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9" r:id="rId3"/>
    <p:sldId id="258" r:id="rId4"/>
    <p:sldId id="257" r:id="rId5"/>
    <p:sldId id="260" r:id="rId6"/>
    <p:sldId id="261" r:id="rId7"/>
    <p:sldId id="263" r:id="rId8"/>
    <p:sldId id="264" r:id="rId9"/>
    <p:sldId id="284" r:id="rId10"/>
    <p:sldId id="265" r:id="rId11"/>
    <p:sldId id="266" r:id="rId12"/>
    <p:sldId id="285" r:id="rId13"/>
    <p:sldId id="286" r:id="rId14"/>
    <p:sldId id="287" r:id="rId15"/>
    <p:sldId id="267" r:id="rId16"/>
    <p:sldId id="268" r:id="rId17"/>
    <p:sldId id="288" r:id="rId18"/>
    <p:sldId id="300" r:id="rId19"/>
    <p:sldId id="269" r:id="rId20"/>
    <p:sldId id="291" r:id="rId21"/>
    <p:sldId id="292" r:id="rId22"/>
    <p:sldId id="294" r:id="rId23"/>
    <p:sldId id="295" r:id="rId24"/>
    <p:sldId id="270" r:id="rId25"/>
    <p:sldId id="298" r:id="rId26"/>
    <p:sldId id="299" r:id="rId27"/>
    <p:sldId id="271" r:id="rId28"/>
    <p:sldId id="272" r:id="rId29"/>
    <p:sldId id="301" r:id="rId30"/>
    <p:sldId id="305" r:id="rId31"/>
    <p:sldId id="302" r:id="rId32"/>
    <p:sldId id="304" r:id="rId33"/>
    <p:sldId id="306" r:id="rId34"/>
    <p:sldId id="307" r:id="rId35"/>
    <p:sldId id="273" r:id="rId36"/>
    <p:sldId id="308" r:id="rId37"/>
    <p:sldId id="309" r:id="rId38"/>
    <p:sldId id="310" r:id="rId39"/>
    <p:sldId id="311" r:id="rId40"/>
    <p:sldId id="275" r:id="rId41"/>
    <p:sldId id="274" r:id="rId42"/>
    <p:sldId id="276" r:id="rId43"/>
    <p:sldId id="277" r:id="rId44"/>
    <p:sldId id="312" r:id="rId45"/>
    <p:sldId id="278" r:id="rId46"/>
    <p:sldId id="313" r:id="rId47"/>
    <p:sldId id="279"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2.xml.rels><?xml version="1.0" encoding="UTF-8" standalone="yes"?>
<Relationships xmlns="http://schemas.openxmlformats.org/package/2006/relationships"><Relationship Id="rId1" Type="http://schemas.openxmlformats.org/officeDocument/2006/relationships/image" Target="../media/image6.png"/></Relationships>
</file>

<file path=ppt/diagrams/_rels/data14.xml.rels><?xml version="1.0" encoding="UTF-8" standalone="yes"?>
<Relationships xmlns="http://schemas.openxmlformats.org/package/2006/relationships"><Relationship Id="rId1" Type="http://schemas.openxmlformats.org/officeDocument/2006/relationships/image" Target="../media/image7.png"/></Relationships>
</file>

<file path=ppt/diagrams/_rels/data15.xml.rels><?xml version="1.0" encoding="UTF-8" standalone="yes"?>
<Relationships xmlns="http://schemas.openxmlformats.org/package/2006/relationships"><Relationship Id="rId1" Type="http://schemas.openxmlformats.org/officeDocument/2006/relationships/image" Target="../media/image8.png"/></Relationships>
</file>

<file path=ppt/diagrams/_rels/data16.xml.rels><?xml version="1.0" encoding="UTF-8" standalone="yes"?>
<Relationships xmlns="http://schemas.openxmlformats.org/package/2006/relationships"><Relationship Id="rId1" Type="http://schemas.openxmlformats.org/officeDocument/2006/relationships/image" Target="../media/image9.png"/></Relationships>
</file>

<file path=ppt/diagrams/_rels/data17.xml.rels><?xml version="1.0" encoding="UTF-8" standalone="yes"?>
<Relationships xmlns="http://schemas.openxmlformats.org/package/2006/relationships"><Relationship Id="rId1" Type="http://schemas.openxmlformats.org/officeDocument/2006/relationships/image" Target="../media/image10.png"/></Relationships>
</file>

<file path=ppt/diagrams/_rels/data18.xml.rels><?xml version="1.0" encoding="UTF-8" standalone="yes"?>
<Relationships xmlns="http://schemas.openxmlformats.org/package/2006/relationships"><Relationship Id="rId1" Type="http://schemas.openxmlformats.org/officeDocument/2006/relationships/image" Target="../media/image11.png"/></Relationships>
</file>

<file path=ppt/diagrams/_rels/data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image" Target="../media/image3.jpg"/></Relationships>
</file>

<file path=ppt/diagrams/_rels/drawing12.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5.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6.xml.rels><?xml version="1.0" encoding="UTF-8" standalone="yes"?>
<Relationships xmlns="http://schemas.openxmlformats.org/package/2006/relationships"><Relationship Id="rId1" Type="http://schemas.openxmlformats.org/officeDocument/2006/relationships/image" Target="../media/image9.png"/></Relationships>
</file>

<file path=ppt/diagrams/_rels/drawing17.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18.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CF1B2A-261A-43B5-98DE-8559FE2B6EE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20694CA-DB79-463C-8860-27510BCC5668}">
      <dgm:prSet phldrT="[Text]"/>
      <dgm:spPr/>
      <dgm:t>
        <a:bodyPr/>
        <a:lstStyle/>
        <a:p>
          <a:r>
            <a:rPr lang="en-US" dirty="0"/>
            <a:t>1. </a:t>
          </a:r>
          <a:r>
            <a:rPr lang="en-US" dirty="0" err="1"/>
            <a:t>Introducción</a:t>
          </a:r>
          <a:endParaRPr lang="en-US" dirty="0"/>
        </a:p>
      </dgm:t>
    </dgm:pt>
    <dgm:pt modelId="{A7BBFE97-EBBD-4C56-B44A-DE6B63A3183D}" type="parTrans" cxnId="{FB5CD4BE-A7C0-4BDB-A822-EDB30A40E933}">
      <dgm:prSet/>
      <dgm:spPr/>
      <dgm:t>
        <a:bodyPr/>
        <a:lstStyle/>
        <a:p>
          <a:endParaRPr lang="en-US"/>
        </a:p>
      </dgm:t>
    </dgm:pt>
    <dgm:pt modelId="{C3543BCA-5D6C-44C3-B0F7-A7BCFB25CE91}" type="sibTrans" cxnId="{FB5CD4BE-A7C0-4BDB-A822-EDB30A40E933}">
      <dgm:prSet/>
      <dgm:spPr/>
      <dgm:t>
        <a:bodyPr/>
        <a:lstStyle/>
        <a:p>
          <a:endParaRPr lang="en-US"/>
        </a:p>
      </dgm:t>
    </dgm:pt>
    <dgm:pt modelId="{4BF05A3A-ADE2-48E7-9409-15ECAC2E3157}">
      <dgm:prSet phldrT="[Text]"/>
      <dgm:spPr/>
      <dgm:t>
        <a:bodyPr/>
        <a:lstStyle/>
        <a:p>
          <a:r>
            <a:rPr lang="en-US" dirty="0"/>
            <a:t>2. Estado del </a:t>
          </a:r>
          <a:r>
            <a:rPr lang="en-US" dirty="0" err="1"/>
            <a:t>Arte</a:t>
          </a:r>
          <a:endParaRPr lang="en-US" dirty="0"/>
        </a:p>
      </dgm:t>
    </dgm:pt>
    <dgm:pt modelId="{08487809-7E15-412E-B72C-113F9CC0EC42}" type="parTrans" cxnId="{6D4ECEE2-AB7E-4FB9-A875-133D8DAB864C}">
      <dgm:prSet/>
      <dgm:spPr/>
      <dgm:t>
        <a:bodyPr/>
        <a:lstStyle/>
        <a:p>
          <a:endParaRPr lang="en-US"/>
        </a:p>
      </dgm:t>
    </dgm:pt>
    <dgm:pt modelId="{7D374425-B9BF-4C5E-A611-4946260C3D6F}" type="sibTrans" cxnId="{6D4ECEE2-AB7E-4FB9-A875-133D8DAB864C}">
      <dgm:prSet/>
      <dgm:spPr/>
      <dgm:t>
        <a:bodyPr/>
        <a:lstStyle/>
        <a:p>
          <a:endParaRPr lang="en-US"/>
        </a:p>
      </dgm:t>
    </dgm:pt>
    <dgm:pt modelId="{5883D7D4-4C22-4F9C-9FF0-6D6793C11D7C}">
      <dgm:prSet phldrT="[Text]"/>
      <dgm:spPr/>
      <dgm:t>
        <a:bodyPr/>
        <a:lstStyle/>
        <a:p>
          <a:r>
            <a:rPr lang="en-US" dirty="0"/>
            <a:t>3. </a:t>
          </a:r>
          <a:r>
            <a:rPr lang="en-US" dirty="0" err="1"/>
            <a:t>Propuesta</a:t>
          </a:r>
          <a:r>
            <a:rPr lang="en-US" dirty="0"/>
            <a:t> del </a:t>
          </a:r>
          <a:r>
            <a:rPr lang="en-US" dirty="0" err="1"/>
            <a:t>Modelo</a:t>
          </a:r>
          <a:endParaRPr lang="en-US" dirty="0"/>
        </a:p>
      </dgm:t>
    </dgm:pt>
    <dgm:pt modelId="{2F247F1C-11D7-4356-B891-F30DC430CDAD}" type="parTrans" cxnId="{03E98BCE-E96A-4DD3-B297-1EF6A28F98DC}">
      <dgm:prSet/>
      <dgm:spPr/>
      <dgm:t>
        <a:bodyPr/>
        <a:lstStyle/>
        <a:p>
          <a:endParaRPr lang="en-US"/>
        </a:p>
      </dgm:t>
    </dgm:pt>
    <dgm:pt modelId="{CB893939-9ED9-471E-AF1E-055478E95331}" type="sibTrans" cxnId="{03E98BCE-E96A-4DD3-B297-1EF6A28F98DC}">
      <dgm:prSet/>
      <dgm:spPr/>
      <dgm:t>
        <a:bodyPr/>
        <a:lstStyle/>
        <a:p>
          <a:endParaRPr lang="en-US"/>
        </a:p>
      </dgm:t>
    </dgm:pt>
    <dgm:pt modelId="{C6366D16-9373-4114-82E4-32B2FB318F97}">
      <dgm:prSet phldrT="[Text]"/>
      <dgm:spPr/>
      <dgm:t>
        <a:bodyPr/>
        <a:lstStyle/>
        <a:p>
          <a:r>
            <a:rPr lang="en-US" dirty="0"/>
            <a:t>4. </a:t>
          </a:r>
          <a:r>
            <a:rPr lang="en-US" dirty="0" err="1"/>
            <a:t>Experimentación</a:t>
          </a:r>
          <a:r>
            <a:rPr lang="en-US" dirty="0"/>
            <a:t> y </a:t>
          </a:r>
          <a:r>
            <a:rPr lang="en-US" dirty="0" err="1"/>
            <a:t>Resultados</a:t>
          </a:r>
          <a:endParaRPr lang="en-US" dirty="0"/>
        </a:p>
      </dgm:t>
    </dgm:pt>
    <dgm:pt modelId="{8483F091-970A-4EC7-BF64-0FA9E7F21E7C}" type="parTrans" cxnId="{98E4C6BC-6626-4CF8-8007-8BE23BF88183}">
      <dgm:prSet/>
      <dgm:spPr/>
      <dgm:t>
        <a:bodyPr/>
        <a:lstStyle/>
        <a:p>
          <a:endParaRPr lang="en-US"/>
        </a:p>
      </dgm:t>
    </dgm:pt>
    <dgm:pt modelId="{DE072F05-8D49-4A0B-9ECC-5347B873966A}" type="sibTrans" cxnId="{98E4C6BC-6626-4CF8-8007-8BE23BF88183}">
      <dgm:prSet/>
      <dgm:spPr/>
      <dgm:t>
        <a:bodyPr/>
        <a:lstStyle/>
        <a:p>
          <a:endParaRPr lang="en-US"/>
        </a:p>
      </dgm:t>
    </dgm:pt>
    <dgm:pt modelId="{61972211-FBB1-4AAE-834D-9827AC0E58E2}">
      <dgm:prSet phldrT="[Text]"/>
      <dgm:spPr/>
      <dgm:t>
        <a:bodyPr/>
        <a:lstStyle/>
        <a:p>
          <a:r>
            <a:rPr lang="en-US" dirty="0"/>
            <a:t>5. </a:t>
          </a:r>
          <a:r>
            <a:rPr lang="en-US" dirty="0" err="1"/>
            <a:t>Conclusiones</a:t>
          </a:r>
          <a:r>
            <a:rPr lang="en-US" dirty="0"/>
            <a:t> y </a:t>
          </a:r>
          <a:r>
            <a:rPr lang="en-US" dirty="0" err="1"/>
            <a:t>Trabajos</a:t>
          </a:r>
          <a:r>
            <a:rPr lang="en-US" dirty="0"/>
            <a:t> </a:t>
          </a:r>
          <a:r>
            <a:rPr lang="en-US" dirty="0" err="1"/>
            <a:t>Futuros</a:t>
          </a:r>
          <a:endParaRPr lang="en-US" dirty="0"/>
        </a:p>
      </dgm:t>
    </dgm:pt>
    <dgm:pt modelId="{9E3DCCE4-3B76-4F8B-AFA6-DCC074D72813}" type="parTrans" cxnId="{699B7834-73EF-4304-AD84-B6220172B2B4}">
      <dgm:prSet/>
      <dgm:spPr/>
      <dgm:t>
        <a:bodyPr/>
        <a:lstStyle/>
        <a:p>
          <a:endParaRPr lang="en-US"/>
        </a:p>
      </dgm:t>
    </dgm:pt>
    <dgm:pt modelId="{CFC68042-5484-491C-AD08-71DC8ABC34B7}" type="sibTrans" cxnId="{699B7834-73EF-4304-AD84-B6220172B2B4}">
      <dgm:prSet/>
      <dgm:spPr/>
      <dgm:t>
        <a:bodyPr/>
        <a:lstStyle/>
        <a:p>
          <a:endParaRPr lang="en-US"/>
        </a:p>
      </dgm:t>
    </dgm:pt>
    <dgm:pt modelId="{B6E4BFC2-E9B1-43E3-9A75-36976C69392A}">
      <dgm:prSet phldrT="[Text]"/>
      <dgm:spPr/>
      <dgm:t>
        <a:bodyPr/>
        <a:lstStyle/>
        <a:p>
          <a:endParaRPr lang="en-US" dirty="0"/>
        </a:p>
      </dgm:t>
    </dgm:pt>
    <dgm:pt modelId="{A56A27C1-9FF6-44C9-B080-1242AA1A745E}" type="sibTrans" cxnId="{4E5678D9-7E6D-411F-A35E-095775671350}">
      <dgm:prSet/>
      <dgm:spPr/>
      <dgm:t>
        <a:bodyPr/>
        <a:lstStyle/>
        <a:p>
          <a:endParaRPr lang="en-US"/>
        </a:p>
      </dgm:t>
    </dgm:pt>
    <dgm:pt modelId="{919529D7-FDC6-4286-9A00-7975F7F87C68}" type="parTrans" cxnId="{4E5678D9-7E6D-411F-A35E-095775671350}">
      <dgm:prSet/>
      <dgm:spPr/>
      <dgm:t>
        <a:bodyPr/>
        <a:lstStyle/>
        <a:p>
          <a:endParaRPr lang="en-US"/>
        </a:p>
      </dgm:t>
    </dgm:pt>
    <dgm:pt modelId="{AF266748-09BB-4483-A3A4-5A29E40B8E22}" type="pres">
      <dgm:prSet presAssocID="{61CF1B2A-261A-43B5-98DE-8559FE2B6EE2}" presName="vert0" presStyleCnt="0">
        <dgm:presLayoutVars>
          <dgm:dir/>
          <dgm:animOne val="branch"/>
          <dgm:animLvl val="lvl"/>
        </dgm:presLayoutVars>
      </dgm:prSet>
      <dgm:spPr/>
    </dgm:pt>
    <dgm:pt modelId="{69AB4DDA-2311-46CC-93CB-AFC4ACCE07A9}" type="pres">
      <dgm:prSet presAssocID="{B6E4BFC2-E9B1-43E3-9A75-36976C69392A}" presName="thickLine" presStyleLbl="alignNode1" presStyleIdx="0" presStyleCnt="1"/>
      <dgm:spPr/>
    </dgm:pt>
    <dgm:pt modelId="{C55D3AB5-1E31-4536-BB2C-4F41696872B6}" type="pres">
      <dgm:prSet presAssocID="{B6E4BFC2-E9B1-43E3-9A75-36976C69392A}" presName="horz1" presStyleCnt="0"/>
      <dgm:spPr/>
    </dgm:pt>
    <dgm:pt modelId="{839757A1-2FB7-4EA1-8B2F-7145E90694E8}" type="pres">
      <dgm:prSet presAssocID="{B6E4BFC2-E9B1-43E3-9A75-36976C69392A}" presName="tx1" presStyleLbl="revTx" presStyleIdx="0" presStyleCnt="6"/>
      <dgm:spPr/>
    </dgm:pt>
    <dgm:pt modelId="{672FDA8F-90AB-474B-AFBB-267D0AF70DA5}" type="pres">
      <dgm:prSet presAssocID="{B6E4BFC2-E9B1-43E3-9A75-36976C69392A}" presName="vert1" presStyleCnt="0"/>
      <dgm:spPr/>
    </dgm:pt>
    <dgm:pt modelId="{C36C180C-A974-4715-A09B-61CA6A59D0DB}" type="pres">
      <dgm:prSet presAssocID="{B20694CA-DB79-463C-8860-27510BCC5668}" presName="vertSpace2a" presStyleCnt="0"/>
      <dgm:spPr/>
    </dgm:pt>
    <dgm:pt modelId="{E57FC09F-BD18-4AA6-9FD1-82861173CEB1}" type="pres">
      <dgm:prSet presAssocID="{B20694CA-DB79-463C-8860-27510BCC5668}" presName="horz2" presStyleCnt="0"/>
      <dgm:spPr/>
    </dgm:pt>
    <dgm:pt modelId="{3CA756B6-A7F1-439F-9B11-79D88BAB4A31}" type="pres">
      <dgm:prSet presAssocID="{B20694CA-DB79-463C-8860-27510BCC5668}" presName="horzSpace2" presStyleCnt="0"/>
      <dgm:spPr/>
    </dgm:pt>
    <dgm:pt modelId="{FA7599B2-683D-400B-8832-552F66DFCBFD}" type="pres">
      <dgm:prSet presAssocID="{B20694CA-DB79-463C-8860-27510BCC5668}" presName="tx2" presStyleLbl="revTx" presStyleIdx="1" presStyleCnt="6"/>
      <dgm:spPr/>
    </dgm:pt>
    <dgm:pt modelId="{DD86EB0F-ADAF-4E0B-B4E2-E0A2181B19EF}" type="pres">
      <dgm:prSet presAssocID="{B20694CA-DB79-463C-8860-27510BCC5668}" presName="vert2" presStyleCnt="0"/>
      <dgm:spPr/>
    </dgm:pt>
    <dgm:pt modelId="{DD631537-389B-40AE-B00A-93444E7E43E7}" type="pres">
      <dgm:prSet presAssocID="{B20694CA-DB79-463C-8860-27510BCC5668}" presName="thinLine2b" presStyleLbl="callout" presStyleIdx="0" presStyleCnt="5"/>
      <dgm:spPr/>
    </dgm:pt>
    <dgm:pt modelId="{D7B5CA5C-FEE6-486B-A136-ADFC5F3BD6D2}" type="pres">
      <dgm:prSet presAssocID="{B20694CA-DB79-463C-8860-27510BCC5668}" presName="vertSpace2b" presStyleCnt="0"/>
      <dgm:spPr/>
    </dgm:pt>
    <dgm:pt modelId="{47D10D88-6841-4B92-81CF-EFBAE499DFE1}" type="pres">
      <dgm:prSet presAssocID="{4BF05A3A-ADE2-48E7-9409-15ECAC2E3157}" presName="horz2" presStyleCnt="0"/>
      <dgm:spPr/>
    </dgm:pt>
    <dgm:pt modelId="{B4B631F9-E1FF-47D9-BB01-29795BACFF7B}" type="pres">
      <dgm:prSet presAssocID="{4BF05A3A-ADE2-48E7-9409-15ECAC2E3157}" presName="horzSpace2" presStyleCnt="0"/>
      <dgm:spPr/>
    </dgm:pt>
    <dgm:pt modelId="{AA09245C-BFCD-4EC0-8039-4EFE5A7D7E59}" type="pres">
      <dgm:prSet presAssocID="{4BF05A3A-ADE2-48E7-9409-15ECAC2E3157}" presName="tx2" presStyleLbl="revTx" presStyleIdx="2" presStyleCnt="6"/>
      <dgm:spPr/>
    </dgm:pt>
    <dgm:pt modelId="{6C6BE798-1595-4DAE-B129-BA8A0A7F086E}" type="pres">
      <dgm:prSet presAssocID="{4BF05A3A-ADE2-48E7-9409-15ECAC2E3157}" presName="vert2" presStyleCnt="0"/>
      <dgm:spPr/>
    </dgm:pt>
    <dgm:pt modelId="{23CD3EEB-E00B-4A0B-97AD-15D501C995E9}" type="pres">
      <dgm:prSet presAssocID="{4BF05A3A-ADE2-48E7-9409-15ECAC2E3157}" presName="thinLine2b" presStyleLbl="callout" presStyleIdx="1" presStyleCnt="5"/>
      <dgm:spPr/>
    </dgm:pt>
    <dgm:pt modelId="{7FEEA11B-440E-42D1-86F2-8972DBA5012C}" type="pres">
      <dgm:prSet presAssocID="{4BF05A3A-ADE2-48E7-9409-15ECAC2E3157}" presName="vertSpace2b" presStyleCnt="0"/>
      <dgm:spPr/>
    </dgm:pt>
    <dgm:pt modelId="{C5724F84-F898-47A7-B5C9-A26296144CF0}" type="pres">
      <dgm:prSet presAssocID="{5883D7D4-4C22-4F9C-9FF0-6D6793C11D7C}" presName="horz2" presStyleCnt="0"/>
      <dgm:spPr/>
    </dgm:pt>
    <dgm:pt modelId="{877CA904-46F3-49D5-8EBA-E003EDC9C063}" type="pres">
      <dgm:prSet presAssocID="{5883D7D4-4C22-4F9C-9FF0-6D6793C11D7C}" presName="horzSpace2" presStyleCnt="0"/>
      <dgm:spPr/>
    </dgm:pt>
    <dgm:pt modelId="{A081377F-0F2F-45CE-9BB7-7AD958FD61FD}" type="pres">
      <dgm:prSet presAssocID="{5883D7D4-4C22-4F9C-9FF0-6D6793C11D7C}" presName="tx2" presStyleLbl="revTx" presStyleIdx="3" presStyleCnt="6"/>
      <dgm:spPr/>
    </dgm:pt>
    <dgm:pt modelId="{85D4B340-779F-47BE-A7F9-EE5A7BBA07BF}" type="pres">
      <dgm:prSet presAssocID="{5883D7D4-4C22-4F9C-9FF0-6D6793C11D7C}" presName="vert2" presStyleCnt="0"/>
      <dgm:spPr/>
    </dgm:pt>
    <dgm:pt modelId="{E94D1ED1-4443-4D9C-BE17-F773D6D3E8F5}" type="pres">
      <dgm:prSet presAssocID="{5883D7D4-4C22-4F9C-9FF0-6D6793C11D7C}" presName="thinLine2b" presStyleLbl="callout" presStyleIdx="2" presStyleCnt="5"/>
      <dgm:spPr/>
    </dgm:pt>
    <dgm:pt modelId="{15F18489-E712-4CC5-B856-716D7B021CF6}" type="pres">
      <dgm:prSet presAssocID="{5883D7D4-4C22-4F9C-9FF0-6D6793C11D7C}" presName="vertSpace2b" presStyleCnt="0"/>
      <dgm:spPr/>
    </dgm:pt>
    <dgm:pt modelId="{EFFFB145-AE36-47DD-A8C5-51DA73D0037F}" type="pres">
      <dgm:prSet presAssocID="{C6366D16-9373-4114-82E4-32B2FB318F97}" presName="horz2" presStyleCnt="0"/>
      <dgm:spPr/>
    </dgm:pt>
    <dgm:pt modelId="{92F01738-F2C3-4876-AEBD-97B3B54D059A}" type="pres">
      <dgm:prSet presAssocID="{C6366D16-9373-4114-82E4-32B2FB318F97}" presName="horzSpace2" presStyleCnt="0"/>
      <dgm:spPr/>
    </dgm:pt>
    <dgm:pt modelId="{8AB9E757-8FAB-49A3-9294-F2CCC09A80CF}" type="pres">
      <dgm:prSet presAssocID="{C6366D16-9373-4114-82E4-32B2FB318F97}" presName="tx2" presStyleLbl="revTx" presStyleIdx="4" presStyleCnt="6"/>
      <dgm:spPr/>
    </dgm:pt>
    <dgm:pt modelId="{2453A976-5D61-4316-A52D-BF19EF724236}" type="pres">
      <dgm:prSet presAssocID="{C6366D16-9373-4114-82E4-32B2FB318F97}" presName="vert2" presStyleCnt="0"/>
      <dgm:spPr/>
    </dgm:pt>
    <dgm:pt modelId="{F7911AEA-A795-44C5-A1D4-5EA85376DFA0}" type="pres">
      <dgm:prSet presAssocID="{C6366D16-9373-4114-82E4-32B2FB318F97}" presName="thinLine2b" presStyleLbl="callout" presStyleIdx="3" presStyleCnt="5"/>
      <dgm:spPr/>
    </dgm:pt>
    <dgm:pt modelId="{897B9DE9-392F-4A39-9CB7-86A3A367F16E}" type="pres">
      <dgm:prSet presAssocID="{C6366D16-9373-4114-82E4-32B2FB318F97}" presName="vertSpace2b" presStyleCnt="0"/>
      <dgm:spPr/>
    </dgm:pt>
    <dgm:pt modelId="{8013A98C-FB2B-49B7-B170-EDC4A756B857}" type="pres">
      <dgm:prSet presAssocID="{61972211-FBB1-4AAE-834D-9827AC0E58E2}" presName="horz2" presStyleCnt="0"/>
      <dgm:spPr/>
    </dgm:pt>
    <dgm:pt modelId="{8C7F25FD-C138-4467-990C-53C603E81A07}" type="pres">
      <dgm:prSet presAssocID="{61972211-FBB1-4AAE-834D-9827AC0E58E2}" presName="horzSpace2" presStyleCnt="0"/>
      <dgm:spPr/>
    </dgm:pt>
    <dgm:pt modelId="{F3175EFA-E3D7-49F2-9438-2A1ED8DCFF63}" type="pres">
      <dgm:prSet presAssocID="{61972211-FBB1-4AAE-834D-9827AC0E58E2}" presName="tx2" presStyleLbl="revTx" presStyleIdx="5" presStyleCnt="6"/>
      <dgm:spPr/>
    </dgm:pt>
    <dgm:pt modelId="{D486A457-1CDF-4FA6-ABF6-E2F06DFCAB38}" type="pres">
      <dgm:prSet presAssocID="{61972211-FBB1-4AAE-834D-9827AC0E58E2}" presName="vert2" presStyleCnt="0"/>
      <dgm:spPr/>
    </dgm:pt>
    <dgm:pt modelId="{D1250623-2A05-4430-8A1E-22DDAFC1522A}" type="pres">
      <dgm:prSet presAssocID="{61972211-FBB1-4AAE-834D-9827AC0E58E2}" presName="thinLine2b" presStyleLbl="callout" presStyleIdx="4" presStyleCnt="5"/>
      <dgm:spPr/>
    </dgm:pt>
    <dgm:pt modelId="{87EF706F-37C6-48CC-85B7-E102AD0F6F77}" type="pres">
      <dgm:prSet presAssocID="{61972211-FBB1-4AAE-834D-9827AC0E58E2}" presName="vertSpace2b" presStyleCnt="0"/>
      <dgm:spPr/>
    </dgm:pt>
  </dgm:ptLst>
  <dgm:cxnLst>
    <dgm:cxn modelId="{E0E90E28-4E3F-4B03-8495-5687C4F0D3A0}" type="presOf" srcId="{C6366D16-9373-4114-82E4-32B2FB318F97}" destId="{8AB9E757-8FAB-49A3-9294-F2CCC09A80CF}" srcOrd="0" destOrd="0" presId="urn:microsoft.com/office/officeart/2008/layout/LinedList"/>
    <dgm:cxn modelId="{699B7834-73EF-4304-AD84-B6220172B2B4}" srcId="{B6E4BFC2-E9B1-43E3-9A75-36976C69392A}" destId="{61972211-FBB1-4AAE-834D-9827AC0E58E2}" srcOrd="4" destOrd="0" parTransId="{9E3DCCE4-3B76-4F8B-AFA6-DCC074D72813}" sibTransId="{CFC68042-5484-491C-AD08-71DC8ABC34B7}"/>
    <dgm:cxn modelId="{E8BED842-B208-436D-AA0B-914893AFFF7F}" type="presOf" srcId="{4BF05A3A-ADE2-48E7-9409-15ECAC2E3157}" destId="{AA09245C-BFCD-4EC0-8039-4EFE5A7D7E59}" srcOrd="0" destOrd="0" presId="urn:microsoft.com/office/officeart/2008/layout/LinedList"/>
    <dgm:cxn modelId="{0EFAF342-8EF6-4610-A081-7CACD848DBA6}" type="presOf" srcId="{5883D7D4-4C22-4F9C-9FF0-6D6793C11D7C}" destId="{A081377F-0F2F-45CE-9BB7-7AD958FD61FD}" srcOrd="0" destOrd="0" presId="urn:microsoft.com/office/officeart/2008/layout/LinedList"/>
    <dgm:cxn modelId="{3D57264B-2B00-40D0-99FE-F2F534745749}" type="presOf" srcId="{61CF1B2A-261A-43B5-98DE-8559FE2B6EE2}" destId="{AF266748-09BB-4483-A3A4-5A29E40B8E22}" srcOrd="0" destOrd="0" presId="urn:microsoft.com/office/officeart/2008/layout/LinedList"/>
    <dgm:cxn modelId="{A1B91973-F764-429F-915A-CA37451D7729}" type="presOf" srcId="{B6E4BFC2-E9B1-43E3-9A75-36976C69392A}" destId="{839757A1-2FB7-4EA1-8B2F-7145E90694E8}" srcOrd="0" destOrd="0" presId="urn:microsoft.com/office/officeart/2008/layout/LinedList"/>
    <dgm:cxn modelId="{971FFE91-E3E7-406F-9A7C-EA80F272E9AC}" type="presOf" srcId="{61972211-FBB1-4AAE-834D-9827AC0E58E2}" destId="{F3175EFA-E3D7-49F2-9438-2A1ED8DCFF63}" srcOrd="0" destOrd="0" presId="urn:microsoft.com/office/officeart/2008/layout/LinedList"/>
    <dgm:cxn modelId="{98E4C6BC-6626-4CF8-8007-8BE23BF88183}" srcId="{B6E4BFC2-E9B1-43E3-9A75-36976C69392A}" destId="{C6366D16-9373-4114-82E4-32B2FB318F97}" srcOrd="3" destOrd="0" parTransId="{8483F091-970A-4EC7-BF64-0FA9E7F21E7C}" sibTransId="{DE072F05-8D49-4A0B-9ECC-5347B873966A}"/>
    <dgm:cxn modelId="{FB5CD4BE-A7C0-4BDB-A822-EDB30A40E933}" srcId="{B6E4BFC2-E9B1-43E3-9A75-36976C69392A}" destId="{B20694CA-DB79-463C-8860-27510BCC5668}" srcOrd="0" destOrd="0" parTransId="{A7BBFE97-EBBD-4C56-B44A-DE6B63A3183D}" sibTransId="{C3543BCA-5D6C-44C3-B0F7-A7BCFB25CE91}"/>
    <dgm:cxn modelId="{03E98BCE-E96A-4DD3-B297-1EF6A28F98DC}" srcId="{B6E4BFC2-E9B1-43E3-9A75-36976C69392A}" destId="{5883D7D4-4C22-4F9C-9FF0-6D6793C11D7C}" srcOrd="2" destOrd="0" parTransId="{2F247F1C-11D7-4356-B891-F30DC430CDAD}" sibTransId="{CB893939-9ED9-471E-AF1E-055478E95331}"/>
    <dgm:cxn modelId="{4E5678D9-7E6D-411F-A35E-095775671350}" srcId="{61CF1B2A-261A-43B5-98DE-8559FE2B6EE2}" destId="{B6E4BFC2-E9B1-43E3-9A75-36976C69392A}" srcOrd="0" destOrd="0" parTransId="{919529D7-FDC6-4286-9A00-7975F7F87C68}" sibTransId="{A56A27C1-9FF6-44C9-B080-1242AA1A745E}"/>
    <dgm:cxn modelId="{EB14AAE2-C598-4373-8900-DF80E91FA1AD}" type="presOf" srcId="{B20694CA-DB79-463C-8860-27510BCC5668}" destId="{FA7599B2-683D-400B-8832-552F66DFCBFD}" srcOrd="0" destOrd="0" presId="urn:microsoft.com/office/officeart/2008/layout/LinedList"/>
    <dgm:cxn modelId="{6D4ECEE2-AB7E-4FB9-A875-133D8DAB864C}" srcId="{B6E4BFC2-E9B1-43E3-9A75-36976C69392A}" destId="{4BF05A3A-ADE2-48E7-9409-15ECAC2E3157}" srcOrd="1" destOrd="0" parTransId="{08487809-7E15-412E-B72C-113F9CC0EC42}" sibTransId="{7D374425-B9BF-4C5E-A611-4946260C3D6F}"/>
    <dgm:cxn modelId="{4FC68A72-8C85-4550-BE04-309B32F0BBEF}" type="presParOf" srcId="{AF266748-09BB-4483-A3A4-5A29E40B8E22}" destId="{69AB4DDA-2311-46CC-93CB-AFC4ACCE07A9}" srcOrd="0" destOrd="0" presId="urn:microsoft.com/office/officeart/2008/layout/LinedList"/>
    <dgm:cxn modelId="{40F4A8DD-9A82-4A47-9588-F9C1701CFBA6}" type="presParOf" srcId="{AF266748-09BB-4483-A3A4-5A29E40B8E22}" destId="{C55D3AB5-1E31-4536-BB2C-4F41696872B6}" srcOrd="1" destOrd="0" presId="urn:microsoft.com/office/officeart/2008/layout/LinedList"/>
    <dgm:cxn modelId="{06E4BFBF-DB4B-4609-9968-76ED54F6E7C8}" type="presParOf" srcId="{C55D3AB5-1E31-4536-BB2C-4F41696872B6}" destId="{839757A1-2FB7-4EA1-8B2F-7145E90694E8}" srcOrd="0" destOrd="0" presId="urn:microsoft.com/office/officeart/2008/layout/LinedList"/>
    <dgm:cxn modelId="{31D350F2-E35A-4D02-83CC-EE02949CBC48}" type="presParOf" srcId="{C55D3AB5-1E31-4536-BB2C-4F41696872B6}" destId="{672FDA8F-90AB-474B-AFBB-267D0AF70DA5}" srcOrd="1" destOrd="0" presId="urn:microsoft.com/office/officeart/2008/layout/LinedList"/>
    <dgm:cxn modelId="{7F9126EB-F79B-4BD0-A441-EAAFDBAC728F}" type="presParOf" srcId="{672FDA8F-90AB-474B-AFBB-267D0AF70DA5}" destId="{C36C180C-A974-4715-A09B-61CA6A59D0DB}" srcOrd="0" destOrd="0" presId="urn:microsoft.com/office/officeart/2008/layout/LinedList"/>
    <dgm:cxn modelId="{C1480F62-C80E-4C88-9D4E-F0AF0D0D7669}" type="presParOf" srcId="{672FDA8F-90AB-474B-AFBB-267D0AF70DA5}" destId="{E57FC09F-BD18-4AA6-9FD1-82861173CEB1}" srcOrd="1" destOrd="0" presId="urn:microsoft.com/office/officeart/2008/layout/LinedList"/>
    <dgm:cxn modelId="{F6320B48-45DC-4428-B0AE-7EFA992F8862}" type="presParOf" srcId="{E57FC09F-BD18-4AA6-9FD1-82861173CEB1}" destId="{3CA756B6-A7F1-439F-9B11-79D88BAB4A31}" srcOrd="0" destOrd="0" presId="urn:microsoft.com/office/officeart/2008/layout/LinedList"/>
    <dgm:cxn modelId="{2146F785-FF77-40AC-BB9A-47173CFD41C6}" type="presParOf" srcId="{E57FC09F-BD18-4AA6-9FD1-82861173CEB1}" destId="{FA7599B2-683D-400B-8832-552F66DFCBFD}" srcOrd="1" destOrd="0" presId="urn:microsoft.com/office/officeart/2008/layout/LinedList"/>
    <dgm:cxn modelId="{7F422DA1-0560-4ABC-AA40-F45095234473}" type="presParOf" srcId="{E57FC09F-BD18-4AA6-9FD1-82861173CEB1}" destId="{DD86EB0F-ADAF-4E0B-B4E2-E0A2181B19EF}" srcOrd="2" destOrd="0" presId="urn:microsoft.com/office/officeart/2008/layout/LinedList"/>
    <dgm:cxn modelId="{D401A08C-CC30-4B68-9C20-8C2C4A8B9054}" type="presParOf" srcId="{672FDA8F-90AB-474B-AFBB-267D0AF70DA5}" destId="{DD631537-389B-40AE-B00A-93444E7E43E7}" srcOrd="2" destOrd="0" presId="urn:microsoft.com/office/officeart/2008/layout/LinedList"/>
    <dgm:cxn modelId="{A7593E7F-0E7E-444C-B92C-627F7A6CBDB3}" type="presParOf" srcId="{672FDA8F-90AB-474B-AFBB-267D0AF70DA5}" destId="{D7B5CA5C-FEE6-486B-A136-ADFC5F3BD6D2}" srcOrd="3" destOrd="0" presId="urn:microsoft.com/office/officeart/2008/layout/LinedList"/>
    <dgm:cxn modelId="{FAF0A99B-E8D6-494B-BB10-5B45B0362B5B}" type="presParOf" srcId="{672FDA8F-90AB-474B-AFBB-267D0AF70DA5}" destId="{47D10D88-6841-4B92-81CF-EFBAE499DFE1}" srcOrd="4" destOrd="0" presId="urn:microsoft.com/office/officeart/2008/layout/LinedList"/>
    <dgm:cxn modelId="{28FBB129-6BDE-4FC2-9BDE-FD2844FB2F8F}" type="presParOf" srcId="{47D10D88-6841-4B92-81CF-EFBAE499DFE1}" destId="{B4B631F9-E1FF-47D9-BB01-29795BACFF7B}" srcOrd="0" destOrd="0" presId="urn:microsoft.com/office/officeart/2008/layout/LinedList"/>
    <dgm:cxn modelId="{9243FFBC-10F2-48AF-949A-D576FAB0EEF6}" type="presParOf" srcId="{47D10D88-6841-4B92-81CF-EFBAE499DFE1}" destId="{AA09245C-BFCD-4EC0-8039-4EFE5A7D7E59}" srcOrd="1" destOrd="0" presId="urn:microsoft.com/office/officeart/2008/layout/LinedList"/>
    <dgm:cxn modelId="{E8ED654C-7862-43AB-95F2-6054D2149A07}" type="presParOf" srcId="{47D10D88-6841-4B92-81CF-EFBAE499DFE1}" destId="{6C6BE798-1595-4DAE-B129-BA8A0A7F086E}" srcOrd="2" destOrd="0" presId="urn:microsoft.com/office/officeart/2008/layout/LinedList"/>
    <dgm:cxn modelId="{2497FC7A-48B5-4695-A9DB-F428A72A0498}" type="presParOf" srcId="{672FDA8F-90AB-474B-AFBB-267D0AF70DA5}" destId="{23CD3EEB-E00B-4A0B-97AD-15D501C995E9}" srcOrd="5" destOrd="0" presId="urn:microsoft.com/office/officeart/2008/layout/LinedList"/>
    <dgm:cxn modelId="{F775723A-E12B-44BB-81D6-DAB206D71267}" type="presParOf" srcId="{672FDA8F-90AB-474B-AFBB-267D0AF70DA5}" destId="{7FEEA11B-440E-42D1-86F2-8972DBA5012C}" srcOrd="6" destOrd="0" presId="urn:microsoft.com/office/officeart/2008/layout/LinedList"/>
    <dgm:cxn modelId="{998070CC-584E-4290-91BF-2F467A44A96F}" type="presParOf" srcId="{672FDA8F-90AB-474B-AFBB-267D0AF70DA5}" destId="{C5724F84-F898-47A7-B5C9-A26296144CF0}" srcOrd="7" destOrd="0" presId="urn:microsoft.com/office/officeart/2008/layout/LinedList"/>
    <dgm:cxn modelId="{61BA5A7D-309A-4EF3-82FB-A236F7CB1CA9}" type="presParOf" srcId="{C5724F84-F898-47A7-B5C9-A26296144CF0}" destId="{877CA904-46F3-49D5-8EBA-E003EDC9C063}" srcOrd="0" destOrd="0" presId="urn:microsoft.com/office/officeart/2008/layout/LinedList"/>
    <dgm:cxn modelId="{BA93F3F8-77AC-407A-B087-53F0D0A4AFF5}" type="presParOf" srcId="{C5724F84-F898-47A7-B5C9-A26296144CF0}" destId="{A081377F-0F2F-45CE-9BB7-7AD958FD61FD}" srcOrd="1" destOrd="0" presId="urn:microsoft.com/office/officeart/2008/layout/LinedList"/>
    <dgm:cxn modelId="{7F8C780E-7B57-4495-9D43-526D16ED0A4F}" type="presParOf" srcId="{C5724F84-F898-47A7-B5C9-A26296144CF0}" destId="{85D4B340-779F-47BE-A7F9-EE5A7BBA07BF}" srcOrd="2" destOrd="0" presId="urn:microsoft.com/office/officeart/2008/layout/LinedList"/>
    <dgm:cxn modelId="{6208214E-F52B-48CD-8944-EBFFB3014701}" type="presParOf" srcId="{672FDA8F-90AB-474B-AFBB-267D0AF70DA5}" destId="{E94D1ED1-4443-4D9C-BE17-F773D6D3E8F5}" srcOrd="8" destOrd="0" presId="urn:microsoft.com/office/officeart/2008/layout/LinedList"/>
    <dgm:cxn modelId="{7DA90931-E885-4325-92E2-79ED401E980B}" type="presParOf" srcId="{672FDA8F-90AB-474B-AFBB-267D0AF70DA5}" destId="{15F18489-E712-4CC5-B856-716D7B021CF6}" srcOrd="9" destOrd="0" presId="urn:microsoft.com/office/officeart/2008/layout/LinedList"/>
    <dgm:cxn modelId="{F979CCEE-7B1E-48E7-94E7-802C6D5F46E4}" type="presParOf" srcId="{672FDA8F-90AB-474B-AFBB-267D0AF70DA5}" destId="{EFFFB145-AE36-47DD-A8C5-51DA73D0037F}" srcOrd="10" destOrd="0" presId="urn:microsoft.com/office/officeart/2008/layout/LinedList"/>
    <dgm:cxn modelId="{59D6C8C7-3745-4B8A-BE16-078AD600B75F}" type="presParOf" srcId="{EFFFB145-AE36-47DD-A8C5-51DA73D0037F}" destId="{92F01738-F2C3-4876-AEBD-97B3B54D059A}" srcOrd="0" destOrd="0" presId="urn:microsoft.com/office/officeart/2008/layout/LinedList"/>
    <dgm:cxn modelId="{66E38294-AEE6-4BCD-82C1-DB28C130ADC1}" type="presParOf" srcId="{EFFFB145-AE36-47DD-A8C5-51DA73D0037F}" destId="{8AB9E757-8FAB-49A3-9294-F2CCC09A80CF}" srcOrd="1" destOrd="0" presId="urn:microsoft.com/office/officeart/2008/layout/LinedList"/>
    <dgm:cxn modelId="{02BCA278-1618-4178-A6E4-72C0DAF88BC1}" type="presParOf" srcId="{EFFFB145-AE36-47DD-A8C5-51DA73D0037F}" destId="{2453A976-5D61-4316-A52D-BF19EF724236}" srcOrd="2" destOrd="0" presId="urn:microsoft.com/office/officeart/2008/layout/LinedList"/>
    <dgm:cxn modelId="{5AE0D8BD-5990-4FCB-A576-73EED010087F}" type="presParOf" srcId="{672FDA8F-90AB-474B-AFBB-267D0AF70DA5}" destId="{F7911AEA-A795-44C5-A1D4-5EA85376DFA0}" srcOrd="11" destOrd="0" presId="urn:microsoft.com/office/officeart/2008/layout/LinedList"/>
    <dgm:cxn modelId="{205E879A-3830-4A4B-B407-7FB7FF5B71DC}" type="presParOf" srcId="{672FDA8F-90AB-474B-AFBB-267D0AF70DA5}" destId="{897B9DE9-392F-4A39-9CB7-86A3A367F16E}" srcOrd="12" destOrd="0" presId="urn:microsoft.com/office/officeart/2008/layout/LinedList"/>
    <dgm:cxn modelId="{25429EB2-3E3C-4229-81D1-9B552727D9CD}" type="presParOf" srcId="{672FDA8F-90AB-474B-AFBB-267D0AF70DA5}" destId="{8013A98C-FB2B-49B7-B170-EDC4A756B857}" srcOrd="13" destOrd="0" presId="urn:microsoft.com/office/officeart/2008/layout/LinedList"/>
    <dgm:cxn modelId="{7896E101-F1A7-4B8E-BB55-E3BA6F4155D1}" type="presParOf" srcId="{8013A98C-FB2B-49B7-B170-EDC4A756B857}" destId="{8C7F25FD-C138-4467-990C-53C603E81A07}" srcOrd="0" destOrd="0" presId="urn:microsoft.com/office/officeart/2008/layout/LinedList"/>
    <dgm:cxn modelId="{1A9FAE7A-CFFE-4B00-B9AB-B9250B123205}" type="presParOf" srcId="{8013A98C-FB2B-49B7-B170-EDC4A756B857}" destId="{F3175EFA-E3D7-49F2-9438-2A1ED8DCFF63}" srcOrd="1" destOrd="0" presId="urn:microsoft.com/office/officeart/2008/layout/LinedList"/>
    <dgm:cxn modelId="{1E2F833A-2BD8-498A-A41D-DEA01C49C497}" type="presParOf" srcId="{8013A98C-FB2B-49B7-B170-EDC4A756B857}" destId="{D486A457-1CDF-4FA6-ABF6-E2F06DFCAB38}" srcOrd="2" destOrd="0" presId="urn:microsoft.com/office/officeart/2008/layout/LinedList"/>
    <dgm:cxn modelId="{B1FD9E69-36E2-4254-BFFE-D7B45C33BC0B}" type="presParOf" srcId="{672FDA8F-90AB-474B-AFBB-267D0AF70DA5}" destId="{D1250623-2A05-4430-8A1E-22DDAFC1522A}" srcOrd="14" destOrd="0" presId="urn:microsoft.com/office/officeart/2008/layout/LinedList"/>
    <dgm:cxn modelId="{8C035356-5AC9-4171-9B49-E9826593E403}" type="presParOf" srcId="{672FDA8F-90AB-474B-AFBB-267D0AF70DA5}" destId="{87EF706F-37C6-48CC-85B7-E102AD0F6F77}"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B9A3841-42A2-4054-A824-490AB0CEC39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0AEC2E2-30AD-4C2E-AE61-6F250E33D35F}">
      <dgm:prSet phldrT="[Text]"/>
      <dgm:spPr/>
      <dgm:t>
        <a:bodyPr/>
        <a:lstStyle/>
        <a:p>
          <a:r>
            <a:rPr lang="en-US" dirty="0" err="1"/>
            <a:t>Reglas</a:t>
          </a:r>
          <a:r>
            <a:rPr lang="en-US" dirty="0"/>
            <a:t> de </a:t>
          </a:r>
          <a:r>
            <a:rPr lang="en-US" dirty="0" err="1"/>
            <a:t>Asociación</a:t>
          </a:r>
          <a:endParaRPr lang="en-US" dirty="0"/>
        </a:p>
      </dgm:t>
    </dgm:pt>
    <dgm:pt modelId="{4250EAFB-9486-4B12-9001-A8E73B6EE79F}" type="parTrans" cxnId="{0F9E74E7-14C1-4E1B-8C4B-7431C69DE8D9}">
      <dgm:prSet/>
      <dgm:spPr/>
      <dgm:t>
        <a:bodyPr/>
        <a:lstStyle/>
        <a:p>
          <a:endParaRPr lang="en-US"/>
        </a:p>
      </dgm:t>
    </dgm:pt>
    <dgm:pt modelId="{29425B00-1077-4C91-AC07-6E25C2A8D6D6}" type="sibTrans" cxnId="{0F9E74E7-14C1-4E1B-8C4B-7431C69DE8D9}">
      <dgm:prSet/>
      <dgm:spPr/>
      <dgm:t>
        <a:bodyPr/>
        <a:lstStyle/>
        <a:p>
          <a:endParaRPr lang="en-US"/>
        </a:p>
      </dgm:t>
    </dgm:pt>
    <dgm:pt modelId="{9CAFE442-D5B1-496E-A7D6-63BE4042A4F5}">
      <dgm:prSet phldrT="[Text]"/>
      <dgm:spPr/>
      <dgm:t>
        <a:bodyPr/>
        <a:lstStyle/>
        <a:p>
          <a:r>
            <a:rPr lang="en-US" dirty="0" err="1"/>
            <a:t>Algoritmo</a:t>
          </a:r>
          <a:r>
            <a:rPr lang="en-US" dirty="0"/>
            <a:t> “A priori”</a:t>
          </a:r>
        </a:p>
      </dgm:t>
    </dgm:pt>
    <dgm:pt modelId="{869A30BB-0A1B-408D-9C91-EC619B453AF2}" type="parTrans" cxnId="{58FDC691-3C4F-4BE0-B0C2-DB98C6ADCF88}">
      <dgm:prSet/>
      <dgm:spPr/>
      <dgm:t>
        <a:bodyPr/>
        <a:lstStyle/>
        <a:p>
          <a:endParaRPr lang="en-US"/>
        </a:p>
      </dgm:t>
    </dgm:pt>
    <dgm:pt modelId="{1BBDC6DD-2097-4B8B-A288-35F784EC7819}" type="sibTrans" cxnId="{58FDC691-3C4F-4BE0-B0C2-DB98C6ADCF88}">
      <dgm:prSet/>
      <dgm:spPr/>
      <dgm:t>
        <a:bodyPr/>
        <a:lstStyle/>
        <a:p>
          <a:endParaRPr lang="en-US"/>
        </a:p>
      </dgm:t>
    </dgm:pt>
    <dgm:pt modelId="{08811F5F-BB78-4384-B148-6CE329E06A43}">
      <dgm:prSet phldrT="[Text]"/>
      <dgm:spPr/>
      <dgm:t>
        <a:bodyPr/>
        <a:lstStyle/>
        <a:p>
          <a:r>
            <a:rPr lang="en-US" dirty="0"/>
            <a:t>Clustering</a:t>
          </a:r>
        </a:p>
      </dgm:t>
    </dgm:pt>
    <dgm:pt modelId="{13F92898-9D33-446C-8F3D-F75A1457F3AF}" type="parTrans" cxnId="{02E7BB0B-74B4-428C-AD4F-C617ED678CEB}">
      <dgm:prSet/>
      <dgm:spPr/>
      <dgm:t>
        <a:bodyPr/>
        <a:lstStyle/>
        <a:p>
          <a:endParaRPr lang="en-US"/>
        </a:p>
      </dgm:t>
    </dgm:pt>
    <dgm:pt modelId="{95D657C4-0B08-4440-987D-CCB321B10F64}" type="sibTrans" cxnId="{02E7BB0B-74B4-428C-AD4F-C617ED678CEB}">
      <dgm:prSet/>
      <dgm:spPr/>
      <dgm:t>
        <a:bodyPr/>
        <a:lstStyle/>
        <a:p>
          <a:endParaRPr lang="en-US"/>
        </a:p>
      </dgm:t>
    </dgm:pt>
    <dgm:pt modelId="{0F5CEFD3-3760-4A49-9299-F7A2A32B9975}">
      <dgm:prSet phldrT="[Text]"/>
      <dgm:spPr/>
      <dgm:t>
        <a:bodyPr/>
        <a:lstStyle/>
        <a:p>
          <a:r>
            <a:rPr lang="en-US" dirty="0" err="1"/>
            <a:t>Algoritmo</a:t>
          </a:r>
          <a:r>
            <a:rPr lang="en-US" dirty="0"/>
            <a:t> “K-medias”</a:t>
          </a:r>
        </a:p>
      </dgm:t>
    </dgm:pt>
    <dgm:pt modelId="{CE3FBBF1-10DF-4DD7-834E-30729636CE95}" type="parTrans" cxnId="{6E2737E5-E862-4AB1-93D9-CAE3E9F693CB}">
      <dgm:prSet/>
      <dgm:spPr/>
      <dgm:t>
        <a:bodyPr/>
        <a:lstStyle/>
        <a:p>
          <a:endParaRPr lang="en-US"/>
        </a:p>
      </dgm:t>
    </dgm:pt>
    <dgm:pt modelId="{AFE01DA7-288A-49F3-A6FC-301105241C0F}" type="sibTrans" cxnId="{6E2737E5-E862-4AB1-93D9-CAE3E9F693CB}">
      <dgm:prSet/>
      <dgm:spPr/>
      <dgm:t>
        <a:bodyPr/>
        <a:lstStyle/>
        <a:p>
          <a:endParaRPr lang="en-US"/>
        </a:p>
      </dgm:t>
    </dgm:pt>
    <dgm:pt modelId="{565DB500-9CA7-4A4A-B15F-87CB1696FB3D}" type="pres">
      <dgm:prSet presAssocID="{BB9A3841-42A2-4054-A824-490AB0CEC39C}" presName="theList" presStyleCnt="0">
        <dgm:presLayoutVars>
          <dgm:dir/>
          <dgm:animLvl val="lvl"/>
          <dgm:resizeHandles val="exact"/>
        </dgm:presLayoutVars>
      </dgm:prSet>
      <dgm:spPr/>
    </dgm:pt>
    <dgm:pt modelId="{96518F30-4AAE-471B-AF71-C71FB111BC4C}" type="pres">
      <dgm:prSet presAssocID="{A0AEC2E2-30AD-4C2E-AE61-6F250E33D35F}" presName="compNode" presStyleCnt="0"/>
      <dgm:spPr/>
    </dgm:pt>
    <dgm:pt modelId="{C32BC32D-A774-4A74-BC07-1251AD87CAA5}" type="pres">
      <dgm:prSet presAssocID="{A0AEC2E2-30AD-4C2E-AE61-6F250E33D35F}" presName="aNode" presStyleLbl="bgShp" presStyleIdx="0" presStyleCnt="2"/>
      <dgm:spPr/>
    </dgm:pt>
    <dgm:pt modelId="{FEB13A2B-A8B0-4A2F-BE33-10D9D00642AF}" type="pres">
      <dgm:prSet presAssocID="{A0AEC2E2-30AD-4C2E-AE61-6F250E33D35F}" presName="textNode" presStyleLbl="bgShp" presStyleIdx="0" presStyleCnt="2"/>
      <dgm:spPr/>
    </dgm:pt>
    <dgm:pt modelId="{01155A98-77A6-4425-BDE2-ADB21842792A}" type="pres">
      <dgm:prSet presAssocID="{A0AEC2E2-30AD-4C2E-AE61-6F250E33D35F}" presName="compChildNode" presStyleCnt="0"/>
      <dgm:spPr/>
    </dgm:pt>
    <dgm:pt modelId="{CC16665C-985E-464F-974A-B7DBBD8BF519}" type="pres">
      <dgm:prSet presAssocID="{A0AEC2E2-30AD-4C2E-AE61-6F250E33D35F}" presName="theInnerList" presStyleCnt="0"/>
      <dgm:spPr/>
    </dgm:pt>
    <dgm:pt modelId="{03894CEA-1240-40EF-85DC-1A47BE07D605}" type="pres">
      <dgm:prSet presAssocID="{9CAFE442-D5B1-496E-A7D6-63BE4042A4F5}" presName="childNode" presStyleLbl="node1" presStyleIdx="0" presStyleCnt="2">
        <dgm:presLayoutVars>
          <dgm:bulletEnabled val="1"/>
        </dgm:presLayoutVars>
      </dgm:prSet>
      <dgm:spPr/>
    </dgm:pt>
    <dgm:pt modelId="{785ADBA9-A676-40DF-B56E-4795FFCABDED}" type="pres">
      <dgm:prSet presAssocID="{A0AEC2E2-30AD-4C2E-AE61-6F250E33D35F}" presName="aSpace" presStyleCnt="0"/>
      <dgm:spPr/>
    </dgm:pt>
    <dgm:pt modelId="{7644C5DF-2452-405D-B1B4-7F30DB6F8C77}" type="pres">
      <dgm:prSet presAssocID="{08811F5F-BB78-4384-B148-6CE329E06A43}" presName="compNode" presStyleCnt="0"/>
      <dgm:spPr/>
    </dgm:pt>
    <dgm:pt modelId="{84A26DDA-EEB4-438A-9A1E-A4D700B0D1B9}" type="pres">
      <dgm:prSet presAssocID="{08811F5F-BB78-4384-B148-6CE329E06A43}" presName="aNode" presStyleLbl="bgShp" presStyleIdx="1" presStyleCnt="2"/>
      <dgm:spPr/>
    </dgm:pt>
    <dgm:pt modelId="{C0F254F1-E6DC-4B2C-8D6E-599C510C5485}" type="pres">
      <dgm:prSet presAssocID="{08811F5F-BB78-4384-B148-6CE329E06A43}" presName="textNode" presStyleLbl="bgShp" presStyleIdx="1" presStyleCnt="2"/>
      <dgm:spPr/>
    </dgm:pt>
    <dgm:pt modelId="{1ED812BD-0513-443A-817B-2D59C2F1897B}" type="pres">
      <dgm:prSet presAssocID="{08811F5F-BB78-4384-B148-6CE329E06A43}" presName="compChildNode" presStyleCnt="0"/>
      <dgm:spPr/>
    </dgm:pt>
    <dgm:pt modelId="{9796F7DA-6776-4A92-AB8F-45BFC7B35BD3}" type="pres">
      <dgm:prSet presAssocID="{08811F5F-BB78-4384-B148-6CE329E06A43}" presName="theInnerList" presStyleCnt="0"/>
      <dgm:spPr/>
    </dgm:pt>
    <dgm:pt modelId="{4CFCF5EC-D0CC-4367-AC53-EF5E5FA5BCA4}" type="pres">
      <dgm:prSet presAssocID="{0F5CEFD3-3760-4A49-9299-F7A2A32B9975}" presName="childNode" presStyleLbl="node1" presStyleIdx="1" presStyleCnt="2">
        <dgm:presLayoutVars>
          <dgm:bulletEnabled val="1"/>
        </dgm:presLayoutVars>
      </dgm:prSet>
      <dgm:spPr/>
    </dgm:pt>
  </dgm:ptLst>
  <dgm:cxnLst>
    <dgm:cxn modelId="{02E7BB0B-74B4-428C-AD4F-C617ED678CEB}" srcId="{BB9A3841-42A2-4054-A824-490AB0CEC39C}" destId="{08811F5F-BB78-4384-B148-6CE329E06A43}" srcOrd="1" destOrd="0" parTransId="{13F92898-9D33-446C-8F3D-F75A1457F3AF}" sibTransId="{95D657C4-0B08-4440-987D-CCB321B10F64}"/>
    <dgm:cxn modelId="{23FA893B-CE3A-4854-A154-5D571DB989AE}" type="presOf" srcId="{08811F5F-BB78-4384-B148-6CE329E06A43}" destId="{84A26DDA-EEB4-438A-9A1E-A4D700B0D1B9}" srcOrd="0" destOrd="0" presId="urn:microsoft.com/office/officeart/2005/8/layout/lProcess2"/>
    <dgm:cxn modelId="{61F50380-95B1-4EAB-9783-07406620FD4C}" type="presOf" srcId="{08811F5F-BB78-4384-B148-6CE329E06A43}" destId="{C0F254F1-E6DC-4B2C-8D6E-599C510C5485}" srcOrd="1" destOrd="0" presId="urn:microsoft.com/office/officeart/2005/8/layout/lProcess2"/>
    <dgm:cxn modelId="{010AC580-6A4E-4893-AC39-7BE543253590}" type="presOf" srcId="{A0AEC2E2-30AD-4C2E-AE61-6F250E33D35F}" destId="{C32BC32D-A774-4A74-BC07-1251AD87CAA5}" srcOrd="0" destOrd="0" presId="urn:microsoft.com/office/officeart/2005/8/layout/lProcess2"/>
    <dgm:cxn modelId="{58FDC691-3C4F-4BE0-B0C2-DB98C6ADCF88}" srcId="{A0AEC2E2-30AD-4C2E-AE61-6F250E33D35F}" destId="{9CAFE442-D5B1-496E-A7D6-63BE4042A4F5}" srcOrd="0" destOrd="0" parTransId="{869A30BB-0A1B-408D-9C91-EC619B453AF2}" sibTransId="{1BBDC6DD-2097-4B8B-A288-35F784EC7819}"/>
    <dgm:cxn modelId="{247426B4-E7D5-4D03-A56F-9749A2841457}" type="presOf" srcId="{9CAFE442-D5B1-496E-A7D6-63BE4042A4F5}" destId="{03894CEA-1240-40EF-85DC-1A47BE07D605}" srcOrd="0" destOrd="0" presId="urn:microsoft.com/office/officeart/2005/8/layout/lProcess2"/>
    <dgm:cxn modelId="{D15809C8-E431-490A-9681-C3294D3F4365}" type="presOf" srcId="{0F5CEFD3-3760-4A49-9299-F7A2A32B9975}" destId="{4CFCF5EC-D0CC-4367-AC53-EF5E5FA5BCA4}" srcOrd="0" destOrd="0" presId="urn:microsoft.com/office/officeart/2005/8/layout/lProcess2"/>
    <dgm:cxn modelId="{6E2737E5-E862-4AB1-93D9-CAE3E9F693CB}" srcId="{08811F5F-BB78-4384-B148-6CE329E06A43}" destId="{0F5CEFD3-3760-4A49-9299-F7A2A32B9975}" srcOrd="0" destOrd="0" parTransId="{CE3FBBF1-10DF-4DD7-834E-30729636CE95}" sibTransId="{AFE01DA7-288A-49F3-A6FC-301105241C0F}"/>
    <dgm:cxn modelId="{FBE1A4E5-7CD1-4BED-ACAC-CCFA3DDFDF77}" type="presOf" srcId="{BB9A3841-42A2-4054-A824-490AB0CEC39C}" destId="{565DB500-9CA7-4A4A-B15F-87CB1696FB3D}" srcOrd="0" destOrd="0" presId="urn:microsoft.com/office/officeart/2005/8/layout/lProcess2"/>
    <dgm:cxn modelId="{0F9E74E7-14C1-4E1B-8C4B-7431C69DE8D9}" srcId="{BB9A3841-42A2-4054-A824-490AB0CEC39C}" destId="{A0AEC2E2-30AD-4C2E-AE61-6F250E33D35F}" srcOrd="0" destOrd="0" parTransId="{4250EAFB-9486-4B12-9001-A8E73B6EE79F}" sibTransId="{29425B00-1077-4C91-AC07-6E25C2A8D6D6}"/>
    <dgm:cxn modelId="{E819DAED-0B38-4719-AD4D-AE66437C2978}" type="presOf" srcId="{A0AEC2E2-30AD-4C2E-AE61-6F250E33D35F}" destId="{FEB13A2B-A8B0-4A2F-BE33-10D9D00642AF}" srcOrd="1" destOrd="0" presId="urn:microsoft.com/office/officeart/2005/8/layout/lProcess2"/>
    <dgm:cxn modelId="{AAFBB358-E313-4773-8AB2-44AE4F3A6B5C}" type="presParOf" srcId="{565DB500-9CA7-4A4A-B15F-87CB1696FB3D}" destId="{96518F30-4AAE-471B-AF71-C71FB111BC4C}" srcOrd="0" destOrd="0" presId="urn:microsoft.com/office/officeart/2005/8/layout/lProcess2"/>
    <dgm:cxn modelId="{0BAC038A-8701-4388-BF23-02E518980730}" type="presParOf" srcId="{96518F30-4AAE-471B-AF71-C71FB111BC4C}" destId="{C32BC32D-A774-4A74-BC07-1251AD87CAA5}" srcOrd="0" destOrd="0" presId="urn:microsoft.com/office/officeart/2005/8/layout/lProcess2"/>
    <dgm:cxn modelId="{7F0F06A9-8BF3-40FB-B091-38757F386F92}" type="presParOf" srcId="{96518F30-4AAE-471B-AF71-C71FB111BC4C}" destId="{FEB13A2B-A8B0-4A2F-BE33-10D9D00642AF}" srcOrd="1" destOrd="0" presId="urn:microsoft.com/office/officeart/2005/8/layout/lProcess2"/>
    <dgm:cxn modelId="{CA0ACA03-5F1B-4FE0-A6C5-21061EE33317}" type="presParOf" srcId="{96518F30-4AAE-471B-AF71-C71FB111BC4C}" destId="{01155A98-77A6-4425-BDE2-ADB21842792A}" srcOrd="2" destOrd="0" presId="urn:microsoft.com/office/officeart/2005/8/layout/lProcess2"/>
    <dgm:cxn modelId="{9E982F33-EEE4-4219-97E8-F25AEB28F87E}" type="presParOf" srcId="{01155A98-77A6-4425-BDE2-ADB21842792A}" destId="{CC16665C-985E-464F-974A-B7DBBD8BF519}" srcOrd="0" destOrd="0" presId="urn:microsoft.com/office/officeart/2005/8/layout/lProcess2"/>
    <dgm:cxn modelId="{44E802C4-2545-4C91-875B-16842EAB95C1}" type="presParOf" srcId="{CC16665C-985E-464F-974A-B7DBBD8BF519}" destId="{03894CEA-1240-40EF-85DC-1A47BE07D605}" srcOrd="0" destOrd="0" presId="urn:microsoft.com/office/officeart/2005/8/layout/lProcess2"/>
    <dgm:cxn modelId="{20380759-1FEC-4B13-8ACD-5D8020AB4046}" type="presParOf" srcId="{565DB500-9CA7-4A4A-B15F-87CB1696FB3D}" destId="{785ADBA9-A676-40DF-B56E-4795FFCABDED}" srcOrd="1" destOrd="0" presId="urn:microsoft.com/office/officeart/2005/8/layout/lProcess2"/>
    <dgm:cxn modelId="{AB996BD4-C200-4CD1-82D4-5E8BCC494514}" type="presParOf" srcId="{565DB500-9CA7-4A4A-B15F-87CB1696FB3D}" destId="{7644C5DF-2452-405D-B1B4-7F30DB6F8C77}" srcOrd="2" destOrd="0" presId="urn:microsoft.com/office/officeart/2005/8/layout/lProcess2"/>
    <dgm:cxn modelId="{81AD9C1F-45D9-4A65-AF23-42E8D9E2955B}" type="presParOf" srcId="{7644C5DF-2452-405D-B1B4-7F30DB6F8C77}" destId="{84A26DDA-EEB4-438A-9A1E-A4D700B0D1B9}" srcOrd="0" destOrd="0" presId="urn:microsoft.com/office/officeart/2005/8/layout/lProcess2"/>
    <dgm:cxn modelId="{FBB33B0F-DC05-4377-AB80-59AF3497EFEF}" type="presParOf" srcId="{7644C5DF-2452-405D-B1B4-7F30DB6F8C77}" destId="{C0F254F1-E6DC-4B2C-8D6E-599C510C5485}" srcOrd="1" destOrd="0" presId="urn:microsoft.com/office/officeart/2005/8/layout/lProcess2"/>
    <dgm:cxn modelId="{B81B4925-B73D-4681-BDB0-63047B97963D}" type="presParOf" srcId="{7644C5DF-2452-405D-B1B4-7F30DB6F8C77}" destId="{1ED812BD-0513-443A-817B-2D59C2F1897B}" srcOrd="2" destOrd="0" presId="urn:microsoft.com/office/officeart/2005/8/layout/lProcess2"/>
    <dgm:cxn modelId="{9DE714BE-A2A9-4C92-AACE-499826F17D89}" type="presParOf" srcId="{1ED812BD-0513-443A-817B-2D59C2F1897B}" destId="{9796F7DA-6776-4A92-AB8F-45BFC7B35BD3}" srcOrd="0" destOrd="0" presId="urn:microsoft.com/office/officeart/2005/8/layout/lProcess2"/>
    <dgm:cxn modelId="{0EB02C82-3FFE-447D-9637-FDE229810472}" type="presParOf" srcId="{9796F7DA-6776-4A92-AB8F-45BFC7B35BD3}" destId="{4CFCF5EC-D0CC-4367-AC53-EF5E5FA5BCA4}" srcOrd="0"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3B68E7F-3A23-4686-A39E-51EB4FC07AD7}" type="doc">
      <dgm:prSet loTypeId="urn:microsoft.com/office/officeart/2005/8/layout/rings+Icon" loCatId="relationship" qsTypeId="urn:microsoft.com/office/officeart/2005/8/quickstyle/simple1" qsCatId="simple" csTypeId="urn:microsoft.com/office/officeart/2005/8/colors/accent1_2" csCatId="accent1" phldr="1"/>
      <dgm:spPr/>
      <dgm:t>
        <a:bodyPr/>
        <a:lstStyle/>
        <a:p>
          <a:endParaRPr lang="en-US"/>
        </a:p>
      </dgm:t>
    </dgm:pt>
    <dgm:pt modelId="{B624B720-6D64-47F8-B031-73E93413A948}">
      <dgm:prSet phldrT="[Text]"/>
      <dgm:spPr/>
      <dgm:t>
        <a:bodyPr/>
        <a:lstStyle/>
        <a:p>
          <a:r>
            <a:rPr lang="en-US" dirty="0" err="1"/>
            <a:t>Descubrir</a:t>
          </a:r>
          <a:r>
            <a:rPr lang="en-US" dirty="0"/>
            <a:t> o </a:t>
          </a:r>
          <a:r>
            <a:rPr lang="en-US" dirty="0" err="1"/>
            <a:t>mejorar</a:t>
          </a:r>
          <a:r>
            <a:rPr lang="en-US" dirty="0"/>
            <a:t> </a:t>
          </a:r>
          <a:r>
            <a:rPr lang="en-US" dirty="0" err="1"/>
            <a:t>los</a:t>
          </a:r>
          <a:r>
            <a:rPr lang="en-US" dirty="0"/>
            <a:t> </a:t>
          </a:r>
          <a:r>
            <a:rPr lang="en-US" dirty="0" err="1"/>
            <a:t>modelos</a:t>
          </a:r>
          <a:r>
            <a:rPr lang="en-US" dirty="0"/>
            <a:t> de </a:t>
          </a:r>
          <a:r>
            <a:rPr lang="en-US" dirty="0" err="1"/>
            <a:t>dominio</a:t>
          </a:r>
          <a:endParaRPr lang="en-US" dirty="0"/>
        </a:p>
      </dgm:t>
    </dgm:pt>
    <dgm:pt modelId="{1A254CD5-F1C1-45DB-ADE8-6CDE9C56DFF8}" type="parTrans" cxnId="{F84602BB-B563-4DE0-B192-E6B5D0D67801}">
      <dgm:prSet/>
      <dgm:spPr/>
      <dgm:t>
        <a:bodyPr/>
        <a:lstStyle/>
        <a:p>
          <a:endParaRPr lang="en-US"/>
        </a:p>
      </dgm:t>
    </dgm:pt>
    <dgm:pt modelId="{5CE50A99-F4B7-447E-85E7-6D4BE0A12F1A}" type="sibTrans" cxnId="{F84602BB-B563-4DE0-B192-E6B5D0D67801}">
      <dgm:prSet/>
      <dgm:spPr/>
      <dgm:t>
        <a:bodyPr/>
        <a:lstStyle/>
        <a:p>
          <a:endParaRPr lang="en-US"/>
        </a:p>
      </dgm:t>
    </dgm:pt>
    <dgm:pt modelId="{3F80FABA-B342-41B6-BF99-A072F0C7AD25}">
      <dgm:prSet phldrT="[Text]"/>
      <dgm:spPr/>
      <dgm:t>
        <a:bodyPr/>
        <a:lstStyle/>
        <a:p>
          <a:r>
            <a:rPr lang="en-US" dirty="0" err="1"/>
            <a:t>Estudiar</a:t>
          </a:r>
          <a:r>
            <a:rPr lang="en-US" dirty="0"/>
            <a:t> </a:t>
          </a:r>
          <a:r>
            <a:rPr lang="en-US" dirty="0" err="1"/>
            <a:t>los</a:t>
          </a:r>
          <a:r>
            <a:rPr lang="en-US" dirty="0"/>
            <a:t> </a:t>
          </a:r>
          <a:r>
            <a:rPr lang="en-US" dirty="0" err="1"/>
            <a:t>efectos</a:t>
          </a:r>
          <a:r>
            <a:rPr lang="en-US" dirty="0"/>
            <a:t> del </a:t>
          </a:r>
          <a:r>
            <a:rPr lang="en-US" dirty="0" err="1"/>
            <a:t>apoyo</a:t>
          </a:r>
          <a:r>
            <a:rPr lang="en-US" dirty="0"/>
            <a:t> </a:t>
          </a:r>
          <a:r>
            <a:rPr lang="en-US" dirty="0" err="1"/>
            <a:t>educacional</a:t>
          </a:r>
          <a:endParaRPr lang="en-US" dirty="0"/>
        </a:p>
      </dgm:t>
    </dgm:pt>
    <dgm:pt modelId="{1FD0294D-C424-4665-BA94-04FBE11C7CE4}" type="parTrans" cxnId="{0ED5F467-2F6B-4BF9-BFDA-E854AE80026C}">
      <dgm:prSet/>
      <dgm:spPr/>
      <dgm:t>
        <a:bodyPr/>
        <a:lstStyle/>
        <a:p>
          <a:endParaRPr lang="en-US"/>
        </a:p>
      </dgm:t>
    </dgm:pt>
    <dgm:pt modelId="{2A5872C7-8AFB-4B17-AAD9-548BDB78B066}" type="sibTrans" cxnId="{0ED5F467-2F6B-4BF9-BFDA-E854AE80026C}">
      <dgm:prSet/>
      <dgm:spPr/>
      <dgm:t>
        <a:bodyPr/>
        <a:lstStyle/>
        <a:p>
          <a:endParaRPr lang="en-US"/>
        </a:p>
      </dgm:t>
    </dgm:pt>
    <dgm:pt modelId="{B22529F3-7510-4347-87E1-D5E3231728D0}">
      <dgm:prSet phldrT="[Text]"/>
      <dgm:spPr/>
      <dgm:t>
        <a:bodyPr/>
        <a:lstStyle/>
        <a:p>
          <a:r>
            <a:rPr lang="en-US" dirty="0" err="1"/>
            <a:t>Conocimiento</a:t>
          </a:r>
          <a:r>
            <a:rPr lang="en-US" dirty="0"/>
            <a:t> </a:t>
          </a:r>
          <a:r>
            <a:rPr lang="en-US" dirty="0" err="1"/>
            <a:t>científico</a:t>
          </a:r>
          <a:r>
            <a:rPr lang="en-US" dirty="0"/>
            <a:t> </a:t>
          </a:r>
          <a:r>
            <a:rPr lang="en-US" dirty="0" err="1"/>
            <a:t>avanzado</a:t>
          </a:r>
          <a:r>
            <a:rPr lang="en-US" dirty="0"/>
            <a:t> </a:t>
          </a:r>
          <a:r>
            <a:rPr lang="en-US" dirty="0" err="1"/>
            <a:t>sobre</a:t>
          </a:r>
          <a:r>
            <a:rPr lang="en-US" dirty="0"/>
            <a:t> el </a:t>
          </a:r>
          <a:r>
            <a:rPr lang="en-US" dirty="0" err="1"/>
            <a:t>aprendiz</a:t>
          </a:r>
          <a:r>
            <a:rPr lang="en-US" dirty="0"/>
            <a:t> y el </a:t>
          </a:r>
          <a:r>
            <a:rPr lang="en-US" dirty="0" err="1"/>
            <a:t>aprendizaje</a:t>
          </a:r>
          <a:endParaRPr lang="en-US" dirty="0"/>
        </a:p>
      </dgm:t>
    </dgm:pt>
    <dgm:pt modelId="{5E68ED3F-DDCE-4C42-ACCC-ECAB0CC278BB}" type="parTrans" cxnId="{D7AE1861-2274-4B31-86DF-4D83D13E9B58}">
      <dgm:prSet/>
      <dgm:spPr/>
      <dgm:t>
        <a:bodyPr/>
        <a:lstStyle/>
        <a:p>
          <a:endParaRPr lang="en-US"/>
        </a:p>
      </dgm:t>
    </dgm:pt>
    <dgm:pt modelId="{4CA16DC1-289C-456A-8152-9C0EF153BFA2}" type="sibTrans" cxnId="{D7AE1861-2274-4B31-86DF-4D83D13E9B58}">
      <dgm:prSet/>
      <dgm:spPr/>
      <dgm:t>
        <a:bodyPr/>
        <a:lstStyle/>
        <a:p>
          <a:endParaRPr lang="en-US"/>
        </a:p>
      </dgm:t>
    </dgm:pt>
    <dgm:pt modelId="{347D8287-9EEC-4C95-ABC2-A86A305671B7}">
      <dgm:prSet phldrT="[Text]"/>
      <dgm:spPr/>
      <dgm:t>
        <a:bodyPr/>
        <a:lstStyle/>
        <a:p>
          <a:r>
            <a:rPr lang="en-US" dirty="0" err="1"/>
            <a:t>Predecir</a:t>
          </a:r>
          <a:r>
            <a:rPr lang="en-US" dirty="0"/>
            <a:t> el </a:t>
          </a:r>
          <a:r>
            <a:rPr lang="en-US" dirty="0" err="1"/>
            <a:t>futuro</a:t>
          </a:r>
          <a:r>
            <a:rPr lang="en-US" dirty="0"/>
            <a:t> </a:t>
          </a:r>
          <a:r>
            <a:rPr lang="en-US" dirty="0" err="1"/>
            <a:t>comportamiento</a:t>
          </a:r>
          <a:r>
            <a:rPr lang="en-US" dirty="0"/>
            <a:t> del </a:t>
          </a:r>
          <a:r>
            <a:rPr lang="en-US" dirty="0" err="1"/>
            <a:t>alumno</a:t>
          </a:r>
          <a:endParaRPr lang="en-US" dirty="0"/>
        </a:p>
      </dgm:t>
    </dgm:pt>
    <dgm:pt modelId="{647A690D-7244-4072-B999-F95C67BA8C50}" type="parTrans" cxnId="{644F39E1-FE81-4543-92A4-CC81B2972E72}">
      <dgm:prSet/>
      <dgm:spPr/>
      <dgm:t>
        <a:bodyPr/>
        <a:lstStyle/>
        <a:p>
          <a:endParaRPr lang="en-US"/>
        </a:p>
      </dgm:t>
    </dgm:pt>
    <dgm:pt modelId="{7EFAD350-7BC1-416D-AC3C-21E875535752}" type="sibTrans" cxnId="{644F39E1-FE81-4543-92A4-CC81B2972E72}">
      <dgm:prSet/>
      <dgm:spPr/>
      <dgm:t>
        <a:bodyPr/>
        <a:lstStyle/>
        <a:p>
          <a:endParaRPr lang="en-US"/>
        </a:p>
      </dgm:t>
    </dgm:pt>
    <dgm:pt modelId="{6C967DB6-906B-4FBD-843E-70FC771DE233}" type="pres">
      <dgm:prSet presAssocID="{D3B68E7F-3A23-4686-A39E-51EB4FC07AD7}" presName="Name0" presStyleCnt="0">
        <dgm:presLayoutVars>
          <dgm:chMax val="7"/>
          <dgm:dir/>
          <dgm:resizeHandles val="exact"/>
        </dgm:presLayoutVars>
      </dgm:prSet>
      <dgm:spPr/>
    </dgm:pt>
    <dgm:pt modelId="{BAB12E0B-24E9-46BE-A9D1-80D1DBF5A526}" type="pres">
      <dgm:prSet presAssocID="{D3B68E7F-3A23-4686-A39E-51EB4FC07AD7}" presName="ellipse1" presStyleLbl="vennNode1" presStyleIdx="0" presStyleCnt="4">
        <dgm:presLayoutVars>
          <dgm:bulletEnabled val="1"/>
        </dgm:presLayoutVars>
      </dgm:prSet>
      <dgm:spPr/>
    </dgm:pt>
    <dgm:pt modelId="{71DA696C-155B-4207-BE0A-5CACD39B522C}" type="pres">
      <dgm:prSet presAssocID="{D3B68E7F-3A23-4686-A39E-51EB4FC07AD7}" presName="ellipse2" presStyleLbl="vennNode1" presStyleIdx="1" presStyleCnt="4">
        <dgm:presLayoutVars>
          <dgm:bulletEnabled val="1"/>
        </dgm:presLayoutVars>
      </dgm:prSet>
      <dgm:spPr/>
    </dgm:pt>
    <dgm:pt modelId="{BD81F750-DD5F-4D08-B66E-5B863E73FBDE}" type="pres">
      <dgm:prSet presAssocID="{D3B68E7F-3A23-4686-A39E-51EB4FC07AD7}" presName="ellipse3" presStyleLbl="vennNode1" presStyleIdx="2" presStyleCnt="4">
        <dgm:presLayoutVars>
          <dgm:bulletEnabled val="1"/>
        </dgm:presLayoutVars>
      </dgm:prSet>
      <dgm:spPr/>
    </dgm:pt>
    <dgm:pt modelId="{63CD9B2F-80D7-4FCD-830A-782331020CA4}" type="pres">
      <dgm:prSet presAssocID="{D3B68E7F-3A23-4686-A39E-51EB4FC07AD7}" presName="ellipse4" presStyleLbl="vennNode1" presStyleIdx="3" presStyleCnt="4">
        <dgm:presLayoutVars>
          <dgm:bulletEnabled val="1"/>
        </dgm:presLayoutVars>
      </dgm:prSet>
      <dgm:spPr/>
    </dgm:pt>
  </dgm:ptLst>
  <dgm:cxnLst>
    <dgm:cxn modelId="{C4305C27-93CB-4F69-9DBC-7DE886FEE03A}" type="presOf" srcId="{D3B68E7F-3A23-4686-A39E-51EB4FC07AD7}" destId="{6C967DB6-906B-4FBD-843E-70FC771DE233}" srcOrd="0" destOrd="0" presId="urn:microsoft.com/office/officeart/2005/8/layout/rings+Icon"/>
    <dgm:cxn modelId="{D7AE1861-2274-4B31-86DF-4D83D13E9B58}" srcId="{D3B68E7F-3A23-4686-A39E-51EB4FC07AD7}" destId="{B22529F3-7510-4347-87E1-D5E3231728D0}" srcOrd="3" destOrd="0" parTransId="{5E68ED3F-DDCE-4C42-ACCC-ECAB0CC278BB}" sibTransId="{4CA16DC1-289C-456A-8152-9C0EF153BFA2}"/>
    <dgm:cxn modelId="{A6A86844-F25F-4E1B-903E-CA5B0D271F01}" type="presOf" srcId="{3F80FABA-B342-41B6-BF99-A072F0C7AD25}" destId="{BD81F750-DD5F-4D08-B66E-5B863E73FBDE}" srcOrd="0" destOrd="0" presId="urn:microsoft.com/office/officeart/2005/8/layout/rings+Icon"/>
    <dgm:cxn modelId="{0ED5F467-2F6B-4BF9-BFDA-E854AE80026C}" srcId="{D3B68E7F-3A23-4686-A39E-51EB4FC07AD7}" destId="{3F80FABA-B342-41B6-BF99-A072F0C7AD25}" srcOrd="2" destOrd="0" parTransId="{1FD0294D-C424-4665-BA94-04FBE11C7CE4}" sibTransId="{2A5872C7-8AFB-4B17-AAD9-548BDB78B066}"/>
    <dgm:cxn modelId="{5860EC96-9998-4663-9400-0593EFDAB303}" type="presOf" srcId="{347D8287-9EEC-4C95-ABC2-A86A305671B7}" destId="{BAB12E0B-24E9-46BE-A9D1-80D1DBF5A526}" srcOrd="0" destOrd="0" presId="urn:microsoft.com/office/officeart/2005/8/layout/rings+Icon"/>
    <dgm:cxn modelId="{996B98B2-F0BE-4A58-A667-2BA6D3879BE8}" type="presOf" srcId="{B22529F3-7510-4347-87E1-D5E3231728D0}" destId="{63CD9B2F-80D7-4FCD-830A-782331020CA4}" srcOrd="0" destOrd="0" presId="urn:microsoft.com/office/officeart/2005/8/layout/rings+Icon"/>
    <dgm:cxn modelId="{F84602BB-B563-4DE0-B192-E6B5D0D67801}" srcId="{D3B68E7F-3A23-4686-A39E-51EB4FC07AD7}" destId="{B624B720-6D64-47F8-B031-73E93413A948}" srcOrd="1" destOrd="0" parTransId="{1A254CD5-F1C1-45DB-ADE8-6CDE9C56DFF8}" sibTransId="{5CE50A99-F4B7-447E-85E7-6D4BE0A12F1A}"/>
    <dgm:cxn modelId="{3B45D8BF-9F98-47C5-8F72-27A153F9CE47}" type="presOf" srcId="{B624B720-6D64-47F8-B031-73E93413A948}" destId="{71DA696C-155B-4207-BE0A-5CACD39B522C}" srcOrd="0" destOrd="0" presId="urn:microsoft.com/office/officeart/2005/8/layout/rings+Icon"/>
    <dgm:cxn modelId="{644F39E1-FE81-4543-92A4-CC81B2972E72}" srcId="{D3B68E7F-3A23-4686-A39E-51EB4FC07AD7}" destId="{347D8287-9EEC-4C95-ABC2-A86A305671B7}" srcOrd="0" destOrd="0" parTransId="{647A690D-7244-4072-B999-F95C67BA8C50}" sibTransId="{7EFAD350-7BC1-416D-AC3C-21E875535752}"/>
    <dgm:cxn modelId="{A56ABD1D-4F23-4FB3-8D70-F39C319E5CAD}" type="presParOf" srcId="{6C967DB6-906B-4FBD-843E-70FC771DE233}" destId="{BAB12E0B-24E9-46BE-A9D1-80D1DBF5A526}" srcOrd="0" destOrd="0" presId="urn:microsoft.com/office/officeart/2005/8/layout/rings+Icon"/>
    <dgm:cxn modelId="{0070C422-5A83-4D8F-9324-D189C0E74F22}" type="presParOf" srcId="{6C967DB6-906B-4FBD-843E-70FC771DE233}" destId="{71DA696C-155B-4207-BE0A-5CACD39B522C}" srcOrd="1" destOrd="0" presId="urn:microsoft.com/office/officeart/2005/8/layout/rings+Icon"/>
    <dgm:cxn modelId="{DD43DA33-9403-4E63-80F3-0C57122D650B}" type="presParOf" srcId="{6C967DB6-906B-4FBD-843E-70FC771DE233}" destId="{BD81F750-DD5F-4D08-B66E-5B863E73FBDE}" srcOrd="2" destOrd="0" presId="urn:microsoft.com/office/officeart/2005/8/layout/rings+Icon"/>
    <dgm:cxn modelId="{78F16E55-1050-40AD-A3C1-8E5087CE8C07}" type="presParOf" srcId="{6C967DB6-906B-4FBD-843E-70FC771DE233}" destId="{63CD9B2F-80D7-4FCD-830A-782331020CA4}" srcOrd="3"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A545728-DADD-45B2-BB37-5168CDDCB346}" type="doc">
      <dgm:prSet loTypeId="urn:microsoft.com/office/officeart/2011/layout/ThemePictureGrid" loCatId="picture" qsTypeId="urn:microsoft.com/office/officeart/2005/8/quickstyle/simple1" qsCatId="simple" csTypeId="urn:microsoft.com/office/officeart/2005/8/colors/accent1_2" csCatId="accent1" phldr="1"/>
      <dgm:spPr/>
      <dgm:t>
        <a:bodyPr/>
        <a:lstStyle/>
        <a:p>
          <a:endParaRPr lang="en-US"/>
        </a:p>
      </dgm:t>
    </dgm:pt>
    <dgm:pt modelId="{9EEAA1FD-5805-4BCC-89E5-9BC6BA5FA6A6}">
      <dgm:prSet phldrT="[Text]"/>
      <dgm:spPr/>
      <dgm:t>
        <a:bodyPr/>
        <a:lstStyle/>
        <a:p>
          <a:r>
            <a:rPr lang="en-US" dirty="0" err="1"/>
            <a:t>Metodología</a:t>
          </a:r>
          <a:r>
            <a:rPr lang="en-US" dirty="0"/>
            <a:t> CRISP-DM</a:t>
          </a:r>
        </a:p>
      </dgm:t>
    </dgm:pt>
    <dgm:pt modelId="{C6AF6AA3-7F6F-41C5-9ED6-A79F7CF5AB42}" type="parTrans" cxnId="{95BF13A6-8AD5-4803-AAFD-603ED30FC534}">
      <dgm:prSet/>
      <dgm:spPr/>
      <dgm:t>
        <a:bodyPr/>
        <a:lstStyle/>
        <a:p>
          <a:endParaRPr lang="en-US"/>
        </a:p>
      </dgm:t>
    </dgm:pt>
    <dgm:pt modelId="{4124601D-C220-4B5E-B3E1-7F3787B47957}" type="sibTrans" cxnId="{95BF13A6-8AD5-4803-AAFD-603ED30FC534}">
      <dgm:prSet/>
      <dgm:spPr/>
      <dgm:t>
        <a:bodyPr/>
        <a:lstStyle/>
        <a:p>
          <a:endParaRPr lang="en-US"/>
        </a:p>
      </dgm:t>
    </dgm:pt>
    <dgm:pt modelId="{0DFA513F-E9AE-42D5-A24B-2032CB92B339}" type="pres">
      <dgm:prSet presAssocID="{8A545728-DADD-45B2-BB37-5168CDDCB346}" presName="Name0" presStyleCnt="0">
        <dgm:presLayoutVars>
          <dgm:chMax val="5"/>
          <dgm:chPref val="5"/>
          <dgm:dir/>
        </dgm:presLayoutVars>
      </dgm:prSet>
      <dgm:spPr/>
    </dgm:pt>
    <dgm:pt modelId="{9871D1C0-516F-40E3-8523-9F529B7BB5A0}" type="pres">
      <dgm:prSet presAssocID="{9EEAA1FD-5805-4BCC-89E5-9BC6BA5FA6A6}" presName="picture1" presStyleCnt="0"/>
      <dgm:spPr/>
    </dgm:pt>
    <dgm:pt modelId="{DD17F5E5-6D21-4450-A5BC-3A12AD837B30}" type="pres">
      <dgm:prSet presAssocID="{9EEAA1FD-5805-4BCC-89E5-9BC6BA5FA6A6}" presName="picture" presStyleLbl="bgImgPlace1" presStyleIdx="0" presStyleCnt="1" custScaleX="93911" custScaleY="88978" custLinFactNeighborX="4619" custLinFactNeighborY="4554"/>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l="20292" r="20292"/>
          </a:stretch>
        </a:blipFill>
      </dgm:spPr>
    </dgm:pt>
    <dgm:pt modelId="{11F5E03C-D3AE-4D2C-8255-983E30027958}" type="pres">
      <dgm:prSet presAssocID="{9EEAA1FD-5805-4BCC-89E5-9BC6BA5FA6A6}" presName="accent1" presStyleLbl="parChTrans1D1" presStyleIdx="0" presStyleCnt="1"/>
      <dgm:spPr/>
    </dgm:pt>
    <dgm:pt modelId="{81E1E704-B575-43D5-8597-08E8052B7619}" type="pres">
      <dgm:prSet presAssocID="{9EEAA1FD-5805-4BCC-89E5-9BC6BA5FA6A6}" presName="parent1" presStyleLbl="revTx" presStyleIdx="0" presStyleCnt="1">
        <dgm:presLayoutVars>
          <dgm:chMax val="0"/>
          <dgm:chPref val="0"/>
          <dgm:bulletEnabled val="1"/>
        </dgm:presLayoutVars>
      </dgm:prSet>
      <dgm:spPr/>
    </dgm:pt>
  </dgm:ptLst>
  <dgm:cxnLst>
    <dgm:cxn modelId="{E7BDF113-0A18-4945-AA25-FCFD233642BE}" type="presOf" srcId="{9EEAA1FD-5805-4BCC-89E5-9BC6BA5FA6A6}" destId="{81E1E704-B575-43D5-8597-08E8052B7619}" srcOrd="0" destOrd="0" presId="urn:microsoft.com/office/officeart/2011/layout/ThemePictureGrid"/>
    <dgm:cxn modelId="{831A5E3E-91CF-47A1-9589-169A091C7AD5}" type="presOf" srcId="{8A545728-DADD-45B2-BB37-5168CDDCB346}" destId="{0DFA513F-E9AE-42D5-A24B-2032CB92B339}" srcOrd="0" destOrd="0" presId="urn:microsoft.com/office/officeart/2011/layout/ThemePictureGrid"/>
    <dgm:cxn modelId="{95BF13A6-8AD5-4803-AAFD-603ED30FC534}" srcId="{8A545728-DADD-45B2-BB37-5168CDDCB346}" destId="{9EEAA1FD-5805-4BCC-89E5-9BC6BA5FA6A6}" srcOrd="0" destOrd="0" parTransId="{C6AF6AA3-7F6F-41C5-9ED6-A79F7CF5AB42}" sibTransId="{4124601D-C220-4B5E-B3E1-7F3787B47957}"/>
    <dgm:cxn modelId="{3FF8C015-B240-4F8D-9D3F-A66392C2C1CD}" type="presParOf" srcId="{0DFA513F-E9AE-42D5-A24B-2032CB92B339}" destId="{9871D1C0-516F-40E3-8523-9F529B7BB5A0}" srcOrd="0" destOrd="0" presId="urn:microsoft.com/office/officeart/2011/layout/ThemePictureGrid"/>
    <dgm:cxn modelId="{1382690E-03DA-4CD2-8937-C63C98553E7F}" type="presParOf" srcId="{9871D1C0-516F-40E3-8523-9F529B7BB5A0}" destId="{DD17F5E5-6D21-4450-A5BC-3A12AD837B30}" srcOrd="0" destOrd="0" presId="urn:microsoft.com/office/officeart/2011/layout/ThemePictureGrid"/>
    <dgm:cxn modelId="{666CC729-54B8-4C3A-8296-8178E7B44BBB}" type="presParOf" srcId="{0DFA513F-E9AE-42D5-A24B-2032CB92B339}" destId="{11F5E03C-D3AE-4D2C-8255-983E30027958}" srcOrd="1" destOrd="0" presId="urn:microsoft.com/office/officeart/2011/layout/ThemePictureGrid"/>
    <dgm:cxn modelId="{E5313487-F178-4539-A1C8-341F1CFD3722}" type="presParOf" srcId="{0DFA513F-E9AE-42D5-A24B-2032CB92B339}" destId="{81E1E704-B575-43D5-8597-08E8052B7619}" srcOrd="2" destOrd="0" presId="urn:microsoft.com/office/officeart/2011/layout/ThemePictureGri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20849FE-DE2E-4856-9F21-0687BD1622CA}"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B971548D-A64F-4240-B361-668B4C8780FE}">
      <dgm:prSet phldrT="[Text]"/>
      <dgm:spPr/>
      <dgm:t>
        <a:bodyPr/>
        <a:lstStyle/>
        <a:p>
          <a:r>
            <a:rPr lang="es-EC" dirty="0"/>
            <a:t>Base de datos escolástica</a:t>
          </a:r>
          <a:endParaRPr lang="en-US" dirty="0"/>
        </a:p>
      </dgm:t>
    </dgm:pt>
    <dgm:pt modelId="{3125A9A5-55FD-4F82-9CF3-0DBCF95C6AF2}" type="parTrans" cxnId="{6494BF31-0BC8-41E9-87EF-BF4E39016277}">
      <dgm:prSet/>
      <dgm:spPr/>
      <dgm:t>
        <a:bodyPr/>
        <a:lstStyle/>
        <a:p>
          <a:endParaRPr lang="en-US"/>
        </a:p>
      </dgm:t>
    </dgm:pt>
    <dgm:pt modelId="{49D5CD8B-5224-4A25-A279-5A390F9E9995}" type="sibTrans" cxnId="{6494BF31-0BC8-41E9-87EF-BF4E39016277}">
      <dgm:prSet/>
      <dgm:spPr/>
      <dgm:t>
        <a:bodyPr/>
        <a:lstStyle/>
        <a:p>
          <a:endParaRPr lang="en-US"/>
        </a:p>
      </dgm:t>
    </dgm:pt>
    <dgm:pt modelId="{2DA285EA-C1B2-4A6D-8195-8913555A3CC2}">
      <dgm:prSet/>
      <dgm:spPr/>
      <dgm:t>
        <a:bodyPr/>
        <a:lstStyle/>
        <a:p>
          <a:r>
            <a:rPr lang="es-EC" dirty="0"/>
            <a:t>Fichas del registro acumulativo general del Departamento de Consejería Estudiantil</a:t>
          </a:r>
          <a:endParaRPr lang="es-ES" dirty="0"/>
        </a:p>
      </dgm:t>
    </dgm:pt>
    <dgm:pt modelId="{A149BDED-1993-4DF0-BAE0-22E0D10C8A25}" type="parTrans" cxnId="{E7C3D049-06B0-4F5C-8C30-F3A88655E522}">
      <dgm:prSet/>
      <dgm:spPr/>
      <dgm:t>
        <a:bodyPr/>
        <a:lstStyle/>
        <a:p>
          <a:endParaRPr lang="en-US"/>
        </a:p>
      </dgm:t>
    </dgm:pt>
    <dgm:pt modelId="{5D670000-0AFF-4F1B-8D3D-D2FD4F94D9F6}" type="sibTrans" cxnId="{E7C3D049-06B0-4F5C-8C30-F3A88655E522}">
      <dgm:prSet/>
      <dgm:spPr/>
      <dgm:t>
        <a:bodyPr/>
        <a:lstStyle/>
        <a:p>
          <a:endParaRPr lang="en-US"/>
        </a:p>
      </dgm:t>
    </dgm:pt>
    <dgm:pt modelId="{9998AA0E-FC8F-4A7C-80DF-8BC22FF6CC49}">
      <dgm:prSet/>
      <dgm:spPr/>
      <dgm:t>
        <a:bodyPr/>
        <a:lstStyle/>
        <a:p>
          <a:r>
            <a:rPr lang="es-EC" dirty="0"/>
            <a:t>Encuestas a alumnos del colegio</a:t>
          </a:r>
          <a:endParaRPr lang="es-ES" dirty="0"/>
        </a:p>
      </dgm:t>
    </dgm:pt>
    <dgm:pt modelId="{0FAD0C0A-14FF-44B9-86FD-4FAB28B22BBE}" type="parTrans" cxnId="{3E1FA4EC-DC6F-4F3D-B106-960BFB649266}">
      <dgm:prSet/>
      <dgm:spPr/>
      <dgm:t>
        <a:bodyPr/>
        <a:lstStyle/>
        <a:p>
          <a:endParaRPr lang="en-US"/>
        </a:p>
      </dgm:t>
    </dgm:pt>
    <dgm:pt modelId="{2DF11106-0857-4CC8-9E31-C1620C2E804F}" type="sibTrans" cxnId="{3E1FA4EC-DC6F-4F3D-B106-960BFB649266}">
      <dgm:prSet/>
      <dgm:spPr/>
      <dgm:t>
        <a:bodyPr/>
        <a:lstStyle/>
        <a:p>
          <a:endParaRPr lang="en-US"/>
        </a:p>
      </dgm:t>
    </dgm:pt>
    <dgm:pt modelId="{59AE7428-FB92-419D-9813-360370B11F85}">
      <dgm:prSet/>
      <dgm:spPr/>
      <dgm:t>
        <a:bodyPr/>
        <a:lstStyle/>
        <a:p>
          <a:r>
            <a:rPr lang="es-EC" dirty="0"/>
            <a:t>Entrevistas con ex alumnos</a:t>
          </a:r>
          <a:endParaRPr lang="es-ES" dirty="0"/>
        </a:p>
      </dgm:t>
    </dgm:pt>
    <dgm:pt modelId="{D82AA9C5-6228-40F7-996D-EEA57AE3C6A0}" type="parTrans" cxnId="{22C1C54D-B90A-4EB7-9034-781E9840FE5D}">
      <dgm:prSet/>
      <dgm:spPr/>
      <dgm:t>
        <a:bodyPr/>
        <a:lstStyle/>
        <a:p>
          <a:endParaRPr lang="en-US"/>
        </a:p>
      </dgm:t>
    </dgm:pt>
    <dgm:pt modelId="{199F51E5-DB4F-43D1-A37A-6226D6876588}" type="sibTrans" cxnId="{22C1C54D-B90A-4EB7-9034-781E9840FE5D}">
      <dgm:prSet/>
      <dgm:spPr/>
      <dgm:t>
        <a:bodyPr/>
        <a:lstStyle/>
        <a:p>
          <a:endParaRPr lang="en-US"/>
        </a:p>
      </dgm:t>
    </dgm:pt>
    <dgm:pt modelId="{7578169B-3D79-4A2E-B6A2-4661FD81BF8F}">
      <dgm:prSet/>
      <dgm:spPr/>
      <dgm:t>
        <a:bodyPr/>
        <a:lstStyle/>
        <a:p>
          <a:r>
            <a:rPr lang="es-EC"/>
            <a:t>Las </a:t>
          </a:r>
          <a:r>
            <a:rPr lang="es-EC" dirty="0"/>
            <a:t>entrevistas consistieron en completar de forma presencial la encuesta provista en el punto anterior.</a:t>
          </a:r>
          <a:endParaRPr lang="es-ES" dirty="0"/>
        </a:p>
      </dgm:t>
    </dgm:pt>
    <dgm:pt modelId="{EA404AD8-737C-4A22-896E-7D624E9F55C0}" type="parTrans" cxnId="{51DBEEF0-EDD8-44FC-BA00-FC2D11F4AFF5}">
      <dgm:prSet/>
      <dgm:spPr/>
      <dgm:t>
        <a:bodyPr/>
        <a:lstStyle/>
        <a:p>
          <a:endParaRPr lang="en-US"/>
        </a:p>
      </dgm:t>
    </dgm:pt>
    <dgm:pt modelId="{DA61119C-0FD9-426B-BA75-328024A08356}" type="sibTrans" cxnId="{51DBEEF0-EDD8-44FC-BA00-FC2D11F4AFF5}">
      <dgm:prSet/>
      <dgm:spPr/>
      <dgm:t>
        <a:bodyPr/>
        <a:lstStyle/>
        <a:p>
          <a:endParaRPr lang="en-US"/>
        </a:p>
      </dgm:t>
    </dgm:pt>
    <dgm:pt modelId="{8AD8002B-8A73-4CE7-AD40-C59BA02C06CE}">
      <dgm:prSet/>
      <dgm:spPr/>
      <dgm:t>
        <a:bodyPr/>
        <a:lstStyle/>
        <a:p>
          <a:r>
            <a:rPr lang="es-EC"/>
            <a:t>Para </a:t>
          </a:r>
          <a:r>
            <a:rPr lang="es-EC" dirty="0"/>
            <a:t>completar la información faltante de las variables escogidas para la elaboración del modelo.</a:t>
          </a:r>
          <a:endParaRPr lang="es-ES" dirty="0"/>
        </a:p>
      </dgm:t>
    </dgm:pt>
    <dgm:pt modelId="{EA881D2D-8C67-4A47-9C70-F55958DF2007}" type="parTrans" cxnId="{F9724759-0E64-4489-8E1E-B0D334087301}">
      <dgm:prSet/>
      <dgm:spPr/>
      <dgm:t>
        <a:bodyPr/>
        <a:lstStyle/>
        <a:p>
          <a:endParaRPr lang="en-US"/>
        </a:p>
      </dgm:t>
    </dgm:pt>
    <dgm:pt modelId="{C1BAC996-6831-4D78-BB57-7DA62623E1E5}" type="sibTrans" cxnId="{F9724759-0E64-4489-8E1E-B0D334087301}">
      <dgm:prSet/>
      <dgm:spPr/>
      <dgm:t>
        <a:bodyPr/>
        <a:lstStyle/>
        <a:p>
          <a:endParaRPr lang="en-US"/>
        </a:p>
      </dgm:t>
    </dgm:pt>
    <dgm:pt modelId="{3D962ABC-D19F-457A-8E70-687A0A19F907}">
      <dgm:prSet/>
      <dgm:spPr/>
      <dgm:t>
        <a:bodyPr/>
        <a:lstStyle/>
        <a:p>
          <a:r>
            <a:rPr lang="es-EC"/>
            <a:t>Son </a:t>
          </a:r>
          <a:r>
            <a:rPr lang="es-EC" dirty="0"/>
            <a:t>fichas impresas llenadas en las sesiones de trabajo del psicólogo con los estudiantes.</a:t>
          </a:r>
          <a:endParaRPr lang="es-ES" dirty="0"/>
        </a:p>
      </dgm:t>
    </dgm:pt>
    <dgm:pt modelId="{8B330AB1-1153-4FD4-BA84-A1F866D34400}" type="parTrans" cxnId="{0A19221B-401F-4133-8D18-9607E141DEA0}">
      <dgm:prSet/>
      <dgm:spPr/>
      <dgm:t>
        <a:bodyPr/>
        <a:lstStyle/>
        <a:p>
          <a:endParaRPr lang="en-US"/>
        </a:p>
      </dgm:t>
    </dgm:pt>
    <dgm:pt modelId="{AD09004A-880B-4008-856C-0B5713A42D49}" type="sibTrans" cxnId="{0A19221B-401F-4133-8D18-9607E141DEA0}">
      <dgm:prSet/>
      <dgm:spPr/>
      <dgm:t>
        <a:bodyPr/>
        <a:lstStyle/>
        <a:p>
          <a:endParaRPr lang="en-US"/>
        </a:p>
      </dgm:t>
    </dgm:pt>
    <dgm:pt modelId="{949DD2BC-E3EB-4685-AF55-4EC8F3CC74A7}">
      <dgm:prSet phldrT="[Text]"/>
      <dgm:spPr/>
      <dgm:t>
        <a:bodyPr/>
        <a:lstStyle/>
        <a:p>
          <a:r>
            <a:rPr lang="es-EC"/>
            <a:t>Es </a:t>
          </a:r>
          <a:r>
            <a:rPr lang="es-EC" dirty="0"/>
            <a:t>la fuente primaria de información</a:t>
          </a:r>
          <a:endParaRPr lang="en-US" dirty="0"/>
        </a:p>
      </dgm:t>
    </dgm:pt>
    <dgm:pt modelId="{02312FC3-85F9-4D33-9477-B69376D8C589}" type="parTrans" cxnId="{41B23AD3-75CC-465B-A0D5-4D571B5979E6}">
      <dgm:prSet/>
      <dgm:spPr/>
      <dgm:t>
        <a:bodyPr/>
        <a:lstStyle/>
        <a:p>
          <a:endParaRPr lang="en-US"/>
        </a:p>
      </dgm:t>
    </dgm:pt>
    <dgm:pt modelId="{83FE352D-A2D0-45C6-AFF1-7AC00E5CDF75}" type="sibTrans" cxnId="{41B23AD3-75CC-465B-A0D5-4D571B5979E6}">
      <dgm:prSet/>
      <dgm:spPr/>
      <dgm:t>
        <a:bodyPr/>
        <a:lstStyle/>
        <a:p>
          <a:endParaRPr lang="en-US"/>
        </a:p>
      </dgm:t>
    </dgm:pt>
    <dgm:pt modelId="{336C7660-7F4A-4E72-B2E9-D30EA31CA580}" type="pres">
      <dgm:prSet presAssocID="{F20849FE-DE2E-4856-9F21-0687BD1622CA}" presName="Name0" presStyleCnt="0">
        <dgm:presLayoutVars>
          <dgm:dir/>
          <dgm:animLvl val="lvl"/>
          <dgm:resizeHandles val="exact"/>
        </dgm:presLayoutVars>
      </dgm:prSet>
      <dgm:spPr/>
    </dgm:pt>
    <dgm:pt modelId="{FB1A660F-E102-4F8C-9A67-3FC74D6BBDC7}" type="pres">
      <dgm:prSet presAssocID="{59AE7428-FB92-419D-9813-360370B11F85}" presName="boxAndChildren" presStyleCnt="0"/>
      <dgm:spPr/>
    </dgm:pt>
    <dgm:pt modelId="{6991A0F5-BC2C-4DA1-BC38-1A22054EA2A9}" type="pres">
      <dgm:prSet presAssocID="{59AE7428-FB92-419D-9813-360370B11F85}" presName="parentTextBox" presStyleLbl="node1" presStyleIdx="0" presStyleCnt="4"/>
      <dgm:spPr/>
    </dgm:pt>
    <dgm:pt modelId="{3F608613-9CC6-4B55-8FC6-9994FA68809E}" type="pres">
      <dgm:prSet presAssocID="{59AE7428-FB92-419D-9813-360370B11F85}" presName="entireBox" presStyleLbl="node1" presStyleIdx="0" presStyleCnt="4"/>
      <dgm:spPr/>
    </dgm:pt>
    <dgm:pt modelId="{2DE5BE07-842A-4007-BE6D-E687067DE31C}" type="pres">
      <dgm:prSet presAssocID="{59AE7428-FB92-419D-9813-360370B11F85}" presName="descendantBox" presStyleCnt="0"/>
      <dgm:spPr/>
    </dgm:pt>
    <dgm:pt modelId="{5AB48C9F-F265-4AE9-B21E-36410C59DB44}" type="pres">
      <dgm:prSet presAssocID="{7578169B-3D79-4A2E-B6A2-4661FD81BF8F}" presName="childTextBox" presStyleLbl="fgAccFollowNode1" presStyleIdx="0" presStyleCnt="4">
        <dgm:presLayoutVars>
          <dgm:bulletEnabled val="1"/>
        </dgm:presLayoutVars>
      </dgm:prSet>
      <dgm:spPr/>
    </dgm:pt>
    <dgm:pt modelId="{40667956-CAB9-48FD-A981-B748FEF05BD3}" type="pres">
      <dgm:prSet presAssocID="{2DF11106-0857-4CC8-9E31-C1620C2E804F}" presName="sp" presStyleCnt="0"/>
      <dgm:spPr/>
    </dgm:pt>
    <dgm:pt modelId="{876067C4-023C-4C3F-B765-F316644E45B3}" type="pres">
      <dgm:prSet presAssocID="{9998AA0E-FC8F-4A7C-80DF-8BC22FF6CC49}" presName="arrowAndChildren" presStyleCnt="0"/>
      <dgm:spPr/>
    </dgm:pt>
    <dgm:pt modelId="{13550F76-243E-47FF-84AA-A1FF69DD68ED}" type="pres">
      <dgm:prSet presAssocID="{9998AA0E-FC8F-4A7C-80DF-8BC22FF6CC49}" presName="parentTextArrow" presStyleLbl="node1" presStyleIdx="0" presStyleCnt="4"/>
      <dgm:spPr/>
    </dgm:pt>
    <dgm:pt modelId="{07CE3076-4AD1-45E1-B70B-ABB13654258D}" type="pres">
      <dgm:prSet presAssocID="{9998AA0E-FC8F-4A7C-80DF-8BC22FF6CC49}" presName="arrow" presStyleLbl="node1" presStyleIdx="1" presStyleCnt="4"/>
      <dgm:spPr/>
    </dgm:pt>
    <dgm:pt modelId="{A127A967-D0EF-4626-8C8A-DF184B013E1C}" type="pres">
      <dgm:prSet presAssocID="{9998AA0E-FC8F-4A7C-80DF-8BC22FF6CC49}" presName="descendantArrow" presStyleCnt="0"/>
      <dgm:spPr/>
    </dgm:pt>
    <dgm:pt modelId="{C0969C4D-B2A3-4F54-9F85-507FDAD0B32A}" type="pres">
      <dgm:prSet presAssocID="{8AD8002B-8A73-4CE7-AD40-C59BA02C06CE}" presName="childTextArrow" presStyleLbl="fgAccFollowNode1" presStyleIdx="1" presStyleCnt="4">
        <dgm:presLayoutVars>
          <dgm:bulletEnabled val="1"/>
        </dgm:presLayoutVars>
      </dgm:prSet>
      <dgm:spPr/>
    </dgm:pt>
    <dgm:pt modelId="{9CA82BC9-9E43-409D-A588-40A98598D64B}" type="pres">
      <dgm:prSet presAssocID="{5D670000-0AFF-4F1B-8D3D-D2FD4F94D9F6}" presName="sp" presStyleCnt="0"/>
      <dgm:spPr/>
    </dgm:pt>
    <dgm:pt modelId="{CA75B3F5-54A2-46CE-AC4B-AAF82FEC1DC8}" type="pres">
      <dgm:prSet presAssocID="{2DA285EA-C1B2-4A6D-8195-8913555A3CC2}" presName="arrowAndChildren" presStyleCnt="0"/>
      <dgm:spPr/>
    </dgm:pt>
    <dgm:pt modelId="{ED6E9144-41B8-4DE4-B4EC-973B81C103B0}" type="pres">
      <dgm:prSet presAssocID="{2DA285EA-C1B2-4A6D-8195-8913555A3CC2}" presName="parentTextArrow" presStyleLbl="node1" presStyleIdx="1" presStyleCnt="4"/>
      <dgm:spPr/>
    </dgm:pt>
    <dgm:pt modelId="{05D3112C-3EC1-4FEA-9298-FC2923D4AFE1}" type="pres">
      <dgm:prSet presAssocID="{2DA285EA-C1B2-4A6D-8195-8913555A3CC2}" presName="arrow" presStyleLbl="node1" presStyleIdx="2" presStyleCnt="4"/>
      <dgm:spPr/>
    </dgm:pt>
    <dgm:pt modelId="{18A33234-1596-4ABE-BFB8-3E9D0307A252}" type="pres">
      <dgm:prSet presAssocID="{2DA285EA-C1B2-4A6D-8195-8913555A3CC2}" presName="descendantArrow" presStyleCnt="0"/>
      <dgm:spPr/>
    </dgm:pt>
    <dgm:pt modelId="{F029EE15-BEF0-47A6-B87C-77FDCD15F744}" type="pres">
      <dgm:prSet presAssocID="{3D962ABC-D19F-457A-8E70-687A0A19F907}" presName="childTextArrow" presStyleLbl="fgAccFollowNode1" presStyleIdx="2" presStyleCnt="4">
        <dgm:presLayoutVars>
          <dgm:bulletEnabled val="1"/>
        </dgm:presLayoutVars>
      </dgm:prSet>
      <dgm:spPr/>
    </dgm:pt>
    <dgm:pt modelId="{F02B03BA-3F20-4FDC-AFD2-3250DAEFAA75}" type="pres">
      <dgm:prSet presAssocID="{49D5CD8B-5224-4A25-A279-5A390F9E9995}" presName="sp" presStyleCnt="0"/>
      <dgm:spPr/>
    </dgm:pt>
    <dgm:pt modelId="{67DBD078-6F59-4FFF-9AF4-ECB95DE9B3B8}" type="pres">
      <dgm:prSet presAssocID="{B971548D-A64F-4240-B361-668B4C8780FE}" presName="arrowAndChildren" presStyleCnt="0"/>
      <dgm:spPr/>
    </dgm:pt>
    <dgm:pt modelId="{A073946D-36A0-4AFA-B78A-7AA5120F8EAC}" type="pres">
      <dgm:prSet presAssocID="{B971548D-A64F-4240-B361-668B4C8780FE}" presName="parentTextArrow" presStyleLbl="node1" presStyleIdx="2" presStyleCnt="4"/>
      <dgm:spPr/>
    </dgm:pt>
    <dgm:pt modelId="{2833BB7F-7238-4448-992D-5B807CFB3632}" type="pres">
      <dgm:prSet presAssocID="{B971548D-A64F-4240-B361-668B4C8780FE}" presName="arrow" presStyleLbl="node1" presStyleIdx="3" presStyleCnt="4"/>
      <dgm:spPr/>
    </dgm:pt>
    <dgm:pt modelId="{889DAE95-FABB-4331-BF7A-9A192C08BD25}" type="pres">
      <dgm:prSet presAssocID="{B971548D-A64F-4240-B361-668B4C8780FE}" presName="descendantArrow" presStyleCnt="0"/>
      <dgm:spPr/>
    </dgm:pt>
    <dgm:pt modelId="{136B68B4-8026-498F-B279-AB465163D08B}" type="pres">
      <dgm:prSet presAssocID="{949DD2BC-E3EB-4685-AF55-4EC8F3CC74A7}" presName="childTextArrow" presStyleLbl="fgAccFollowNode1" presStyleIdx="3" presStyleCnt="4">
        <dgm:presLayoutVars>
          <dgm:bulletEnabled val="1"/>
        </dgm:presLayoutVars>
      </dgm:prSet>
      <dgm:spPr/>
    </dgm:pt>
  </dgm:ptLst>
  <dgm:cxnLst>
    <dgm:cxn modelId="{E85FE50B-37C3-40C2-ACFA-ADD9864FEF16}" type="presOf" srcId="{949DD2BC-E3EB-4685-AF55-4EC8F3CC74A7}" destId="{136B68B4-8026-498F-B279-AB465163D08B}" srcOrd="0" destOrd="0" presId="urn:microsoft.com/office/officeart/2005/8/layout/process4"/>
    <dgm:cxn modelId="{0A19221B-401F-4133-8D18-9607E141DEA0}" srcId="{2DA285EA-C1B2-4A6D-8195-8913555A3CC2}" destId="{3D962ABC-D19F-457A-8E70-687A0A19F907}" srcOrd="0" destOrd="0" parTransId="{8B330AB1-1153-4FD4-BA84-A1F866D34400}" sibTransId="{AD09004A-880B-4008-856C-0B5713A42D49}"/>
    <dgm:cxn modelId="{4D2DC126-9254-4B54-A0B5-F571CCF9C9A9}" type="presOf" srcId="{59AE7428-FB92-419D-9813-360370B11F85}" destId="{6991A0F5-BC2C-4DA1-BC38-1A22054EA2A9}" srcOrd="0" destOrd="0" presId="urn:microsoft.com/office/officeart/2005/8/layout/process4"/>
    <dgm:cxn modelId="{617AC927-4FD4-44A2-8802-890C342F401E}" type="presOf" srcId="{F20849FE-DE2E-4856-9F21-0687BD1622CA}" destId="{336C7660-7F4A-4E72-B2E9-D30EA31CA580}" srcOrd="0" destOrd="0" presId="urn:microsoft.com/office/officeart/2005/8/layout/process4"/>
    <dgm:cxn modelId="{CD3AD32F-72C9-4FD5-8D62-F1B869233AA1}" type="presOf" srcId="{B971548D-A64F-4240-B361-668B4C8780FE}" destId="{2833BB7F-7238-4448-992D-5B807CFB3632}" srcOrd="1" destOrd="0" presId="urn:microsoft.com/office/officeart/2005/8/layout/process4"/>
    <dgm:cxn modelId="{6494BF31-0BC8-41E9-87EF-BF4E39016277}" srcId="{F20849FE-DE2E-4856-9F21-0687BD1622CA}" destId="{B971548D-A64F-4240-B361-668B4C8780FE}" srcOrd="0" destOrd="0" parTransId="{3125A9A5-55FD-4F82-9CF3-0DBCF95C6AF2}" sibTransId="{49D5CD8B-5224-4A25-A279-5A390F9E9995}"/>
    <dgm:cxn modelId="{4D060E60-73CB-4BD8-9A7E-78358874EFB2}" type="presOf" srcId="{3D962ABC-D19F-457A-8E70-687A0A19F907}" destId="{F029EE15-BEF0-47A6-B87C-77FDCD15F744}" srcOrd="0" destOrd="0" presId="urn:microsoft.com/office/officeart/2005/8/layout/process4"/>
    <dgm:cxn modelId="{4B1E9042-62A1-45B5-BF24-032287A2C049}" type="presOf" srcId="{2DA285EA-C1B2-4A6D-8195-8913555A3CC2}" destId="{ED6E9144-41B8-4DE4-B4EC-973B81C103B0}" srcOrd="0" destOrd="0" presId="urn:microsoft.com/office/officeart/2005/8/layout/process4"/>
    <dgm:cxn modelId="{0FAE8F46-8C15-48AB-BEBE-548AE4BE186B}" type="presOf" srcId="{9998AA0E-FC8F-4A7C-80DF-8BC22FF6CC49}" destId="{13550F76-243E-47FF-84AA-A1FF69DD68ED}" srcOrd="0" destOrd="0" presId="urn:microsoft.com/office/officeart/2005/8/layout/process4"/>
    <dgm:cxn modelId="{E7C3D049-06B0-4F5C-8C30-F3A88655E522}" srcId="{F20849FE-DE2E-4856-9F21-0687BD1622CA}" destId="{2DA285EA-C1B2-4A6D-8195-8913555A3CC2}" srcOrd="1" destOrd="0" parTransId="{A149BDED-1993-4DF0-BAE0-22E0D10C8A25}" sibTransId="{5D670000-0AFF-4F1B-8D3D-D2FD4F94D9F6}"/>
    <dgm:cxn modelId="{22C1C54D-B90A-4EB7-9034-781E9840FE5D}" srcId="{F20849FE-DE2E-4856-9F21-0687BD1622CA}" destId="{59AE7428-FB92-419D-9813-360370B11F85}" srcOrd="3" destOrd="0" parTransId="{D82AA9C5-6228-40F7-996D-EEA57AE3C6A0}" sibTransId="{199F51E5-DB4F-43D1-A37A-6226D6876588}"/>
    <dgm:cxn modelId="{5B1BC96F-A35B-4A75-8556-470A7D74132C}" type="presOf" srcId="{B971548D-A64F-4240-B361-668B4C8780FE}" destId="{A073946D-36A0-4AFA-B78A-7AA5120F8EAC}" srcOrd="0" destOrd="0" presId="urn:microsoft.com/office/officeart/2005/8/layout/process4"/>
    <dgm:cxn modelId="{794A6773-8795-43E5-99D6-0B7DFAB7C5DB}" type="presOf" srcId="{8AD8002B-8A73-4CE7-AD40-C59BA02C06CE}" destId="{C0969C4D-B2A3-4F54-9F85-507FDAD0B32A}" srcOrd="0" destOrd="0" presId="urn:microsoft.com/office/officeart/2005/8/layout/process4"/>
    <dgm:cxn modelId="{F9724759-0E64-4489-8E1E-B0D334087301}" srcId="{9998AA0E-FC8F-4A7C-80DF-8BC22FF6CC49}" destId="{8AD8002B-8A73-4CE7-AD40-C59BA02C06CE}" srcOrd="0" destOrd="0" parTransId="{EA881D2D-8C67-4A47-9C70-F55958DF2007}" sibTransId="{C1BAC996-6831-4D78-BB57-7DA62623E1E5}"/>
    <dgm:cxn modelId="{C79CBCBB-0212-498E-9F3D-D12A6C212C2F}" type="presOf" srcId="{7578169B-3D79-4A2E-B6A2-4661FD81BF8F}" destId="{5AB48C9F-F265-4AE9-B21E-36410C59DB44}" srcOrd="0" destOrd="0" presId="urn:microsoft.com/office/officeart/2005/8/layout/process4"/>
    <dgm:cxn modelId="{41B23AD3-75CC-465B-A0D5-4D571B5979E6}" srcId="{B971548D-A64F-4240-B361-668B4C8780FE}" destId="{949DD2BC-E3EB-4685-AF55-4EC8F3CC74A7}" srcOrd="0" destOrd="0" parTransId="{02312FC3-85F9-4D33-9477-B69376D8C589}" sibTransId="{83FE352D-A2D0-45C6-AFF1-7AC00E5CDF75}"/>
    <dgm:cxn modelId="{7CD1C1D4-62F2-4B56-BF35-B5018F910AEA}" type="presOf" srcId="{59AE7428-FB92-419D-9813-360370B11F85}" destId="{3F608613-9CC6-4B55-8FC6-9994FA68809E}" srcOrd="1" destOrd="0" presId="urn:microsoft.com/office/officeart/2005/8/layout/process4"/>
    <dgm:cxn modelId="{7F52BDDC-FF52-4C1B-A294-874DE093C9E2}" type="presOf" srcId="{9998AA0E-FC8F-4A7C-80DF-8BC22FF6CC49}" destId="{07CE3076-4AD1-45E1-B70B-ABB13654258D}" srcOrd="1" destOrd="0" presId="urn:microsoft.com/office/officeart/2005/8/layout/process4"/>
    <dgm:cxn modelId="{177493EA-1105-4E4B-A417-283DB4F4AB7F}" type="presOf" srcId="{2DA285EA-C1B2-4A6D-8195-8913555A3CC2}" destId="{05D3112C-3EC1-4FEA-9298-FC2923D4AFE1}" srcOrd="1" destOrd="0" presId="urn:microsoft.com/office/officeart/2005/8/layout/process4"/>
    <dgm:cxn modelId="{3E1FA4EC-DC6F-4F3D-B106-960BFB649266}" srcId="{F20849FE-DE2E-4856-9F21-0687BD1622CA}" destId="{9998AA0E-FC8F-4A7C-80DF-8BC22FF6CC49}" srcOrd="2" destOrd="0" parTransId="{0FAD0C0A-14FF-44B9-86FD-4FAB28B22BBE}" sibTransId="{2DF11106-0857-4CC8-9E31-C1620C2E804F}"/>
    <dgm:cxn modelId="{51DBEEF0-EDD8-44FC-BA00-FC2D11F4AFF5}" srcId="{59AE7428-FB92-419D-9813-360370B11F85}" destId="{7578169B-3D79-4A2E-B6A2-4661FD81BF8F}" srcOrd="0" destOrd="0" parTransId="{EA404AD8-737C-4A22-896E-7D624E9F55C0}" sibTransId="{DA61119C-0FD9-426B-BA75-328024A08356}"/>
    <dgm:cxn modelId="{38445390-0E22-431A-A28C-373FA4767A0F}" type="presParOf" srcId="{336C7660-7F4A-4E72-B2E9-D30EA31CA580}" destId="{FB1A660F-E102-4F8C-9A67-3FC74D6BBDC7}" srcOrd="0" destOrd="0" presId="urn:microsoft.com/office/officeart/2005/8/layout/process4"/>
    <dgm:cxn modelId="{A2BA1967-4AE8-443D-8227-AC3A9EECDE68}" type="presParOf" srcId="{FB1A660F-E102-4F8C-9A67-3FC74D6BBDC7}" destId="{6991A0F5-BC2C-4DA1-BC38-1A22054EA2A9}" srcOrd="0" destOrd="0" presId="urn:microsoft.com/office/officeart/2005/8/layout/process4"/>
    <dgm:cxn modelId="{FF22AC18-3C89-4777-A0CD-D84D14B26BCC}" type="presParOf" srcId="{FB1A660F-E102-4F8C-9A67-3FC74D6BBDC7}" destId="{3F608613-9CC6-4B55-8FC6-9994FA68809E}" srcOrd="1" destOrd="0" presId="urn:microsoft.com/office/officeart/2005/8/layout/process4"/>
    <dgm:cxn modelId="{4AD6D9D4-C1F2-4905-871A-427CC5B97A8D}" type="presParOf" srcId="{FB1A660F-E102-4F8C-9A67-3FC74D6BBDC7}" destId="{2DE5BE07-842A-4007-BE6D-E687067DE31C}" srcOrd="2" destOrd="0" presId="urn:microsoft.com/office/officeart/2005/8/layout/process4"/>
    <dgm:cxn modelId="{F6A82412-2D4A-4922-ABB6-96DF6DFF137E}" type="presParOf" srcId="{2DE5BE07-842A-4007-BE6D-E687067DE31C}" destId="{5AB48C9F-F265-4AE9-B21E-36410C59DB44}" srcOrd="0" destOrd="0" presId="urn:microsoft.com/office/officeart/2005/8/layout/process4"/>
    <dgm:cxn modelId="{76F0717A-8A2B-4207-A12D-E6832F27E641}" type="presParOf" srcId="{336C7660-7F4A-4E72-B2E9-D30EA31CA580}" destId="{40667956-CAB9-48FD-A981-B748FEF05BD3}" srcOrd="1" destOrd="0" presId="urn:microsoft.com/office/officeart/2005/8/layout/process4"/>
    <dgm:cxn modelId="{A18B2107-09EF-4F1B-B3EA-AF6FA31024DD}" type="presParOf" srcId="{336C7660-7F4A-4E72-B2E9-D30EA31CA580}" destId="{876067C4-023C-4C3F-B765-F316644E45B3}" srcOrd="2" destOrd="0" presId="urn:microsoft.com/office/officeart/2005/8/layout/process4"/>
    <dgm:cxn modelId="{D9FC9178-D49B-4A5C-B3DF-A742FB4C27DF}" type="presParOf" srcId="{876067C4-023C-4C3F-B765-F316644E45B3}" destId="{13550F76-243E-47FF-84AA-A1FF69DD68ED}" srcOrd="0" destOrd="0" presId="urn:microsoft.com/office/officeart/2005/8/layout/process4"/>
    <dgm:cxn modelId="{B052D1F3-0CB8-4380-980F-681729EEF577}" type="presParOf" srcId="{876067C4-023C-4C3F-B765-F316644E45B3}" destId="{07CE3076-4AD1-45E1-B70B-ABB13654258D}" srcOrd="1" destOrd="0" presId="urn:microsoft.com/office/officeart/2005/8/layout/process4"/>
    <dgm:cxn modelId="{8403F045-4BD9-4997-8DCE-34967250969E}" type="presParOf" srcId="{876067C4-023C-4C3F-B765-F316644E45B3}" destId="{A127A967-D0EF-4626-8C8A-DF184B013E1C}" srcOrd="2" destOrd="0" presId="urn:microsoft.com/office/officeart/2005/8/layout/process4"/>
    <dgm:cxn modelId="{217313AF-981F-44AA-92F9-FEF4E6EE7658}" type="presParOf" srcId="{A127A967-D0EF-4626-8C8A-DF184B013E1C}" destId="{C0969C4D-B2A3-4F54-9F85-507FDAD0B32A}" srcOrd="0" destOrd="0" presId="urn:microsoft.com/office/officeart/2005/8/layout/process4"/>
    <dgm:cxn modelId="{FCD6A20C-0F81-42D0-A11E-8E4DCDEB7173}" type="presParOf" srcId="{336C7660-7F4A-4E72-B2E9-D30EA31CA580}" destId="{9CA82BC9-9E43-409D-A588-40A98598D64B}" srcOrd="3" destOrd="0" presId="urn:microsoft.com/office/officeart/2005/8/layout/process4"/>
    <dgm:cxn modelId="{A7558AD5-3396-4399-8B9E-07922271431E}" type="presParOf" srcId="{336C7660-7F4A-4E72-B2E9-D30EA31CA580}" destId="{CA75B3F5-54A2-46CE-AC4B-AAF82FEC1DC8}" srcOrd="4" destOrd="0" presId="urn:microsoft.com/office/officeart/2005/8/layout/process4"/>
    <dgm:cxn modelId="{EC901AF4-7370-4962-9B36-B076CB8B49BC}" type="presParOf" srcId="{CA75B3F5-54A2-46CE-AC4B-AAF82FEC1DC8}" destId="{ED6E9144-41B8-4DE4-B4EC-973B81C103B0}" srcOrd="0" destOrd="0" presId="urn:microsoft.com/office/officeart/2005/8/layout/process4"/>
    <dgm:cxn modelId="{A968FF79-D5C5-4061-B849-23EB1E8F2412}" type="presParOf" srcId="{CA75B3F5-54A2-46CE-AC4B-AAF82FEC1DC8}" destId="{05D3112C-3EC1-4FEA-9298-FC2923D4AFE1}" srcOrd="1" destOrd="0" presId="urn:microsoft.com/office/officeart/2005/8/layout/process4"/>
    <dgm:cxn modelId="{007B61C8-9381-4E24-87C8-E96BB57C6C73}" type="presParOf" srcId="{CA75B3F5-54A2-46CE-AC4B-AAF82FEC1DC8}" destId="{18A33234-1596-4ABE-BFB8-3E9D0307A252}" srcOrd="2" destOrd="0" presId="urn:microsoft.com/office/officeart/2005/8/layout/process4"/>
    <dgm:cxn modelId="{7FD9B278-E403-4F9E-BD67-E61BFC8452C6}" type="presParOf" srcId="{18A33234-1596-4ABE-BFB8-3E9D0307A252}" destId="{F029EE15-BEF0-47A6-B87C-77FDCD15F744}" srcOrd="0" destOrd="0" presId="urn:microsoft.com/office/officeart/2005/8/layout/process4"/>
    <dgm:cxn modelId="{E90B34A2-5E7C-42BE-B98C-323205A410F5}" type="presParOf" srcId="{336C7660-7F4A-4E72-B2E9-D30EA31CA580}" destId="{F02B03BA-3F20-4FDC-AFD2-3250DAEFAA75}" srcOrd="5" destOrd="0" presId="urn:microsoft.com/office/officeart/2005/8/layout/process4"/>
    <dgm:cxn modelId="{90C9C55D-278D-431B-B4BA-9740EEF0AF98}" type="presParOf" srcId="{336C7660-7F4A-4E72-B2E9-D30EA31CA580}" destId="{67DBD078-6F59-4FFF-9AF4-ECB95DE9B3B8}" srcOrd="6" destOrd="0" presId="urn:microsoft.com/office/officeart/2005/8/layout/process4"/>
    <dgm:cxn modelId="{BDE51A7A-E83D-4779-8CF7-836328D46CEB}" type="presParOf" srcId="{67DBD078-6F59-4FFF-9AF4-ECB95DE9B3B8}" destId="{A073946D-36A0-4AFA-B78A-7AA5120F8EAC}" srcOrd="0" destOrd="0" presId="urn:microsoft.com/office/officeart/2005/8/layout/process4"/>
    <dgm:cxn modelId="{5B66A464-9663-4316-BFCF-F823E4089722}" type="presParOf" srcId="{67DBD078-6F59-4FFF-9AF4-ECB95DE9B3B8}" destId="{2833BB7F-7238-4448-992D-5B807CFB3632}" srcOrd="1" destOrd="0" presId="urn:microsoft.com/office/officeart/2005/8/layout/process4"/>
    <dgm:cxn modelId="{A1F79F51-AFD8-4C42-AE2B-E89013A46720}" type="presParOf" srcId="{67DBD078-6F59-4FFF-9AF4-ECB95DE9B3B8}" destId="{889DAE95-FABB-4331-BF7A-9A192C08BD25}" srcOrd="2" destOrd="0" presId="urn:microsoft.com/office/officeart/2005/8/layout/process4"/>
    <dgm:cxn modelId="{9A3EE98E-5FE7-4FFE-8FA3-853748E875AA}" type="presParOf" srcId="{889DAE95-FABB-4331-BF7A-9A192C08BD25}" destId="{136B68B4-8026-498F-B279-AB465163D08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7795D47-D701-40FF-AB4D-6F2E35874712}" type="doc">
      <dgm:prSet loTypeId="urn:microsoft.com/office/officeart/2011/layout/ThemePictureGrid" loCatId="picture" qsTypeId="urn:microsoft.com/office/officeart/2005/8/quickstyle/simple1" qsCatId="simple" csTypeId="urn:microsoft.com/office/officeart/2005/8/colors/accent1_2" csCatId="accent1" phldr="1"/>
      <dgm:spPr/>
      <dgm:t>
        <a:bodyPr/>
        <a:lstStyle/>
        <a:p>
          <a:endParaRPr lang="en-US"/>
        </a:p>
      </dgm:t>
    </dgm:pt>
    <dgm:pt modelId="{8ABDB716-CDD8-43A9-93EE-0BEC912FDC1A}">
      <dgm:prSet phldrT="[Text]"/>
      <dgm:spPr/>
      <dgm:t>
        <a:bodyPr/>
        <a:lstStyle/>
        <a:p>
          <a:r>
            <a:rPr lang="es-EC" b="1" i="1" dirty="0"/>
            <a:t>Total de Estudiantes, Tasa de Abandono y Tasa de retención por año lectivo</a:t>
          </a:r>
          <a:endParaRPr lang="en-US" dirty="0"/>
        </a:p>
      </dgm:t>
    </dgm:pt>
    <dgm:pt modelId="{C4682E65-ABD9-4805-8EAB-5DFB22200D7E}" type="parTrans" cxnId="{4D4C3143-0D08-43FB-813E-8EA523595BC5}">
      <dgm:prSet/>
      <dgm:spPr/>
      <dgm:t>
        <a:bodyPr/>
        <a:lstStyle/>
        <a:p>
          <a:endParaRPr lang="en-US"/>
        </a:p>
      </dgm:t>
    </dgm:pt>
    <dgm:pt modelId="{6830455D-D422-452E-8012-AFEE0A84A7C7}" type="sibTrans" cxnId="{4D4C3143-0D08-43FB-813E-8EA523595BC5}">
      <dgm:prSet/>
      <dgm:spPr/>
      <dgm:t>
        <a:bodyPr/>
        <a:lstStyle/>
        <a:p>
          <a:endParaRPr lang="en-US"/>
        </a:p>
      </dgm:t>
    </dgm:pt>
    <dgm:pt modelId="{CB75FA37-2FAC-4A68-80C1-539A33CE4F30}" type="pres">
      <dgm:prSet presAssocID="{F7795D47-D701-40FF-AB4D-6F2E35874712}" presName="Name0" presStyleCnt="0">
        <dgm:presLayoutVars>
          <dgm:chMax val="5"/>
          <dgm:chPref val="5"/>
          <dgm:dir/>
        </dgm:presLayoutVars>
      </dgm:prSet>
      <dgm:spPr/>
    </dgm:pt>
    <dgm:pt modelId="{D6C88F73-B2F9-4B27-BF59-D2D12EE7990D}" type="pres">
      <dgm:prSet presAssocID="{8ABDB716-CDD8-43A9-93EE-0BEC912FDC1A}" presName="picture1" presStyleCnt="0"/>
      <dgm:spPr/>
    </dgm:pt>
    <dgm:pt modelId="{903FBF7E-E10C-4AB5-9847-F36FC60ED4CD}" type="pres">
      <dgm:prSet presAssocID="{8ABDB716-CDD8-43A9-93EE-0BEC912FDC1A}" presName="picture" presStyleLbl="bgImgPlace1" presStyleIdx="0" presStyleCnt="1" custLinFactNeighborX="3508" custLinFactNeighborY="5483"/>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21106" b="21106"/>
          </a:stretch>
        </a:blipFill>
      </dgm:spPr>
    </dgm:pt>
    <dgm:pt modelId="{7FFBDD73-0EFF-446E-83EB-24ECC77A4B8F}" type="pres">
      <dgm:prSet presAssocID="{8ABDB716-CDD8-43A9-93EE-0BEC912FDC1A}" presName="accent1" presStyleLbl="parChTrans1D1" presStyleIdx="0" presStyleCnt="1"/>
      <dgm:spPr/>
    </dgm:pt>
    <dgm:pt modelId="{F1839FA1-E54B-442E-83EE-04C4F3576558}" type="pres">
      <dgm:prSet presAssocID="{8ABDB716-CDD8-43A9-93EE-0BEC912FDC1A}" presName="parent1" presStyleLbl="revTx" presStyleIdx="0" presStyleCnt="1">
        <dgm:presLayoutVars>
          <dgm:chMax val="0"/>
          <dgm:chPref val="0"/>
          <dgm:bulletEnabled val="1"/>
        </dgm:presLayoutVars>
      </dgm:prSet>
      <dgm:spPr/>
    </dgm:pt>
  </dgm:ptLst>
  <dgm:cxnLst>
    <dgm:cxn modelId="{23B2080F-CA85-484E-88F5-D6A83864E439}" type="presOf" srcId="{8ABDB716-CDD8-43A9-93EE-0BEC912FDC1A}" destId="{F1839FA1-E54B-442E-83EE-04C4F3576558}" srcOrd="0" destOrd="0" presId="urn:microsoft.com/office/officeart/2011/layout/ThemePictureGrid"/>
    <dgm:cxn modelId="{85FC3721-BA1F-43AF-9406-E019B6F0E7DB}" type="presOf" srcId="{F7795D47-D701-40FF-AB4D-6F2E35874712}" destId="{CB75FA37-2FAC-4A68-80C1-539A33CE4F30}" srcOrd="0" destOrd="0" presId="urn:microsoft.com/office/officeart/2011/layout/ThemePictureGrid"/>
    <dgm:cxn modelId="{4D4C3143-0D08-43FB-813E-8EA523595BC5}" srcId="{F7795D47-D701-40FF-AB4D-6F2E35874712}" destId="{8ABDB716-CDD8-43A9-93EE-0BEC912FDC1A}" srcOrd="0" destOrd="0" parTransId="{C4682E65-ABD9-4805-8EAB-5DFB22200D7E}" sibTransId="{6830455D-D422-452E-8012-AFEE0A84A7C7}"/>
    <dgm:cxn modelId="{A2B25D56-BF0B-412F-88E5-92667FD9713B}" type="presParOf" srcId="{CB75FA37-2FAC-4A68-80C1-539A33CE4F30}" destId="{D6C88F73-B2F9-4B27-BF59-D2D12EE7990D}" srcOrd="0" destOrd="0" presId="urn:microsoft.com/office/officeart/2011/layout/ThemePictureGrid"/>
    <dgm:cxn modelId="{BD66E67A-A6C2-46E5-87B5-DF9BEB27F1AE}" type="presParOf" srcId="{D6C88F73-B2F9-4B27-BF59-D2D12EE7990D}" destId="{903FBF7E-E10C-4AB5-9847-F36FC60ED4CD}" srcOrd="0" destOrd="0" presId="urn:microsoft.com/office/officeart/2011/layout/ThemePictureGrid"/>
    <dgm:cxn modelId="{4215364C-62D9-4C76-8E74-96B134CD5408}" type="presParOf" srcId="{CB75FA37-2FAC-4A68-80C1-539A33CE4F30}" destId="{7FFBDD73-0EFF-446E-83EB-24ECC77A4B8F}" srcOrd="1" destOrd="0" presId="urn:microsoft.com/office/officeart/2011/layout/ThemePictureGrid"/>
    <dgm:cxn modelId="{410BE4A2-DA7A-422A-923B-F88E6C3391A9}" type="presParOf" srcId="{CB75FA37-2FAC-4A68-80C1-539A33CE4F30}" destId="{F1839FA1-E54B-442E-83EE-04C4F3576558}" srcOrd="2" destOrd="0" presId="urn:microsoft.com/office/officeart/2011/layout/ThemePictureGri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7795D47-D701-40FF-AB4D-6F2E35874712}" type="doc">
      <dgm:prSet loTypeId="urn:microsoft.com/office/officeart/2011/layout/ThemePictureGrid" loCatId="picture" qsTypeId="urn:microsoft.com/office/officeart/2005/8/quickstyle/simple1" qsCatId="simple" csTypeId="urn:microsoft.com/office/officeart/2005/8/colors/accent1_2" csCatId="accent1" phldr="1"/>
      <dgm:spPr/>
      <dgm:t>
        <a:bodyPr/>
        <a:lstStyle/>
        <a:p>
          <a:endParaRPr lang="en-US"/>
        </a:p>
      </dgm:t>
    </dgm:pt>
    <dgm:pt modelId="{8ABDB716-CDD8-43A9-93EE-0BEC912FDC1A}">
      <dgm:prSet phldrT="[Text]"/>
      <dgm:spPr/>
      <dgm:t>
        <a:bodyPr/>
        <a:lstStyle/>
        <a:p>
          <a:r>
            <a:rPr lang="es-EC" b="1" i="1" dirty="0"/>
            <a:t>Total de estudiantes y tasa de abandono por curso</a:t>
          </a:r>
          <a:endParaRPr lang="en-US" dirty="0"/>
        </a:p>
      </dgm:t>
    </dgm:pt>
    <dgm:pt modelId="{C4682E65-ABD9-4805-8EAB-5DFB22200D7E}" type="parTrans" cxnId="{4D4C3143-0D08-43FB-813E-8EA523595BC5}">
      <dgm:prSet/>
      <dgm:spPr/>
      <dgm:t>
        <a:bodyPr/>
        <a:lstStyle/>
        <a:p>
          <a:endParaRPr lang="en-US"/>
        </a:p>
      </dgm:t>
    </dgm:pt>
    <dgm:pt modelId="{6830455D-D422-452E-8012-AFEE0A84A7C7}" type="sibTrans" cxnId="{4D4C3143-0D08-43FB-813E-8EA523595BC5}">
      <dgm:prSet/>
      <dgm:spPr/>
      <dgm:t>
        <a:bodyPr/>
        <a:lstStyle/>
        <a:p>
          <a:endParaRPr lang="en-US"/>
        </a:p>
      </dgm:t>
    </dgm:pt>
    <dgm:pt modelId="{CB75FA37-2FAC-4A68-80C1-539A33CE4F30}" type="pres">
      <dgm:prSet presAssocID="{F7795D47-D701-40FF-AB4D-6F2E35874712}" presName="Name0" presStyleCnt="0">
        <dgm:presLayoutVars>
          <dgm:chMax val="5"/>
          <dgm:chPref val="5"/>
          <dgm:dir/>
        </dgm:presLayoutVars>
      </dgm:prSet>
      <dgm:spPr/>
    </dgm:pt>
    <dgm:pt modelId="{D6C88F73-B2F9-4B27-BF59-D2D12EE7990D}" type="pres">
      <dgm:prSet presAssocID="{8ABDB716-CDD8-43A9-93EE-0BEC912FDC1A}" presName="picture1" presStyleCnt="0"/>
      <dgm:spPr/>
    </dgm:pt>
    <dgm:pt modelId="{903FBF7E-E10C-4AB5-9847-F36FC60ED4CD}" type="pres">
      <dgm:prSet presAssocID="{8ABDB716-CDD8-43A9-93EE-0BEC912FDC1A}" presName="picture" presStyleLbl="bgImgPlace1" presStyleIdx="0" presStyleCnt="1" custLinFactNeighborX="3508" custLinFactNeighborY="548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dgm:spPr>
    </dgm:pt>
    <dgm:pt modelId="{7FFBDD73-0EFF-446E-83EB-24ECC77A4B8F}" type="pres">
      <dgm:prSet presAssocID="{8ABDB716-CDD8-43A9-93EE-0BEC912FDC1A}" presName="accent1" presStyleLbl="parChTrans1D1" presStyleIdx="0" presStyleCnt="1"/>
      <dgm:spPr/>
    </dgm:pt>
    <dgm:pt modelId="{F1839FA1-E54B-442E-83EE-04C4F3576558}" type="pres">
      <dgm:prSet presAssocID="{8ABDB716-CDD8-43A9-93EE-0BEC912FDC1A}" presName="parent1" presStyleLbl="revTx" presStyleIdx="0" presStyleCnt="1">
        <dgm:presLayoutVars>
          <dgm:chMax val="0"/>
          <dgm:chPref val="0"/>
          <dgm:bulletEnabled val="1"/>
        </dgm:presLayoutVars>
      </dgm:prSet>
      <dgm:spPr/>
    </dgm:pt>
  </dgm:ptLst>
  <dgm:cxnLst>
    <dgm:cxn modelId="{23B2080F-CA85-484E-88F5-D6A83864E439}" type="presOf" srcId="{8ABDB716-CDD8-43A9-93EE-0BEC912FDC1A}" destId="{F1839FA1-E54B-442E-83EE-04C4F3576558}" srcOrd="0" destOrd="0" presId="urn:microsoft.com/office/officeart/2011/layout/ThemePictureGrid"/>
    <dgm:cxn modelId="{85FC3721-BA1F-43AF-9406-E019B6F0E7DB}" type="presOf" srcId="{F7795D47-D701-40FF-AB4D-6F2E35874712}" destId="{CB75FA37-2FAC-4A68-80C1-539A33CE4F30}" srcOrd="0" destOrd="0" presId="urn:microsoft.com/office/officeart/2011/layout/ThemePictureGrid"/>
    <dgm:cxn modelId="{4D4C3143-0D08-43FB-813E-8EA523595BC5}" srcId="{F7795D47-D701-40FF-AB4D-6F2E35874712}" destId="{8ABDB716-CDD8-43A9-93EE-0BEC912FDC1A}" srcOrd="0" destOrd="0" parTransId="{C4682E65-ABD9-4805-8EAB-5DFB22200D7E}" sibTransId="{6830455D-D422-452E-8012-AFEE0A84A7C7}"/>
    <dgm:cxn modelId="{A2B25D56-BF0B-412F-88E5-92667FD9713B}" type="presParOf" srcId="{CB75FA37-2FAC-4A68-80C1-539A33CE4F30}" destId="{D6C88F73-B2F9-4B27-BF59-D2D12EE7990D}" srcOrd="0" destOrd="0" presId="urn:microsoft.com/office/officeart/2011/layout/ThemePictureGrid"/>
    <dgm:cxn modelId="{BD66E67A-A6C2-46E5-87B5-DF9BEB27F1AE}" type="presParOf" srcId="{D6C88F73-B2F9-4B27-BF59-D2D12EE7990D}" destId="{903FBF7E-E10C-4AB5-9847-F36FC60ED4CD}" srcOrd="0" destOrd="0" presId="urn:microsoft.com/office/officeart/2011/layout/ThemePictureGrid"/>
    <dgm:cxn modelId="{4215364C-62D9-4C76-8E74-96B134CD5408}" type="presParOf" srcId="{CB75FA37-2FAC-4A68-80C1-539A33CE4F30}" destId="{7FFBDD73-0EFF-446E-83EB-24ECC77A4B8F}" srcOrd="1" destOrd="0" presId="urn:microsoft.com/office/officeart/2011/layout/ThemePictureGrid"/>
    <dgm:cxn modelId="{410BE4A2-DA7A-422A-923B-F88E6C3391A9}" type="presParOf" srcId="{CB75FA37-2FAC-4A68-80C1-539A33CE4F30}" destId="{F1839FA1-E54B-442E-83EE-04C4F3576558}" srcOrd="2" destOrd="0" presId="urn:microsoft.com/office/officeart/2011/layout/ThemePictureGri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7795D47-D701-40FF-AB4D-6F2E35874712}" type="doc">
      <dgm:prSet loTypeId="urn:microsoft.com/office/officeart/2011/layout/ThemePictureGrid" loCatId="picture" qsTypeId="urn:microsoft.com/office/officeart/2005/8/quickstyle/simple1" qsCatId="simple" csTypeId="urn:microsoft.com/office/officeart/2005/8/colors/accent1_2" csCatId="accent1" phldr="1"/>
      <dgm:spPr/>
      <dgm:t>
        <a:bodyPr/>
        <a:lstStyle/>
        <a:p>
          <a:endParaRPr lang="en-US"/>
        </a:p>
      </dgm:t>
    </dgm:pt>
    <dgm:pt modelId="{8ABDB716-CDD8-43A9-93EE-0BEC912FDC1A}">
      <dgm:prSet phldrT="[Text]"/>
      <dgm:spPr/>
      <dgm:t>
        <a:bodyPr/>
        <a:lstStyle/>
        <a:p>
          <a:r>
            <a:rPr lang="es-EC" b="1" i="1" dirty="0"/>
            <a:t>Tasa de retención por curso</a:t>
          </a:r>
          <a:endParaRPr lang="en-US" dirty="0"/>
        </a:p>
      </dgm:t>
    </dgm:pt>
    <dgm:pt modelId="{C4682E65-ABD9-4805-8EAB-5DFB22200D7E}" type="parTrans" cxnId="{4D4C3143-0D08-43FB-813E-8EA523595BC5}">
      <dgm:prSet/>
      <dgm:spPr/>
      <dgm:t>
        <a:bodyPr/>
        <a:lstStyle/>
        <a:p>
          <a:endParaRPr lang="en-US"/>
        </a:p>
      </dgm:t>
    </dgm:pt>
    <dgm:pt modelId="{6830455D-D422-452E-8012-AFEE0A84A7C7}" type="sibTrans" cxnId="{4D4C3143-0D08-43FB-813E-8EA523595BC5}">
      <dgm:prSet/>
      <dgm:spPr/>
      <dgm:t>
        <a:bodyPr/>
        <a:lstStyle/>
        <a:p>
          <a:endParaRPr lang="en-US"/>
        </a:p>
      </dgm:t>
    </dgm:pt>
    <dgm:pt modelId="{CB75FA37-2FAC-4A68-80C1-539A33CE4F30}" type="pres">
      <dgm:prSet presAssocID="{F7795D47-D701-40FF-AB4D-6F2E35874712}" presName="Name0" presStyleCnt="0">
        <dgm:presLayoutVars>
          <dgm:chMax val="5"/>
          <dgm:chPref val="5"/>
          <dgm:dir/>
        </dgm:presLayoutVars>
      </dgm:prSet>
      <dgm:spPr/>
    </dgm:pt>
    <dgm:pt modelId="{D6C88F73-B2F9-4B27-BF59-D2D12EE7990D}" type="pres">
      <dgm:prSet presAssocID="{8ABDB716-CDD8-43A9-93EE-0BEC912FDC1A}" presName="picture1" presStyleCnt="0"/>
      <dgm:spPr/>
    </dgm:pt>
    <dgm:pt modelId="{903FBF7E-E10C-4AB5-9847-F36FC60ED4CD}" type="pres">
      <dgm:prSet presAssocID="{8ABDB716-CDD8-43A9-93EE-0BEC912FDC1A}" presName="picture" presStyleLbl="bgImgPlace1" presStyleIdx="0" presStyleCnt="1" custLinFactNeighborX="3508" custLinFactNeighborY="548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pt>
    <dgm:pt modelId="{7FFBDD73-0EFF-446E-83EB-24ECC77A4B8F}" type="pres">
      <dgm:prSet presAssocID="{8ABDB716-CDD8-43A9-93EE-0BEC912FDC1A}" presName="accent1" presStyleLbl="parChTrans1D1" presStyleIdx="0" presStyleCnt="1"/>
      <dgm:spPr/>
    </dgm:pt>
    <dgm:pt modelId="{F1839FA1-E54B-442E-83EE-04C4F3576558}" type="pres">
      <dgm:prSet presAssocID="{8ABDB716-CDD8-43A9-93EE-0BEC912FDC1A}" presName="parent1" presStyleLbl="revTx" presStyleIdx="0" presStyleCnt="1">
        <dgm:presLayoutVars>
          <dgm:chMax val="0"/>
          <dgm:chPref val="0"/>
          <dgm:bulletEnabled val="1"/>
        </dgm:presLayoutVars>
      </dgm:prSet>
      <dgm:spPr/>
    </dgm:pt>
  </dgm:ptLst>
  <dgm:cxnLst>
    <dgm:cxn modelId="{23B2080F-CA85-484E-88F5-D6A83864E439}" type="presOf" srcId="{8ABDB716-CDD8-43A9-93EE-0BEC912FDC1A}" destId="{F1839FA1-E54B-442E-83EE-04C4F3576558}" srcOrd="0" destOrd="0" presId="urn:microsoft.com/office/officeart/2011/layout/ThemePictureGrid"/>
    <dgm:cxn modelId="{85FC3721-BA1F-43AF-9406-E019B6F0E7DB}" type="presOf" srcId="{F7795D47-D701-40FF-AB4D-6F2E35874712}" destId="{CB75FA37-2FAC-4A68-80C1-539A33CE4F30}" srcOrd="0" destOrd="0" presId="urn:microsoft.com/office/officeart/2011/layout/ThemePictureGrid"/>
    <dgm:cxn modelId="{4D4C3143-0D08-43FB-813E-8EA523595BC5}" srcId="{F7795D47-D701-40FF-AB4D-6F2E35874712}" destId="{8ABDB716-CDD8-43A9-93EE-0BEC912FDC1A}" srcOrd="0" destOrd="0" parTransId="{C4682E65-ABD9-4805-8EAB-5DFB22200D7E}" sibTransId="{6830455D-D422-452E-8012-AFEE0A84A7C7}"/>
    <dgm:cxn modelId="{A2B25D56-BF0B-412F-88E5-92667FD9713B}" type="presParOf" srcId="{CB75FA37-2FAC-4A68-80C1-539A33CE4F30}" destId="{D6C88F73-B2F9-4B27-BF59-D2D12EE7990D}" srcOrd="0" destOrd="0" presId="urn:microsoft.com/office/officeart/2011/layout/ThemePictureGrid"/>
    <dgm:cxn modelId="{BD66E67A-A6C2-46E5-87B5-DF9BEB27F1AE}" type="presParOf" srcId="{D6C88F73-B2F9-4B27-BF59-D2D12EE7990D}" destId="{903FBF7E-E10C-4AB5-9847-F36FC60ED4CD}" srcOrd="0" destOrd="0" presId="urn:microsoft.com/office/officeart/2011/layout/ThemePictureGrid"/>
    <dgm:cxn modelId="{4215364C-62D9-4C76-8E74-96B134CD5408}" type="presParOf" srcId="{CB75FA37-2FAC-4A68-80C1-539A33CE4F30}" destId="{7FFBDD73-0EFF-446E-83EB-24ECC77A4B8F}" srcOrd="1" destOrd="0" presId="urn:microsoft.com/office/officeart/2011/layout/ThemePictureGrid"/>
    <dgm:cxn modelId="{410BE4A2-DA7A-422A-923B-F88E6C3391A9}" type="presParOf" srcId="{CB75FA37-2FAC-4A68-80C1-539A33CE4F30}" destId="{F1839FA1-E54B-442E-83EE-04C4F3576558}" srcOrd="2" destOrd="0" presId="urn:microsoft.com/office/officeart/2011/layout/ThemePictureGri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7795D47-D701-40FF-AB4D-6F2E35874712}" type="doc">
      <dgm:prSet loTypeId="urn:microsoft.com/office/officeart/2011/layout/ThemePictureGrid" loCatId="picture" qsTypeId="urn:microsoft.com/office/officeart/2005/8/quickstyle/simple1" qsCatId="simple" csTypeId="urn:microsoft.com/office/officeart/2005/8/colors/accent1_2" csCatId="accent1" phldr="1"/>
      <dgm:spPr/>
      <dgm:t>
        <a:bodyPr/>
        <a:lstStyle/>
        <a:p>
          <a:endParaRPr lang="en-US"/>
        </a:p>
      </dgm:t>
    </dgm:pt>
    <dgm:pt modelId="{8ABDB716-CDD8-43A9-93EE-0BEC912FDC1A}">
      <dgm:prSet phldrT="[Text]"/>
      <dgm:spPr/>
      <dgm:t>
        <a:bodyPr/>
        <a:lstStyle/>
        <a:p>
          <a:r>
            <a:rPr lang="es-EC" b="1" i="1" dirty="0"/>
            <a:t>Apreciación general del colegio por años lectivos</a:t>
          </a:r>
          <a:endParaRPr lang="en-US" dirty="0"/>
        </a:p>
      </dgm:t>
    </dgm:pt>
    <dgm:pt modelId="{C4682E65-ABD9-4805-8EAB-5DFB22200D7E}" type="parTrans" cxnId="{4D4C3143-0D08-43FB-813E-8EA523595BC5}">
      <dgm:prSet/>
      <dgm:spPr/>
      <dgm:t>
        <a:bodyPr/>
        <a:lstStyle/>
        <a:p>
          <a:endParaRPr lang="en-US"/>
        </a:p>
      </dgm:t>
    </dgm:pt>
    <dgm:pt modelId="{6830455D-D422-452E-8012-AFEE0A84A7C7}" type="sibTrans" cxnId="{4D4C3143-0D08-43FB-813E-8EA523595BC5}">
      <dgm:prSet/>
      <dgm:spPr/>
      <dgm:t>
        <a:bodyPr/>
        <a:lstStyle/>
        <a:p>
          <a:endParaRPr lang="en-US"/>
        </a:p>
      </dgm:t>
    </dgm:pt>
    <dgm:pt modelId="{CB75FA37-2FAC-4A68-80C1-539A33CE4F30}" type="pres">
      <dgm:prSet presAssocID="{F7795D47-D701-40FF-AB4D-6F2E35874712}" presName="Name0" presStyleCnt="0">
        <dgm:presLayoutVars>
          <dgm:chMax val="5"/>
          <dgm:chPref val="5"/>
          <dgm:dir/>
        </dgm:presLayoutVars>
      </dgm:prSet>
      <dgm:spPr/>
    </dgm:pt>
    <dgm:pt modelId="{D6C88F73-B2F9-4B27-BF59-D2D12EE7990D}" type="pres">
      <dgm:prSet presAssocID="{8ABDB716-CDD8-43A9-93EE-0BEC912FDC1A}" presName="picture1" presStyleCnt="0"/>
      <dgm:spPr/>
    </dgm:pt>
    <dgm:pt modelId="{903FBF7E-E10C-4AB5-9847-F36FC60ED4CD}" type="pres">
      <dgm:prSet presAssocID="{8ABDB716-CDD8-43A9-93EE-0BEC912FDC1A}" presName="picture" presStyleLbl="bgImgPlace1" presStyleIdx="0" presStyleCnt="1" custLinFactNeighborX="3508" custLinFactNeighborY="548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7FFBDD73-0EFF-446E-83EB-24ECC77A4B8F}" type="pres">
      <dgm:prSet presAssocID="{8ABDB716-CDD8-43A9-93EE-0BEC912FDC1A}" presName="accent1" presStyleLbl="parChTrans1D1" presStyleIdx="0" presStyleCnt="1"/>
      <dgm:spPr/>
    </dgm:pt>
    <dgm:pt modelId="{F1839FA1-E54B-442E-83EE-04C4F3576558}" type="pres">
      <dgm:prSet presAssocID="{8ABDB716-CDD8-43A9-93EE-0BEC912FDC1A}" presName="parent1" presStyleLbl="revTx" presStyleIdx="0" presStyleCnt="1">
        <dgm:presLayoutVars>
          <dgm:chMax val="0"/>
          <dgm:chPref val="0"/>
          <dgm:bulletEnabled val="1"/>
        </dgm:presLayoutVars>
      </dgm:prSet>
      <dgm:spPr/>
    </dgm:pt>
  </dgm:ptLst>
  <dgm:cxnLst>
    <dgm:cxn modelId="{23B2080F-CA85-484E-88F5-D6A83864E439}" type="presOf" srcId="{8ABDB716-CDD8-43A9-93EE-0BEC912FDC1A}" destId="{F1839FA1-E54B-442E-83EE-04C4F3576558}" srcOrd="0" destOrd="0" presId="urn:microsoft.com/office/officeart/2011/layout/ThemePictureGrid"/>
    <dgm:cxn modelId="{85FC3721-BA1F-43AF-9406-E019B6F0E7DB}" type="presOf" srcId="{F7795D47-D701-40FF-AB4D-6F2E35874712}" destId="{CB75FA37-2FAC-4A68-80C1-539A33CE4F30}" srcOrd="0" destOrd="0" presId="urn:microsoft.com/office/officeart/2011/layout/ThemePictureGrid"/>
    <dgm:cxn modelId="{4D4C3143-0D08-43FB-813E-8EA523595BC5}" srcId="{F7795D47-D701-40FF-AB4D-6F2E35874712}" destId="{8ABDB716-CDD8-43A9-93EE-0BEC912FDC1A}" srcOrd="0" destOrd="0" parTransId="{C4682E65-ABD9-4805-8EAB-5DFB22200D7E}" sibTransId="{6830455D-D422-452E-8012-AFEE0A84A7C7}"/>
    <dgm:cxn modelId="{A2B25D56-BF0B-412F-88E5-92667FD9713B}" type="presParOf" srcId="{CB75FA37-2FAC-4A68-80C1-539A33CE4F30}" destId="{D6C88F73-B2F9-4B27-BF59-D2D12EE7990D}" srcOrd="0" destOrd="0" presId="urn:microsoft.com/office/officeart/2011/layout/ThemePictureGrid"/>
    <dgm:cxn modelId="{BD66E67A-A6C2-46E5-87B5-DF9BEB27F1AE}" type="presParOf" srcId="{D6C88F73-B2F9-4B27-BF59-D2D12EE7990D}" destId="{903FBF7E-E10C-4AB5-9847-F36FC60ED4CD}" srcOrd="0" destOrd="0" presId="urn:microsoft.com/office/officeart/2011/layout/ThemePictureGrid"/>
    <dgm:cxn modelId="{4215364C-62D9-4C76-8E74-96B134CD5408}" type="presParOf" srcId="{CB75FA37-2FAC-4A68-80C1-539A33CE4F30}" destId="{7FFBDD73-0EFF-446E-83EB-24ECC77A4B8F}" srcOrd="1" destOrd="0" presId="urn:microsoft.com/office/officeart/2011/layout/ThemePictureGrid"/>
    <dgm:cxn modelId="{410BE4A2-DA7A-422A-923B-F88E6C3391A9}" type="presParOf" srcId="{CB75FA37-2FAC-4A68-80C1-539A33CE4F30}" destId="{F1839FA1-E54B-442E-83EE-04C4F3576558}" srcOrd="2" destOrd="0" presId="urn:microsoft.com/office/officeart/2011/layout/ThemePictureGri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7795D47-D701-40FF-AB4D-6F2E35874712}" type="doc">
      <dgm:prSet loTypeId="urn:microsoft.com/office/officeart/2011/layout/ThemePictureGrid" loCatId="picture" qsTypeId="urn:microsoft.com/office/officeart/2005/8/quickstyle/simple1" qsCatId="simple" csTypeId="urn:microsoft.com/office/officeart/2005/8/colors/accent1_2" csCatId="accent1" phldr="1"/>
      <dgm:spPr/>
      <dgm:t>
        <a:bodyPr/>
        <a:lstStyle/>
        <a:p>
          <a:endParaRPr lang="en-US"/>
        </a:p>
      </dgm:t>
    </dgm:pt>
    <dgm:pt modelId="{8ABDB716-CDD8-43A9-93EE-0BEC912FDC1A}">
      <dgm:prSet phldrT="[Text]"/>
      <dgm:spPr/>
      <dgm:t>
        <a:bodyPr/>
        <a:lstStyle/>
        <a:p>
          <a:r>
            <a:rPr lang="es-EC" b="1" i="1" dirty="0"/>
            <a:t>Apreciación general de los docentes por años lectivos</a:t>
          </a:r>
          <a:endParaRPr lang="en-US" dirty="0"/>
        </a:p>
      </dgm:t>
    </dgm:pt>
    <dgm:pt modelId="{C4682E65-ABD9-4805-8EAB-5DFB22200D7E}" type="parTrans" cxnId="{4D4C3143-0D08-43FB-813E-8EA523595BC5}">
      <dgm:prSet/>
      <dgm:spPr/>
      <dgm:t>
        <a:bodyPr/>
        <a:lstStyle/>
        <a:p>
          <a:endParaRPr lang="en-US"/>
        </a:p>
      </dgm:t>
    </dgm:pt>
    <dgm:pt modelId="{6830455D-D422-452E-8012-AFEE0A84A7C7}" type="sibTrans" cxnId="{4D4C3143-0D08-43FB-813E-8EA523595BC5}">
      <dgm:prSet/>
      <dgm:spPr/>
      <dgm:t>
        <a:bodyPr/>
        <a:lstStyle/>
        <a:p>
          <a:endParaRPr lang="en-US"/>
        </a:p>
      </dgm:t>
    </dgm:pt>
    <dgm:pt modelId="{CB75FA37-2FAC-4A68-80C1-539A33CE4F30}" type="pres">
      <dgm:prSet presAssocID="{F7795D47-D701-40FF-AB4D-6F2E35874712}" presName="Name0" presStyleCnt="0">
        <dgm:presLayoutVars>
          <dgm:chMax val="5"/>
          <dgm:chPref val="5"/>
          <dgm:dir/>
        </dgm:presLayoutVars>
      </dgm:prSet>
      <dgm:spPr/>
    </dgm:pt>
    <dgm:pt modelId="{D6C88F73-B2F9-4B27-BF59-D2D12EE7990D}" type="pres">
      <dgm:prSet presAssocID="{8ABDB716-CDD8-43A9-93EE-0BEC912FDC1A}" presName="picture1" presStyleCnt="0"/>
      <dgm:spPr/>
    </dgm:pt>
    <dgm:pt modelId="{903FBF7E-E10C-4AB5-9847-F36FC60ED4CD}" type="pres">
      <dgm:prSet presAssocID="{8ABDB716-CDD8-43A9-93EE-0BEC912FDC1A}" presName="picture" presStyleLbl="bgImgPlace1" presStyleIdx="0" presStyleCnt="1" custLinFactNeighborX="3508" custLinFactNeighborY="548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7FFBDD73-0EFF-446E-83EB-24ECC77A4B8F}" type="pres">
      <dgm:prSet presAssocID="{8ABDB716-CDD8-43A9-93EE-0BEC912FDC1A}" presName="accent1" presStyleLbl="parChTrans1D1" presStyleIdx="0" presStyleCnt="1"/>
      <dgm:spPr/>
    </dgm:pt>
    <dgm:pt modelId="{F1839FA1-E54B-442E-83EE-04C4F3576558}" type="pres">
      <dgm:prSet presAssocID="{8ABDB716-CDD8-43A9-93EE-0BEC912FDC1A}" presName="parent1" presStyleLbl="revTx" presStyleIdx="0" presStyleCnt="1">
        <dgm:presLayoutVars>
          <dgm:chMax val="0"/>
          <dgm:chPref val="0"/>
          <dgm:bulletEnabled val="1"/>
        </dgm:presLayoutVars>
      </dgm:prSet>
      <dgm:spPr/>
    </dgm:pt>
  </dgm:ptLst>
  <dgm:cxnLst>
    <dgm:cxn modelId="{23B2080F-CA85-484E-88F5-D6A83864E439}" type="presOf" srcId="{8ABDB716-CDD8-43A9-93EE-0BEC912FDC1A}" destId="{F1839FA1-E54B-442E-83EE-04C4F3576558}" srcOrd="0" destOrd="0" presId="urn:microsoft.com/office/officeart/2011/layout/ThemePictureGrid"/>
    <dgm:cxn modelId="{85FC3721-BA1F-43AF-9406-E019B6F0E7DB}" type="presOf" srcId="{F7795D47-D701-40FF-AB4D-6F2E35874712}" destId="{CB75FA37-2FAC-4A68-80C1-539A33CE4F30}" srcOrd="0" destOrd="0" presId="urn:microsoft.com/office/officeart/2011/layout/ThemePictureGrid"/>
    <dgm:cxn modelId="{4D4C3143-0D08-43FB-813E-8EA523595BC5}" srcId="{F7795D47-D701-40FF-AB4D-6F2E35874712}" destId="{8ABDB716-CDD8-43A9-93EE-0BEC912FDC1A}" srcOrd="0" destOrd="0" parTransId="{C4682E65-ABD9-4805-8EAB-5DFB22200D7E}" sibTransId="{6830455D-D422-452E-8012-AFEE0A84A7C7}"/>
    <dgm:cxn modelId="{A2B25D56-BF0B-412F-88E5-92667FD9713B}" type="presParOf" srcId="{CB75FA37-2FAC-4A68-80C1-539A33CE4F30}" destId="{D6C88F73-B2F9-4B27-BF59-D2D12EE7990D}" srcOrd="0" destOrd="0" presId="urn:microsoft.com/office/officeart/2011/layout/ThemePictureGrid"/>
    <dgm:cxn modelId="{BD66E67A-A6C2-46E5-87B5-DF9BEB27F1AE}" type="presParOf" srcId="{D6C88F73-B2F9-4B27-BF59-D2D12EE7990D}" destId="{903FBF7E-E10C-4AB5-9847-F36FC60ED4CD}" srcOrd="0" destOrd="0" presId="urn:microsoft.com/office/officeart/2011/layout/ThemePictureGrid"/>
    <dgm:cxn modelId="{4215364C-62D9-4C76-8E74-96B134CD5408}" type="presParOf" srcId="{CB75FA37-2FAC-4A68-80C1-539A33CE4F30}" destId="{7FFBDD73-0EFF-446E-83EB-24ECC77A4B8F}" srcOrd="1" destOrd="0" presId="urn:microsoft.com/office/officeart/2011/layout/ThemePictureGrid"/>
    <dgm:cxn modelId="{410BE4A2-DA7A-422A-923B-F88E6C3391A9}" type="presParOf" srcId="{CB75FA37-2FAC-4A68-80C1-539A33CE4F30}" destId="{F1839FA1-E54B-442E-83EE-04C4F3576558}" srcOrd="2" destOrd="0" presId="urn:microsoft.com/office/officeart/2011/layout/ThemePictureGri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F38F390-AB0C-4CC0-B2D7-3A1E6DCDF63A}"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85923C10-BD98-4ED1-9BC4-89074F451CAB}">
      <dgm:prSet phldrT="[Text]"/>
      <dgm:spPr/>
      <dgm:t>
        <a:bodyPr/>
        <a:lstStyle/>
        <a:p>
          <a:r>
            <a:rPr lang="en-US" dirty="0" err="1"/>
            <a:t>Modelos</a:t>
          </a:r>
          <a:r>
            <a:rPr lang="en-US" dirty="0"/>
            <a:t> de </a:t>
          </a:r>
          <a:r>
            <a:rPr lang="en-US" dirty="0" err="1"/>
            <a:t>predicción</a:t>
          </a:r>
          <a:endParaRPr lang="en-US" dirty="0"/>
        </a:p>
      </dgm:t>
    </dgm:pt>
    <dgm:pt modelId="{3DCFBE7A-8707-4F4E-B9D8-5DC61DCD7CE9}" type="parTrans" cxnId="{30B94ADD-7795-4390-8CE5-15AEC752900D}">
      <dgm:prSet/>
      <dgm:spPr/>
      <dgm:t>
        <a:bodyPr/>
        <a:lstStyle/>
        <a:p>
          <a:endParaRPr lang="en-US"/>
        </a:p>
      </dgm:t>
    </dgm:pt>
    <dgm:pt modelId="{ADED41D0-0EE8-425B-A6E0-AD7FF2CDBB8C}" type="sibTrans" cxnId="{30B94ADD-7795-4390-8CE5-15AEC752900D}">
      <dgm:prSet/>
      <dgm:spPr/>
      <dgm:t>
        <a:bodyPr/>
        <a:lstStyle/>
        <a:p>
          <a:endParaRPr lang="en-US"/>
        </a:p>
      </dgm:t>
    </dgm:pt>
    <dgm:pt modelId="{79073F93-5CA9-4169-90E5-635D3BC12955}">
      <dgm:prSet phldrT="[Text]"/>
      <dgm:spPr/>
      <dgm:t>
        <a:bodyPr/>
        <a:lstStyle/>
        <a:p>
          <a:r>
            <a:rPr lang="es-EC" b="1" dirty="0"/>
            <a:t>Redes neuronales (NNET)</a:t>
          </a:r>
          <a:endParaRPr lang="en-US" dirty="0"/>
        </a:p>
      </dgm:t>
    </dgm:pt>
    <dgm:pt modelId="{D23DD713-B170-49EF-A860-DFE695CE708D}" type="parTrans" cxnId="{25594702-9F42-43F7-AA9F-D3AEFC828F49}">
      <dgm:prSet/>
      <dgm:spPr/>
      <dgm:t>
        <a:bodyPr/>
        <a:lstStyle/>
        <a:p>
          <a:endParaRPr lang="en-US"/>
        </a:p>
      </dgm:t>
    </dgm:pt>
    <dgm:pt modelId="{4D1D3E93-4BB7-4103-8D20-3985B7530395}" type="sibTrans" cxnId="{25594702-9F42-43F7-AA9F-D3AEFC828F49}">
      <dgm:prSet/>
      <dgm:spPr/>
      <dgm:t>
        <a:bodyPr/>
        <a:lstStyle/>
        <a:p>
          <a:endParaRPr lang="en-US"/>
        </a:p>
      </dgm:t>
    </dgm:pt>
    <dgm:pt modelId="{5DEA5FF3-A08B-4FED-BF04-69A889C0E934}">
      <dgm:prSet phldrT="[Text]"/>
      <dgm:spPr/>
      <dgm:t>
        <a:bodyPr/>
        <a:lstStyle/>
        <a:p>
          <a:r>
            <a:rPr lang="es-EC" b="1" dirty="0" err="1"/>
            <a:t>Quinlan's</a:t>
          </a:r>
          <a:r>
            <a:rPr lang="es-EC" b="1" dirty="0"/>
            <a:t> C5.0 (C5.0)</a:t>
          </a:r>
          <a:endParaRPr lang="en-US" dirty="0"/>
        </a:p>
      </dgm:t>
    </dgm:pt>
    <dgm:pt modelId="{E2058E06-DA01-4E62-8A2A-E5E8C35AE7B8}" type="parTrans" cxnId="{7C597584-23FE-42F1-B0BD-D00A16B16CDA}">
      <dgm:prSet/>
      <dgm:spPr/>
      <dgm:t>
        <a:bodyPr/>
        <a:lstStyle/>
        <a:p>
          <a:endParaRPr lang="en-US"/>
        </a:p>
      </dgm:t>
    </dgm:pt>
    <dgm:pt modelId="{6ADC3435-B4FB-478A-82C8-3E22BBB1D616}" type="sibTrans" cxnId="{7C597584-23FE-42F1-B0BD-D00A16B16CDA}">
      <dgm:prSet/>
      <dgm:spPr/>
      <dgm:t>
        <a:bodyPr/>
        <a:lstStyle/>
        <a:p>
          <a:endParaRPr lang="en-US"/>
        </a:p>
      </dgm:t>
    </dgm:pt>
    <dgm:pt modelId="{E54189FB-B852-4D7B-A44A-108619F78114}">
      <dgm:prSet phldrT="[Text]"/>
      <dgm:spPr/>
      <dgm:t>
        <a:bodyPr/>
        <a:lstStyle/>
        <a:p>
          <a:r>
            <a:rPr lang="es-EC" b="1" dirty="0" err="1"/>
            <a:t>Support</a:t>
          </a:r>
          <a:r>
            <a:rPr lang="es-EC" b="1" dirty="0"/>
            <a:t> Vector Machine (SVM)</a:t>
          </a:r>
          <a:endParaRPr lang="en-US" dirty="0"/>
        </a:p>
      </dgm:t>
    </dgm:pt>
    <dgm:pt modelId="{182FC679-5E3B-432F-BC87-059F5DE6FCA6}" type="parTrans" cxnId="{B6CE5BF1-22C4-4623-9024-5EC27A5C0A81}">
      <dgm:prSet/>
      <dgm:spPr/>
      <dgm:t>
        <a:bodyPr/>
        <a:lstStyle/>
        <a:p>
          <a:endParaRPr lang="en-US"/>
        </a:p>
      </dgm:t>
    </dgm:pt>
    <dgm:pt modelId="{4C6EAE6A-B12C-4556-A36E-EB2146117DF6}" type="sibTrans" cxnId="{B6CE5BF1-22C4-4623-9024-5EC27A5C0A81}">
      <dgm:prSet/>
      <dgm:spPr/>
      <dgm:t>
        <a:bodyPr/>
        <a:lstStyle/>
        <a:p>
          <a:endParaRPr lang="en-US"/>
        </a:p>
      </dgm:t>
    </dgm:pt>
    <dgm:pt modelId="{95E6E327-EA43-4743-AB81-63E14A83983B}">
      <dgm:prSet phldrT="[Text]"/>
      <dgm:spPr/>
      <dgm:t>
        <a:bodyPr/>
        <a:lstStyle/>
        <a:p>
          <a:r>
            <a:rPr lang="es-EC" b="1" dirty="0" err="1"/>
            <a:t>Bootstrapped</a:t>
          </a:r>
          <a:r>
            <a:rPr lang="es-EC" b="1" dirty="0"/>
            <a:t> </a:t>
          </a:r>
          <a:r>
            <a:rPr lang="es-EC" b="1" dirty="0" err="1"/>
            <a:t>Aggregation</a:t>
          </a:r>
          <a:r>
            <a:rPr lang="es-EC" b="1" dirty="0"/>
            <a:t> (</a:t>
          </a:r>
          <a:r>
            <a:rPr lang="es-EC" b="1" dirty="0" err="1"/>
            <a:t>Bagging</a:t>
          </a:r>
          <a:r>
            <a:rPr lang="es-EC" b="1" dirty="0"/>
            <a:t>)</a:t>
          </a:r>
          <a:endParaRPr lang="en-US" dirty="0"/>
        </a:p>
      </dgm:t>
    </dgm:pt>
    <dgm:pt modelId="{F80B9A5B-E19F-4A20-8253-EEDB29E86529}" type="parTrans" cxnId="{8996A7A2-7638-40F4-B255-B3D53572E00F}">
      <dgm:prSet/>
      <dgm:spPr/>
      <dgm:t>
        <a:bodyPr/>
        <a:lstStyle/>
        <a:p>
          <a:endParaRPr lang="en-US"/>
        </a:p>
      </dgm:t>
    </dgm:pt>
    <dgm:pt modelId="{BC0397C5-5E52-4D9F-ACD0-EA8A2D1F7238}" type="sibTrans" cxnId="{8996A7A2-7638-40F4-B255-B3D53572E00F}">
      <dgm:prSet/>
      <dgm:spPr/>
      <dgm:t>
        <a:bodyPr/>
        <a:lstStyle/>
        <a:p>
          <a:endParaRPr lang="en-US"/>
        </a:p>
      </dgm:t>
    </dgm:pt>
    <dgm:pt modelId="{1488D5B8-3D8B-4B13-9E7D-A1155E167350}">
      <dgm:prSet phldrT="[Text]"/>
      <dgm:spPr/>
      <dgm:t>
        <a:bodyPr/>
        <a:lstStyle/>
        <a:p>
          <a:r>
            <a:rPr lang="es-EC" b="1" dirty="0" err="1"/>
            <a:t>Random</a:t>
          </a:r>
          <a:r>
            <a:rPr lang="es-EC" b="1" dirty="0"/>
            <a:t> Forest</a:t>
          </a:r>
          <a:endParaRPr lang="en-US" dirty="0"/>
        </a:p>
      </dgm:t>
    </dgm:pt>
    <dgm:pt modelId="{91DEDC12-E9AE-4584-9553-857CBB26BF69}" type="parTrans" cxnId="{6C029622-756F-434F-836F-FC0FAD852282}">
      <dgm:prSet/>
      <dgm:spPr/>
      <dgm:t>
        <a:bodyPr/>
        <a:lstStyle/>
        <a:p>
          <a:endParaRPr lang="en-US"/>
        </a:p>
      </dgm:t>
    </dgm:pt>
    <dgm:pt modelId="{B72A2C08-10C6-41F2-A3EB-F5AA1CAA17D7}" type="sibTrans" cxnId="{6C029622-756F-434F-836F-FC0FAD852282}">
      <dgm:prSet/>
      <dgm:spPr/>
      <dgm:t>
        <a:bodyPr/>
        <a:lstStyle/>
        <a:p>
          <a:endParaRPr lang="en-US"/>
        </a:p>
      </dgm:t>
    </dgm:pt>
    <dgm:pt modelId="{4FC0A599-0677-433C-BD5A-167124B950BA}">
      <dgm:prSet phldrT="[Text]"/>
      <dgm:spPr/>
      <dgm:t>
        <a:bodyPr/>
        <a:lstStyle/>
        <a:p>
          <a:r>
            <a:rPr lang="es-EC" b="1"/>
            <a:t>Adaptative Boosting (AdaBoost)</a:t>
          </a:r>
          <a:endParaRPr lang="en-US" dirty="0"/>
        </a:p>
      </dgm:t>
    </dgm:pt>
    <dgm:pt modelId="{4DDD9396-A212-4843-8C63-A9085968CB82}" type="parTrans" cxnId="{8B672DC8-C14E-401D-93DB-9C4263BCCA8D}">
      <dgm:prSet/>
      <dgm:spPr/>
      <dgm:t>
        <a:bodyPr/>
        <a:lstStyle/>
        <a:p>
          <a:endParaRPr lang="en-US"/>
        </a:p>
      </dgm:t>
    </dgm:pt>
    <dgm:pt modelId="{1B10548F-DF72-4DF3-8B6B-155B92CCCCCA}" type="sibTrans" cxnId="{8B672DC8-C14E-401D-93DB-9C4263BCCA8D}">
      <dgm:prSet/>
      <dgm:spPr/>
      <dgm:t>
        <a:bodyPr/>
        <a:lstStyle/>
        <a:p>
          <a:endParaRPr lang="en-US"/>
        </a:p>
      </dgm:t>
    </dgm:pt>
    <dgm:pt modelId="{FFB1A159-4F60-404D-A3E6-A5935BBFA6F9}">
      <dgm:prSet phldrT="[Text]"/>
      <dgm:spPr/>
      <dgm:t>
        <a:bodyPr/>
        <a:lstStyle/>
        <a:p>
          <a:r>
            <a:rPr lang="es-EC" b="1"/>
            <a:t>Árboles de clasificación: rpart</a:t>
          </a:r>
          <a:endParaRPr lang="en-US" dirty="0"/>
        </a:p>
      </dgm:t>
    </dgm:pt>
    <dgm:pt modelId="{8468345A-6BCA-48DB-9DAE-95F374F64001}" type="parTrans" cxnId="{E64859FB-FF98-47C6-AD50-232D44568E5D}">
      <dgm:prSet/>
      <dgm:spPr/>
      <dgm:t>
        <a:bodyPr/>
        <a:lstStyle/>
        <a:p>
          <a:endParaRPr lang="en-US"/>
        </a:p>
      </dgm:t>
    </dgm:pt>
    <dgm:pt modelId="{298B63B0-FBCF-417B-A8E9-9570F628F7CD}" type="sibTrans" cxnId="{E64859FB-FF98-47C6-AD50-232D44568E5D}">
      <dgm:prSet/>
      <dgm:spPr/>
      <dgm:t>
        <a:bodyPr/>
        <a:lstStyle/>
        <a:p>
          <a:endParaRPr lang="en-US"/>
        </a:p>
      </dgm:t>
    </dgm:pt>
    <dgm:pt modelId="{727ACAD1-1B0F-40BA-9FB2-2FEFBE3C6235}">
      <dgm:prSet phldrT="[Text]"/>
      <dgm:spPr/>
      <dgm:t>
        <a:bodyPr/>
        <a:lstStyle/>
        <a:p>
          <a:r>
            <a:rPr lang="es-EC" b="1"/>
            <a:t>Clasificador bayesiano ingenuo (Naive Bayes classifier): naiveBayes</a:t>
          </a:r>
          <a:endParaRPr lang="en-US" dirty="0"/>
        </a:p>
      </dgm:t>
    </dgm:pt>
    <dgm:pt modelId="{B4C5CAE9-3A28-4ECB-A9FC-3F52755E3999}" type="parTrans" cxnId="{3B011C17-0B82-42DF-A2D5-2D69CB7FDD48}">
      <dgm:prSet/>
      <dgm:spPr/>
      <dgm:t>
        <a:bodyPr/>
        <a:lstStyle/>
        <a:p>
          <a:endParaRPr lang="en-US"/>
        </a:p>
      </dgm:t>
    </dgm:pt>
    <dgm:pt modelId="{60BE1731-134C-444A-BEA7-F486B3D91EF3}" type="sibTrans" cxnId="{3B011C17-0B82-42DF-A2D5-2D69CB7FDD48}">
      <dgm:prSet/>
      <dgm:spPr/>
      <dgm:t>
        <a:bodyPr/>
        <a:lstStyle/>
        <a:p>
          <a:endParaRPr lang="en-US"/>
        </a:p>
      </dgm:t>
    </dgm:pt>
    <dgm:pt modelId="{364A2605-F5EF-4439-B0B0-FBDADEC189A3}" type="pres">
      <dgm:prSet presAssocID="{FF38F390-AB0C-4CC0-B2D7-3A1E6DCDF63A}" presName="Name0" presStyleCnt="0">
        <dgm:presLayoutVars>
          <dgm:dir/>
          <dgm:animLvl val="lvl"/>
          <dgm:resizeHandles val="exact"/>
        </dgm:presLayoutVars>
      </dgm:prSet>
      <dgm:spPr/>
    </dgm:pt>
    <dgm:pt modelId="{BFC6D3B1-4BD7-4896-98D6-D0CCB8C45BEA}" type="pres">
      <dgm:prSet presAssocID="{85923C10-BD98-4ED1-9BC4-89074F451CAB}" presName="compositeNode" presStyleCnt="0">
        <dgm:presLayoutVars>
          <dgm:bulletEnabled val="1"/>
        </dgm:presLayoutVars>
      </dgm:prSet>
      <dgm:spPr/>
    </dgm:pt>
    <dgm:pt modelId="{86599390-FEEF-4CBB-B52C-708025F334E5}" type="pres">
      <dgm:prSet presAssocID="{85923C10-BD98-4ED1-9BC4-89074F451CAB}" presName="bgRect" presStyleLbl="node1" presStyleIdx="0" presStyleCnt="1"/>
      <dgm:spPr/>
    </dgm:pt>
    <dgm:pt modelId="{48CF4A92-3D14-4652-B306-65525013EFD7}" type="pres">
      <dgm:prSet presAssocID="{85923C10-BD98-4ED1-9BC4-89074F451CAB}" presName="parentNode" presStyleLbl="node1" presStyleIdx="0" presStyleCnt="1">
        <dgm:presLayoutVars>
          <dgm:chMax val="0"/>
          <dgm:bulletEnabled val="1"/>
        </dgm:presLayoutVars>
      </dgm:prSet>
      <dgm:spPr/>
    </dgm:pt>
    <dgm:pt modelId="{92CFBC3D-C47A-45FF-BADE-81C2A6CE517D}" type="pres">
      <dgm:prSet presAssocID="{85923C10-BD98-4ED1-9BC4-89074F451CAB}" presName="childNode" presStyleLbl="node1" presStyleIdx="0" presStyleCnt="1">
        <dgm:presLayoutVars>
          <dgm:bulletEnabled val="1"/>
        </dgm:presLayoutVars>
      </dgm:prSet>
      <dgm:spPr/>
    </dgm:pt>
  </dgm:ptLst>
  <dgm:cxnLst>
    <dgm:cxn modelId="{25594702-9F42-43F7-AA9F-D3AEFC828F49}" srcId="{85923C10-BD98-4ED1-9BC4-89074F451CAB}" destId="{79073F93-5CA9-4169-90E5-635D3BC12955}" srcOrd="0" destOrd="0" parTransId="{D23DD713-B170-49EF-A860-DFE695CE708D}" sibTransId="{4D1D3E93-4BB7-4103-8D20-3985B7530395}"/>
    <dgm:cxn modelId="{3F44CE08-8C43-419E-969F-5DD30108A9EE}" type="presOf" srcId="{4FC0A599-0677-433C-BD5A-167124B950BA}" destId="{92CFBC3D-C47A-45FF-BADE-81C2A6CE517D}" srcOrd="0" destOrd="5" presId="urn:microsoft.com/office/officeart/2005/8/layout/hProcess7"/>
    <dgm:cxn modelId="{363BDA0F-BDFC-4190-9A0C-A145993803D6}" type="presOf" srcId="{5DEA5FF3-A08B-4FED-BF04-69A889C0E934}" destId="{92CFBC3D-C47A-45FF-BADE-81C2A6CE517D}" srcOrd="0" destOrd="1" presId="urn:microsoft.com/office/officeart/2005/8/layout/hProcess7"/>
    <dgm:cxn modelId="{3B011C17-0B82-42DF-A2D5-2D69CB7FDD48}" srcId="{85923C10-BD98-4ED1-9BC4-89074F451CAB}" destId="{727ACAD1-1B0F-40BA-9FB2-2FEFBE3C6235}" srcOrd="7" destOrd="0" parTransId="{B4C5CAE9-3A28-4ECB-A9FC-3F52755E3999}" sibTransId="{60BE1731-134C-444A-BEA7-F486B3D91EF3}"/>
    <dgm:cxn modelId="{6C029622-756F-434F-836F-FC0FAD852282}" srcId="{85923C10-BD98-4ED1-9BC4-89074F451CAB}" destId="{1488D5B8-3D8B-4B13-9E7D-A1155E167350}" srcOrd="4" destOrd="0" parTransId="{91DEDC12-E9AE-4584-9553-857CBB26BF69}" sibTransId="{B72A2C08-10C6-41F2-A3EB-F5AA1CAA17D7}"/>
    <dgm:cxn modelId="{1A037536-A3BB-4FD3-B6C4-C564284B39B6}" type="presOf" srcId="{79073F93-5CA9-4169-90E5-635D3BC12955}" destId="{92CFBC3D-C47A-45FF-BADE-81C2A6CE517D}" srcOrd="0" destOrd="0" presId="urn:microsoft.com/office/officeart/2005/8/layout/hProcess7"/>
    <dgm:cxn modelId="{06E4483C-759C-4583-962B-0A10DA5868A4}" type="presOf" srcId="{E54189FB-B852-4D7B-A44A-108619F78114}" destId="{92CFBC3D-C47A-45FF-BADE-81C2A6CE517D}" srcOrd="0" destOrd="2" presId="urn:microsoft.com/office/officeart/2005/8/layout/hProcess7"/>
    <dgm:cxn modelId="{3DEFA43C-021F-454A-A466-5FBBBAF2243D}" type="presOf" srcId="{95E6E327-EA43-4743-AB81-63E14A83983B}" destId="{92CFBC3D-C47A-45FF-BADE-81C2A6CE517D}" srcOrd="0" destOrd="3" presId="urn:microsoft.com/office/officeart/2005/8/layout/hProcess7"/>
    <dgm:cxn modelId="{B7054962-ADA6-4511-9073-F4A974A775CD}" type="presOf" srcId="{1488D5B8-3D8B-4B13-9E7D-A1155E167350}" destId="{92CFBC3D-C47A-45FF-BADE-81C2A6CE517D}" srcOrd="0" destOrd="4" presId="urn:microsoft.com/office/officeart/2005/8/layout/hProcess7"/>
    <dgm:cxn modelId="{1109B955-A05E-4AC0-BF8E-32198120B5E3}" type="presOf" srcId="{85923C10-BD98-4ED1-9BC4-89074F451CAB}" destId="{48CF4A92-3D14-4652-B306-65525013EFD7}" srcOrd="1" destOrd="0" presId="urn:microsoft.com/office/officeart/2005/8/layout/hProcess7"/>
    <dgm:cxn modelId="{CDFAF078-B06E-4956-B779-F738BF9E292B}" type="presOf" srcId="{FF38F390-AB0C-4CC0-B2D7-3A1E6DCDF63A}" destId="{364A2605-F5EF-4439-B0B0-FBDADEC189A3}" srcOrd="0" destOrd="0" presId="urn:microsoft.com/office/officeart/2005/8/layout/hProcess7"/>
    <dgm:cxn modelId="{E92CAB80-F422-40EC-A803-5BED7B0F38CB}" type="presOf" srcId="{727ACAD1-1B0F-40BA-9FB2-2FEFBE3C6235}" destId="{92CFBC3D-C47A-45FF-BADE-81C2A6CE517D}" srcOrd="0" destOrd="7" presId="urn:microsoft.com/office/officeart/2005/8/layout/hProcess7"/>
    <dgm:cxn modelId="{7C597584-23FE-42F1-B0BD-D00A16B16CDA}" srcId="{85923C10-BD98-4ED1-9BC4-89074F451CAB}" destId="{5DEA5FF3-A08B-4FED-BF04-69A889C0E934}" srcOrd="1" destOrd="0" parTransId="{E2058E06-DA01-4E62-8A2A-E5E8C35AE7B8}" sibTransId="{6ADC3435-B4FB-478A-82C8-3E22BBB1D616}"/>
    <dgm:cxn modelId="{A9CAC593-4271-47BA-B40C-B2C32FED05BF}" type="presOf" srcId="{85923C10-BD98-4ED1-9BC4-89074F451CAB}" destId="{86599390-FEEF-4CBB-B52C-708025F334E5}" srcOrd="0" destOrd="0" presId="urn:microsoft.com/office/officeart/2005/8/layout/hProcess7"/>
    <dgm:cxn modelId="{8996A7A2-7638-40F4-B255-B3D53572E00F}" srcId="{85923C10-BD98-4ED1-9BC4-89074F451CAB}" destId="{95E6E327-EA43-4743-AB81-63E14A83983B}" srcOrd="3" destOrd="0" parTransId="{F80B9A5B-E19F-4A20-8253-EEDB29E86529}" sibTransId="{BC0397C5-5E52-4D9F-ACD0-EA8A2D1F7238}"/>
    <dgm:cxn modelId="{8B672DC8-C14E-401D-93DB-9C4263BCCA8D}" srcId="{85923C10-BD98-4ED1-9BC4-89074F451CAB}" destId="{4FC0A599-0677-433C-BD5A-167124B950BA}" srcOrd="5" destOrd="0" parTransId="{4DDD9396-A212-4843-8C63-A9085968CB82}" sibTransId="{1B10548F-DF72-4DF3-8B6B-155B92CCCCCA}"/>
    <dgm:cxn modelId="{30B94ADD-7795-4390-8CE5-15AEC752900D}" srcId="{FF38F390-AB0C-4CC0-B2D7-3A1E6DCDF63A}" destId="{85923C10-BD98-4ED1-9BC4-89074F451CAB}" srcOrd="0" destOrd="0" parTransId="{3DCFBE7A-8707-4F4E-B9D8-5DC61DCD7CE9}" sibTransId="{ADED41D0-0EE8-425B-A6E0-AD7FF2CDBB8C}"/>
    <dgm:cxn modelId="{B6CE5BF1-22C4-4623-9024-5EC27A5C0A81}" srcId="{85923C10-BD98-4ED1-9BC4-89074F451CAB}" destId="{E54189FB-B852-4D7B-A44A-108619F78114}" srcOrd="2" destOrd="0" parTransId="{182FC679-5E3B-432F-BC87-059F5DE6FCA6}" sibTransId="{4C6EAE6A-B12C-4556-A36E-EB2146117DF6}"/>
    <dgm:cxn modelId="{E64859FB-FF98-47C6-AD50-232D44568E5D}" srcId="{85923C10-BD98-4ED1-9BC4-89074F451CAB}" destId="{FFB1A159-4F60-404D-A3E6-A5935BBFA6F9}" srcOrd="6" destOrd="0" parTransId="{8468345A-6BCA-48DB-9DAE-95F374F64001}" sibTransId="{298B63B0-FBCF-417B-A8E9-9570F628F7CD}"/>
    <dgm:cxn modelId="{2C8394FD-B80E-42DF-814B-78FCBC671F08}" type="presOf" srcId="{FFB1A159-4F60-404D-A3E6-A5935BBFA6F9}" destId="{92CFBC3D-C47A-45FF-BADE-81C2A6CE517D}" srcOrd="0" destOrd="6" presId="urn:microsoft.com/office/officeart/2005/8/layout/hProcess7"/>
    <dgm:cxn modelId="{02230BF2-AB67-48D3-A9B0-D7D14318F6FD}" type="presParOf" srcId="{364A2605-F5EF-4439-B0B0-FBDADEC189A3}" destId="{BFC6D3B1-4BD7-4896-98D6-D0CCB8C45BEA}" srcOrd="0" destOrd="0" presId="urn:microsoft.com/office/officeart/2005/8/layout/hProcess7"/>
    <dgm:cxn modelId="{50127687-EE65-4EF3-ACFD-32F05709E96B}" type="presParOf" srcId="{BFC6D3B1-4BD7-4896-98D6-D0CCB8C45BEA}" destId="{86599390-FEEF-4CBB-B52C-708025F334E5}" srcOrd="0" destOrd="0" presId="urn:microsoft.com/office/officeart/2005/8/layout/hProcess7"/>
    <dgm:cxn modelId="{285DA30D-0F5A-4E37-88A4-CB73B8BAB122}" type="presParOf" srcId="{BFC6D3B1-4BD7-4896-98D6-D0CCB8C45BEA}" destId="{48CF4A92-3D14-4652-B306-65525013EFD7}" srcOrd="1" destOrd="0" presId="urn:microsoft.com/office/officeart/2005/8/layout/hProcess7"/>
    <dgm:cxn modelId="{F1568272-C8BA-4631-B554-E293CF8807BC}" type="presParOf" srcId="{BFC6D3B1-4BD7-4896-98D6-D0CCB8C45BEA}" destId="{92CFBC3D-C47A-45FF-BADE-81C2A6CE517D}"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3522EC-2A5C-4C5A-8B60-74D7854BF409}"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EC002B6C-79DA-42B1-BF55-FF18AEF48F8D}">
      <dgm:prSet phldrT="[Text]"/>
      <dgm:spPr/>
      <dgm:t>
        <a:bodyPr/>
        <a:lstStyle/>
        <a:p>
          <a:r>
            <a:rPr lang="en-US" dirty="0" err="1"/>
            <a:t>Situación</a:t>
          </a:r>
          <a:r>
            <a:rPr lang="en-US" dirty="0"/>
            <a:t> Actual</a:t>
          </a:r>
        </a:p>
      </dgm:t>
    </dgm:pt>
    <dgm:pt modelId="{0394632F-D43B-45A4-B211-855FC34BE33A}" type="parTrans" cxnId="{322DDA49-6AFA-48E3-968E-0F70FDC1077E}">
      <dgm:prSet/>
      <dgm:spPr/>
      <dgm:t>
        <a:bodyPr/>
        <a:lstStyle/>
        <a:p>
          <a:endParaRPr lang="en-US"/>
        </a:p>
      </dgm:t>
    </dgm:pt>
    <dgm:pt modelId="{46418206-AAA3-4EA7-A301-3C09523D737E}" type="sibTrans" cxnId="{322DDA49-6AFA-48E3-968E-0F70FDC1077E}">
      <dgm:prSet/>
      <dgm:spPr/>
      <dgm:t>
        <a:bodyPr/>
        <a:lstStyle/>
        <a:p>
          <a:endParaRPr lang="en-US"/>
        </a:p>
      </dgm:t>
    </dgm:pt>
    <dgm:pt modelId="{28EC40BE-6A97-4BD4-865F-E26126BDF40E}">
      <dgm:prSet phldrT="[Text]"/>
      <dgm:spPr/>
      <dgm:t>
        <a:bodyPr/>
        <a:lstStyle/>
        <a:p>
          <a:r>
            <a:rPr lang="es-EC" dirty="0"/>
            <a:t>Empíricamente se delimita a la deserción/abandono escolar como el abandono del centro escolar y de los estudios por parte del alumno/a debido a diversos factores</a:t>
          </a:r>
          <a:endParaRPr lang="en-US" dirty="0"/>
        </a:p>
      </dgm:t>
    </dgm:pt>
    <dgm:pt modelId="{2D7CB1C5-5F09-4753-81CD-EC4503150561}" type="parTrans" cxnId="{9D3292B4-E6A1-4B2E-874A-09BC3EB15D60}">
      <dgm:prSet/>
      <dgm:spPr/>
      <dgm:t>
        <a:bodyPr/>
        <a:lstStyle/>
        <a:p>
          <a:endParaRPr lang="en-US"/>
        </a:p>
      </dgm:t>
    </dgm:pt>
    <dgm:pt modelId="{1AE68294-4935-4082-9548-89762F487697}" type="sibTrans" cxnId="{9D3292B4-E6A1-4B2E-874A-09BC3EB15D60}">
      <dgm:prSet/>
      <dgm:spPr/>
      <dgm:t>
        <a:bodyPr/>
        <a:lstStyle/>
        <a:p>
          <a:endParaRPr lang="en-US"/>
        </a:p>
      </dgm:t>
    </dgm:pt>
    <dgm:pt modelId="{F86C342F-ED81-41B7-94D0-B36D2F648EF2}">
      <dgm:prSet phldrT="[Text]"/>
      <dgm:spPr/>
      <dgm:t>
        <a:bodyPr/>
        <a:lstStyle/>
        <a:p>
          <a:r>
            <a:rPr lang="en-US" dirty="0" err="1"/>
            <a:t>Descripción</a:t>
          </a:r>
          <a:r>
            <a:rPr lang="en-US" dirty="0"/>
            <a:t> del </a:t>
          </a:r>
          <a:r>
            <a:rPr lang="en-US" dirty="0" err="1"/>
            <a:t>problema</a:t>
          </a:r>
          <a:endParaRPr lang="en-US" dirty="0"/>
        </a:p>
      </dgm:t>
    </dgm:pt>
    <dgm:pt modelId="{DDDD1BBF-0868-443D-9DB3-A9DEE92E3179}" type="parTrans" cxnId="{30CCBEC2-7166-4B27-AA6A-B0B6F91B5B25}">
      <dgm:prSet/>
      <dgm:spPr/>
      <dgm:t>
        <a:bodyPr/>
        <a:lstStyle/>
        <a:p>
          <a:endParaRPr lang="en-US"/>
        </a:p>
      </dgm:t>
    </dgm:pt>
    <dgm:pt modelId="{A2970776-6001-4974-B1EE-E9556804ACE4}" type="sibTrans" cxnId="{30CCBEC2-7166-4B27-AA6A-B0B6F91B5B25}">
      <dgm:prSet/>
      <dgm:spPr/>
      <dgm:t>
        <a:bodyPr/>
        <a:lstStyle/>
        <a:p>
          <a:endParaRPr lang="en-US"/>
        </a:p>
      </dgm:t>
    </dgm:pt>
    <dgm:pt modelId="{254B8E72-7A8E-4F32-8EF3-0B5DEDE244E8}">
      <dgm:prSet phldrT="[Text]"/>
      <dgm:spPr/>
      <dgm:t>
        <a:bodyPr/>
        <a:lstStyle/>
        <a:p>
          <a:r>
            <a:rPr lang="es-EC" dirty="0"/>
            <a:t>Para la institución no es posible detectar todos los casos de abandono, a la vez que quienes reciben la ayuda de los profesionales terminan desertando debido a que no fueron detectados de una manera temprana u oportuna.</a:t>
          </a:r>
          <a:endParaRPr lang="en-US" dirty="0"/>
        </a:p>
      </dgm:t>
    </dgm:pt>
    <dgm:pt modelId="{7E06890C-570D-4BA1-95C8-2A44AE4D2AF7}" type="parTrans" cxnId="{E608E0D3-2765-4FF9-9371-CBDDB6CE6009}">
      <dgm:prSet/>
      <dgm:spPr/>
      <dgm:t>
        <a:bodyPr/>
        <a:lstStyle/>
        <a:p>
          <a:endParaRPr lang="en-US"/>
        </a:p>
      </dgm:t>
    </dgm:pt>
    <dgm:pt modelId="{291D3A20-A88B-48B5-9570-E0404FAC7C7C}" type="sibTrans" cxnId="{E608E0D3-2765-4FF9-9371-CBDDB6CE6009}">
      <dgm:prSet/>
      <dgm:spPr/>
      <dgm:t>
        <a:bodyPr/>
        <a:lstStyle/>
        <a:p>
          <a:endParaRPr lang="en-US"/>
        </a:p>
      </dgm:t>
    </dgm:pt>
    <dgm:pt modelId="{C4AC3C44-50E2-4BE7-B2AF-28A7BCC20447}" type="pres">
      <dgm:prSet presAssocID="{FB3522EC-2A5C-4C5A-8B60-74D7854BF409}" presName="Name0" presStyleCnt="0">
        <dgm:presLayoutVars>
          <dgm:dir/>
          <dgm:animLvl val="lvl"/>
          <dgm:resizeHandles val="exact"/>
        </dgm:presLayoutVars>
      </dgm:prSet>
      <dgm:spPr/>
    </dgm:pt>
    <dgm:pt modelId="{C0A82070-8E29-481A-9B35-376086298A4F}" type="pres">
      <dgm:prSet presAssocID="{EC002B6C-79DA-42B1-BF55-FF18AEF48F8D}" presName="compositeNode" presStyleCnt="0">
        <dgm:presLayoutVars>
          <dgm:bulletEnabled val="1"/>
        </dgm:presLayoutVars>
      </dgm:prSet>
      <dgm:spPr/>
    </dgm:pt>
    <dgm:pt modelId="{373215D8-F86D-4E9E-972A-46AB428E9954}" type="pres">
      <dgm:prSet presAssocID="{EC002B6C-79DA-42B1-BF55-FF18AEF48F8D}" presName="bgRect" presStyleLbl="node1" presStyleIdx="0" presStyleCnt="2"/>
      <dgm:spPr/>
    </dgm:pt>
    <dgm:pt modelId="{D8062E09-C127-478C-ACBC-7EFED1CC958A}" type="pres">
      <dgm:prSet presAssocID="{EC002B6C-79DA-42B1-BF55-FF18AEF48F8D}" presName="parentNode" presStyleLbl="node1" presStyleIdx="0" presStyleCnt="2">
        <dgm:presLayoutVars>
          <dgm:chMax val="0"/>
          <dgm:bulletEnabled val="1"/>
        </dgm:presLayoutVars>
      </dgm:prSet>
      <dgm:spPr/>
    </dgm:pt>
    <dgm:pt modelId="{D585C402-C1C0-4CC7-BD4C-D7E14B063952}" type="pres">
      <dgm:prSet presAssocID="{EC002B6C-79DA-42B1-BF55-FF18AEF48F8D}" presName="childNode" presStyleLbl="node1" presStyleIdx="0" presStyleCnt="2">
        <dgm:presLayoutVars>
          <dgm:bulletEnabled val="1"/>
        </dgm:presLayoutVars>
      </dgm:prSet>
      <dgm:spPr/>
    </dgm:pt>
    <dgm:pt modelId="{A25D57DA-FF5E-4960-95A1-1EB018A65174}" type="pres">
      <dgm:prSet presAssocID="{46418206-AAA3-4EA7-A301-3C09523D737E}" presName="hSp" presStyleCnt="0"/>
      <dgm:spPr/>
    </dgm:pt>
    <dgm:pt modelId="{7E674A71-F390-4E1D-B929-60C6669B9A86}" type="pres">
      <dgm:prSet presAssocID="{46418206-AAA3-4EA7-A301-3C09523D737E}" presName="vProcSp" presStyleCnt="0"/>
      <dgm:spPr/>
    </dgm:pt>
    <dgm:pt modelId="{78B4C53F-6176-40D9-8384-D7580A3E2B47}" type="pres">
      <dgm:prSet presAssocID="{46418206-AAA3-4EA7-A301-3C09523D737E}" presName="vSp1" presStyleCnt="0"/>
      <dgm:spPr/>
    </dgm:pt>
    <dgm:pt modelId="{AF36A4FF-90EF-46C6-A16D-2AFF73E5D3D0}" type="pres">
      <dgm:prSet presAssocID="{46418206-AAA3-4EA7-A301-3C09523D737E}" presName="simulatedConn" presStyleLbl="solidFgAcc1" presStyleIdx="0" presStyleCnt="1"/>
      <dgm:spPr/>
    </dgm:pt>
    <dgm:pt modelId="{FF3F8833-251A-4544-BE40-02A71BD85AB6}" type="pres">
      <dgm:prSet presAssocID="{46418206-AAA3-4EA7-A301-3C09523D737E}" presName="vSp2" presStyleCnt="0"/>
      <dgm:spPr/>
    </dgm:pt>
    <dgm:pt modelId="{2C39E4A2-C50A-4D47-B0E8-891AD77E6FD3}" type="pres">
      <dgm:prSet presAssocID="{46418206-AAA3-4EA7-A301-3C09523D737E}" presName="sibTrans" presStyleCnt="0"/>
      <dgm:spPr/>
    </dgm:pt>
    <dgm:pt modelId="{F28B34CA-0F80-48D5-9758-09E10EBBABB4}" type="pres">
      <dgm:prSet presAssocID="{F86C342F-ED81-41B7-94D0-B36D2F648EF2}" presName="compositeNode" presStyleCnt="0">
        <dgm:presLayoutVars>
          <dgm:bulletEnabled val="1"/>
        </dgm:presLayoutVars>
      </dgm:prSet>
      <dgm:spPr/>
    </dgm:pt>
    <dgm:pt modelId="{A4D59B01-20DE-4665-BA99-1A26EF8D9CED}" type="pres">
      <dgm:prSet presAssocID="{F86C342F-ED81-41B7-94D0-B36D2F648EF2}" presName="bgRect" presStyleLbl="node1" presStyleIdx="1" presStyleCnt="2"/>
      <dgm:spPr/>
    </dgm:pt>
    <dgm:pt modelId="{B94B7342-E650-4BD9-AA2B-C456D2A91639}" type="pres">
      <dgm:prSet presAssocID="{F86C342F-ED81-41B7-94D0-B36D2F648EF2}" presName="parentNode" presStyleLbl="node1" presStyleIdx="1" presStyleCnt="2">
        <dgm:presLayoutVars>
          <dgm:chMax val="0"/>
          <dgm:bulletEnabled val="1"/>
        </dgm:presLayoutVars>
      </dgm:prSet>
      <dgm:spPr/>
    </dgm:pt>
    <dgm:pt modelId="{5840DE3B-6092-410D-A19A-0D741AE13742}" type="pres">
      <dgm:prSet presAssocID="{F86C342F-ED81-41B7-94D0-B36D2F648EF2}" presName="childNode" presStyleLbl="node1" presStyleIdx="1" presStyleCnt="2">
        <dgm:presLayoutVars>
          <dgm:bulletEnabled val="1"/>
        </dgm:presLayoutVars>
      </dgm:prSet>
      <dgm:spPr/>
    </dgm:pt>
  </dgm:ptLst>
  <dgm:cxnLst>
    <dgm:cxn modelId="{3E5C5A1B-4588-4957-9D5B-40C1C45608FC}" type="presOf" srcId="{EC002B6C-79DA-42B1-BF55-FF18AEF48F8D}" destId="{D8062E09-C127-478C-ACBC-7EFED1CC958A}" srcOrd="1" destOrd="0" presId="urn:microsoft.com/office/officeart/2005/8/layout/hProcess7"/>
    <dgm:cxn modelId="{4C2D2730-C3B5-4C3B-BC94-0065F682B393}" type="presOf" srcId="{254B8E72-7A8E-4F32-8EF3-0B5DEDE244E8}" destId="{5840DE3B-6092-410D-A19A-0D741AE13742}" srcOrd="0" destOrd="0" presId="urn:microsoft.com/office/officeart/2005/8/layout/hProcess7"/>
    <dgm:cxn modelId="{322DDA49-6AFA-48E3-968E-0F70FDC1077E}" srcId="{FB3522EC-2A5C-4C5A-8B60-74D7854BF409}" destId="{EC002B6C-79DA-42B1-BF55-FF18AEF48F8D}" srcOrd="0" destOrd="0" parTransId="{0394632F-D43B-45A4-B211-855FC34BE33A}" sibTransId="{46418206-AAA3-4EA7-A301-3C09523D737E}"/>
    <dgm:cxn modelId="{071A9578-56A3-40DE-94D6-70CC6B9AE912}" type="presOf" srcId="{F86C342F-ED81-41B7-94D0-B36D2F648EF2}" destId="{A4D59B01-20DE-4665-BA99-1A26EF8D9CED}" srcOrd="0" destOrd="0" presId="urn:microsoft.com/office/officeart/2005/8/layout/hProcess7"/>
    <dgm:cxn modelId="{89175D5A-C242-46F4-9BDC-47ED4C202A76}" type="presOf" srcId="{F86C342F-ED81-41B7-94D0-B36D2F648EF2}" destId="{B94B7342-E650-4BD9-AA2B-C456D2A91639}" srcOrd="1" destOrd="0" presId="urn:microsoft.com/office/officeart/2005/8/layout/hProcess7"/>
    <dgm:cxn modelId="{1E83AF9F-E769-47C8-8B77-69B83C7CABF3}" type="presOf" srcId="{28EC40BE-6A97-4BD4-865F-E26126BDF40E}" destId="{D585C402-C1C0-4CC7-BD4C-D7E14B063952}" srcOrd="0" destOrd="0" presId="urn:microsoft.com/office/officeart/2005/8/layout/hProcess7"/>
    <dgm:cxn modelId="{9D3292B4-E6A1-4B2E-874A-09BC3EB15D60}" srcId="{EC002B6C-79DA-42B1-BF55-FF18AEF48F8D}" destId="{28EC40BE-6A97-4BD4-865F-E26126BDF40E}" srcOrd="0" destOrd="0" parTransId="{2D7CB1C5-5F09-4753-81CD-EC4503150561}" sibTransId="{1AE68294-4935-4082-9548-89762F487697}"/>
    <dgm:cxn modelId="{5F8E8CB7-810E-4CC0-9183-F37E5576BEB6}" type="presOf" srcId="{FB3522EC-2A5C-4C5A-8B60-74D7854BF409}" destId="{C4AC3C44-50E2-4BE7-B2AF-28A7BCC20447}" srcOrd="0" destOrd="0" presId="urn:microsoft.com/office/officeart/2005/8/layout/hProcess7"/>
    <dgm:cxn modelId="{30CCBEC2-7166-4B27-AA6A-B0B6F91B5B25}" srcId="{FB3522EC-2A5C-4C5A-8B60-74D7854BF409}" destId="{F86C342F-ED81-41B7-94D0-B36D2F648EF2}" srcOrd="1" destOrd="0" parTransId="{DDDD1BBF-0868-443D-9DB3-A9DEE92E3179}" sibTransId="{A2970776-6001-4974-B1EE-E9556804ACE4}"/>
    <dgm:cxn modelId="{E608E0D3-2765-4FF9-9371-CBDDB6CE6009}" srcId="{F86C342F-ED81-41B7-94D0-B36D2F648EF2}" destId="{254B8E72-7A8E-4F32-8EF3-0B5DEDE244E8}" srcOrd="0" destOrd="0" parTransId="{7E06890C-570D-4BA1-95C8-2A44AE4D2AF7}" sibTransId="{291D3A20-A88B-48B5-9570-E0404FAC7C7C}"/>
    <dgm:cxn modelId="{D8682FEB-C36F-47CE-A0FC-39EAB0C916EA}" type="presOf" srcId="{EC002B6C-79DA-42B1-BF55-FF18AEF48F8D}" destId="{373215D8-F86D-4E9E-972A-46AB428E9954}" srcOrd="0" destOrd="0" presId="urn:microsoft.com/office/officeart/2005/8/layout/hProcess7"/>
    <dgm:cxn modelId="{66CE6BFD-11EB-4A97-BA55-C7E8462965BE}" type="presParOf" srcId="{C4AC3C44-50E2-4BE7-B2AF-28A7BCC20447}" destId="{C0A82070-8E29-481A-9B35-376086298A4F}" srcOrd="0" destOrd="0" presId="urn:microsoft.com/office/officeart/2005/8/layout/hProcess7"/>
    <dgm:cxn modelId="{A5E4E21D-4C7C-410B-A303-C02A6E285301}" type="presParOf" srcId="{C0A82070-8E29-481A-9B35-376086298A4F}" destId="{373215D8-F86D-4E9E-972A-46AB428E9954}" srcOrd="0" destOrd="0" presId="urn:microsoft.com/office/officeart/2005/8/layout/hProcess7"/>
    <dgm:cxn modelId="{365011B2-FE34-48B8-94A1-B8AD1F3ECC22}" type="presParOf" srcId="{C0A82070-8E29-481A-9B35-376086298A4F}" destId="{D8062E09-C127-478C-ACBC-7EFED1CC958A}" srcOrd="1" destOrd="0" presId="urn:microsoft.com/office/officeart/2005/8/layout/hProcess7"/>
    <dgm:cxn modelId="{21D54FB4-EF6B-48CE-935D-28CBAA748639}" type="presParOf" srcId="{C0A82070-8E29-481A-9B35-376086298A4F}" destId="{D585C402-C1C0-4CC7-BD4C-D7E14B063952}" srcOrd="2" destOrd="0" presId="urn:microsoft.com/office/officeart/2005/8/layout/hProcess7"/>
    <dgm:cxn modelId="{A2DA7F1E-5423-450D-8024-61CB6D81CF99}" type="presParOf" srcId="{C4AC3C44-50E2-4BE7-B2AF-28A7BCC20447}" destId="{A25D57DA-FF5E-4960-95A1-1EB018A65174}" srcOrd="1" destOrd="0" presId="urn:microsoft.com/office/officeart/2005/8/layout/hProcess7"/>
    <dgm:cxn modelId="{CFE1B3CA-663C-4A71-821C-94EDD9F86D22}" type="presParOf" srcId="{C4AC3C44-50E2-4BE7-B2AF-28A7BCC20447}" destId="{7E674A71-F390-4E1D-B929-60C6669B9A86}" srcOrd="2" destOrd="0" presId="urn:microsoft.com/office/officeart/2005/8/layout/hProcess7"/>
    <dgm:cxn modelId="{9A0E2016-74ED-4B3A-BF96-6EE8EAF35D8A}" type="presParOf" srcId="{7E674A71-F390-4E1D-B929-60C6669B9A86}" destId="{78B4C53F-6176-40D9-8384-D7580A3E2B47}" srcOrd="0" destOrd="0" presId="urn:microsoft.com/office/officeart/2005/8/layout/hProcess7"/>
    <dgm:cxn modelId="{81625D44-CA75-4E9C-85D0-D50EE5318402}" type="presParOf" srcId="{7E674A71-F390-4E1D-B929-60C6669B9A86}" destId="{AF36A4FF-90EF-46C6-A16D-2AFF73E5D3D0}" srcOrd="1" destOrd="0" presId="urn:microsoft.com/office/officeart/2005/8/layout/hProcess7"/>
    <dgm:cxn modelId="{9E5B911B-7029-4B9F-83D5-5DDA526704F8}" type="presParOf" srcId="{7E674A71-F390-4E1D-B929-60C6669B9A86}" destId="{FF3F8833-251A-4544-BE40-02A71BD85AB6}" srcOrd="2" destOrd="0" presId="urn:microsoft.com/office/officeart/2005/8/layout/hProcess7"/>
    <dgm:cxn modelId="{7BBE6C8B-C0A0-4A13-8237-4BB9D5403F02}" type="presParOf" srcId="{C4AC3C44-50E2-4BE7-B2AF-28A7BCC20447}" destId="{2C39E4A2-C50A-4D47-B0E8-891AD77E6FD3}" srcOrd="3" destOrd="0" presId="urn:microsoft.com/office/officeart/2005/8/layout/hProcess7"/>
    <dgm:cxn modelId="{454426CC-806C-42F6-B8F8-F8F3ED3E087C}" type="presParOf" srcId="{C4AC3C44-50E2-4BE7-B2AF-28A7BCC20447}" destId="{F28B34CA-0F80-48D5-9758-09E10EBBABB4}" srcOrd="4" destOrd="0" presId="urn:microsoft.com/office/officeart/2005/8/layout/hProcess7"/>
    <dgm:cxn modelId="{73F72BA1-593D-44A2-8EDC-A023631D15DF}" type="presParOf" srcId="{F28B34CA-0F80-48D5-9758-09E10EBBABB4}" destId="{A4D59B01-20DE-4665-BA99-1A26EF8D9CED}" srcOrd="0" destOrd="0" presId="urn:microsoft.com/office/officeart/2005/8/layout/hProcess7"/>
    <dgm:cxn modelId="{CA57A64E-99CC-4F2B-BD62-4688B774DB4C}" type="presParOf" srcId="{F28B34CA-0F80-48D5-9758-09E10EBBABB4}" destId="{B94B7342-E650-4BD9-AA2B-C456D2A91639}" srcOrd="1" destOrd="0" presId="urn:microsoft.com/office/officeart/2005/8/layout/hProcess7"/>
    <dgm:cxn modelId="{19E740F1-7323-4BDC-92F4-702BF80E7A25}" type="presParOf" srcId="{F28B34CA-0F80-48D5-9758-09E10EBBABB4}" destId="{5840DE3B-6092-410D-A19A-0D741AE13742}"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6885B9B-7861-48BA-96D6-CDD723D7941F}" type="doc">
      <dgm:prSet loTypeId="urn:microsoft.com/office/officeart/2005/8/layout/hList6" loCatId="list" qsTypeId="urn:microsoft.com/office/officeart/2005/8/quickstyle/simple1" qsCatId="simple" csTypeId="urn:microsoft.com/office/officeart/2005/8/colors/accent1_2" csCatId="accent1"/>
      <dgm:spPr/>
      <dgm:t>
        <a:bodyPr/>
        <a:lstStyle/>
        <a:p>
          <a:endParaRPr lang="en-US"/>
        </a:p>
      </dgm:t>
    </dgm:pt>
    <dgm:pt modelId="{85C27EA1-7F09-4AC7-AC09-CB5CBC7DD6F6}">
      <dgm:prSet/>
      <dgm:spPr/>
      <dgm:t>
        <a:bodyPr/>
        <a:lstStyle/>
        <a:p>
          <a:r>
            <a:rPr lang="es-EC"/>
            <a:t>Se acepta la Hipótesis </a:t>
          </a:r>
          <a:r>
            <a:rPr lang="es-EC" b="1"/>
            <a:t>H0 </a:t>
          </a:r>
          <a:r>
            <a:rPr lang="es-EC"/>
            <a:t>planteada.</a:t>
          </a:r>
          <a:endParaRPr lang="es-ES"/>
        </a:p>
      </dgm:t>
    </dgm:pt>
    <dgm:pt modelId="{FBBB5AB6-F649-429C-A968-4D0E8B65217F}" type="parTrans" cxnId="{0F090307-FDCE-43B4-80C8-87CC8199CD94}">
      <dgm:prSet/>
      <dgm:spPr/>
      <dgm:t>
        <a:bodyPr/>
        <a:lstStyle/>
        <a:p>
          <a:endParaRPr lang="en-US"/>
        </a:p>
      </dgm:t>
    </dgm:pt>
    <dgm:pt modelId="{CEDB6FE7-2893-4BDE-991C-68B76D2A8932}" type="sibTrans" cxnId="{0F090307-FDCE-43B4-80C8-87CC8199CD94}">
      <dgm:prSet/>
      <dgm:spPr/>
      <dgm:t>
        <a:bodyPr/>
        <a:lstStyle/>
        <a:p>
          <a:endParaRPr lang="en-US"/>
        </a:p>
      </dgm:t>
    </dgm:pt>
    <dgm:pt modelId="{575DECB4-C6D0-4339-8D40-82D7B69B037F}">
      <dgm:prSet/>
      <dgm:spPr/>
      <dgm:t>
        <a:bodyPr/>
        <a:lstStyle/>
        <a:p>
          <a:r>
            <a:rPr lang="es-EC"/>
            <a:t>Se verifica que el uso de técnicas de clasificación de EDM son un método eficaz para la detección temprana de abandono escolar en la unidad educativa Lenin School en base a los porcentajes de exactitud de predicción de los modelos utilizados.</a:t>
          </a:r>
          <a:endParaRPr lang="es-ES"/>
        </a:p>
      </dgm:t>
    </dgm:pt>
    <dgm:pt modelId="{7ECF9023-DFC0-4988-A2E7-5FCECF3727BA}" type="parTrans" cxnId="{2F16B3A4-F0D5-40F1-A501-5D5D5EFD880E}">
      <dgm:prSet/>
      <dgm:spPr/>
      <dgm:t>
        <a:bodyPr/>
        <a:lstStyle/>
        <a:p>
          <a:endParaRPr lang="en-US"/>
        </a:p>
      </dgm:t>
    </dgm:pt>
    <dgm:pt modelId="{9D3CBD4E-A3E4-44DF-A0DF-0D98FD8B34D3}" type="sibTrans" cxnId="{2F16B3A4-F0D5-40F1-A501-5D5D5EFD880E}">
      <dgm:prSet/>
      <dgm:spPr/>
      <dgm:t>
        <a:bodyPr/>
        <a:lstStyle/>
        <a:p>
          <a:endParaRPr lang="en-US"/>
        </a:p>
      </dgm:t>
    </dgm:pt>
    <dgm:pt modelId="{74D565D6-2839-46C0-A596-E9B74A9CC3DD}">
      <dgm:prSet/>
      <dgm:spPr/>
      <dgm:t>
        <a:bodyPr/>
        <a:lstStyle/>
        <a:p>
          <a:r>
            <a:rPr lang="es-EC"/>
            <a:t>El uso de la metodología CRISP-DM permitió orientar la investigación hacia las necesidades del negocio y evidenciar los mejores modelos para cada necesidad.</a:t>
          </a:r>
          <a:endParaRPr lang="es-ES"/>
        </a:p>
      </dgm:t>
    </dgm:pt>
    <dgm:pt modelId="{A1198F1D-6AA9-4464-81CB-B674F33FA7FE}" type="parTrans" cxnId="{FAB450C7-3BE5-4227-A576-16D46478DCC7}">
      <dgm:prSet/>
      <dgm:spPr/>
      <dgm:t>
        <a:bodyPr/>
        <a:lstStyle/>
        <a:p>
          <a:endParaRPr lang="en-US"/>
        </a:p>
      </dgm:t>
    </dgm:pt>
    <dgm:pt modelId="{AAF3EB6D-6EAA-4721-89D4-7B3995CF9B24}" type="sibTrans" cxnId="{FAB450C7-3BE5-4227-A576-16D46478DCC7}">
      <dgm:prSet/>
      <dgm:spPr/>
      <dgm:t>
        <a:bodyPr/>
        <a:lstStyle/>
        <a:p>
          <a:endParaRPr lang="en-US"/>
        </a:p>
      </dgm:t>
    </dgm:pt>
    <dgm:pt modelId="{FBE14A41-3698-49E3-99EC-5AFC3F8C78DD}">
      <dgm:prSet/>
      <dgm:spPr/>
      <dgm:t>
        <a:bodyPr/>
        <a:lstStyle/>
        <a:p>
          <a:r>
            <a:rPr lang="es-EC"/>
            <a:t>De los modelos entrenados y probados para la detección temprana de abandono escolar se comprueba que los mejores clasificadores corresponden a los árboles de decisión y a las redes neuronales.</a:t>
          </a:r>
          <a:endParaRPr lang="es-ES"/>
        </a:p>
      </dgm:t>
    </dgm:pt>
    <dgm:pt modelId="{78DC51D2-E013-493D-B07E-348EF95B7A2E}" type="parTrans" cxnId="{3E8FB007-7B40-42A6-AE46-06C42CCC1DA3}">
      <dgm:prSet/>
      <dgm:spPr/>
      <dgm:t>
        <a:bodyPr/>
        <a:lstStyle/>
        <a:p>
          <a:endParaRPr lang="en-US"/>
        </a:p>
      </dgm:t>
    </dgm:pt>
    <dgm:pt modelId="{0EA00FE5-B0E6-4605-9BBB-886D633CD56C}" type="sibTrans" cxnId="{3E8FB007-7B40-42A6-AE46-06C42CCC1DA3}">
      <dgm:prSet/>
      <dgm:spPr/>
      <dgm:t>
        <a:bodyPr/>
        <a:lstStyle/>
        <a:p>
          <a:endParaRPr lang="en-US"/>
        </a:p>
      </dgm:t>
    </dgm:pt>
    <dgm:pt modelId="{42865F0D-5068-4A41-9691-051B0ED5F257}">
      <dgm:prSet/>
      <dgm:spPr/>
      <dgm:t>
        <a:bodyPr/>
        <a:lstStyle/>
        <a:p>
          <a:r>
            <a:rPr lang="es-EC"/>
            <a:t>La exhaustiva investigación sobre los modelos de datos utilizados en estudios previos permitió generar un conjunto de datos robusto para la detección temprana de estudiantes que abandonen la unidad educativa “Lenin School”. </a:t>
          </a:r>
          <a:endParaRPr lang="es-ES"/>
        </a:p>
      </dgm:t>
    </dgm:pt>
    <dgm:pt modelId="{57496095-3ADF-475D-B9CE-29C417909077}" type="parTrans" cxnId="{3B3B2F02-3D1E-40A0-9DEC-6348F329D29E}">
      <dgm:prSet/>
      <dgm:spPr/>
      <dgm:t>
        <a:bodyPr/>
        <a:lstStyle/>
        <a:p>
          <a:endParaRPr lang="en-US"/>
        </a:p>
      </dgm:t>
    </dgm:pt>
    <dgm:pt modelId="{B7E45BE5-9D06-4F2E-8AE2-365659D86FA1}" type="sibTrans" cxnId="{3B3B2F02-3D1E-40A0-9DEC-6348F329D29E}">
      <dgm:prSet/>
      <dgm:spPr/>
      <dgm:t>
        <a:bodyPr/>
        <a:lstStyle/>
        <a:p>
          <a:endParaRPr lang="en-US"/>
        </a:p>
      </dgm:t>
    </dgm:pt>
    <dgm:pt modelId="{FC4E5897-87D4-4E8D-B448-0DDAE73A0AED}" type="pres">
      <dgm:prSet presAssocID="{D6885B9B-7861-48BA-96D6-CDD723D7941F}" presName="Name0" presStyleCnt="0">
        <dgm:presLayoutVars>
          <dgm:dir/>
          <dgm:resizeHandles val="exact"/>
        </dgm:presLayoutVars>
      </dgm:prSet>
      <dgm:spPr/>
    </dgm:pt>
    <dgm:pt modelId="{70C1B5F3-A566-4CC4-8221-E8A9F328AAC3}" type="pres">
      <dgm:prSet presAssocID="{85C27EA1-7F09-4AC7-AC09-CB5CBC7DD6F6}" presName="node" presStyleLbl="node1" presStyleIdx="0" presStyleCnt="5">
        <dgm:presLayoutVars>
          <dgm:bulletEnabled val="1"/>
        </dgm:presLayoutVars>
      </dgm:prSet>
      <dgm:spPr/>
    </dgm:pt>
    <dgm:pt modelId="{E83368FB-6265-4F5E-96E4-C0F978E615AF}" type="pres">
      <dgm:prSet presAssocID="{CEDB6FE7-2893-4BDE-991C-68B76D2A8932}" presName="sibTrans" presStyleCnt="0"/>
      <dgm:spPr/>
    </dgm:pt>
    <dgm:pt modelId="{A690B003-CE0E-4FF2-B6BE-1F2FD8F7AC31}" type="pres">
      <dgm:prSet presAssocID="{575DECB4-C6D0-4339-8D40-82D7B69B037F}" presName="node" presStyleLbl="node1" presStyleIdx="1" presStyleCnt="5">
        <dgm:presLayoutVars>
          <dgm:bulletEnabled val="1"/>
        </dgm:presLayoutVars>
      </dgm:prSet>
      <dgm:spPr/>
    </dgm:pt>
    <dgm:pt modelId="{48D8F46D-F718-42C6-85FA-11E5766A1C11}" type="pres">
      <dgm:prSet presAssocID="{9D3CBD4E-A3E4-44DF-A0DF-0D98FD8B34D3}" presName="sibTrans" presStyleCnt="0"/>
      <dgm:spPr/>
    </dgm:pt>
    <dgm:pt modelId="{76BD3B9A-8C5C-4E27-B677-F1A7E264F9E4}" type="pres">
      <dgm:prSet presAssocID="{74D565D6-2839-46C0-A596-E9B74A9CC3DD}" presName="node" presStyleLbl="node1" presStyleIdx="2" presStyleCnt="5">
        <dgm:presLayoutVars>
          <dgm:bulletEnabled val="1"/>
        </dgm:presLayoutVars>
      </dgm:prSet>
      <dgm:spPr/>
    </dgm:pt>
    <dgm:pt modelId="{90F025CA-555F-45FD-B15B-9C06587A2A5A}" type="pres">
      <dgm:prSet presAssocID="{AAF3EB6D-6EAA-4721-89D4-7B3995CF9B24}" presName="sibTrans" presStyleCnt="0"/>
      <dgm:spPr/>
    </dgm:pt>
    <dgm:pt modelId="{646232B4-0FFE-4AAE-BB5C-B3FB67563BBA}" type="pres">
      <dgm:prSet presAssocID="{FBE14A41-3698-49E3-99EC-5AFC3F8C78DD}" presName="node" presStyleLbl="node1" presStyleIdx="3" presStyleCnt="5">
        <dgm:presLayoutVars>
          <dgm:bulletEnabled val="1"/>
        </dgm:presLayoutVars>
      </dgm:prSet>
      <dgm:spPr/>
    </dgm:pt>
    <dgm:pt modelId="{02BAE3D2-E638-426C-837C-44DAA411DB13}" type="pres">
      <dgm:prSet presAssocID="{0EA00FE5-B0E6-4605-9BBB-886D633CD56C}" presName="sibTrans" presStyleCnt="0"/>
      <dgm:spPr/>
    </dgm:pt>
    <dgm:pt modelId="{5435BC72-F229-471A-91AB-2AB5245DA2A4}" type="pres">
      <dgm:prSet presAssocID="{42865F0D-5068-4A41-9691-051B0ED5F257}" presName="node" presStyleLbl="node1" presStyleIdx="4" presStyleCnt="5">
        <dgm:presLayoutVars>
          <dgm:bulletEnabled val="1"/>
        </dgm:presLayoutVars>
      </dgm:prSet>
      <dgm:spPr/>
    </dgm:pt>
  </dgm:ptLst>
  <dgm:cxnLst>
    <dgm:cxn modelId="{3B3B2F02-3D1E-40A0-9DEC-6348F329D29E}" srcId="{D6885B9B-7861-48BA-96D6-CDD723D7941F}" destId="{42865F0D-5068-4A41-9691-051B0ED5F257}" srcOrd="4" destOrd="0" parTransId="{57496095-3ADF-475D-B9CE-29C417909077}" sibTransId="{B7E45BE5-9D06-4F2E-8AE2-365659D86FA1}"/>
    <dgm:cxn modelId="{0F090307-FDCE-43B4-80C8-87CC8199CD94}" srcId="{D6885B9B-7861-48BA-96D6-CDD723D7941F}" destId="{85C27EA1-7F09-4AC7-AC09-CB5CBC7DD6F6}" srcOrd="0" destOrd="0" parTransId="{FBBB5AB6-F649-429C-A968-4D0E8B65217F}" sibTransId="{CEDB6FE7-2893-4BDE-991C-68B76D2A8932}"/>
    <dgm:cxn modelId="{3E8FB007-7B40-42A6-AE46-06C42CCC1DA3}" srcId="{D6885B9B-7861-48BA-96D6-CDD723D7941F}" destId="{FBE14A41-3698-49E3-99EC-5AFC3F8C78DD}" srcOrd="3" destOrd="0" parTransId="{78DC51D2-E013-493D-B07E-348EF95B7A2E}" sibTransId="{0EA00FE5-B0E6-4605-9BBB-886D633CD56C}"/>
    <dgm:cxn modelId="{A9299B28-9D2E-426F-80DC-0A27D1FF684D}" type="presOf" srcId="{D6885B9B-7861-48BA-96D6-CDD723D7941F}" destId="{FC4E5897-87D4-4E8D-B448-0DDAE73A0AED}" srcOrd="0" destOrd="0" presId="urn:microsoft.com/office/officeart/2005/8/layout/hList6"/>
    <dgm:cxn modelId="{F29E168C-31FD-4200-8708-5320B0B3982C}" type="presOf" srcId="{FBE14A41-3698-49E3-99EC-5AFC3F8C78DD}" destId="{646232B4-0FFE-4AAE-BB5C-B3FB67563BBA}" srcOrd="0" destOrd="0" presId="urn:microsoft.com/office/officeart/2005/8/layout/hList6"/>
    <dgm:cxn modelId="{D5CE69A0-CA23-487C-8F59-AB8EB977F85F}" type="presOf" srcId="{85C27EA1-7F09-4AC7-AC09-CB5CBC7DD6F6}" destId="{70C1B5F3-A566-4CC4-8221-E8A9F328AAC3}" srcOrd="0" destOrd="0" presId="urn:microsoft.com/office/officeart/2005/8/layout/hList6"/>
    <dgm:cxn modelId="{F7AF0FA4-2903-4821-B094-8A449398C68F}" type="presOf" srcId="{575DECB4-C6D0-4339-8D40-82D7B69B037F}" destId="{A690B003-CE0E-4FF2-B6BE-1F2FD8F7AC31}" srcOrd="0" destOrd="0" presId="urn:microsoft.com/office/officeart/2005/8/layout/hList6"/>
    <dgm:cxn modelId="{2F16B3A4-F0D5-40F1-A501-5D5D5EFD880E}" srcId="{D6885B9B-7861-48BA-96D6-CDD723D7941F}" destId="{575DECB4-C6D0-4339-8D40-82D7B69B037F}" srcOrd="1" destOrd="0" parTransId="{7ECF9023-DFC0-4988-A2E7-5FCECF3727BA}" sibTransId="{9D3CBD4E-A3E4-44DF-A0DF-0D98FD8B34D3}"/>
    <dgm:cxn modelId="{BD9329B8-EB6F-49DE-950C-4DA3216D58B0}" type="presOf" srcId="{42865F0D-5068-4A41-9691-051B0ED5F257}" destId="{5435BC72-F229-471A-91AB-2AB5245DA2A4}" srcOrd="0" destOrd="0" presId="urn:microsoft.com/office/officeart/2005/8/layout/hList6"/>
    <dgm:cxn modelId="{FAB450C7-3BE5-4227-A576-16D46478DCC7}" srcId="{D6885B9B-7861-48BA-96D6-CDD723D7941F}" destId="{74D565D6-2839-46C0-A596-E9B74A9CC3DD}" srcOrd="2" destOrd="0" parTransId="{A1198F1D-6AA9-4464-81CB-B674F33FA7FE}" sibTransId="{AAF3EB6D-6EAA-4721-89D4-7B3995CF9B24}"/>
    <dgm:cxn modelId="{8DC7EFFF-AF6D-470C-AE47-95F7B8E3B7B5}" type="presOf" srcId="{74D565D6-2839-46C0-A596-E9B74A9CC3DD}" destId="{76BD3B9A-8C5C-4E27-B677-F1A7E264F9E4}" srcOrd="0" destOrd="0" presId="urn:microsoft.com/office/officeart/2005/8/layout/hList6"/>
    <dgm:cxn modelId="{EE00F4C7-E93C-4812-8877-37F40C027EC6}" type="presParOf" srcId="{FC4E5897-87D4-4E8D-B448-0DDAE73A0AED}" destId="{70C1B5F3-A566-4CC4-8221-E8A9F328AAC3}" srcOrd="0" destOrd="0" presId="urn:microsoft.com/office/officeart/2005/8/layout/hList6"/>
    <dgm:cxn modelId="{F3F58AE5-0E69-48C7-B244-59D81ADB0D14}" type="presParOf" srcId="{FC4E5897-87D4-4E8D-B448-0DDAE73A0AED}" destId="{E83368FB-6265-4F5E-96E4-C0F978E615AF}" srcOrd="1" destOrd="0" presId="urn:microsoft.com/office/officeart/2005/8/layout/hList6"/>
    <dgm:cxn modelId="{8F7A218A-1A45-4EEC-B73D-0A8CDD5F4315}" type="presParOf" srcId="{FC4E5897-87D4-4E8D-B448-0DDAE73A0AED}" destId="{A690B003-CE0E-4FF2-B6BE-1F2FD8F7AC31}" srcOrd="2" destOrd="0" presId="urn:microsoft.com/office/officeart/2005/8/layout/hList6"/>
    <dgm:cxn modelId="{73C5323A-7FE8-4E6F-9A43-1FF930CC3850}" type="presParOf" srcId="{FC4E5897-87D4-4E8D-B448-0DDAE73A0AED}" destId="{48D8F46D-F718-42C6-85FA-11E5766A1C11}" srcOrd="3" destOrd="0" presId="urn:microsoft.com/office/officeart/2005/8/layout/hList6"/>
    <dgm:cxn modelId="{E123460C-C192-4D72-99E8-3639645D7830}" type="presParOf" srcId="{FC4E5897-87D4-4E8D-B448-0DDAE73A0AED}" destId="{76BD3B9A-8C5C-4E27-B677-F1A7E264F9E4}" srcOrd="4" destOrd="0" presId="urn:microsoft.com/office/officeart/2005/8/layout/hList6"/>
    <dgm:cxn modelId="{A4FDF262-B01F-47C2-9DD2-5203D27B2D08}" type="presParOf" srcId="{FC4E5897-87D4-4E8D-B448-0DDAE73A0AED}" destId="{90F025CA-555F-45FD-B15B-9C06587A2A5A}" srcOrd="5" destOrd="0" presId="urn:microsoft.com/office/officeart/2005/8/layout/hList6"/>
    <dgm:cxn modelId="{42897E9B-B4BD-4AFE-A2B3-89464ABA0628}" type="presParOf" srcId="{FC4E5897-87D4-4E8D-B448-0DDAE73A0AED}" destId="{646232B4-0FFE-4AAE-BB5C-B3FB67563BBA}" srcOrd="6" destOrd="0" presId="urn:microsoft.com/office/officeart/2005/8/layout/hList6"/>
    <dgm:cxn modelId="{B60CAB3F-D4E0-4203-B2BF-F3DE3F4690B1}" type="presParOf" srcId="{FC4E5897-87D4-4E8D-B448-0DDAE73A0AED}" destId="{02BAE3D2-E638-426C-837C-44DAA411DB13}" srcOrd="7" destOrd="0" presId="urn:microsoft.com/office/officeart/2005/8/layout/hList6"/>
    <dgm:cxn modelId="{44F50B38-4DA1-4284-BCE8-9A580784086F}" type="presParOf" srcId="{FC4E5897-87D4-4E8D-B448-0DDAE73A0AED}" destId="{5435BC72-F229-471A-91AB-2AB5245DA2A4}"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E986423-BF93-4E69-A20A-08D5F6B0421A}" type="doc">
      <dgm:prSet loTypeId="urn:microsoft.com/office/officeart/2005/8/layout/hList6" loCatId="list" qsTypeId="urn:microsoft.com/office/officeart/2005/8/quickstyle/simple1" qsCatId="simple" csTypeId="urn:microsoft.com/office/officeart/2005/8/colors/accent1_2" csCatId="accent1"/>
      <dgm:spPr/>
      <dgm:t>
        <a:bodyPr/>
        <a:lstStyle/>
        <a:p>
          <a:endParaRPr lang="en-US"/>
        </a:p>
      </dgm:t>
    </dgm:pt>
    <dgm:pt modelId="{277575BA-7E94-480C-AEB5-67D8E0291F31}">
      <dgm:prSet/>
      <dgm:spPr/>
      <dgm:t>
        <a:bodyPr/>
        <a:lstStyle/>
        <a:p>
          <a:r>
            <a:rPr lang="es-EC"/>
            <a:t>El uso y contraste de las técnicas de validación: matriz de confusión y la curva ROC permitieron evaluar a los modelos desde dos puntos de vista basados en la exactitud general de predicción y en los verdaderos positivos y negativos generados por los modelos.</a:t>
          </a:r>
          <a:endParaRPr lang="es-ES"/>
        </a:p>
      </dgm:t>
    </dgm:pt>
    <dgm:pt modelId="{358997E4-F859-4846-BD80-701F332581BA}" type="parTrans" cxnId="{80860EF7-FE9D-46D8-919D-7D12C40FF286}">
      <dgm:prSet/>
      <dgm:spPr/>
      <dgm:t>
        <a:bodyPr/>
        <a:lstStyle/>
        <a:p>
          <a:endParaRPr lang="en-US"/>
        </a:p>
      </dgm:t>
    </dgm:pt>
    <dgm:pt modelId="{815F3EB2-CD23-4AF9-826C-533046DCA1FF}" type="sibTrans" cxnId="{80860EF7-FE9D-46D8-919D-7D12C40FF286}">
      <dgm:prSet/>
      <dgm:spPr/>
      <dgm:t>
        <a:bodyPr/>
        <a:lstStyle/>
        <a:p>
          <a:endParaRPr lang="en-US"/>
        </a:p>
      </dgm:t>
    </dgm:pt>
    <dgm:pt modelId="{BE797F34-99D4-427F-8D9B-7EE049765429}">
      <dgm:prSet/>
      <dgm:spPr/>
      <dgm:t>
        <a:bodyPr/>
        <a:lstStyle/>
        <a:p>
          <a:r>
            <a:rPr lang="es-EC"/>
            <a:t>Al usar el mismo conjunto de datos para la variable objetivo de la tasa de retención estudiantil se comprueba que los modelos tienen un buen rendimiento pero que podría mejorar con otro conjunto de datos más acorde a la explicación de esta variable.</a:t>
          </a:r>
          <a:endParaRPr lang="es-ES"/>
        </a:p>
      </dgm:t>
    </dgm:pt>
    <dgm:pt modelId="{81608E45-C453-4D8A-B036-3D8BAFD2D28C}" type="parTrans" cxnId="{E5089357-C934-4254-BC93-720984207E8D}">
      <dgm:prSet/>
      <dgm:spPr/>
      <dgm:t>
        <a:bodyPr/>
        <a:lstStyle/>
        <a:p>
          <a:endParaRPr lang="en-US"/>
        </a:p>
      </dgm:t>
    </dgm:pt>
    <dgm:pt modelId="{29CBAD46-6D38-49AC-A9BD-4F9F5BB4023B}" type="sibTrans" cxnId="{E5089357-C934-4254-BC93-720984207E8D}">
      <dgm:prSet/>
      <dgm:spPr/>
      <dgm:t>
        <a:bodyPr/>
        <a:lstStyle/>
        <a:p>
          <a:endParaRPr lang="en-US"/>
        </a:p>
      </dgm:t>
    </dgm:pt>
    <dgm:pt modelId="{90A02E73-1CBE-41AB-838A-92CFFCF24A3D}">
      <dgm:prSet/>
      <dgm:spPr/>
      <dgm:t>
        <a:bodyPr/>
        <a:lstStyle/>
        <a:p>
          <a:r>
            <a:rPr lang="es-EC"/>
            <a:t>Para la predicción del abandono escolar y de la tasa de retención estudiantil se evidencia que el modelo con mejor exactitud corresponde a las redes neuronales.</a:t>
          </a:r>
          <a:endParaRPr lang="es-ES"/>
        </a:p>
      </dgm:t>
    </dgm:pt>
    <dgm:pt modelId="{C1D2ACA4-2FAB-412F-A5DB-B0BD26A969B2}" type="parTrans" cxnId="{DE3E93CA-B79D-4F6E-AA4D-5F3595E0DC88}">
      <dgm:prSet/>
      <dgm:spPr/>
      <dgm:t>
        <a:bodyPr/>
        <a:lstStyle/>
        <a:p>
          <a:endParaRPr lang="en-US"/>
        </a:p>
      </dgm:t>
    </dgm:pt>
    <dgm:pt modelId="{38EBAD6C-31D8-4BDC-B013-F9826EFDB3DB}" type="sibTrans" cxnId="{DE3E93CA-B79D-4F6E-AA4D-5F3595E0DC88}">
      <dgm:prSet/>
      <dgm:spPr/>
      <dgm:t>
        <a:bodyPr/>
        <a:lstStyle/>
        <a:p>
          <a:endParaRPr lang="en-US"/>
        </a:p>
      </dgm:t>
    </dgm:pt>
    <dgm:pt modelId="{2223FACB-E28F-4D94-83E0-A4AAA80B0CEC}">
      <dgm:prSet/>
      <dgm:spPr/>
      <dgm:t>
        <a:bodyPr/>
        <a:lstStyle/>
        <a:p>
          <a:r>
            <a:rPr lang="es-EC"/>
            <a:t>Se podría prevenir eficazmente tanto el abandono escolar como la tasa de retención al evidenciar problemas académicos de forma temprana.</a:t>
          </a:r>
          <a:endParaRPr lang="es-ES"/>
        </a:p>
      </dgm:t>
    </dgm:pt>
    <dgm:pt modelId="{7A2474ED-1BA9-4776-B217-5DFA942CE89E}" type="parTrans" cxnId="{CA08A3D0-49FD-4837-BE91-162CD7AD1D2E}">
      <dgm:prSet/>
      <dgm:spPr/>
      <dgm:t>
        <a:bodyPr/>
        <a:lstStyle/>
        <a:p>
          <a:endParaRPr lang="en-US"/>
        </a:p>
      </dgm:t>
    </dgm:pt>
    <dgm:pt modelId="{22E38ED3-1A68-44B3-9405-4ECB9AB5E346}" type="sibTrans" cxnId="{CA08A3D0-49FD-4837-BE91-162CD7AD1D2E}">
      <dgm:prSet/>
      <dgm:spPr/>
      <dgm:t>
        <a:bodyPr/>
        <a:lstStyle/>
        <a:p>
          <a:endParaRPr lang="en-US"/>
        </a:p>
      </dgm:t>
    </dgm:pt>
    <dgm:pt modelId="{403E5688-ABE9-4904-8481-87D35BDAD9A7}">
      <dgm:prSet/>
      <dgm:spPr/>
      <dgm:t>
        <a:bodyPr/>
        <a:lstStyle/>
        <a:p>
          <a:r>
            <a:rPr lang="es-EC"/>
            <a:t>El uso de herramientas líderes en el mercado permitió un fácil desarrollo de este proyecto.</a:t>
          </a:r>
          <a:endParaRPr lang="es-ES"/>
        </a:p>
      </dgm:t>
    </dgm:pt>
    <dgm:pt modelId="{4343CE7F-98F6-45A5-92AB-139572762FD5}" type="parTrans" cxnId="{B462F206-F461-43B8-AFA9-6C312295258E}">
      <dgm:prSet/>
      <dgm:spPr/>
      <dgm:t>
        <a:bodyPr/>
        <a:lstStyle/>
        <a:p>
          <a:endParaRPr lang="en-US"/>
        </a:p>
      </dgm:t>
    </dgm:pt>
    <dgm:pt modelId="{A9FDAD56-7D4E-43BC-A270-9BA7577D71DE}" type="sibTrans" cxnId="{B462F206-F461-43B8-AFA9-6C312295258E}">
      <dgm:prSet/>
      <dgm:spPr/>
      <dgm:t>
        <a:bodyPr/>
        <a:lstStyle/>
        <a:p>
          <a:endParaRPr lang="en-US"/>
        </a:p>
      </dgm:t>
    </dgm:pt>
    <dgm:pt modelId="{316606F9-1439-4DDF-BBEC-48EB75AF7E4A}">
      <dgm:prSet/>
      <dgm:spPr/>
      <dgm:t>
        <a:bodyPr/>
        <a:lstStyle/>
        <a:p>
          <a:r>
            <a:rPr lang="es-EC"/>
            <a:t>No se evidencia una acción directa de la reactivación del volcán Cotopaxi sobre la tasa de abandono escolar en la unidad educativa.</a:t>
          </a:r>
          <a:endParaRPr lang="es-ES"/>
        </a:p>
      </dgm:t>
    </dgm:pt>
    <dgm:pt modelId="{AA5897C3-29EC-4514-8204-96AB9CAF92D3}" type="parTrans" cxnId="{A17A1719-695D-4A31-A408-F01463025F11}">
      <dgm:prSet/>
      <dgm:spPr/>
      <dgm:t>
        <a:bodyPr/>
        <a:lstStyle/>
        <a:p>
          <a:endParaRPr lang="en-US"/>
        </a:p>
      </dgm:t>
    </dgm:pt>
    <dgm:pt modelId="{AC5AD2A6-24EF-43E1-B886-E099778DEDDE}" type="sibTrans" cxnId="{A17A1719-695D-4A31-A408-F01463025F11}">
      <dgm:prSet/>
      <dgm:spPr/>
      <dgm:t>
        <a:bodyPr/>
        <a:lstStyle/>
        <a:p>
          <a:endParaRPr lang="en-US"/>
        </a:p>
      </dgm:t>
    </dgm:pt>
    <dgm:pt modelId="{B44852F6-2C68-4BDC-9FEC-F5E0F708F417}" type="pres">
      <dgm:prSet presAssocID="{BE986423-BF93-4E69-A20A-08D5F6B0421A}" presName="Name0" presStyleCnt="0">
        <dgm:presLayoutVars>
          <dgm:dir/>
          <dgm:resizeHandles val="exact"/>
        </dgm:presLayoutVars>
      </dgm:prSet>
      <dgm:spPr/>
    </dgm:pt>
    <dgm:pt modelId="{F6376029-F8D5-4C7D-B8F2-FE0D797AB229}" type="pres">
      <dgm:prSet presAssocID="{277575BA-7E94-480C-AEB5-67D8E0291F31}" presName="node" presStyleLbl="node1" presStyleIdx="0" presStyleCnt="6">
        <dgm:presLayoutVars>
          <dgm:bulletEnabled val="1"/>
        </dgm:presLayoutVars>
      </dgm:prSet>
      <dgm:spPr/>
    </dgm:pt>
    <dgm:pt modelId="{C7C4C1FF-6F76-4FB9-9FE5-5886E5C9DE9F}" type="pres">
      <dgm:prSet presAssocID="{815F3EB2-CD23-4AF9-826C-533046DCA1FF}" presName="sibTrans" presStyleCnt="0"/>
      <dgm:spPr/>
    </dgm:pt>
    <dgm:pt modelId="{0910CD77-7D51-4374-A754-378799103CA5}" type="pres">
      <dgm:prSet presAssocID="{BE797F34-99D4-427F-8D9B-7EE049765429}" presName="node" presStyleLbl="node1" presStyleIdx="1" presStyleCnt="6">
        <dgm:presLayoutVars>
          <dgm:bulletEnabled val="1"/>
        </dgm:presLayoutVars>
      </dgm:prSet>
      <dgm:spPr/>
    </dgm:pt>
    <dgm:pt modelId="{27043A96-DBE2-48F8-A9E4-87AFCC72AAC3}" type="pres">
      <dgm:prSet presAssocID="{29CBAD46-6D38-49AC-A9BD-4F9F5BB4023B}" presName="sibTrans" presStyleCnt="0"/>
      <dgm:spPr/>
    </dgm:pt>
    <dgm:pt modelId="{E1040306-3077-4B49-A745-5AF2F8E72A04}" type="pres">
      <dgm:prSet presAssocID="{90A02E73-1CBE-41AB-838A-92CFFCF24A3D}" presName="node" presStyleLbl="node1" presStyleIdx="2" presStyleCnt="6">
        <dgm:presLayoutVars>
          <dgm:bulletEnabled val="1"/>
        </dgm:presLayoutVars>
      </dgm:prSet>
      <dgm:spPr/>
    </dgm:pt>
    <dgm:pt modelId="{D1892EDA-CB12-4062-ACCC-8A03ABCABCDE}" type="pres">
      <dgm:prSet presAssocID="{38EBAD6C-31D8-4BDC-B013-F9826EFDB3DB}" presName="sibTrans" presStyleCnt="0"/>
      <dgm:spPr/>
    </dgm:pt>
    <dgm:pt modelId="{7D457454-BC94-42B9-A6BC-B84EE654DE29}" type="pres">
      <dgm:prSet presAssocID="{2223FACB-E28F-4D94-83E0-A4AAA80B0CEC}" presName="node" presStyleLbl="node1" presStyleIdx="3" presStyleCnt="6">
        <dgm:presLayoutVars>
          <dgm:bulletEnabled val="1"/>
        </dgm:presLayoutVars>
      </dgm:prSet>
      <dgm:spPr/>
    </dgm:pt>
    <dgm:pt modelId="{18BBF60F-96AE-4C73-84C7-8F6B9E7FDB01}" type="pres">
      <dgm:prSet presAssocID="{22E38ED3-1A68-44B3-9405-4ECB9AB5E346}" presName="sibTrans" presStyleCnt="0"/>
      <dgm:spPr/>
    </dgm:pt>
    <dgm:pt modelId="{380890FE-B64E-4BEA-8013-1AC9C949BA25}" type="pres">
      <dgm:prSet presAssocID="{403E5688-ABE9-4904-8481-87D35BDAD9A7}" presName="node" presStyleLbl="node1" presStyleIdx="4" presStyleCnt="6">
        <dgm:presLayoutVars>
          <dgm:bulletEnabled val="1"/>
        </dgm:presLayoutVars>
      </dgm:prSet>
      <dgm:spPr/>
    </dgm:pt>
    <dgm:pt modelId="{8399032B-204D-4E1C-A539-E7A91B42029B}" type="pres">
      <dgm:prSet presAssocID="{A9FDAD56-7D4E-43BC-A270-9BA7577D71DE}" presName="sibTrans" presStyleCnt="0"/>
      <dgm:spPr/>
    </dgm:pt>
    <dgm:pt modelId="{9BBC1700-2007-458D-9B54-6A54337C2A52}" type="pres">
      <dgm:prSet presAssocID="{316606F9-1439-4DDF-BBEC-48EB75AF7E4A}" presName="node" presStyleLbl="node1" presStyleIdx="5" presStyleCnt="6">
        <dgm:presLayoutVars>
          <dgm:bulletEnabled val="1"/>
        </dgm:presLayoutVars>
      </dgm:prSet>
      <dgm:spPr/>
    </dgm:pt>
  </dgm:ptLst>
  <dgm:cxnLst>
    <dgm:cxn modelId="{B462F206-F461-43B8-AFA9-6C312295258E}" srcId="{BE986423-BF93-4E69-A20A-08D5F6B0421A}" destId="{403E5688-ABE9-4904-8481-87D35BDAD9A7}" srcOrd="4" destOrd="0" parTransId="{4343CE7F-98F6-45A5-92AB-139572762FD5}" sibTransId="{A9FDAD56-7D4E-43BC-A270-9BA7577D71DE}"/>
    <dgm:cxn modelId="{2BE01A0B-36F6-4728-B0A1-208CA94591E8}" type="presOf" srcId="{2223FACB-E28F-4D94-83E0-A4AAA80B0CEC}" destId="{7D457454-BC94-42B9-A6BC-B84EE654DE29}" srcOrd="0" destOrd="0" presId="urn:microsoft.com/office/officeart/2005/8/layout/hList6"/>
    <dgm:cxn modelId="{335CCE0D-2FF7-4E31-B51D-C7F0763F6920}" type="presOf" srcId="{BE797F34-99D4-427F-8D9B-7EE049765429}" destId="{0910CD77-7D51-4374-A754-378799103CA5}" srcOrd="0" destOrd="0" presId="urn:microsoft.com/office/officeart/2005/8/layout/hList6"/>
    <dgm:cxn modelId="{A17A1719-695D-4A31-A408-F01463025F11}" srcId="{BE986423-BF93-4E69-A20A-08D5F6B0421A}" destId="{316606F9-1439-4DDF-BBEC-48EB75AF7E4A}" srcOrd="5" destOrd="0" parTransId="{AA5897C3-29EC-4514-8204-96AB9CAF92D3}" sibTransId="{AC5AD2A6-24EF-43E1-B886-E099778DEDDE}"/>
    <dgm:cxn modelId="{7ADECE25-6F6E-440D-AEE5-7AA3A523B104}" type="presOf" srcId="{277575BA-7E94-480C-AEB5-67D8E0291F31}" destId="{F6376029-F8D5-4C7D-B8F2-FE0D797AB229}" srcOrd="0" destOrd="0" presId="urn:microsoft.com/office/officeart/2005/8/layout/hList6"/>
    <dgm:cxn modelId="{E5089357-C934-4254-BC93-720984207E8D}" srcId="{BE986423-BF93-4E69-A20A-08D5F6B0421A}" destId="{BE797F34-99D4-427F-8D9B-7EE049765429}" srcOrd="1" destOrd="0" parTransId="{81608E45-C453-4D8A-B036-3D8BAFD2D28C}" sibTransId="{29CBAD46-6D38-49AC-A9BD-4F9F5BB4023B}"/>
    <dgm:cxn modelId="{0663DC81-71EA-43CB-85AC-122BD6C25B82}" type="presOf" srcId="{403E5688-ABE9-4904-8481-87D35BDAD9A7}" destId="{380890FE-B64E-4BEA-8013-1AC9C949BA25}" srcOrd="0" destOrd="0" presId="urn:microsoft.com/office/officeart/2005/8/layout/hList6"/>
    <dgm:cxn modelId="{BF1AA0A8-DB94-438A-B583-DBD7A127F16C}" type="presOf" srcId="{90A02E73-1CBE-41AB-838A-92CFFCF24A3D}" destId="{E1040306-3077-4B49-A745-5AF2F8E72A04}" srcOrd="0" destOrd="0" presId="urn:microsoft.com/office/officeart/2005/8/layout/hList6"/>
    <dgm:cxn modelId="{4F69A1B4-9503-4FD7-8298-382A7E3827AB}" type="presOf" srcId="{BE986423-BF93-4E69-A20A-08D5F6B0421A}" destId="{B44852F6-2C68-4BDC-9FEC-F5E0F708F417}" srcOrd="0" destOrd="0" presId="urn:microsoft.com/office/officeart/2005/8/layout/hList6"/>
    <dgm:cxn modelId="{9221AFC6-D789-4FA9-8CE4-FD8F85585409}" type="presOf" srcId="{316606F9-1439-4DDF-BBEC-48EB75AF7E4A}" destId="{9BBC1700-2007-458D-9B54-6A54337C2A52}" srcOrd="0" destOrd="0" presId="urn:microsoft.com/office/officeart/2005/8/layout/hList6"/>
    <dgm:cxn modelId="{DE3E93CA-B79D-4F6E-AA4D-5F3595E0DC88}" srcId="{BE986423-BF93-4E69-A20A-08D5F6B0421A}" destId="{90A02E73-1CBE-41AB-838A-92CFFCF24A3D}" srcOrd="2" destOrd="0" parTransId="{C1D2ACA4-2FAB-412F-A5DB-B0BD26A969B2}" sibTransId="{38EBAD6C-31D8-4BDC-B013-F9826EFDB3DB}"/>
    <dgm:cxn modelId="{CA08A3D0-49FD-4837-BE91-162CD7AD1D2E}" srcId="{BE986423-BF93-4E69-A20A-08D5F6B0421A}" destId="{2223FACB-E28F-4D94-83E0-A4AAA80B0CEC}" srcOrd="3" destOrd="0" parTransId="{7A2474ED-1BA9-4776-B217-5DFA942CE89E}" sibTransId="{22E38ED3-1A68-44B3-9405-4ECB9AB5E346}"/>
    <dgm:cxn modelId="{80860EF7-FE9D-46D8-919D-7D12C40FF286}" srcId="{BE986423-BF93-4E69-A20A-08D5F6B0421A}" destId="{277575BA-7E94-480C-AEB5-67D8E0291F31}" srcOrd="0" destOrd="0" parTransId="{358997E4-F859-4846-BD80-701F332581BA}" sibTransId="{815F3EB2-CD23-4AF9-826C-533046DCA1FF}"/>
    <dgm:cxn modelId="{F8C70CD4-1F87-428B-B43D-ABFD9A7B5531}" type="presParOf" srcId="{B44852F6-2C68-4BDC-9FEC-F5E0F708F417}" destId="{F6376029-F8D5-4C7D-B8F2-FE0D797AB229}" srcOrd="0" destOrd="0" presId="urn:microsoft.com/office/officeart/2005/8/layout/hList6"/>
    <dgm:cxn modelId="{A2CAFF1D-DD8A-4F2F-9145-54D06241CF20}" type="presParOf" srcId="{B44852F6-2C68-4BDC-9FEC-F5E0F708F417}" destId="{C7C4C1FF-6F76-4FB9-9FE5-5886E5C9DE9F}" srcOrd="1" destOrd="0" presId="urn:microsoft.com/office/officeart/2005/8/layout/hList6"/>
    <dgm:cxn modelId="{AB35B9E5-59F8-4278-BCEB-05C9BA440D20}" type="presParOf" srcId="{B44852F6-2C68-4BDC-9FEC-F5E0F708F417}" destId="{0910CD77-7D51-4374-A754-378799103CA5}" srcOrd="2" destOrd="0" presId="urn:microsoft.com/office/officeart/2005/8/layout/hList6"/>
    <dgm:cxn modelId="{320BBB1E-89D7-4BB4-B870-FA1F4D639E4C}" type="presParOf" srcId="{B44852F6-2C68-4BDC-9FEC-F5E0F708F417}" destId="{27043A96-DBE2-48F8-A9E4-87AFCC72AAC3}" srcOrd="3" destOrd="0" presId="urn:microsoft.com/office/officeart/2005/8/layout/hList6"/>
    <dgm:cxn modelId="{1B0ABFFC-9BB7-4E16-9D83-BAC9921C0B1F}" type="presParOf" srcId="{B44852F6-2C68-4BDC-9FEC-F5E0F708F417}" destId="{E1040306-3077-4B49-A745-5AF2F8E72A04}" srcOrd="4" destOrd="0" presId="urn:microsoft.com/office/officeart/2005/8/layout/hList6"/>
    <dgm:cxn modelId="{9260FB1C-C2C1-4152-9E30-C27FFAC62830}" type="presParOf" srcId="{B44852F6-2C68-4BDC-9FEC-F5E0F708F417}" destId="{D1892EDA-CB12-4062-ACCC-8A03ABCABCDE}" srcOrd="5" destOrd="0" presId="urn:microsoft.com/office/officeart/2005/8/layout/hList6"/>
    <dgm:cxn modelId="{044FCA61-7E2D-460C-AF9A-35CD7DAFF582}" type="presParOf" srcId="{B44852F6-2C68-4BDC-9FEC-F5E0F708F417}" destId="{7D457454-BC94-42B9-A6BC-B84EE654DE29}" srcOrd="6" destOrd="0" presId="urn:microsoft.com/office/officeart/2005/8/layout/hList6"/>
    <dgm:cxn modelId="{8E5CC68D-213C-433D-8560-B3D3537F9020}" type="presParOf" srcId="{B44852F6-2C68-4BDC-9FEC-F5E0F708F417}" destId="{18BBF60F-96AE-4C73-84C7-8F6B9E7FDB01}" srcOrd="7" destOrd="0" presId="urn:microsoft.com/office/officeart/2005/8/layout/hList6"/>
    <dgm:cxn modelId="{55C086FF-6FF6-425C-9911-CA883ED18C70}" type="presParOf" srcId="{B44852F6-2C68-4BDC-9FEC-F5E0F708F417}" destId="{380890FE-B64E-4BEA-8013-1AC9C949BA25}" srcOrd="8" destOrd="0" presId="urn:microsoft.com/office/officeart/2005/8/layout/hList6"/>
    <dgm:cxn modelId="{F85ADEFE-6D90-4B09-B4CB-85F74D79491B}" type="presParOf" srcId="{B44852F6-2C68-4BDC-9FEC-F5E0F708F417}" destId="{8399032B-204D-4E1C-A539-E7A91B42029B}" srcOrd="9" destOrd="0" presId="urn:microsoft.com/office/officeart/2005/8/layout/hList6"/>
    <dgm:cxn modelId="{44017EFC-9A73-4F3A-B7DF-7C4902A544B0}" type="presParOf" srcId="{B44852F6-2C68-4BDC-9FEC-F5E0F708F417}" destId="{9BBC1700-2007-458D-9B54-6A54337C2A52}" srcOrd="1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EF66A57-0782-4CC9-BAD7-3A0C49F89A0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ECAE1B0C-387D-49C2-A13A-EBE5AC686CFD}">
      <dgm:prSet/>
      <dgm:spPr/>
      <dgm:t>
        <a:bodyPr/>
        <a:lstStyle/>
        <a:p>
          <a:r>
            <a:rPr lang="es-EC" dirty="0"/>
            <a:t>Se evidenció que los clasificadores tuvieron un buen rendimiento sobre la variable de retención de alumnos; sin embargo, se considera que la ampliación de esta temática a partir de esta investigación puede </a:t>
          </a:r>
          <a:r>
            <a:rPr lang="es-EC" b="1" dirty="0"/>
            <a:t>mejorar el rendimiento de los clasificadores respecto a la tasa de retención</a:t>
          </a:r>
          <a:r>
            <a:rPr lang="es-EC" dirty="0"/>
            <a:t>.</a:t>
          </a:r>
          <a:endParaRPr lang="es-ES" dirty="0"/>
        </a:p>
      </dgm:t>
    </dgm:pt>
    <dgm:pt modelId="{6C033054-BEFB-4596-A10A-9C0D70240ABE}" type="parTrans" cxnId="{278F1EAE-F02D-4FF2-AA07-5B2CB63DF2E1}">
      <dgm:prSet/>
      <dgm:spPr/>
      <dgm:t>
        <a:bodyPr/>
        <a:lstStyle/>
        <a:p>
          <a:endParaRPr lang="en-US"/>
        </a:p>
      </dgm:t>
    </dgm:pt>
    <dgm:pt modelId="{3665D32A-FB57-4F06-B2FB-8E8D1F12B4BF}" type="sibTrans" cxnId="{278F1EAE-F02D-4FF2-AA07-5B2CB63DF2E1}">
      <dgm:prSet/>
      <dgm:spPr/>
      <dgm:t>
        <a:bodyPr/>
        <a:lstStyle/>
        <a:p>
          <a:endParaRPr lang="en-US"/>
        </a:p>
      </dgm:t>
    </dgm:pt>
    <dgm:pt modelId="{27A13AC1-84E2-4E75-A8EF-C96EF62447AF}">
      <dgm:prSet/>
      <dgm:spPr/>
      <dgm:t>
        <a:bodyPr/>
        <a:lstStyle/>
        <a:p>
          <a:r>
            <a:rPr lang="es-EC" b="1" dirty="0"/>
            <a:t>Replicar este estudio sobre el abandono escolar en una nueva institución educativa</a:t>
          </a:r>
          <a:r>
            <a:rPr lang="es-EC" dirty="0"/>
            <a:t>; con el fin de evidenciar si los patrones encontrados en este estudio puedan ser generalizados a nivel zonal o incluso nacional.</a:t>
          </a:r>
          <a:endParaRPr lang="es-ES" dirty="0"/>
        </a:p>
      </dgm:t>
    </dgm:pt>
    <dgm:pt modelId="{5D0FFD83-FB08-498C-9E7F-803FEC661276}" type="parTrans" cxnId="{3583577F-CD70-41BD-A042-6895544E2DC6}">
      <dgm:prSet/>
      <dgm:spPr/>
      <dgm:t>
        <a:bodyPr/>
        <a:lstStyle/>
        <a:p>
          <a:endParaRPr lang="en-US"/>
        </a:p>
      </dgm:t>
    </dgm:pt>
    <dgm:pt modelId="{5A3E42EC-67A1-4219-B06A-7ECDDF81B2DE}" type="sibTrans" cxnId="{3583577F-CD70-41BD-A042-6895544E2DC6}">
      <dgm:prSet/>
      <dgm:spPr/>
      <dgm:t>
        <a:bodyPr/>
        <a:lstStyle/>
        <a:p>
          <a:endParaRPr lang="en-US"/>
        </a:p>
      </dgm:t>
    </dgm:pt>
    <dgm:pt modelId="{5035BAB4-54A1-45D4-BEB3-4B4A91AB69F9}">
      <dgm:prSet/>
      <dgm:spPr/>
      <dgm:t>
        <a:bodyPr/>
        <a:lstStyle/>
        <a:p>
          <a:r>
            <a:rPr lang="es-EC" dirty="0"/>
            <a:t>Generar perfiles psicológicos de los estudiantes que abandonaron los estudios junto con las razones de abandono para </a:t>
          </a:r>
          <a:r>
            <a:rPr lang="es-EC" b="1" dirty="0"/>
            <a:t>generar un modelo de clasificación de razones de abandono con técnicas de EDM</a:t>
          </a:r>
          <a:r>
            <a:rPr lang="es-EC" dirty="0"/>
            <a:t>.</a:t>
          </a:r>
          <a:endParaRPr lang="es-ES" dirty="0"/>
        </a:p>
      </dgm:t>
    </dgm:pt>
    <dgm:pt modelId="{DB1D878D-C7A3-4DB2-96B7-572A061DDA92}" type="parTrans" cxnId="{95F8D3AD-250F-4A8E-8648-1A29F4D09A60}">
      <dgm:prSet/>
      <dgm:spPr/>
      <dgm:t>
        <a:bodyPr/>
        <a:lstStyle/>
        <a:p>
          <a:endParaRPr lang="en-US"/>
        </a:p>
      </dgm:t>
    </dgm:pt>
    <dgm:pt modelId="{C71436F9-D6A2-413F-9831-968FAE4DC07B}" type="sibTrans" cxnId="{95F8D3AD-250F-4A8E-8648-1A29F4D09A60}">
      <dgm:prSet/>
      <dgm:spPr/>
      <dgm:t>
        <a:bodyPr/>
        <a:lstStyle/>
        <a:p>
          <a:endParaRPr lang="en-US"/>
        </a:p>
      </dgm:t>
    </dgm:pt>
    <dgm:pt modelId="{E77AB492-67DA-442D-9D02-807C9CD3191F}">
      <dgm:prSet/>
      <dgm:spPr/>
      <dgm:t>
        <a:bodyPr/>
        <a:lstStyle/>
        <a:p>
          <a:r>
            <a:rPr lang="es-EC" dirty="0"/>
            <a:t>Se propone generar una base de datos histórica de los alumnos de una institución educativa para </a:t>
          </a:r>
          <a:r>
            <a:rPr lang="es-EC" b="1" dirty="0"/>
            <a:t>desarrollar un sistema de detección automática de abandono estudiantil que permita la detección en tiempo real </a:t>
          </a:r>
          <a:r>
            <a:rPr lang="es-EC" dirty="0"/>
            <a:t>de los alumnos que se matriculen en un nuevo año lectivo.</a:t>
          </a:r>
          <a:endParaRPr lang="es-ES" dirty="0"/>
        </a:p>
      </dgm:t>
    </dgm:pt>
    <dgm:pt modelId="{C7959E11-9125-49C3-8BF8-67A69F59CC9A}" type="parTrans" cxnId="{A5A2DDF1-AF69-4609-BB8B-084B7C11D9CD}">
      <dgm:prSet/>
      <dgm:spPr/>
      <dgm:t>
        <a:bodyPr/>
        <a:lstStyle/>
        <a:p>
          <a:endParaRPr lang="en-US"/>
        </a:p>
      </dgm:t>
    </dgm:pt>
    <dgm:pt modelId="{1C0F8F0D-FFAF-4BAA-8C1F-4CDC7D49ECB7}" type="sibTrans" cxnId="{A5A2DDF1-AF69-4609-BB8B-084B7C11D9CD}">
      <dgm:prSet/>
      <dgm:spPr/>
      <dgm:t>
        <a:bodyPr/>
        <a:lstStyle/>
        <a:p>
          <a:endParaRPr lang="en-US"/>
        </a:p>
      </dgm:t>
    </dgm:pt>
    <dgm:pt modelId="{04816A6B-0D5C-45B3-A125-0F972A19785F}">
      <dgm:prSet/>
      <dgm:spPr/>
      <dgm:t>
        <a:bodyPr/>
        <a:lstStyle/>
        <a:p>
          <a:r>
            <a:rPr lang="es-EC" dirty="0"/>
            <a:t>Diseñar, desarrollar e </a:t>
          </a:r>
          <a:r>
            <a:rPr lang="es-EC" b="1" dirty="0"/>
            <a:t>implementar un modelo de </a:t>
          </a:r>
          <a:r>
            <a:rPr lang="es-EC" b="1" i="1" dirty="0" err="1"/>
            <a:t>forecast</a:t>
          </a:r>
          <a:r>
            <a:rPr lang="es-EC" b="1" i="1" dirty="0"/>
            <a:t> </a:t>
          </a:r>
          <a:r>
            <a:rPr lang="es-EC" b="1" dirty="0"/>
            <a:t>de matriculación de estudiantes </a:t>
          </a:r>
          <a:r>
            <a:rPr lang="es-EC" dirty="0"/>
            <a:t>para las instituciones educativas basado en los datos históricos y dividido por curso, sección y especialización.</a:t>
          </a:r>
          <a:endParaRPr lang="es-ES" dirty="0"/>
        </a:p>
      </dgm:t>
    </dgm:pt>
    <dgm:pt modelId="{1F451B97-11C9-4FB2-8B8D-F466E09DC0C2}" type="parTrans" cxnId="{EF44001B-4257-43A7-8B18-09ECBA4DB7C5}">
      <dgm:prSet/>
      <dgm:spPr/>
      <dgm:t>
        <a:bodyPr/>
        <a:lstStyle/>
        <a:p>
          <a:endParaRPr lang="en-US"/>
        </a:p>
      </dgm:t>
    </dgm:pt>
    <dgm:pt modelId="{A2027B5B-7E64-48A9-8CAC-F26D7D3D2EBA}" type="sibTrans" cxnId="{EF44001B-4257-43A7-8B18-09ECBA4DB7C5}">
      <dgm:prSet/>
      <dgm:spPr/>
      <dgm:t>
        <a:bodyPr/>
        <a:lstStyle/>
        <a:p>
          <a:endParaRPr lang="en-US"/>
        </a:p>
      </dgm:t>
    </dgm:pt>
    <dgm:pt modelId="{DC006A15-9E90-4652-9319-B3CFDFA093AD}" type="pres">
      <dgm:prSet presAssocID="{8EF66A57-0782-4CC9-BAD7-3A0C49F89A06}" presName="vert0" presStyleCnt="0">
        <dgm:presLayoutVars>
          <dgm:dir/>
          <dgm:animOne val="branch"/>
          <dgm:animLvl val="lvl"/>
        </dgm:presLayoutVars>
      </dgm:prSet>
      <dgm:spPr/>
    </dgm:pt>
    <dgm:pt modelId="{EAD2A27A-F033-4BCB-A536-0A6CBCE6682C}" type="pres">
      <dgm:prSet presAssocID="{ECAE1B0C-387D-49C2-A13A-EBE5AC686CFD}" presName="thickLine" presStyleLbl="alignNode1" presStyleIdx="0" presStyleCnt="5"/>
      <dgm:spPr/>
    </dgm:pt>
    <dgm:pt modelId="{4C753C6D-FAD0-46E5-AF28-642AACBE7371}" type="pres">
      <dgm:prSet presAssocID="{ECAE1B0C-387D-49C2-A13A-EBE5AC686CFD}" presName="horz1" presStyleCnt="0"/>
      <dgm:spPr/>
    </dgm:pt>
    <dgm:pt modelId="{4DBC6C8C-2E81-4D0F-AFCA-2A2228A83FA4}" type="pres">
      <dgm:prSet presAssocID="{ECAE1B0C-387D-49C2-A13A-EBE5AC686CFD}" presName="tx1" presStyleLbl="revTx" presStyleIdx="0" presStyleCnt="5"/>
      <dgm:spPr/>
    </dgm:pt>
    <dgm:pt modelId="{4C90F173-CAA8-46C4-8CC3-6F1AFE185BAF}" type="pres">
      <dgm:prSet presAssocID="{ECAE1B0C-387D-49C2-A13A-EBE5AC686CFD}" presName="vert1" presStyleCnt="0"/>
      <dgm:spPr/>
    </dgm:pt>
    <dgm:pt modelId="{E80FBDB2-41EA-48F6-AED9-FFE0E2E649AF}" type="pres">
      <dgm:prSet presAssocID="{27A13AC1-84E2-4E75-A8EF-C96EF62447AF}" presName="thickLine" presStyleLbl="alignNode1" presStyleIdx="1" presStyleCnt="5"/>
      <dgm:spPr/>
    </dgm:pt>
    <dgm:pt modelId="{4D28A371-A25F-44E9-A381-05E1B9B558F9}" type="pres">
      <dgm:prSet presAssocID="{27A13AC1-84E2-4E75-A8EF-C96EF62447AF}" presName="horz1" presStyleCnt="0"/>
      <dgm:spPr/>
    </dgm:pt>
    <dgm:pt modelId="{11355152-973A-483B-950C-6A5128DAA23C}" type="pres">
      <dgm:prSet presAssocID="{27A13AC1-84E2-4E75-A8EF-C96EF62447AF}" presName="tx1" presStyleLbl="revTx" presStyleIdx="1" presStyleCnt="5"/>
      <dgm:spPr/>
    </dgm:pt>
    <dgm:pt modelId="{C32A694A-CF1E-46EE-A6C6-CDC58861DA9B}" type="pres">
      <dgm:prSet presAssocID="{27A13AC1-84E2-4E75-A8EF-C96EF62447AF}" presName="vert1" presStyleCnt="0"/>
      <dgm:spPr/>
    </dgm:pt>
    <dgm:pt modelId="{92F65DB7-1584-4A9B-99D2-298658BD6F29}" type="pres">
      <dgm:prSet presAssocID="{5035BAB4-54A1-45D4-BEB3-4B4A91AB69F9}" presName="thickLine" presStyleLbl="alignNode1" presStyleIdx="2" presStyleCnt="5"/>
      <dgm:spPr/>
    </dgm:pt>
    <dgm:pt modelId="{6F5BFAD5-77A8-4898-BDF9-C9A9B7030FD4}" type="pres">
      <dgm:prSet presAssocID="{5035BAB4-54A1-45D4-BEB3-4B4A91AB69F9}" presName="horz1" presStyleCnt="0"/>
      <dgm:spPr/>
    </dgm:pt>
    <dgm:pt modelId="{5626827A-1423-4101-B4F8-5426FFA4EB55}" type="pres">
      <dgm:prSet presAssocID="{5035BAB4-54A1-45D4-BEB3-4B4A91AB69F9}" presName="tx1" presStyleLbl="revTx" presStyleIdx="2" presStyleCnt="5"/>
      <dgm:spPr/>
    </dgm:pt>
    <dgm:pt modelId="{624C71E3-EB12-4986-89BB-4EAA2E0C300F}" type="pres">
      <dgm:prSet presAssocID="{5035BAB4-54A1-45D4-BEB3-4B4A91AB69F9}" presName="vert1" presStyleCnt="0"/>
      <dgm:spPr/>
    </dgm:pt>
    <dgm:pt modelId="{168DA73B-EE74-4957-8060-07FECF6D67B8}" type="pres">
      <dgm:prSet presAssocID="{E77AB492-67DA-442D-9D02-807C9CD3191F}" presName="thickLine" presStyleLbl="alignNode1" presStyleIdx="3" presStyleCnt="5"/>
      <dgm:spPr/>
    </dgm:pt>
    <dgm:pt modelId="{CF75DECD-78F7-4472-9CEB-5104BB59FEF1}" type="pres">
      <dgm:prSet presAssocID="{E77AB492-67DA-442D-9D02-807C9CD3191F}" presName="horz1" presStyleCnt="0"/>
      <dgm:spPr/>
    </dgm:pt>
    <dgm:pt modelId="{A7352454-6F99-4F8C-9E28-E2481449F2D8}" type="pres">
      <dgm:prSet presAssocID="{E77AB492-67DA-442D-9D02-807C9CD3191F}" presName="tx1" presStyleLbl="revTx" presStyleIdx="3" presStyleCnt="5"/>
      <dgm:spPr/>
    </dgm:pt>
    <dgm:pt modelId="{BA47FBC5-5DD4-4F17-BAB7-D27BF558D588}" type="pres">
      <dgm:prSet presAssocID="{E77AB492-67DA-442D-9D02-807C9CD3191F}" presName="vert1" presStyleCnt="0"/>
      <dgm:spPr/>
    </dgm:pt>
    <dgm:pt modelId="{6BCE07E3-F036-42F4-A489-533E8ED177BF}" type="pres">
      <dgm:prSet presAssocID="{04816A6B-0D5C-45B3-A125-0F972A19785F}" presName="thickLine" presStyleLbl="alignNode1" presStyleIdx="4" presStyleCnt="5"/>
      <dgm:spPr/>
    </dgm:pt>
    <dgm:pt modelId="{1D59E072-E8D5-44DE-B926-F3F223186C4F}" type="pres">
      <dgm:prSet presAssocID="{04816A6B-0D5C-45B3-A125-0F972A19785F}" presName="horz1" presStyleCnt="0"/>
      <dgm:spPr/>
    </dgm:pt>
    <dgm:pt modelId="{AA38C960-3E88-4607-9844-6FBFD9B2F7CB}" type="pres">
      <dgm:prSet presAssocID="{04816A6B-0D5C-45B3-A125-0F972A19785F}" presName="tx1" presStyleLbl="revTx" presStyleIdx="4" presStyleCnt="5"/>
      <dgm:spPr/>
    </dgm:pt>
    <dgm:pt modelId="{82B92B96-FB52-46E9-8CB4-68F36D83A22B}" type="pres">
      <dgm:prSet presAssocID="{04816A6B-0D5C-45B3-A125-0F972A19785F}" presName="vert1" presStyleCnt="0"/>
      <dgm:spPr/>
    </dgm:pt>
  </dgm:ptLst>
  <dgm:cxnLst>
    <dgm:cxn modelId="{EF44001B-4257-43A7-8B18-09ECBA4DB7C5}" srcId="{8EF66A57-0782-4CC9-BAD7-3A0C49F89A06}" destId="{04816A6B-0D5C-45B3-A125-0F972A19785F}" srcOrd="4" destOrd="0" parTransId="{1F451B97-11C9-4FB2-8B8D-F466E09DC0C2}" sibTransId="{A2027B5B-7E64-48A9-8CAC-F26D7D3D2EBA}"/>
    <dgm:cxn modelId="{5F8BF247-D1AC-44F5-AB42-A516E28E799E}" type="presOf" srcId="{04816A6B-0D5C-45B3-A125-0F972A19785F}" destId="{AA38C960-3E88-4607-9844-6FBFD9B2F7CB}" srcOrd="0" destOrd="0" presId="urn:microsoft.com/office/officeart/2008/layout/LinedList"/>
    <dgm:cxn modelId="{30B1BE77-3E5E-4B10-9C3A-D2902F850091}" type="presOf" srcId="{27A13AC1-84E2-4E75-A8EF-C96EF62447AF}" destId="{11355152-973A-483B-950C-6A5128DAA23C}" srcOrd="0" destOrd="0" presId="urn:microsoft.com/office/officeart/2008/layout/LinedList"/>
    <dgm:cxn modelId="{78526C7B-965B-43D5-B8E9-C39BC5A2543E}" type="presOf" srcId="{E77AB492-67DA-442D-9D02-807C9CD3191F}" destId="{A7352454-6F99-4F8C-9E28-E2481449F2D8}" srcOrd="0" destOrd="0" presId="urn:microsoft.com/office/officeart/2008/layout/LinedList"/>
    <dgm:cxn modelId="{3583577F-CD70-41BD-A042-6895544E2DC6}" srcId="{8EF66A57-0782-4CC9-BAD7-3A0C49F89A06}" destId="{27A13AC1-84E2-4E75-A8EF-C96EF62447AF}" srcOrd="1" destOrd="0" parTransId="{5D0FFD83-FB08-498C-9E7F-803FEC661276}" sibTransId="{5A3E42EC-67A1-4219-B06A-7ECDDF81B2DE}"/>
    <dgm:cxn modelId="{B73F529C-14D8-4DD7-A960-CAAC3275A266}" type="presOf" srcId="{8EF66A57-0782-4CC9-BAD7-3A0C49F89A06}" destId="{DC006A15-9E90-4652-9319-B3CFDFA093AD}" srcOrd="0" destOrd="0" presId="urn:microsoft.com/office/officeart/2008/layout/LinedList"/>
    <dgm:cxn modelId="{95F8D3AD-250F-4A8E-8648-1A29F4D09A60}" srcId="{8EF66A57-0782-4CC9-BAD7-3A0C49F89A06}" destId="{5035BAB4-54A1-45D4-BEB3-4B4A91AB69F9}" srcOrd="2" destOrd="0" parTransId="{DB1D878D-C7A3-4DB2-96B7-572A061DDA92}" sibTransId="{C71436F9-D6A2-413F-9831-968FAE4DC07B}"/>
    <dgm:cxn modelId="{278F1EAE-F02D-4FF2-AA07-5B2CB63DF2E1}" srcId="{8EF66A57-0782-4CC9-BAD7-3A0C49F89A06}" destId="{ECAE1B0C-387D-49C2-A13A-EBE5AC686CFD}" srcOrd="0" destOrd="0" parTransId="{6C033054-BEFB-4596-A10A-9C0D70240ABE}" sibTransId="{3665D32A-FB57-4F06-B2FB-8E8D1F12B4BF}"/>
    <dgm:cxn modelId="{CBA3C9D8-26C6-4E7E-BCE6-9E6AB3821942}" type="presOf" srcId="{ECAE1B0C-387D-49C2-A13A-EBE5AC686CFD}" destId="{4DBC6C8C-2E81-4D0F-AFCA-2A2228A83FA4}" srcOrd="0" destOrd="0" presId="urn:microsoft.com/office/officeart/2008/layout/LinedList"/>
    <dgm:cxn modelId="{EEF939E4-A210-4B28-8E7E-A74F9CCDB265}" type="presOf" srcId="{5035BAB4-54A1-45D4-BEB3-4B4A91AB69F9}" destId="{5626827A-1423-4101-B4F8-5426FFA4EB55}" srcOrd="0" destOrd="0" presId="urn:microsoft.com/office/officeart/2008/layout/LinedList"/>
    <dgm:cxn modelId="{A5A2DDF1-AF69-4609-BB8B-084B7C11D9CD}" srcId="{8EF66A57-0782-4CC9-BAD7-3A0C49F89A06}" destId="{E77AB492-67DA-442D-9D02-807C9CD3191F}" srcOrd="3" destOrd="0" parTransId="{C7959E11-9125-49C3-8BF8-67A69F59CC9A}" sibTransId="{1C0F8F0D-FFAF-4BAA-8C1F-4CDC7D49ECB7}"/>
    <dgm:cxn modelId="{D049B75E-6AFC-458F-B8D5-F06733C3FF6C}" type="presParOf" srcId="{DC006A15-9E90-4652-9319-B3CFDFA093AD}" destId="{EAD2A27A-F033-4BCB-A536-0A6CBCE6682C}" srcOrd="0" destOrd="0" presId="urn:microsoft.com/office/officeart/2008/layout/LinedList"/>
    <dgm:cxn modelId="{84DC21B8-F23A-4708-9807-EE4D8C6C6A0E}" type="presParOf" srcId="{DC006A15-9E90-4652-9319-B3CFDFA093AD}" destId="{4C753C6D-FAD0-46E5-AF28-642AACBE7371}" srcOrd="1" destOrd="0" presId="urn:microsoft.com/office/officeart/2008/layout/LinedList"/>
    <dgm:cxn modelId="{D356F2EC-2E08-43E8-B68C-A985774B90FA}" type="presParOf" srcId="{4C753C6D-FAD0-46E5-AF28-642AACBE7371}" destId="{4DBC6C8C-2E81-4D0F-AFCA-2A2228A83FA4}" srcOrd="0" destOrd="0" presId="urn:microsoft.com/office/officeart/2008/layout/LinedList"/>
    <dgm:cxn modelId="{9E47A13B-581B-4206-AB79-AF9E981269B1}" type="presParOf" srcId="{4C753C6D-FAD0-46E5-AF28-642AACBE7371}" destId="{4C90F173-CAA8-46C4-8CC3-6F1AFE185BAF}" srcOrd="1" destOrd="0" presId="urn:microsoft.com/office/officeart/2008/layout/LinedList"/>
    <dgm:cxn modelId="{77485369-04BE-4AC0-A060-BCE18A12B2FA}" type="presParOf" srcId="{DC006A15-9E90-4652-9319-B3CFDFA093AD}" destId="{E80FBDB2-41EA-48F6-AED9-FFE0E2E649AF}" srcOrd="2" destOrd="0" presId="urn:microsoft.com/office/officeart/2008/layout/LinedList"/>
    <dgm:cxn modelId="{2400BEE7-6F1A-4801-95B4-1320493EC752}" type="presParOf" srcId="{DC006A15-9E90-4652-9319-B3CFDFA093AD}" destId="{4D28A371-A25F-44E9-A381-05E1B9B558F9}" srcOrd="3" destOrd="0" presId="urn:microsoft.com/office/officeart/2008/layout/LinedList"/>
    <dgm:cxn modelId="{49FD0F37-6137-4446-B86B-5FAE0C0C5D00}" type="presParOf" srcId="{4D28A371-A25F-44E9-A381-05E1B9B558F9}" destId="{11355152-973A-483B-950C-6A5128DAA23C}" srcOrd="0" destOrd="0" presId="urn:microsoft.com/office/officeart/2008/layout/LinedList"/>
    <dgm:cxn modelId="{D1FEC36B-08B8-4D12-94DD-168E4F779C67}" type="presParOf" srcId="{4D28A371-A25F-44E9-A381-05E1B9B558F9}" destId="{C32A694A-CF1E-46EE-A6C6-CDC58861DA9B}" srcOrd="1" destOrd="0" presId="urn:microsoft.com/office/officeart/2008/layout/LinedList"/>
    <dgm:cxn modelId="{B2D47042-39C0-4E56-B25E-3A0B175347DE}" type="presParOf" srcId="{DC006A15-9E90-4652-9319-B3CFDFA093AD}" destId="{92F65DB7-1584-4A9B-99D2-298658BD6F29}" srcOrd="4" destOrd="0" presId="urn:microsoft.com/office/officeart/2008/layout/LinedList"/>
    <dgm:cxn modelId="{CE31DC57-87D6-4D23-B9DF-3817C3C0B265}" type="presParOf" srcId="{DC006A15-9E90-4652-9319-B3CFDFA093AD}" destId="{6F5BFAD5-77A8-4898-BDF9-C9A9B7030FD4}" srcOrd="5" destOrd="0" presId="urn:microsoft.com/office/officeart/2008/layout/LinedList"/>
    <dgm:cxn modelId="{1FF32E61-4850-401A-BD02-6677240B9520}" type="presParOf" srcId="{6F5BFAD5-77A8-4898-BDF9-C9A9B7030FD4}" destId="{5626827A-1423-4101-B4F8-5426FFA4EB55}" srcOrd="0" destOrd="0" presId="urn:microsoft.com/office/officeart/2008/layout/LinedList"/>
    <dgm:cxn modelId="{9FDE543F-59F4-4CE1-98AD-36E0F0F6A4E0}" type="presParOf" srcId="{6F5BFAD5-77A8-4898-BDF9-C9A9B7030FD4}" destId="{624C71E3-EB12-4986-89BB-4EAA2E0C300F}" srcOrd="1" destOrd="0" presId="urn:microsoft.com/office/officeart/2008/layout/LinedList"/>
    <dgm:cxn modelId="{D5BED7EA-1291-4F3B-AB5E-DA29E2CF1F29}" type="presParOf" srcId="{DC006A15-9E90-4652-9319-B3CFDFA093AD}" destId="{168DA73B-EE74-4957-8060-07FECF6D67B8}" srcOrd="6" destOrd="0" presId="urn:microsoft.com/office/officeart/2008/layout/LinedList"/>
    <dgm:cxn modelId="{FAA7A11F-29D8-4F47-B6B1-AAC7AE7FA7B8}" type="presParOf" srcId="{DC006A15-9E90-4652-9319-B3CFDFA093AD}" destId="{CF75DECD-78F7-4472-9CEB-5104BB59FEF1}" srcOrd="7" destOrd="0" presId="urn:microsoft.com/office/officeart/2008/layout/LinedList"/>
    <dgm:cxn modelId="{A81BF9B6-5D9B-4DB1-B221-ECF1938A947C}" type="presParOf" srcId="{CF75DECD-78F7-4472-9CEB-5104BB59FEF1}" destId="{A7352454-6F99-4F8C-9E28-E2481449F2D8}" srcOrd="0" destOrd="0" presId="urn:microsoft.com/office/officeart/2008/layout/LinedList"/>
    <dgm:cxn modelId="{9C8CCDA9-A12D-41BF-9F1F-4B9C5D68687E}" type="presParOf" srcId="{CF75DECD-78F7-4472-9CEB-5104BB59FEF1}" destId="{BA47FBC5-5DD4-4F17-BAB7-D27BF558D588}" srcOrd="1" destOrd="0" presId="urn:microsoft.com/office/officeart/2008/layout/LinedList"/>
    <dgm:cxn modelId="{078984C9-D1A6-489E-9299-1F8AC517E99E}" type="presParOf" srcId="{DC006A15-9E90-4652-9319-B3CFDFA093AD}" destId="{6BCE07E3-F036-42F4-A489-533E8ED177BF}" srcOrd="8" destOrd="0" presId="urn:microsoft.com/office/officeart/2008/layout/LinedList"/>
    <dgm:cxn modelId="{19B52F11-3C80-422D-A980-F190F492670C}" type="presParOf" srcId="{DC006A15-9E90-4652-9319-B3CFDFA093AD}" destId="{1D59E072-E8D5-44DE-B926-F3F223186C4F}" srcOrd="9" destOrd="0" presId="urn:microsoft.com/office/officeart/2008/layout/LinedList"/>
    <dgm:cxn modelId="{6C75D41E-061B-4DEF-AE2C-9739B83F79F7}" type="presParOf" srcId="{1D59E072-E8D5-44DE-B926-F3F223186C4F}" destId="{AA38C960-3E88-4607-9844-6FBFD9B2F7CB}" srcOrd="0" destOrd="0" presId="urn:microsoft.com/office/officeart/2008/layout/LinedList"/>
    <dgm:cxn modelId="{3D8FB999-DACA-4F2D-BC7A-5011B3494C03}" type="presParOf" srcId="{1D59E072-E8D5-44DE-B926-F3F223186C4F}" destId="{82B92B96-FB52-46E9-8CB4-68F36D83A22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D8A9A7D-E334-4942-A63B-CF046BD1A7C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A7D5423-9718-47BD-8BC2-E658B18FF294}">
      <dgm:prSet/>
      <dgm:spPr/>
      <dgm:t>
        <a:bodyPr/>
        <a:lstStyle/>
        <a:p>
          <a:r>
            <a:rPr lang="es-EC" b="1" dirty="0"/>
            <a:t>Realizar un análisis sobre la afectación en la tasa de retención que se generó debido a la reactivación del volcán Cotopaxi </a:t>
          </a:r>
          <a:r>
            <a:rPr lang="es-EC" dirty="0"/>
            <a:t>en las instituciones educativas que se encuentran en zona de riesgo. Esto debido a que durante las entrevistas no se evidenció la influencia directa de este fenómeno natural sobre la tasa de retención.</a:t>
          </a:r>
          <a:endParaRPr lang="es-ES" dirty="0"/>
        </a:p>
      </dgm:t>
    </dgm:pt>
    <dgm:pt modelId="{6CFA5456-52C2-4858-8880-C06CA913E317}" type="parTrans" cxnId="{5E0A3E2A-7BB7-4D50-8792-D3182B8E57D9}">
      <dgm:prSet/>
      <dgm:spPr/>
      <dgm:t>
        <a:bodyPr/>
        <a:lstStyle/>
        <a:p>
          <a:endParaRPr lang="en-US"/>
        </a:p>
      </dgm:t>
    </dgm:pt>
    <dgm:pt modelId="{0A8D624D-EEBD-4835-B1CA-20C01389E676}" type="sibTrans" cxnId="{5E0A3E2A-7BB7-4D50-8792-D3182B8E57D9}">
      <dgm:prSet/>
      <dgm:spPr/>
      <dgm:t>
        <a:bodyPr/>
        <a:lstStyle/>
        <a:p>
          <a:endParaRPr lang="en-US"/>
        </a:p>
      </dgm:t>
    </dgm:pt>
    <dgm:pt modelId="{1D13223E-BF73-49BF-839C-024ACD0AD932}">
      <dgm:prSet/>
      <dgm:spPr/>
      <dgm:t>
        <a:bodyPr/>
        <a:lstStyle/>
        <a:p>
          <a:r>
            <a:rPr lang="es-EC" b="1" dirty="0"/>
            <a:t>Se propone realizar un estudio de investigación sobre el rumbo que toman los alumnos que abandonan la secundaria en un año lectivo predeterminado</a:t>
          </a:r>
          <a:r>
            <a:rPr lang="es-EC" dirty="0"/>
            <a:t>, a fin de conocer si estos alumnos finalizan el colegio en algún momento antes de la mayoría de edad. Un convenio con alguna institución educativa o relacionada, permitiría el éxito de la realización de este trabajo propuesto.</a:t>
          </a:r>
          <a:endParaRPr lang="es-ES" dirty="0"/>
        </a:p>
      </dgm:t>
    </dgm:pt>
    <dgm:pt modelId="{08760AD8-161B-489B-A778-3D5D8CCBF931}" type="parTrans" cxnId="{B1D4C495-0A6C-4DDB-B35C-E3B2EE3FAF76}">
      <dgm:prSet/>
      <dgm:spPr/>
      <dgm:t>
        <a:bodyPr/>
        <a:lstStyle/>
        <a:p>
          <a:endParaRPr lang="en-US"/>
        </a:p>
      </dgm:t>
    </dgm:pt>
    <dgm:pt modelId="{1E70A1B6-F70C-4181-B7F4-67AC284D5C3F}" type="sibTrans" cxnId="{B1D4C495-0A6C-4DDB-B35C-E3B2EE3FAF76}">
      <dgm:prSet/>
      <dgm:spPr/>
      <dgm:t>
        <a:bodyPr/>
        <a:lstStyle/>
        <a:p>
          <a:endParaRPr lang="en-US"/>
        </a:p>
      </dgm:t>
    </dgm:pt>
    <dgm:pt modelId="{B71AB8F4-DCA1-4C8F-90EB-12B624044476}">
      <dgm:prSet/>
      <dgm:spPr/>
      <dgm:t>
        <a:bodyPr/>
        <a:lstStyle/>
        <a:p>
          <a:r>
            <a:rPr lang="es-EC" dirty="0"/>
            <a:t>Diseñar, desarrollar e </a:t>
          </a:r>
          <a:r>
            <a:rPr lang="es-EC" b="1" dirty="0"/>
            <a:t>implementar tableros de control educacionales </a:t>
          </a:r>
          <a:r>
            <a:rPr lang="es-EC" dirty="0"/>
            <a:t>que permitan visualizar indicadores de rendimiento basados en el PNBV y que permita visualizar la evolución histórica de los mismos.</a:t>
          </a:r>
          <a:endParaRPr lang="es-ES" dirty="0"/>
        </a:p>
      </dgm:t>
    </dgm:pt>
    <dgm:pt modelId="{6701C767-C47D-4A4E-B471-F4486008CC5D}" type="parTrans" cxnId="{BE8B1AC3-26BF-4F6B-A9F1-7FB4FBF41901}">
      <dgm:prSet/>
      <dgm:spPr/>
      <dgm:t>
        <a:bodyPr/>
        <a:lstStyle/>
        <a:p>
          <a:endParaRPr lang="en-US"/>
        </a:p>
      </dgm:t>
    </dgm:pt>
    <dgm:pt modelId="{2428690E-CB1F-431E-A563-E61CCB5FED1F}" type="sibTrans" cxnId="{BE8B1AC3-26BF-4F6B-A9F1-7FB4FBF41901}">
      <dgm:prSet/>
      <dgm:spPr/>
      <dgm:t>
        <a:bodyPr/>
        <a:lstStyle/>
        <a:p>
          <a:endParaRPr lang="en-US"/>
        </a:p>
      </dgm:t>
    </dgm:pt>
    <dgm:pt modelId="{11916032-6BD8-4D0D-AACC-33D579365A2A}">
      <dgm:prSet/>
      <dgm:spPr/>
      <dgm:t>
        <a:bodyPr/>
        <a:lstStyle/>
        <a:p>
          <a:r>
            <a:rPr lang="es-EC" dirty="0"/>
            <a:t>Utilizando los datos de notas parciales por materia e históricos de los alumnos de una institución educativa </a:t>
          </a:r>
          <a:r>
            <a:rPr lang="es-EC" b="1" dirty="0"/>
            <a:t>generar un modelo de detección de alumnos con dificultades en el proceso de aprendizaje</a:t>
          </a:r>
          <a:r>
            <a:rPr lang="es-EC" dirty="0"/>
            <a:t>.</a:t>
          </a:r>
          <a:endParaRPr lang="es-ES" dirty="0"/>
        </a:p>
      </dgm:t>
    </dgm:pt>
    <dgm:pt modelId="{E3E33B81-ED6B-43DA-B097-5AD711825BAF}" type="parTrans" cxnId="{061F758B-5BFF-4AD2-9FF0-DE9FF3A72244}">
      <dgm:prSet/>
      <dgm:spPr/>
      <dgm:t>
        <a:bodyPr/>
        <a:lstStyle/>
        <a:p>
          <a:endParaRPr lang="en-US"/>
        </a:p>
      </dgm:t>
    </dgm:pt>
    <dgm:pt modelId="{FB01CC54-2BE5-4DFF-8F92-9A16293AF90E}" type="sibTrans" cxnId="{061F758B-5BFF-4AD2-9FF0-DE9FF3A72244}">
      <dgm:prSet/>
      <dgm:spPr/>
      <dgm:t>
        <a:bodyPr/>
        <a:lstStyle/>
        <a:p>
          <a:endParaRPr lang="en-US"/>
        </a:p>
      </dgm:t>
    </dgm:pt>
    <dgm:pt modelId="{A4BB5B14-7EB5-43DF-89C3-FAD80839F48F}" type="pres">
      <dgm:prSet presAssocID="{ED8A9A7D-E334-4942-A63B-CF046BD1A7C8}" presName="vert0" presStyleCnt="0">
        <dgm:presLayoutVars>
          <dgm:dir/>
          <dgm:animOne val="branch"/>
          <dgm:animLvl val="lvl"/>
        </dgm:presLayoutVars>
      </dgm:prSet>
      <dgm:spPr/>
    </dgm:pt>
    <dgm:pt modelId="{BE76DC05-6148-4246-819D-272F48A53B82}" type="pres">
      <dgm:prSet presAssocID="{FA7D5423-9718-47BD-8BC2-E658B18FF294}" presName="thickLine" presStyleLbl="alignNode1" presStyleIdx="0" presStyleCnt="4"/>
      <dgm:spPr/>
    </dgm:pt>
    <dgm:pt modelId="{8342525F-8F60-441F-B8D1-332763689057}" type="pres">
      <dgm:prSet presAssocID="{FA7D5423-9718-47BD-8BC2-E658B18FF294}" presName="horz1" presStyleCnt="0"/>
      <dgm:spPr/>
    </dgm:pt>
    <dgm:pt modelId="{179D2E72-3D53-405D-8272-DC493D8443A4}" type="pres">
      <dgm:prSet presAssocID="{FA7D5423-9718-47BD-8BC2-E658B18FF294}" presName="tx1" presStyleLbl="revTx" presStyleIdx="0" presStyleCnt="4"/>
      <dgm:spPr/>
    </dgm:pt>
    <dgm:pt modelId="{020734BC-0ED1-4E6C-B995-EE57FE42E49D}" type="pres">
      <dgm:prSet presAssocID="{FA7D5423-9718-47BD-8BC2-E658B18FF294}" presName="vert1" presStyleCnt="0"/>
      <dgm:spPr/>
    </dgm:pt>
    <dgm:pt modelId="{980C9C96-6348-46A8-AC63-5860B17787C9}" type="pres">
      <dgm:prSet presAssocID="{1D13223E-BF73-49BF-839C-024ACD0AD932}" presName="thickLine" presStyleLbl="alignNode1" presStyleIdx="1" presStyleCnt="4"/>
      <dgm:spPr/>
    </dgm:pt>
    <dgm:pt modelId="{09EFA1A7-8A0F-49A1-BE2B-CE4E6D730165}" type="pres">
      <dgm:prSet presAssocID="{1D13223E-BF73-49BF-839C-024ACD0AD932}" presName="horz1" presStyleCnt="0"/>
      <dgm:spPr/>
    </dgm:pt>
    <dgm:pt modelId="{9BBEA516-1FE1-4EC4-B7B2-122DFDDAA9D8}" type="pres">
      <dgm:prSet presAssocID="{1D13223E-BF73-49BF-839C-024ACD0AD932}" presName="tx1" presStyleLbl="revTx" presStyleIdx="1" presStyleCnt="4"/>
      <dgm:spPr/>
    </dgm:pt>
    <dgm:pt modelId="{328D6E97-5B17-496F-A600-B59887E07C54}" type="pres">
      <dgm:prSet presAssocID="{1D13223E-BF73-49BF-839C-024ACD0AD932}" presName="vert1" presStyleCnt="0"/>
      <dgm:spPr/>
    </dgm:pt>
    <dgm:pt modelId="{1E99C35F-1F14-4108-9D08-AC9389380268}" type="pres">
      <dgm:prSet presAssocID="{B71AB8F4-DCA1-4C8F-90EB-12B624044476}" presName="thickLine" presStyleLbl="alignNode1" presStyleIdx="2" presStyleCnt="4"/>
      <dgm:spPr/>
    </dgm:pt>
    <dgm:pt modelId="{A3373638-E723-451B-ACE7-10B038F9357E}" type="pres">
      <dgm:prSet presAssocID="{B71AB8F4-DCA1-4C8F-90EB-12B624044476}" presName="horz1" presStyleCnt="0"/>
      <dgm:spPr/>
    </dgm:pt>
    <dgm:pt modelId="{FD0E0168-4262-4381-AFD7-6D0C97062CD3}" type="pres">
      <dgm:prSet presAssocID="{B71AB8F4-DCA1-4C8F-90EB-12B624044476}" presName="tx1" presStyleLbl="revTx" presStyleIdx="2" presStyleCnt="4"/>
      <dgm:spPr/>
    </dgm:pt>
    <dgm:pt modelId="{98DA72BF-F49E-4CB5-9F60-8E422C5806C7}" type="pres">
      <dgm:prSet presAssocID="{B71AB8F4-DCA1-4C8F-90EB-12B624044476}" presName="vert1" presStyleCnt="0"/>
      <dgm:spPr/>
    </dgm:pt>
    <dgm:pt modelId="{7A21C6F2-9640-4E8C-B3E8-1ED4CEF109FB}" type="pres">
      <dgm:prSet presAssocID="{11916032-6BD8-4D0D-AACC-33D579365A2A}" presName="thickLine" presStyleLbl="alignNode1" presStyleIdx="3" presStyleCnt="4"/>
      <dgm:spPr/>
    </dgm:pt>
    <dgm:pt modelId="{B0F7AEA9-6AAB-462D-B8F3-FF99C09570F2}" type="pres">
      <dgm:prSet presAssocID="{11916032-6BD8-4D0D-AACC-33D579365A2A}" presName="horz1" presStyleCnt="0"/>
      <dgm:spPr/>
    </dgm:pt>
    <dgm:pt modelId="{C0489675-1497-4C31-AB61-728A9778C047}" type="pres">
      <dgm:prSet presAssocID="{11916032-6BD8-4D0D-AACC-33D579365A2A}" presName="tx1" presStyleLbl="revTx" presStyleIdx="3" presStyleCnt="4"/>
      <dgm:spPr/>
    </dgm:pt>
    <dgm:pt modelId="{8794DC5F-7369-4068-903A-43BB17251E10}" type="pres">
      <dgm:prSet presAssocID="{11916032-6BD8-4D0D-AACC-33D579365A2A}" presName="vert1" presStyleCnt="0"/>
      <dgm:spPr/>
    </dgm:pt>
  </dgm:ptLst>
  <dgm:cxnLst>
    <dgm:cxn modelId="{7423E709-6CD3-4F42-845C-24E787498923}" type="presOf" srcId="{FA7D5423-9718-47BD-8BC2-E658B18FF294}" destId="{179D2E72-3D53-405D-8272-DC493D8443A4}" srcOrd="0" destOrd="0" presId="urn:microsoft.com/office/officeart/2008/layout/LinedList"/>
    <dgm:cxn modelId="{74EE0F15-716B-403A-AB93-71ADBDA90480}" type="presOf" srcId="{11916032-6BD8-4D0D-AACC-33D579365A2A}" destId="{C0489675-1497-4C31-AB61-728A9778C047}" srcOrd="0" destOrd="0" presId="urn:microsoft.com/office/officeart/2008/layout/LinedList"/>
    <dgm:cxn modelId="{5E0A3E2A-7BB7-4D50-8792-D3182B8E57D9}" srcId="{ED8A9A7D-E334-4942-A63B-CF046BD1A7C8}" destId="{FA7D5423-9718-47BD-8BC2-E658B18FF294}" srcOrd="0" destOrd="0" parTransId="{6CFA5456-52C2-4858-8880-C06CA913E317}" sibTransId="{0A8D624D-EEBD-4835-B1CA-20C01389E676}"/>
    <dgm:cxn modelId="{68BA0246-83CC-4903-BD5F-93B88B6056B9}" type="presOf" srcId="{B71AB8F4-DCA1-4C8F-90EB-12B624044476}" destId="{FD0E0168-4262-4381-AFD7-6D0C97062CD3}" srcOrd="0" destOrd="0" presId="urn:microsoft.com/office/officeart/2008/layout/LinedList"/>
    <dgm:cxn modelId="{B61C6882-6E25-4D2D-84BB-2B4ABA68344A}" type="presOf" srcId="{ED8A9A7D-E334-4942-A63B-CF046BD1A7C8}" destId="{A4BB5B14-7EB5-43DF-89C3-FAD80839F48F}" srcOrd="0" destOrd="0" presId="urn:microsoft.com/office/officeart/2008/layout/LinedList"/>
    <dgm:cxn modelId="{061F758B-5BFF-4AD2-9FF0-DE9FF3A72244}" srcId="{ED8A9A7D-E334-4942-A63B-CF046BD1A7C8}" destId="{11916032-6BD8-4D0D-AACC-33D579365A2A}" srcOrd="3" destOrd="0" parTransId="{E3E33B81-ED6B-43DA-B097-5AD711825BAF}" sibTransId="{FB01CC54-2BE5-4DFF-8F92-9A16293AF90E}"/>
    <dgm:cxn modelId="{202F378E-970E-4A3D-8116-7B6F4A7336B1}" type="presOf" srcId="{1D13223E-BF73-49BF-839C-024ACD0AD932}" destId="{9BBEA516-1FE1-4EC4-B7B2-122DFDDAA9D8}" srcOrd="0" destOrd="0" presId="urn:microsoft.com/office/officeart/2008/layout/LinedList"/>
    <dgm:cxn modelId="{B1D4C495-0A6C-4DDB-B35C-E3B2EE3FAF76}" srcId="{ED8A9A7D-E334-4942-A63B-CF046BD1A7C8}" destId="{1D13223E-BF73-49BF-839C-024ACD0AD932}" srcOrd="1" destOrd="0" parTransId="{08760AD8-161B-489B-A778-3D5D8CCBF931}" sibTransId="{1E70A1B6-F70C-4181-B7F4-67AC284D5C3F}"/>
    <dgm:cxn modelId="{BE8B1AC3-26BF-4F6B-A9F1-7FB4FBF41901}" srcId="{ED8A9A7D-E334-4942-A63B-CF046BD1A7C8}" destId="{B71AB8F4-DCA1-4C8F-90EB-12B624044476}" srcOrd="2" destOrd="0" parTransId="{6701C767-C47D-4A4E-B471-F4486008CC5D}" sibTransId="{2428690E-CB1F-431E-A563-E61CCB5FED1F}"/>
    <dgm:cxn modelId="{31D8F183-7C60-420A-BC0C-7577BF273E3C}" type="presParOf" srcId="{A4BB5B14-7EB5-43DF-89C3-FAD80839F48F}" destId="{BE76DC05-6148-4246-819D-272F48A53B82}" srcOrd="0" destOrd="0" presId="urn:microsoft.com/office/officeart/2008/layout/LinedList"/>
    <dgm:cxn modelId="{19DC08BD-A348-495D-AAE4-45371247698F}" type="presParOf" srcId="{A4BB5B14-7EB5-43DF-89C3-FAD80839F48F}" destId="{8342525F-8F60-441F-B8D1-332763689057}" srcOrd="1" destOrd="0" presId="urn:microsoft.com/office/officeart/2008/layout/LinedList"/>
    <dgm:cxn modelId="{39989C8A-79CE-433F-91C8-11F689E6B27D}" type="presParOf" srcId="{8342525F-8F60-441F-B8D1-332763689057}" destId="{179D2E72-3D53-405D-8272-DC493D8443A4}" srcOrd="0" destOrd="0" presId="urn:microsoft.com/office/officeart/2008/layout/LinedList"/>
    <dgm:cxn modelId="{F8DC03DC-242F-4B76-A412-F37E49F94711}" type="presParOf" srcId="{8342525F-8F60-441F-B8D1-332763689057}" destId="{020734BC-0ED1-4E6C-B995-EE57FE42E49D}" srcOrd="1" destOrd="0" presId="urn:microsoft.com/office/officeart/2008/layout/LinedList"/>
    <dgm:cxn modelId="{5527C395-B6C4-4336-857C-D56E919BE9C8}" type="presParOf" srcId="{A4BB5B14-7EB5-43DF-89C3-FAD80839F48F}" destId="{980C9C96-6348-46A8-AC63-5860B17787C9}" srcOrd="2" destOrd="0" presId="urn:microsoft.com/office/officeart/2008/layout/LinedList"/>
    <dgm:cxn modelId="{A6F986A9-1C29-46BE-B2C8-3C78F53B533D}" type="presParOf" srcId="{A4BB5B14-7EB5-43DF-89C3-FAD80839F48F}" destId="{09EFA1A7-8A0F-49A1-BE2B-CE4E6D730165}" srcOrd="3" destOrd="0" presId="urn:microsoft.com/office/officeart/2008/layout/LinedList"/>
    <dgm:cxn modelId="{D136FCF9-DE6D-4FDC-A1AC-FCA4D586D4F2}" type="presParOf" srcId="{09EFA1A7-8A0F-49A1-BE2B-CE4E6D730165}" destId="{9BBEA516-1FE1-4EC4-B7B2-122DFDDAA9D8}" srcOrd="0" destOrd="0" presId="urn:microsoft.com/office/officeart/2008/layout/LinedList"/>
    <dgm:cxn modelId="{8AF2687C-1B0E-416B-A3FC-FEE0F6116F53}" type="presParOf" srcId="{09EFA1A7-8A0F-49A1-BE2B-CE4E6D730165}" destId="{328D6E97-5B17-496F-A600-B59887E07C54}" srcOrd="1" destOrd="0" presId="urn:microsoft.com/office/officeart/2008/layout/LinedList"/>
    <dgm:cxn modelId="{B9412B58-FB10-4A94-8D74-E1C5F9EE81F7}" type="presParOf" srcId="{A4BB5B14-7EB5-43DF-89C3-FAD80839F48F}" destId="{1E99C35F-1F14-4108-9D08-AC9389380268}" srcOrd="4" destOrd="0" presId="urn:microsoft.com/office/officeart/2008/layout/LinedList"/>
    <dgm:cxn modelId="{2F297844-6134-43C1-8158-23C0C6CBBF0D}" type="presParOf" srcId="{A4BB5B14-7EB5-43DF-89C3-FAD80839F48F}" destId="{A3373638-E723-451B-ACE7-10B038F9357E}" srcOrd="5" destOrd="0" presId="urn:microsoft.com/office/officeart/2008/layout/LinedList"/>
    <dgm:cxn modelId="{8895AEC1-E32F-42A7-AF4D-94B57312BC32}" type="presParOf" srcId="{A3373638-E723-451B-ACE7-10B038F9357E}" destId="{FD0E0168-4262-4381-AFD7-6D0C97062CD3}" srcOrd="0" destOrd="0" presId="urn:microsoft.com/office/officeart/2008/layout/LinedList"/>
    <dgm:cxn modelId="{20FA74A7-1530-412E-8A93-FF2C9F75DDBB}" type="presParOf" srcId="{A3373638-E723-451B-ACE7-10B038F9357E}" destId="{98DA72BF-F49E-4CB5-9F60-8E422C5806C7}" srcOrd="1" destOrd="0" presId="urn:microsoft.com/office/officeart/2008/layout/LinedList"/>
    <dgm:cxn modelId="{41957BE3-E6DE-4A6C-B92A-7E0EDDFC9FDA}" type="presParOf" srcId="{A4BB5B14-7EB5-43DF-89C3-FAD80839F48F}" destId="{7A21C6F2-9640-4E8C-B3E8-1ED4CEF109FB}" srcOrd="6" destOrd="0" presId="urn:microsoft.com/office/officeart/2008/layout/LinedList"/>
    <dgm:cxn modelId="{CD7415ED-B895-4632-AB5E-9119782AFBEF}" type="presParOf" srcId="{A4BB5B14-7EB5-43DF-89C3-FAD80839F48F}" destId="{B0F7AEA9-6AAB-462D-B8F3-FF99C09570F2}" srcOrd="7" destOrd="0" presId="urn:microsoft.com/office/officeart/2008/layout/LinedList"/>
    <dgm:cxn modelId="{E03EAF6B-A937-4DAA-9367-30CD12B2D5CB}" type="presParOf" srcId="{B0F7AEA9-6AAB-462D-B8F3-FF99C09570F2}" destId="{C0489675-1497-4C31-AB61-728A9778C047}" srcOrd="0" destOrd="0" presId="urn:microsoft.com/office/officeart/2008/layout/LinedList"/>
    <dgm:cxn modelId="{CFBFB030-9EA0-4C4E-A2B1-B51960B0EB96}" type="presParOf" srcId="{B0F7AEA9-6AAB-462D-B8F3-FF99C09570F2}" destId="{8794DC5F-7369-4068-903A-43BB17251E1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09354C-29DE-4C8C-AD0F-5116FC518F9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F6A98A3-C407-43E4-8B54-5A42270148F5}">
      <dgm:prSet phldrT="[Text]"/>
      <dgm:spPr/>
      <dgm:t>
        <a:bodyPr/>
        <a:lstStyle/>
        <a:p>
          <a:pPr>
            <a:buFont typeface="+mj-lt"/>
            <a:buAutoNum type="arabicParenR"/>
          </a:pPr>
          <a:r>
            <a:rPr lang="es-EC" dirty="0"/>
            <a:t>General</a:t>
          </a:r>
          <a:endParaRPr lang="en-US" dirty="0"/>
        </a:p>
      </dgm:t>
    </dgm:pt>
    <dgm:pt modelId="{EB0C8B88-203A-4D57-B3AB-0480408E23A9}" type="parTrans" cxnId="{25323C2C-DF04-475F-B278-1D9320AF7611}">
      <dgm:prSet/>
      <dgm:spPr/>
      <dgm:t>
        <a:bodyPr/>
        <a:lstStyle/>
        <a:p>
          <a:endParaRPr lang="en-US"/>
        </a:p>
      </dgm:t>
    </dgm:pt>
    <dgm:pt modelId="{99DA4EF1-9078-4345-9860-7852EF7385B7}" type="sibTrans" cxnId="{25323C2C-DF04-475F-B278-1D9320AF7611}">
      <dgm:prSet/>
      <dgm:spPr/>
      <dgm:t>
        <a:bodyPr/>
        <a:lstStyle/>
        <a:p>
          <a:endParaRPr lang="en-US"/>
        </a:p>
      </dgm:t>
    </dgm:pt>
    <dgm:pt modelId="{A9DFF25C-A216-4226-B87F-327046E1A88C}">
      <dgm:prSet phldrT="[Text]"/>
      <dgm:spPr/>
      <dgm:t>
        <a:bodyPr/>
        <a:lstStyle/>
        <a:p>
          <a:r>
            <a:rPr lang="es-EC" dirty="0"/>
            <a:t>Descubrir y analizar los patrones de deserción estudiantil de los alumnos en la Unidad Educativa Lenin </a:t>
          </a:r>
          <a:r>
            <a:rPr lang="es-EC" dirty="0" err="1"/>
            <a:t>School</a:t>
          </a:r>
          <a:r>
            <a:rPr lang="es-EC" dirty="0"/>
            <a:t>, utilizando técnicas de minería de datos educacionales.</a:t>
          </a:r>
          <a:endParaRPr lang="en-US" dirty="0"/>
        </a:p>
      </dgm:t>
    </dgm:pt>
    <dgm:pt modelId="{660B9A13-33DE-4955-9E90-627431BAC8F7}" type="parTrans" cxnId="{1BA0C6BA-927A-4ACD-8382-DAEBBD0C61B6}">
      <dgm:prSet/>
      <dgm:spPr/>
      <dgm:t>
        <a:bodyPr/>
        <a:lstStyle/>
        <a:p>
          <a:endParaRPr lang="en-US"/>
        </a:p>
      </dgm:t>
    </dgm:pt>
    <dgm:pt modelId="{1A3A9065-1E01-49D8-987A-7E429579963E}" type="sibTrans" cxnId="{1BA0C6BA-927A-4ACD-8382-DAEBBD0C61B6}">
      <dgm:prSet/>
      <dgm:spPr/>
      <dgm:t>
        <a:bodyPr/>
        <a:lstStyle/>
        <a:p>
          <a:endParaRPr lang="en-US"/>
        </a:p>
      </dgm:t>
    </dgm:pt>
    <dgm:pt modelId="{C3F26A61-860B-4A7E-AE6D-61787C167B0A}">
      <dgm:prSet phldrT="[Text]"/>
      <dgm:spPr/>
      <dgm:t>
        <a:bodyPr/>
        <a:lstStyle/>
        <a:p>
          <a:r>
            <a:rPr lang="en-US" dirty="0" err="1"/>
            <a:t>Específicos</a:t>
          </a:r>
          <a:endParaRPr lang="en-US" dirty="0"/>
        </a:p>
      </dgm:t>
    </dgm:pt>
    <dgm:pt modelId="{E7C91966-F128-4EDB-BD6E-5C2C8ECC8E1B}" type="parTrans" cxnId="{EB2EB2D6-7317-4583-81EE-56CEF679D0CA}">
      <dgm:prSet/>
      <dgm:spPr/>
      <dgm:t>
        <a:bodyPr/>
        <a:lstStyle/>
        <a:p>
          <a:endParaRPr lang="en-US"/>
        </a:p>
      </dgm:t>
    </dgm:pt>
    <dgm:pt modelId="{77CF1A2A-1F81-4C75-8920-F40C64949912}" type="sibTrans" cxnId="{EB2EB2D6-7317-4583-81EE-56CEF679D0CA}">
      <dgm:prSet/>
      <dgm:spPr/>
      <dgm:t>
        <a:bodyPr/>
        <a:lstStyle/>
        <a:p>
          <a:endParaRPr lang="en-US"/>
        </a:p>
      </dgm:t>
    </dgm:pt>
    <dgm:pt modelId="{9C439195-DEFB-416C-8FDC-C4AD876E0E6C}">
      <dgm:prSet phldrT="[Text]"/>
      <dgm:spPr/>
      <dgm:t>
        <a:bodyPr/>
        <a:lstStyle/>
        <a:p>
          <a:r>
            <a:rPr lang="es-EC" dirty="0"/>
            <a:t>Elaborar un modelo para descifrar el problema de deserción estudiantil en la Unidad Educativa Lenin </a:t>
          </a:r>
          <a:r>
            <a:rPr lang="es-EC" dirty="0" err="1"/>
            <a:t>School</a:t>
          </a:r>
          <a:r>
            <a:rPr lang="es-EC" dirty="0"/>
            <a:t>, en el que se incluyan tanto aspectos de Business </a:t>
          </a:r>
          <a:r>
            <a:rPr lang="es-EC" dirty="0" err="1"/>
            <a:t>Intelligence</a:t>
          </a:r>
          <a:r>
            <a:rPr lang="es-EC" dirty="0"/>
            <a:t> como técnicas de minería de datos.</a:t>
          </a:r>
          <a:endParaRPr lang="en-US" dirty="0"/>
        </a:p>
      </dgm:t>
    </dgm:pt>
    <dgm:pt modelId="{7B8D098E-D065-452C-BF47-BD11D21057F7}" type="parTrans" cxnId="{CDA0524B-CCC9-4AD8-ADB4-4F50E9A6022A}">
      <dgm:prSet/>
      <dgm:spPr/>
      <dgm:t>
        <a:bodyPr/>
        <a:lstStyle/>
        <a:p>
          <a:endParaRPr lang="en-US"/>
        </a:p>
      </dgm:t>
    </dgm:pt>
    <dgm:pt modelId="{FA64FDB8-2A03-497C-B9D7-921682822020}" type="sibTrans" cxnId="{CDA0524B-CCC9-4AD8-ADB4-4F50E9A6022A}">
      <dgm:prSet/>
      <dgm:spPr/>
      <dgm:t>
        <a:bodyPr/>
        <a:lstStyle/>
        <a:p>
          <a:endParaRPr lang="en-US"/>
        </a:p>
      </dgm:t>
    </dgm:pt>
    <dgm:pt modelId="{011A53C5-A38F-4006-B355-DD085C088E91}">
      <dgm:prSet phldrT="[Text]"/>
      <dgm:spPr/>
      <dgm:t>
        <a:bodyPr/>
        <a:lstStyle/>
        <a:p>
          <a:r>
            <a:rPr lang="es-EC" dirty="0"/>
            <a:t>Utilizar los datos aportados por la Unidad Educativa Lenin </a:t>
          </a:r>
          <a:r>
            <a:rPr lang="es-EC" dirty="0" err="1"/>
            <a:t>School</a:t>
          </a:r>
          <a:r>
            <a:rPr lang="es-EC" dirty="0"/>
            <a:t> para aplicar las técnicas planteadas en un modelo de clasificación para descubrir los patrones de deserción.</a:t>
          </a:r>
          <a:endParaRPr lang="en-US" dirty="0"/>
        </a:p>
      </dgm:t>
    </dgm:pt>
    <dgm:pt modelId="{BC45C026-9496-44D5-8066-42A22392126A}" type="parTrans" cxnId="{36792C13-A4DB-4C51-A69E-48960B7EBCF1}">
      <dgm:prSet/>
      <dgm:spPr/>
      <dgm:t>
        <a:bodyPr/>
        <a:lstStyle/>
        <a:p>
          <a:endParaRPr lang="en-US"/>
        </a:p>
      </dgm:t>
    </dgm:pt>
    <dgm:pt modelId="{D0438BA8-4AC7-4578-B6CC-486485CC3CFF}" type="sibTrans" cxnId="{36792C13-A4DB-4C51-A69E-48960B7EBCF1}">
      <dgm:prSet/>
      <dgm:spPr/>
      <dgm:t>
        <a:bodyPr/>
        <a:lstStyle/>
        <a:p>
          <a:endParaRPr lang="en-US"/>
        </a:p>
      </dgm:t>
    </dgm:pt>
    <dgm:pt modelId="{6FC9D0C0-6725-430E-BDD0-D2C70A852ABE}">
      <dgm:prSet phldrT="[Text]"/>
      <dgm:spPr/>
      <dgm:t>
        <a:bodyPr/>
        <a:lstStyle/>
        <a:p>
          <a:r>
            <a:rPr lang="es-EC"/>
            <a:t>Proponer una alternativa de solución al problema de deserción estudiantil para la Unidad Educativa Lenin School y plantear algunos trabajos futuros.</a:t>
          </a:r>
          <a:endParaRPr lang="en-US" dirty="0"/>
        </a:p>
      </dgm:t>
    </dgm:pt>
    <dgm:pt modelId="{B5CAFF80-30B6-4D1A-B26F-B6CD5CC27D2A}" type="parTrans" cxnId="{C2FEEF9E-DC65-4292-98AC-53FC97B32D3C}">
      <dgm:prSet/>
      <dgm:spPr/>
      <dgm:t>
        <a:bodyPr/>
        <a:lstStyle/>
        <a:p>
          <a:endParaRPr lang="en-US"/>
        </a:p>
      </dgm:t>
    </dgm:pt>
    <dgm:pt modelId="{CE2C74DE-F7AD-42C4-B189-E4C7DDFD284D}" type="sibTrans" cxnId="{C2FEEF9E-DC65-4292-98AC-53FC97B32D3C}">
      <dgm:prSet/>
      <dgm:spPr/>
      <dgm:t>
        <a:bodyPr/>
        <a:lstStyle/>
        <a:p>
          <a:endParaRPr lang="en-US"/>
        </a:p>
      </dgm:t>
    </dgm:pt>
    <dgm:pt modelId="{0BE5DC20-589A-4125-97DE-737C5AE2A8D3}" type="pres">
      <dgm:prSet presAssocID="{3009354C-29DE-4C8C-AD0F-5116FC518F95}" presName="linear" presStyleCnt="0">
        <dgm:presLayoutVars>
          <dgm:animLvl val="lvl"/>
          <dgm:resizeHandles val="exact"/>
        </dgm:presLayoutVars>
      </dgm:prSet>
      <dgm:spPr/>
    </dgm:pt>
    <dgm:pt modelId="{26F4E270-3A15-49FD-97BB-B2E7C072D9CC}" type="pres">
      <dgm:prSet presAssocID="{8F6A98A3-C407-43E4-8B54-5A42270148F5}" presName="parentText" presStyleLbl="node1" presStyleIdx="0" presStyleCnt="2">
        <dgm:presLayoutVars>
          <dgm:chMax val="0"/>
          <dgm:bulletEnabled val="1"/>
        </dgm:presLayoutVars>
      </dgm:prSet>
      <dgm:spPr/>
    </dgm:pt>
    <dgm:pt modelId="{5CD1FB86-6510-4AA1-820A-A522C1FE9054}" type="pres">
      <dgm:prSet presAssocID="{8F6A98A3-C407-43E4-8B54-5A42270148F5}" presName="childText" presStyleLbl="revTx" presStyleIdx="0" presStyleCnt="2">
        <dgm:presLayoutVars>
          <dgm:bulletEnabled val="1"/>
        </dgm:presLayoutVars>
      </dgm:prSet>
      <dgm:spPr/>
    </dgm:pt>
    <dgm:pt modelId="{013FA0E8-717E-4791-8540-29E3E7A4541E}" type="pres">
      <dgm:prSet presAssocID="{C3F26A61-860B-4A7E-AE6D-61787C167B0A}" presName="parentText" presStyleLbl="node1" presStyleIdx="1" presStyleCnt="2">
        <dgm:presLayoutVars>
          <dgm:chMax val="0"/>
          <dgm:bulletEnabled val="1"/>
        </dgm:presLayoutVars>
      </dgm:prSet>
      <dgm:spPr/>
    </dgm:pt>
    <dgm:pt modelId="{D023AB0C-49EF-4A0F-BF07-AF20DBCD4586}" type="pres">
      <dgm:prSet presAssocID="{C3F26A61-860B-4A7E-AE6D-61787C167B0A}" presName="childText" presStyleLbl="revTx" presStyleIdx="1" presStyleCnt="2">
        <dgm:presLayoutVars>
          <dgm:bulletEnabled val="1"/>
        </dgm:presLayoutVars>
      </dgm:prSet>
      <dgm:spPr/>
    </dgm:pt>
  </dgm:ptLst>
  <dgm:cxnLst>
    <dgm:cxn modelId="{466E1D10-0D9C-4472-B36C-C13860BEA824}" type="presOf" srcId="{6FC9D0C0-6725-430E-BDD0-D2C70A852ABE}" destId="{D023AB0C-49EF-4A0F-BF07-AF20DBCD4586}" srcOrd="0" destOrd="2" presId="urn:microsoft.com/office/officeart/2005/8/layout/vList2"/>
    <dgm:cxn modelId="{36792C13-A4DB-4C51-A69E-48960B7EBCF1}" srcId="{C3F26A61-860B-4A7E-AE6D-61787C167B0A}" destId="{011A53C5-A38F-4006-B355-DD085C088E91}" srcOrd="1" destOrd="0" parTransId="{BC45C026-9496-44D5-8066-42A22392126A}" sibTransId="{D0438BA8-4AC7-4578-B6CC-486485CC3CFF}"/>
    <dgm:cxn modelId="{9882BC28-4166-4659-BA8B-869F44AF89D7}" type="presOf" srcId="{A9DFF25C-A216-4226-B87F-327046E1A88C}" destId="{5CD1FB86-6510-4AA1-820A-A522C1FE9054}" srcOrd="0" destOrd="0" presId="urn:microsoft.com/office/officeart/2005/8/layout/vList2"/>
    <dgm:cxn modelId="{25323C2C-DF04-475F-B278-1D9320AF7611}" srcId="{3009354C-29DE-4C8C-AD0F-5116FC518F95}" destId="{8F6A98A3-C407-43E4-8B54-5A42270148F5}" srcOrd="0" destOrd="0" parTransId="{EB0C8B88-203A-4D57-B3AB-0480408E23A9}" sibTransId="{99DA4EF1-9078-4345-9860-7852EF7385B7}"/>
    <dgm:cxn modelId="{CDA0524B-CCC9-4AD8-ADB4-4F50E9A6022A}" srcId="{C3F26A61-860B-4A7E-AE6D-61787C167B0A}" destId="{9C439195-DEFB-416C-8FDC-C4AD876E0E6C}" srcOrd="0" destOrd="0" parTransId="{7B8D098E-D065-452C-BF47-BD11D21057F7}" sibTransId="{FA64FDB8-2A03-497C-B9D7-921682822020}"/>
    <dgm:cxn modelId="{0DC7D351-CE74-442F-8BA2-52F560B7C4EE}" type="presOf" srcId="{C3F26A61-860B-4A7E-AE6D-61787C167B0A}" destId="{013FA0E8-717E-4791-8540-29E3E7A4541E}" srcOrd="0" destOrd="0" presId="urn:microsoft.com/office/officeart/2005/8/layout/vList2"/>
    <dgm:cxn modelId="{6B91AC77-7578-49FF-BB71-A55CABB89A75}" type="presOf" srcId="{8F6A98A3-C407-43E4-8B54-5A42270148F5}" destId="{26F4E270-3A15-49FD-97BB-B2E7C072D9CC}" srcOrd="0" destOrd="0" presId="urn:microsoft.com/office/officeart/2005/8/layout/vList2"/>
    <dgm:cxn modelId="{CBBAED97-CB42-4B75-9679-50A5CB0B2028}" type="presOf" srcId="{9C439195-DEFB-416C-8FDC-C4AD876E0E6C}" destId="{D023AB0C-49EF-4A0F-BF07-AF20DBCD4586}" srcOrd="0" destOrd="0" presId="urn:microsoft.com/office/officeart/2005/8/layout/vList2"/>
    <dgm:cxn modelId="{C2FEEF9E-DC65-4292-98AC-53FC97B32D3C}" srcId="{C3F26A61-860B-4A7E-AE6D-61787C167B0A}" destId="{6FC9D0C0-6725-430E-BDD0-D2C70A852ABE}" srcOrd="2" destOrd="0" parTransId="{B5CAFF80-30B6-4D1A-B26F-B6CD5CC27D2A}" sibTransId="{CE2C74DE-F7AD-42C4-B189-E4C7DDFD284D}"/>
    <dgm:cxn modelId="{64E880A3-3312-485C-A013-9B0651F76EA1}" type="presOf" srcId="{011A53C5-A38F-4006-B355-DD085C088E91}" destId="{D023AB0C-49EF-4A0F-BF07-AF20DBCD4586}" srcOrd="0" destOrd="1" presId="urn:microsoft.com/office/officeart/2005/8/layout/vList2"/>
    <dgm:cxn modelId="{80EC42AB-01BA-40C8-96A5-4B2830ED3528}" type="presOf" srcId="{3009354C-29DE-4C8C-AD0F-5116FC518F95}" destId="{0BE5DC20-589A-4125-97DE-737C5AE2A8D3}" srcOrd="0" destOrd="0" presId="urn:microsoft.com/office/officeart/2005/8/layout/vList2"/>
    <dgm:cxn modelId="{1BA0C6BA-927A-4ACD-8382-DAEBBD0C61B6}" srcId="{8F6A98A3-C407-43E4-8B54-5A42270148F5}" destId="{A9DFF25C-A216-4226-B87F-327046E1A88C}" srcOrd="0" destOrd="0" parTransId="{660B9A13-33DE-4955-9E90-627431BAC8F7}" sibTransId="{1A3A9065-1E01-49D8-987A-7E429579963E}"/>
    <dgm:cxn modelId="{EB2EB2D6-7317-4583-81EE-56CEF679D0CA}" srcId="{3009354C-29DE-4C8C-AD0F-5116FC518F95}" destId="{C3F26A61-860B-4A7E-AE6D-61787C167B0A}" srcOrd="1" destOrd="0" parTransId="{E7C91966-F128-4EDB-BD6E-5C2C8ECC8E1B}" sibTransId="{77CF1A2A-1F81-4C75-8920-F40C64949912}"/>
    <dgm:cxn modelId="{CB917CA3-B756-4CB5-B62E-342E25F8DF06}" type="presParOf" srcId="{0BE5DC20-589A-4125-97DE-737C5AE2A8D3}" destId="{26F4E270-3A15-49FD-97BB-B2E7C072D9CC}" srcOrd="0" destOrd="0" presId="urn:microsoft.com/office/officeart/2005/8/layout/vList2"/>
    <dgm:cxn modelId="{B682ADF9-B059-48CB-8598-84230D9A250C}" type="presParOf" srcId="{0BE5DC20-589A-4125-97DE-737C5AE2A8D3}" destId="{5CD1FB86-6510-4AA1-820A-A522C1FE9054}" srcOrd="1" destOrd="0" presId="urn:microsoft.com/office/officeart/2005/8/layout/vList2"/>
    <dgm:cxn modelId="{806DA0AF-F252-4079-962C-6A43F95835C2}" type="presParOf" srcId="{0BE5DC20-589A-4125-97DE-737C5AE2A8D3}" destId="{013FA0E8-717E-4791-8540-29E3E7A4541E}" srcOrd="2" destOrd="0" presId="urn:microsoft.com/office/officeart/2005/8/layout/vList2"/>
    <dgm:cxn modelId="{413B40BF-F9BA-4D6C-84C9-B0C40C3523CF}" type="presParOf" srcId="{0BE5DC20-589A-4125-97DE-737C5AE2A8D3}" destId="{D023AB0C-49EF-4A0F-BF07-AF20DBCD458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46E826-C111-4A5F-B7C6-80697EB3407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7821F67-E109-455B-B8D7-9F2EC6DFB6F3}">
      <dgm:prSet phldrT="[Text]"/>
      <dgm:spPr/>
      <dgm:t>
        <a:bodyPr/>
        <a:lstStyle/>
        <a:p>
          <a:r>
            <a:rPr lang="es-EC" b="1" dirty="0"/>
            <a:t>H0:</a:t>
          </a:r>
          <a:endParaRPr lang="en-US" dirty="0"/>
        </a:p>
      </dgm:t>
    </dgm:pt>
    <dgm:pt modelId="{CE5146C8-26D8-443C-8913-7011A641AEDA}" type="parTrans" cxnId="{92BB9A75-D5A4-438A-820E-00E47F7664F9}">
      <dgm:prSet/>
      <dgm:spPr/>
      <dgm:t>
        <a:bodyPr/>
        <a:lstStyle/>
        <a:p>
          <a:endParaRPr lang="en-US"/>
        </a:p>
      </dgm:t>
    </dgm:pt>
    <dgm:pt modelId="{B0BF8A1F-3851-4B1B-83F3-BE5B3E4FC601}" type="sibTrans" cxnId="{92BB9A75-D5A4-438A-820E-00E47F7664F9}">
      <dgm:prSet/>
      <dgm:spPr/>
      <dgm:t>
        <a:bodyPr/>
        <a:lstStyle/>
        <a:p>
          <a:endParaRPr lang="en-US"/>
        </a:p>
      </dgm:t>
    </dgm:pt>
    <dgm:pt modelId="{76DD8E15-5880-46DF-BE1F-85A4E3C1BDA8}">
      <dgm:prSet phldrT="[Text]"/>
      <dgm:spPr/>
      <dgm:t>
        <a:bodyPr/>
        <a:lstStyle/>
        <a:p>
          <a:r>
            <a:rPr lang="es-EC" dirty="0"/>
            <a:t>Aplicando técnicas de minería de datos en la información histórica de la Unidad Educativa “Lenin </a:t>
          </a:r>
          <a:r>
            <a:rPr lang="es-EC" dirty="0" err="1"/>
            <a:t>School</a:t>
          </a:r>
          <a:r>
            <a:rPr lang="es-EC" dirty="0"/>
            <a:t>”, es posible predecir los patrones de deserción estudiantil en la misma.</a:t>
          </a:r>
          <a:endParaRPr lang="en-US" dirty="0"/>
        </a:p>
      </dgm:t>
    </dgm:pt>
    <dgm:pt modelId="{3B6BCA26-9CFA-4604-B69D-CA426645D52E}" type="parTrans" cxnId="{598559ED-13FD-4D2B-8743-1D9B2329B746}">
      <dgm:prSet/>
      <dgm:spPr/>
      <dgm:t>
        <a:bodyPr/>
        <a:lstStyle/>
        <a:p>
          <a:endParaRPr lang="en-US"/>
        </a:p>
      </dgm:t>
    </dgm:pt>
    <dgm:pt modelId="{6D4359C4-043E-4277-A899-6A84E4A0FB21}" type="sibTrans" cxnId="{598559ED-13FD-4D2B-8743-1D9B2329B746}">
      <dgm:prSet/>
      <dgm:spPr/>
      <dgm:t>
        <a:bodyPr/>
        <a:lstStyle/>
        <a:p>
          <a:endParaRPr lang="en-US"/>
        </a:p>
      </dgm:t>
    </dgm:pt>
    <dgm:pt modelId="{7FAD8861-D541-4EA8-B159-364385EC4F7A}" type="pres">
      <dgm:prSet presAssocID="{7946E826-C111-4A5F-B7C6-80697EB34078}" presName="vert0" presStyleCnt="0">
        <dgm:presLayoutVars>
          <dgm:dir/>
          <dgm:animOne val="branch"/>
          <dgm:animLvl val="lvl"/>
        </dgm:presLayoutVars>
      </dgm:prSet>
      <dgm:spPr/>
    </dgm:pt>
    <dgm:pt modelId="{ABD98D41-430D-47E4-8CB4-23A7F4D27A71}" type="pres">
      <dgm:prSet presAssocID="{17821F67-E109-455B-B8D7-9F2EC6DFB6F3}" presName="thickLine" presStyleLbl="alignNode1" presStyleIdx="0" presStyleCnt="1"/>
      <dgm:spPr/>
    </dgm:pt>
    <dgm:pt modelId="{FA49B613-3E6D-49DA-8F13-BC62F49B4A99}" type="pres">
      <dgm:prSet presAssocID="{17821F67-E109-455B-B8D7-9F2EC6DFB6F3}" presName="horz1" presStyleCnt="0"/>
      <dgm:spPr/>
    </dgm:pt>
    <dgm:pt modelId="{C61DF0F7-3066-4355-B31B-E5C89ED6C453}" type="pres">
      <dgm:prSet presAssocID="{17821F67-E109-455B-B8D7-9F2EC6DFB6F3}" presName="tx1" presStyleLbl="revTx" presStyleIdx="0" presStyleCnt="2"/>
      <dgm:spPr/>
    </dgm:pt>
    <dgm:pt modelId="{AE9C5424-4ECE-4EBF-A916-BD0744822316}" type="pres">
      <dgm:prSet presAssocID="{17821F67-E109-455B-B8D7-9F2EC6DFB6F3}" presName="vert1" presStyleCnt="0"/>
      <dgm:spPr/>
    </dgm:pt>
    <dgm:pt modelId="{7EE0D0AE-C226-4D4F-AC2A-57B69F442696}" type="pres">
      <dgm:prSet presAssocID="{76DD8E15-5880-46DF-BE1F-85A4E3C1BDA8}" presName="vertSpace2a" presStyleCnt="0"/>
      <dgm:spPr/>
    </dgm:pt>
    <dgm:pt modelId="{4069FF67-3730-472E-80C1-B1531C2675C3}" type="pres">
      <dgm:prSet presAssocID="{76DD8E15-5880-46DF-BE1F-85A4E3C1BDA8}" presName="horz2" presStyleCnt="0"/>
      <dgm:spPr/>
    </dgm:pt>
    <dgm:pt modelId="{4A5B8D6C-4056-427B-81BD-878088F9A47F}" type="pres">
      <dgm:prSet presAssocID="{76DD8E15-5880-46DF-BE1F-85A4E3C1BDA8}" presName="horzSpace2" presStyleCnt="0"/>
      <dgm:spPr/>
    </dgm:pt>
    <dgm:pt modelId="{CEB01F4F-D14C-4559-B4BC-834B7C6B1410}" type="pres">
      <dgm:prSet presAssocID="{76DD8E15-5880-46DF-BE1F-85A4E3C1BDA8}" presName="tx2" presStyleLbl="revTx" presStyleIdx="1" presStyleCnt="2"/>
      <dgm:spPr/>
    </dgm:pt>
    <dgm:pt modelId="{A8CC50C9-7DE4-494B-A0B4-0D08057DCEEC}" type="pres">
      <dgm:prSet presAssocID="{76DD8E15-5880-46DF-BE1F-85A4E3C1BDA8}" presName="vert2" presStyleCnt="0"/>
      <dgm:spPr/>
    </dgm:pt>
    <dgm:pt modelId="{22264F47-494F-4A03-8FB8-F38F80D8AC03}" type="pres">
      <dgm:prSet presAssocID="{76DD8E15-5880-46DF-BE1F-85A4E3C1BDA8}" presName="thinLine2b" presStyleLbl="callout" presStyleIdx="0" presStyleCnt="1"/>
      <dgm:spPr/>
    </dgm:pt>
    <dgm:pt modelId="{7E4C90BF-978A-4D64-9F2D-20A6E8A54C25}" type="pres">
      <dgm:prSet presAssocID="{76DD8E15-5880-46DF-BE1F-85A4E3C1BDA8}" presName="vertSpace2b" presStyleCnt="0"/>
      <dgm:spPr/>
    </dgm:pt>
  </dgm:ptLst>
  <dgm:cxnLst>
    <dgm:cxn modelId="{807B4E73-00FE-4F84-8F0C-033E3580954B}" type="presOf" srcId="{17821F67-E109-455B-B8D7-9F2EC6DFB6F3}" destId="{C61DF0F7-3066-4355-B31B-E5C89ED6C453}" srcOrd="0" destOrd="0" presId="urn:microsoft.com/office/officeart/2008/layout/LinedList"/>
    <dgm:cxn modelId="{92BB9A75-D5A4-438A-820E-00E47F7664F9}" srcId="{7946E826-C111-4A5F-B7C6-80697EB34078}" destId="{17821F67-E109-455B-B8D7-9F2EC6DFB6F3}" srcOrd="0" destOrd="0" parTransId="{CE5146C8-26D8-443C-8913-7011A641AEDA}" sibTransId="{B0BF8A1F-3851-4B1B-83F3-BE5B3E4FC601}"/>
    <dgm:cxn modelId="{56A13AE7-4CED-4EFE-9202-30E739FF8FA8}" type="presOf" srcId="{76DD8E15-5880-46DF-BE1F-85A4E3C1BDA8}" destId="{CEB01F4F-D14C-4559-B4BC-834B7C6B1410}" srcOrd="0" destOrd="0" presId="urn:microsoft.com/office/officeart/2008/layout/LinedList"/>
    <dgm:cxn modelId="{598559ED-13FD-4D2B-8743-1D9B2329B746}" srcId="{17821F67-E109-455B-B8D7-9F2EC6DFB6F3}" destId="{76DD8E15-5880-46DF-BE1F-85A4E3C1BDA8}" srcOrd="0" destOrd="0" parTransId="{3B6BCA26-9CFA-4604-B69D-CA426645D52E}" sibTransId="{6D4359C4-043E-4277-A899-6A84E4A0FB21}"/>
    <dgm:cxn modelId="{F39ABAF3-A202-488B-96D2-AA2444E74033}" type="presOf" srcId="{7946E826-C111-4A5F-B7C6-80697EB34078}" destId="{7FAD8861-D541-4EA8-B159-364385EC4F7A}" srcOrd="0" destOrd="0" presId="urn:microsoft.com/office/officeart/2008/layout/LinedList"/>
    <dgm:cxn modelId="{8B452CB6-6DC8-427F-8097-289D7EE98DE4}" type="presParOf" srcId="{7FAD8861-D541-4EA8-B159-364385EC4F7A}" destId="{ABD98D41-430D-47E4-8CB4-23A7F4D27A71}" srcOrd="0" destOrd="0" presId="urn:microsoft.com/office/officeart/2008/layout/LinedList"/>
    <dgm:cxn modelId="{00C559B1-BD3F-4229-AF72-151AADFBEAD5}" type="presParOf" srcId="{7FAD8861-D541-4EA8-B159-364385EC4F7A}" destId="{FA49B613-3E6D-49DA-8F13-BC62F49B4A99}" srcOrd="1" destOrd="0" presId="urn:microsoft.com/office/officeart/2008/layout/LinedList"/>
    <dgm:cxn modelId="{25E1CABB-9654-4E44-A7F4-5D83E4B4CB75}" type="presParOf" srcId="{FA49B613-3E6D-49DA-8F13-BC62F49B4A99}" destId="{C61DF0F7-3066-4355-B31B-E5C89ED6C453}" srcOrd="0" destOrd="0" presId="urn:microsoft.com/office/officeart/2008/layout/LinedList"/>
    <dgm:cxn modelId="{8559B0E8-B988-4643-BE5F-EAB991921386}" type="presParOf" srcId="{FA49B613-3E6D-49DA-8F13-BC62F49B4A99}" destId="{AE9C5424-4ECE-4EBF-A916-BD0744822316}" srcOrd="1" destOrd="0" presId="urn:microsoft.com/office/officeart/2008/layout/LinedList"/>
    <dgm:cxn modelId="{31410B8F-ED06-46D1-92B6-972FE92A7E61}" type="presParOf" srcId="{AE9C5424-4ECE-4EBF-A916-BD0744822316}" destId="{7EE0D0AE-C226-4D4F-AC2A-57B69F442696}" srcOrd="0" destOrd="0" presId="urn:microsoft.com/office/officeart/2008/layout/LinedList"/>
    <dgm:cxn modelId="{B8254E27-1EA5-457B-83BB-1280277D0AD8}" type="presParOf" srcId="{AE9C5424-4ECE-4EBF-A916-BD0744822316}" destId="{4069FF67-3730-472E-80C1-B1531C2675C3}" srcOrd="1" destOrd="0" presId="urn:microsoft.com/office/officeart/2008/layout/LinedList"/>
    <dgm:cxn modelId="{41770705-2BD3-4842-81AB-9451673E84A2}" type="presParOf" srcId="{4069FF67-3730-472E-80C1-B1531C2675C3}" destId="{4A5B8D6C-4056-427B-81BD-878088F9A47F}" srcOrd="0" destOrd="0" presId="urn:microsoft.com/office/officeart/2008/layout/LinedList"/>
    <dgm:cxn modelId="{24059D7D-91EE-4395-AC2C-B71C1FE14FBC}" type="presParOf" srcId="{4069FF67-3730-472E-80C1-B1531C2675C3}" destId="{CEB01F4F-D14C-4559-B4BC-834B7C6B1410}" srcOrd="1" destOrd="0" presId="urn:microsoft.com/office/officeart/2008/layout/LinedList"/>
    <dgm:cxn modelId="{3758229C-AE1C-4E73-9C8A-40E6F7DCCD5B}" type="presParOf" srcId="{4069FF67-3730-472E-80C1-B1531C2675C3}" destId="{A8CC50C9-7DE4-494B-A0B4-0D08057DCEEC}" srcOrd="2" destOrd="0" presId="urn:microsoft.com/office/officeart/2008/layout/LinedList"/>
    <dgm:cxn modelId="{B8DB7E6F-C20D-496B-9D31-0421BBE8CABE}" type="presParOf" srcId="{AE9C5424-4ECE-4EBF-A916-BD0744822316}" destId="{22264F47-494F-4A03-8FB8-F38F80D8AC03}" srcOrd="2" destOrd="0" presId="urn:microsoft.com/office/officeart/2008/layout/LinedList"/>
    <dgm:cxn modelId="{A6BF39B5-CC43-4B8E-B7C7-9CA5EA6DD808}" type="presParOf" srcId="{AE9C5424-4ECE-4EBF-A916-BD0744822316}" destId="{7E4C90BF-978A-4D64-9F2D-20A6E8A54C25}"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4F92BD-0CC7-45F9-9C0A-87BA902AFAC4}"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86677690-7C83-465E-8334-A2E684274275}">
      <dgm:prSet phldrT="[Text]"/>
      <dgm:spPr/>
      <dgm:t>
        <a:bodyPr/>
        <a:lstStyle/>
        <a:p>
          <a:r>
            <a:rPr lang="es-EC" dirty="0"/>
            <a:t>El profesor </a:t>
          </a:r>
          <a:r>
            <a:rPr lang="es-EC" dirty="0" err="1"/>
            <a:t>Stephem</a:t>
          </a:r>
          <a:r>
            <a:rPr lang="es-EC" dirty="0"/>
            <a:t> Lamb et al. (2016) asevera que las definiciones (sobre el abandono escolar) al igual que los términos usados varían entre las naciones</a:t>
          </a:r>
          <a:endParaRPr lang="en-US" dirty="0"/>
        </a:p>
      </dgm:t>
    </dgm:pt>
    <dgm:pt modelId="{4100CC47-16D7-4B46-A972-66E1D543914F}" type="parTrans" cxnId="{20E39312-FF79-432D-8F1F-C2424936C971}">
      <dgm:prSet/>
      <dgm:spPr/>
      <dgm:t>
        <a:bodyPr/>
        <a:lstStyle/>
        <a:p>
          <a:endParaRPr lang="en-US"/>
        </a:p>
      </dgm:t>
    </dgm:pt>
    <dgm:pt modelId="{1283CDDE-757D-4D67-992E-C8786EB8B0A7}" type="sibTrans" cxnId="{20E39312-FF79-432D-8F1F-C2424936C971}">
      <dgm:prSet/>
      <dgm:spPr/>
      <dgm:t>
        <a:bodyPr/>
        <a:lstStyle/>
        <a:p>
          <a:endParaRPr lang="en-US"/>
        </a:p>
      </dgm:t>
    </dgm:pt>
    <dgm:pt modelId="{5DF5CD4C-6BE3-4ACC-ADCD-64BB4BDF21A1}">
      <dgm:prSet phldrT="[Text]"/>
      <dgm:spPr/>
      <dgm:t>
        <a:bodyPr/>
        <a:lstStyle/>
        <a:p>
          <a:r>
            <a:rPr lang="es-EC" dirty="0"/>
            <a:t>Entonces las investigaciones sobre deserción escolar deben estar contextualizadas y muy bien marcadas por las convenciones establecidas.</a:t>
          </a:r>
          <a:endParaRPr lang="en-US" dirty="0"/>
        </a:p>
      </dgm:t>
    </dgm:pt>
    <dgm:pt modelId="{2721023F-8DCA-4D3D-AD60-9219E2110736}" type="parTrans" cxnId="{566D09F1-D7EF-4ACB-9C18-1FD336907856}">
      <dgm:prSet/>
      <dgm:spPr/>
    </dgm:pt>
    <dgm:pt modelId="{2593A4F3-E2CB-465D-AB3C-F7ADCD3F23A1}" type="sibTrans" cxnId="{566D09F1-D7EF-4ACB-9C18-1FD336907856}">
      <dgm:prSet/>
      <dgm:spPr/>
    </dgm:pt>
    <dgm:pt modelId="{84458EFB-87A7-424F-9B1E-4341CA7A9DDE}" type="pres">
      <dgm:prSet presAssocID="{B84F92BD-0CC7-45F9-9C0A-87BA902AFAC4}" presName="compositeShape" presStyleCnt="0">
        <dgm:presLayoutVars>
          <dgm:chMax val="2"/>
          <dgm:dir/>
          <dgm:resizeHandles val="exact"/>
        </dgm:presLayoutVars>
      </dgm:prSet>
      <dgm:spPr/>
    </dgm:pt>
    <dgm:pt modelId="{1B828DDC-4E13-442F-8F3A-8512CEC62B22}" type="pres">
      <dgm:prSet presAssocID="{B84F92BD-0CC7-45F9-9C0A-87BA902AFAC4}" presName="ribbon" presStyleLbl="node1" presStyleIdx="0" presStyleCnt="1"/>
      <dgm:spPr/>
    </dgm:pt>
    <dgm:pt modelId="{13235706-9C26-4B6C-9D85-5BDD4DE5D2DF}" type="pres">
      <dgm:prSet presAssocID="{B84F92BD-0CC7-45F9-9C0A-87BA902AFAC4}" presName="leftArrowText" presStyleLbl="node1" presStyleIdx="0" presStyleCnt="1">
        <dgm:presLayoutVars>
          <dgm:chMax val="0"/>
          <dgm:bulletEnabled val="1"/>
        </dgm:presLayoutVars>
      </dgm:prSet>
      <dgm:spPr/>
    </dgm:pt>
    <dgm:pt modelId="{96545716-AD27-48A4-941C-8E47886E0E85}" type="pres">
      <dgm:prSet presAssocID="{B84F92BD-0CC7-45F9-9C0A-87BA902AFAC4}" presName="rightArrowText" presStyleLbl="node1" presStyleIdx="0" presStyleCnt="1">
        <dgm:presLayoutVars>
          <dgm:chMax val="0"/>
          <dgm:bulletEnabled val="1"/>
        </dgm:presLayoutVars>
      </dgm:prSet>
      <dgm:spPr/>
    </dgm:pt>
  </dgm:ptLst>
  <dgm:cxnLst>
    <dgm:cxn modelId="{20E39312-FF79-432D-8F1F-C2424936C971}" srcId="{B84F92BD-0CC7-45F9-9C0A-87BA902AFAC4}" destId="{86677690-7C83-465E-8334-A2E684274275}" srcOrd="0" destOrd="0" parTransId="{4100CC47-16D7-4B46-A972-66E1D543914F}" sibTransId="{1283CDDE-757D-4D67-992E-C8786EB8B0A7}"/>
    <dgm:cxn modelId="{272B0E18-3E4F-4413-BE0C-AE554E657036}" type="presOf" srcId="{86677690-7C83-465E-8334-A2E684274275}" destId="{13235706-9C26-4B6C-9D85-5BDD4DE5D2DF}" srcOrd="0" destOrd="0" presId="urn:microsoft.com/office/officeart/2005/8/layout/arrow6"/>
    <dgm:cxn modelId="{A1010A2E-3BC4-491B-A427-AD25881ED8E2}" type="presOf" srcId="{5DF5CD4C-6BE3-4ACC-ADCD-64BB4BDF21A1}" destId="{96545716-AD27-48A4-941C-8E47886E0E85}" srcOrd="0" destOrd="0" presId="urn:microsoft.com/office/officeart/2005/8/layout/arrow6"/>
    <dgm:cxn modelId="{E60EF4E5-2CB4-41BC-9F6D-1013F5874769}" type="presOf" srcId="{B84F92BD-0CC7-45F9-9C0A-87BA902AFAC4}" destId="{84458EFB-87A7-424F-9B1E-4341CA7A9DDE}" srcOrd="0" destOrd="0" presId="urn:microsoft.com/office/officeart/2005/8/layout/arrow6"/>
    <dgm:cxn modelId="{566D09F1-D7EF-4ACB-9C18-1FD336907856}" srcId="{B84F92BD-0CC7-45F9-9C0A-87BA902AFAC4}" destId="{5DF5CD4C-6BE3-4ACC-ADCD-64BB4BDF21A1}" srcOrd="1" destOrd="0" parTransId="{2721023F-8DCA-4D3D-AD60-9219E2110736}" sibTransId="{2593A4F3-E2CB-465D-AB3C-F7ADCD3F23A1}"/>
    <dgm:cxn modelId="{F85A0B6F-9F59-4DF5-B4D6-D09424DBBE70}" type="presParOf" srcId="{84458EFB-87A7-424F-9B1E-4341CA7A9DDE}" destId="{1B828DDC-4E13-442F-8F3A-8512CEC62B22}" srcOrd="0" destOrd="0" presId="urn:microsoft.com/office/officeart/2005/8/layout/arrow6"/>
    <dgm:cxn modelId="{EE7B7848-9B31-4FF6-9959-92F2000DCC6C}" type="presParOf" srcId="{84458EFB-87A7-424F-9B1E-4341CA7A9DDE}" destId="{13235706-9C26-4B6C-9D85-5BDD4DE5D2DF}" srcOrd="1" destOrd="0" presId="urn:microsoft.com/office/officeart/2005/8/layout/arrow6"/>
    <dgm:cxn modelId="{4FE49E70-1DB1-4A24-B350-77D33C3007A1}" type="presParOf" srcId="{84458EFB-87A7-424F-9B1E-4341CA7A9DDE}" destId="{96545716-AD27-48A4-941C-8E47886E0E85}"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4F92BD-0CC7-45F9-9C0A-87BA902AFAC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6677690-7C83-465E-8334-A2E684274275}">
      <dgm:prSet phldrT="[Text]"/>
      <dgm:spPr/>
      <dgm:t>
        <a:bodyPr/>
        <a:lstStyle/>
        <a:p>
          <a:r>
            <a:rPr lang="es-EC"/>
            <a:t>Tasa de Abandono Escolar</a:t>
          </a:r>
          <a:endParaRPr lang="en-US" dirty="0"/>
        </a:p>
      </dgm:t>
    </dgm:pt>
    <dgm:pt modelId="{4100CC47-16D7-4B46-A972-66E1D543914F}" type="parTrans" cxnId="{20E39312-FF79-432D-8F1F-C2424936C971}">
      <dgm:prSet/>
      <dgm:spPr/>
      <dgm:t>
        <a:bodyPr/>
        <a:lstStyle/>
        <a:p>
          <a:endParaRPr lang="en-US"/>
        </a:p>
      </dgm:t>
    </dgm:pt>
    <dgm:pt modelId="{1283CDDE-757D-4D67-992E-C8786EB8B0A7}" type="sibTrans" cxnId="{20E39312-FF79-432D-8F1F-C2424936C971}">
      <dgm:prSet/>
      <dgm:spPr/>
      <dgm:t>
        <a:bodyPr/>
        <a:lstStyle/>
        <a:p>
          <a:endParaRPr lang="en-US"/>
        </a:p>
      </dgm:t>
    </dgm:pt>
    <dgm:pt modelId="{D3598B3A-6DD9-4CCA-8AF5-36D3ECA26606}">
      <dgm:prSet phldrT="[Text]"/>
      <dgm:spPr/>
      <dgm:t>
        <a:bodyPr/>
        <a:lstStyle/>
        <a:p>
          <a:r>
            <a:rPr lang="es-EC" dirty="0"/>
            <a:t>Número de estudiantes contabilizados al final de un período escolar que abandonan un determinado grado o curso de estudios, expresado como porcentaje del total de estudiantes matriculados al final del mismo grado o curso de estudios y periodo escolar</a:t>
          </a:r>
          <a:endParaRPr lang="en-US" dirty="0"/>
        </a:p>
      </dgm:t>
    </dgm:pt>
    <dgm:pt modelId="{84FFC588-2986-4AFF-A436-A483C248DF83}" type="parTrans" cxnId="{E5D7E425-18CD-4FDA-9F6B-462913ABFEF4}">
      <dgm:prSet/>
      <dgm:spPr/>
      <dgm:t>
        <a:bodyPr/>
        <a:lstStyle/>
        <a:p>
          <a:endParaRPr lang="en-US"/>
        </a:p>
      </dgm:t>
    </dgm:pt>
    <dgm:pt modelId="{A7A690BC-D67A-4449-8C12-A7A0B4AE82F9}" type="sibTrans" cxnId="{E5D7E425-18CD-4FDA-9F6B-462913ABFEF4}">
      <dgm:prSet/>
      <dgm:spPr/>
      <dgm:t>
        <a:bodyPr/>
        <a:lstStyle/>
        <a:p>
          <a:endParaRPr lang="en-US"/>
        </a:p>
      </dgm:t>
    </dgm:pt>
    <dgm:pt modelId="{D6FA9541-BD4C-41EC-BF0A-1A4F52075C38}" type="pres">
      <dgm:prSet presAssocID="{B84F92BD-0CC7-45F9-9C0A-87BA902AFAC4}" presName="Name0" presStyleCnt="0">
        <dgm:presLayoutVars>
          <dgm:chMax val="7"/>
          <dgm:chPref val="7"/>
          <dgm:dir/>
        </dgm:presLayoutVars>
      </dgm:prSet>
      <dgm:spPr/>
    </dgm:pt>
    <dgm:pt modelId="{0A05FFFD-ABD4-4770-B8A0-38D4EC59A7C5}" type="pres">
      <dgm:prSet presAssocID="{B84F92BD-0CC7-45F9-9C0A-87BA902AFAC4}" presName="Name1" presStyleCnt="0"/>
      <dgm:spPr/>
    </dgm:pt>
    <dgm:pt modelId="{E731400F-DA82-4DE1-8A56-2583531B2885}" type="pres">
      <dgm:prSet presAssocID="{B84F92BD-0CC7-45F9-9C0A-87BA902AFAC4}" presName="cycle" presStyleCnt="0"/>
      <dgm:spPr/>
    </dgm:pt>
    <dgm:pt modelId="{6024117B-A1A2-43BA-8768-B2D712D31084}" type="pres">
      <dgm:prSet presAssocID="{B84F92BD-0CC7-45F9-9C0A-87BA902AFAC4}" presName="srcNode" presStyleLbl="node1" presStyleIdx="0" presStyleCnt="1"/>
      <dgm:spPr/>
    </dgm:pt>
    <dgm:pt modelId="{D3D9D26A-663D-4229-94D1-01737602477A}" type="pres">
      <dgm:prSet presAssocID="{B84F92BD-0CC7-45F9-9C0A-87BA902AFAC4}" presName="conn" presStyleLbl="parChTrans1D2" presStyleIdx="0" presStyleCnt="1"/>
      <dgm:spPr/>
    </dgm:pt>
    <dgm:pt modelId="{9EF2ED80-370A-4332-9DC5-BFA5826A33FF}" type="pres">
      <dgm:prSet presAssocID="{B84F92BD-0CC7-45F9-9C0A-87BA902AFAC4}" presName="extraNode" presStyleLbl="node1" presStyleIdx="0" presStyleCnt="1"/>
      <dgm:spPr/>
    </dgm:pt>
    <dgm:pt modelId="{8170E636-9F9D-4447-B3CF-8218402758A2}" type="pres">
      <dgm:prSet presAssocID="{B84F92BD-0CC7-45F9-9C0A-87BA902AFAC4}" presName="dstNode" presStyleLbl="node1" presStyleIdx="0" presStyleCnt="1"/>
      <dgm:spPr/>
    </dgm:pt>
    <dgm:pt modelId="{C279F33F-635A-4FEB-8593-F38E9DD0289F}" type="pres">
      <dgm:prSet presAssocID="{86677690-7C83-465E-8334-A2E684274275}" presName="text_1" presStyleLbl="node1" presStyleIdx="0" presStyleCnt="1">
        <dgm:presLayoutVars>
          <dgm:bulletEnabled val="1"/>
        </dgm:presLayoutVars>
      </dgm:prSet>
      <dgm:spPr/>
    </dgm:pt>
    <dgm:pt modelId="{07075AEB-6D17-495E-9356-0C8650249CC2}" type="pres">
      <dgm:prSet presAssocID="{86677690-7C83-465E-8334-A2E684274275}" presName="accent_1" presStyleCnt="0"/>
      <dgm:spPr/>
    </dgm:pt>
    <dgm:pt modelId="{491135CD-1601-4C39-BFA2-204975A39B05}" type="pres">
      <dgm:prSet presAssocID="{86677690-7C83-465E-8334-A2E684274275}" presName="accentRepeatNode" presStyleLbl="solidFgAcc1" presStyleIdx="0" presStyleCnt="1"/>
      <dgm:spPr/>
    </dgm:pt>
  </dgm:ptLst>
  <dgm:cxnLst>
    <dgm:cxn modelId="{20E39312-FF79-432D-8F1F-C2424936C971}" srcId="{B84F92BD-0CC7-45F9-9C0A-87BA902AFAC4}" destId="{86677690-7C83-465E-8334-A2E684274275}" srcOrd="0" destOrd="0" parTransId="{4100CC47-16D7-4B46-A972-66E1D543914F}" sibTransId="{1283CDDE-757D-4D67-992E-C8786EB8B0A7}"/>
    <dgm:cxn modelId="{C78CD614-B922-4A1F-B02C-4C9483D7D574}" type="presOf" srcId="{B84F92BD-0CC7-45F9-9C0A-87BA902AFAC4}" destId="{D6FA9541-BD4C-41EC-BF0A-1A4F52075C38}" srcOrd="0" destOrd="0" presId="urn:microsoft.com/office/officeart/2008/layout/VerticalCurvedList"/>
    <dgm:cxn modelId="{E5D7E425-18CD-4FDA-9F6B-462913ABFEF4}" srcId="{86677690-7C83-465E-8334-A2E684274275}" destId="{D3598B3A-6DD9-4CCA-8AF5-36D3ECA26606}" srcOrd="0" destOrd="0" parTransId="{84FFC588-2986-4AFF-A436-A483C248DF83}" sibTransId="{A7A690BC-D67A-4449-8C12-A7A0B4AE82F9}"/>
    <dgm:cxn modelId="{8A0E454D-9383-48AB-B4F8-FC73F19C4763}" type="presOf" srcId="{D3598B3A-6DD9-4CCA-8AF5-36D3ECA26606}" destId="{C279F33F-635A-4FEB-8593-F38E9DD0289F}" srcOrd="0" destOrd="1" presId="urn:microsoft.com/office/officeart/2008/layout/VerticalCurvedList"/>
    <dgm:cxn modelId="{5D33DF91-B84F-4C41-817E-90F14AD36965}" type="presOf" srcId="{A7A690BC-D67A-4449-8C12-A7A0B4AE82F9}" destId="{D3D9D26A-663D-4229-94D1-01737602477A}" srcOrd="0" destOrd="0" presId="urn:microsoft.com/office/officeart/2008/layout/VerticalCurvedList"/>
    <dgm:cxn modelId="{9B7D3D9A-6C51-4BCF-9A82-6BDD4BE7745C}" type="presOf" srcId="{86677690-7C83-465E-8334-A2E684274275}" destId="{C279F33F-635A-4FEB-8593-F38E9DD0289F}" srcOrd="0" destOrd="0" presId="urn:microsoft.com/office/officeart/2008/layout/VerticalCurvedList"/>
    <dgm:cxn modelId="{C04922FA-7487-404D-BC60-D37589A5FC34}" type="presParOf" srcId="{D6FA9541-BD4C-41EC-BF0A-1A4F52075C38}" destId="{0A05FFFD-ABD4-4770-B8A0-38D4EC59A7C5}" srcOrd="0" destOrd="0" presId="urn:microsoft.com/office/officeart/2008/layout/VerticalCurvedList"/>
    <dgm:cxn modelId="{9B1C7DE2-7EAC-4A4F-B9F8-1E854BCAE9FE}" type="presParOf" srcId="{0A05FFFD-ABD4-4770-B8A0-38D4EC59A7C5}" destId="{E731400F-DA82-4DE1-8A56-2583531B2885}" srcOrd="0" destOrd="0" presId="urn:microsoft.com/office/officeart/2008/layout/VerticalCurvedList"/>
    <dgm:cxn modelId="{D876B81F-8199-4BFF-8474-9AC695422D66}" type="presParOf" srcId="{E731400F-DA82-4DE1-8A56-2583531B2885}" destId="{6024117B-A1A2-43BA-8768-B2D712D31084}" srcOrd="0" destOrd="0" presId="urn:microsoft.com/office/officeart/2008/layout/VerticalCurvedList"/>
    <dgm:cxn modelId="{7727ACDE-965D-4C5B-A6A0-E2EE7B9345C0}" type="presParOf" srcId="{E731400F-DA82-4DE1-8A56-2583531B2885}" destId="{D3D9D26A-663D-4229-94D1-01737602477A}" srcOrd="1" destOrd="0" presId="urn:microsoft.com/office/officeart/2008/layout/VerticalCurvedList"/>
    <dgm:cxn modelId="{19E26BA5-2578-4CB4-8F08-D0608AC32BCA}" type="presParOf" srcId="{E731400F-DA82-4DE1-8A56-2583531B2885}" destId="{9EF2ED80-370A-4332-9DC5-BFA5826A33FF}" srcOrd="2" destOrd="0" presId="urn:microsoft.com/office/officeart/2008/layout/VerticalCurvedList"/>
    <dgm:cxn modelId="{0EE6B7E2-9A17-4C72-978D-2EF43641234B}" type="presParOf" srcId="{E731400F-DA82-4DE1-8A56-2583531B2885}" destId="{8170E636-9F9D-4447-B3CF-8218402758A2}" srcOrd="3" destOrd="0" presId="urn:microsoft.com/office/officeart/2008/layout/VerticalCurvedList"/>
    <dgm:cxn modelId="{9E400B78-31A9-4D3B-BC2E-4B72214298BA}" type="presParOf" srcId="{0A05FFFD-ABD4-4770-B8A0-38D4EC59A7C5}" destId="{C279F33F-635A-4FEB-8593-F38E9DD0289F}" srcOrd="1" destOrd="0" presId="urn:microsoft.com/office/officeart/2008/layout/VerticalCurvedList"/>
    <dgm:cxn modelId="{B3479D90-2032-4730-A0F0-21DD2AE1DAFE}" type="presParOf" srcId="{0A05FFFD-ABD4-4770-B8A0-38D4EC59A7C5}" destId="{07075AEB-6D17-495E-9356-0C8650249CC2}" srcOrd="2" destOrd="0" presId="urn:microsoft.com/office/officeart/2008/layout/VerticalCurvedList"/>
    <dgm:cxn modelId="{5514E74F-51E1-4C6E-A671-2BE76572B61C}" type="presParOf" srcId="{07075AEB-6D17-495E-9356-0C8650249CC2}" destId="{491135CD-1601-4C39-BFA2-204975A39B0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C0A63E-0A35-498E-97C4-B4F26EE55CFB}" type="doc">
      <dgm:prSet loTypeId="urn:microsoft.com/office/officeart/2005/8/layout/hList2" loCatId="list" qsTypeId="urn:microsoft.com/office/officeart/2005/8/quickstyle/simple1" qsCatId="simple" csTypeId="urn:microsoft.com/office/officeart/2005/8/colors/accent1_2" csCatId="accent1" phldr="1"/>
      <dgm:spPr/>
    </dgm:pt>
    <dgm:pt modelId="{1F05185D-2201-4DD7-B688-48D5885192A4}">
      <dgm:prSet phldrT="[Text]"/>
      <dgm:spPr/>
      <dgm:t>
        <a:bodyPr/>
        <a:lstStyle/>
        <a:p>
          <a:r>
            <a:rPr lang="es-EC" dirty="0"/>
            <a:t>(</a:t>
          </a:r>
          <a:r>
            <a:rPr lang="es-EC" dirty="0" err="1"/>
            <a:t>Grossmann</a:t>
          </a:r>
          <a:r>
            <a:rPr lang="es-EC" dirty="0"/>
            <a:t> &amp; </a:t>
          </a:r>
          <a:r>
            <a:rPr lang="es-EC" dirty="0" err="1"/>
            <a:t>Rinderle</a:t>
          </a:r>
          <a:r>
            <a:rPr lang="es-EC" dirty="0"/>
            <a:t>-Ma, 2015) la identifica como una tecnología necesaria en las empresas para realizar reconocimiento, análisis, modelamiento, estructuración y optimización de procesos de negocios</a:t>
          </a:r>
          <a:endParaRPr lang="en-US" dirty="0"/>
        </a:p>
      </dgm:t>
    </dgm:pt>
    <dgm:pt modelId="{40CB3370-744E-4985-A365-0A50A41B81A5}" type="parTrans" cxnId="{C921B1B0-A59C-4C12-9385-1AF19333AA02}">
      <dgm:prSet/>
      <dgm:spPr/>
      <dgm:t>
        <a:bodyPr/>
        <a:lstStyle/>
        <a:p>
          <a:endParaRPr lang="en-US"/>
        </a:p>
      </dgm:t>
    </dgm:pt>
    <dgm:pt modelId="{8064D085-0CD7-49F2-A874-89B2E0D7C9C9}" type="sibTrans" cxnId="{C921B1B0-A59C-4C12-9385-1AF19333AA02}">
      <dgm:prSet/>
      <dgm:spPr/>
      <dgm:t>
        <a:bodyPr/>
        <a:lstStyle/>
        <a:p>
          <a:endParaRPr lang="en-US"/>
        </a:p>
      </dgm:t>
    </dgm:pt>
    <dgm:pt modelId="{6FE92BE3-11CE-4ED4-8F82-FD0BD86E2E02}">
      <dgm:prSet phldrT="[Text]"/>
      <dgm:spPr/>
      <dgm:t>
        <a:bodyPr/>
        <a:lstStyle/>
        <a:p>
          <a:r>
            <a:rPr lang="en-US" dirty="0"/>
            <a:t>Data Warehouse</a:t>
          </a:r>
        </a:p>
      </dgm:t>
    </dgm:pt>
    <dgm:pt modelId="{29229B25-63F4-45F7-9261-CB86EB3406B6}" type="parTrans" cxnId="{C7A5B23D-0199-4ECA-BE1C-6F40F15336A6}">
      <dgm:prSet/>
      <dgm:spPr/>
      <dgm:t>
        <a:bodyPr/>
        <a:lstStyle/>
        <a:p>
          <a:endParaRPr lang="en-US"/>
        </a:p>
      </dgm:t>
    </dgm:pt>
    <dgm:pt modelId="{F4F371FE-AC10-44CC-92CA-31EB4E99C7A8}" type="sibTrans" cxnId="{C7A5B23D-0199-4ECA-BE1C-6F40F15336A6}">
      <dgm:prSet/>
      <dgm:spPr/>
      <dgm:t>
        <a:bodyPr/>
        <a:lstStyle/>
        <a:p>
          <a:endParaRPr lang="en-US"/>
        </a:p>
      </dgm:t>
    </dgm:pt>
    <dgm:pt modelId="{471B83BD-8B0E-4404-AC1A-DA5330C57A89}">
      <dgm:prSet phldrT="[Text]"/>
      <dgm:spPr/>
      <dgm:t>
        <a:bodyPr/>
        <a:lstStyle/>
        <a:p>
          <a:r>
            <a:rPr lang="en-US" dirty="0"/>
            <a:t>Self Service BI (SSBI)</a:t>
          </a:r>
        </a:p>
      </dgm:t>
    </dgm:pt>
    <dgm:pt modelId="{6D9C3DCF-BE0F-4AE1-A1C9-238E954EFF1B}" type="parTrans" cxnId="{015EB2C3-8EF2-4E24-B571-8394F259AE51}">
      <dgm:prSet/>
      <dgm:spPr/>
      <dgm:t>
        <a:bodyPr/>
        <a:lstStyle/>
        <a:p>
          <a:endParaRPr lang="en-US"/>
        </a:p>
      </dgm:t>
    </dgm:pt>
    <dgm:pt modelId="{229C5BAC-A96D-4E23-AD4E-1E396F3467A8}" type="sibTrans" cxnId="{015EB2C3-8EF2-4E24-B571-8394F259AE51}">
      <dgm:prSet/>
      <dgm:spPr/>
      <dgm:t>
        <a:bodyPr/>
        <a:lstStyle/>
        <a:p>
          <a:endParaRPr lang="en-US"/>
        </a:p>
      </dgm:t>
    </dgm:pt>
    <dgm:pt modelId="{3DF05B5C-7369-451E-A40F-EA5485F8CCB4}">
      <dgm:prSet phldrT="[Text]"/>
      <dgm:spPr/>
      <dgm:t>
        <a:bodyPr/>
        <a:lstStyle/>
        <a:p>
          <a:r>
            <a:rPr lang="en-US" dirty="0" err="1"/>
            <a:t>Inteligencia</a:t>
          </a:r>
          <a:r>
            <a:rPr lang="en-US" dirty="0"/>
            <a:t> de </a:t>
          </a:r>
          <a:r>
            <a:rPr lang="en-US" dirty="0" err="1"/>
            <a:t>Negocios</a:t>
          </a:r>
          <a:endParaRPr lang="en-US" dirty="0"/>
        </a:p>
      </dgm:t>
    </dgm:pt>
    <dgm:pt modelId="{677A2480-3A9C-4B39-85BB-288E924EFA9D}" type="parTrans" cxnId="{EF4E9DA4-C653-4EB0-AF74-C5DB537257B6}">
      <dgm:prSet/>
      <dgm:spPr/>
      <dgm:t>
        <a:bodyPr/>
        <a:lstStyle/>
        <a:p>
          <a:endParaRPr lang="en-US"/>
        </a:p>
      </dgm:t>
    </dgm:pt>
    <dgm:pt modelId="{3B8C03B5-6A1D-4F7A-B8B6-27D8CEE7B7C7}" type="sibTrans" cxnId="{EF4E9DA4-C653-4EB0-AF74-C5DB537257B6}">
      <dgm:prSet/>
      <dgm:spPr/>
      <dgm:t>
        <a:bodyPr/>
        <a:lstStyle/>
        <a:p>
          <a:endParaRPr lang="en-US"/>
        </a:p>
      </dgm:t>
    </dgm:pt>
    <dgm:pt modelId="{44096292-996F-49A5-A89F-C1C63EB86AF6}">
      <dgm:prSet phldrT="[Text]"/>
      <dgm:spPr/>
      <dgm:t>
        <a:bodyPr/>
        <a:lstStyle/>
        <a:p>
          <a:r>
            <a:rPr lang="es-EC" dirty="0"/>
            <a:t>Es una base de datos que soporta procesamiento analítico y asistencia en el proceso de toma de decisiones y pueden ser implementadas en tres diferentes formas (</a:t>
          </a:r>
          <a:r>
            <a:rPr lang="es-EC" dirty="0" err="1"/>
            <a:t>Martinho¸Bruno</a:t>
          </a:r>
          <a:r>
            <a:rPr lang="es-EC" dirty="0"/>
            <a:t> &amp; Yasmina S., 2016):</a:t>
          </a:r>
          <a:endParaRPr lang="en-US" dirty="0"/>
        </a:p>
      </dgm:t>
    </dgm:pt>
    <dgm:pt modelId="{4F058699-6CAC-4410-B51A-F54C191319EC}" type="parTrans" cxnId="{49B41331-15B9-4405-B377-CED1D060EB63}">
      <dgm:prSet/>
      <dgm:spPr/>
      <dgm:t>
        <a:bodyPr/>
        <a:lstStyle/>
        <a:p>
          <a:endParaRPr lang="en-US"/>
        </a:p>
      </dgm:t>
    </dgm:pt>
    <dgm:pt modelId="{D2C35A05-905F-42BA-BFF3-CB9AAD049EB2}" type="sibTrans" cxnId="{49B41331-15B9-4405-B377-CED1D060EB63}">
      <dgm:prSet/>
      <dgm:spPr/>
      <dgm:t>
        <a:bodyPr/>
        <a:lstStyle/>
        <a:p>
          <a:endParaRPr lang="en-US"/>
        </a:p>
      </dgm:t>
    </dgm:pt>
    <dgm:pt modelId="{EE90CCCF-23D2-46CF-83C2-3D40014A972B}">
      <dgm:prSet phldrT="[Text]"/>
      <dgm:spPr/>
      <dgm:t>
        <a:bodyPr/>
        <a:lstStyle/>
        <a:p>
          <a:r>
            <a:rPr lang="es-EC" dirty="0"/>
            <a:t>OLAP multidimensional (MOLAP), </a:t>
          </a:r>
          <a:endParaRPr lang="en-US" dirty="0"/>
        </a:p>
      </dgm:t>
    </dgm:pt>
    <dgm:pt modelId="{92629EEC-31B5-4F20-BC1D-E02A6D566A29}" type="parTrans" cxnId="{181680C2-D55D-4EDA-9D96-CB03F50DF676}">
      <dgm:prSet/>
      <dgm:spPr/>
      <dgm:t>
        <a:bodyPr/>
        <a:lstStyle/>
        <a:p>
          <a:endParaRPr lang="en-US"/>
        </a:p>
      </dgm:t>
    </dgm:pt>
    <dgm:pt modelId="{E75D666E-16AE-4BB5-81EC-3A60847FD4A3}" type="sibTrans" cxnId="{181680C2-D55D-4EDA-9D96-CB03F50DF676}">
      <dgm:prSet/>
      <dgm:spPr/>
      <dgm:t>
        <a:bodyPr/>
        <a:lstStyle/>
        <a:p>
          <a:endParaRPr lang="en-US"/>
        </a:p>
      </dgm:t>
    </dgm:pt>
    <dgm:pt modelId="{37B27DDB-A2A5-42B5-AFCE-72CEF6754776}">
      <dgm:prSet phldrT="[Text]"/>
      <dgm:spPr/>
      <dgm:t>
        <a:bodyPr/>
        <a:lstStyle/>
        <a:p>
          <a:r>
            <a:rPr lang="es-EC" dirty="0"/>
            <a:t>OLAP relacional (ROLAP), </a:t>
          </a:r>
          <a:endParaRPr lang="en-US" dirty="0"/>
        </a:p>
      </dgm:t>
    </dgm:pt>
    <dgm:pt modelId="{8EE1A586-5443-466F-9788-FF1F792F93E1}" type="parTrans" cxnId="{D65256F0-B4A7-4E98-BA32-C314A758942F}">
      <dgm:prSet/>
      <dgm:spPr/>
      <dgm:t>
        <a:bodyPr/>
        <a:lstStyle/>
        <a:p>
          <a:endParaRPr lang="en-US"/>
        </a:p>
      </dgm:t>
    </dgm:pt>
    <dgm:pt modelId="{0AD69840-554A-4A3F-B6C4-E8AC1C7557AE}" type="sibTrans" cxnId="{D65256F0-B4A7-4E98-BA32-C314A758942F}">
      <dgm:prSet/>
      <dgm:spPr/>
      <dgm:t>
        <a:bodyPr/>
        <a:lstStyle/>
        <a:p>
          <a:endParaRPr lang="en-US"/>
        </a:p>
      </dgm:t>
    </dgm:pt>
    <dgm:pt modelId="{B0DD74BA-5311-4FD3-BB1C-9E1CBA7D2D1A}">
      <dgm:prSet phldrT="[Text]"/>
      <dgm:spPr/>
      <dgm:t>
        <a:bodyPr/>
        <a:lstStyle/>
        <a:p>
          <a:r>
            <a:rPr lang="es-EC" i="1" dirty="0" err="1"/>
            <a:t>Hybrid</a:t>
          </a:r>
          <a:r>
            <a:rPr lang="es-EC" dirty="0"/>
            <a:t> OLAP (HOLAP)</a:t>
          </a:r>
          <a:endParaRPr lang="en-US" dirty="0"/>
        </a:p>
      </dgm:t>
    </dgm:pt>
    <dgm:pt modelId="{71A80CBB-E1EB-4F65-940B-DC5F37F79385}" type="parTrans" cxnId="{A2D1569A-A795-4D78-80EC-59256A1937A6}">
      <dgm:prSet/>
      <dgm:spPr/>
      <dgm:t>
        <a:bodyPr/>
        <a:lstStyle/>
        <a:p>
          <a:endParaRPr lang="en-US"/>
        </a:p>
      </dgm:t>
    </dgm:pt>
    <dgm:pt modelId="{B27267C8-4D7F-4355-92BC-B4D4866156C9}" type="sibTrans" cxnId="{A2D1569A-A795-4D78-80EC-59256A1937A6}">
      <dgm:prSet/>
      <dgm:spPr/>
      <dgm:t>
        <a:bodyPr/>
        <a:lstStyle/>
        <a:p>
          <a:endParaRPr lang="en-US"/>
        </a:p>
      </dgm:t>
    </dgm:pt>
    <dgm:pt modelId="{9D3834E0-0BC2-43E5-B3FB-BBBC6029AEB5}">
      <dgm:prSet phldrT="[Text]"/>
      <dgm:spPr/>
      <dgm:t>
        <a:bodyPr/>
        <a:lstStyle/>
        <a:p>
          <a:r>
            <a:rPr lang="es-EC" dirty="0"/>
            <a:t>Es una tendencia actual en la industria; donde las áreas de negocio buscan descentralizar del área de IT la generación de reportes avanzados.</a:t>
          </a:r>
          <a:endParaRPr lang="en-US" dirty="0"/>
        </a:p>
      </dgm:t>
    </dgm:pt>
    <dgm:pt modelId="{C09AD429-072B-4B47-87C5-C012D0AEEAE3}" type="parTrans" cxnId="{31F0BB01-E76D-4656-AD5D-3D888FB7AF37}">
      <dgm:prSet/>
      <dgm:spPr/>
      <dgm:t>
        <a:bodyPr/>
        <a:lstStyle/>
        <a:p>
          <a:endParaRPr lang="en-US"/>
        </a:p>
      </dgm:t>
    </dgm:pt>
    <dgm:pt modelId="{D323D1CA-296C-46AD-BABB-A28BD307D8A7}" type="sibTrans" cxnId="{31F0BB01-E76D-4656-AD5D-3D888FB7AF37}">
      <dgm:prSet/>
      <dgm:spPr/>
      <dgm:t>
        <a:bodyPr/>
        <a:lstStyle/>
        <a:p>
          <a:endParaRPr lang="en-US"/>
        </a:p>
      </dgm:t>
    </dgm:pt>
    <dgm:pt modelId="{D3B86AF3-741B-4F34-8D2F-D4766D25AD5B}">
      <dgm:prSet phldrT="[Text]"/>
      <dgm:spPr/>
      <dgm:t>
        <a:bodyPr/>
        <a:lstStyle/>
        <a:p>
          <a:r>
            <a:rPr lang="es-EC" dirty="0"/>
            <a:t>Fácil acceso a las fuentes de datos</a:t>
          </a:r>
          <a:endParaRPr lang="en-US" dirty="0"/>
        </a:p>
      </dgm:t>
    </dgm:pt>
    <dgm:pt modelId="{3AF8BED9-C94B-440F-9FF3-F04D37C627E9}" type="parTrans" cxnId="{F2AC5753-F7E5-4E32-8670-FE993AD89A8E}">
      <dgm:prSet/>
      <dgm:spPr/>
      <dgm:t>
        <a:bodyPr/>
        <a:lstStyle/>
        <a:p>
          <a:endParaRPr lang="en-US"/>
        </a:p>
      </dgm:t>
    </dgm:pt>
    <dgm:pt modelId="{E7249DFC-BA5E-49F6-BAD1-4DC70E53E85A}" type="sibTrans" cxnId="{F2AC5753-F7E5-4E32-8670-FE993AD89A8E}">
      <dgm:prSet/>
      <dgm:spPr/>
      <dgm:t>
        <a:bodyPr/>
        <a:lstStyle/>
        <a:p>
          <a:endParaRPr lang="en-US"/>
        </a:p>
      </dgm:t>
    </dgm:pt>
    <dgm:pt modelId="{FA73BC62-5999-43C1-B676-3665F9AE427F}">
      <dgm:prSet phldrT="[Text]"/>
      <dgm:spPr/>
      <dgm:t>
        <a:bodyPr/>
        <a:lstStyle/>
        <a:p>
          <a:r>
            <a:rPr lang="es-EC" dirty="0"/>
            <a:t>Facilidad de uso de herramientas BI</a:t>
          </a:r>
          <a:endParaRPr lang="en-US" dirty="0"/>
        </a:p>
      </dgm:t>
    </dgm:pt>
    <dgm:pt modelId="{9CF40CF2-D6C3-424A-983E-B488E8EFC499}" type="parTrans" cxnId="{E5CEDF83-9A5E-4301-AEA1-F409F9AAA947}">
      <dgm:prSet/>
      <dgm:spPr/>
      <dgm:t>
        <a:bodyPr/>
        <a:lstStyle/>
        <a:p>
          <a:endParaRPr lang="en-US"/>
        </a:p>
      </dgm:t>
    </dgm:pt>
    <dgm:pt modelId="{70C5057D-B732-41C3-AF0E-799EFA3119E3}" type="sibTrans" cxnId="{E5CEDF83-9A5E-4301-AEA1-F409F9AAA947}">
      <dgm:prSet/>
      <dgm:spPr/>
      <dgm:t>
        <a:bodyPr/>
        <a:lstStyle/>
        <a:p>
          <a:endParaRPr lang="en-US"/>
        </a:p>
      </dgm:t>
    </dgm:pt>
    <dgm:pt modelId="{83C0A81E-F63C-401E-90DD-1F8FFE486D60}">
      <dgm:prSet phldrT="[Text]"/>
      <dgm:spPr/>
      <dgm:t>
        <a:bodyPr/>
        <a:lstStyle/>
        <a:p>
          <a:r>
            <a:rPr lang="es-EC" dirty="0"/>
            <a:t>Fácil consumo e interpretación de resultados</a:t>
          </a:r>
          <a:endParaRPr lang="en-US" dirty="0"/>
        </a:p>
      </dgm:t>
    </dgm:pt>
    <dgm:pt modelId="{E3DCDF1F-C4D3-4C13-86E0-3C5479CEE65C}" type="parTrans" cxnId="{BBDFF34A-1B8A-4615-A504-290FB7CDD68F}">
      <dgm:prSet/>
      <dgm:spPr/>
      <dgm:t>
        <a:bodyPr/>
        <a:lstStyle/>
        <a:p>
          <a:endParaRPr lang="en-US"/>
        </a:p>
      </dgm:t>
    </dgm:pt>
    <dgm:pt modelId="{A3E95D3F-7745-4686-B372-575B6F033916}" type="sibTrans" cxnId="{BBDFF34A-1B8A-4615-A504-290FB7CDD68F}">
      <dgm:prSet/>
      <dgm:spPr/>
      <dgm:t>
        <a:bodyPr/>
        <a:lstStyle/>
        <a:p>
          <a:endParaRPr lang="en-US"/>
        </a:p>
      </dgm:t>
    </dgm:pt>
    <dgm:pt modelId="{B75486C3-1806-4D8E-9E8B-C417D4114313}">
      <dgm:prSet phldrT="[Text]"/>
      <dgm:spPr/>
      <dgm:t>
        <a:bodyPr/>
        <a:lstStyle/>
        <a:p>
          <a:r>
            <a:rPr lang="es-EC"/>
            <a:t>Rápido manejo y fácil administración de la solución </a:t>
          </a:r>
          <a:r>
            <a:rPr lang="es-EC" i="1"/>
            <a:t>data warehouse.</a:t>
          </a:r>
          <a:endParaRPr lang="en-US" dirty="0"/>
        </a:p>
      </dgm:t>
    </dgm:pt>
    <dgm:pt modelId="{55F3F208-B6B0-42B7-BDAE-D276AFE8D8CC}" type="parTrans" cxnId="{BAE00BE2-8E2D-4226-B5C3-F140D5B12A6B}">
      <dgm:prSet/>
      <dgm:spPr/>
      <dgm:t>
        <a:bodyPr/>
        <a:lstStyle/>
        <a:p>
          <a:endParaRPr lang="en-US"/>
        </a:p>
      </dgm:t>
    </dgm:pt>
    <dgm:pt modelId="{1DCD492E-C4A6-4917-9CA9-FBA1FCD21C28}" type="sibTrans" cxnId="{BAE00BE2-8E2D-4226-B5C3-F140D5B12A6B}">
      <dgm:prSet/>
      <dgm:spPr/>
      <dgm:t>
        <a:bodyPr/>
        <a:lstStyle/>
        <a:p>
          <a:endParaRPr lang="en-US"/>
        </a:p>
      </dgm:t>
    </dgm:pt>
    <dgm:pt modelId="{D8FEE2EA-84A8-4689-8993-2A583FB3A5BE}" type="pres">
      <dgm:prSet presAssocID="{C3C0A63E-0A35-498E-97C4-B4F26EE55CFB}" presName="linearFlow" presStyleCnt="0">
        <dgm:presLayoutVars>
          <dgm:dir/>
          <dgm:animLvl val="lvl"/>
          <dgm:resizeHandles/>
        </dgm:presLayoutVars>
      </dgm:prSet>
      <dgm:spPr/>
    </dgm:pt>
    <dgm:pt modelId="{D07BE89B-E63F-4435-B399-92650FA02A40}" type="pres">
      <dgm:prSet presAssocID="{3DF05B5C-7369-451E-A40F-EA5485F8CCB4}" presName="compositeNode" presStyleCnt="0">
        <dgm:presLayoutVars>
          <dgm:bulletEnabled val="1"/>
        </dgm:presLayoutVars>
      </dgm:prSet>
      <dgm:spPr/>
    </dgm:pt>
    <dgm:pt modelId="{D05CF02D-49AC-4F59-98D0-2F4AC70F84AD}" type="pres">
      <dgm:prSet presAssocID="{3DF05B5C-7369-451E-A40F-EA5485F8CCB4}"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4000" r="-34000"/>
          </a:stretch>
        </a:blipFill>
      </dgm:spPr>
    </dgm:pt>
    <dgm:pt modelId="{DF83C960-95BC-4776-A47B-0A31B9DE904C}" type="pres">
      <dgm:prSet presAssocID="{3DF05B5C-7369-451E-A40F-EA5485F8CCB4}" presName="childNode" presStyleLbl="node1" presStyleIdx="0" presStyleCnt="3">
        <dgm:presLayoutVars>
          <dgm:bulletEnabled val="1"/>
        </dgm:presLayoutVars>
      </dgm:prSet>
      <dgm:spPr/>
    </dgm:pt>
    <dgm:pt modelId="{53F0DA53-85E8-4F7C-9D21-C301A49975D0}" type="pres">
      <dgm:prSet presAssocID="{3DF05B5C-7369-451E-A40F-EA5485F8CCB4}" presName="parentNode" presStyleLbl="revTx" presStyleIdx="0" presStyleCnt="3">
        <dgm:presLayoutVars>
          <dgm:chMax val="0"/>
          <dgm:bulletEnabled val="1"/>
        </dgm:presLayoutVars>
      </dgm:prSet>
      <dgm:spPr/>
    </dgm:pt>
    <dgm:pt modelId="{D9E1CB19-C777-4BE1-8BED-73B34BD25653}" type="pres">
      <dgm:prSet presAssocID="{3B8C03B5-6A1D-4F7A-B8B6-27D8CEE7B7C7}" presName="sibTrans" presStyleCnt="0"/>
      <dgm:spPr/>
    </dgm:pt>
    <dgm:pt modelId="{9B9539B4-EE32-4C72-BD56-6315B0CA2E96}" type="pres">
      <dgm:prSet presAssocID="{6FE92BE3-11CE-4ED4-8F82-FD0BD86E2E02}" presName="compositeNode" presStyleCnt="0">
        <dgm:presLayoutVars>
          <dgm:bulletEnabled val="1"/>
        </dgm:presLayoutVars>
      </dgm:prSet>
      <dgm:spPr/>
    </dgm:pt>
    <dgm:pt modelId="{E4420B8E-B1AD-4393-B693-DC89DCBD4724}" type="pres">
      <dgm:prSet presAssocID="{6FE92BE3-11CE-4ED4-8F82-FD0BD86E2E02}"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87000" r="-87000"/>
          </a:stretch>
        </a:blipFill>
      </dgm:spPr>
    </dgm:pt>
    <dgm:pt modelId="{731AA161-F6E3-41EB-9BC5-1A145DB23A9F}" type="pres">
      <dgm:prSet presAssocID="{6FE92BE3-11CE-4ED4-8F82-FD0BD86E2E02}" presName="childNode" presStyleLbl="node1" presStyleIdx="1" presStyleCnt="3">
        <dgm:presLayoutVars>
          <dgm:bulletEnabled val="1"/>
        </dgm:presLayoutVars>
      </dgm:prSet>
      <dgm:spPr/>
    </dgm:pt>
    <dgm:pt modelId="{E1D0D0E2-A4EE-4911-8762-099031B5804A}" type="pres">
      <dgm:prSet presAssocID="{6FE92BE3-11CE-4ED4-8F82-FD0BD86E2E02}" presName="parentNode" presStyleLbl="revTx" presStyleIdx="1" presStyleCnt="3">
        <dgm:presLayoutVars>
          <dgm:chMax val="0"/>
          <dgm:bulletEnabled val="1"/>
        </dgm:presLayoutVars>
      </dgm:prSet>
      <dgm:spPr/>
    </dgm:pt>
    <dgm:pt modelId="{9ED331C1-2D4E-4364-85AF-E79909A0F710}" type="pres">
      <dgm:prSet presAssocID="{F4F371FE-AC10-44CC-92CA-31EB4E99C7A8}" presName="sibTrans" presStyleCnt="0"/>
      <dgm:spPr/>
    </dgm:pt>
    <dgm:pt modelId="{BE0BDD9E-08DF-443C-AB36-08116033AE7C}" type="pres">
      <dgm:prSet presAssocID="{471B83BD-8B0E-4404-AC1A-DA5330C57A89}" presName="compositeNode" presStyleCnt="0">
        <dgm:presLayoutVars>
          <dgm:bulletEnabled val="1"/>
        </dgm:presLayoutVars>
      </dgm:prSet>
      <dgm:spPr/>
    </dgm:pt>
    <dgm:pt modelId="{59D0C003-EEB4-49B0-A8CA-73B263F8847F}" type="pres">
      <dgm:prSet presAssocID="{471B83BD-8B0E-4404-AC1A-DA5330C57A89}"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4000" r="-34000"/>
          </a:stretch>
        </a:blipFill>
      </dgm:spPr>
    </dgm:pt>
    <dgm:pt modelId="{3EEFB3F1-5294-4964-8355-C91A7F1A1776}" type="pres">
      <dgm:prSet presAssocID="{471B83BD-8B0E-4404-AC1A-DA5330C57A89}" presName="childNode" presStyleLbl="node1" presStyleIdx="2" presStyleCnt="3">
        <dgm:presLayoutVars>
          <dgm:bulletEnabled val="1"/>
        </dgm:presLayoutVars>
      </dgm:prSet>
      <dgm:spPr/>
    </dgm:pt>
    <dgm:pt modelId="{45376B31-B1EA-446B-B6C9-691162A57153}" type="pres">
      <dgm:prSet presAssocID="{471B83BD-8B0E-4404-AC1A-DA5330C57A89}" presName="parentNode" presStyleLbl="revTx" presStyleIdx="2" presStyleCnt="3">
        <dgm:presLayoutVars>
          <dgm:chMax val="0"/>
          <dgm:bulletEnabled val="1"/>
        </dgm:presLayoutVars>
      </dgm:prSet>
      <dgm:spPr/>
    </dgm:pt>
  </dgm:ptLst>
  <dgm:cxnLst>
    <dgm:cxn modelId="{31F0BB01-E76D-4656-AD5D-3D888FB7AF37}" srcId="{471B83BD-8B0E-4404-AC1A-DA5330C57A89}" destId="{9D3834E0-0BC2-43E5-B3FB-BBBC6029AEB5}" srcOrd="0" destOrd="0" parTransId="{C09AD429-072B-4B47-87C5-C012D0AEEAE3}" sibTransId="{D323D1CA-296C-46AD-BABB-A28BD307D8A7}"/>
    <dgm:cxn modelId="{C5785117-12C2-422D-8E6C-3C0A31961CA0}" type="presOf" srcId="{37B27DDB-A2A5-42B5-AFCE-72CEF6754776}" destId="{731AA161-F6E3-41EB-9BC5-1A145DB23A9F}" srcOrd="0" destOrd="2" presId="urn:microsoft.com/office/officeart/2005/8/layout/hList2"/>
    <dgm:cxn modelId="{49B41331-15B9-4405-B377-CED1D060EB63}" srcId="{6FE92BE3-11CE-4ED4-8F82-FD0BD86E2E02}" destId="{44096292-996F-49A5-A89F-C1C63EB86AF6}" srcOrd="0" destOrd="0" parTransId="{4F058699-6CAC-4410-B51A-F54C191319EC}" sibTransId="{D2C35A05-905F-42BA-BFF3-CB9AAD049EB2}"/>
    <dgm:cxn modelId="{B5F19939-A811-4247-92AC-9C186B9324A4}" type="presOf" srcId="{9D3834E0-0BC2-43E5-B3FB-BBBC6029AEB5}" destId="{3EEFB3F1-5294-4964-8355-C91A7F1A1776}" srcOrd="0" destOrd="0" presId="urn:microsoft.com/office/officeart/2005/8/layout/hList2"/>
    <dgm:cxn modelId="{C7A5B23D-0199-4ECA-BE1C-6F40F15336A6}" srcId="{C3C0A63E-0A35-498E-97C4-B4F26EE55CFB}" destId="{6FE92BE3-11CE-4ED4-8F82-FD0BD86E2E02}" srcOrd="1" destOrd="0" parTransId="{29229B25-63F4-45F7-9261-CB86EB3406B6}" sibTransId="{F4F371FE-AC10-44CC-92CA-31EB4E99C7A8}"/>
    <dgm:cxn modelId="{BEFA535E-19A9-4B85-8F25-780CD7A4429E}" type="presOf" srcId="{D3B86AF3-741B-4F34-8D2F-D4766D25AD5B}" destId="{3EEFB3F1-5294-4964-8355-C91A7F1A1776}" srcOrd="0" destOrd="1" presId="urn:microsoft.com/office/officeart/2005/8/layout/hList2"/>
    <dgm:cxn modelId="{369CAA5F-3006-4DDB-AF92-C3AC05543890}" type="presOf" srcId="{EE90CCCF-23D2-46CF-83C2-3D40014A972B}" destId="{731AA161-F6E3-41EB-9BC5-1A145DB23A9F}" srcOrd="0" destOrd="1" presId="urn:microsoft.com/office/officeart/2005/8/layout/hList2"/>
    <dgm:cxn modelId="{BBDFF34A-1B8A-4615-A504-290FB7CDD68F}" srcId="{9D3834E0-0BC2-43E5-B3FB-BBBC6029AEB5}" destId="{83C0A81E-F63C-401E-90DD-1F8FFE486D60}" srcOrd="2" destOrd="0" parTransId="{E3DCDF1F-C4D3-4C13-86E0-3C5479CEE65C}" sibTransId="{A3E95D3F-7745-4686-B372-575B6F033916}"/>
    <dgm:cxn modelId="{4896206B-58F3-487E-B6F9-2DBBF014285F}" type="presOf" srcId="{471B83BD-8B0E-4404-AC1A-DA5330C57A89}" destId="{45376B31-B1EA-446B-B6C9-691162A57153}" srcOrd="0" destOrd="0" presId="urn:microsoft.com/office/officeart/2005/8/layout/hList2"/>
    <dgm:cxn modelId="{8D41FC6D-019F-4E6E-AAFF-697097123515}" type="presOf" srcId="{3DF05B5C-7369-451E-A40F-EA5485F8CCB4}" destId="{53F0DA53-85E8-4F7C-9D21-C301A49975D0}" srcOrd="0" destOrd="0" presId="urn:microsoft.com/office/officeart/2005/8/layout/hList2"/>
    <dgm:cxn modelId="{7986C051-635F-4748-AE55-7C4C8F7C442D}" type="presOf" srcId="{6FE92BE3-11CE-4ED4-8F82-FD0BD86E2E02}" destId="{E1D0D0E2-A4EE-4911-8762-099031B5804A}" srcOrd="0" destOrd="0" presId="urn:microsoft.com/office/officeart/2005/8/layout/hList2"/>
    <dgm:cxn modelId="{F2AC5753-F7E5-4E32-8670-FE993AD89A8E}" srcId="{9D3834E0-0BC2-43E5-B3FB-BBBC6029AEB5}" destId="{D3B86AF3-741B-4F34-8D2F-D4766D25AD5B}" srcOrd="0" destOrd="0" parTransId="{3AF8BED9-C94B-440F-9FF3-F04D37C627E9}" sibTransId="{E7249DFC-BA5E-49F6-BAD1-4DC70E53E85A}"/>
    <dgm:cxn modelId="{E5CEDF83-9A5E-4301-AEA1-F409F9AAA947}" srcId="{9D3834E0-0BC2-43E5-B3FB-BBBC6029AEB5}" destId="{FA73BC62-5999-43C1-B676-3665F9AE427F}" srcOrd="1" destOrd="0" parTransId="{9CF40CF2-D6C3-424A-983E-B488E8EFC499}" sibTransId="{70C5057D-B732-41C3-AF0E-799EFA3119E3}"/>
    <dgm:cxn modelId="{E3948790-CB13-4A20-A74C-ADAE32F372ED}" type="presOf" srcId="{FA73BC62-5999-43C1-B676-3665F9AE427F}" destId="{3EEFB3F1-5294-4964-8355-C91A7F1A1776}" srcOrd="0" destOrd="2" presId="urn:microsoft.com/office/officeart/2005/8/layout/hList2"/>
    <dgm:cxn modelId="{040E019A-3527-4FAF-A460-9A5D7AE68E68}" type="presOf" srcId="{B0DD74BA-5311-4FD3-BB1C-9E1CBA7D2D1A}" destId="{731AA161-F6E3-41EB-9BC5-1A145DB23A9F}" srcOrd="0" destOrd="3" presId="urn:microsoft.com/office/officeart/2005/8/layout/hList2"/>
    <dgm:cxn modelId="{A2D1569A-A795-4D78-80EC-59256A1937A6}" srcId="{44096292-996F-49A5-A89F-C1C63EB86AF6}" destId="{B0DD74BA-5311-4FD3-BB1C-9E1CBA7D2D1A}" srcOrd="2" destOrd="0" parTransId="{71A80CBB-E1EB-4F65-940B-DC5F37F79385}" sibTransId="{B27267C8-4D7F-4355-92BC-B4D4866156C9}"/>
    <dgm:cxn modelId="{09D3C59E-AF12-48B1-8288-3D28FD5F8596}" type="presOf" srcId="{C3C0A63E-0A35-498E-97C4-B4F26EE55CFB}" destId="{D8FEE2EA-84A8-4689-8993-2A583FB3A5BE}" srcOrd="0" destOrd="0" presId="urn:microsoft.com/office/officeart/2005/8/layout/hList2"/>
    <dgm:cxn modelId="{EF4E9DA4-C653-4EB0-AF74-C5DB537257B6}" srcId="{C3C0A63E-0A35-498E-97C4-B4F26EE55CFB}" destId="{3DF05B5C-7369-451E-A40F-EA5485F8CCB4}" srcOrd="0" destOrd="0" parTransId="{677A2480-3A9C-4B39-85BB-288E924EFA9D}" sibTransId="{3B8C03B5-6A1D-4F7A-B8B6-27D8CEE7B7C7}"/>
    <dgm:cxn modelId="{C921B1B0-A59C-4C12-9385-1AF19333AA02}" srcId="{3DF05B5C-7369-451E-A40F-EA5485F8CCB4}" destId="{1F05185D-2201-4DD7-B688-48D5885192A4}" srcOrd="0" destOrd="0" parTransId="{40CB3370-744E-4985-A365-0A50A41B81A5}" sibTransId="{8064D085-0CD7-49F2-A874-89B2E0D7C9C9}"/>
    <dgm:cxn modelId="{123AA5B5-EFFD-4AC9-AACB-F57390DDA8B3}" type="presOf" srcId="{B75486C3-1806-4D8E-9E8B-C417D4114313}" destId="{3EEFB3F1-5294-4964-8355-C91A7F1A1776}" srcOrd="0" destOrd="4" presId="urn:microsoft.com/office/officeart/2005/8/layout/hList2"/>
    <dgm:cxn modelId="{B9CD50BD-7BFB-4B13-B77E-A238E92A8E44}" type="presOf" srcId="{83C0A81E-F63C-401E-90DD-1F8FFE486D60}" destId="{3EEFB3F1-5294-4964-8355-C91A7F1A1776}" srcOrd="0" destOrd="3" presId="urn:microsoft.com/office/officeart/2005/8/layout/hList2"/>
    <dgm:cxn modelId="{181680C2-D55D-4EDA-9D96-CB03F50DF676}" srcId="{44096292-996F-49A5-A89F-C1C63EB86AF6}" destId="{EE90CCCF-23D2-46CF-83C2-3D40014A972B}" srcOrd="0" destOrd="0" parTransId="{92629EEC-31B5-4F20-BC1D-E02A6D566A29}" sibTransId="{E75D666E-16AE-4BB5-81EC-3A60847FD4A3}"/>
    <dgm:cxn modelId="{015EB2C3-8EF2-4E24-B571-8394F259AE51}" srcId="{C3C0A63E-0A35-498E-97C4-B4F26EE55CFB}" destId="{471B83BD-8B0E-4404-AC1A-DA5330C57A89}" srcOrd="2" destOrd="0" parTransId="{6D9C3DCF-BE0F-4AE1-A1C9-238E954EFF1B}" sibTransId="{229C5BAC-A96D-4E23-AD4E-1E396F3467A8}"/>
    <dgm:cxn modelId="{BAE00BE2-8E2D-4226-B5C3-F140D5B12A6B}" srcId="{9D3834E0-0BC2-43E5-B3FB-BBBC6029AEB5}" destId="{B75486C3-1806-4D8E-9E8B-C417D4114313}" srcOrd="3" destOrd="0" parTransId="{55F3F208-B6B0-42B7-BDAE-D276AFE8D8CC}" sibTransId="{1DCD492E-C4A6-4917-9CA9-FBA1FCD21C28}"/>
    <dgm:cxn modelId="{D65256F0-B4A7-4E98-BA32-C314A758942F}" srcId="{44096292-996F-49A5-A89F-C1C63EB86AF6}" destId="{37B27DDB-A2A5-42B5-AFCE-72CEF6754776}" srcOrd="1" destOrd="0" parTransId="{8EE1A586-5443-466F-9788-FF1F792F93E1}" sibTransId="{0AD69840-554A-4A3F-B6C4-E8AC1C7557AE}"/>
    <dgm:cxn modelId="{EE8D1DF9-F0AE-467E-AC9B-FC72B226F61F}" type="presOf" srcId="{44096292-996F-49A5-A89F-C1C63EB86AF6}" destId="{731AA161-F6E3-41EB-9BC5-1A145DB23A9F}" srcOrd="0" destOrd="0" presId="urn:microsoft.com/office/officeart/2005/8/layout/hList2"/>
    <dgm:cxn modelId="{07D2C9FC-BBCC-499C-BBE6-7D424CAB637A}" type="presOf" srcId="{1F05185D-2201-4DD7-B688-48D5885192A4}" destId="{DF83C960-95BC-4776-A47B-0A31B9DE904C}" srcOrd="0" destOrd="0" presId="urn:microsoft.com/office/officeart/2005/8/layout/hList2"/>
    <dgm:cxn modelId="{98F45A3A-5BD1-422F-8952-C19850DB65D0}" type="presParOf" srcId="{D8FEE2EA-84A8-4689-8993-2A583FB3A5BE}" destId="{D07BE89B-E63F-4435-B399-92650FA02A40}" srcOrd="0" destOrd="0" presId="urn:microsoft.com/office/officeart/2005/8/layout/hList2"/>
    <dgm:cxn modelId="{5D734A60-0438-4493-BAFE-13326D3DB6F7}" type="presParOf" srcId="{D07BE89B-E63F-4435-B399-92650FA02A40}" destId="{D05CF02D-49AC-4F59-98D0-2F4AC70F84AD}" srcOrd="0" destOrd="0" presId="urn:microsoft.com/office/officeart/2005/8/layout/hList2"/>
    <dgm:cxn modelId="{66083DC2-AAC7-4A8B-BFF3-E114E0B6091C}" type="presParOf" srcId="{D07BE89B-E63F-4435-B399-92650FA02A40}" destId="{DF83C960-95BC-4776-A47B-0A31B9DE904C}" srcOrd="1" destOrd="0" presId="urn:microsoft.com/office/officeart/2005/8/layout/hList2"/>
    <dgm:cxn modelId="{4A0D3115-D945-4D3C-A977-791164D6CCA3}" type="presParOf" srcId="{D07BE89B-E63F-4435-B399-92650FA02A40}" destId="{53F0DA53-85E8-4F7C-9D21-C301A49975D0}" srcOrd="2" destOrd="0" presId="urn:microsoft.com/office/officeart/2005/8/layout/hList2"/>
    <dgm:cxn modelId="{3EB7C768-379A-4C65-BB76-F6801E2BE7B0}" type="presParOf" srcId="{D8FEE2EA-84A8-4689-8993-2A583FB3A5BE}" destId="{D9E1CB19-C777-4BE1-8BED-73B34BD25653}" srcOrd="1" destOrd="0" presId="urn:microsoft.com/office/officeart/2005/8/layout/hList2"/>
    <dgm:cxn modelId="{789CE737-211A-40E1-B17E-3C8455212792}" type="presParOf" srcId="{D8FEE2EA-84A8-4689-8993-2A583FB3A5BE}" destId="{9B9539B4-EE32-4C72-BD56-6315B0CA2E96}" srcOrd="2" destOrd="0" presId="urn:microsoft.com/office/officeart/2005/8/layout/hList2"/>
    <dgm:cxn modelId="{72FEF88A-670E-466B-8583-43300DA8FD8C}" type="presParOf" srcId="{9B9539B4-EE32-4C72-BD56-6315B0CA2E96}" destId="{E4420B8E-B1AD-4393-B693-DC89DCBD4724}" srcOrd="0" destOrd="0" presId="urn:microsoft.com/office/officeart/2005/8/layout/hList2"/>
    <dgm:cxn modelId="{CEC4CAD6-D7BA-4E7E-B915-71200423D7CC}" type="presParOf" srcId="{9B9539B4-EE32-4C72-BD56-6315B0CA2E96}" destId="{731AA161-F6E3-41EB-9BC5-1A145DB23A9F}" srcOrd="1" destOrd="0" presId="urn:microsoft.com/office/officeart/2005/8/layout/hList2"/>
    <dgm:cxn modelId="{EB723069-7936-4334-B466-D32D1F47A4D8}" type="presParOf" srcId="{9B9539B4-EE32-4C72-BD56-6315B0CA2E96}" destId="{E1D0D0E2-A4EE-4911-8762-099031B5804A}" srcOrd="2" destOrd="0" presId="urn:microsoft.com/office/officeart/2005/8/layout/hList2"/>
    <dgm:cxn modelId="{D1CBFB06-0AEA-4F9E-97C2-2E0DE39095E8}" type="presParOf" srcId="{D8FEE2EA-84A8-4689-8993-2A583FB3A5BE}" destId="{9ED331C1-2D4E-4364-85AF-E79909A0F710}" srcOrd="3" destOrd="0" presId="urn:microsoft.com/office/officeart/2005/8/layout/hList2"/>
    <dgm:cxn modelId="{CC298C99-6849-4E35-8307-5D2358F62F61}" type="presParOf" srcId="{D8FEE2EA-84A8-4689-8993-2A583FB3A5BE}" destId="{BE0BDD9E-08DF-443C-AB36-08116033AE7C}" srcOrd="4" destOrd="0" presId="urn:microsoft.com/office/officeart/2005/8/layout/hList2"/>
    <dgm:cxn modelId="{B4F0A64A-2228-4C73-A1A4-B335569EAB81}" type="presParOf" srcId="{BE0BDD9E-08DF-443C-AB36-08116033AE7C}" destId="{59D0C003-EEB4-49B0-A8CA-73B263F8847F}" srcOrd="0" destOrd="0" presId="urn:microsoft.com/office/officeart/2005/8/layout/hList2"/>
    <dgm:cxn modelId="{03EBA9A6-3A90-4217-94F6-E69EA66225BB}" type="presParOf" srcId="{BE0BDD9E-08DF-443C-AB36-08116033AE7C}" destId="{3EEFB3F1-5294-4964-8355-C91A7F1A1776}" srcOrd="1" destOrd="0" presId="urn:microsoft.com/office/officeart/2005/8/layout/hList2"/>
    <dgm:cxn modelId="{5BD7F9B0-F78C-4420-A710-EE3222E45637}" type="presParOf" srcId="{BE0BDD9E-08DF-443C-AB36-08116033AE7C}" destId="{45376B31-B1EA-446B-B6C9-691162A57153}"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6BD8BE-C11D-447D-B425-9E4FA4D7B4B4}" type="doc">
      <dgm:prSet loTypeId="urn:microsoft.com/office/officeart/2005/8/layout/radial4" loCatId="relationship" qsTypeId="urn:microsoft.com/office/officeart/2005/8/quickstyle/simple1" qsCatId="simple" csTypeId="urn:microsoft.com/office/officeart/2005/8/colors/colorful3" csCatId="colorful" phldr="1"/>
      <dgm:spPr/>
    </dgm:pt>
    <dgm:pt modelId="{682339BE-39EC-4925-9289-D84A7D5CB03B}">
      <dgm:prSet phldrT="[Text]"/>
      <dgm:spPr/>
      <dgm:t>
        <a:bodyPr/>
        <a:lstStyle/>
        <a:p>
          <a:r>
            <a:rPr lang="es-EC"/>
            <a:t>Minería de datos</a:t>
          </a:r>
        </a:p>
      </dgm:t>
    </dgm:pt>
    <dgm:pt modelId="{C97E66CE-72EB-42EB-BD1F-DCD678A2C98A}" type="parTrans" cxnId="{04C5FC3F-7F63-44D7-8F6D-8BB452F4DD17}">
      <dgm:prSet/>
      <dgm:spPr/>
      <dgm:t>
        <a:bodyPr/>
        <a:lstStyle/>
        <a:p>
          <a:endParaRPr lang="es-EC"/>
        </a:p>
      </dgm:t>
    </dgm:pt>
    <dgm:pt modelId="{EE3A92F3-8605-4564-8E7D-1DA45198A210}" type="sibTrans" cxnId="{04C5FC3F-7F63-44D7-8F6D-8BB452F4DD17}">
      <dgm:prSet/>
      <dgm:spPr/>
      <dgm:t>
        <a:bodyPr/>
        <a:lstStyle/>
        <a:p>
          <a:endParaRPr lang="es-EC"/>
        </a:p>
      </dgm:t>
    </dgm:pt>
    <dgm:pt modelId="{E087B650-2FD6-4615-A7AE-BB49F1A20914}">
      <dgm:prSet phldrT="[Text]"/>
      <dgm:spPr/>
      <dgm:t>
        <a:bodyPr/>
        <a:lstStyle/>
        <a:p>
          <a:r>
            <a:rPr lang="es-EC"/>
            <a:t>Tecnología de Base de Datos</a:t>
          </a:r>
        </a:p>
      </dgm:t>
    </dgm:pt>
    <dgm:pt modelId="{893E52A5-8871-49B4-81D0-666CB167448A}" type="parTrans" cxnId="{23DC411F-F258-47E5-A4CA-CAAF738C8279}">
      <dgm:prSet/>
      <dgm:spPr/>
      <dgm:t>
        <a:bodyPr/>
        <a:lstStyle/>
        <a:p>
          <a:endParaRPr lang="es-EC"/>
        </a:p>
      </dgm:t>
    </dgm:pt>
    <dgm:pt modelId="{7CFF8587-0F9D-4F15-820E-50FA600EF91B}" type="sibTrans" cxnId="{23DC411F-F258-47E5-A4CA-CAAF738C8279}">
      <dgm:prSet/>
      <dgm:spPr/>
      <dgm:t>
        <a:bodyPr/>
        <a:lstStyle/>
        <a:p>
          <a:endParaRPr lang="es-EC"/>
        </a:p>
      </dgm:t>
    </dgm:pt>
    <dgm:pt modelId="{05F52E18-F8DB-4551-8256-8AD4A1A3EACF}">
      <dgm:prSet phldrT="[Text]"/>
      <dgm:spPr/>
      <dgm:t>
        <a:bodyPr/>
        <a:lstStyle/>
        <a:p>
          <a:r>
            <a:rPr lang="es-EC"/>
            <a:t>Estadística</a:t>
          </a:r>
        </a:p>
      </dgm:t>
    </dgm:pt>
    <dgm:pt modelId="{655AE022-4D22-42FE-9ADC-02C34A1380C4}" type="parTrans" cxnId="{753CC232-6425-4B5C-980E-DBEBF51A06B4}">
      <dgm:prSet/>
      <dgm:spPr/>
      <dgm:t>
        <a:bodyPr/>
        <a:lstStyle/>
        <a:p>
          <a:endParaRPr lang="es-EC"/>
        </a:p>
      </dgm:t>
    </dgm:pt>
    <dgm:pt modelId="{D165762A-1871-4459-AB4F-766E95CEFE2E}" type="sibTrans" cxnId="{753CC232-6425-4B5C-980E-DBEBF51A06B4}">
      <dgm:prSet/>
      <dgm:spPr/>
      <dgm:t>
        <a:bodyPr/>
        <a:lstStyle/>
        <a:p>
          <a:endParaRPr lang="es-EC"/>
        </a:p>
      </dgm:t>
    </dgm:pt>
    <dgm:pt modelId="{EEA9994E-7208-42E0-98FF-19BAE5BD4FC3}">
      <dgm:prSet phldrT="[Text]"/>
      <dgm:spPr/>
      <dgm:t>
        <a:bodyPr/>
        <a:lstStyle/>
        <a:p>
          <a:r>
            <a:rPr lang="es-EC"/>
            <a:t>Inteligencia Artifical; Aprendizaje Autónomo &amp; Reconocimiento de Patrones</a:t>
          </a:r>
        </a:p>
      </dgm:t>
    </dgm:pt>
    <dgm:pt modelId="{F48FE8A3-4D69-4217-9B15-75F770E5BDC4}" type="parTrans" cxnId="{61A8DA28-CA34-4B10-BF9F-1F001E94BD33}">
      <dgm:prSet/>
      <dgm:spPr/>
      <dgm:t>
        <a:bodyPr/>
        <a:lstStyle/>
        <a:p>
          <a:endParaRPr lang="es-EC"/>
        </a:p>
      </dgm:t>
    </dgm:pt>
    <dgm:pt modelId="{8A137FAA-DAA9-46AA-825D-E19F6DAA5463}" type="sibTrans" cxnId="{61A8DA28-CA34-4B10-BF9F-1F001E94BD33}">
      <dgm:prSet/>
      <dgm:spPr/>
      <dgm:t>
        <a:bodyPr/>
        <a:lstStyle/>
        <a:p>
          <a:endParaRPr lang="es-EC"/>
        </a:p>
      </dgm:t>
    </dgm:pt>
    <dgm:pt modelId="{3F91A5FB-1C76-4830-B705-B7FA3D8AF840}" type="pres">
      <dgm:prSet presAssocID="{B56BD8BE-C11D-447D-B425-9E4FA4D7B4B4}" presName="cycle" presStyleCnt="0">
        <dgm:presLayoutVars>
          <dgm:chMax val="1"/>
          <dgm:dir/>
          <dgm:animLvl val="ctr"/>
          <dgm:resizeHandles val="exact"/>
        </dgm:presLayoutVars>
      </dgm:prSet>
      <dgm:spPr/>
    </dgm:pt>
    <dgm:pt modelId="{E7344497-C8C7-413B-983E-D42FA6356D4A}" type="pres">
      <dgm:prSet presAssocID="{682339BE-39EC-4925-9289-D84A7D5CB03B}" presName="centerShape" presStyleLbl="node0" presStyleIdx="0" presStyleCnt="1"/>
      <dgm:spPr/>
    </dgm:pt>
    <dgm:pt modelId="{26BE6453-53B9-4212-82F1-A80FCD720733}" type="pres">
      <dgm:prSet presAssocID="{F48FE8A3-4D69-4217-9B15-75F770E5BDC4}" presName="parTrans" presStyleLbl="bgSibTrans2D1" presStyleIdx="0" presStyleCnt="3"/>
      <dgm:spPr/>
    </dgm:pt>
    <dgm:pt modelId="{CB0E2A3C-965C-407C-8DBE-57449A23DFA0}" type="pres">
      <dgm:prSet presAssocID="{EEA9994E-7208-42E0-98FF-19BAE5BD4FC3}" presName="node" presStyleLbl="node1" presStyleIdx="0" presStyleCnt="3">
        <dgm:presLayoutVars>
          <dgm:bulletEnabled val="1"/>
        </dgm:presLayoutVars>
      </dgm:prSet>
      <dgm:spPr/>
    </dgm:pt>
    <dgm:pt modelId="{23204524-1239-4D53-A9A6-70F2D773CD38}" type="pres">
      <dgm:prSet presAssocID="{893E52A5-8871-49B4-81D0-666CB167448A}" presName="parTrans" presStyleLbl="bgSibTrans2D1" presStyleIdx="1" presStyleCnt="3"/>
      <dgm:spPr/>
    </dgm:pt>
    <dgm:pt modelId="{2378FDC3-53C7-43DF-AC4F-C97C06BEE00E}" type="pres">
      <dgm:prSet presAssocID="{E087B650-2FD6-4615-A7AE-BB49F1A20914}" presName="node" presStyleLbl="node1" presStyleIdx="1" presStyleCnt="3">
        <dgm:presLayoutVars>
          <dgm:bulletEnabled val="1"/>
        </dgm:presLayoutVars>
      </dgm:prSet>
      <dgm:spPr/>
    </dgm:pt>
    <dgm:pt modelId="{12F5E68F-FA8B-4B16-A127-2AA756178DFD}" type="pres">
      <dgm:prSet presAssocID="{655AE022-4D22-42FE-9ADC-02C34A1380C4}" presName="parTrans" presStyleLbl="bgSibTrans2D1" presStyleIdx="2" presStyleCnt="3"/>
      <dgm:spPr/>
    </dgm:pt>
    <dgm:pt modelId="{DC249A41-7013-4CFA-9F02-55C8EE8D859D}" type="pres">
      <dgm:prSet presAssocID="{05F52E18-F8DB-4551-8256-8AD4A1A3EACF}" presName="node" presStyleLbl="node1" presStyleIdx="2" presStyleCnt="3">
        <dgm:presLayoutVars>
          <dgm:bulletEnabled val="1"/>
        </dgm:presLayoutVars>
      </dgm:prSet>
      <dgm:spPr/>
    </dgm:pt>
  </dgm:ptLst>
  <dgm:cxnLst>
    <dgm:cxn modelId="{23DC411F-F258-47E5-A4CA-CAAF738C8279}" srcId="{682339BE-39EC-4925-9289-D84A7D5CB03B}" destId="{E087B650-2FD6-4615-A7AE-BB49F1A20914}" srcOrd="1" destOrd="0" parTransId="{893E52A5-8871-49B4-81D0-666CB167448A}" sibTransId="{7CFF8587-0F9D-4F15-820E-50FA600EF91B}"/>
    <dgm:cxn modelId="{61A8DA28-CA34-4B10-BF9F-1F001E94BD33}" srcId="{682339BE-39EC-4925-9289-D84A7D5CB03B}" destId="{EEA9994E-7208-42E0-98FF-19BAE5BD4FC3}" srcOrd="0" destOrd="0" parTransId="{F48FE8A3-4D69-4217-9B15-75F770E5BDC4}" sibTransId="{8A137FAA-DAA9-46AA-825D-E19F6DAA5463}"/>
    <dgm:cxn modelId="{41A3E628-1F7F-4B6E-A171-20327415F227}" type="presOf" srcId="{EEA9994E-7208-42E0-98FF-19BAE5BD4FC3}" destId="{CB0E2A3C-965C-407C-8DBE-57449A23DFA0}" srcOrd="0" destOrd="0" presId="urn:microsoft.com/office/officeart/2005/8/layout/radial4"/>
    <dgm:cxn modelId="{753CC232-6425-4B5C-980E-DBEBF51A06B4}" srcId="{682339BE-39EC-4925-9289-D84A7D5CB03B}" destId="{05F52E18-F8DB-4551-8256-8AD4A1A3EACF}" srcOrd="2" destOrd="0" parTransId="{655AE022-4D22-42FE-9ADC-02C34A1380C4}" sibTransId="{D165762A-1871-4459-AB4F-766E95CEFE2E}"/>
    <dgm:cxn modelId="{85817533-7DB4-4A11-AD97-3C2F91A4BF59}" type="presOf" srcId="{893E52A5-8871-49B4-81D0-666CB167448A}" destId="{23204524-1239-4D53-A9A6-70F2D773CD38}" srcOrd="0" destOrd="0" presId="urn:microsoft.com/office/officeart/2005/8/layout/radial4"/>
    <dgm:cxn modelId="{04C5FC3F-7F63-44D7-8F6D-8BB452F4DD17}" srcId="{B56BD8BE-C11D-447D-B425-9E4FA4D7B4B4}" destId="{682339BE-39EC-4925-9289-D84A7D5CB03B}" srcOrd="0" destOrd="0" parTransId="{C97E66CE-72EB-42EB-BD1F-DCD678A2C98A}" sibTransId="{EE3A92F3-8605-4564-8E7D-1DA45198A210}"/>
    <dgm:cxn modelId="{1A234283-3B1C-4F75-8942-7700FBBCD4B1}" type="presOf" srcId="{682339BE-39EC-4925-9289-D84A7D5CB03B}" destId="{E7344497-C8C7-413B-983E-D42FA6356D4A}" srcOrd="0" destOrd="0" presId="urn:microsoft.com/office/officeart/2005/8/layout/radial4"/>
    <dgm:cxn modelId="{6AEB578C-3255-4ABB-909E-292267C7B3A8}" type="presOf" srcId="{05F52E18-F8DB-4551-8256-8AD4A1A3EACF}" destId="{DC249A41-7013-4CFA-9F02-55C8EE8D859D}" srcOrd="0" destOrd="0" presId="urn:microsoft.com/office/officeart/2005/8/layout/radial4"/>
    <dgm:cxn modelId="{01D416CB-79AA-43D7-A3AA-653731E879D5}" type="presOf" srcId="{E087B650-2FD6-4615-A7AE-BB49F1A20914}" destId="{2378FDC3-53C7-43DF-AC4F-C97C06BEE00E}" srcOrd="0" destOrd="0" presId="urn:microsoft.com/office/officeart/2005/8/layout/radial4"/>
    <dgm:cxn modelId="{E4B375CB-19AC-4745-9D96-50B61F78F672}" type="presOf" srcId="{F48FE8A3-4D69-4217-9B15-75F770E5BDC4}" destId="{26BE6453-53B9-4212-82F1-A80FCD720733}" srcOrd="0" destOrd="0" presId="urn:microsoft.com/office/officeart/2005/8/layout/radial4"/>
    <dgm:cxn modelId="{591799D8-D940-44B6-A9E7-3948D051F789}" type="presOf" srcId="{655AE022-4D22-42FE-9ADC-02C34A1380C4}" destId="{12F5E68F-FA8B-4B16-A127-2AA756178DFD}" srcOrd="0" destOrd="0" presId="urn:microsoft.com/office/officeart/2005/8/layout/radial4"/>
    <dgm:cxn modelId="{81CA95DB-2B45-40E3-8ACD-DA0BE22BE129}" type="presOf" srcId="{B56BD8BE-C11D-447D-B425-9E4FA4D7B4B4}" destId="{3F91A5FB-1C76-4830-B705-B7FA3D8AF840}" srcOrd="0" destOrd="0" presId="urn:microsoft.com/office/officeart/2005/8/layout/radial4"/>
    <dgm:cxn modelId="{22A9036B-234E-4949-8174-B6530778123D}" type="presParOf" srcId="{3F91A5FB-1C76-4830-B705-B7FA3D8AF840}" destId="{E7344497-C8C7-413B-983E-D42FA6356D4A}" srcOrd="0" destOrd="0" presId="urn:microsoft.com/office/officeart/2005/8/layout/radial4"/>
    <dgm:cxn modelId="{FEDB2664-2471-4BD6-A6CF-E0A8A9E14D57}" type="presParOf" srcId="{3F91A5FB-1C76-4830-B705-B7FA3D8AF840}" destId="{26BE6453-53B9-4212-82F1-A80FCD720733}" srcOrd="1" destOrd="0" presId="urn:microsoft.com/office/officeart/2005/8/layout/radial4"/>
    <dgm:cxn modelId="{0FB70229-F14B-4124-96C0-80172CAF9FBB}" type="presParOf" srcId="{3F91A5FB-1C76-4830-B705-B7FA3D8AF840}" destId="{CB0E2A3C-965C-407C-8DBE-57449A23DFA0}" srcOrd="2" destOrd="0" presId="urn:microsoft.com/office/officeart/2005/8/layout/radial4"/>
    <dgm:cxn modelId="{623D545D-3A32-4216-A25A-0C42B08F96B1}" type="presParOf" srcId="{3F91A5FB-1C76-4830-B705-B7FA3D8AF840}" destId="{23204524-1239-4D53-A9A6-70F2D773CD38}" srcOrd="3" destOrd="0" presId="urn:microsoft.com/office/officeart/2005/8/layout/radial4"/>
    <dgm:cxn modelId="{C9277378-E1A4-419D-B78E-B8DF7A727750}" type="presParOf" srcId="{3F91A5FB-1C76-4830-B705-B7FA3D8AF840}" destId="{2378FDC3-53C7-43DF-AC4F-C97C06BEE00E}" srcOrd="4" destOrd="0" presId="urn:microsoft.com/office/officeart/2005/8/layout/radial4"/>
    <dgm:cxn modelId="{8FB61C0E-652D-4418-96D7-D1076D351EA2}" type="presParOf" srcId="{3F91A5FB-1C76-4830-B705-B7FA3D8AF840}" destId="{12F5E68F-FA8B-4B16-A127-2AA756178DFD}" srcOrd="5" destOrd="0" presId="urn:microsoft.com/office/officeart/2005/8/layout/radial4"/>
    <dgm:cxn modelId="{7BBFDE44-C038-4896-8603-83DAB0D11062}" type="presParOf" srcId="{3F91A5FB-1C76-4830-B705-B7FA3D8AF840}" destId="{DC249A41-7013-4CFA-9F02-55C8EE8D859D}"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B146F8D-22E3-45D7-B4A6-51861AAAF4B3}"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9DF98E19-0739-4AFD-97F5-01C3A30F1E5A}">
      <dgm:prSet phldrT="[Text]"/>
      <dgm:spPr/>
      <dgm:t>
        <a:bodyPr/>
        <a:lstStyle/>
        <a:p>
          <a:r>
            <a:rPr lang="en-US" dirty="0" err="1"/>
            <a:t>Clasificación</a:t>
          </a:r>
          <a:endParaRPr lang="en-US" dirty="0"/>
        </a:p>
      </dgm:t>
    </dgm:pt>
    <dgm:pt modelId="{B22DC2A0-A7A5-4A68-9245-A903D366109A}" type="parTrans" cxnId="{660A1FE9-FA2D-4AE4-97DE-8DECACF9BCDB}">
      <dgm:prSet/>
      <dgm:spPr/>
      <dgm:t>
        <a:bodyPr/>
        <a:lstStyle/>
        <a:p>
          <a:endParaRPr lang="en-US"/>
        </a:p>
      </dgm:t>
    </dgm:pt>
    <dgm:pt modelId="{EC8A491C-F331-4ABC-A16C-4FF369BE42B3}" type="sibTrans" cxnId="{660A1FE9-FA2D-4AE4-97DE-8DECACF9BCDB}">
      <dgm:prSet/>
      <dgm:spPr/>
      <dgm:t>
        <a:bodyPr/>
        <a:lstStyle/>
        <a:p>
          <a:endParaRPr lang="en-US"/>
        </a:p>
      </dgm:t>
    </dgm:pt>
    <dgm:pt modelId="{50420C44-845C-4917-BC6A-D45016841E84}">
      <dgm:prSet phldrT="[Text]"/>
      <dgm:spPr/>
      <dgm:t>
        <a:bodyPr/>
        <a:lstStyle/>
        <a:p>
          <a:r>
            <a:rPr lang="en-US" dirty="0" err="1"/>
            <a:t>Reglas</a:t>
          </a:r>
          <a:r>
            <a:rPr lang="en-US" dirty="0"/>
            <a:t> de </a:t>
          </a:r>
          <a:r>
            <a:rPr lang="en-US" dirty="0" err="1"/>
            <a:t>clasificación</a:t>
          </a:r>
          <a:endParaRPr lang="en-US" dirty="0"/>
        </a:p>
      </dgm:t>
    </dgm:pt>
    <dgm:pt modelId="{BFA5CB4E-DBDD-4F4A-A537-5DC121B20393}" type="parTrans" cxnId="{2BC8C4CE-C9F1-4BDD-888D-21029443DE02}">
      <dgm:prSet/>
      <dgm:spPr/>
      <dgm:t>
        <a:bodyPr/>
        <a:lstStyle/>
        <a:p>
          <a:endParaRPr lang="en-US"/>
        </a:p>
      </dgm:t>
    </dgm:pt>
    <dgm:pt modelId="{2FA30539-9314-454B-B442-EC9EB311C9A5}" type="sibTrans" cxnId="{2BC8C4CE-C9F1-4BDD-888D-21029443DE02}">
      <dgm:prSet/>
      <dgm:spPr/>
      <dgm:t>
        <a:bodyPr/>
        <a:lstStyle/>
        <a:p>
          <a:endParaRPr lang="en-US"/>
        </a:p>
      </dgm:t>
    </dgm:pt>
    <dgm:pt modelId="{44BF7967-4699-41D1-9E4A-E61F10423CCA}">
      <dgm:prSet phldrT="[Text]"/>
      <dgm:spPr/>
      <dgm:t>
        <a:bodyPr/>
        <a:lstStyle/>
        <a:p>
          <a:r>
            <a:rPr lang="en-US" dirty="0" err="1"/>
            <a:t>Árboles</a:t>
          </a:r>
          <a:r>
            <a:rPr lang="en-US" dirty="0"/>
            <a:t> de </a:t>
          </a:r>
          <a:r>
            <a:rPr lang="en-US" dirty="0" err="1"/>
            <a:t>decisión</a:t>
          </a:r>
          <a:endParaRPr lang="en-US" dirty="0"/>
        </a:p>
      </dgm:t>
    </dgm:pt>
    <dgm:pt modelId="{964B3F4C-5C73-4F75-8E34-D782DC2915FD}" type="parTrans" cxnId="{85861FB9-0985-4A24-A04C-DF67416150A8}">
      <dgm:prSet/>
      <dgm:spPr/>
      <dgm:t>
        <a:bodyPr/>
        <a:lstStyle/>
        <a:p>
          <a:endParaRPr lang="en-US"/>
        </a:p>
      </dgm:t>
    </dgm:pt>
    <dgm:pt modelId="{0840609A-B4DF-4454-93D6-9377F0054B19}" type="sibTrans" cxnId="{85861FB9-0985-4A24-A04C-DF67416150A8}">
      <dgm:prSet/>
      <dgm:spPr/>
      <dgm:t>
        <a:bodyPr/>
        <a:lstStyle/>
        <a:p>
          <a:endParaRPr lang="en-US"/>
        </a:p>
      </dgm:t>
    </dgm:pt>
    <dgm:pt modelId="{CD73FE0E-0DA6-438B-8761-0701D21D1006}">
      <dgm:prSet phldrT="[Text]"/>
      <dgm:spPr/>
      <dgm:t>
        <a:bodyPr/>
        <a:lstStyle/>
        <a:p>
          <a:r>
            <a:rPr lang="en-US" dirty="0" err="1"/>
            <a:t>Regresión</a:t>
          </a:r>
          <a:endParaRPr lang="en-US" dirty="0"/>
        </a:p>
      </dgm:t>
    </dgm:pt>
    <dgm:pt modelId="{A8ABC961-0E07-4634-A16F-D9A33F82AB43}" type="parTrans" cxnId="{D5EA4F90-86D0-4D84-AE53-363789F4CE06}">
      <dgm:prSet/>
      <dgm:spPr/>
      <dgm:t>
        <a:bodyPr/>
        <a:lstStyle/>
        <a:p>
          <a:endParaRPr lang="en-US"/>
        </a:p>
      </dgm:t>
    </dgm:pt>
    <dgm:pt modelId="{B2B1EBB6-A515-46F7-86F1-E9F7531A50B6}" type="sibTrans" cxnId="{D5EA4F90-86D0-4D84-AE53-363789F4CE06}">
      <dgm:prSet/>
      <dgm:spPr/>
      <dgm:t>
        <a:bodyPr/>
        <a:lstStyle/>
        <a:p>
          <a:endParaRPr lang="en-US"/>
        </a:p>
      </dgm:t>
    </dgm:pt>
    <dgm:pt modelId="{FA326037-30C3-4733-894B-201A125E0485}">
      <dgm:prSet phldrT="[Text]"/>
      <dgm:spPr/>
      <dgm:t>
        <a:bodyPr/>
        <a:lstStyle/>
        <a:p>
          <a:r>
            <a:rPr lang="en-US" dirty="0" err="1"/>
            <a:t>Redes</a:t>
          </a:r>
          <a:r>
            <a:rPr lang="en-US" dirty="0"/>
            <a:t> </a:t>
          </a:r>
          <a:r>
            <a:rPr lang="en-US" dirty="0" err="1"/>
            <a:t>neuronales</a:t>
          </a:r>
          <a:endParaRPr lang="en-US" dirty="0"/>
        </a:p>
      </dgm:t>
    </dgm:pt>
    <dgm:pt modelId="{3353A788-25A0-4811-88A1-93C1E0D431CB}" type="parTrans" cxnId="{5B35FD33-4B5B-49B6-9CF0-7D107F2A9B78}">
      <dgm:prSet/>
      <dgm:spPr/>
      <dgm:t>
        <a:bodyPr/>
        <a:lstStyle/>
        <a:p>
          <a:endParaRPr lang="en-US"/>
        </a:p>
      </dgm:t>
    </dgm:pt>
    <dgm:pt modelId="{59A8ED04-0A14-45FF-9FA6-D3F7CDBFC493}" type="sibTrans" cxnId="{5B35FD33-4B5B-49B6-9CF0-7D107F2A9B78}">
      <dgm:prSet/>
      <dgm:spPr/>
      <dgm:t>
        <a:bodyPr/>
        <a:lstStyle/>
        <a:p>
          <a:endParaRPr lang="en-US"/>
        </a:p>
      </dgm:t>
    </dgm:pt>
    <dgm:pt modelId="{CA9CB2AD-DF19-45C0-B7E7-815C109D1BC2}">
      <dgm:prSet phldrT="[Text]"/>
      <dgm:spPr/>
      <dgm:t>
        <a:bodyPr/>
        <a:lstStyle/>
        <a:p>
          <a:r>
            <a:rPr lang="en-US" dirty="0" err="1"/>
            <a:t>Regresión</a:t>
          </a:r>
          <a:r>
            <a:rPr lang="en-US" dirty="0"/>
            <a:t> lineal</a:t>
          </a:r>
        </a:p>
      </dgm:t>
    </dgm:pt>
    <dgm:pt modelId="{37D7C1A2-7D96-48B4-9758-C0873336E9E6}" type="parTrans" cxnId="{F65E8BE1-37BA-40FC-883E-89CE50028717}">
      <dgm:prSet/>
      <dgm:spPr/>
      <dgm:t>
        <a:bodyPr/>
        <a:lstStyle/>
        <a:p>
          <a:endParaRPr lang="en-US"/>
        </a:p>
      </dgm:t>
    </dgm:pt>
    <dgm:pt modelId="{A31D48DC-ABE9-4F6C-8B7B-45299F5462E8}" type="sibTrans" cxnId="{F65E8BE1-37BA-40FC-883E-89CE50028717}">
      <dgm:prSet/>
      <dgm:spPr/>
      <dgm:t>
        <a:bodyPr/>
        <a:lstStyle/>
        <a:p>
          <a:endParaRPr lang="en-US"/>
        </a:p>
      </dgm:t>
    </dgm:pt>
    <dgm:pt modelId="{77C0BFC1-D238-4EDC-8D18-C2E4E58D04D0}" type="pres">
      <dgm:prSet presAssocID="{9B146F8D-22E3-45D7-B4A6-51861AAAF4B3}" presName="theList" presStyleCnt="0">
        <dgm:presLayoutVars>
          <dgm:dir/>
          <dgm:animLvl val="lvl"/>
          <dgm:resizeHandles val="exact"/>
        </dgm:presLayoutVars>
      </dgm:prSet>
      <dgm:spPr/>
    </dgm:pt>
    <dgm:pt modelId="{1A5C2ACA-EC36-468A-9BE1-085CC128C759}" type="pres">
      <dgm:prSet presAssocID="{9DF98E19-0739-4AFD-97F5-01C3A30F1E5A}" presName="compNode" presStyleCnt="0"/>
      <dgm:spPr/>
    </dgm:pt>
    <dgm:pt modelId="{4CB0FC2B-9638-4DF3-88BD-085F3F6493F4}" type="pres">
      <dgm:prSet presAssocID="{9DF98E19-0739-4AFD-97F5-01C3A30F1E5A}" presName="aNode" presStyleLbl="bgShp" presStyleIdx="0" presStyleCnt="2"/>
      <dgm:spPr/>
    </dgm:pt>
    <dgm:pt modelId="{C98FC156-6928-41C5-B5B8-4B2539287582}" type="pres">
      <dgm:prSet presAssocID="{9DF98E19-0739-4AFD-97F5-01C3A30F1E5A}" presName="textNode" presStyleLbl="bgShp" presStyleIdx="0" presStyleCnt="2"/>
      <dgm:spPr/>
    </dgm:pt>
    <dgm:pt modelId="{C64C41E0-9728-41FE-AFB1-EFC0AC36A6AC}" type="pres">
      <dgm:prSet presAssocID="{9DF98E19-0739-4AFD-97F5-01C3A30F1E5A}" presName="compChildNode" presStyleCnt="0"/>
      <dgm:spPr/>
    </dgm:pt>
    <dgm:pt modelId="{82937506-3959-4D6E-BDC3-45F2D4487AD2}" type="pres">
      <dgm:prSet presAssocID="{9DF98E19-0739-4AFD-97F5-01C3A30F1E5A}" presName="theInnerList" presStyleCnt="0"/>
      <dgm:spPr/>
    </dgm:pt>
    <dgm:pt modelId="{6A43B69E-D43B-4844-B30D-9A3EADAA339C}" type="pres">
      <dgm:prSet presAssocID="{50420C44-845C-4917-BC6A-D45016841E84}" presName="childNode" presStyleLbl="node1" presStyleIdx="0" presStyleCnt="4">
        <dgm:presLayoutVars>
          <dgm:bulletEnabled val="1"/>
        </dgm:presLayoutVars>
      </dgm:prSet>
      <dgm:spPr/>
    </dgm:pt>
    <dgm:pt modelId="{6ED23362-4ABA-4645-9037-019661F1E9A1}" type="pres">
      <dgm:prSet presAssocID="{50420C44-845C-4917-BC6A-D45016841E84}" presName="aSpace2" presStyleCnt="0"/>
      <dgm:spPr/>
    </dgm:pt>
    <dgm:pt modelId="{2AD91DD6-ED7C-4872-86E3-CF4467B46C66}" type="pres">
      <dgm:prSet presAssocID="{44BF7967-4699-41D1-9E4A-E61F10423CCA}" presName="childNode" presStyleLbl="node1" presStyleIdx="1" presStyleCnt="4">
        <dgm:presLayoutVars>
          <dgm:bulletEnabled val="1"/>
        </dgm:presLayoutVars>
      </dgm:prSet>
      <dgm:spPr/>
    </dgm:pt>
    <dgm:pt modelId="{5EA57F1E-4BD3-4FC9-94AC-4692C8B29DB7}" type="pres">
      <dgm:prSet presAssocID="{9DF98E19-0739-4AFD-97F5-01C3A30F1E5A}" presName="aSpace" presStyleCnt="0"/>
      <dgm:spPr/>
    </dgm:pt>
    <dgm:pt modelId="{52ACF410-4C61-4F8F-80CD-86FBCF151979}" type="pres">
      <dgm:prSet presAssocID="{CD73FE0E-0DA6-438B-8761-0701D21D1006}" presName="compNode" presStyleCnt="0"/>
      <dgm:spPr/>
    </dgm:pt>
    <dgm:pt modelId="{DDC382D8-3F1B-41A4-A5FB-DC9F81131B0C}" type="pres">
      <dgm:prSet presAssocID="{CD73FE0E-0DA6-438B-8761-0701D21D1006}" presName="aNode" presStyleLbl="bgShp" presStyleIdx="1" presStyleCnt="2"/>
      <dgm:spPr/>
    </dgm:pt>
    <dgm:pt modelId="{8FF23F19-059D-4E74-A9A4-487FDB339CBC}" type="pres">
      <dgm:prSet presAssocID="{CD73FE0E-0DA6-438B-8761-0701D21D1006}" presName="textNode" presStyleLbl="bgShp" presStyleIdx="1" presStyleCnt="2"/>
      <dgm:spPr/>
    </dgm:pt>
    <dgm:pt modelId="{7DAED766-1C21-4EF4-88D1-4423CDBD77B8}" type="pres">
      <dgm:prSet presAssocID="{CD73FE0E-0DA6-438B-8761-0701D21D1006}" presName="compChildNode" presStyleCnt="0"/>
      <dgm:spPr/>
    </dgm:pt>
    <dgm:pt modelId="{D8A845B8-D9AF-43D8-8784-8B8B5C878DEC}" type="pres">
      <dgm:prSet presAssocID="{CD73FE0E-0DA6-438B-8761-0701D21D1006}" presName="theInnerList" presStyleCnt="0"/>
      <dgm:spPr/>
    </dgm:pt>
    <dgm:pt modelId="{73126600-C0EE-49C2-8695-BD479A9EF55A}" type="pres">
      <dgm:prSet presAssocID="{FA326037-30C3-4733-894B-201A125E0485}" presName="childNode" presStyleLbl="node1" presStyleIdx="2" presStyleCnt="4">
        <dgm:presLayoutVars>
          <dgm:bulletEnabled val="1"/>
        </dgm:presLayoutVars>
      </dgm:prSet>
      <dgm:spPr/>
    </dgm:pt>
    <dgm:pt modelId="{ED149D52-8425-41E6-B99D-F494E5AD9D7A}" type="pres">
      <dgm:prSet presAssocID="{FA326037-30C3-4733-894B-201A125E0485}" presName="aSpace2" presStyleCnt="0"/>
      <dgm:spPr/>
    </dgm:pt>
    <dgm:pt modelId="{8C7F9CB6-77BB-4218-A384-7B7DD7D2D87D}" type="pres">
      <dgm:prSet presAssocID="{CA9CB2AD-DF19-45C0-B7E7-815C109D1BC2}" presName="childNode" presStyleLbl="node1" presStyleIdx="3" presStyleCnt="4">
        <dgm:presLayoutVars>
          <dgm:bulletEnabled val="1"/>
        </dgm:presLayoutVars>
      </dgm:prSet>
      <dgm:spPr/>
    </dgm:pt>
  </dgm:ptLst>
  <dgm:cxnLst>
    <dgm:cxn modelId="{CFAB4B32-F552-4895-86BD-8CDB509761E1}" type="presOf" srcId="{CA9CB2AD-DF19-45C0-B7E7-815C109D1BC2}" destId="{8C7F9CB6-77BB-4218-A384-7B7DD7D2D87D}" srcOrd="0" destOrd="0" presId="urn:microsoft.com/office/officeart/2005/8/layout/lProcess2"/>
    <dgm:cxn modelId="{5B35FD33-4B5B-49B6-9CF0-7D107F2A9B78}" srcId="{CD73FE0E-0DA6-438B-8761-0701D21D1006}" destId="{FA326037-30C3-4733-894B-201A125E0485}" srcOrd="0" destOrd="0" parTransId="{3353A788-25A0-4811-88A1-93C1E0D431CB}" sibTransId="{59A8ED04-0A14-45FF-9FA6-D3F7CDBFC493}"/>
    <dgm:cxn modelId="{2CCDEF53-E635-41BA-9989-FCD9C0308E9C}" type="presOf" srcId="{50420C44-845C-4917-BC6A-D45016841E84}" destId="{6A43B69E-D43B-4844-B30D-9A3EADAA339C}" srcOrd="0" destOrd="0" presId="urn:microsoft.com/office/officeart/2005/8/layout/lProcess2"/>
    <dgm:cxn modelId="{D870998A-B726-4AC3-9B2D-1333687496FF}" type="presOf" srcId="{CD73FE0E-0DA6-438B-8761-0701D21D1006}" destId="{DDC382D8-3F1B-41A4-A5FB-DC9F81131B0C}" srcOrd="0" destOrd="0" presId="urn:microsoft.com/office/officeart/2005/8/layout/lProcess2"/>
    <dgm:cxn modelId="{D5EA4F90-86D0-4D84-AE53-363789F4CE06}" srcId="{9B146F8D-22E3-45D7-B4A6-51861AAAF4B3}" destId="{CD73FE0E-0DA6-438B-8761-0701D21D1006}" srcOrd="1" destOrd="0" parTransId="{A8ABC961-0E07-4634-A16F-D9A33F82AB43}" sibTransId="{B2B1EBB6-A515-46F7-86F1-E9F7531A50B6}"/>
    <dgm:cxn modelId="{4F68EBAD-8DD6-4518-BFE1-D43FCC920EDF}" type="presOf" srcId="{CD73FE0E-0DA6-438B-8761-0701D21D1006}" destId="{8FF23F19-059D-4E74-A9A4-487FDB339CBC}" srcOrd="1" destOrd="0" presId="urn:microsoft.com/office/officeart/2005/8/layout/lProcess2"/>
    <dgm:cxn modelId="{1A67BFB0-A8CD-43F3-9A5B-3DEEE9AEE9E2}" type="presOf" srcId="{9DF98E19-0739-4AFD-97F5-01C3A30F1E5A}" destId="{C98FC156-6928-41C5-B5B8-4B2539287582}" srcOrd="1" destOrd="0" presId="urn:microsoft.com/office/officeart/2005/8/layout/lProcess2"/>
    <dgm:cxn modelId="{85861FB9-0985-4A24-A04C-DF67416150A8}" srcId="{9DF98E19-0739-4AFD-97F5-01C3A30F1E5A}" destId="{44BF7967-4699-41D1-9E4A-E61F10423CCA}" srcOrd="1" destOrd="0" parTransId="{964B3F4C-5C73-4F75-8E34-D782DC2915FD}" sibTransId="{0840609A-B4DF-4454-93D6-9377F0054B19}"/>
    <dgm:cxn modelId="{1CAEC4C5-62D8-40BD-9BA7-38A88E850270}" type="presOf" srcId="{9B146F8D-22E3-45D7-B4A6-51861AAAF4B3}" destId="{77C0BFC1-D238-4EDC-8D18-C2E4E58D04D0}" srcOrd="0" destOrd="0" presId="urn:microsoft.com/office/officeart/2005/8/layout/lProcess2"/>
    <dgm:cxn modelId="{2BC8C4CE-C9F1-4BDD-888D-21029443DE02}" srcId="{9DF98E19-0739-4AFD-97F5-01C3A30F1E5A}" destId="{50420C44-845C-4917-BC6A-D45016841E84}" srcOrd="0" destOrd="0" parTransId="{BFA5CB4E-DBDD-4F4A-A537-5DC121B20393}" sibTransId="{2FA30539-9314-454B-B442-EC9EB311C9A5}"/>
    <dgm:cxn modelId="{C28C28DA-0400-47E6-B813-D40E465601DF}" type="presOf" srcId="{9DF98E19-0739-4AFD-97F5-01C3A30F1E5A}" destId="{4CB0FC2B-9638-4DF3-88BD-085F3F6493F4}" srcOrd="0" destOrd="0" presId="urn:microsoft.com/office/officeart/2005/8/layout/lProcess2"/>
    <dgm:cxn modelId="{F65E8BE1-37BA-40FC-883E-89CE50028717}" srcId="{CD73FE0E-0DA6-438B-8761-0701D21D1006}" destId="{CA9CB2AD-DF19-45C0-B7E7-815C109D1BC2}" srcOrd="1" destOrd="0" parTransId="{37D7C1A2-7D96-48B4-9758-C0873336E9E6}" sibTransId="{A31D48DC-ABE9-4F6C-8B7B-45299F5462E8}"/>
    <dgm:cxn modelId="{C70C24E8-E9E3-47F5-844E-1456BB0FCEC3}" type="presOf" srcId="{44BF7967-4699-41D1-9E4A-E61F10423CCA}" destId="{2AD91DD6-ED7C-4872-86E3-CF4467B46C66}" srcOrd="0" destOrd="0" presId="urn:microsoft.com/office/officeart/2005/8/layout/lProcess2"/>
    <dgm:cxn modelId="{660A1FE9-FA2D-4AE4-97DE-8DECACF9BCDB}" srcId="{9B146F8D-22E3-45D7-B4A6-51861AAAF4B3}" destId="{9DF98E19-0739-4AFD-97F5-01C3A30F1E5A}" srcOrd="0" destOrd="0" parTransId="{B22DC2A0-A7A5-4A68-9245-A903D366109A}" sibTransId="{EC8A491C-F331-4ABC-A16C-4FF369BE42B3}"/>
    <dgm:cxn modelId="{79FDE8EF-29C6-4BCA-A1EB-F40C08F39A6F}" type="presOf" srcId="{FA326037-30C3-4733-894B-201A125E0485}" destId="{73126600-C0EE-49C2-8695-BD479A9EF55A}" srcOrd="0" destOrd="0" presId="urn:microsoft.com/office/officeart/2005/8/layout/lProcess2"/>
    <dgm:cxn modelId="{28CE82F3-47E0-4F7C-A636-AF3F0E74093B}" type="presParOf" srcId="{77C0BFC1-D238-4EDC-8D18-C2E4E58D04D0}" destId="{1A5C2ACA-EC36-468A-9BE1-085CC128C759}" srcOrd="0" destOrd="0" presId="urn:microsoft.com/office/officeart/2005/8/layout/lProcess2"/>
    <dgm:cxn modelId="{3A933265-DECA-4BFC-9FEE-0C189E5CA79F}" type="presParOf" srcId="{1A5C2ACA-EC36-468A-9BE1-085CC128C759}" destId="{4CB0FC2B-9638-4DF3-88BD-085F3F6493F4}" srcOrd="0" destOrd="0" presId="urn:microsoft.com/office/officeart/2005/8/layout/lProcess2"/>
    <dgm:cxn modelId="{DDD9EEAD-405D-4205-B25B-D9C03D784638}" type="presParOf" srcId="{1A5C2ACA-EC36-468A-9BE1-085CC128C759}" destId="{C98FC156-6928-41C5-B5B8-4B2539287582}" srcOrd="1" destOrd="0" presId="urn:microsoft.com/office/officeart/2005/8/layout/lProcess2"/>
    <dgm:cxn modelId="{4A4144C5-C6D7-4746-9F8E-8C14B11BBEA2}" type="presParOf" srcId="{1A5C2ACA-EC36-468A-9BE1-085CC128C759}" destId="{C64C41E0-9728-41FE-AFB1-EFC0AC36A6AC}" srcOrd="2" destOrd="0" presId="urn:microsoft.com/office/officeart/2005/8/layout/lProcess2"/>
    <dgm:cxn modelId="{5C893FD3-CB64-418D-B66C-CAC29B88921A}" type="presParOf" srcId="{C64C41E0-9728-41FE-AFB1-EFC0AC36A6AC}" destId="{82937506-3959-4D6E-BDC3-45F2D4487AD2}" srcOrd="0" destOrd="0" presId="urn:microsoft.com/office/officeart/2005/8/layout/lProcess2"/>
    <dgm:cxn modelId="{12EF36E9-4B6C-4192-8133-3FEE04E95DFB}" type="presParOf" srcId="{82937506-3959-4D6E-BDC3-45F2D4487AD2}" destId="{6A43B69E-D43B-4844-B30D-9A3EADAA339C}" srcOrd="0" destOrd="0" presId="urn:microsoft.com/office/officeart/2005/8/layout/lProcess2"/>
    <dgm:cxn modelId="{07AB9473-D373-4286-AA33-37C245FFEB56}" type="presParOf" srcId="{82937506-3959-4D6E-BDC3-45F2D4487AD2}" destId="{6ED23362-4ABA-4645-9037-019661F1E9A1}" srcOrd="1" destOrd="0" presId="urn:microsoft.com/office/officeart/2005/8/layout/lProcess2"/>
    <dgm:cxn modelId="{AFE5E195-439C-4361-ABF4-1933FED53264}" type="presParOf" srcId="{82937506-3959-4D6E-BDC3-45F2D4487AD2}" destId="{2AD91DD6-ED7C-4872-86E3-CF4467B46C66}" srcOrd="2" destOrd="0" presId="urn:microsoft.com/office/officeart/2005/8/layout/lProcess2"/>
    <dgm:cxn modelId="{C33B496C-3A8B-4226-A61E-98309376BEB4}" type="presParOf" srcId="{77C0BFC1-D238-4EDC-8D18-C2E4E58D04D0}" destId="{5EA57F1E-4BD3-4FC9-94AC-4692C8B29DB7}" srcOrd="1" destOrd="0" presId="urn:microsoft.com/office/officeart/2005/8/layout/lProcess2"/>
    <dgm:cxn modelId="{65CD93EF-16CE-4EAD-8E41-39A6832D4682}" type="presParOf" srcId="{77C0BFC1-D238-4EDC-8D18-C2E4E58D04D0}" destId="{52ACF410-4C61-4F8F-80CD-86FBCF151979}" srcOrd="2" destOrd="0" presId="urn:microsoft.com/office/officeart/2005/8/layout/lProcess2"/>
    <dgm:cxn modelId="{ED29F192-1FF1-4A61-ADB2-23DE4DAF531E}" type="presParOf" srcId="{52ACF410-4C61-4F8F-80CD-86FBCF151979}" destId="{DDC382D8-3F1B-41A4-A5FB-DC9F81131B0C}" srcOrd="0" destOrd="0" presId="urn:microsoft.com/office/officeart/2005/8/layout/lProcess2"/>
    <dgm:cxn modelId="{6C1DB7A6-2AD3-491E-A64A-ECC15AA33323}" type="presParOf" srcId="{52ACF410-4C61-4F8F-80CD-86FBCF151979}" destId="{8FF23F19-059D-4E74-A9A4-487FDB339CBC}" srcOrd="1" destOrd="0" presId="urn:microsoft.com/office/officeart/2005/8/layout/lProcess2"/>
    <dgm:cxn modelId="{DA174D32-0506-45F0-A289-280ED4B4FD20}" type="presParOf" srcId="{52ACF410-4C61-4F8F-80CD-86FBCF151979}" destId="{7DAED766-1C21-4EF4-88D1-4423CDBD77B8}" srcOrd="2" destOrd="0" presId="urn:microsoft.com/office/officeart/2005/8/layout/lProcess2"/>
    <dgm:cxn modelId="{06FA4FCB-9908-44A2-B20A-B8D72C97B4A0}" type="presParOf" srcId="{7DAED766-1C21-4EF4-88D1-4423CDBD77B8}" destId="{D8A845B8-D9AF-43D8-8784-8B8B5C878DEC}" srcOrd="0" destOrd="0" presId="urn:microsoft.com/office/officeart/2005/8/layout/lProcess2"/>
    <dgm:cxn modelId="{0BF242E0-8BBD-4171-9D93-E5EAB8916FBA}" type="presParOf" srcId="{D8A845B8-D9AF-43D8-8784-8B8B5C878DEC}" destId="{73126600-C0EE-49C2-8695-BD479A9EF55A}" srcOrd="0" destOrd="0" presId="urn:microsoft.com/office/officeart/2005/8/layout/lProcess2"/>
    <dgm:cxn modelId="{EF0F4FD8-C78B-4556-B56D-CFD3179BED48}" type="presParOf" srcId="{D8A845B8-D9AF-43D8-8784-8B8B5C878DEC}" destId="{ED149D52-8425-41E6-B99D-F494E5AD9D7A}" srcOrd="1" destOrd="0" presId="urn:microsoft.com/office/officeart/2005/8/layout/lProcess2"/>
    <dgm:cxn modelId="{CBDADC87-E002-457D-ADA2-943052EC9C4B}" type="presParOf" srcId="{D8A845B8-D9AF-43D8-8784-8B8B5C878DEC}" destId="{8C7F9CB6-77BB-4218-A384-7B7DD7D2D87D}"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B4DDA-2311-46CC-93CB-AFC4ACCE07A9}">
      <dsp:nvSpPr>
        <dsp:cNvPr id="0" name=""/>
        <dsp:cNvSpPr/>
      </dsp:nvSpPr>
      <dsp:spPr>
        <a:xfrm>
          <a:off x="0" y="0"/>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9757A1-2FB7-4EA1-8B2F-7145E90694E8}">
      <dsp:nvSpPr>
        <dsp:cNvPr id="0" name=""/>
        <dsp:cNvSpPr/>
      </dsp:nvSpPr>
      <dsp:spPr>
        <a:xfrm>
          <a:off x="0" y="0"/>
          <a:ext cx="1463040" cy="5121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dirty="0"/>
        </a:p>
      </dsp:txBody>
      <dsp:txXfrm>
        <a:off x="0" y="0"/>
        <a:ext cx="1463040" cy="5121275"/>
      </dsp:txXfrm>
    </dsp:sp>
    <dsp:sp modelId="{FA7599B2-683D-400B-8832-552F66DFCBFD}">
      <dsp:nvSpPr>
        <dsp:cNvPr id="0" name=""/>
        <dsp:cNvSpPr/>
      </dsp:nvSpPr>
      <dsp:spPr>
        <a:xfrm>
          <a:off x="1572768" y="48262"/>
          <a:ext cx="5742432" cy="965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1. </a:t>
          </a:r>
          <a:r>
            <a:rPr lang="en-US" sz="3000" kern="1200" dirty="0" err="1"/>
            <a:t>Introducción</a:t>
          </a:r>
          <a:endParaRPr lang="en-US" sz="3000" kern="1200" dirty="0"/>
        </a:p>
      </dsp:txBody>
      <dsp:txXfrm>
        <a:off x="1572768" y="48262"/>
        <a:ext cx="5742432" cy="965240"/>
      </dsp:txXfrm>
    </dsp:sp>
    <dsp:sp modelId="{DD631537-389B-40AE-B00A-93444E7E43E7}">
      <dsp:nvSpPr>
        <dsp:cNvPr id="0" name=""/>
        <dsp:cNvSpPr/>
      </dsp:nvSpPr>
      <dsp:spPr>
        <a:xfrm>
          <a:off x="1463040" y="1013502"/>
          <a:ext cx="5852160"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09245C-BFCD-4EC0-8039-4EFE5A7D7E59}">
      <dsp:nvSpPr>
        <dsp:cNvPr id="0" name=""/>
        <dsp:cNvSpPr/>
      </dsp:nvSpPr>
      <dsp:spPr>
        <a:xfrm>
          <a:off x="1572768" y="1061764"/>
          <a:ext cx="5742432" cy="965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2. Estado del </a:t>
          </a:r>
          <a:r>
            <a:rPr lang="en-US" sz="3000" kern="1200" dirty="0" err="1"/>
            <a:t>Arte</a:t>
          </a:r>
          <a:endParaRPr lang="en-US" sz="3000" kern="1200" dirty="0"/>
        </a:p>
      </dsp:txBody>
      <dsp:txXfrm>
        <a:off x="1572768" y="1061764"/>
        <a:ext cx="5742432" cy="965240"/>
      </dsp:txXfrm>
    </dsp:sp>
    <dsp:sp modelId="{23CD3EEB-E00B-4A0B-97AD-15D501C995E9}">
      <dsp:nvSpPr>
        <dsp:cNvPr id="0" name=""/>
        <dsp:cNvSpPr/>
      </dsp:nvSpPr>
      <dsp:spPr>
        <a:xfrm>
          <a:off x="1463040" y="2027004"/>
          <a:ext cx="5852160"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81377F-0F2F-45CE-9BB7-7AD958FD61FD}">
      <dsp:nvSpPr>
        <dsp:cNvPr id="0" name=""/>
        <dsp:cNvSpPr/>
      </dsp:nvSpPr>
      <dsp:spPr>
        <a:xfrm>
          <a:off x="1572768" y="2075266"/>
          <a:ext cx="5742432" cy="965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3. </a:t>
          </a:r>
          <a:r>
            <a:rPr lang="en-US" sz="3000" kern="1200" dirty="0" err="1"/>
            <a:t>Propuesta</a:t>
          </a:r>
          <a:r>
            <a:rPr lang="en-US" sz="3000" kern="1200" dirty="0"/>
            <a:t> del </a:t>
          </a:r>
          <a:r>
            <a:rPr lang="en-US" sz="3000" kern="1200" dirty="0" err="1"/>
            <a:t>Modelo</a:t>
          </a:r>
          <a:endParaRPr lang="en-US" sz="3000" kern="1200" dirty="0"/>
        </a:p>
      </dsp:txBody>
      <dsp:txXfrm>
        <a:off x="1572768" y="2075266"/>
        <a:ext cx="5742432" cy="965240"/>
      </dsp:txXfrm>
    </dsp:sp>
    <dsp:sp modelId="{E94D1ED1-4443-4D9C-BE17-F773D6D3E8F5}">
      <dsp:nvSpPr>
        <dsp:cNvPr id="0" name=""/>
        <dsp:cNvSpPr/>
      </dsp:nvSpPr>
      <dsp:spPr>
        <a:xfrm>
          <a:off x="1463040" y="3040506"/>
          <a:ext cx="5852160"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B9E757-8FAB-49A3-9294-F2CCC09A80CF}">
      <dsp:nvSpPr>
        <dsp:cNvPr id="0" name=""/>
        <dsp:cNvSpPr/>
      </dsp:nvSpPr>
      <dsp:spPr>
        <a:xfrm>
          <a:off x="1572768" y="3088768"/>
          <a:ext cx="5742432" cy="965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4. </a:t>
          </a:r>
          <a:r>
            <a:rPr lang="en-US" sz="3000" kern="1200" dirty="0" err="1"/>
            <a:t>Experimentación</a:t>
          </a:r>
          <a:r>
            <a:rPr lang="en-US" sz="3000" kern="1200" dirty="0"/>
            <a:t> y </a:t>
          </a:r>
          <a:r>
            <a:rPr lang="en-US" sz="3000" kern="1200" dirty="0" err="1"/>
            <a:t>Resultados</a:t>
          </a:r>
          <a:endParaRPr lang="en-US" sz="3000" kern="1200" dirty="0"/>
        </a:p>
      </dsp:txBody>
      <dsp:txXfrm>
        <a:off x="1572768" y="3088768"/>
        <a:ext cx="5742432" cy="965240"/>
      </dsp:txXfrm>
    </dsp:sp>
    <dsp:sp modelId="{F7911AEA-A795-44C5-A1D4-5EA85376DFA0}">
      <dsp:nvSpPr>
        <dsp:cNvPr id="0" name=""/>
        <dsp:cNvSpPr/>
      </dsp:nvSpPr>
      <dsp:spPr>
        <a:xfrm>
          <a:off x="1463040" y="4054009"/>
          <a:ext cx="5852160"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175EFA-E3D7-49F2-9438-2A1ED8DCFF63}">
      <dsp:nvSpPr>
        <dsp:cNvPr id="0" name=""/>
        <dsp:cNvSpPr/>
      </dsp:nvSpPr>
      <dsp:spPr>
        <a:xfrm>
          <a:off x="1572768" y="4102271"/>
          <a:ext cx="5742432" cy="965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5. </a:t>
          </a:r>
          <a:r>
            <a:rPr lang="en-US" sz="3000" kern="1200" dirty="0" err="1"/>
            <a:t>Conclusiones</a:t>
          </a:r>
          <a:r>
            <a:rPr lang="en-US" sz="3000" kern="1200" dirty="0"/>
            <a:t> y </a:t>
          </a:r>
          <a:r>
            <a:rPr lang="en-US" sz="3000" kern="1200" dirty="0" err="1"/>
            <a:t>Trabajos</a:t>
          </a:r>
          <a:r>
            <a:rPr lang="en-US" sz="3000" kern="1200" dirty="0"/>
            <a:t> </a:t>
          </a:r>
          <a:r>
            <a:rPr lang="en-US" sz="3000" kern="1200" dirty="0" err="1"/>
            <a:t>Futuros</a:t>
          </a:r>
          <a:endParaRPr lang="en-US" sz="3000" kern="1200" dirty="0"/>
        </a:p>
      </dsp:txBody>
      <dsp:txXfrm>
        <a:off x="1572768" y="4102271"/>
        <a:ext cx="5742432" cy="965240"/>
      </dsp:txXfrm>
    </dsp:sp>
    <dsp:sp modelId="{D1250623-2A05-4430-8A1E-22DDAFC1522A}">
      <dsp:nvSpPr>
        <dsp:cNvPr id="0" name=""/>
        <dsp:cNvSpPr/>
      </dsp:nvSpPr>
      <dsp:spPr>
        <a:xfrm>
          <a:off x="1463040" y="5067511"/>
          <a:ext cx="5852160"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BC32D-A774-4A74-BC07-1251AD87CAA5}">
      <dsp:nvSpPr>
        <dsp:cNvPr id="0" name=""/>
        <dsp:cNvSpPr/>
      </dsp:nvSpPr>
      <dsp:spPr>
        <a:xfrm>
          <a:off x="1739" y="0"/>
          <a:ext cx="1673040" cy="40243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err="1"/>
            <a:t>Reglas</a:t>
          </a:r>
          <a:r>
            <a:rPr lang="en-US" sz="2600" kern="1200" dirty="0"/>
            <a:t> de </a:t>
          </a:r>
          <a:r>
            <a:rPr lang="en-US" sz="2600" kern="1200" dirty="0" err="1"/>
            <a:t>Asociación</a:t>
          </a:r>
          <a:endParaRPr lang="en-US" sz="2600" kern="1200" dirty="0"/>
        </a:p>
      </dsp:txBody>
      <dsp:txXfrm>
        <a:off x="1739" y="0"/>
        <a:ext cx="1673040" cy="1207293"/>
      </dsp:txXfrm>
    </dsp:sp>
    <dsp:sp modelId="{03894CEA-1240-40EF-85DC-1A47BE07D605}">
      <dsp:nvSpPr>
        <dsp:cNvPr id="0" name=""/>
        <dsp:cNvSpPr/>
      </dsp:nvSpPr>
      <dsp:spPr>
        <a:xfrm>
          <a:off x="169043" y="1207293"/>
          <a:ext cx="1338432" cy="2615803"/>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err="1"/>
            <a:t>Algoritmo</a:t>
          </a:r>
          <a:r>
            <a:rPr lang="en-US" sz="2100" kern="1200" dirty="0"/>
            <a:t> “A priori”</a:t>
          </a:r>
        </a:p>
      </dsp:txBody>
      <dsp:txXfrm>
        <a:off x="208244" y="1246494"/>
        <a:ext cx="1260030" cy="2537401"/>
      </dsp:txXfrm>
    </dsp:sp>
    <dsp:sp modelId="{84A26DDA-EEB4-438A-9A1E-A4D700B0D1B9}">
      <dsp:nvSpPr>
        <dsp:cNvPr id="0" name=""/>
        <dsp:cNvSpPr/>
      </dsp:nvSpPr>
      <dsp:spPr>
        <a:xfrm>
          <a:off x="1800257" y="0"/>
          <a:ext cx="1673040" cy="40243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Clustering</a:t>
          </a:r>
        </a:p>
      </dsp:txBody>
      <dsp:txXfrm>
        <a:off x="1800257" y="0"/>
        <a:ext cx="1673040" cy="1207293"/>
      </dsp:txXfrm>
    </dsp:sp>
    <dsp:sp modelId="{4CFCF5EC-D0CC-4367-AC53-EF5E5FA5BCA4}">
      <dsp:nvSpPr>
        <dsp:cNvPr id="0" name=""/>
        <dsp:cNvSpPr/>
      </dsp:nvSpPr>
      <dsp:spPr>
        <a:xfrm>
          <a:off x="1967561" y="1207293"/>
          <a:ext cx="1338432" cy="2615803"/>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err="1"/>
            <a:t>Algoritmo</a:t>
          </a:r>
          <a:r>
            <a:rPr lang="en-US" sz="2100" kern="1200" dirty="0"/>
            <a:t> “K-medias”</a:t>
          </a:r>
        </a:p>
      </dsp:txBody>
      <dsp:txXfrm>
        <a:off x="2006762" y="1246494"/>
        <a:ext cx="1260030" cy="25374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12E0B-24E9-46BE-A9D1-80D1DBF5A526}">
      <dsp:nvSpPr>
        <dsp:cNvPr id="0" name=""/>
        <dsp:cNvSpPr/>
      </dsp:nvSpPr>
      <dsp:spPr>
        <a:xfrm>
          <a:off x="0" y="162997"/>
          <a:ext cx="2876336" cy="2876688"/>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err="1"/>
            <a:t>Predecir</a:t>
          </a:r>
          <a:r>
            <a:rPr lang="en-US" sz="2100" kern="1200" dirty="0"/>
            <a:t> el </a:t>
          </a:r>
          <a:r>
            <a:rPr lang="en-US" sz="2100" kern="1200" dirty="0" err="1"/>
            <a:t>futuro</a:t>
          </a:r>
          <a:r>
            <a:rPr lang="en-US" sz="2100" kern="1200" dirty="0"/>
            <a:t> </a:t>
          </a:r>
          <a:r>
            <a:rPr lang="en-US" sz="2100" kern="1200" dirty="0" err="1"/>
            <a:t>comportamiento</a:t>
          </a:r>
          <a:r>
            <a:rPr lang="en-US" sz="2100" kern="1200" dirty="0"/>
            <a:t> del </a:t>
          </a:r>
          <a:r>
            <a:rPr lang="en-US" sz="2100" kern="1200" dirty="0" err="1"/>
            <a:t>alumno</a:t>
          </a:r>
          <a:endParaRPr lang="en-US" sz="2100" kern="1200" dirty="0"/>
        </a:p>
      </dsp:txBody>
      <dsp:txXfrm>
        <a:off x="421230" y="584278"/>
        <a:ext cx="2033876" cy="2034126"/>
      </dsp:txXfrm>
    </dsp:sp>
    <dsp:sp modelId="{71DA696C-155B-4207-BE0A-5CACD39B522C}">
      <dsp:nvSpPr>
        <dsp:cNvPr id="0" name=""/>
        <dsp:cNvSpPr/>
      </dsp:nvSpPr>
      <dsp:spPr>
        <a:xfrm>
          <a:off x="1479864" y="2081589"/>
          <a:ext cx="2876336" cy="2876688"/>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err="1"/>
            <a:t>Descubrir</a:t>
          </a:r>
          <a:r>
            <a:rPr lang="en-US" sz="2100" kern="1200" dirty="0"/>
            <a:t> o </a:t>
          </a:r>
          <a:r>
            <a:rPr lang="en-US" sz="2100" kern="1200" dirty="0" err="1"/>
            <a:t>mejorar</a:t>
          </a:r>
          <a:r>
            <a:rPr lang="en-US" sz="2100" kern="1200" dirty="0"/>
            <a:t> </a:t>
          </a:r>
          <a:r>
            <a:rPr lang="en-US" sz="2100" kern="1200" dirty="0" err="1"/>
            <a:t>los</a:t>
          </a:r>
          <a:r>
            <a:rPr lang="en-US" sz="2100" kern="1200" dirty="0"/>
            <a:t> </a:t>
          </a:r>
          <a:r>
            <a:rPr lang="en-US" sz="2100" kern="1200" dirty="0" err="1"/>
            <a:t>modelos</a:t>
          </a:r>
          <a:r>
            <a:rPr lang="en-US" sz="2100" kern="1200" dirty="0"/>
            <a:t> de </a:t>
          </a:r>
          <a:r>
            <a:rPr lang="en-US" sz="2100" kern="1200" dirty="0" err="1"/>
            <a:t>dominio</a:t>
          </a:r>
          <a:endParaRPr lang="en-US" sz="2100" kern="1200" dirty="0"/>
        </a:p>
      </dsp:txBody>
      <dsp:txXfrm>
        <a:off x="1901094" y="2502870"/>
        <a:ext cx="2033876" cy="2034126"/>
      </dsp:txXfrm>
    </dsp:sp>
    <dsp:sp modelId="{BD81F750-DD5F-4D08-B66E-5B863E73FBDE}">
      <dsp:nvSpPr>
        <dsp:cNvPr id="0" name=""/>
        <dsp:cNvSpPr/>
      </dsp:nvSpPr>
      <dsp:spPr>
        <a:xfrm>
          <a:off x="2958998" y="162997"/>
          <a:ext cx="2876336" cy="2876688"/>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err="1"/>
            <a:t>Estudiar</a:t>
          </a:r>
          <a:r>
            <a:rPr lang="en-US" sz="2100" kern="1200" dirty="0"/>
            <a:t> </a:t>
          </a:r>
          <a:r>
            <a:rPr lang="en-US" sz="2100" kern="1200" dirty="0" err="1"/>
            <a:t>los</a:t>
          </a:r>
          <a:r>
            <a:rPr lang="en-US" sz="2100" kern="1200" dirty="0"/>
            <a:t> </a:t>
          </a:r>
          <a:r>
            <a:rPr lang="en-US" sz="2100" kern="1200" dirty="0" err="1"/>
            <a:t>efectos</a:t>
          </a:r>
          <a:r>
            <a:rPr lang="en-US" sz="2100" kern="1200" dirty="0"/>
            <a:t> del </a:t>
          </a:r>
          <a:r>
            <a:rPr lang="en-US" sz="2100" kern="1200" dirty="0" err="1"/>
            <a:t>apoyo</a:t>
          </a:r>
          <a:r>
            <a:rPr lang="en-US" sz="2100" kern="1200" dirty="0"/>
            <a:t> </a:t>
          </a:r>
          <a:r>
            <a:rPr lang="en-US" sz="2100" kern="1200" dirty="0" err="1"/>
            <a:t>educacional</a:t>
          </a:r>
          <a:endParaRPr lang="en-US" sz="2100" kern="1200" dirty="0"/>
        </a:p>
      </dsp:txBody>
      <dsp:txXfrm>
        <a:off x="3380228" y="584278"/>
        <a:ext cx="2033876" cy="2034126"/>
      </dsp:txXfrm>
    </dsp:sp>
    <dsp:sp modelId="{63CD9B2F-80D7-4FCD-830A-782331020CA4}">
      <dsp:nvSpPr>
        <dsp:cNvPr id="0" name=""/>
        <dsp:cNvSpPr/>
      </dsp:nvSpPr>
      <dsp:spPr>
        <a:xfrm>
          <a:off x="4438863" y="2081589"/>
          <a:ext cx="2876336" cy="2876688"/>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err="1"/>
            <a:t>Conocimiento</a:t>
          </a:r>
          <a:r>
            <a:rPr lang="en-US" sz="2100" kern="1200" dirty="0"/>
            <a:t> </a:t>
          </a:r>
          <a:r>
            <a:rPr lang="en-US" sz="2100" kern="1200" dirty="0" err="1"/>
            <a:t>científico</a:t>
          </a:r>
          <a:r>
            <a:rPr lang="en-US" sz="2100" kern="1200" dirty="0"/>
            <a:t> </a:t>
          </a:r>
          <a:r>
            <a:rPr lang="en-US" sz="2100" kern="1200" dirty="0" err="1"/>
            <a:t>avanzado</a:t>
          </a:r>
          <a:r>
            <a:rPr lang="en-US" sz="2100" kern="1200" dirty="0"/>
            <a:t> </a:t>
          </a:r>
          <a:r>
            <a:rPr lang="en-US" sz="2100" kern="1200" dirty="0" err="1"/>
            <a:t>sobre</a:t>
          </a:r>
          <a:r>
            <a:rPr lang="en-US" sz="2100" kern="1200" dirty="0"/>
            <a:t> el </a:t>
          </a:r>
          <a:r>
            <a:rPr lang="en-US" sz="2100" kern="1200" dirty="0" err="1"/>
            <a:t>aprendiz</a:t>
          </a:r>
          <a:r>
            <a:rPr lang="en-US" sz="2100" kern="1200" dirty="0"/>
            <a:t> y el </a:t>
          </a:r>
          <a:r>
            <a:rPr lang="en-US" sz="2100" kern="1200" dirty="0" err="1"/>
            <a:t>aprendizaje</a:t>
          </a:r>
          <a:endParaRPr lang="en-US" sz="2100" kern="1200" dirty="0"/>
        </a:p>
      </dsp:txBody>
      <dsp:txXfrm>
        <a:off x="4860093" y="2502870"/>
        <a:ext cx="2033876" cy="20341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7F5E5-6D21-4450-A5BC-3A12AD837B30}">
      <dsp:nvSpPr>
        <dsp:cNvPr id="0" name=""/>
        <dsp:cNvSpPr/>
      </dsp:nvSpPr>
      <dsp:spPr>
        <a:xfrm>
          <a:off x="637033" y="1079254"/>
          <a:ext cx="6467157" cy="3782150"/>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l="20292" r="20292"/>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F5E03C-D3AE-4D2C-8255-983E30027958}">
      <dsp:nvSpPr>
        <dsp:cNvPr id="0" name=""/>
        <dsp:cNvSpPr/>
      </dsp:nvSpPr>
      <dsp:spPr>
        <a:xfrm>
          <a:off x="391386" y="916196"/>
          <a:ext cx="6828060" cy="4205078"/>
        </a:xfrm>
        <a:prstGeom prst="rect">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E1E704-B575-43D5-8597-08E8052B7619}">
      <dsp:nvSpPr>
        <dsp:cNvPr id="0" name=""/>
        <dsp:cNvSpPr/>
      </dsp:nvSpPr>
      <dsp:spPr>
        <a:xfrm>
          <a:off x="95753" y="0"/>
          <a:ext cx="6886474" cy="626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0" rIns="156210" bIns="52070" numCol="1" spcCol="1270" anchor="b" anchorCtr="0">
          <a:noAutofit/>
        </a:bodyPr>
        <a:lstStyle/>
        <a:p>
          <a:pPr marL="0" lvl="0" indent="0" algn="l" defTabSz="1822450">
            <a:lnSpc>
              <a:spcPct val="90000"/>
            </a:lnSpc>
            <a:spcBef>
              <a:spcPct val="0"/>
            </a:spcBef>
            <a:spcAft>
              <a:spcPct val="35000"/>
            </a:spcAft>
            <a:buNone/>
          </a:pPr>
          <a:r>
            <a:rPr lang="en-US" sz="4100" kern="1200" dirty="0" err="1"/>
            <a:t>Metodología</a:t>
          </a:r>
          <a:r>
            <a:rPr lang="en-US" sz="4100" kern="1200" dirty="0"/>
            <a:t> CRISP-DM</a:t>
          </a:r>
        </a:p>
      </dsp:txBody>
      <dsp:txXfrm>
        <a:off x="95753" y="0"/>
        <a:ext cx="6886474" cy="62684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08613-9CC6-4B55-8FC6-9994FA68809E}">
      <dsp:nvSpPr>
        <dsp:cNvPr id="0" name=""/>
        <dsp:cNvSpPr/>
      </dsp:nvSpPr>
      <dsp:spPr>
        <a:xfrm>
          <a:off x="0" y="4200555"/>
          <a:ext cx="7315200" cy="91897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C" sz="1600" kern="1200" dirty="0"/>
            <a:t>Entrevistas con ex alumnos</a:t>
          </a:r>
          <a:endParaRPr lang="es-ES" sz="1600" kern="1200" dirty="0"/>
        </a:p>
      </dsp:txBody>
      <dsp:txXfrm>
        <a:off x="0" y="4200555"/>
        <a:ext cx="7315200" cy="496248"/>
      </dsp:txXfrm>
    </dsp:sp>
    <dsp:sp modelId="{5AB48C9F-F265-4AE9-B21E-36410C59DB44}">
      <dsp:nvSpPr>
        <dsp:cNvPr id="0" name=""/>
        <dsp:cNvSpPr/>
      </dsp:nvSpPr>
      <dsp:spPr>
        <a:xfrm>
          <a:off x="0" y="4678424"/>
          <a:ext cx="7315200" cy="42273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s-EC" sz="1300" kern="1200"/>
            <a:t>Las </a:t>
          </a:r>
          <a:r>
            <a:rPr lang="es-EC" sz="1300" kern="1200" dirty="0"/>
            <a:t>entrevistas consistieron en completar de forma presencial la encuesta provista en el punto anterior.</a:t>
          </a:r>
          <a:endParaRPr lang="es-ES" sz="1300" kern="1200" dirty="0"/>
        </a:p>
      </dsp:txBody>
      <dsp:txXfrm>
        <a:off x="0" y="4678424"/>
        <a:ext cx="7315200" cy="422730"/>
      </dsp:txXfrm>
    </dsp:sp>
    <dsp:sp modelId="{07CE3076-4AD1-45E1-B70B-ABB13654258D}">
      <dsp:nvSpPr>
        <dsp:cNvPr id="0" name=""/>
        <dsp:cNvSpPr/>
      </dsp:nvSpPr>
      <dsp:spPr>
        <a:xfrm rot="10800000">
          <a:off x="0" y="2800950"/>
          <a:ext cx="7315200" cy="1413389"/>
        </a:xfrm>
        <a:prstGeom prst="upArrowCallou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C" sz="1600" kern="1200" dirty="0"/>
            <a:t>Encuestas a alumnos del colegio</a:t>
          </a:r>
          <a:endParaRPr lang="es-ES" sz="1600" kern="1200" dirty="0"/>
        </a:p>
      </dsp:txBody>
      <dsp:txXfrm rot="-10800000">
        <a:off x="0" y="2800950"/>
        <a:ext cx="7315200" cy="496099"/>
      </dsp:txXfrm>
    </dsp:sp>
    <dsp:sp modelId="{C0969C4D-B2A3-4F54-9F85-507FDAD0B32A}">
      <dsp:nvSpPr>
        <dsp:cNvPr id="0" name=""/>
        <dsp:cNvSpPr/>
      </dsp:nvSpPr>
      <dsp:spPr>
        <a:xfrm>
          <a:off x="0" y="3297050"/>
          <a:ext cx="7315200" cy="422603"/>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s-EC" sz="1300" kern="1200"/>
            <a:t>Para </a:t>
          </a:r>
          <a:r>
            <a:rPr lang="es-EC" sz="1300" kern="1200" dirty="0"/>
            <a:t>completar la información faltante de las variables escogidas para la elaboración del modelo.</a:t>
          </a:r>
          <a:endParaRPr lang="es-ES" sz="1300" kern="1200" dirty="0"/>
        </a:p>
      </dsp:txBody>
      <dsp:txXfrm>
        <a:off x="0" y="3297050"/>
        <a:ext cx="7315200" cy="422603"/>
      </dsp:txXfrm>
    </dsp:sp>
    <dsp:sp modelId="{05D3112C-3EC1-4FEA-9298-FC2923D4AFE1}">
      <dsp:nvSpPr>
        <dsp:cNvPr id="0" name=""/>
        <dsp:cNvSpPr/>
      </dsp:nvSpPr>
      <dsp:spPr>
        <a:xfrm rot="10800000">
          <a:off x="0" y="1401345"/>
          <a:ext cx="7315200" cy="1413389"/>
        </a:xfrm>
        <a:prstGeom prst="upArrowCallou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C" sz="1600" kern="1200" dirty="0"/>
            <a:t>Fichas del registro acumulativo general del Departamento de Consejería Estudiantil</a:t>
          </a:r>
          <a:endParaRPr lang="es-ES" sz="1600" kern="1200" dirty="0"/>
        </a:p>
      </dsp:txBody>
      <dsp:txXfrm rot="-10800000">
        <a:off x="0" y="1401345"/>
        <a:ext cx="7315200" cy="496099"/>
      </dsp:txXfrm>
    </dsp:sp>
    <dsp:sp modelId="{F029EE15-BEF0-47A6-B87C-77FDCD15F744}">
      <dsp:nvSpPr>
        <dsp:cNvPr id="0" name=""/>
        <dsp:cNvSpPr/>
      </dsp:nvSpPr>
      <dsp:spPr>
        <a:xfrm>
          <a:off x="0" y="1897445"/>
          <a:ext cx="7315200" cy="422603"/>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s-EC" sz="1300" kern="1200"/>
            <a:t>Son </a:t>
          </a:r>
          <a:r>
            <a:rPr lang="es-EC" sz="1300" kern="1200" dirty="0"/>
            <a:t>fichas impresas llenadas en las sesiones de trabajo del psicólogo con los estudiantes.</a:t>
          </a:r>
          <a:endParaRPr lang="es-ES" sz="1300" kern="1200" dirty="0"/>
        </a:p>
      </dsp:txBody>
      <dsp:txXfrm>
        <a:off x="0" y="1897445"/>
        <a:ext cx="7315200" cy="422603"/>
      </dsp:txXfrm>
    </dsp:sp>
    <dsp:sp modelId="{2833BB7F-7238-4448-992D-5B807CFB3632}">
      <dsp:nvSpPr>
        <dsp:cNvPr id="0" name=""/>
        <dsp:cNvSpPr/>
      </dsp:nvSpPr>
      <dsp:spPr>
        <a:xfrm rot="10800000">
          <a:off x="0" y="1741"/>
          <a:ext cx="7315200" cy="1413389"/>
        </a:xfrm>
        <a:prstGeom prst="upArrowCallou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C" sz="1600" kern="1200" dirty="0"/>
            <a:t>Base de datos escolástica</a:t>
          </a:r>
          <a:endParaRPr lang="en-US" sz="1600" kern="1200" dirty="0"/>
        </a:p>
      </dsp:txBody>
      <dsp:txXfrm rot="-10800000">
        <a:off x="0" y="1741"/>
        <a:ext cx="7315200" cy="496099"/>
      </dsp:txXfrm>
    </dsp:sp>
    <dsp:sp modelId="{136B68B4-8026-498F-B279-AB465163D08B}">
      <dsp:nvSpPr>
        <dsp:cNvPr id="0" name=""/>
        <dsp:cNvSpPr/>
      </dsp:nvSpPr>
      <dsp:spPr>
        <a:xfrm>
          <a:off x="0" y="497840"/>
          <a:ext cx="7315200" cy="422603"/>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s-EC" sz="1300" kern="1200"/>
            <a:t>Es </a:t>
          </a:r>
          <a:r>
            <a:rPr lang="es-EC" sz="1300" kern="1200" dirty="0"/>
            <a:t>la fuente primaria de información</a:t>
          </a:r>
          <a:endParaRPr lang="en-US" sz="1300" kern="1200" dirty="0"/>
        </a:p>
      </dsp:txBody>
      <dsp:txXfrm>
        <a:off x="0" y="497840"/>
        <a:ext cx="7315200" cy="42260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FBF7E-E10C-4AB5-9847-F36FC60ED4CD}">
      <dsp:nvSpPr>
        <dsp:cNvPr id="0" name=""/>
        <dsp:cNvSpPr/>
      </dsp:nvSpPr>
      <dsp:spPr>
        <a:xfrm>
          <a:off x="356133" y="870616"/>
          <a:ext cx="6886474" cy="4250658"/>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21106" b="21106"/>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FBDD73-0EFF-446E-83EB-24ECC77A4B8F}">
      <dsp:nvSpPr>
        <dsp:cNvPr id="0" name=""/>
        <dsp:cNvSpPr/>
      </dsp:nvSpPr>
      <dsp:spPr>
        <a:xfrm>
          <a:off x="396654" y="916196"/>
          <a:ext cx="6828060" cy="4205078"/>
        </a:xfrm>
        <a:prstGeom prst="rect">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839FA1-E54B-442E-83EE-04C4F3576558}">
      <dsp:nvSpPr>
        <dsp:cNvPr id="0" name=""/>
        <dsp:cNvSpPr/>
      </dsp:nvSpPr>
      <dsp:spPr>
        <a:xfrm>
          <a:off x="101020" y="0"/>
          <a:ext cx="6886474" cy="626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0" rIns="80010" bIns="26670" numCol="1" spcCol="1270" anchor="b" anchorCtr="0">
          <a:noAutofit/>
        </a:bodyPr>
        <a:lstStyle/>
        <a:p>
          <a:pPr marL="0" lvl="0" indent="0" algn="l" defTabSz="933450">
            <a:lnSpc>
              <a:spcPct val="90000"/>
            </a:lnSpc>
            <a:spcBef>
              <a:spcPct val="0"/>
            </a:spcBef>
            <a:spcAft>
              <a:spcPct val="35000"/>
            </a:spcAft>
            <a:buNone/>
          </a:pPr>
          <a:r>
            <a:rPr lang="es-EC" sz="2100" b="1" i="1" kern="1200" dirty="0"/>
            <a:t>Total de Estudiantes, Tasa de Abandono y Tasa de retención por año lectivo</a:t>
          </a:r>
          <a:endParaRPr lang="en-US" sz="2100" kern="1200" dirty="0"/>
        </a:p>
      </dsp:txBody>
      <dsp:txXfrm>
        <a:off x="101020" y="0"/>
        <a:ext cx="6886474" cy="62684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FBF7E-E10C-4AB5-9847-F36FC60ED4CD}">
      <dsp:nvSpPr>
        <dsp:cNvPr id="0" name=""/>
        <dsp:cNvSpPr/>
      </dsp:nvSpPr>
      <dsp:spPr>
        <a:xfrm>
          <a:off x="356133" y="870616"/>
          <a:ext cx="6886474" cy="4250658"/>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FBDD73-0EFF-446E-83EB-24ECC77A4B8F}">
      <dsp:nvSpPr>
        <dsp:cNvPr id="0" name=""/>
        <dsp:cNvSpPr/>
      </dsp:nvSpPr>
      <dsp:spPr>
        <a:xfrm>
          <a:off x="396654" y="916196"/>
          <a:ext cx="6828060" cy="4205078"/>
        </a:xfrm>
        <a:prstGeom prst="rect">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839FA1-E54B-442E-83EE-04C4F3576558}">
      <dsp:nvSpPr>
        <dsp:cNvPr id="0" name=""/>
        <dsp:cNvSpPr/>
      </dsp:nvSpPr>
      <dsp:spPr>
        <a:xfrm>
          <a:off x="101020" y="0"/>
          <a:ext cx="6886474" cy="626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0" rIns="95250" bIns="31750" numCol="1" spcCol="1270" anchor="b" anchorCtr="0">
          <a:noAutofit/>
        </a:bodyPr>
        <a:lstStyle/>
        <a:p>
          <a:pPr marL="0" lvl="0" indent="0" algn="l" defTabSz="1111250">
            <a:lnSpc>
              <a:spcPct val="90000"/>
            </a:lnSpc>
            <a:spcBef>
              <a:spcPct val="0"/>
            </a:spcBef>
            <a:spcAft>
              <a:spcPct val="35000"/>
            </a:spcAft>
            <a:buNone/>
          </a:pPr>
          <a:r>
            <a:rPr lang="es-EC" sz="2500" b="1" i="1" kern="1200" dirty="0"/>
            <a:t>Total de estudiantes y tasa de abandono por curso</a:t>
          </a:r>
          <a:endParaRPr lang="en-US" sz="2500" kern="1200" dirty="0"/>
        </a:p>
      </dsp:txBody>
      <dsp:txXfrm>
        <a:off x="101020" y="0"/>
        <a:ext cx="6886474" cy="62684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FBF7E-E10C-4AB5-9847-F36FC60ED4CD}">
      <dsp:nvSpPr>
        <dsp:cNvPr id="0" name=""/>
        <dsp:cNvSpPr/>
      </dsp:nvSpPr>
      <dsp:spPr>
        <a:xfrm>
          <a:off x="356133" y="870616"/>
          <a:ext cx="6886474" cy="4250658"/>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FBDD73-0EFF-446E-83EB-24ECC77A4B8F}">
      <dsp:nvSpPr>
        <dsp:cNvPr id="0" name=""/>
        <dsp:cNvSpPr/>
      </dsp:nvSpPr>
      <dsp:spPr>
        <a:xfrm>
          <a:off x="396654" y="916196"/>
          <a:ext cx="6828060" cy="4205078"/>
        </a:xfrm>
        <a:prstGeom prst="rect">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839FA1-E54B-442E-83EE-04C4F3576558}">
      <dsp:nvSpPr>
        <dsp:cNvPr id="0" name=""/>
        <dsp:cNvSpPr/>
      </dsp:nvSpPr>
      <dsp:spPr>
        <a:xfrm>
          <a:off x="101020" y="0"/>
          <a:ext cx="6886474" cy="626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0" rIns="156210" bIns="52070" numCol="1" spcCol="1270" anchor="b" anchorCtr="0">
          <a:noAutofit/>
        </a:bodyPr>
        <a:lstStyle/>
        <a:p>
          <a:pPr marL="0" lvl="0" indent="0" algn="l" defTabSz="1822450">
            <a:lnSpc>
              <a:spcPct val="90000"/>
            </a:lnSpc>
            <a:spcBef>
              <a:spcPct val="0"/>
            </a:spcBef>
            <a:spcAft>
              <a:spcPct val="35000"/>
            </a:spcAft>
            <a:buNone/>
          </a:pPr>
          <a:r>
            <a:rPr lang="es-EC" sz="4100" b="1" i="1" kern="1200" dirty="0"/>
            <a:t>Tasa de retención por curso</a:t>
          </a:r>
          <a:endParaRPr lang="en-US" sz="4100" kern="1200" dirty="0"/>
        </a:p>
      </dsp:txBody>
      <dsp:txXfrm>
        <a:off x="101020" y="0"/>
        <a:ext cx="6886474" cy="62684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FBF7E-E10C-4AB5-9847-F36FC60ED4CD}">
      <dsp:nvSpPr>
        <dsp:cNvPr id="0" name=""/>
        <dsp:cNvSpPr/>
      </dsp:nvSpPr>
      <dsp:spPr>
        <a:xfrm>
          <a:off x="356133" y="870616"/>
          <a:ext cx="6886474" cy="4250658"/>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FBDD73-0EFF-446E-83EB-24ECC77A4B8F}">
      <dsp:nvSpPr>
        <dsp:cNvPr id="0" name=""/>
        <dsp:cNvSpPr/>
      </dsp:nvSpPr>
      <dsp:spPr>
        <a:xfrm>
          <a:off x="396654" y="916196"/>
          <a:ext cx="6828060" cy="4205078"/>
        </a:xfrm>
        <a:prstGeom prst="rect">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839FA1-E54B-442E-83EE-04C4F3576558}">
      <dsp:nvSpPr>
        <dsp:cNvPr id="0" name=""/>
        <dsp:cNvSpPr/>
      </dsp:nvSpPr>
      <dsp:spPr>
        <a:xfrm>
          <a:off x="101020" y="0"/>
          <a:ext cx="6886474" cy="626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0" rIns="95250" bIns="31750" numCol="1" spcCol="1270" anchor="b" anchorCtr="0">
          <a:noAutofit/>
        </a:bodyPr>
        <a:lstStyle/>
        <a:p>
          <a:pPr marL="0" lvl="0" indent="0" algn="l" defTabSz="1111250">
            <a:lnSpc>
              <a:spcPct val="90000"/>
            </a:lnSpc>
            <a:spcBef>
              <a:spcPct val="0"/>
            </a:spcBef>
            <a:spcAft>
              <a:spcPct val="35000"/>
            </a:spcAft>
            <a:buNone/>
          </a:pPr>
          <a:r>
            <a:rPr lang="es-EC" sz="2500" b="1" i="1" kern="1200" dirty="0"/>
            <a:t>Apreciación general del colegio por años lectivos</a:t>
          </a:r>
          <a:endParaRPr lang="en-US" sz="2500" kern="1200" dirty="0"/>
        </a:p>
      </dsp:txBody>
      <dsp:txXfrm>
        <a:off x="101020" y="0"/>
        <a:ext cx="6886474" cy="62684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FBF7E-E10C-4AB5-9847-F36FC60ED4CD}">
      <dsp:nvSpPr>
        <dsp:cNvPr id="0" name=""/>
        <dsp:cNvSpPr/>
      </dsp:nvSpPr>
      <dsp:spPr>
        <a:xfrm>
          <a:off x="356133" y="870616"/>
          <a:ext cx="6886474" cy="4250658"/>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FBDD73-0EFF-446E-83EB-24ECC77A4B8F}">
      <dsp:nvSpPr>
        <dsp:cNvPr id="0" name=""/>
        <dsp:cNvSpPr/>
      </dsp:nvSpPr>
      <dsp:spPr>
        <a:xfrm>
          <a:off x="396654" y="916196"/>
          <a:ext cx="6828060" cy="4205078"/>
        </a:xfrm>
        <a:prstGeom prst="rect">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839FA1-E54B-442E-83EE-04C4F3576558}">
      <dsp:nvSpPr>
        <dsp:cNvPr id="0" name=""/>
        <dsp:cNvSpPr/>
      </dsp:nvSpPr>
      <dsp:spPr>
        <a:xfrm>
          <a:off x="101020" y="0"/>
          <a:ext cx="6886474" cy="626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0" rIns="87630" bIns="29210" numCol="1" spcCol="1270" anchor="b" anchorCtr="0">
          <a:noAutofit/>
        </a:bodyPr>
        <a:lstStyle/>
        <a:p>
          <a:pPr marL="0" lvl="0" indent="0" algn="l" defTabSz="1022350">
            <a:lnSpc>
              <a:spcPct val="90000"/>
            </a:lnSpc>
            <a:spcBef>
              <a:spcPct val="0"/>
            </a:spcBef>
            <a:spcAft>
              <a:spcPct val="35000"/>
            </a:spcAft>
            <a:buNone/>
          </a:pPr>
          <a:r>
            <a:rPr lang="es-EC" sz="2300" b="1" i="1" kern="1200" dirty="0"/>
            <a:t>Apreciación general de los docentes por años lectivos</a:t>
          </a:r>
          <a:endParaRPr lang="en-US" sz="2300" kern="1200" dirty="0"/>
        </a:p>
      </dsp:txBody>
      <dsp:txXfrm>
        <a:off x="101020" y="0"/>
        <a:ext cx="6886474" cy="62684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599390-FEEF-4CBB-B52C-708025F334E5}">
      <dsp:nvSpPr>
        <dsp:cNvPr id="0" name=""/>
        <dsp:cNvSpPr/>
      </dsp:nvSpPr>
      <dsp:spPr>
        <a:xfrm>
          <a:off x="0" y="475615"/>
          <a:ext cx="3475037" cy="4170044"/>
        </a:xfrm>
        <a:prstGeom prst="roundRect">
          <a:avLst>
            <a:gd name="adj" fmla="val 5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2583" rIns="120015" bIns="0" numCol="1" spcCol="1270" anchor="t" anchorCtr="0">
          <a:noAutofit/>
        </a:bodyPr>
        <a:lstStyle/>
        <a:p>
          <a:pPr marL="0" lvl="0" indent="0" algn="r" defTabSz="1200150">
            <a:lnSpc>
              <a:spcPct val="90000"/>
            </a:lnSpc>
            <a:spcBef>
              <a:spcPct val="0"/>
            </a:spcBef>
            <a:spcAft>
              <a:spcPct val="35000"/>
            </a:spcAft>
            <a:buNone/>
          </a:pPr>
          <a:r>
            <a:rPr lang="en-US" sz="2700" kern="1200" dirty="0" err="1"/>
            <a:t>Modelos</a:t>
          </a:r>
          <a:r>
            <a:rPr lang="en-US" sz="2700" kern="1200" dirty="0"/>
            <a:t> de </a:t>
          </a:r>
          <a:r>
            <a:rPr lang="en-US" sz="2700" kern="1200" dirty="0" err="1"/>
            <a:t>predicción</a:t>
          </a:r>
          <a:endParaRPr lang="en-US" sz="2700" kern="1200" dirty="0"/>
        </a:p>
      </dsp:txBody>
      <dsp:txXfrm rot="16200000">
        <a:off x="-1362214" y="1837829"/>
        <a:ext cx="3419436" cy="695007"/>
      </dsp:txXfrm>
    </dsp:sp>
    <dsp:sp modelId="{92CFBC3D-C47A-45FF-BADE-81C2A6CE517D}">
      <dsp:nvSpPr>
        <dsp:cNvPr id="0" name=""/>
        <dsp:cNvSpPr/>
      </dsp:nvSpPr>
      <dsp:spPr>
        <a:xfrm>
          <a:off x="695007" y="475615"/>
          <a:ext cx="2588902" cy="4170044"/>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8293" rIns="0" bIns="0" numCol="1" spcCol="1270" anchor="t" anchorCtr="0">
          <a:noAutofit/>
        </a:bodyPr>
        <a:lstStyle/>
        <a:p>
          <a:pPr marL="0" lvl="0" indent="0" algn="l" defTabSz="755650">
            <a:lnSpc>
              <a:spcPct val="90000"/>
            </a:lnSpc>
            <a:spcBef>
              <a:spcPct val="0"/>
            </a:spcBef>
            <a:spcAft>
              <a:spcPct val="35000"/>
            </a:spcAft>
            <a:buNone/>
          </a:pPr>
          <a:r>
            <a:rPr lang="es-EC" sz="1700" b="1" kern="1200" dirty="0"/>
            <a:t>Redes neuronales (NNET)</a:t>
          </a:r>
          <a:endParaRPr lang="en-US" sz="1700" kern="1200" dirty="0"/>
        </a:p>
        <a:p>
          <a:pPr marL="0" lvl="0" indent="0" algn="l" defTabSz="755650">
            <a:lnSpc>
              <a:spcPct val="90000"/>
            </a:lnSpc>
            <a:spcBef>
              <a:spcPct val="0"/>
            </a:spcBef>
            <a:spcAft>
              <a:spcPct val="35000"/>
            </a:spcAft>
            <a:buNone/>
          </a:pPr>
          <a:r>
            <a:rPr lang="es-EC" sz="1700" b="1" kern="1200" dirty="0" err="1"/>
            <a:t>Quinlan's</a:t>
          </a:r>
          <a:r>
            <a:rPr lang="es-EC" sz="1700" b="1" kern="1200" dirty="0"/>
            <a:t> C5.0 (C5.0)</a:t>
          </a:r>
          <a:endParaRPr lang="en-US" sz="1700" kern="1200" dirty="0"/>
        </a:p>
        <a:p>
          <a:pPr marL="0" lvl="0" indent="0" algn="l" defTabSz="755650">
            <a:lnSpc>
              <a:spcPct val="90000"/>
            </a:lnSpc>
            <a:spcBef>
              <a:spcPct val="0"/>
            </a:spcBef>
            <a:spcAft>
              <a:spcPct val="35000"/>
            </a:spcAft>
            <a:buNone/>
          </a:pPr>
          <a:r>
            <a:rPr lang="es-EC" sz="1700" b="1" kern="1200" dirty="0" err="1"/>
            <a:t>Support</a:t>
          </a:r>
          <a:r>
            <a:rPr lang="es-EC" sz="1700" b="1" kern="1200" dirty="0"/>
            <a:t> Vector Machine (SVM)</a:t>
          </a:r>
          <a:endParaRPr lang="en-US" sz="1700" kern="1200" dirty="0"/>
        </a:p>
        <a:p>
          <a:pPr marL="0" lvl="0" indent="0" algn="l" defTabSz="755650">
            <a:lnSpc>
              <a:spcPct val="90000"/>
            </a:lnSpc>
            <a:spcBef>
              <a:spcPct val="0"/>
            </a:spcBef>
            <a:spcAft>
              <a:spcPct val="35000"/>
            </a:spcAft>
            <a:buNone/>
          </a:pPr>
          <a:r>
            <a:rPr lang="es-EC" sz="1700" b="1" kern="1200" dirty="0" err="1"/>
            <a:t>Bootstrapped</a:t>
          </a:r>
          <a:r>
            <a:rPr lang="es-EC" sz="1700" b="1" kern="1200" dirty="0"/>
            <a:t> </a:t>
          </a:r>
          <a:r>
            <a:rPr lang="es-EC" sz="1700" b="1" kern="1200" dirty="0" err="1"/>
            <a:t>Aggregation</a:t>
          </a:r>
          <a:r>
            <a:rPr lang="es-EC" sz="1700" b="1" kern="1200" dirty="0"/>
            <a:t> (</a:t>
          </a:r>
          <a:r>
            <a:rPr lang="es-EC" sz="1700" b="1" kern="1200" dirty="0" err="1"/>
            <a:t>Bagging</a:t>
          </a:r>
          <a:r>
            <a:rPr lang="es-EC" sz="1700" b="1" kern="1200" dirty="0"/>
            <a:t>)</a:t>
          </a:r>
          <a:endParaRPr lang="en-US" sz="1700" kern="1200" dirty="0"/>
        </a:p>
        <a:p>
          <a:pPr marL="0" lvl="0" indent="0" algn="l" defTabSz="755650">
            <a:lnSpc>
              <a:spcPct val="90000"/>
            </a:lnSpc>
            <a:spcBef>
              <a:spcPct val="0"/>
            </a:spcBef>
            <a:spcAft>
              <a:spcPct val="35000"/>
            </a:spcAft>
            <a:buNone/>
          </a:pPr>
          <a:r>
            <a:rPr lang="es-EC" sz="1700" b="1" kern="1200" dirty="0" err="1"/>
            <a:t>Random</a:t>
          </a:r>
          <a:r>
            <a:rPr lang="es-EC" sz="1700" b="1" kern="1200" dirty="0"/>
            <a:t> Forest</a:t>
          </a:r>
          <a:endParaRPr lang="en-US" sz="1700" kern="1200" dirty="0"/>
        </a:p>
        <a:p>
          <a:pPr marL="0" lvl="0" indent="0" algn="l" defTabSz="755650">
            <a:lnSpc>
              <a:spcPct val="90000"/>
            </a:lnSpc>
            <a:spcBef>
              <a:spcPct val="0"/>
            </a:spcBef>
            <a:spcAft>
              <a:spcPct val="35000"/>
            </a:spcAft>
            <a:buNone/>
          </a:pPr>
          <a:r>
            <a:rPr lang="es-EC" sz="1700" b="1" kern="1200"/>
            <a:t>Adaptative Boosting (AdaBoost)</a:t>
          </a:r>
          <a:endParaRPr lang="en-US" sz="1700" kern="1200" dirty="0"/>
        </a:p>
        <a:p>
          <a:pPr marL="0" lvl="0" indent="0" algn="l" defTabSz="755650">
            <a:lnSpc>
              <a:spcPct val="90000"/>
            </a:lnSpc>
            <a:spcBef>
              <a:spcPct val="0"/>
            </a:spcBef>
            <a:spcAft>
              <a:spcPct val="35000"/>
            </a:spcAft>
            <a:buNone/>
          </a:pPr>
          <a:r>
            <a:rPr lang="es-EC" sz="1700" b="1" kern="1200"/>
            <a:t>Árboles de clasificación: rpart</a:t>
          </a:r>
          <a:endParaRPr lang="en-US" sz="1700" kern="1200" dirty="0"/>
        </a:p>
        <a:p>
          <a:pPr marL="0" lvl="0" indent="0" algn="l" defTabSz="755650">
            <a:lnSpc>
              <a:spcPct val="90000"/>
            </a:lnSpc>
            <a:spcBef>
              <a:spcPct val="0"/>
            </a:spcBef>
            <a:spcAft>
              <a:spcPct val="35000"/>
            </a:spcAft>
            <a:buNone/>
          </a:pPr>
          <a:r>
            <a:rPr lang="es-EC" sz="1700" b="1" kern="1200"/>
            <a:t>Clasificador bayesiano ingenuo (Naive Bayes classifier): naiveBayes</a:t>
          </a:r>
          <a:endParaRPr lang="en-US" sz="1700" kern="1200" dirty="0"/>
        </a:p>
      </dsp:txBody>
      <dsp:txXfrm>
        <a:off x="695007" y="475615"/>
        <a:ext cx="2588902" cy="41700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3215D8-F86D-4E9E-972A-46AB428E9954}">
      <dsp:nvSpPr>
        <dsp:cNvPr id="0" name=""/>
        <dsp:cNvSpPr/>
      </dsp:nvSpPr>
      <dsp:spPr>
        <a:xfrm>
          <a:off x="1410" y="404653"/>
          <a:ext cx="3593306" cy="4311967"/>
        </a:xfrm>
        <a:prstGeom prst="roundRect">
          <a:avLst>
            <a:gd name="adj" fmla="val 5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5725" rIns="111125" bIns="0" numCol="1" spcCol="1270" anchor="t" anchorCtr="0">
          <a:noAutofit/>
        </a:bodyPr>
        <a:lstStyle/>
        <a:p>
          <a:pPr marL="0" lvl="0" indent="0" algn="r" defTabSz="1111250">
            <a:lnSpc>
              <a:spcPct val="90000"/>
            </a:lnSpc>
            <a:spcBef>
              <a:spcPct val="0"/>
            </a:spcBef>
            <a:spcAft>
              <a:spcPct val="35000"/>
            </a:spcAft>
            <a:buNone/>
          </a:pPr>
          <a:r>
            <a:rPr lang="en-US" sz="2500" kern="1200" dirty="0" err="1"/>
            <a:t>Situación</a:t>
          </a:r>
          <a:r>
            <a:rPr lang="en-US" sz="2500" kern="1200" dirty="0"/>
            <a:t> Actual</a:t>
          </a:r>
        </a:p>
      </dsp:txBody>
      <dsp:txXfrm rot="16200000">
        <a:off x="-1407165" y="1813229"/>
        <a:ext cx="3535813" cy="718661"/>
      </dsp:txXfrm>
    </dsp:sp>
    <dsp:sp modelId="{D585C402-C1C0-4CC7-BD4C-D7E14B063952}">
      <dsp:nvSpPr>
        <dsp:cNvPr id="0" name=""/>
        <dsp:cNvSpPr/>
      </dsp:nvSpPr>
      <dsp:spPr>
        <a:xfrm>
          <a:off x="720072" y="404653"/>
          <a:ext cx="2677013" cy="431196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867" rIns="0" bIns="0" numCol="1" spcCol="1270" anchor="t" anchorCtr="0">
          <a:noAutofit/>
        </a:bodyPr>
        <a:lstStyle/>
        <a:p>
          <a:pPr marL="0" lvl="0" indent="0" algn="l" defTabSz="1022350">
            <a:lnSpc>
              <a:spcPct val="90000"/>
            </a:lnSpc>
            <a:spcBef>
              <a:spcPct val="0"/>
            </a:spcBef>
            <a:spcAft>
              <a:spcPct val="35000"/>
            </a:spcAft>
            <a:buNone/>
          </a:pPr>
          <a:r>
            <a:rPr lang="es-EC" sz="2300" kern="1200" dirty="0"/>
            <a:t>Empíricamente se delimita a la deserción/abandono escolar como el abandono del centro escolar y de los estudios por parte del alumno/a debido a diversos factores</a:t>
          </a:r>
          <a:endParaRPr lang="en-US" sz="2300" kern="1200" dirty="0"/>
        </a:p>
      </dsp:txBody>
      <dsp:txXfrm>
        <a:off x="720072" y="404653"/>
        <a:ext cx="2677013" cy="4311967"/>
      </dsp:txXfrm>
    </dsp:sp>
    <dsp:sp modelId="{A4D59B01-20DE-4665-BA99-1A26EF8D9CED}">
      <dsp:nvSpPr>
        <dsp:cNvPr id="0" name=""/>
        <dsp:cNvSpPr/>
      </dsp:nvSpPr>
      <dsp:spPr>
        <a:xfrm>
          <a:off x="3720482" y="404653"/>
          <a:ext cx="3593306" cy="4311967"/>
        </a:xfrm>
        <a:prstGeom prst="roundRect">
          <a:avLst>
            <a:gd name="adj" fmla="val 5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5725" rIns="111125" bIns="0" numCol="1" spcCol="1270" anchor="t" anchorCtr="0">
          <a:noAutofit/>
        </a:bodyPr>
        <a:lstStyle/>
        <a:p>
          <a:pPr marL="0" lvl="0" indent="0" algn="r" defTabSz="1111250">
            <a:lnSpc>
              <a:spcPct val="90000"/>
            </a:lnSpc>
            <a:spcBef>
              <a:spcPct val="0"/>
            </a:spcBef>
            <a:spcAft>
              <a:spcPct val="35000"/>
            </a:spcAft>
            <a:buNone/>
          </a:pPr>
          <a:r>
            <a:rPr lang="en-US" sz="2500" kern="1200" dirty="0" err="1"/>
            <a:t>Descripción</a:t>
          </a:r>
          <a:r>
            <a:rPr lang="en-US" sz="2500" kern="1200" dirty="0"/>
            <a:t> del </a:t>
          </a:r>
          <a:r>
            <a:rPr lang="en-US" sz="2500" kern="1200" dirty="0" err="1"/>
            <a:t>problema</a:t>
          </a:r>
          <a:endParaRPr lang="en-US" sz="2500" kern="1200" dirty="0"/>
        </a:p>
      </dsp:txBody>
      <dsp:txXfrm rot="16200000">
        <a:off x="2311906" y="1813229"/>
        <a:ext cx="3535813" cy="718661"/>
      </dsp:txXfrm>
    </dsp:sp>
    <dsp:sp modelId="{AF36A4FF-90EF-46C6-A16D-2AFF73E5D3D0}">
      <dsp:nvSpPr>
        <dsp:cNvPr id="0" name=""/>
        <dsp:cNvSpPr/>
      </dsp:nvSpPr>
      <dsp:spPr>
        <a:xfrm rot="5400000">
          <a:off x="3421466" y="3833286"/>
          <a:ext cx="633965" cy="538995"/>
        </a:xfrm>
        <a:prstGeom prst="flowChartExtract">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40DE3B-6092-410D-A19A-0D741AE13742}">
      <dsp:nvSpPr>
        <dsp:cNvPr id="0" name=""/>
        <dsp:cNvSpPr/>
      </dsp:nvSpPr>
      <dsp:spPr>
        <a:xfrm>
          <a:off x="4439144" y="404653"/>
          <a:ext cx="2677013" cy="431196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867" rIns="0" bIns="0" numCol="1" spcCol="1270" anchor="t" anchorCtr="0">
          <a:noAutofit/>
        </a:bodyPr>
        <a:lstStyle/>
        <a:p>
          <a:pPr marL="0" lvl="0" indent="0" algn="l" defTabSz="1022350">
            <a:lnSpc>
              <a:spcPct val="90000"/>
            </a:lnSpc>
            <a:spcBef>
              <a:spcPct val="0"/>
            </a:spcBef>
            <a:spcAft>
              <a:spcPct val="35000"/>
            </a:spcAft>
            <a:buNone/>
          </a:pPr>
          <a:r>
            <a:rPr lang="es-EC" sz="2300" kern="1200" dirty="0"/>
            <a:t>Para la institución no es posible detectar todos los casos de abandono, a la vez que quienes reciben la ayuda de los profesionales terminan desertando debido a que no fueron detectados de una manera temprana u oportuna.</a:t>
          </a:r>
          <a:endParaRPr lang="en-US" sz="2300" kern="1200" dirty="0"/>
        </a:p>
      </dsp:txBody>
      <dsp:txXfrm>
        <a:off x="4439144" y="404653"/>
        <a:ext cx="2677013" cy="431196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1B5F3-A566-4CC4-8221-E8A9F328AAC3}">
      <dsp:nvSpPr>
        <dsp:cNvPr id="0" name=""/>
        <dsp:cNvSpPr/>
      </dsp:nvSpPr>
      <dsp:spPr>
        <a:xfrm rot="16200000">
          <a:off x="-1867019" y="1870948"/>
          <a:ext cx="5120640" cy="1378743"/>
        </a:xfrm>
        <a:prstGeom prst="flowChartManualOperati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4491" bIns="0" numCol="1" spcCol="1270" anchor="ctr" anchorCtr="0">
          <a:noAutofit/>
        </a:bodyPr>
        <a:lstStyle/>
        <a:p>
          <a:pPr marL="0" lvl="0" indent="0" algn="ctr" defTabSz="577850">
            <a:lnSpc>
              <a:spcPct val="90000"/>
            </a:lnSpc>
            <a:spcBef>
              <a:spcPct val="0"/>
            </a:spcBef>
            <a:spcAft>
              <a:spcPct val="35000"/>
            </a:spcAft>
            <a:buNone/>
          </a:pPr>
          <a:r>
            <a:rPr lang="es-EC" sz="1300" kern="1200"/>
            <a:t>Se acepta la Hipótesis </a:t>
          </a:r>
          <a:r>
            <a:rPr lang="es-EC" sz="1300" b="1" kern="1200"/>
            <a:t>H0 </a:t>
          </a:r>
          <a:r>
            <a:rPr lang="es-EC" sz="1300" kern="1200"/>
            <a:t>planteada.</a:t>
          </a:r>
          <a:endParaRPr lang="es-ES" sz="1300" kern="1200"/>
        </a:p>
      </dsp:txBody>
      <dsp:txXfrm rot="5400000">
        <a:off x="3929" y="1024128"/>
        <a:ext cx="1378743" cy="3072384"/>
      </dsp:txXfrm>
    </dsp:sp>
    <dsp:sp modelId="{A690B003-CE0E-4FF2-B6BE-1F2FD8F7AC31}">
      <dsp:nvSpPr>
        <dsp:cNvPr id="0" name=""/>
        <dsp:cNvSpPr/>
      </dsp:nvSpPr>
      <dsp:spPr>
        <a:xfrm rot="16200000">
          <a:off x="-384869" y="1870948"/>
          <a:ext cx="5120640" cy="1378743"/>
        </a:xfrm>
        <a:prstGeom prst="flowChartManualOperati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4491" bIns="0" numCol="1" spcCol="1270" anchor="ctr" anchorCtr="0">
          <a:noAutofit/>
        </a:bodyPr>
        <a:lstStyle/>
        <a:p>
          <a:pPr marL="0" lvl="0" indent="0" algn="ctr" defTabSz="577850">
            <a:lnSpc>
              <a:spcPct val="90000"/>
            </a:lnSpc>
            <a:spcBef>
              <a:spcPct val="0"/>
            </a:spcBef>
            <a:spcAft>
              <a:spcPct val="35000"/>
            </a:spcAft>
            <a:buNone/>
          </a:pPr>
          <a:r>
            <a:rPr lang="es-EC" sz="1300" kern="1200"/>
            <a:t>Se verifica que el uso de técnicas de clasificación de EDM son un método eficaz para la detección temprana de abandono escolar en la unidad educativa Lenin School en base a los porcentajes de exactitud de predicción de los modelos utilizados.</a:t>
          </a:r>
          <a:endParaRPr lang="es-ES" sz="1300" kern="1200"/>
        </a:p>
      </dsp:txBody>
      <dsp:txXfrm rot="5400000">
        <a:off x="1486079" y="1024128"/>
        <a:ext cx="1378743" cy="3072384"/>
      </dsp:txXfrm>
    </dsp:sp>
    <dsp:sp modelId="{76BD3B9A-8C5C-4E27-B677-F1A7E264F9E4}">
      <dsp:nvSpPr>
        <dsp:cNvPr id="0" name=""/>
        <dsp:cNvSpPr/>
      </dsp:nvSpPr>
      <dsp:spPr>
        <a:xfrm rot="16200000">
          <a:off x="1097279" y="1870948"/>
          <a:ext cx="5120640" cy="1378743"/>
        </a:xfrm>
        <a:prstGeom prst="flowChartManualOperati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4491" bIns="0" numCol="1" spcCol="1270" anchor="ctr" anchorCtr="0">
          <a:noAutofit/>
        </a:bodyPr>
        <a:lstStyle/>
        <a:p>
          <a:pPr marL="0" lvl="0" indent="0" algn="ctr" defTabSz="577850">
            <a:lnSpc>
              <a:spcPct val="90000"/>
            </a:lnSpc>
            <a:spcBef>
              <a:spcPct val="0"/>
            </a:spcBef>
            <a:spcAft>
              <a:spcPct val="35000"/>
            </a:spcAft>
            <a:buNone/>
          </a:pPr>
          <a:r>
            <a:rPr lang="es-EC" sz="1300" kern="1200"/>
            <a:t>El uso de la metodología CRISP-DM permitió orientar la investigación hacia las necesidades del negocio y evidenciar los mejores modelos para cada necesidad.</a:t>
          </a:r>
          <a:endParaRPr lang="es-ES" sz="1300" kern="1200"/>
        </a:p>
      </dsp:txBody>
      <dsp:txXfrm rot="5400000">
        <a:off x="2968227" y="1024128"/>
        <a:ext cx="1378743" cy="3072384"/>
      </dsp:txXfrm>
    </dsp:sp>
    <dsp:sp modelId="{646232B4-0FFE-4AAE-BB5C-B3FB67563BBA}">
      <dsp:nvSpPr>
        <dsp:cNvPr id="0" name=""/>
        <dsp:cNvSpPr/>
      </dsp:nvSpPr>
      <dsp:spPr>
        <a:xfrm rot="16200000">
          <a:off x="2579429" y="1870948"/>
          <a:ext cx="5120640" cy="1378743"/>
        </a:xfrm>
        <a:prstGeom prst="flowChartManualOperati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4491" bIns="0" numCol="1" spcCol="1270" anchor="ctr" anchorCtr="0">
          <a:noAutofit/>
        </a:bodyPr>
        <a:lstStyle/>
        <a:p>
          <a:pPr marL="0" lvl="0" indent="0" algn="ctr" defTabSz="577850">
            <a:lnSpc>
              <a:spcPct val="90000"/>
            </a:lnSpc>
            <a:spcBef>
              <a:spcPct val="0"/>
            </a:spcBef>
            <a:spcAft>
              <a:spcPct val="35000"/>
            </a:spcAft>
            <a:buNone/>
          </a:pPr>
          <a:r>
            <a:rPr lang="es-EC" sz="1300" kern="1200"/>
            <a:t>De los modelos entrenados y probados para la detección temprana de abandono escolar se comprueba que los mejores clasificadores corresponden a los árboles de decisión y a las redes neuronales.</a:t>
          </a:r>
          <a:endParaRPr lang="es-ES" sz="1300" kern="1200"/>
        </a:p>
      </dsp:txBody>
      <dsp:txXfrm rot="5400000">
        <a:off x="4450377" y="1024128"/>
        <a:ext cx="1378743" cy="3072384"/>
      </dsp:txXfrm>
    </dsp:sp>
    <dsp:sp modelId="{5435BC72-F229-471A-91AB-2AB5245DA2A4}">
      <dsp:nvSpPr>
        <dsp:cNvPr id="0" name=""/>
        <dsp:cNvSpPr/>
      </dsp:nvSpPr>
      <dsp:spPr>
        <a:xfrm rot="16200000">
          <a:off x="4061579" y="1870948"/>
          <a:ext cx="5120640" cy="1378743"/>
        </a:xfrm>
        <a:prstGeom prst="flowChartManualOperati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4491" bIns="0" numCol="1" spcCol="1270" anchor="ctr" anchorCtr="0">
          <a:noAutofit/>
        </a:bodyPr>
        <a:lstStyle/>
        <a:p>
          <a:pPr marL="0" lvl="0" indent="0" algn="ctr" defTabSz="577850">
            <a:lnSpc>
              <a:spcPct val="90000"/>
            </a:lnSpc>
            <a:spcBef>
              <a:spcPct val="0"/>
            </a:spcBef>
            <a:spcAft>
              <a:spcPct val="35000"/>
            </a:spcAft>
            <a:buNone/>
          </a:pPr>
          <a:r>
            <a:rPr lang="es-EC" sz="1300" kern="1200"/>
            <a:t>La exhaustiva investigación sobre los modelos de datos utilizados en estudios previos permitió generar un conjunto de datos robusto para la detección temprana de estudiantes que abandonen la unidad educativa “Lenin School”. </a:t>
          </a:r>
          <a:endParaRPr lang="es-ES" sz="1300" kern="1200"/>
        </a:p>
      </dsp:txBody>
      <dsp:txXfrm rot="5400000">
        <a:off x="5932527" y="1024128"/>
        <a:ext cx="1378743" cy="307238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76029-F8D5-4C7D-B8F2-FE0D797AB229}">
      <dsp:nvSpPr>
        <dsp:cNvPr id="0" name=""/>
        <dsp:cNvSpPr/>
      </dsp:nvSpPr>
      <dsp:spPr>
        <a:xfrm rot="16200000">
          <a:off x="-1984131" y="1987034"/>
          <a:ext cx="5120640" cy="1146571"/>
        </a:xfrm>
        <a:prstGeom prst="flowChartManualOperati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8213" bIns="0" numCol="1" spcCol="1270" anchor="ctr" anchorCtr="0">
          <a:noAutofit/>
        </a:bodyPr>
        <a:lstStyle/>
        <a:p>
          <a:pPr marL="0" lvl="0" indent="0" algn="ctr" defTabSz="488950">
            <a:lnSpc>
              <a:spcPct val="90000"/>
            </a:lnSpc>
            <a:spcBef>
              <a:spcPct val="0"/>
            </a:spcBef>
            <a:spcAft>
              <a:spcPct val="35000"/>
            </a:spcAft>
            <a:buNone/>
          </a:pPr>
          <a:r>
            <a:rPr lang="es-EC" sz="1100" kern="1200"/>
            <a:t>El uso y contraste de las técnicas de validación: matriz de confusión y la curva ROC permitieron evaluar a los modelos desde dos puntos de vista basados en la exactitud general de predicción y en los verdaderos positivos y negativos generados por los modelos.</a:t>
          </a:r>
          <a:endParaRPr lang="es-ES" sz="1100" kern="1200"/>
        </a:p>
      </dsp:txBody>
      <dsp:txXfrm rot="5400000">
        <a:off x="2903" y="1024128"/>
        <a:ext cx="1146571" cy="3072384"/>
      </dsp:txXfrm>
    </dsp:sp>
    <dsp:sp modelId="{0910CD77-7D51-4374-A754-378799103CA5}">
      <dsp:nvSpPr>
        <dsp:cNvPr id="0" name=""/>
        <dsp:cNvSpPr/>
      </dsp:nvSpPr>
      <dsp:spPr>
        <a:xfrm rot="16200000">
          <a:off x="-751567" y="1987034"/>
          <a:ext cx="5120640" cy="1146571"/>
        </a:xfrm>
        <a:prstGeom prst="flowChartManualOperati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8213" bIns="0" numCol="1" spcCol="1270" anchor="ctr" anchorCtr="0">
          <a:noAutofit/>
        </a:bodyPr>
        <a:lstStyle/>
        <a:p>
          <a:pPr marL="0" lvl="0" indent="0" algn="ctr" defTabSz="488950">
            <a:lnSpc>
              <a:spcPct val="90000"/>
            </a:lnSpc>
            <a:spcBef>
              <a:spcPct val="0"/>
            </a:spcBef>
            <a:spcAft>
              <a:spcPct val="35000"/>
            </a:spcAft>
            <a:buNone/>
          </a:pPr>
          <a:r>
            <a:rPr lang="es-EC" sz="1100" kern="1200"/>
            <a:t>Al usar el mismo conjunto de datos para la variable objetivo de la tasa de retención estudiantil se comprueba que los modelos tienen un buen rendimiento pero que podría mejorar con otro conjunto de datos más acorde a la explicación de esta variable.</a:t>
          </a:r>
          <a:endParaRPr lang="es-ES" sz="1100" kern="1200"/>
        </a:p>
      </dsp:txBody>
      <dsp:txXfrm rot="5400000">
        <a:off x="1235467" y="1024128"/>
        <a:ext cx="1146571" cy="3072384"/>
      </dsp:txXfrm>
    </dsp:sp>
    <dsp:sp modelId="{E1040306-3077-4B49-A745-5AF2F8E72A04}">
      <dsp:nvSpPr>
        <dsp:cNvPr id="0" name=""/>
        <dsp:cNvSpPr/>
      </dsp:nvSpPr>
      <dsp:spPr>
        <a:xfrm rot="16200000">
          <a:off x="480997" y="1987034"/>
          <a:ext cx="5120640" cy="1146571"/>
        </a:xfrm>
        <a:prstGeom prst="flowChartManualOperati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8213" bIns="0" numCol="1" spcCol="1270" anchor="ctr" anchorCtr="0">
          <a:noAutofit/>
        </a:bodyPr>
        <a:lstStyle/>
        <a:p>
          <a:pPr marL="0" lvl="0" indent="0" algn="ctr" defTabSz="488950">
            <a:lnSpc>
              <a:spcPct val="90000"/>
            </a:lnSpc>
            <a:spcBef>
              <a:spcPct val="0"/>
            </a:spcBef>
            <a:spcAft>
              <a:spcPct val="35000"/>
            </a:spcAft>
            <a:buNone/>
          </a:pPr>
          <a:r>
            <a:rPr lang="es-EC" sz="1100" kern="1200"/>
            <a:t>Para la predicción del abandono escolar y de la tasa de retención estudiantil se evidencia que el modelo con mejor exactitud corresponde a las redes neuronales.</a:t>
          </a:r>
          <a:endParaRPr lang="es-ES" sz="1100" kern="1200"/>
        </a:p>
      </dsp:txBody>
      <dsp:txXfrm rot="5400000">
        <a:off x="2468031" y="1024128"/>
        <a:ext cx="1146571" cy="3072384"/>
      </dsp:txXfrm>
    </dsp:sp>
    <dsp:sp modelId="{7D457454-BC94-42B9-A6BC-B84EE654DE29}">
      <dsp:nvSpPr>
        <dsp:cNvPr id="0" name=""/>
        <dsp:cNvSpPr/>
      </dsp:nvSpPr>
      <dsp:spPr>
        <a:xfrm rot="16200000">
          <a:off x="1713562" y="1987034"/>
          <a:ext cx="5120640" cy="1146571"/>
        </a:xfrm>
        <a:prstGeom prst="flowChartManualOperati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8213" bIns="0" numCol="1" spcCol="1270" anchor="ctr" anchorCtr="0">
          <a:noAutofit/>
        </a:bodyPr>
        <a:lstStyle/>
        <a:p>
          <a:pPr marL="0" lvl="0" indent="0" algn="ctr" defTabSz="488950">
            <a:lnSpc>
              <a:spcPct val="90000"/>
            </a:lnSpc>
            <a:spcBef>
              <a:spcPct val="0"/>
            </a:spcBef>
            <a:spcAft>
              <a:spcPct val="35000"/>
            </a:spcAft>
            <a:buNone/>
          </a:pPr>
          <a:r>
            <a:rPr lang="es-EC" sz="1100" kern="1200"/>
            <a:t>Se podría prevenir eficazmente tanto el abandono escolar como la tasa de retención al evidenciar problemas académicos de forma temprana.</a:t>
          </a:r>
          <a:endParaRPr lang="es-ES" sz="1100" kern="1200"/>
        </a:p>
      </dsp:txBody>
      <dsp:txXfrm rot="5400000">
        <a:off x="3700596" y="1024128"/>
        <a:ext cx="1146571" cy="3072384"/>
      </dsp:txXfrm>
    </dsp:sp>
    <dsp:sp modelId="{380890FE-B64E-4BEA-8013-1AC9C949BA25}">
      <dsp:nvSpPr>
        <dsp:cNvPr id="0" name=""/>
        <dsp:cNvSpPr/>
      </dsp:nvSpPr>
      <dsp:spPr>
        <a:xfrm rot="16200000">
          <a:off x="2946127" y="1987034"/>
          <a:ext cx="5120640" cy="1146571"/>
        </a:xfrm>
        <a:prstGeom prst="flowChartManualOperati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8213" bIns="0" numCol="1" spcCol="1270" anchor="ctr" anchorCtr="0">
          <a:noAutofit/>
        </a:bodyPr>
        <a:lstStyle/>
        <a:p>
          <a:pPr marL="0" lvl="0" indent="0" algn="ctr" defTabSz="488950">
            <a:lnSpc>
              <a:spcPct val="90000"/>
            </a:lnSpc>
            <a:spcBef>
              <a:spcPct val="0"/>
            </a:spcBef>
            <a:spcAft>
              <a:spcPct val="35000"/>
            </a:spcAft>
            <a:buNone/>
          </a:pPr>
          <a:r>
            <a:rPr lang="es-EC" sz="1100" kern="1200"/>
            <a:t>El uso de herramientas líderes en el mercado permitió un fácil desarrollo de este proyecto.</a:t>
          </a:r>
          <a:endParaRPr lang="es-ES" sz="1100" kern="1200"/>
        </a:p>
      </dsp:txBody>
      <dsp:txXfrm rot="5400000">
        <a:off x="4933161" y="1024128"/>
        <a:ext cx="1146571" cy="3072384"/>
      </dsp:txXfrm>
    </dsp:sp>
    <dsp:sp modelId="{9BBC1700-2007-458D-9B54-6A54337C2A52}">
      <dsp:nvSpPr>
        <dsp:cNvPr id="0" name=""/>
        <dsp:cNvSpPr/>
      </dsp:nvSpPr>
      <dsp:spPr>
        <a:xfrm rot="16200000">
          <a:off x="4178691" y="1987034"/>
          <a:ext cx="5120640" cy="1146571"/>
        </a:xfrm>
        <a:prstGeom prst="flowChartManualOperati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8213" bIns="0" numCol="1" spcCol="1270" anchor="ctr" anchorCtr="0">
          <a:noAutofit/>
        </a:bodyPr>
        <a:lstStyle/>
        <a:p>
          <a:pPr marL="0" lvl="0" indent="0" algn="ctr" defTabSz="488950">
            <a:lnSpc>
              <a:spcPct val="90000"/>
            </a:lnSpc>
            <a:spcBef>
              <a:spcPct val="0"/>
            </a:spcBef>
            <a:spcAft>
              <a:spcPct val="35000"/>
            </a:spcAft>
            <a:buNone/>
          </a:pPr>
          <a:r>
            <a:rPr lang="es-EC" sz="1100" kern="1200"/>
            <a:t>No se evidencia una acción directa de la reactivación del volcán Cotopaxi sobre la tasa de abandono escolar en la unidad educativa.</a:t>
          </a:r>
          <a:endParaRPr lang="es-ES" sz="1100" kern="1200"/>
        </a:p>
      </dsp:txBody>
      <dsp:txXfrm rot="5400000">
        <a:off x="6165725" y="1024128"/>
        <a:ext cx="1146571" cy="307238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2A27A-F033-4BCB-A536-0A6CBCE6682C}">
      <dsp:nvSpPr>
        <dsp:cNvPr id="0" name=""/>
        <dsp:cNvSpPr/>
      </dsp:nvSpPr>
      <dsp:spPr>
        <a:xfrm>
          <a:off x="0" y="625"/>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BC6C8C-2E81-4D0F-AFCA-2A2228A83FA4}">
      <dsp:nvSpPr>
        <dsp:cNvPr id="0" name=""/>
        <dsp:cNvSpPr/>
      </dsp:nvSpPr>
      <dsp:spPr>
        <a:xfrm>
          <a:off x="0" y="625"/>
          <a:ext cx="7315200" cy="1023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C" sz="1600" kern="1200" dirty="0"/>
            <a:t>Se evidenció que los clasificadores tuvieron un buen rendimiento sobre la variable de retención de alumnos; sin embargo, se considera que la ampliación de esta temática a partir de esta investigación puede </a:t>
          </a:r>
          <a:r>
            <a:rPr lang="es-EC" sz="1600" b="1" kern="1200" dirty="0"/>
            <a:t>mejorar el rendimiento de los clasificadores respecto a la tasa de retención</a:t>
          </a:r>
          <a:r>
            <a:rPr lang="es-EC" sz="1600" kern="1200" dirty="0"/>
            <a:t>.</a:t>
          </a:r>
          <a:endParaRPr lang="es-ES" sz="1600" kern="1200" dirty="0"/>
        </a:p>
      </dsp:txBody>
      <dsp:txXfrm>
        <a:off x="0" y="625"/>
        <a:ext cx="7315200" cy="1023877"/>
      </dsp:txXfrm>
    </dsp:sp>
    <dsp:sp modelId="{E80FBDB2-41EA-48F6-AED9-FFE0E2E649AF}">
      <dsp:nvSpPr>
        <dsp:cNvPr id="0" name=""/>
        <dsp:cNvSpPr/>
      </dsp:nvSpPr>
      <dsp:spPr>
        <a:xfrm>
          <a:off x="0" y="1024503"/>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355152-973A-483B-950C-6A5128DAA23C}">
      <dsp:nvSpPr>
        <dsp:cNvPr id="0" name=""/>
        <dsp:cNvSpPr/>
      </dsp:nvSpPr>
      <dsp:spPr>
        <a:xfrm>
          <a:off x="0" y="1024503"/>
          <a:ext cx="7315200" cy="1023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C" sz="1600" b="1" kern="1200" dirty="0"/>
            <a:t>Replicar este estudio sobre el abandono escolar en una nueva institución educativa</a:t>
          </a:r>
          <a:r>
            <a:rPr lang="es-EC" sz="1600" kern="1200" dirty="0"/>
            <a:t>; con el fin de evidenciar si los patrones encontrados en este estudio puedan ser generalizados a nivel zonal o incluso nacional.</a:t>
          </a:r>
          <a:endParaRPr lang="es-ES" sz="1600" kern="1200" dirty="0"/>
        </a:p>
      </dsp:txBody>
      <dsp:txXfrm>
        <a:off x="0" y="1024503"/>
        <a:ext cx="7315200" cy="1023877"/>
      </dsp:txXfrm>
    </dsp:sp>
    <dsp:sp modelId="{92F65DB7-1584-4A9B-99D2-298658BD6F29}">
      <dsp:nvSpPr>
        <dsp:cNvPr id="0" name=""/>
        <dsp:cNvSpPr/>
      </dsp:nvSpPr>
      <dsp:spPr>
        <a:xfrm>
          <a:off x="0" y="2048381"/>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26827A-1423-4101-B4F8-5426FFA4EB55}">
      <dsp:nvSpPr>
        <dsp:cNvPr id="0" name=""/>
        <dsp:cNvSpPr/>
      </dsp:nvSpPr>
      <dsp:spPr>
        <a:xfrm>
          <a:off x="0" y="2048381"/>
          <a:ext cx="7315200" cy="1023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C" sz="1600" kern="1200" dirty="0"/>
            <a:t>Generar perfiles psicológicos de los estudiantes que abandonaron los estudios junto con las razones de abandono para </a:t>
          </a:r>
          <a:r>
            <a:rPr lang="es-EC" sz="1600" b="1" kern="1200" dirty="0"/>
            <a:t>generar un modelo de clasificación de razones de abandono con técnicas de EDM</a:t>
          </a:r>
          <a:r>
            <a:rPr lang="es-EC" sz="1600" kern="1200" dirty="0"/>
            <a:t>.</a:t>
          </a:r>
          <a:endParaRPr lang="es-ES" sz="1600" kern="1200" dirty="0"/>
        </a:p>
      </dsp:txBody>
      <dsp:txXfrm>
        <a:off x="0" y="2048381"/>
        <a:ext cx="7315200" cy="1023877"/>
      </dsp:txXfrm>
    </dsp:sp>
    <dsp:sp modelId="{168DA73B-EE74-4957-8060-07FECF6D67B8}">
      <dsp:nvSpPr>
        <dsp:cNvPr id="0" name=""/>
        <dsp:cNvSpPr/>
      </dsp:nvSpPr>
      <dsp:spPr>
        <a:xfrm>
          <a:off x="0" y="3072258"/>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352454-6F99-4F8C-9E28-E2481449F2D8}">
      <dsp:nvSpPr>
        <dsp:cNvPr id="0" name=""/>
        <dsp:cNvSpPr/>
      </dsp:nvSpPr>
      <dsp:spPr>
        <a:xfrm>
          <a:off x="0" y="3072258"/>
          <a:ext cx="7315200" cy="1023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C" sz="1600" kern="1200" dirty="0"/>
            <a:t>Se propone generar una base de datos histórica de los alumnos de una institución educativa para </a:t>
          </a:r>
          <a:r>
            <a:rPr lang="es-EC" sz="1600" b="1" kern="1200" dirty="0"/>
            <a:t>desarrollar un sistema de detección automática de abandono estudiantil que permita la detección en tiempo real </a:t>
          </a:r>
          <a:r>
            <a:rPr lang="es-EC" sz="1600" kern="1200" dirty="0"/>
            <a:t>de los alumnos que se matriculen en un nuevo año lectivo.</a:t>
          </a:r>
          <a:endParaRPr lang="es-ES" sz="1600" kern="1200" dirty="0"/>
        </a:p>
      </dsp:txBody>
      <dsp:txXfrm>
        <a:off x="0" y="3072258"/>
        <a:ext cx="7315200" cy="1023877"/>
      </dsp:txXfrm>
    </dsp:sp>
    <dsp:sp modelId="{6BCE07E3-F036-42F4-A489-533E8ED177BF}">
      <dsp:nvSpPr>
        <dsp:cNvPr id="0" name=""/>
        <dsp:cNvSpPr/>
      </dsp:nvSpPr>
      <dsp:spPr>
        <a:xfrm>
          <a:off x="0" y="4096136"/>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38C960-3E88-4607-9844-6FBFD9B2F7CB}">
      <dsp:nvSpPr>
        <dsp:cNvPr id="0" name=""/>
        <dsp:cNvSpPr/>
      </dsp:nvSpPr>
      <dsp:spPr>
        <a:xfrm>
          <a:off x="0" y="4096136"/>
          <a:ext cx="7315200" cy="1023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C" sz="1600" kern="1200" dirty="0"/>
            <a:t>Diseñar, desarrollar e </a:t>
          </a:r>
          <a:r>
            <a:rPr lang="es-EC" sz="1600" b="1" kern="1200" dirty="0"/>
            <a:t>implementar un modelo de </a:t>
          </a:r>
          <a:r>
            <a:rPr lang="es-EC" sz="1600" b="1" i="1" kern="1200" dirty="0" err="1"/>
            <a:t>forecast</a:t>
          </a:r>
          <a:r>
            <a:rPr lang="es-EC" sz="1600" b="1" i="1" kern="1200" dirty="0"/>
            <a:t> </a:t>
          </a:r>
          <a:r>
            <a:rPr lang="es-EC" sz="1600" b="1" kern="1200" dirty="0"/>
            <a:t>de matriculación de estudiantes </a:t>
          </a:r>
          <a:r>
            <a:rPr lang="es-EC" sz="1600" kern="1200" dirty="0"/>
            <a:t>para las instituciones educativas basado en los datos históricos y dividido por curso, sección y especialización.</a:t>
          </a:r>
          <a:endParaRPr lang="es-ES" sz="1600" kern="1200" dirty="0"/>
        </a:p>
      </dsp:txBody>
      <dsp:txXfrm>
        <a:off x="0" y="4096136"/>
        <a:ext cx="7315200" cy="102387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6DC05-6148-4246-819D-272F48A53B82}">
      <dsp:nvSpPr>
        <dsp:cNvPr id="0" name=""/>
        <dsp:cNvSpPr/>
      </dsp:nvSpPr>
      <dsp:spPr>
        <a:xfrm>
          <a:off x="0" y="0"/>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9D2E72-3D53-405D-8272-DC493D8443A4}">
      <dsp:nvSpPr>
        <dsp:cNvPr id="0" name=""/>
        <dsp:cNvSpPr/>
      </dsp:nvSpPr>
      <dsp:spPr>
        <a:xfrm>
          <a:off x="0" y="0"/>
          <a:ext cx="7315200" cy="1280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C" sz="1600" b="1" kern="1200" dirty="0"/>
            <a:t>Realizar un análisis sobre la afectación en la tasa de retención que se generó debido a la reactivación del volcán Cotopaxi </a:t>
          </a:r>
          <a:r>
            <a:rPr lang="es-EC" sz="1600" kern="1200" dirty="0"/>
            <a:t>en las instituciones educativas que se encuentran en zona de riesgo. Esto debido a que durante las entrevistas no se evidenció la influencia directa de este fenómeno natural sobre la tasa de retención.</a:t>
          </a:r>
          <a:endParaRPr lang="es-ES" sz="1600" kern="1200" dirty="0"/>
        </a:p>
      </dsp:txBody>
      <dsp:txXfrm>
        <a:off x="0" y="0"/>
        <a:ext cx="7315200" cy="1280159"/>
      </dsp:txXfrm>
    </dsp:sp>
    <dsp:sp modelId="{980C9C96-6348-46A8-AC63-5860B17787C9}">
      <dsp:nvSpPr>
        <dsp:cNvPr id="0" name=""/>
        <dsp:cNvSpPr/>
      </dsp:nvSpPr>
      <dsp:spPr>
        <a:xfrm>
          <a:off x="0" y="1280160"/>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BEA516-1FE1-4EC4-B7B2-122DFDDAA9D8}">
      <dsp:nvSpPr>
        <dsp:cNvPr id="0" name=""/>
        <dsp:cNvSpPr/>
      </dsp:nvSpPr>
      <dsp:spPr>
        <a:xfrm>
          <a:off x="0" y="1280159"/>
          <a:ext cx="7315200" cy="1280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C" sz="1600" b="1" kern="1200" dirty="0"/>
            <a:t>Se propone realizar un estudio de investigación sobre el rumbo que toman los alumnos que abandonan la secundaria en un año lectivo predeterminado</a:t>
          </a:r>
          <a:r>
            <a:rPr lang="es-EC" sz="1600" kern="1200" dirty="0"/>
            <a:t>, a fin de conocer si estos alumnos finalizan el colegio en algún momento antes de la mayoría de edad. Un convenio con alguna institución educativa o relacionada, permitiría el éxito de la realización de este trabajo propuesto.</a:t>
          </a:r>
          <a:endParaRPr lang="es-ES" sz="1600" kern="1200" dirty="0"/>
        </a:p>
      </dsp:txBody>
      <dsp:txXfrm>
        <a:off x="0" y="1280159"/>
        <a:ext cx="7315200" cy="1280159"/>
      </dsp:txXfrm>
    </dsp:sp>
    <dsp:sp modelId="{1E99C35F-1F14-4108-9D08-AC9389380268}">
      <dsp:nvSpPr>
        <dsp:cNvPr id="0" name=""/>
        <dsp:cNvSpPr/>
      </dsp:nvSpPr>
      <dsp:spPr>
        <a:xfrm>
          <a:off x="0" y="2560320"/>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0E0168-4262-4381-AFD7-6D0C97062CD3}">
      <dsp:nvSpPr>
        <dsp:cNvPr id="0" name=""/>
        <dsp:cNvSpPr/>
      </dsp:nvSpPr>
      <dsp:spPr>
        <a:xfrm>
          <a:off x="0" y="2560319"/>
          <a:ext cx="7315200" cy="1280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C" sz="1600" kern="1200" dirty="0"/>
            <a:t>Diseñar, desarrollar e </a:t>
          </a:r>
          <a:r>
            <a:rPr lang="es-EC" sz="1600" b="1" kern="1200" dirty="0"/>
            <a:t>implementar tableros de control educacionales </a:t>
          </a:r>
          <a:r>
            <a:rPr lang="es-EC" sz="1600" kern="1200" dirty="0"/>
            <a:t>que permitan visualizar indicadores de rendimiento basados en el PNBV y que permita visualizar la evolución histórica de los mismos.</a:t>
          </a:r>
          <a:endParaRPr lang="es-ES" sz="1600" kern="1200" dirty="0"/>
        </a:p>
      </dsp:txBody>
      <dsp:txXfrm>
        <a:off x="0" y="2560319"/>
        <a:ext cx="7315200" cy="1280159"/>
      </dsp:txXfrm>
    </dsp:sp>
    <dsp:sp modelId="{7A21C6F2-9640-4E8C-B3E8-1ED4CEF109FB}">
      <dsp:nvSpPr>
        <dsp:cNvPr id="0" name=""/>
        <dsp:cNvSpPr/>
      </dsp:nvSpPr>
      <dsp:spPr>
        <a:xfrm>
          <a:off x="0" y="3840480"/>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489675-1497-4C31-AB61-728A9778C047}">
      <dsp:nvSpPr>
        <dsp:cNvPr id="0" name=""/>
        <dsp:cNvSpPr/>
      </dsp:nvSpPr>
      <dsp:spPr>
        <a:xfrm>
          <a:off x="0" y="3840479"/>
          <a:ext cx="7315200" cy="1280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C" sz="1600" kern="1200" dirty="0"/>
            <a:t>Utilizando los datos de notas parciales por materia e históricos de los alumnos de una institución educativa </a:t>
          </a:r>
          <a:r>
            <a:rPr lang="es-EC" sz="1600" b="1" kern="1200" dirty="0"/>
            <a:t>generar un modelo de detección de alumnos con dificultades en el proceso de aprendizaje</a:t>
          </a:r>
          <a:r>
            <a:rPr lang="es-EC" sz="1600" kern="1200" dirty="0"/>
            <a:t>.</a:t>
          </a:r>
          <a:endParaRPr lang="es-ES" sz="1600" kern="1200" dirty="0"/>
        </a:p>
      </dsp:txBody>
      <dsp:txXfrm>
        <a:off x="0" y="3840479"/>
        <a:ext cx="7315200" cy="12801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4E270-3A15-49FD-97BB-B2E7C072D9CC}">
      <dsp:nvSpPr>
        <dsp:cNvPr id="0" name=""/>
        <dsp:cNvSpPr/>
      </dsp:nvSpPr>
      <dsp:spPr>
        <a:xfrm>
          <a:off x="0" y="7450"/>
          <a:ext cx="7315200" cy="599625"/>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Font typeface="+mj-lt"/>
            <a:buNone/>
          </a:pPr>
          <a:r>
            <a:rPr lang="es-EC" sz="2500" kern="1200" dirty="0"/>
            <a:t>General</a:t>
          </a:r>
          <a:endParaRPr lang="en-US" sz="2500" kern="1200" dirty="0"/>
        </a:p>
      </dsp:txBody>
      <dsp:txXfrm>
        <a:off x="29271" y="36721"/>
        <a:ext cx="7256658" cy="541083"/>
      </dsp:txXfrm>
    </dsp:sp>
    <dsp:sp modelId="{5CD1FB86-6510-4AA1-820A-A522C1FE9054}">
      <dsp:nvSpPr>
        <dsp:cNvPr id="0" name=""/>
        <dsp:cNvSpPr/>
      </dsp:nvSpPr>
      <dsp:spPr>
        <a:xfrm>
          <a:off x="0" y="607075"/>
          <a:ext cx="7315200" cy="90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258"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s-EC" sz="2000" kern="1200" dirty="0"/>
            <a:t>Descubrir y analizar los patrones de deserción estudiantil de los alumnos en la Unidad Educativa Lenin </a:t>
          </a:r>
          <a:r>
            <a:rPr lang="es-EC" sz="2000" kern="1200" dirty="0" err="1"/>
            <a:t>School</a:t>
          </a:r>
          <a:r>
            <a:rPr lang="es-EC" sz="2000" kern="1200" dirty="0"/>
            <a:t>, utilizando técnicas de minería de datos educacionales.</a:t>
          </a:r>
          <a:endParaRPr lang="en-US" sz="2000" kern="1200" dirty="0"/>
        </a:p>
      </dsp:txBody>
      <dsp:txXfrm>
        <a:off x="0" y="607075"/>
        <a:ext cx="7315200" cy="905625"/>
      </dsp:txXfrm>
    </dsp:sp>
    <dsp:sp modelId="{013FA0E8-717E-4791-8540-29E3E7A4541E}">
      <dsp:nvSpPr>
        <dsp:cNvPr id="0" name=""/>
        <dsp:cNvSpPr/>
      </dsp:nvSpPr>
      <dsp:spPr>
        <a:xfrm>
          <a:off x="0" y="1512700"/>
          <a:ext cx="7315200" cy="599625"/>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err="1"/>
            <a:t>Específicos</a:t>
          </a:r>
          <a:endParaRPr lang="en-US" sz="2500" kern="1200" dirty="0"/>
        </a:p>
      </dsp:txBody>
      <dsp:txXfrm>
        <a:off x="29271" y="1541971"/>
        <a:ext cx="7256658" cy="541083"/>
      </dsp:txXfrm>
    </dsp:sp>
    <dsp:sp modelId="{D023AB0C-49EF-4A0F-BF07-AF20DBCD4586}">
      <dsp:nvSpPr>
        <dsp:cNvPr id="0" name=""/>
        <dsp:cNvSpPr/>
      </dsp:nvSpPr>
      <dsp:spPr>
        <a:xfrm>
          <a:off x="0" y="2112325"/>
          <a:ext cx="7315200" cy="300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258"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s-EC" sz="2000" kern="1200" dirty="0"/>
            <a:t>Elaborar un modelo para descifrar el problema de deserción estudiantil en la Unidad Educativa Lenin </a:t>
          </a:r>
          <a:r>
            <a:rPr lang="es-EC" sz="2000" kern="1200" dirty="0" err="1"/>
            <a:t>School</a:t>
          </a:r>
          <a:r>
            <a:rPr lang="es-EC" sz="2000" kern="1200" dirty="0"/>
            <a:t>, en el que se incluyan tanto aspectos de Business </a:t>
          </a:r>
          <a:r>
            <a:rPr lang="es-EC" sz="2000" kern="1200" dirty="0" err="1"/>
            <a:t>Intelligence</a:t>
          </a:r>
          <a:r>
            <a:rPr lang="es-EC" sz="2000" kern="1200" dirty="0"/>
            <a:t> como técnicas de minería de datos.</a:t>
          </a:r>
          <a:endParaRPr lang="en-US" sz="2000" kern="1200" dirty="0"/>
        </a:p>
        <a:p>
          <a:pPr marL="228600" lvl="1" indent="-228600" algn="l" defTabSz="889000">
            <a:lnSpc>
              <a:spcPct val="90000"/>
            </a:lnSpc>
            <a:spcBef>
              <a:spcPct val="0"/>
            </a:spcBef>
            <a:spcAft>
              <a:spcPct val="20000"/>
            </a:spcAft>
            <a:buChar char="•"/>
          </a:pPr>
          <a:r>
            <a:rPr lang="es-EC" sz="2000" kern="1200" dirty="0"/>
            <a:t>Utilizar los datos aportados por la Unidad Educativa Lenin </a:t>
          </a:r>
          <a:r>
            <a:rPr lang="es-EC" sz="2000" kern="1200" dirty="0" err="1"/>
            <a:t>School</a:t>
          </a:r>
          <a:r>
            <a:rPr lang="es-EC" sz="2000" kern="1200" dirty="0"/>
            <a:t> para aplicar las técnicas planteadas en un modelo de clasificación para descubrir los patrones de deserción.</a:t>
          </a:r>
          <a:endParaRPr lang="en-US" sz="2000" kern="1200" dirty="0"/>
        </a:p>
        <a:p>
          <a:pPr marL="228600" lvl="1" indent="-228600" algn="l" defTabSz="889000">
            <a:lnSpc>
              <a:spcPct val="90000"/>
            </a:lnSpc>
            <a:spcBef>
              <a:spcPct val="0"/>
            </a:spcBef>
            <a:spcAft>
              <a:spcPct val="20000"/>
            </a:spcAft>
            <a:buChar char="•"/>
          </a:pPr>
          <a:r>
            <a:rPr lang="es-EC" sz="2000" kern="1200"/>
            <a:t>Proponer una alternativa de solución al problema de deserción estudiantil para la Unidad Educativa Lenin School y plantear algunos trabajos futuros.</a:t>
          </a:r>
          <a:endParaRPr lang="en-US" sz="2000" kern="1200" dirty="0"/>
        </a:p>
      </dsp:txBody>
      <dsp:txXfrm>
        <a:off x="0" y="2112325"/>
        <a:ext cx="7315200" cy="3001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98D41-430D-47E4-8CB4-23A7F4D27A71}">
      <dsp:nvSpPr>
        <dsp:cNvPr id="0" name=""/>
        <dsp:cNvSpPr/>
      </dsp:nvSpPr>
      <dsp:spPr>
        <a:xfrm>
          <a:off x="0" y="0"/>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1DF0F7-3066-4355-B31B-E5C89ED6C453}">
      <dsp:nvSpPr>
        <dsp:cNvPr id="0" name=""/>
        <dsp:cNvSpPr/>
      </dsp:nvSpPr>
      <dsp:spPr>
        <a:xfrm>
          <a:off x="0" y="0"/>
          <a:ext cx="1463040" cy="5121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s-EC" sz="5400" b="1" kern="1200" dirty="0"/>
            <a:t>H0:</a:t>
          </a:r>
          <a:endParaRPr lang="en-US" sz="5400" kern="1200" dirty="0"/>
        </a:p>
      </dsp:txBody>
      <dsp:txXfrm>
        <a:off x="0" y="0"/>
        <a:ext cx="1463040" cy="5121275"/>
      </dsp:txXfrm>
    </dsp:sp>
    <dsp:sp modelId="{CEB01F4F-D14C-4559-B4BC-834B7C6B1410}">
      <dsp:nvSpPr>
        <dsp:cNvPr id="0" name=""/>
        <dsp:cNvSpPr/>
      </dsp:nvSpPr>
      <dsp:spPr>
        <a:xfrm>
          <a:off x="1572768" y="232557"/>
          <a:ext cx="5742432" cy="4651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s-EC" sz="3900" kern="1200" dirty="0"/>
            <a:t>Aplicando técnicas de minería de datos en la información histórica de la Unidad Educativa “Lenin </a:t>
          </a:r>
          <a:r>
            <a:rPr lang="es-EC" sz="3900" kern="1200" dirty="0" err="1"/>
            <a:t>School</a:t>
          </a:r>
          <a:r>
            <a:rPr lang="es-EC" sz="3900" kern="1200" dirty="0"/>
            <a:t>”, es posible predecir los patrones de deserción estudiantil en la misma.</a:t>
          </a:r>
          <a:endParaRPr lang="en-US" sz="3900" kern="1200" dirty="0"/>
        </a:p>
      </dsp:txBody>
      <dsp:txXfrm>
        <a:off x="1572768" y="232557"/>
        <a:ext cx="5742432" cy="4651157"/>
      </dsp:txXfrm>
    </dsp:sp>
    <dsp:sp modelId="{22264F47-494F-4A03-8FB8-F38F80D8AC03}">
      <dsp:nvSpPr>
        <dsp:cNvPr id="0" name=""/>
        <dsp:cNvSpPr/>
      </dsp:nvSpPr>
      <dsp:spPr>
        <a:xfrm>
          <a:off x="1463040" y="4883715"/>
          <a:ext cx="5852160"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28DDC-4E13-442F-8F3A-8512CEC62B22}">
      <dsp:nvSpPr>
        <dsp:cNvPr id="0" name=""/>
        <dsp:cNvSpPr/>
      </dsp:nvSpPr>
      <dsp:spPr>
        <a:xfrm>
          <a:off x="0" y="1097597"/>
          <a:ext cx="7315200" cy="2926080"/>
        </a:xfrm>
        <a:prstGeom prst="leftRightRibb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235706-9C26-4B6C-9D85-5BDD4DE5D2DF}">
      <dsp:nvSpPr>
        <dsp:cNvPr id="0" name=""/>
        <dsp:cNvSpPr/>
      </dsp:nvSpPr>
      <dsp:spPr>
        <a:xfrm>
          <a:off x="877824" y="1609661"/>
          <a:ext cx="2414016" cy="1433779"/>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3340" rIns="0" bIns="57150" numCol="1" spcCol="1270" anchor="ctr" anchorCtr="0">
          <a:noAutofit/>
        </a:bodyPr>
        <a:lstStyle/>
        <a:p>
          <a:pPr marL="0" lvl="0" indent="0" algn="ctr" defTabSz="666750">
            <a:lnSpc>
              <a:spcPct val="90000"/>
            </a:lnSpc>
            <a:spcBef>
              <a:spcPct val="0"/>
            </a:spcBef>
            <a:spcAft>
              <a:spcPct val="35000"/>
            </a:spcAft>
            <a:buNone/>
          </a:pPr>
          <a:r>
            <a:rPr lang="es-EC" sz="1500" kern="1200" dirty="0"/>
            <a:t>El profesor </a:t>
          </a:r>
          <a:r>
            <a:rPr lang="es-EC" sz="1500" kern="1200" dirty="0" err="1"/>
            <a:t>Stephem</a:t>
          </a:r>
          <a:r>
            <a:rPr lang="es-EC" sz="1500" kern="1200" dirty="0"/>
            <a:t> Lamb et al. (2016) asevera que las definiciones (sobre el abandono escolar) al igual que los términos usados varían entre las naciones</a:t>
          </a:r>
          <a:endParaRPr lang="en-US" sz="1500" kern="1200" dirty="0"/>
        </a:p>
      </dsp:txBody>
      <dsp:txXfrm>
        <a:off x="877824" y="1609661"/>
        <a:ext cx="2414016" cy="1433779"/>
      </dsp:txXfrm>
    </dsp:sp>
    <dsp:sp modelId="{96545716-AD27-48A4-941C-8E47886E0E85}">
      <dsp:nvSpPr>
        <dsp:cNvPr id="0" name=""/>
        <dsp:cNvSpPr/>
      </dsp:nvSpPr>
      <dsp:spPr>
        <a:xfrm>
          <a:off x="3657600" y="2077834"/>
          <a:ext cx="2852928" cy="1433779"/>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3340" rIns="0" bIns="57150" numCol="1" spcCol="1270" anchor="ctr" anchorCtr="0">
          <a:noAutofit/>
        </a:bodyPr>
        <a:lstStyle/>
        <a:p>
          <a:pPr marL="0" lvl="0" indent="0" algn="ctr" defTabSz="666750">
            <a:lnSpc>
              <a:spcPct val="90000"/>
            </a:lnSpc>
            <a:spcBef>
              <a:spcPct val="0"/>
            </a:spcBef>
            <a:spcAft>
              <a:spcPct val="35000"/>
            </a:spcAft>
            <a:buNone/>
          </a:pPr>
          <a:r>
            <a:rPr lang="es-EC" sz="1500" kern="1200" dirty="0"/>
            <a:t>Entonces las investigaciones sobre deserción escolar deben estar contextualizadas y muy bien marcadas por las convenciones establecidas.</a:t>
          </a:r>
          <a:endParaRPr lang="en-US" sz="1500" kern="1200" dirty="0"/>
        </a:p>
      </dsp:txBody>
      <dsp:txXfrm>
        <a:off x="3657600" y="2077834"/>
        <a:ext cx="2852928" cy="14337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9D26A-663D-4229-94D1-01737602477A}">
      <dsp:nvSpPr>
        <dsp:cNvPr id="0" name=""/>
        <dsp:cNvSpPr/>
      </dsp:nvSpPr>
      <dsp:spPr>
        <a:xfrm>
          <a:off x="-5336055" y="-886259"/>
          <a:ext cx="6893793" cy="6893793"/>
        </a:xfrm>
        <a:prstGeom prst="blockArc">
          <a:avLst>
            <a:gd name="adj1" fmla="val 18900000"/>
            <a:gd name="adj2" fmla="val 2700000"/>
            <a:gd name="adj3" fmla="val 313"/>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79F33F-635A-4FEB-8593-F38E9DD0289F}">
      <dsp:nvSpPr>
        <dsp:cNvPr id="0" name=""/>
        <dsp:cNvSpPr/>
      </dsp:nvSpPr>
      <dsp:spPr>
        <a:xfrm>
          <a:off x="1508319" y="1353982"/>
          <a:ext cx="5806880" cy="2413310"/>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506" tIns="55880" rIns="55880" bIns="55880" numCol="1" spcCol="1270" anchor="t" anchorCtr="0">
          <a:noAutofit/>
        </a:bodyPr>
        <a:lstStyle/>
        <a:p>
          <a:pPr marL="0" lvl="0" indent="0" algn="l" defTabSz="977900">
            <a:lnSpc>
              <a:spcPct val="90000"/>
            </a:lnSpc>
            <a:spcBef>
              <a:spcPct val="0"/>
            </a:spcBef>
            <a:spcAft>
              <a:spcPct val="35000"/>
            </a:spcAft>
            <a:buNone/>
          </a:pPr>
          <a:r>
            <a:rPr lang="es-EC" sz="2200" kern="1200"/>
            <a:t>Tasa de Abandono Escolar</a:t>
          </a:r>
          <a:endParaRPr lang="en-US" sz="2200" kern="1200" dirty="0"/>
        </a:p>
        <a:p>
          <a:pPr marL="171450" lvl="1" indent="-171450" algn="l" defTabSz="755650">
            <a:lnSpc>
              <a:spcPct val="90000"/>
            </a:lnSpc>
            <a:spcBef>
              <a:spcPct val="0"/>
            </a:spcBef>
            <a:spcAft>
              <a:spcPct val="15000"/>
            </a:spcAft>
            <a:buChar char="•"/>
          </a:pPr>
          <a:r>
            <a:rPr lang="es-EC" sz="1700" kern="1200" dirty="0"/>
            <a:t>Número de estudiantes contabilizados al final de un período escolar que abandonan un determinado grado o curso de estudios, expresado como porcentaje del total de estudiantes matriculados al final del mismo grado o curso de estudios y periodo escolar</a:t>
          </a:r>
          <a:endParaRPr lang="en-US" sz="1700" kern="1200" dirty="0"/>
        </a:p>
      </dsp:txBody>
      <dsp:txXfrm>
        <a:off x="1508319" y="1353982"/>
        <a:ext cx="5806880" cy="2413310"/>
      </dsp:txXfrm>
    </dsp:sp>
    <dsp:sp modelId="{491135CD-1601-4C39-BFA2-204975A39B05}">
      <dsp:nvSpPr>
        <dsp:cNvPr id="0" name=""/>
        <dsp:cNvSpPr/>
      </dsp:nvSpPr>
      <dsp:spPr>
        <a:xfrm>
          <a:off x="0" y="1052318"/>
          <a:ext cx="3016638" cy="3016638"/>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0DA53-85E8-4F7C-9D21-C301A49975D0}">
      <dsp:nvSpPr>
        <dsp:cNvPr id="0" name=""/>
        <dsp:cNvSpPr/>
      </dsp:nvSpPr>
      <dsp:spPr>
        <a:xfrm rot="16200000">
          <a:off x="-1776935" y="2617176"/>
          <a:ext cx="3994594" cy="353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1653" bIns="0" numCol="1" spcCol="1270" anchor="t" anchorCtr="0">
          <a:noAutofit/>
        </a:bodyPr>
        <a:lstStyle/>
        <a:p>
          <a:pPr marL="0" lvl="0" indent="0" algn="r" defTabSz="1111250">
            <a:lnSpc>
              <a:spcPct val="90000"/>
            </a:lnSpc>
            <a:spcBef>
              <a:spcPct val="0"/>
            </a:spcBef>
            <a:spcAft>
              <a:spcPct val="35000"/>
            </a:spcAft>
            <a:buNone/>
          </a:pPr>
          <a:r>
            <a:rPr lang="en-US" sz="2500" kern="1200" dirty="0" err="1"/>
            <a:t>Inteligencia</a:t>
          </a:r>
          <a:r>
            <a:rPr lang="en-US" sz="2500" kern="1200" dirty="0"/>
            <a:t> de </a:t>
          </a:r>
          <a:r>
            <a:rPr lang="en-US" sz="2500" kern="1200" dirty="0" err="1"/>
            <a:t>Negocios</a:t>
          </a:r>
          <a:endParaRPr lang="en-US" sz="2500" kern="1200" dirty="0"/>
        </a:p>
      </dsp:txBody>
      <dsp:txXfrm>
        <a:off x="-1776935" y="2617176"/>
        <a:ext cx="3994594" cy="353370"/>
      </dsp:txXfrm>
    </dsp:sp>
    <dsp:sp modelId="{DF83C960-95BC-4776-A47B-0A31B9DE904C}">
      <dsp:nvSpPr>
        <dsp:cNvPr id="0" name=""/>
        <dsp:cNvSpPr/>
      </dsp:nvSpPr>
      <dsp:spPr>
        <a:xfrm>
          <a:off x="397046" y="796564"/>
          <a:ext cx="1760160" cy="3994594"/>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11653" rIns="113792" bIns="113792" numCol="1" spcCol="1270" anchor="t" anchorCtr="0">
          <a:noAutofit/>
        </a:bodyPr>
        <a:lstStyle/>
        <a:p>
          <a:pPr marL="114300" lvl="1" indent="-114300" algn="l" defTabSz="533400">
            <a:lnSpc>
              <a:spcPct val="90000"/>
            </a:lnSpc>
            <a:spcBef>
              <a:spcPct val="0"/>
            </a:spcBef>
            <a:spcAft>
              <a:spcPct val="15000"/>
            </a:spcAft>
            <a:buChar char="•"/>
          </a:pPr>
          <a:r>
            <a:rPr lang="es-EC" sz="1200" kern="1200" dirty="0"/>
            <a:t>(</a:t>
          </a:r>
          <a:r>
            <a:rPr lang="es-EC" sz="1200" kern="1200" dirty="0" err="1"/>
            <a:t>Grossmann</a:t>
          </a:r>
          <a:r>
            <a:rPr lang="es-EC" sz="1200" kern="1200" dirty="0"/>
            <a:t> &amp; </a:t>
          </a:r>
          <a:r>
            <a:rPr lang="es-EC" sz="1200" kern="1200" dirty="0" err="1"/>
            <a:t>Rinderle</a:t>
          </a:r>
          <a:r>
            <a:rPr lang="es-EC" sz="1200" kern="1200" dirty="0"/>
            <a:t>-Ma, 2015) la identifica como una tecnología necesaria en las empresas para realizar reconocimiento, análisis, modelamiento, estructuración y optimización de procesos de negocios</a:t>
          </a:r>
          <a:endParaRPr lang="en-US" sz="1200" kern="1200" dirty="0"/>
        </a:p>
      </dsp:txBody>
      <dsp:txXfrm>
        <a:off x="397046" y="796564"/>
        <a:ext cx="1760160" cy="3994594"/>
      </dsp:txXfrm>
    </dsp:sp>
    <dsp:sp modelId="{D05CF02D-49AC-4F59-98D0-2F4AC70F84AD}">
      <dsp:nvSpPr>
        <dsp:cNvPr id="0" name=""/>
        <dsp:cNvSpPr/>
      </dsp:nvSpPr>
      <dsp:spPr>
        <a:xfrm>
          <a:off x="43675" y="330115"/>
          <a:ext cx="706741" cy="70674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4000" r="-34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D0D0E2-A4EE-4911-8762-099031B5804A}">
      <dsp:nvSpPr>
        <dsp:cNvPr id="0" name=""/>
        <dsp:cNvSpPr/>
      </dsp:nvSpPr>
      <dsp:spPr>
        <a:xfrm rot="16200000">
          <a:off x="780222" y="2617176"/>
          <a:ext cx="3994594" cy="353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1653" bIns="0" numCol="1" spcCol="1270" anchor="t" anchorCtr="0">
          <a:noAutofit/>
        </a:bodyPr>
        <a:lstStyle/>
        <a:p>
          <a:pPr marL="0" lvl="0" indent="0" algn="r" defTabSz="1111250">
            <a:lnSpc>
              <a:spcPct val="90000"/>
            </a:lnSpc>
            <a:spcBef>
              <a:spcPct val="0"/>
            </a:spcBef>
            <a:spcAft>
              <a:spcPct val="35000"/>
            </a:spcAft>
            <a:buNone/>
          </a:pPr>
          <a:r>
            <a:rPr lang="en-US" sz="2500" kern="1200" dirty="0"/>
            <a:t>Data Warehouse</a:t>
          </a:r>
        </a:p>
      </dsp:txBody>
      <dsp:txXfrm>
        <a:off x="780222" y="2617176"/>
        <a:ext cx="3994594" cy="353370"/>
      </dsp:txXfrm>
    </dsp:sp>
    <dsp:sp modelId="{731AA161-F6E3-41EB-9BC5-1A145DB23A9F}">
      <dsp:nvSpPr>
        <dsp:cNvPr id="0" name=""/>
        <dsp:cNvSpPr/>
      </dsp:nvSpPr>
      <dsp:spPr>
        <a:xfrm>
          <a:off x="2954204" y="796564"/>
          <a:ext cx="1760160" cy="3994594"/>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11653" rIns="113792" bIns="113792" numCol="1" spcCol="1270" anchor="t" anchorCtr="0">
          <a:noAutofit/>
        </a:bodyPr>
        <a:lstStyle/>
        <a:p>
          <a:pPr marL="114300" lvl="1" indent="-114300" algn="l" defTabSz="533400">
            <a:lnSpc>
              <a:spcPct val="90000"/>
            </a:lnSpc>
            <a:spcBef>
              <a:spcPct val="0"/>
            </a:spcBef>
            <a:spcAft>
              <a:spcPct val="15000"/>
            </a:spcAft>
            <a:buChar char="•"/>
          </a:pPr>
          <a:r>
            <a:rPr lang="es-EC" sz="1200" kern="1200" dirty="0"/>
            <a:t>Es una base de datos que soporta procesamiento analítico y asistencia en el proceso de toma de decisiones y pueden ser implementadas en tres diferentes formas (</a:t>
          </a:r>
          <a:r>
            <a:rPr lang="es-EC" sz="1200" kern="1200" dirty="0" err="1"/>
            <a:t>Martinho¸Bruno</a:t>
          </a:r>
          <a:r>
            <a:rPr lang="es-EC" sz="1200" kern="1200" dirty="0"/>
            <a:t> &amp; Yasmina S., 2016):</a:t>
          </a:r>
          <a:endParaRPr lang="en-US" sz="1200" kern="1200" dirty="0"/>
        </a:p>
        <a:p>
          <a:pPr marL="228600" lvl="2" indent="-114300" algn="l" defTabSz="533400">
            <a:lnSpc>
              <a:spcPct val="90000"/>
            </a:lnSpc>
            <a:spcBef>
              <a:spcPct val="0"/>
            </a:spcBef>
            <a:spcAft>
              <a:spcPct val="15000"/>
            </a:spcAft>
            <a:buChar char="•"/>
          </a:pPr>
          <a:r>
            <a:rPr lang="es-EC" sz="1200" kern="1200" dirty="0"/>
            <a:t>OLAP multidimensional (MOLAP), </a:t>
          </a:r>
          <a:endParaRPr lang="en-US" sz="1200" kern="1200" dirty="0"/>
        </a:p>
        <a:p>
          <a:pPr marL="228600" lvl="2" indent="-114300" algn="l" defTabSz="533400">
            <a:lnSpc>
              <a:spcPct val="90000"/>
            </a:lnSpc>
            <a:spcBef>
              <a:spcPct val="0"/>
            </a:spcBef>
            <a:spcAft>
              <a:spcPct val="15000"/>
            </a:spcAft>
            <a:buChar char="•"/>
          </a:pPr>
          <a:r>
            <a:rPr lang="es-EC" sz="1200" kern="1200" dirty="0"/>
            <a:t>OLAP relacional (ROLAP), </a:t>
          </a:r>
          <a:endParaRPr lang="en-US" sz="1200" kern="1200" dirty="0"/>
        </a:p>
        <a:p>
          <a:pPr marL="228600" lvl="2" indent="-114300" algn="l" defTabSz="533400">
            <a:lnSpc>
              <a:spcPct val="90000"/>
            </a:lnSpc>
            <a:spcBef>
              <a:spcPct val="0"/>
            </a:spcBef>
            <a:spcAft>
              <a:spcPct val="15000"/>
            </a:spcAft>
            <a:buChar char="•"/>
          </a:pPr>
          <a:r>
            <a:rPr lang="es-EC" sz="1200" i="1" kern="1200" dirty="0" err="1"/>
            <a:t>Hybrid</a:t>
          </a:r>
          <a:r>
            <a:rPr lang="es-EC" sz="1200" kern="1200" dirty="0"/>
            <a:t> OLAP (HOLAP)</a:t>
          </a:r>
          <a:endParaRPr lang="en-US" sz="1200" kern="1200" dirty="0"/>
        </a:p>
      </dsp:txBody>
      <dsp:txXfrm>
        <a:off x="2954204" y="796564"/>
        <a:ext cx="1760160" cy="3994594"/>
      </dsp:txXfrm>
    </dsp:sp>
    <dsp:sp modelId="{E4420B8E-B1AD-4393-B693-DC89DCBD4724}">
      <dsp:nvSpPr>
        <dsp:cNvPr id="0" name=""/>
        <dsp:cNvSpPr/>
      </dsp:nvSpPr>
      <dsp:spPr>
        <a:xfrm>
          <a:off x="2600834" y="330115"/>
          <a:ext cx="706741" cy="70674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7000" r="-87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376B31-B1EA-446B-B6C9-691162A57153}">
      <dsp:nvSpPr>
        <dsp:cNvPr id="0" name=""/>
        <dsp:cNvSpPr/>
      </dsp:nvSpPr>
      <dsp:spPr>
        <a:xfrm rot="16200000">
          <a:off x="3337380" y="2617176"/>
          <a:ext cx="3994594" cy="353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1653" bIns="0" numCol="1" spcCol="1270" anchor="t" anchorCtr="0">
          <a:noAutofit/>
        </a:bodyPr>
        <a:lstStyle/>
        <a:p>
          <a:pPr marL="0" lvl="0" indent="0" algn="r" defTabSz="1111250">
            <a:lnSpc>
              <a:spcPct val="90000"/>
            </a:lnSpc>
            <a:spcBef>
              <a:spcPct val="0"/>
            </a:spcBef>
            <a:spcAft>
              <a:spcPct val="35000"/>
            </a:spcAft>
            <a:buNone/>
          </a:pPr>
          <a:r>
            <a:rPr lang="en-US" sz="2500" kern="1200" dirty="0"/>
            <a:t>Self Service BI (SSBI)</a:t>
          </a:r>
        </a:p>
      </dsp:txBody>
      <dsp:txXfrm>
        <a:off x="3337380" y="2617176"/>
        <a:ext cx="3994594" cy="353370"/>
      </dsp:txXfrm>
    </dsp:sp>
    <dsp:sp modelId="{3EEFB3F1-5294-4964-8355-C91A7F1A1776}">
      <dsp:nvSpPr>
        <dsp:cNvPr id="0" name=""/>
        <dsp:cNvSpPr/>
      </dsp:nvSpPr>
      <dsp:spPr>
        <a:xfrm>
          <a:off x="5511363" y="796564"/>
          <a:ext cx="1760160" cy="3994594"/>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11653" rIns="113792" bIns="113792" numCol="1" spcCol="1270" anchor="t" anchorCtr="0">
          <a:noAutofit/>
        </a:bodyPr>
        <a:lstStyle/>
        <a:p>
          <a:pPr marL="114300" lvl="1" indent="-114300" algn="l" defTabSz="533400">
            <a:lnSpc>
              <a:spcPct val="90000"/>
            </a:lnSpc>
            <a:spcBef>
              <a:spcPct val="0"/>
            </a:spcBef>
            <a:spcAft>
              <a:spcPct val="15000"/>
            </a:spcAft>
            <a:buChar char="•"/>
          </a:pPr>
          <a:r>
            <a:rPr lang="es-EC" sz="1200" kern="1200" dirty="0"/>
            <a:t>Es una tendencia actual en la industria; donde las áreas de negocio buscan descentralizar del área de IT la generación de reportes avanzados.</a:t>
          </a:r>
          <a:endParaRPr lang="en-US" sz="1200" kern="1200" dirty="0"/>
        </a:p>
        <a:p>
          <a:pPr marL="228600" lvl="2" indent="-114300" algn="l" defTabSz="533400">
            <a:lnSpc>
              <a:spcPct val="90000"/>
            </a:lnSpc>
            <a:spcBef>
              <a:spcPct val="0"/>
            </a:spcBef>
            <a:spcAft>
              <a:spcPct val="15000"/>
            </a:spcAft>
            <a:buChar char="•"/>
          </a:pPr>
          <a:r>
            <a:rPr lang="es-EC" sz="1200" kern="1200" dirty="0"/>
            <a:t>Fácil acceso a las fuentes de datos</a:t>
          </a:r>
          <a:endParaRPr lang="en-US" sz="1200" kern="1200" dirty="0"/>
        </a:p>
        <a:p>
          <a:pPr marL="228600" lvl="2" indent="-114300" algn="l" defTabSz="533400">
            <a:lnSpc>
              <a:spcPct val="90000"/>
            </a:lnSpc>
            <a:spcBef>
              <a:spcPct val="0"/>
            </a:spcBef>
            <a:spcAft>
              <a:spcPct val="15000"/>
            </a:spcAft>
            <a:buChar char="•"/>
          </a:pPr>
          <a:r>
            <a:rPr lang="es-EC" sz="1200" kern="1200" dirty="0"/>
            <a:t>Facilidad de uso de herramientas BI</a:t>
          </a:r>
          <a:endParaRPr lang="en-US" sz="1200" kern="1200" dirty="0"/>
        </a:p>
        <a:p>
          <a:pPr marL="228600" lvl="2" indent="-114300" algn="l" defTabSz="533400">
            <a:lnSpc>
              <a:spcPct val="90000"/>
            </a:lnSpc>
            <a:spcBef>
              <a:spcPct val="0"/>
            </a:spcBef>
            <a:spcAft>
              <a:spcPct val="15000"/>
            </a:spcAft>
            <a:buChar char="•"/>
          </a:pPr>
          <a:r>
            <a:rPr lang="es-EC" sz="1200" kern="1200" dirty="0"/>
            <a:t>Fácil consumo e interpretación de resultados</a:t>
          </a:r>
          <a:endParaRPr lang="en-US" sz="1200" kern="1200" dirty="0"/>
        </a:p>
        <a:p>
          <a:pPr marL="228600" lvl="2" indent="-114300" algn="l" defTabSz="533400">
            <a:lnSpc>
              <a:spcPct val="90000"/>
            </a:lnSpc>
            <a:spcBef>
              <a:spcPct val="0"/>
            </a:spcBef>
            <a:spcAft>
              <a:spcPct val="15000"/>
            </a:spcAft>
            <a:buChar char="•"/>
          </a:pPr>
          <a:r>
            <a:rPr lang="es-EC" sz="1200" kern="1200"/>
            <a:t>Rápido manejo y fácil administración de la solución </a:t>
          </a:r>
          <a:r>
            <a:rPr lang="es-EC" sz="1200" i="1" kern="1200"/>
            <a:t>data warehouse.</a:t>
          </a:r>
          <a:endParaRPr lang="en-US" sz="1200" kern="1200" dirty="0"/>
        </a:p>
      </dsp:txBody>
      <dsp:txXfrm>
        <a:off x="5511363" y="796564"/>
        <a:ext cx="1760160" cy="3994594"/>
      </dsp:txXfrm>
    </dsp:sp>
    <dsp:sp modelId="{59D0C003-EEB4-49B0-A8CA-73B263F8847F}">
      <dsp:nvSpPr>
        <dsp:cNvPr id="0" name=""/>
        <dsp:cNvSpPr/>
      </dsp:nvSpPr>
      <dsp:spPr>
        <a:xfrm>
          <a:off x="5157992" y="330115"/>
          <a:ext cx="706741" cy="70674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4000" r="-34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44497-C8C7-413B-983E-D42FA6356D4A}">
      <dsp:nvSpPr>
        <dsp:cNvPr id="0" name=""/>
        <dsp:cNvSpPr/>
      </dsp:nvSpPr>
      <dsp:spPr>
        <a:xfrm>
          <a:off x="2503170" y="2810090"/>
          <a:ext cx="2308860" cy="2308860"/>
        </a:xfrm>
        <a:prstGeom prst="ellipse">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s-EC" sz="3700" kern="1200"/>
            <a:t>Minería de datos</a:t>
          </a:r>
        </a:p>
      </dsp:txBody>
      <dsp:txXfrm>
        <a:off x="2841295" y="3148215"/>
        <a:ext cx="1632610" cy="1632610"/>
      </dsp:txXfrm>
    </dsp:sp>
    <dsp:sp modelId="{26BE6453-53B9-4212-82F1-A80FCD720733}">
      <dsp:nvSpPr>
        <dsp:cNvPr id="0" name=""/>
        <dsp:cNvSpPr/>
      </dsp:nvSpPr>
      <dsp:spPr>
        <a:xfrm rot="12900000">
          <a:off x="965702" y="2389289"/>
          <a:ext cx="1824226" cy="65802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0E2A3C-965C-407C-8DBE-57449A23DFA0}">
      <dsp:nvSpPr>
        <dsp:cNvPr id="0" name=""/>
        <dsp:cNvSpPr/>
      </dsp:nvSpPr>
      <dsp:spPr>
        <a:xfrm>
          <a:off x="33947" y="1317768"/>
          <a:ext cx="2193417" cy="1754733"/>
        </a:xfrm>
        <a:prstGeom prst="roundRect">
          <a:avLst>
            <a:gd name="adj" fmla="val 10000"/>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s-EC" sz="1800" kern="1200"/>
            <a:t>Inteligencia Artifical; Aprendizaje Autónomo &amp; Reconocimiento de Patrones</a:t>
          </a:r>
        </a:p>
      </dsp:txBody>
      <dsp:txXfrm>
        <a:off x="85341" y="1369162"/>
        <a:ext cx="2090629" cy="1651945"/>
      </dsp:txXfrm>
    </dsp:sp>
    <dsp:sp modelId="{23204524-1239-4D53-A9A6-70F2D773CD38}">
      <dsp:nvSpPr>
        <dsp:cNvPr id="0" name=""/>
        <dsp:cNvSpPr/>
      </dsp:nvSpPr>
      <dsp:spPr>
        <a:xfrm rot="16200000">
          <a:off x="2745486" y="1462792"/>
          <a:ext cx="1824226" cy="658025"/>
        </a:xfrm>
        <a:prstGeom prst="leftArrow">
          <a:avLst>
            <a:gd name="adj1" fmla="val 60000"/>
            <a:gd name="adj2" fmla="val 50000"/>
          </a:avLst>
        </a:prstGeom>
        <a:solidFill>
          <a:schemeClr val="accent3">
            <a:hueOff val="-1495338"/>
            <a:satOff val="12512"/>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78FDC3-53C7-43DF-AC4F-C97C06BEE00E}">
      <dsp:nvSpPr>
        <dsp:cNvPr id="0" name=""/>
        <dsp:cNvSpPr/>
      </dsp:nvSpPr>
      <dsp:spPr>
        <a:xfrm>
          <a:off x="2560891" y="2324"/>
          <a:ext cx="2193417" cy="1754733"/>
        </a:xfrm>
        <a:prstGeom prst="roundRect">
          <a:avLst>
            <a:gd name="adj" fmla="val 10000"/>
          </a:avLst>
        </a:prstGeom>
        <a:solidFill>
          <a:schemeClr val="accent3">
            <a:hueOff val="-1495338"/>
            <a:satOff val="12512"/>
            <a:lumOff val="235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s-EC" sz="1800" kern="1200"/>
            <a:t>Tecnología de Base de Datos</a:t>
          </a:r>
        </a:p>
      </dsp:txBody>
      <dsp:txXfrm>
        <a:off x="2612285" y="53718"/>
        <a:ext cx="2090629" cy="1651945"/>
      </dsp:txXfrm>
    </dsp:sp>
    <dsp:sp modelId="{12F5E68F-FA8B-4B16-A127-2AA756178DFD}">
      <dsp:nvSpPr>
        <dsp:cNvPr id="0" name=""/>
        <dsp:cNvSpPr/>
      </dsp:nvSpPr>
      <dsp:spPr>
        <a:xfrm rot="19500000">
          <a:off x="4525270" y="2389289"/>
          <a:ext cx="1824226" cy="658025"/>
        </a:xfrm>
        <a:prstGeom prst="leftArrow">
          <a:avLst>
            <a:gd name="adj1" fmla="val 60000"/>
            <a:gd name="adj2" fmla="val 50000"/>
          </a:avLst>
        </a:prstGeom>
        <a:solidFill>
          <a:schemeClr val="accent3">
            <a:hueOff val="-2990677"/>
            <a:satOff val="25025"/>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249A41-7013-4CFA-9F02-55C8EE8D859D}">
      <dsp:nvSpPr>
        <dsp:cNvPr id="0" name=""/>
        <dsp:cNvSpPr/>
      </dsp:nvSpPr>
      <dsp:spPr>
        <a:xfrm>
          <a:off x="5087835" y="1317768"/>
          <a:ext cx="2193417" cy="1754733"/>
        </a:xfrm>
        <a:prstGeom prst="roundRect">
          <a:avLst>
            <a:gd name="adj" fmla="val 10000"/>
          </a:avLst>
        </a:prstGeom>
        <a:solidFill>
          <a:schemeClr val="accent3">
            <a:hueOff val="-2990677"/>
            <a:satOff val="25025"/>
            <a:lumOff val="470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s-EC" sz="1800" kern="1200"/>
            <a:t>Estadística</a:t>
          </a:r>
        </a:p>
      </dsp:txBody>
      <dsp:txXfrm>
        <a:off x="5139229" y="1369162"/>
        <a:ext cx="2090629" cy="165194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0FC2B-9638-4DF3-88BD-085F3F6493F4}">
      <dsp:nvSpPr>
        <dsp:cNvPr id="0" name=""/>
        <dsp:cNvSpPr/>
      </dsp:nvSpPr>
      <dsp:spPr>
        <a:xfrm>
          <a:off x="1739" y="0"/>
          <a:ext cx="1673040" cy="40243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err="1"/>
            <a:t>Clasificación</a:t>
          </a:r>
          <a:endParaRPr lang="en-US" sz="2200" kern="1200" dirty="0"/>
        </a:p>
      </dsp:txBody>
      <dsp:txXfrm>
        <a:off x="1739" y="0"/>
        <a:ext cx="1673040" cy="1207293"/>
      </dsp:txXfrm>
    </dsp:sp>
    <dsp:sp modelId="{6A43B69E-D43B-4844-B30D-9A3EADAA339C}">
      <dsp:nvSpPr>
        <dsp:cNvPr id="0" name=""/>
        <dsp:cNvSpPr/>
      </dsp:nvSpPr>
      <dsp:spPr>
        <a:xfrm>
          <a:off x="169043" y="1208472"/>
          <a:ext cx="1338432" cy="1213385"/>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err="1"/>
            <a:t>Reglas</a:t>
          </a:r>
          <a:r>
            <a:rPr lang="en-US" sz="1800" kern="1200" dirty="0"/>
            <a:t> de </a:t>
          </a:r>
          <a:r>
            <a:rPr lang="en-US" sz="1800" kern="1200" dirty="0" err="1"/>
            <a:t>clasificación</a:t>
          </a:r>
          <a:endParaRPr lang="en-US" sz="1800" kern="1200" dirty="0"/>
        </a:p>
      </dsp:txBody>
      <dsp:txXfrm>
        <a:off x="204582" y="1244011"/>
        <a:ext cx="1267354" cy="1142307"/>
      </dsp:txXfrm>
    </dsp:sp>
    <dsp:sp modelId="{2AD91DD6-ED7C-4872-86E3-CF4467B46C66}">
      <dsp:nvSpPr>
        <dsp:cNvPr id="0" name=""/>
        <dsp:cNvSpPr/>
      </dsp:nvSpPr>
      <dsp:spPr>
        <a:xfrm>
          <a:off x="169043" y="2608532"/>
          <a:ext cx="1338432" cy="1213385"/>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err="1"/>
            <a:t>Árboles</a:t>
          </a:r>
          <a:r>
            <a:rPr lang="en-US" sz="1800" kern="1200" dirty="0"/>
            <a:t> de </a:t>
          </a:r>
          <a:r>
            <a:rPr lang="en-US" sz="1800" kern="1200" dirty="0" err="1"/>
            <a:t>decisión</a:t>
          </a:r>
          <a:endParaRPr lang="en-US" sz="1800" kern="1200" dirty="0"/>
        </a:p>
      </dsp:txBody>
      <dsp:txXfrm>
        <a:off x="204582" y="2644071"/>
        <a:ext cx="1267354" cy="1142307"/>
      </dsp:txXfrm>
    </dsp:sp>
    <dsp:sp modelId="{DDC382D8-3F1B-41A4-A5FB-DC9F81131B0C}">
      <dsp:nvSpPr>
        <dsp:cNvPr id="0" name=""/>
        <dsp:cNvSpPr/>
      </dsp:nvSpPr>
      <dsp:spPr>
        <a:xfrm>
          <a:off x="1800258" y="0"/>
          <a:ext cx="1673040" cy="40243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err="1"/>
            <a:t>Regresión</a:t>
          </a:r>
          <a:endParaRPr lang="en-US" sz="2200" kern="1200" dirty="0"/>
        </a:p>
      </dsp:txBody>
      <dsp:txXfrm>
        <a:off x="1800258" y="0"/>
        <a:ext cx="1673040" cy="1207293"/>
      </dsp:txXfrm>
    </dsp:sp>
    <dsp:sp modelId="{73126600-C0EE-49C2-8695-BD479A9EF55A}">
      <dsp:nvSpPr>
        <dsp:cNvPr id="0" name=""/>
        <dsp:cNvSpPr/>
      </dsp:nvSpPr>
      <dsp:spPr>
        <a:xfrm>
          <a:off x="1967562" y="1208472"/>
          <a:ext cx="1338432" cy="1213385"/>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err="1"/>
            <a:t>Redes</a:t>
          </a:r>
          <a:r>
            <a:rPr lang="en-US" sz="1800" kern="1200" dirty="0"/>
            <a:t> </a:t>
          </a:r>
          <a:r>
            <a:rPr lang="en-US" sz="1800" kern="1200" dirty="0" err="1"/>
            <a:t>neuronales</a:t>
          </a:r>
          <a:endParaRPr lang="en-US" sz="1800" kern="1200" dirty="0"/>
        </a:p>
      </dsp:txBody>
      <dsp:txXfrm>
        <a:off x="2003101" y="1244011"/>
        <a:ext cx="1267354" cy="1142307"/>
      </dsp:txXfrm>
    </dsp:sp>
    <dsp:sp modelId="{8C7F9CB6-77BB-4218-A384-7B7DD7D2D87D}">
      <dsp:nvSpPr>
        <dsp:cNvPr id="0" name=""/>
        <dsp:cNvSpPr/>
      </dsp:nvSpPr>
      <dsp:spPr>
        <a:xfrm>
          <a:off x="1967562" y="2608532"/>
          <a:ext cx="1338432" cy="1213385"/>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err="1"/>
            <a:t>Regresión</a:t>
          </a:r>
          <a:r>
            <a:rPr lang="en-US" sz="1800" kern="1200" dirty="0"/>
            <a:t> lineal</a:t>
          </a:r>
        </a:p>
      </dsp:txBody>
      <dsp:txXfrm>
        <a:off x="2003101" y="2644071"/>
        <a:ext cx="1267354" cy="114230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2.xml><?xml version="1.0" encoding="utf-8"?>
<dgm:layoutDef xmlns:dgm="http://schemas.openxmlformats.org/drawingml/2006/diagram" xmlns:a="http://schemas.openxmlformats.org/drawingml/2006/main" uniqueId="urn:microsoft.com/office/officeart/2011/layout/ThemePictureGrid">
  <dgm:title val="Theme Picture Grid"/>
  <dgm:desc val="Use to show a group of pictures with the first picture being the largest. Can contain up to five Level 1 pictures.  Unused pictures do not appear, but remain available if you switch layouts. Works best with small amounts of corresponding text."/>
  <dgm:catLst>
    <dgm:cat type="picture" pri="13500"/>
    <dgm:cat type="officeonline" pri="8000"/>
  </dgm:catLst>
  <dgm:sampData>
    <dgm:dataModel>
      <dgm:ptLst>
        <dgm:pt modelId="0" type="doc"/>
        <dgm:pt modelId="10">
          <dgm:prSet phldr="1"/>
        </dgm:pt>
        <dgm:pt modelId="20">
          <dgm:prSet phldr="1"/>
        </dgm:pt>
        <dgm:pt modelId="30">
          <dgm:prSet phldr="1"/>
        </dgm:pt>
        <dgm:pt modelId="70">
          <dgm:prSet phldr="1"/>
        </dgm:pt>
        <dgm:pt modelId="80">
          <dgm:prSet phldr="1"/>
        </dgm:pt>
      </dgm:ptLst>
      <dgm:cxnLst>
        <dgm:cxn modelId="40" srcId="0" destId="10" srcOrd="0" destOrd="0"/>
        <dgm:cxn modelId="50" srcId="0" destId="20" srcOrd="1" destOrd="0"/>
        <dgm:cxn modelId="60" srcId="0" destId="30" srcOrd="2" destOrd="0"/>
        <dgm:cxn modelId="71" srcId="0" destId="70" srcOrd="1" destOrd="0"/>
        <dgm:cxn modelId="81" srcId="0" destId="8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5"/>
      <dgm:chPref val="5"/>
      <dgm:dir/>
    </dgm:varLst>
    <dgm:shape xmlns:r="http://schemas.openxmlformats.org/officeDocument/2006/relationships" r:blip="">
      <dgm:adjLst/>
    </dgm:shape>
    <dgm:choose name="Name1">
      <dgm:if name="Name2" axis="ch" ptType="node" func="cnt" op="equ" val="1">
        <dgm:alg type="composite">
          <dgm:param type="ar" val="1.391"/>
        </dgm:alg>
        <dgm:choose name="Name3">
          <dgm:if name="Name4" func="var" arg="dir" op="equ" val="norm">
            <dgm:constrLst>
              <dgm:constr type="primFontSz" for="des" ptType="node" op="equ" val="65"/>
              <dgm:constr type="l" for="ch" forName="accent1" refType="w" fact="0.0415"/>
              <dgm:constr type="t" for="ch" forName="accent1" refType="h" fact="0.1789"/>
              <dgm:constr type="w" for="ch" forName="accent1" refType="w" fact="0.9585"/>
              <dgm:constr type="h" for="ch" forName="accent1" refType="h" fact="0.8211"/>
              <dgm:constr type="l" for="ch" forName="parent1" refType="w" fact="0"/>
              <dgm:constr type="t" for="ch" forName="parent1" refType="h" fact="0"/>
              <dgm:constr type="w" for="ch" forName="parent1" refType="w" fact="0.9667"/>
              <dgm:constr type="h" for="ch" forName="parent1" refType="h" fact="0.1224"/>
              <dgm:constr type="l" for="ch" forName="picture1" refType="w" fact="0.0019"/>
              <dgm:constr type="t" for="ch" forName="picture1" refType="h" fact="0.1272"/>
              <dgm:constr type="w" for="ch" forName="picture1" refType="w" fact="0.9667"/>
              <dgm:constr type="h" for="ch" forName="picture1" refType="h" fact="0.83"/>
            </dgm:constrLst>
          </dgm:if>
          <dgm:else name="Name5">
            <dgm:constrLst>
              <dgm:constr type="primFontSz" for="des" ptType="node" op="equ" val="65"/>
              <dgm:constr type="l" for="ch" forName="accent1" refType="w" fact="0"/>
              <dgm:constr type="t" for="ch" forName="accent1" refType="h" fact="0.1789"/>
              <dgm:constr type="w" for="ch" forName="accent1" refType="w" fact="0.9585"/>
              <dgm:constr type="h" for="ch" forName="accent1" refType="h" fact="0.8211"/>
              <dgm:constr type="l" for="ch" forName="parent1" refType="w" fact="0.0333"/>
              <dgm:constr type="t" for="ch" forName="parent1" refType="h" fact="0"/>
              <dgm:constr type="w" for="ch" forName="parent1" refType="w" fact="0.9667"/>
              <dgm:constr type="h" for="ch" forName="parent1" refType="h" fact="0.1224"/>
              <dgm:constr type="r" for="ch" forName="picture1" refType="w" fact="0.9981"/>
              <dgm:constr type="t" for="ch" forName="picture1" refType="h" fact="0.1272"/>
              <dgm:constr type="w" for="ch" forName="picture1" refType="w" fact="0.9667"/>
              <dgm:constr type="h" for="ch" forName="picture1" refType="h" fact="0.83"/>
            </dgm:constrLst>
          </dgm:else>
        </dgm:choose>
      </dgm:if>
      <dgm:if name="Name6" axis="ch" ptType="node" func="cnt" op="equ" val="2">
        <dgm:alg type="composite">
          <dgm:param type="ar" val="0.7877"/>
        </dgm:alg>
        <dgm:choose name="Name7">
          <dgm:if name="Name8" func="var" arg="dir" op="equ" val="norm">
            <dgm:constrLst>
              <dgm:constr type="primFontSz" for="des" forName="parent1" val="65"/>
              <dgm:constr type="primFontSz" for="des" forName="parent2" val="65"/>
              <dgm:constr type="primFontSz" for="des" forName="parent2" refType="primFontSz" refFor="des" refForName="parent1" op="lte"/>
              <dgm:constr type="l" for="ch" forName="picture1" refType="w" fact="0.004"/>
              <dgm:constr type="t" for="ch" forName="picture1" refType="h" fact="0.0744"/>
              <dgm:constr type="w" for="ch" forName="picture1" refType="w" fact="0.996"/>
              <dgm:constr type="h" for="ch" forName="picture1" refType="h" fact="0.4853"/>
              <dgm:constr type="l" for="ch" forName="accent1" refType="w" fact="0.0447"/>
              <dgm:constr type="t" for="ch" forName="accent1" refType="h" fact="0.1046"/>
              <dgm:constr type="w" for="ch" forName="accent1" refType="w" fact="0.9169"/>
              <dgm:constr type="h" for="ch" forName="accent1" refType="h" fact="0.8954"/>
              <dgm:constr type="l" for="ch" forName="parent1" refType="w" fact="0"/>
              <dgm:constr type="t" for="ch" forName="parent1" refType="h" fact="0"/>
              <dgm:constr type="w" for="ch" forName="parent1" refType="w" fact="0.996"/>
              <dgm:constr type="h" for="ch" forName="parent1" refType="h" fact="0.0716"/>
              <dgm:constr type="l" for="ch" forName="picture2" refType="w" fact="0.0831"/>
              <dgm:constr type="t" for="ch" forName="picture2" refType="h" fact="0.5391"/>
              <dgm:constr type="w" for="ch" forName="picture2" refType="w" fact="0.8985"/>
              <dgm:constr type="h" for="ch" forName="picture2" refType="h" fact="0.4306"/>
              <dgm:constr type="l" for="ch" forName="parent2" refType="w" fact="0.085"/>
              <dgm:constr type="t" for="ch" forName="parent2" refType="h" fact="0.901"/>
              <dgm:constr type="w" for="ch" forName="parent2" refType="w" fact="0.8947"/>
              <dgm:constr type="h" for="ch" forName="parent2" refType="h" fact="0.0668"/>
            </dgm:constrLst>
          </dgm:if>
          <dgm:else name="Name9">
            <dgm:constrLst>
              <dgm:constr type="primFontSz" for="des" forName="parent1" val="65"/>
              <dgm:constr type="primFontSz" for="des" forName="parent2" val="65"/>
              <dgm:constr type="primFontSz" for="des" forName="parent2" refType="primFontSz" refFor="des" refForName="parent1" op="lte"/>
              <dgm:constr type="r" for="ch" forName="picture1" refType="w" fact="0.996"/>
              <dgm:constr type="t" for="ch" forName="picture1" refType="h" fact="0.0744"/>
              <dgm:constr type="w" for="ch" forName="picture1" refType="w" fact="0.996"/>
              <dgm:constr type="h" for="ch" forName="picture1" refType="h" fact="0.4853"/>
              <dgm:constr type="r" for="ch" forName="accent1" refType="w" fact="0.9597"/>
              <dgm:constr type="t" for="ch" forName="accent1" refType="h" fact="0.1046"/>
              <dgm:constr type="w" for="ch" forName="accent1" refType="w" fact="0.9169"/>
              <dgm:constr type="h" for="ch" forName="accent1" refType="h" fact="0.8954"/>
              <dgm:constr type="r" for="ch" forName="parent1" refType="w"/>
              <dgm:constr type="t" for="ch" forName="parent1" refType="h" fact="0"/>
              <dgm:constr type="w" for="ch" forName="parent1" refType="w" fact="0.996"/>
              <dgm:constr type="h" for="ch" forName="parent1" refType="h" fact="0.0716"/>
              <dgm:constr type="r" for="ch" forName="picture2" refType="w" fact="0.9169"/>
              <dgm:constr type="t" for="ch" forName="picture2" refType="h" fact="0.5391"/>
              <dgm:constr type="w" for="ch" forName="picture2" refType="w" fact="0.8985"/>
              <dgm:constr type="h" for="ch" forName="picture2" refType="h" fact="0.4306"/>
              <dgm:constr type="r" for="ch" forName="parent2" refType="w" fact="0.915"/>
              <dgm:constr type="t" for="ch" forName="parent2" refType="h" fact="0.901"/>
              <dgm:constr type="w" for="ch" forName="parent2" refType="w" fact="0.8947"/>
              <dgm:constr type="h" for="ch" forName="parent2" refType="h" fact="0.0668"/>
            </dgm:constrLst>
          </dgm:else>
        </dgm:choose>
      </dgm:if>
      <dgm:if name="Name10" axis="ch" ptType="node" func="cnt" op="equ" val="3">
        <dgm:alg type="composite">
          <dgm:param type="ar" val="1.0535"/>
        </dgm:alg>
        <dgm:choose name="Name11">
          <dgm:if name="Name12" func="var" arg="dir" op="equ" val="norm">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l" for="ch" forName="picture1" refType="w" fact="0.0019"/>
              <dgm:constr type="t" for="ch" forName="picture1" refType="h" fact="0.0934"/>
              <dgm:constr type="w" for="ch" forName="picture1" refType="w" fact="0.9372"/>
              <dgm:constr type="h" for="ch" forName="picture1" refType="h" fact="0.6095"/>
              <dgm:constr type="l" for="ch" forName="accent1" refType="w" fact="0.0403"/>
              <dgm:constr type="t" for="ch" forName="accent1" refType="h" fact="0.1314"/>
              <dgm:constr type="w" for="ch" forName="accent1" refType="w" fact="0.9293"/>
              <dgm:constr type="h" for="ch" forName="accent1" refType="h" fact="0.8686"/>
              <dgm:constr type="l" for="ch" forName="picture3" refType="w" fact="0.5536"/>
              <dgm:constr type="t" for="ch" forName="picture3" refType="h" fact="0.6771"/>
              <dgm:constr type="w" for="ch" forName="picture3" refType="w" fact="0.4464"/>
              <dgm:constr type="h" for="ch" forName="picture3" refType="h" fact="0.2903"/>
              <dgm:constr type="l" for="ch" forName="picture2" refType="w" fact="0.078"/>
              <dgm:constr type="t" for="ch" forName="picture2" refType="h" fact="0.6771"/>
              <dgm:constr type="w" for="ch" forName="picture2" refType="w" fact="0.4458"/>
              <dgm:constr type="h" for="ch" forName="picture2" refType="h" fact="0.2903"/>
              <dgm:constr type="l" for="ch" forName="parent1" refType="w" fact="0"/>
              <dgm:constr type="t" for="ch" forName="parent1" refType="h" fact="0"/>
              <dgm:constr type="w" for="ch" forName="parent1" refType="w" fact="0.9372"/>
              <dgm:constr type="h" for="ch" forName="parent1" refType="h" fact="0.0899"/>
              <dgm:constr type="l" for="ch" forName="parent3" refType="w" fact="0.5548"/>
              <dgm:constr type="t" for="ch" forName="parent3" refType="h" fact="0.9211"/>
              <dgm:constr type="w" for="ch" forName="parent3" refType="w" fact="0.4439"/>
              <dgm:constr type="h" for="ch" forName="parent3" refType="h" fact="0.045"/>
              <dgm:constr type="l" for="ch" forName="parent2" refType="w" fact="0.079"/>
              <dgm:constr type="t" for="ch" forName="parent2" refType="h" fact="0.9211"/>
              <dgm:constr type="w" for="ch" forName="parent2" refType="w" fact="0.4439"/>
              <dgm:constr type="h" for="ch" forName="parent2" refType="h" fact="0.045"/>
            </dgm:constrLst>
          </dgm:if>
          <dgm:else name="Name13">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r" for="ch" forName="picture1" refType="w" fact="0.9981"/>
              <dgm:constr type="t" for="ch" forName="picture1" refType="h" fact="0.0934"/>
              <dgm:constr type="w" for="ch" forName="picture1" refType="w" fact="0.9372"/>
              <dgm:constr type="h" for="ch" forName="picture1" refType="h" fact="0.6095"/>
              <dgm:constr type="r" for="ch" forName="accent1" refType="w" fact="0.9597"/>
              <dgm:constr type="t" for="ch" forName="accent1" refType="h" fact="0.1314"/>
              <dgm:constr type="w" for="ch" forName="accent1" refType="w" fact="0.9293"/>
              <dgm:constr type="h" for="ch" forName="accent1" refType="h" fact="0.8686"/>
              <dgm:constr type="r" for="ch" forName="picture3" refType="w" fact="0.4464"/>
              <dgm:constr type="t" for="ch" forName="picture3" refType="h" fact="0.6771"/>
              <dgm:constr type="w" for="ch" forName="picture3" refType="w" fact="0.4464"/>
              <dgm:constr type="h" for="ch" forName="picture3" refType="h" fact="0.2903"/>
              <dgm:constr type="r" for="ch" forName="picture2" refType="w" fact="0.922"/>
              <dgm:constr type="t" for="ch" forName="picture2" refType="h" fact="0.6771"/>
              <dgm:constr type="w" for="ch" forName="picture2" refType="w" fact="0.4458"/>
              <dgm:constr type="h" for="ch" forName="picture2" refType="h" fact="0.2903"/>
              <dgm:constr type="r" for="ch" forName="parent1" refType="w"/>
              <dgm:constr type="t" for="ch" forName="parent1" refType="h" fact="0"/>
              <dgm:constr type="w" for="ch" forName="parent1" refType="w" fact="0.9372"/>
              <dgm:constr type="h" for="ch" forName="parent1" refType="h" fact="0.0899"/>
              <dgm:constr type="r" for="ch" forName="parent3" refType="w" fact="0.4452"/>
              <dgm:constr type="t" for="ch" forName="parent3" refType="h" fact="0.9211"/>
              <dgm:constr type="w" for="ch" forName="parent3" refType="w" fact="0.4439"/>
              <dgm:constr type="h" for="ch" forName="parent3" refType="h" fact="0.045"/>
              <dgm:constr type="r" for="ch" forName="parent2" refType="w" fact="0.921"/>
              <dgm:constr type="t" for="ch" forName="parent2" refType="h" fact="0.9211"/>
              <dgm:constr type="w" for="ch" forName="parent2" refType="w" fact="0.4439"/>
              <dgm:constr type="h" for="ch" forName="parent2" refType="h" fact="0.045"/>
            </dgm:constrLst>
          </dgm:else>
        </dgm:choose>
      </dgm:if>
      <dgm:if name="Name14" axis="ch" ptType="node" func="cnt" op="equ" val="4">
        <dgm:alg type="composite">
          <dgm:param type="ar" val="1.2068"/>
        </dgm:alg>
        <dgm:choose name="Name15">
          <dgm:if name="Name16" func="var" arg="dir" op="equ" val="norm">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l" for="ch" forName="picture1" refType="w" fact="0.0018"/>
              <dgm:constr type="t" for="ch" forName="picture1" refType="h" fact="0.1037"/>
              <dgm:constr type="w" for="ch" forName="picture1" refType="w" fact="0.9084"/>
              <dgm:constr type="h" for="ch" forName="picture1" refType="h" fact="0.6767"/>
              <dgm:constr type="l" for="ch" forName="accent1" refType="w" fact="0.039"/>
              <dgm:constr type="t" for="ch" forName="accent1" refType="h" fact="0.1459"/>
              <dgm:constr type="w" for="ch" forName="accent1" refType="w" fact="0.9007"/>
              <dgm:constr type="h" for="ch" forName="accent1" refType="h" fact="0.8541"/>
              <dgm:constr type="l" for="ch" forName="parent1" refType="w" fact="0"/>
              <dgm:constr type="t" for="ch" forName="parent1" refType="h" fact="0"/>
              <dgm:constr type="w" for="ch" forName="parent1" refType="w" fact="0.9084"/>
              <dgm:constr type="h" for="ch" forName="parent1" refType="h" fact="0.0998"/>
              <dgm:constr type="l" for="ch" forName="picture3" refType="w" fact="0.3539"/>
              <dgm:constr type="t" for="ch" forName="picture3" refType="h" fact="0.7301"/>
              <dgm:constr type="w" for="ch" forName="picture3" refType="w" fact="0.3131"/>
              <dgm:constr type="h" for="ch" forName="picture3" refType="h" fact="0.2332"/>
              <dgm:constr type="l" for="ch" forName="parent3" refType="w" fact="0.3548"/>
              <dgm:constr type="t" for="ch" forName="parent3" refType="h" fact="0.926"/>
              <dgm:constr type="w" for="ch" forName="parent3" refType="w" fact="0.3113"/>
              <dgm:constr type="h" for="ch" forName="parent3" refType="h" fact="0.0361"/>
              <dgm:constr type="l" for="ch" forName="picture4" refType="w" fact="0.6874"/>
              <dgm:constr type="t" for="ch" forName="picture4" refType="h" fact="0.7301"/>
              <dgm:constr type="w" for="ch" forName="picture4" refType="w" fact="0.3126"/>
              <dgm:constr type="h" for="ch" forName="picture4" refType="h" fact="0.2332"/>
              <dgm:constr type="l" for="ch" forName="parent4" refType="w" fact="0.6881"/>
              <dgm:constr type="t" for="ch" forName="parent4" refType="h" fact="0.9264"/>
              <dgm:constr type="w" for="ch" forName="parent4" refType="w" fact="0.3113"/>
              <dgm:constr type="h" for="ch" forName="parent4" refType="h" fact="0.0361"/>
              <dgm:constr type="l" for="ch" forName="picture2" refType="w" fact="0.0204"/>
              <dgm:constr type="t" for="ch" forName="picture2" refType="h" fact="0.7301"/>
              <dgm:constr type="w" for="ch" forName="picture2" refType="w" fact="0.3126"/>
              <dgm:constr type="h" for="ch" forName="picture2" refType="h" fact="0.2332"/>
              <dgm:constr type="l" for="ch" forName="parent2" refType="w" fact="0.0211"/>
              <dgm:constr type="t" for="ch" forName="parent2" refType="h" fact="0.926"/>
              <dgm:constr type="w" for="ch" forName="parent2" refType="w" fact="0.3113"/>
              <dgm:constr type="h" for="ch" forName="parent2" refType="h" fact="0.0361"/>
            </dgm:constrLst>
          </dgm:if>
          <dgm:else name="Name17">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r" for="ch" forName="picture1" refType="w" fact="0.9982"/>
              <dgm:constr type="t" for="ch" forName="picture1" refType="h" fact="0.1037"/>
              <dgm:constr type="w" for="ch" forName="picture1" refType="w" fact="0.9084"/>
              <dgm:constr type="h" for="ch" forName="picture1" refType="h" fact="0.6767"/>
              <dgm:constr type="r" for="ch" forName="accent1" refType="w" fact="0.961"/>
              <dgm:constr type="t" for="ch" forName="accent1" refType="h" fact="0.1459"/>
              <dgm:constr type="w" for="ch" forName="accent1" refType="w" fact="0.9007"/>
              <dgm:constr type="h" for="ch" forName="accent1" refType="h" fact="0.8541"/>
              <dgm:constr type="r" for="ch" forName="parent1" refType="w"/>
              <dgm:constr type="t" for="ch" forName="parent1" refType="h" fact="0"/>
              <dgm:constr type="w" for="ch" forName="parent1" refType="w" fact="0.9084"/>
              <dgm:constr type="h" for="ch" forName="parent1" refType="h" fact="0.0998"/>
              <dgm:constr type="r" for="ch" forName="picture3" refType="w" fact="0.6461"/>
              <dgm:constr type="t" for="ch" forName="picture3" refType="h" fact="0.7301"/>
              <dgm:constr type="w" for="ch" forName="picture3" refType="w" fact="0.3131"/>
              <dgm:constr type="h" for="ch" forName="picture3" refType="h" fact="0.2332"/>
              <dgm:constr type="r" for="ch" forName="parent3" refType="w" fact="0.6452"/>
              <dgm:constr type="t" for="ch" forName="parent3" refType="h" fact="0.926"/>
              <dgm:constr type="w" for="ch" forName="parent3" refType="w" fact="0.3113"/>
              <dgm:constr type="h" for="ch" forName="parent3" refType="h" fact="0.0361"/>
              <dgm:constr type="r" for="ch" forName="picture4" refType="w" fact="0.3126"/>
              <dgm:constr type="t" for="ch" forName="picture4" refType="h" fact="0.7301"/>
              <dgm:constr type="w" for="ch" forName="picture4" refType="w" fact="0.3126"/>
              <dgm:constr type="h" for="ch" forName="picture4" refType="h" fact="0.2332"/>
              <dgm:constr type="r" for="ch" forName="parent4" refType="w" fact="0.3319"/>
              <dgm:constr type="t" for="ch" forName="parent4" refType="h" fact="0.9264"/>
              <dgm:constr type="w" for="ch" forName="parent4" refType="w" fact="0.3113"/>
              <dgm:constr type="h" for="ch" forName="parent4" refType="h" fact="0.0361"/>
              <dgm:constr type="r" for="ch" forName="picture2" refType="w" fact="0.9796"/>
              <dgm:constr type="t" for="ch" forName="picture2" refType="h" fact="0.7301"/>
              <dgm:constr type="w" for="ch" forName="picture2" refType="w" fact="0.3126"/>
              <dgm:constr type="h" for="ch" forName="picture2" refType="h" fact="0.2332"/>
              <dgm:constr type="r" for="ch" forName="parent2" refType="w" fact="0.9789"/>
              <dgm:constr type="t" for="ch" forName="parent2" refType="h" fact="0.926"/>
              <dgm:constr type="w" for="ch" forName="parent2" refType="w" fact="0.3113"/>
              <dgm:constr type="h" for="ch" forName="parent2" refType="h" fact="0.0361"/>
            </dgm:constrLst>
          </dgm:else>
        </dgm:choose>
      </dgm:if>
      <dgm:else name="Name18">
        <dgm:alg type="composite">
          <dgm:param type="ar" val="0.817"/>
        </dgm:alg>
        <dgm:choose name="Name19">
          <dgm:if name="Name20" func="var" arg="dir" op="equ" val="norm">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l" for="ch" forName="picture1" refType="w" fact="0.0019"/>
              <dgm:constr type="t" for="ch" forName="picture1" refType="h" fact="0.0724"/>
              <dgm:constr type="w" for="ch" forName="picture1" refType="w" fact="0.9372"/>
              <dgm:constr type="h" for="ch" forName="picture1" refType="h" fact="0.4727"/>
              <dgm:constr type="l" for="ch" forName="accent1" refType="w" fact="0.0403"/>
              <dgm:constr type="t" for="ch" forName="accent1" refType="h" fact="0.1019"/>
              <dgm:constr type="w" for="ch" forName="accent1" refType="w" fact="0.9293"/>
              <dgm:constr type="h" for="ch" forName="accent1" refType="h" fact="0.8921"/>
              <dgm:constr type="l" for="ch" forName="picture4" refType="w" fact="0.078"/>
              <dgm:constr type="t" for="ch" forName="picture4" refType="h" fact="0.7749"/>
              <dgm:constr type="w" for="ch" forName="picture4" refType="w" fact="0.4458"/>
              <dgm:constr type="h" for="ch" forName="picture4" refType="h" fact="0.2251"/>
              <dgm:constr type="l" for="ch" forName="picture5" refType="w" fact="0.5536"/>
              <dgm:constr type="t" for="ch" forName="picture5" refType="h" fact="0.7749"/>
              <dgm:constr type="w" for="ch" forName="picture5" refType="w" fact="0.4464"/>
              <dgm:constr type="h" for="ch" forName="picture5" refType="h" fact="0.2251"/>
              <dgm:constr type="l" for="ch" forName="picture3" refType="w" fact="0.5536"/>
              <dgm:constr type="t" for="ch" forName="picture3" refType="h" fact="0.5251"/>
              <dgm:constr type="w" for="ch" forName="picture3" refType="w" fact="0.4464"/>
              <dgm:constr type="h" for="ch" forName="picture3" refType="h" fact="0.2251"/>
              <dgm:constr type="l" for="ch" forName="picture2" refType="w" fact="0.078"/>
              <dgm:constr type="t" for="ch" forName="picture2" refType="h" fact="0.5251"/>
              <dgm:constr type="w" for="ch" forName="picture2" refType="w" fact="0.4458"/>
              <dgm:constr type="h" for="ch" forName="picture2" refType="h" fact="0.2251"/>
              <dgm:constr type="l" for="ch" forName="parent1" refType="w" fact="0"/>
              <dgm:constr type="t" for="ch" forName="parent1" refType="h" fact="0"/>
              <dgm:constr type="w" for="ch" forName="parent1" refType="w" fact="0.9372"/>
              <dgm:constr type="h" for="ch" forName="parent1" refType="h" fact="0.0697"/>
              <dgm:constr type="l" for="ch" forName="parent3" refType="w" fact="0.5548"/>
              <dgm:constr type="t" for="ch" forName="parent3" refType="h" fact="0.7143"/>
              <dgm:constr type="w" for="ch" forName="parent3" refType="w" fact="0.4439"/>
              <dgm:constr type="h" for="ch" forName="parent3" refType="h" fact="0.0349"/>
              <dgm:constr type="l" for="ch" forName="parent5" refType="w" fact="0.5548"/>
              <dgm:constr type="t" for="ch" forName="parent5" refType="h" fact="0.9644"/>
              <dgm:constr type="w" for="ch" forName="parent5" refType="w" fact="0.4439"/>
              <dgm:constr type="h" for="ch" forName="parent5" refType="h" fact="0.0349"/>
              <dgm:constr type="l" for="ch" forName="parent4" refType="w" fact="0.079"/>
              <dgm:constr type="t" for="ch" forName="parent4" refType="h" fact="0.9644"/>
              <dgm:constr type="w" for="ch" forName="parent4" refType="w" fact="0.4439"/>
              <dgm:constr type="h" for="ch" forName="parent4" refType="h" fact="0.0349"/>
              <dgm:constr type="l" for="ch" forName="parent2" refType="w" fact="0.079"/>
              <dgm:constr type="t" for="ch" forName="parent2" refType="h" fact="0.7143"/>
              <dgm:constr type="w" for="ch" forName="parent2" refType="w" fact="0.4439"/>
              <dgm:constr type="h" for="ch" forName="parent2" refType="h" fact="0.0349"/>
            </dgm:constrLst>
          </dgm:if>
          <dgm:else name="Name21">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r" for="ch" forName="picture1" refType="w" fact="0.9981"/>
              <dgm:constr type="t" for="ch" forName="picture1" refType="h" fact="0.0724"/>
              <dgm:constr type="w" for="ch" forName="picture1" refType="w" fact="0.9372"/>
              <dgm:constr type="h" for="ch" forName="picture1" refType="h" fact="0.4727"/>
              <dgm:constr type="r" for="ch" forName="accent1" refType="w" fact="0.9597"/>
              <dgm:constr type="t" for="ch" forName="accent1" refType="h" fact="0.1019"/>
              <dgm:constr type="w" for="ch" forName="accent1" refType="w" fact="0.9293"/>
              <dgm:constr type="h" for="ch" forName="accent1" refType="h" fact="0.8921"/>
              <dgm:constr type="r" for="ch" forName="picture4" refType="w" fact="0.922"/>
              <dgm:constr type="t" for="ch" forName="picture4" refType="h" fact="0.7749"/>
              <dgm:constr type="w" for="ch" forName="picture4" refType="w" fact="0.4458"/>
              <dgm:constr type="h" for="ch" forName="picture4" refType="h" fact="0.2251"/>
              <dgm:constr type="r" for="ch" forName="picture5" refType="w" fact="0.4464"/>
              <dgm:constr type="t" for="ch" forName="picture5" refType="h" fact="0.7749"/>
              <dgm:constr type="w" for="ch" forName="picture5" refType="w" fact="0.4464"/>
              <dgm:constr type="h" for="ch" forName="picture5" refType="h" fact="0.2251"/>
              <dgm:constr type="r" for="ch" forName="picture3" refType="w" fact="0.4464"/>
              <dgm:constr type="t" for="ch" forName="picture3" refType="h" fact="0.5251"/>
              <dgm:constr type="w" for="ch" forName="picture3" refType="w" fact="0.4464"/>
              <dgm:constr type="h" for="ch" forName="picture3" refType="h" fact="0.2251"/>
              <dgm:constr type="r" for="ch" forName="picture2" refType="w" fact="0.922"/>
              <dgm:constr type="t" for="ch" forName="picture2" refType="h" fact="0.5251"/>
              <dgm:constr type="w" for="ch" forName="picture2" refType="w" fact="0.4458"/>
              <dgm:constr type="h" for="ch" forName="picture2" refType="h" fact="0.2251"/>
              <dgm:constr type="l" for="ch" forName="parent1" refType="w" fact="0.0628"/>
              <dgm:constr type="t" for="ch" forName="parent1" refType="h" fact="0"/>
              <dgm:constr type="w" for="ch" forName="parent1" refType="w" fact="0.9372"/>
              <dgm:constr type="h" for="ch" forName="parent1" refType="h" fact="0.0697"/>
              <dgm:constr type="r" for="ch" forName="parent3" refType="w" fact="0.4452"/>
              <dgm:constr type="t" for="ch" forName="parent3" refType="h" fact="0.7143"/>
              <dgm:constr type="w" for="ch" forName="parent3" refType="w" fact="0.4439"/>
              <dgm:constr type="h" for="ch" forName="parent3" refType="h" fact="0.0349"/>
              <dgm:constr type="r" for="ch" forName="parent5" refType="w" fact="0.4452"/>
              <dgm:constr type="t" for="ch" forName="parent5" refType="h" fact="0.9644"/>
              <dgm:constr type="w" for="ch" forName="parent5" refType="w" fact="0.4439"/>
              <dgm:constr type="h" for="ch" forName="parent5" refType="h" fact="0.0349"/>
              <dgm:constr type="r" for="ch" forName="parent4" refType="w" fact="0.921"/>
              <dgm:constr type="t" for="ch" forName="parent4" refType="h" fact="0.9644"/>
              <dgm:constr type="w" for="ch" forName="parent4" refType="w" fact="0.4439"/>
              <dgm:constr type="h" for="ch" forName="parent4" refType="h" fact="0.0349"/>
              <dgm:constr type="r" for="ch" forName="parent2" refType="w" fact="0.921"/>
              <dgm:constr type="t" for="ch" forName="parent2" refType="h" fact="0.7143"/>
              <dgm:constr type="w" for="ch" forName="parent2" refType="w" fact="0.4439"/>
              <dgm:constr type="h" for="ch" forName="parent2" refType="h" fact="0.0349"/>
            </dgm:constrLst>
          </dgm:else>
        </dgm:choose>
      </dgm:else>
    </dgm:choose>
    <dgm:forEach name="Name22" axis="ch" ptType="node" cnt="1">
      <dgm:layoutNode name="picture1">
        <dgm:alg type="sp"/>
        <dgm:shape xmlns:r="http://schemas.openxmlformats.org/officeDocument/2006/relationships" r:blip="">
          <dgm:adjLst/>
        </dgm:shape>
        <dgm:presOf/>
        <dgm:forEach name="Name23" ref="pictureWrapper"/>
      </dgm:layoutNode>
      <dgm:layoutNode name="accent1" styleLbl="parChTrans1D1">
        <dgm:alg type="sp"/>
        <dgm:shape xmlns:r="http://schemas.openxmlformats.org/officeDocument/2006/relationships" type="rect" r:blip="">
          <dgm:adjLst/>
        </dgm:shape>
        <dgm:presOf/>
      </dgm:layoutNode>
      <dgm:layoutNode name="parent1" styleLbl="revTx">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forEach>
    <dgm:forEach name="Name24" axis="ch" ptType="node" st="2" cnt="1">
      <dgm:layoutNode name="picture2">
        <dgm:alg type="sp"/>
        <dgm:shape xmlns:r="http://schemas.openxmlformats.org/officeDocument/2006/relationships" r:blip="">
          <dgm:adjLst/>
        </dgm:shape>
        <dgm:presOf/>
        <dgm:forEach name="Name25" ref="pictureWrapper"/>
      </dgm:layoutNode>
      <dgm:layoutNode name="parent2" styleLbl="trBgShp">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forEach>
    <dgm:forEach name="Name26" axis="ch" ptType="node" st="3" cnt="1">
      <dgm:layoutNode name="picture3">
        <dgm:alg type="sp"/>
        <dgm:shape xmlns:r="http://schemas.openxmlformats.org/officeDocument/2006/relationships" r:blip="">
          <dgm:adjLst/>
        </dgm:shape>
        <dgm:presOf/>
        <dgm:forEach name="Name27" ref="pictureWrapper"/>
      </dgm:layoutNode>
      <dgm:layoutNode name="parent3" styleLbl="trBgShp">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8" axis="ch" ptType="node" st="4" cnt="1">
      <dgm:layoutNode name="picture4">
        <dgm:alg type="sp"/>
        <dgm:shape xmlns:r="http://schemas.openxmlformats.org/officeDocument/2006/relationships" r:blip="">
          <dgm:adjLst/>
        </dgm:shape>
        <dgm:presOf/>
        <dgm:forEach name="Name29" ref="pictureWrapper"/>
      </dgm:layoutNode>
      <dgm:layoutNode name="parent4" styleLbl="trBgShp">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30" axis="ch" ptType="node" st="5" cnt="1">
      <dgm:layoutNode name="picture5">
        <dgm:alg type="sp"/>
        <dgm:shape xmlns:r="http://schemas.openxmlformats.org/officeDocument/2006/relationships" r:blip="">
          <dgm:adjLst/>
        </dgm:shape>
        <dgm:presOf/>
        <dgm:forEach name="Name31" ref="pictureWrapper"/>
      </dgm:layoutNode>
      <dgm:layoutNode name="parent5" styleLbl="trBgShp">
        <dgm:varLst>
          <dgm:chMax val="0"/>
          <dgm:chPref val="0"/>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wrapper" axis="self" ptType="parTrans">
      <dgm:forEach name="pictureWrapper" axis="self">
        <dgm:layoutNode name="picture" styleLbl="bgImgPlace1">
          <dgm:alg type="sp"/>
          <dgm:shape xmlns:r="http://schemas.openxmlformats.org/officeDocument/2006/relationships" type="rect" r:blip="" blipPhldr="1">
            <dgm:adjLst/>
          </dgm:shape>
          <dgm:presOf/>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1/layout/ThemePictureGrid">
  <dgm:title val="Theme Picture Grid"/>
  <dgm:desc val="Use to show a group of pictures with the first picture being the largest. Can contain up to five Level 1 pictures.  Unused pictures do not appear, but remain available if you switch layouts. Works best with small amounts of corresponding text."/>
  <dgm:catLst>
    <dgm:cat type="picture" pri="13500"/>
    <dgm:cat type="officeonline" pri="8000"/>
  </dgm:catLst>
  <dgm:sampData>
    <dgm:dataModel>
      <dgm:ptLst>
        <dgm:pt modelId="0" type="doc"/>
        <dgm:pt modelId="10">
          <dgm:prSet phldr="1"/>
        </dgm:pt>
        <dgm:pt modelId="20">
          <dgm:prSet phldr="1"/>
        </dgm:pt>
        <dgm:pt modelId="30">
          <dgm:prSet phldr="1"/>
        </dgm:pt>
        <dgm:pt modelId="70">
          <dgm:prSet phldr="1"/>
        </dgm:pt>
        <dgm:pt modelId="80">
          <dgm:prSet phldr="1"/>
        </dgm:pt>
      </dgm:ptLst>
      <dgm:cxnLst>
        <dgm:cxn modelId="40" srcId="0" destId="10" srcOrd="0" destOrd="0"/>
        <dgm:cxn modelId="50" srcId="0" destId="20" srcOrd="1" destOrd="0"/>
        <dgm:cxn modelId="60" srcId="0" destId="30" srcOrd="2" destOrd="0"/>
        <dgm:cxn modelId="71" srcId="0" destId="70" srcOrd="1" destOrd="0"/>
        <dgm:cxn modelId="81" srcId="0" destId="8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5"/>
      <dgm:chPref val="5"/>
      <dgm:dir/>
    </dgm:varLst>
    <dgm:shape xmlns:r="http://schemas.openxmlformats.org/officeDocument/2006/relationships" r:blip="">
      <dgm:adjLst/>
    </dgm:shape>
    <dgm:choose name="Name1">
      <dgm:if name="Name2" axis="ch" ptType="node" func="cnt" op="equ" val="1">
        <dgm:alg type="composite">
          <dgm:param type="ar" val="1.391"/>
        </dgm:alg>
        <dgm:choose name="Name3">
          <dgm:if name="Name4" func="var" arg="dir" op="equ" val="norm">
            <dgm:constrLst>
              <dgm:constr type="primFontSz" for="des" ptType="node" op="equ" val="65"/>
              <dgm:constr type="l" for="ch" forName="accent1" refType="w" fact="0.0415"/>
              <dgm:constr type="t" for="ch" forName="accent1" refType="h" fact="0.1789"/>
              <dgm:constr type="w" for="ch" forName="accent1" refType="w" fact="0.9585"/>
              <dgm:constr type="h" for="ch" forName="accent1" refType="h" fact="0.8211"/>
              <dgm:constr type="l" for="ch" forName="parent1" refType="w" fact="0"/>
              <dgm:constr type="t" for="ch" forName="parent1" refType="h" fact="0"/>
              <dgm:constr type="w" for="ch" forName="parent1" refType="w" fact="0.9667"/>
              <dgm:constr type="h" for="ch" forName="parent1" refType="h" fact="0.1224"/>
              <dgm:constr type="l" for="ch" forName="picture1" refType="w" fact="0.0019"/>
              <dgm:constr type="t" for="ch" forName="picture1" refType="h" fact="0.1272"/>
              <dgm:constr type="w" for="ch" forName="picture1" refType="w" fact="0.9667"/>
              <dgm:constr type="h" for="ch" forName="picture1" refType="h" fact="0.83"/>
            </dgm:constrLst>
          </dgm:if>
          <dgm:else name="Name5">
            <dgm:constrLst>
              <dgm:constr type="primFontSz" for="des" ptType="node" op="equ" val="65"/>
              <dgm:constr type="l" for="ch" forName="accent1" refType="w" fact="0"/>
              <dgm:constr type="t" for="ch" forName="accent1" refType="h" fact="0.1789"/>
              <dgm:constr type="w" for="ch" forName="accent1" refType="w" fact="0.9585"/>
              <dgm:constr type="h" for="ch" forName="accent1" refType="h" fact="0.8211"/>
              <dgm:constr type="l" for="ch" forName="parent1" refType="w" fact="0.0333"/>
              <dgm:constr type="t" for="ch" forName="parent1" refType="h" fact="0"/>
              <dgm:constr type="w" for="ch" forName="parent1" refType="w" fact="0.9667"/>
              <dgm:constr type="h" for="ch" forName="parent1" refType="h" fact="0.1224"/>
              <dgm:constr type="r" for="ch" forName="picture1" refType="w" fact="0.9981"/>
              <dgm:constr type="t" for="ch" forName="picture1" refType="h" fact="0.1272"/>
              <dgm:constr type="w" for="ch" forName="picture1" refType="w" fact="0.9667"/>
              <dgm:constr type="h" for="ch" forName="picture1" refType="h" fact="0.83"/>
            </dgm:constrLst>
          </dgm:else>
        </dgm:choose>
      </dgm:if>
      <dgm:if name="Name6" axis="ch" ptType="node" func="cnt" op="equ" val="2">
        <dgm:alg type="composite">
          <dgm:param type="ar" val="0.7877"/>
        </dgm:alg>
        <dgm:choose name="Name7">
          <dgm:if name="Name8" func="var" arg="dir" op="equ" val="norm">
            <dgm:constrLst>
              <dgm:constr type="primFontSz" for="des" forName="parent1" val="65"/>
              <dgm:constr type="primFontSz" for="des" forName="parent2" val="65"/>
              <dgm:constr type="primFontSz" for="des" forName="parent2" refType="primFontSz" refFor="des" refForName="parent1" op="lte"/>
              <dgm:constr type="l" for="ch" forName="picture1" refType="w" fact="0.004"/>
              <dgm:constr type="t" for="ch" forName="picture1" refType="h" fact="0.0744"/>
              <dgm:constr type="w" for="ch" forName="picture1" refType="w" fact="0.996"/>
              <dgm:constr type="h" for="ch" forName="picture1" refType="h" fact="0.4853"/>
              <dgm:constr type="l" for="ch" forName="accent1" refType="w" fact="0.0447"/>
              <dgm:constr type="t" for="ch" forName="accent1" refType="h" fact="0.1046"/>
              <dgm:constr type="w" for="ch" forName="accent1" refType="w" fact="0.9169"/>
              <dgm:constr type="h" for="ch" forName="accent1" refType="h" fact="0.8954"/>
              <dgm:constr type="l" for="ch" forName="parent1" refType="w" fact="0"/>
              <dgm:constr type="t" for="ch" forName="parent1" refType="h" fact="0"/>
              <dgm:constr type="w" for="ch" forName="parent1" refType="w" fact="0.996"/>
              <dgm:constr type="h" for="ch" forName="parent1" refType="h" fact="0.0716"/>
              <dgm:constr type="l" for="ch" forName="picture2" refType="w" fact="0.0831"/>
              <dgm:constr type="t" for="ch" forName="picture2" refType="h" fact="0.5391"/>
              <dgm:constr type="w" for="ch" forName="picture2" refType="w" fact="0.8985"/>
              <dgm:constr type="h" for="ch" forName="picture2" refType="h" fact="0.4306"/>
              <dgm:constr type="l" for="ch" forName="parent2" refType="w" fact="0.085"/>
              <dgm:constr type="t" for="ch" forName="parent2" refType="h" fact="0.901"/>
              <dgm:constr type="w" for="ch" forName="parent2" refType="w" fact="0.8947"/>
              <dgm:constr type="h" for="ch" forName="parent2" refType="h" fact="0.0668"/>
            </dgm:constrLst>
          </dgm:if>
          <dgm:else name="Name9">
            <dgm:constrLst>
              <dgm:constr type="primFontSz" for="des" forName="parent1" val="65"/>
              <dgm:constr type="primFontSz" for="des" forName="parent2" val="65"/>
              <dgm:constr type="primFontSz" for="des" forName="parent2" refType="primFontSz" refFor="des" refForName="parent1" op="lte"/>
              <dgm:constr type="r" for="ch" forName="picture1" refType="w" fact="0.996"/>
              <dgm:constr type="t" for="ch" forName="picture1" refType="h" fact="0.0744"/>
              <dgm:constr type="w" for="ch" forName="picture1" refType="w" fact="0.996"/>
              <dgm:constr type="h" for="ch" forName="picture1" refType="h" fact="0.4853"/>
              <dgm:constr type="r" for="ch" forName="accent1" refType="w" fact="0.9597"/>
              <dgm:constr type="t" for="ch" forName="accent1" refType="h" fact="0.1046"/>
              <dgm:constr type="w" for="ch" forName="accent1" refType="w" fact="0.9169"/>
              <dgm:constr type="h" for="ch" forName="accent1" refType="h" fact="0.8954"/>
              <dgm:constr type="r" for="ch" forName="parent1" refType="w"/>
              <dgm:constr type="t" for="ch" forName="parent1" refType="h" fact="0"/>
              <dgm:constr type="w" for="ch" forName="parent1" refType="w" fact="0.996"/>
              <dgm:constr type="h" for="ch" forName="parent1" refType="h" fact="0.0716"/>
              <dgm:constr type="r" for="ch" forName="picture2" refType="w" fact="0.9169"/>
              <dgm:constr type="t" for="ch" forName="picture2" refType="h" fact="0.5391"/>
              <dgm:constr type="w" for="ch" forName="picture2" refType="w" fact="0.8985"/>
              <dgm:constr type="h" for="ch" forName="picture2" refType="h" fact="0.4306"/>
              <dgm:constr type="r" for="ch" forName="parent2" refType="w" fact="0.915"/>
              <dgm:constr type="t" for="ch" forName="parent2" refType="h" fact="0.901"/>
              <dgm:constr type="w" for="ch" forName="parent2" refType="w" fact="0.8947"/>
              <dgm:constr type="h" for="ch" forName="parent2" refType="h" fact="0.0668"/>
            </dgm:constrLst>
          </dgm:else>
        </dgm:choose>
      </dgm:if>
      <dgm:if name="Name10" axis="ch" ptType="node" func="cnt" op="equ" val="3">
        <dgm:alg type="composite">
          <dgm:param type="ar" val="1.0535"/>
        </dgm:alg>
        <dgm:choose name="Name11">
          <dgm:if name="Name12" func="var" arg="dir" op="equ" val="norm">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l" for="ch" forName="picture1" refType="w" fact="0.0019"/>
              <dgm:constr type="t" for="ch" forName="picture1" refType="h" fact="0.0934"/>
              <dgm:constr type="w" for="ch" forName="picture1" refType="w" fact="0.9372"/>
              <dgm:constr type="h" for="ch" forName="picture1" refType="h" fact="0.6095"/>
              <dgm:constr type="l" for="ch" forName="accent1" refType="w" fact="0.0403"/>
              <dgm:constr type="t" for="ch" forName="accent1" refType="h" fact="0.1314"/>
              <dgm:constr type="w" for="ch" forName="accent1" refType="w" fact="0.9293"/>
              <dgm:constr type="h" for="ch" forName="accent1" refType="h" fact="0.8686"/>
              <dgm:constr type="l" for="ch" forName="picture3" refType="w" fact="0.5536"/>
              <dgm:constr type="t" for="ch" forName="picture3" refType="h" fact="0.6771"/>
              <dgm:constr type="w" for="ch" forName="picture3" refType="w" fact="0.4464"/>
              <dgm:constr type="h" for="ch" forName="picture3" refType="h" fact="0.2903"/>
              <dgm:constr type="l" for="ch" forName="picture2" refType="w" fact="0.078"/>
              <dgm:constr type="t" for="ch" forName="picture2" refType="h" fact="0.6771"/>
              <dgm:constr type="w" for="ch" forName="picture2" refType="w" fact="0.4458"/>
              <dgm:constr type="h" for="ch" forName="picture2" refType="h" fact="0.2903"/>
              <dgm:constr type="l" for="ch" forName="parent1" refType="w" fact="0"/>
              <dgm:constr type="t" for="ch" forName="parent1" refType="h" fact="0"/>
              <dgm:constr type="w" for="ch" forName="parent1" refType="w" fact="0.9372"/>
              <dgm:constr type="h" for="ch" forName="parent1" refType="h" fact="0.0899"/>
              <dgm:constr type="l" for="ch" forName="parent3" refType="w" fact="0.5548"/>
              <dgm:constr type="t" for="ch" forName="parent3" refType="h" fact="0.9211"/>
              <dgm:constr type="w" for="ch" forName="parent3" refType="w" fact="0.4439"/>
              <dgm:constr type="h" for="ch" forName="parent3" refType="h" fact="0.045"/>
              <dgm:constr type="l" for="ch" forName="parent2" refType="w" fact="0.079"/>
              <dgm:constr type="t" for="ch" forName="parent2" refType="h" fact="0.9211"/>
              <dgm:constr type="w" for="ch" forName="parent2" refType="w" fact="0.4439"/>
              <dgm:constr type="h" for="ch" forName="parent2" refType="h" fact="0.045"/>
            </dgm:constrLst>
          </dgm:if>
          <dgm:else name="Name13">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r" for="ch" forName="picture1" refType="w" fact="0.9981"/>
              <dgm:constr type="t" for="ch" forName="picture1" refType="h" fact="0.0934"/>
              <dgm:constr type="w" for="ch" forName="picture1" refType="w" fact="0.9372"/>
              <dgm:constr type="h" for="ch" forName="picture1" refType="h" fact="0.6095"/>
              <dgm:constr type="r" for="ch" forName="accent1" refType="w" fact="0.9597"/>
              <dgm:constr type="t" for="ch" forName="accent1" refType="h" fact="0.1314"/>
              <dgm:constr type="w" for="ch" forName="accent1" refType="w" fact="0.9293"/>
              <dgm:constr type="h" for="ch" forName="accent1" refType="h" fact="0.8686"/>
              <dgm:constr type="r" for="ch" forName="picture3" refType="w" fact="0.4464"/>
              <dgm:constr type="t" for="ch" forName="picture3" refType="h" fact="0.6771"/>
              <dgm:constr type="w" for="ch" forName="picture3" refType="w" fact="0.4464"/>
              <dgm:constr type="h" for="ch" forName="picture3" refType="h" fact="0.2903"/>
              <dgm:constr type="r" for="ch" forName="picture2" refType="w" fact="0.922"/>
              <dgm:constr type="t" for="ch" forName="picture2" refType="h" fact="0.6771"/>
              <dgm:constr type="w" for="ch" forName="picture2" refType="w" fact="0.4458"/>
              <dgm:constr type="h" for="ch" forName="picture2" refType="h" fact="0.2903"/>
              <dgm:constr type="r" for="ch" forName="parent1" refType="w"/>
              <dgm:constr type="t" for="ch" forName="parent1" refType="h" fact="0"/>
              <dgm:constr type="w" for="ch" forName="parent1" refType="w" fact="0.9372"/>
              <dgm:constr type="h" for="ch" forName="parent1" refType="h" fact="0.0899"/>
              <dgm:constr type="r" for="ch" forName="parent3" refType="w" fact="0.4452"/>
              <dgm:constr type="t" for="ch" forName="parent3" refType="h" fact="0.9211"/>
              <dgm:constr type="w" for="ch" forName="parent3" refType="w" fact="0.4439"/>
              <dgm:constr type="h" for="ch" forName="parent3" refType="h" fact="0.045"/>
              <dgm:constr type="r" for="ch" forName="parent2" refType="w" fact="0.921"/>
              <dgm:constr type="t" for="ch" forName="parent2" refType="h" fact="0.9211"/>
              <dgm:constr type="w" for="ch" forName="parent2" refType="w" fact="0.4439"/>
              <dgm:constr type="h" for="ch" forName="parent2" refType="h" fact="0.045"/>
            </dgm:constrLst>
          </dgm:else>
        </dgm:choose>
      </dgm:if>
      <dgm:if name="Name14" axis="ch" ptType="node" func="cnt" op="equ" val="4">
        <dgm:alg type="composite">
          <dgm:param type="ar" val="1.2068"/>
        </dgm:alg>
        <dgm:choose name="Name15">
          <dgm:if name="Name16" func="var" arg="dir" op="equ" val="norm">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l" for="ch" forName="picture1" refType="w" fact="0.0018"/>
              <dgm:constr type="t" for="ch" forName="picture1" refType="h" fact="0.1037"/>
              <dgm:constr type="w" for="ch" forName="picture1" refType="w" fact="0.9084"/>
              <dgm:constr type="h" for="ch" forName="picture1" refType="h" fact="0.6767"/>
              <dgm:constr type="l" for="ch" forName="accent1" refType="w" fact="0.039"/>
              <dgm:constr type="t" for="ch" forName="accent1" refType="h" fact="0.1459"/>
              <dgm:constr type="w" for="ch" forName="accent1" refType="w" fact="0.9007"/>
              <dgm:constr type="h" for="ch" forName="accent1" refType="h" fact="0.8541"/>
              <dgm:constr type="l" for="ch" forName="parent1" refType="w" fact="0"/>
              <dgm:constr type="t" for="ch" forName="parent1" refType="h" fact="0"/>
              <dgm:constr type="w" for="ch" forName="parent1" refType="w" fact="0.9084"/>
              <dgm:constr type="h" for="ch" forName="parent1" refType="h" fact="0.0998"/>
              <dgm:constr type="l" for="ch" forName="picture3" refType="w" fact="0.3539"/>
              <dgm:constr type="t" for="ch" forName="picture3" refType="h" fact="0.7301"/>
              <dgm:constr type="w" for="ch" forName="picture3" refType="w" fact="0.3131"/>
              <dgm:constr type="h" for="ch" forName="picture3" refType="h" fact="0.2332"/>
              <dgm:constr type="l" for="ch" forName="parent3" refType="w" fact="0.3548"/>
              <dgm:constr type="t" for="ch" forName="parent3" refType="h" fact="0.926"/>
              <dgm:constr type="w" for="ch" forName="parent3" refType="w" fact="0.3113"/>
              <dgm:constr type="h" for="ch" forName="parent3" refType="h" fact="0.0361"/>
              <dgm:constr type="l" for="ch" forName="picture4" refType="w" fact="0.6874"/>
              <dgm:constr type="t" for="ch" forName="picture4" refType="h" fact="0.7301"/>
              <dgm:constr type="w" for="ch" forName="picture4" refType="w" fact="0.3126"/>
              <dgm:constr type="h" for="ch" forName="picture4" refType="h" fact="0.2332"/>
              <dgm:constr type="l" for="ch" forName="parent4" refType="w" fact="0.6881"/>
              <dgm:constr type="t" for="ch" forName="parent4" refType="h" fact="0.9264"/>
              <dgm:constr type="w" for="ch" forName="parent4" refType="w" fact="0.3113"/>
              <dgm:constr type="h" for="ch" forName="parent4" refType="h" fact="0.0361"/>
              <dgm:constr type="l" for="ch" forName="picture2" refType="w" fact="0.0204"/>
              <dgm:constr type="t" for="ch" forName="picture2" refType="h" fact="0.7301"/>
              <dgm:constr type="w" for="ch" forName="picture2" refType="w" fact="0.3126"/>
              <dgm:constr type="h" for="ch" forName="picture2" refType="h" fact="0.2332"/>
              <dgm:constr type="l" for="ch" forName="parent2" refType="w" fact="0.0211"/>
              <dgm:constr type="t" for="ch" forName="parent2" refType="h" fact="0.926"/>
              <dgm:constr type="w" for="ch" forName="parent2" refType="w" fact="0.3113"/>
              <dgm:constr type="h" for="ch" forName="parent2" refType="h" fact="0.0361"/>
            </dgm:constrLst>
          </dgm:if>
          <dgm:else name="Name17">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r" for="ch" forName="picture1" refType="w" fact="0.9982"/>
              <dgm:constr type="t" for="ch" forName="picture1" refType="h" fact="0.1037"/>
              <dgm:constr type="w" for="ch" forName="picture1" refType="w" fact="0.9084"/>
              <dgm:constr type="h" for="ch" forName="picture1" refType="h" fact="0.6767"/>
              <dgm:constr type="r" for="ch" forName="accent1" refType="w" fact="0.961"/>
              <dgm:constr type="t" for="ch" forName="accent1" refType="h" fact="0.1459"/>
              <dgm:constr type="w" for="ch" forName="accent1" refType="w" fact="0.9007"/>
              <dgm:constr type="h" for="ch" forName="accent1" refType="h" fact="0.8541"/>
              <dgm:constr type="r" for="ch" forName="parent1" refType="w"/>
              <dgm:constr type="t" for="ch" forName="parent1" refType="h" fact="0"/>
              <dgm:constr type="w" for="ch" forName="parent1" refType="w" fact="0.9084"/>
              <dgm:constr type="h" for="ch" forName="parent1" refType="h" fact="0.0998"/>
              <dgm:constr type="r" for="ch" forName="picture3" refType="w" fact="0.6461"/>
              <dgm:constr type="t" for="ch" forName="picture3" refType="h" fact="0.7301"/>
              <dgm:constr type="w" for="ch" forName="picture3" refType="w" fact="0.3131"/>
              <dgm:constr type="h" for="ch" forName="picture3" refType="h" fact="0.2332"/>
              <dgm:constr type="r" for="ch" forName="parent3" refType="w" fact="0.6452"/>
              <dgm:constr type="t" for="ch" forName="parent3" refType="h" fact="0.926"/>
              <dgm:constr type="w" for="ch" forName="parent3" refType="w" fact="0.3113"/>
              <dgm:constr type="h" for="ch" forName="parent3" refType="h" fact="0.0361"/>
              <dgm:constr type="r" for="ch" forName="picture4" refType="w" fact="0.3126"/>
              <dgm:constr type="t" for="ch" forName="picture4" refType="h" fact="0.7301"/>
              <dgm:constr type="w" for="ch" forName="picture4" refType="w" fact="0.3126"/>
              <dgm:constr type="h" for="ch" forName="picture4" refType="h" fact="0.2332"/>
              <dgm:constr type="r" for="ch" forName="parent4" refType="w" fact="0.3319"/>
              <dgm:constr type="t" for="ch" forName="parent4" refType="h" fact="0.9264"/>
              <dgm:constr type="w" for="ch" forName="parent4" refType="w" fact="0.3113"/>
              <dgm:constr type="h" for="ch" forName="parent4" refType="h" fact="0.0361"/>
              <dgm:constr type="r" for="ch" forName="picture2" refType="w" fact="0.9796"/>
              <dgm:constr type="t" for="ch" forName="picture2" refType="h" fact="0.7301"/>
              <dgm:constr type="w" for="ch" forName="picture2" refType="w" fact="0.3126"/>
              <dgm:constr type="h" for="ch" forName="picture2" refType="h" fact="0.2332"/>
              <dgm:constr type="r" for="ch" forName="parent2" refType="w" fact="0.9789"/>
              <dgm:constr type="t" for="ch" forName="parent2" refType="h" fact="0.926"/>
              <dgm:constr type="w" for="ch" forName="parent2" refType="w" fact="0.3113"/>
              <dgm:constr type="h" for="ch" forName="parent2" refType="h" fact="0.0361"/>
            </dgm:constrLst>
          </dgm:else>
        </dgm:choose>
      </dgm:if>
      <dgm:else name="Name18">
        <dgm:alg type="composite">
          <dgm:param type="ar" val="0.817"/>
        </dgm:alg>
        <dgm:choose name="Name19">
          <dgm:if name="Name20" func="var" arg="dir" op="equ" val="norm">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l" for="ch" forName="picture1" refType="w" fact="0.0019"/>
              <dgm:constr type="t" for="ch" forName="picture1" refType="h" fact="0.0724"/>
              <dgm:constr type="w" for="ch" forName="picture1" refType="w" fact="0.9372"/>
              <dgm:constr type="h" for="ch" forName="picture1" refType="h" fact="0.4727"/>
              <dgm:constr type="l" for="ch" forName="accent1" refType="w" fact="0.0403"/>
              <dgm:constr type="t" for="ch" forName="accent1" refType="h" fact="0.1019"/>
              <dgm:constr type="w" for="ch" forName="accent1" refType="w" fact="0.9293"/>
              <dgm:constr type="h" for="ch" forName="accent1" refType="h" fact="0.8921"/>
              <dgm:constr type="l" for="ch" forName="picture4" refType="w" fact="0.078"/>
              <dgm:constr type="t" for="ch" forName="picture4" refType="h" fact="0.7749"/>
              <dgm:constr type="w" for="ch" forName="picture4" refType="w" fact="0.4458"/>
              <dgm:constr type="h" for="ch" forName="picture4" refType="h" fact="0.2251"/>
              <dgm:constr type="l" for="ch" forName="picture5" refType="w" fact="0.5536"/>
              <dgm:constr type="t" for="ch" forName="picture5" refType="h" fact="0.7749"/>
              <dgm:constr type="w" for="ch" forName="picture5" refType="w" fact="0.4464"/>
              <dgm:constr type="h" for="ch" forName="picture5" refType="h" fact="0.2251"/>
              <dgm:constr type="l" for="ch" forName="picture3" refType="w" fact="0.5536"/>
              <dgm:constr type="t" for="ch" forName="picture3" refType="h" fact="0.5251"/>
              <dgm:constr type="w" for="ch" forName="picture3" refType="w" fact="0.4464"/>
              <dgm:constr type="h" for="ch" forName="picture3" refType="h" fact="0.2251"/>
              <dgm:constr type="l" for="ch" forName="picture2" refType="w" fact="0.078"/>
              <dgm:constr type="t" for="ch" forName="picture2" refType="h" fact="0.5251"/>
              <dgm:constr type="w" for="ch" forName="picture2" refType="w" fact="0.4458"/>
              <dgm:constr type="h" for="ch" forName="picture2" refType="h" fact="0.2251"/>
              <dgm:constr type="l" for="ch" forName="parent1" refType="w" fact="0"/>
              <dgm:constr type="t" for="ch" forName="parent1" refType="h" fact="0"/>
              <dgm:constr type="w" for="ch" forName="parent1" refType="w" fact="0.9372"/>
              <dgm:constr type="h" for="ch" forName="parent1" refType="h" fact="0.0697"/>
              <dgm:constr type="l" for="ch" forName="parent3" refType="w" fact="0.5548"/>
              <dgm:constr type="t" for="ch" forName="parent3" refType="h" fact="0.7143"/>
              <dgm:constr type="w" for="ch" forName="parent3" refType="w" fact="0.4439"/>
              <dgm:constr type="h" for="ch" forName="parent3" refType="h" fact="0.0349"/>
              <dgm:constr type="l" for="ch" forName="parent5" refType="w" fact="0.5548"/>
              <dgm:constr type="t" for="ch" forName="parent5" refType="h" fact="0.9644"/>
              <dgm:constr type="w" for="ch" forName="parent5" refType="w" fact="0.4439"/>
              <dgm:constr type="h" for="ch" forName="parent5" refType="h" fact="0.0349"/>
              <dgm:constr type="l" for="ch" forName="parent4" refType="w" fact="0.079"/>
              <dgm:constr type="t" for="ch" forName="parent4" refType="h" fact="0.9644"/>
              <dgm:constr type="w" for="ch" forName="parent4" refType="w" fact="0.4439"/>
              <dgm:constr type="h" for="ch" forName="parent4" refType="h" fact="0.0349"/>
              <dgm:constr type="l" for="ch" forName="parent2" refType="w" fact="0.079"/>
              <dgm:constr type="t" for="ch" forName="parent2" refType="h" fact="0.7143"/>
              <dgm:constr type="w" for="ch" forName="parent2" refType="w" fact="0.4439"/>
              <dgm:constr type="h" for="ch" forName="parent2" refType="h" fact="0.0349"/>
            </dgm:constrLst>
          </dgm:if>
          <dgm:else name="Name21">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r" for="ch" forName="picture1" refType="w" fact="0.9981"/>
              <dgm:constr type="t" for="ch" forName="picture1" refType="h" fact="0.0724"/>
              <dgm:constr type="w" for="ch" forName="picture1" refType="w" fact="0.9372"/>
              <dgm:constr type="h" for="ch" forName="picture1" refType="h" fact="0.4727"/>
              <dgm:constr type="r" for="ch" forName="accent1" refType="w" fact="0.9597"/>
              <dgm:constr type="t" for="ch" forName="accent1" refType="h" fact="0.1019"/>
              <dgm:constr type="w" for="ch" forName="accent1" refType="w" fact="0.9293"/>
              <dgm:constr type="h" for="ch" forName="accent1" refType="h" fact="0.8921"/>
              <dgm:constr type="r" for="ch" forName="picture4" refType="w" fact="0.922"/>
              <dgm:constr type="t" for="ch" forName="picture4" refType="h" fact="0.7749"/>
              <dgm:constr type="w" for="ch" forName="picture4" refType="w" fact="0.4458"/>
              <dgm:constr type="h" for="ch" forName="picture4" refType="h" fact="0.2251"/>
              <dgm:constr type="r" for="ch" forName="picture5" refType="w" fact="0.4464"/>
              <dgm:constr type="t" for="ch" forName="picture5" refType="h" fact="0.7749"/>
              <dgm:constr type="w" for="ch" forName="picture5" refType="w" fact="0.4464"/>
              <dgm:constr type="h" for="ch" forName="picture5" refType="h" fact="0.2251"/>
              <dgm:constr type="r" for="ch" forName="picture3" refType="w" fact="0.4464"/>
              <dgm:constr type="t" for="ch" forName="picture3" refType="h" fact="0.5251"/>
              <dgm:constr type="w" for="ch" forName="picture3" refType="w" fact="0.4464"/>
              <dgm:constr type="h" for="ch" forName="picture3" refType="h" fact="0.2251"/>
              <dgm:constr type="r" for="ch" forName="picture2" refType="w" fact="0.922"/>
              <dgm:constr type="t" for="ch" forName="picture2" refType="h" fact="0.5251"/>
              <dgm:constr type="w" for="ch" forName="picture2" refType="w" fact="0.4458"/>
              <dgm:constr type="h" for="ch" forName="picture2" refType="h" fact="0.2251"/>
              <dgm:constr type="l" for="ch" forName="parent1" refType="w" fact="0.0628"/>
              <dgm:constr type="t" for="ch" forName="parent1" refType="h" fact="0"/>
              <dgm:constr type="w" for="ch" forName="parent1" refType="w" fact="0.9372"/>
              <dgm:constr type="h" for="ch" forName="parent1" refType="h" fact="0.0697"/>
              <dgm:constr type="r" for="ch" forName="parent3" refType="w" fact="0.4452"/>
              <dgm:constr type="t" for="ch" forName="parent3" refType="h" fact="0.7143"/>
              <dgm:constr type="w" for="ch" forName="parent3" refType="w" fact="0.4439"/>
              <dgm:constr type="h" for="ch" forName="parent3" refType="h" fact="0.0349"/>
              <dgm:constr type="r" for="ch" forName="parent5" refType="w" fact="0.4452"/>
              <dgm:constr type="t" for="ch" forName="parent5" refType="h" fact="0.9644"/>
              <dgm:constr type="w" for="ch" forName="parent5" refType="w" fact="0.4439"/>
              <dgm:constr type="h" for="ch" forName="parent5" refType="h" fact="0.0349"/>
              <dgm:constr type="r" for="ch" forName="parent4" refType="w" fact="0.921"/>
              <dgm:constr type="t" for="ch" forName="parent4" refType="h" fact="0.9644"/>
              <dgm:constr type="w" for="ch" forName="parent4" refType="w" fact="0.4439"/>
              <dgm:constr type="h" for="ch" forName="parent4" refType="h" fact="0.0349"/>
              <dgm:constr type="r" for="ch" forName="parent2" refType="w" fact="0.921"/>
              <dgm:constr type="t" for="ch" forName="parent2" refType="h" fact="0.7143"/>
              <dgm:constr type="w" for="ch" forName="parent2" refType="w" fact="0.4439"/>
              <dgm:constr type="h" for="ch" forName="parent2" refType="h" fact="0.0349"/>
            </dgm:constrLst>
          </dgm:else>
        </dgm:choose>
      </dgm:else>
    </dgm:choose>
    <dgm:forEach name="Name22" axis="ch" ptType="node" cnt="1">
      <dgm:layoutNode name="picture1">
        <dgm:alg type="sp"/>
        <dgm:shape xmlns:r="http://schemas.openxmlformats.org/officeDocument/2006/relationships" r:blip="">
          <dgm:adjLst/>
        </dgm:shape>
        <dgm:presOf/>
        <dgm:forEach name="Name23" ref="pictureWrapper"/>
      </dgm:layoutNode>
      <dgm:layoutNode name="accent1" styleLbl="parChTrans1D1">
        <dgm:alg type="sp"/>
        <dgm:shape xmlns:r="http://schemas.openxmlformats.org/officeDocument/2006/relationships" type="rect" r:blip="">
          <dgm:adjLst/>
        </dgm:shape>
        <dgm:presOf/>
      </dgm:layoutNode>
      <dgm:layoutNode name="parent1" styleLbl="revTx">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forEach>
    <dgm:forEach name="Name24" axis="ch" ptType="node" st="2" cnt="1">
      <dgm:layoutNode name="picture2">
        <dgm:alg type="sp"/>
        <dgm:shape xmlns:r="http://schemas.openxmlformats.org/officeDocument/2006/relationships" r:blip="">
          <dgm:adjLst/>
        </dgm:shape>
        <dgm:presOf/>
        <dgm:forEach name="Name25" ref="pictureWrapper"/>
      </dgm:layoutNode>
      <dgm:layoutNode name="parent2" styleLbl="trBgShp">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forEach>
    <dgm:forEach name="Name26" axis="ch" ptType="node" st="3" cnt="1">
      <dgm:layoutNode name="picture3">
        <dgm:alg type="sp"/>
        <dgm:shape xmlns:r="http://schemas.openxmlformats.org/officeDocument/2006/relationships" r:blip="">
          <dgm:adjLst/>
        </dgm:shape>
        <dgm:presOf/>
        <dgm:forEach name="Name27" ref="pictureWrapper"/>
      </dgm:layoutNode>
      <dgm:layoutNode name="parent3" styleLbl="trBgShp">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8" axis="ch" ptType="node" st="4" cnt="1">
      <dgm:layoutNode name="picture4">
        <dgm:alg type="sp"/>
        <dgm:shape xmlns:r="http://schemas.openxmlformats.org/officeDocument/2006/relationships" r:blip="">
          <dgm:adjLst/>
        </dgm:shape>
        <dgm:presOf/>
        <dgm:forEach name="Name29" ref="pictureWrapper"/>
      </dgm:layoutNode>
      <dgm:layoutNode name="parent4" styleLbl="trBgShp">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30" axis="ch" ptType="node" st="5" cnt="1">
      <dgm:layoutNode name="picture5">
        <dgm:alg type="sp"/>
        <dgm:shape xmlns:r="http://schemas.openxmlformats.org/officeDocument/2006/relationships" r:blip="">
          <dgm:adjLst/>
        </dgm:shape>
        <dgm:presOf/>
        <dgm:forEach name="Name31" ref="pictureWrapper"/>
      </dgm:layoutNode>
      <dgm:layoutNode name="parent5" styleLbl="trBgShp">
        <dgm:varLst>
          <dgm:chMax val="0"/>
          <dgm:chPref val="0"/>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wrapper" axis="self" ptType="parTrans">
      <dgm:forEach name="pictureWrapper" axis="self">
        <dgm:layoutNode name="picture" styleLbl="bgImgPlace1">
          <dgm:alg type="sp"/>
          <dgm:shape xmlns:r="http://schemas.openxmlformats.org/officeDocument/2006/relationships" type="rect" r:blip="" blipPhldr="1">
            <dgm:adjLst/>
          </dgm:shape>
          <dgm:presOf/>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1/layout/ThemePictureGrid">
  <dgm:title val="Theme Picture Grid"/>
  <dgm:desc val="Use to show a group of pictures with the first picture being the largest. Can contain up to five Level 1 pictures.  Unused pictures do not appear, but remain available if you switch layouts. Works best with small amounts of corresponding text."/>
  <dgm:catLst>
    <dgm:cat type="picture" pri="13500"/>
    <dgm:cat type="officeonline" pri="8000"/>
  </dgm:catLst>
  <dgm:sampData>
    <dgm:dataModel>
      <dgm:ptLst>
        <dgm:pt modelId="0" type="doc"/>
        <dgm:pt modelId="10">
          <dgm:prSet phldr="1"/>
        </dgm:pt>
        <dgm:pt modelId="20">
          <dgm:prSet phldr="1"/>
        </dgm:pt>
        <dgm:pt modelId="30">
          <dgm:prSet phldr="1"/>
        </dgm:pt>
        <dgm:pt modelId="70">
          <dgm:prSet phldr="1"/>
        </dgm:pt>
        <dgm:pt modelId="80">
          <dgm:prSet phldr="1"/>
        </dgm:pt>
      </dgm:ptLst>
      <dgm:cxnLst>
        <dgm:cxn modelId="40" srcId="0" destId="10" srcOrd="0" destOrd="0"/>
        <dgm:cxn modelId="50" srcId="0" destId="20" srcOrd="1" destOrd="0"/>
        <dgm:cxn modelId="60" srcId="0" destId="30" srcOrd="2" destOrd="0"/>
        <dgm:cxn modelId="71" srcId="0" destId="70" srcOrd="1" destOrd="0"/>
        <dgm:cxn modelId="81" srcId="0" destId="8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5"/>
      <dgm:chPref val="5"/>
      <dgm:dir/>
    </dgm:varLst>
    <dgm:shape xmlns:r="http://schemas.openxmlformats.org/officeDocument/2006/relationships" r:blip="">
      <dgm:adjLst/>
    </dgm:shape>
    <dgm:choose name="Name1">
      <dgm:if name="Name2" axis="ch" ptType="node" func="cnt" op="equ" val="1">
        <dgm:alg type="composite">
          <dgm:param type="ar" val="1.391"/>
        </dgm:alg>
        <dgm:choose name="Name3">
          <dgm:if name="Name4" func="var" arg="dir" op="equ" val="norm">
            <dgm:constrLst>
              <dgm:constr type="primFontSz" for="des" ptType="node" op="equ" val="65"/>
              <dgm:constr type="l" for="ch" forName="accent1" refType="w" fact="0.0415"/>
              <dgm:constr type="t" for="ch" forName="accent1" refType="h" fact="0.1789"/>
              <dgm:constr type="w" for="ch" forName="accent1" refType="w" fact="0.9585"/>
              <dgm:constr type="h" for="ch" forName="accent1" refType="h" fact="0.8211"/>
              <dgm:constr type="l" for="ch" forName="parent1" refType="w" fact="0"/>
              <dgm:constr type="t" for="ch" forName="parent1" refType="h" fact="0"/>
              <dgm:constr type="w" for="ch" forName="parent1" refType="w" fact="0.9667"/>
              <dgm:constr type="h" for="ch" forName="parent1" refType="h" fact="0.1224"/>
              <dgm:constr type="l" for="ch" forName="picture1" refType="w" fact="0.0019"/>
              <dgm:constr type="t" for="ch" forName="picture1" refType="h" fact="0.1272"/>
              <dgm:constr type="w" for="ch" forName="picture1" refType="w" fact="0.9667"/>
              <dgm:constr type="h" for="ch" forName="picture1" refType="h" fact="0.83"/>
            </dgm:constrLst>
          </dgm:if>
          <dgm:else name="Name5">
            <dgm:constrLst>
              <dgm:constr type="primFontSz" for="des" ptType="node" op="equ" val="65"/>
              <dgm:constr type="l" for="ch" forName="accent1" refType="w" fact="0"/>
              <dgm:constr type="t" for="ch" forName="accent1" refType="h" fact="0.1789"/>
              <dgm:constr type="w" for="ch" forName="accent1" refType="w" fact="0.9585"/>
              <dgm:constr type="h" for="ch" forName="accent1" refType="h" fact="0.8211"/>
              <dgm:constr type="l" for="ch" forName="parent1" refType="w" fact="0.0333"/>
              <dgm:constr type="t" for="ch" forName="parent1" refType="h" fact="0"/>
              <dgm:constr type="w" for="ch" forName="parent1" refType="w" fact="0.9667"/>
              <dgm:constr type="h" for="ch" forName="parent1" refType="h" fact="0.1224"/>
              <dgm:constr type="r" for="ch" forName="picture1" refType="w" fact="0.9981"/>
              <dgm:constr type="t" for="ch" forName="picture1" refType="h" fact="0.1272"/>
              <dgm:constr type="w" for="ch" forName="picture1" refType="w" fact="0.9667"/>
              <dgm:constr type="h" for="ch" forName="picture1" refType="h" fact="0.83"/>
            </dgm:constrLst>
          </dgm:else>
        </dgm:choose>
      </dgm:if>
      <dgm:if name="Name6" axis="ch" ptType="node" func="cnt" op="equ" val="2">
        <dgm:alg type="composite">
          <dgm:param type="ar" val="0.7877"/>
        </dgm:alg>
        <dgm:choose name="Name7">
          <dgm:if name="Name8" func="var" arg="dir" op="equ" val="norm">
            <dgm:constrLst>
              <dgm:constr type="primFontSz" for="des" forName="parent1" val="65"/>
              <dgm:constr type="primFontSz" for="des" forName="parent2" val="65"/>
              <dgm:constr type="primFontSz" for="des" forName="parent2" refType="primFontSz" refFor="des" refForName="parent1" op="lte"/>
              <dgm:constr type="l" for="ch" forName="picture1" refType="w" fact="0.004"/>
              <dgm:constr type="t" for="ch" forName="picture1" refType="h" fact="0.0744"/>
              <dgm:constr type="w" for="ch" forName="picture1" refType="w" fact="0.996"/>
              <dgm:constr type="h" for="ch" forName="picture1" refType="h" fact="0.4853"/>
              <dgm:constr type="l" for="ch" forName="accent1" refType="w" fact="0.0447"/>
              <dgm:constr type="t" for="ch" forName="accent1" refType="h" fact="0.1046"/>
              <dgm:constr type="w" for="ch" forName="accent1" refType="w" fact="0.9169"/>
              <dgm:constr type="h" for="ch" forName="accent1" refType="h" fact="0.8954"/>
              <dgm:constr type="l" for="ch" forName="parent1" refType="w" fact="0"/>
              <dgm:constr type="t" for="ch" forName="parent1" refType="h" fact="0"/>
              <dgm:constr type="w" for="ch" forName="parent1" refType="w" fact="0.996"/>
              <dgm:constr type="h" for="ch" forName="parent1" refType="h" fact="0.0716"/>
              <dgm:constr type="l" for="ch" forName="picture2" refType="w" fact="0.0831"/>
              <dgm:constr type="t" for="ch" forName="picture2" refType="h" fact="0.5391"/>
              <dgm:constr type="w" for="ch" forName="picture2" refType="w" fact="0.8985"/>
              <dgm:constr type="h" for="ch" forName="picture2" refType="h" fact="0.4306"/>
              <dgm:constr type="l" for="ch" forName="parent2" refType="w" fact="0.085"/>
              <dgm:constr type="t" for="ch" forName="parent2" refType="h" fact="0.901"/>
              <dgm:constr type="w" for="ch" forName="parent2" refType="w" fact="0.8947"/>
              <dgm:constr type="h" for="ch" forName="parent2" refType="h" fact="0.0668"/>
            </dgm:constrLst>
          </dgm:if>
          <dgm:else name="Name9">
            <dgm:constrLst>
              <dgm:constr type="primFontSz" for="des" forName="parent1" val="65"/>
              <dgm:constr type="primFontSz" for="des" forName="parent2" val="65"/>
              <dgm:constr type="primFontSz" for="des" forName="parent2" refType="primFontSz" refFor="des" refForName="parent1" op="lte"/>
              <dgm:constr type="r" for="ch" forName="picture1" refType="w" fact="0.996"/>
              <dgm:constr type="t" for="ch" forName="picture1" refType="h" fact="0.0744"/>
              <dgm:constr type="w" for="ch" forName="picture1" refType="w" fact="0.996"/>
              <dgm:constr type="h" for="ch" forName="picture1" refType="h" fact="0.4853"/>
              <dgm:constr type="r" for="ch" forName="accent1" refType="w" fact="0.9597"/>
              <dgm:constr type="t" for="ch" forName="accent1" refType="h" fact="0.1046"/>
              <dgm:constr type="w" for="ch" forName="accent1" refType="w" fact="0.9169"/>
              <dgm:constr type="h" for="ch" forName="accent1" refType="h" fact="0.8954"/>
              <dgm:constr type="r" for="ch" forName="parent1" refType="w"/>
              <dgm:constr type="t" for="ch" forName="parent1" refType="h" fact="0"/>
              <dgm:constr type="w" for="ch" forName="parent1" refType="w" fact="0.996"/>
              <dgm:constr type="h" for="ch" forName="parent1" refType="h" fact="0.0716"/>
              <dgm:constr type="r" for="ch" forName="picture2" refType="w" fact="0.9169"/>
              <dgm:constr type="t" for="ch" forName="picture2" refType="h" fact="0.5391"/>
              <dgm:constr type="w" for="ch" forName="picture2" refType="w" fact="0.8985"/>
              <dgm:constr type="h" for="ch" forName="picture2" refType="h" fact="0.4306"/>
              <dgm:constr type="r" for="ch" forName="parent2" refType="w" fact="0.915"/>
              <dgm:constr type="t" for="ch" forName="parent2" refType="h" fact="0.901"/>
              <dgm:constr type="w" for="ch" forName="parent2" refType="w" fact="0.8947"/>
              <dgm:constr type="h" for="ch" forName="parent2" refType="h" fact="0.0668"/>
            </dgm:constrLst>
          </dgm:else>
        </dgm:choose>
      </dgm:if>
      <dgm:if name="Name10" axis="ch" ptType="node" func="cnt" op="equ" val="3">
        <dgm:alg type="composite">
          <dgm:param type="ar" val="1.0535"/>
        </dgm:alg>
        <dgm:choose name="Name11">
          <dgm:if name="Name12" func="var" arg="dir" op="equ" val="norm">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l" for="ch" forName="picture1" refType="w" fact="0.0019"/>
              <dgm:constr type="t" for="ch" forName="picture1" refType="h" fact="0.0934"/>
              <dgm:constr type="w" for="ch" forName="picture1" refType="w" fact="0.9372"/>
              <dgm:constr type="h" for="ch" forName="picture1" refType="h" fact="0.6095"/>
              <dgm:constr type="l" for="ch" forName="accent1" refType="w" fact="0.0403"/>
              <dgm:constr type="t" for="ch" forName="accent1" refType="h" fact="0.1314"/>
              <dgm:constr type="w" for="ch" forName="accent1" refType="w" fact="0.9293"/>
              <dgm:constr type="h" for="ch" forName="accent1" refType="h" fact="0.8686"/>
              <dgm:constr type="l" for="ch" forName="picture3" refType="w" fact="0.5536"/>
              <dgm:constr type="t" for="ch" forName="picture3" refType="h" fact="0.6771"/>
              <dgm:constr type="w" for="ch" forName="picture3" refType="w" fact="0.4464"/>
              <dgm:constr type="h" for="ch" forName="picture3" refType="h" fact="0.2903"/>
              <dgm:constr type="l" for="ch" forName="picture2" refType="w" fact="0.078"/>
              <dgm:constr type="t" for="ch" forName="picture2" refType="h" fact="0.6771"/>
              <dgm:constr type="w" for="ch" forName="picture2" refType="w" fact="0.4458"/>
              <dgm:constr type="h" for="ch" forName="picture2" refType="h" fact="0.2903"/>
              <dgm:constr type="l" for="ch" forName="parent1" refType="w" fact="0"/>
              <dgm:constr type="t" for="ch" forName="parent1" refType="h" fact="0"/>
              <dgm:constr type="w" for="ch" forName="parent1" refType="w" fact="0.9372"/>
              <dgm:constr type="h" for="ch" forName="parent1" refType="h" fact="0.0899"/>
              <dgm:constr type="l" for="ch" forName="parent3" refType="w" fact="0.5548"/>
              <dgm:constr type="t" for="ch" forName="parent3" refType="h" fact="0.9211"/>
              <dgm:constr type="w" for="ch" forName="parent3" refType="w" fact="0.4439"/>
              <dgm:constr type="h" for="ch" forName="parent3" refType="h" fact="0.045"/>
              <dgm:constr type="l" for="ch" forName="parent2" refType="w" fact="0.079"/>
              <dgm:constr type="t" for="ch" forName="parent2" refType="h" fact="0.9211"/>
              <dgm:constr type="w" for="ch" forName="parent2" refType="w" fact="0.4439"/>
              <dgm:constr type="h" for="ch" forName="parent2" refType="h" fact="0.045"/>
            </dgm:constrLst>
          </dgm:if>
          <dgm:else name="Name13">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r" for="ch" forName="picture1" refType="w" fact="0.9981"/>
              <dgm:constr type="t" for="ch" forName="picture1" refType="h" fact="0.0934"/>
              <dgm:constr type="w" for="ch" forName="picture1" refType="w" fact="0.9372"/>
              <dgm:constr type="h" for="ch" forName="picture1" refType="h" fact="0.6095"/>
              <dgm:constr type="r" for="ch" forName="accent1" refType="w" fact="0.9597"/>
              <dgm:constr type="t" for="ch" forName="accent1" refType="h" fact="0.1314"/>
              <dgm:constr type="w" for="ch" forName="accent1" refType="w" fact="0.9293"/>
              <dgm:constr type="h" for="ch" forName="accent1" refType="h" fact="0.8686"/>
              <dgm:constr type="r" for="ch" forName="picture3" refType="w" fact="0.4464"/>
              <dgm:constr type="t" for="ch" forName="picture3" refType="h" fact="0.6771"/>
              <dgm:constr type="w" for="ch" forName="picture3" refType="w" fact="0.4464"/>
              <dgm:constr type="h" for="ch" forName="picture3" refType="h" fact="0.2903"/>
              <dgm:constr type="r" for="ch" forName="picture2" refType="w" fact="0.922"/>
              <dgm:constr type="t" for="ch" forName="picture2" refType="h" fact="0.6771"/>
              <dgm:constr type="w" for="ch" forName="picture2" refType="w" fact="0.4458"/>
              <dgm:constr type="h" for="ch" forName="picture2" refType="h" fact="0.2903"/>
              <dgm:constr type="r" for="ch" forName="parent1" refType="w"/>
              <dgm:constr type="t" for="ch" forName="parent1" refType="h" fact="0"/>
              <dgm:constr type="w" for="ch" forName="parent1" refType="w" fact="0.9372"/>
              <dgm:constr type="h" for="ch" forName="parent1" refType="h" fact="0.0899"/>
              <dgm:constr type="r" for="ch" forName="parent3" refType="w" fact="0.4452"/>
              <dgm:constr type="t" for="ch" forName="parent3" refType="h" fact="0.9211"/>
              <dgm:constr type="w" for="ch" forName="parent3" refType="w" fact="0.4439"/>
              <dgm:constr type="h" for="ch" forName="parent3" refType="h" fact="0.045"/>
              <dgm:constr type="r" for="ch" forName="parent2" refType="w" fact="0.921"/>
              <dgm:constr type="t" for="ch" forName="parent2" refType="h" fact="0.9211"/>
              <dgm:constr type="w" for="ch" forName="parent2" refType="w" fact="0.4439"/>
              <dgm:constr type="h" for="ch" forName="parent2" refType="h" fact="0.045"/>
            </dgm:constrLst>
          </dgm:else>
        </dgm:choose>
      </dgm:if>
      <dgm:if name="Name14" axis="ch" ptType="node" func="cnt" op="equ" val="4">
        <dgm:alg type="composite">
          <dgm:param type="ar" val="1.2068"/>
        </dgm:alg>
        <dgm:choose name="Name15">
          <dgm:if name="Name16" func="var" arg="dir" op="equ" val="norm">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l" for="ch" forName="picture1" refType="w" fact="0.0018"/>
              <dgm:constr type="t" for="ch" forName="picture1" refType="h" fact="0.1037"/>
              <dgm:constr type="w" for="ch" forName="picture1" refType="w" fact="0.9084"/>
              <dgm:constr type="h" for="ch" forName="picture1" refType="h" fact="0.6767"/>
              <dgm:constr type="l" for="ch" forName="accent1" refType="w" fact="0.039"/>
              <dgm:constr type="t" for="ch" forName="accent1" refType="h" fact="0.1459"/>
              <dgm:constr type="w" for="ch" forName="accent1" refType="w" fact="0.9007"/>
              <dgm:constr type="h" for="ch" forName="accent1" refType="h" fact="0.8541"/>
              <dgm:constr type="l" for="ch" forName="parent1" refType="w" fact="0"/>
              <dgm:constr type="t" for="ch" forName="parent1" refType="h" fact="0"/>
              <dgm:constr type="w" for="ch" forName="parent1" refType="w" fact="0.9084"/>
              <dgm:constr type="h" for="ch" forName="parent1" refType="h" fact="0.0998"/>
              <dgm:constr type="l" for="ch" forName="picture3" refType="w" fact="0.3539"/>
              <dgm:constr type="t" for="ch" forName="picture3" refType="h" fact="0.7301"/>
              <dgm:constr type="w" for="ch" forName="picture3" refType="w" fact="0.3131"/>
              <dgm:constr type="h" for="ch" forName="picture3" refType="h" fact="0.2332"/>
              <dgm:constr type="l" for="ch" forName="parent3" refType="w" fact="0.3548"/>
              <dgm:constr type="t" for="ch" forName="parent3" refType="h" fact="0.926"/>
              <dgm:constr type="w" for="ch" forName="parent3" refType="w" fact="0.3113"/>
              <dgm:constr type="h" for="ch" forName="parent3" refType="h" fact="0.0361"/>
              <dgm:constr type="l" for="ch" forName="picture4" refType="w" fact="0.6874"/>
              <dgm:constr type="t" for="ch" forName="picture4" refType="h" fact="0.7301"/>
              <dgm:constr type="w" for="ch" forName="picture4" refType="w" fact="0.3126"/>
              <dgm:constr type="h" for="ch" forName="picture4" refType="h" fact="0.2332"/>
              <dgm:constr type="l" for="ch" forName="parent4" refType="w" fact="0.6881"/>
              <dgm:constr type="t" for="ch" forName="parent4" refType="h" fact="0.9264"/>
              <dgm:constr type="w" for="ch" forName="parent4" refType="w" fact="0.3113"/>
              <dgm:constr type="h" for="ch" forName="parent4" refType="h" fact="0.0361"/>
              <dgm:constr type="l" for="ch" forName="picture2" refType="w" fact="0.0204"/>
              <dgm:constr type="t" for="ch" forName="picture2" refType="h" fact="0.7301"/>
              <dgm:constr type="w" for="ch" forName="picture2" refType="w" fact="0.3126"/>
              <dgm:constr type="h" for="ch" forName="picture2" refType="h" fact="0.2332"/>
              <dgm:constr type="l" for="ch" forName="parent2" refType="w" fact="0.0211"/>
              <dgm:constr type="t" for="ch" forName="parent2" refType="h" fact="0.926"/>
              <dgm:constr type="w" for="ch" forName="parent2" refType="w" fact="0.3113"/>
              <dgm:constr type="h" for="ch" forName="parent2" refType="h" fact="0.0361"/>
            </dgm:constrLst>
          </dgm:if>
          <dgm:else name="Name17">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r" for="ch" forName="picture1" refType="w" fact="0.9982"/>
              <dgm:constr type="t" for="ch" forName="picture1" refType="h" fact="0.1037"/>
              <dgm:constr type="w" for="ch" forName="picture1" refType="w" fact="0.9084"/>
              <dgm:constr type="h" for="ch" forName="picture1" refType="h" fact="0.6767"/>
              <dgm:constr type="r" for="ch" forName="accent1" refType="w" fact="0.961"/>
              <dgm:constr type="t" for="ch" forName="accent1" refType="h" fact="0.1459"/>
              <dgm:constr type="w" for="ch" forName="accent1" refType="w" fact="0.9007"/>
              <dgm:constr type="h" for="ch" forName="accent1" refType="h" fact="0.8541"/>
              <dgm:constr type="r" for="ch" forName="parent1" refType="w"/>
              <dgm:constr type="t" for="ch" forName="parent1" refType="h" fact="0"/>
              <dgm:constr type="w" for="ch" forName="parent1" refType="w" fact="0.9084"/>
              <dgm:constr type="h" for="ch" forName="parent1" refType="h" fact="0.0998"/>
              <dgm:constr type="r" for="ch" forName="picture3" refType="w" fact="0.6461"/>
              <dgm:constr type="t" for="ch" forName="picture3" refType="h" fact="0.7301"/>
              <dgm:constr type="w" for="ch" forName="picture3" refType="w" fact="0.3131"/>
              <dgm:constr type="h" for="ch" forName="picture3" refType="h" fact="0.2332"/>
              <dgm:constr type="r" for="ch" forName="parent3" refType="w" fact="0.6452"/>
              <dgm:constr type="t" for="ch" forName="parent3" refType="h" fact="0.926"/>
              <dgm:constr type="w" for="ch" forName="parent3" refType="w" fact="0.3113"/>
              <dgm:constr type="h" for="ch" forName="parent3" refType="h" fact="0.0361"/>
              <dgm:constr type="r" for="ch" forName="picture4" refType="w" fact="0.3126"/>
              <dgm:constr type="t" for="ch" forName="picture4" refType="h" fact="0.7301"/>
              <dgm:constr type="w" for="ch" forName="picture4" refType="w" fact="0.3126"/>
              <dgm:constr type="h" for="ch" forName="picture4" refType="h" fact="0.2332"/>
              <dgm:constr type="r" for="ch" forName="parent4" refType="w" fact="0.3319"/>
              <dgm:constr type="t" for="ch" forName="parent4" refType="h" fact="0.9264"/>
              <dgm:constr type="w" for="ch" forName="parent4" refType="w" fact="0.3113"/>
              <dgm:constr type="h" for="ch" forName="parent4" refType="h" fact="0.0361"/>
              <dgm:constr type="r" for="ch" forName="picture2" refType="w" fact="0.9796"/>
              <dgm:constr type="t" for="ch" forName="picture2" refType="h" fact="0.7301"/>
              <dgm:constr type="w" for="ch" forName="picture2" refType="w" fact="0.3126"/>
              <dgm:constr type="h" for="ch" forName="picture2" refType="h" fact="0.2332"/>
              <dgm:constr type="r" for="ch" forName="parent2" refType="w" fact="0.9789"/>
              <dgm:constr type="t" for="ch" forName="parent2" refType="h" fact="0.926"/>
              <dgm:constr type="w" for="ch" forName="parent2" refType="w" fact="0.3113"/>
              <dgm:constr type="h" for="ch" forName="parent2" refType="h" fact="0.0361"/>
            </dgm:constrLst>
          </dgm:else>
        </dgm:choose>
      </dgm:if>
      <dgm:else name="Name18">
        <dgm:alg type="composite">
          <dgm:param type="ar" val="0.817"/>
        </dgm:alg>
        <dgm:choose name="Name19">
          <dgm:if name="Name20" func="var" arg="dir" op="equ" val="norm">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l" for="ch" forName="picture1" refType="w" fact="0.0019"/>
              <dgm:constr type="t" for="ch" forName="picture1" refType="h" fact="0.0724"/>
              <dgm:constr type="w" for="ch" forName="picture1" refType="w" fact="0.9372"/>
              <dgm:constr type="h" for="ch" forName="picture1" refType="h" fact="0.4727"/>
              <dgm:constr type="l" for="ch" forName="accent1" refType="w" fact="0.0403"/>
              <dgm:constr type="t" for="ch" forName="accent1" refType="h" fact="0.1019"/>
              <dgm:constr type="w" for="ch" forName="accent1" refType="w" fact="0.9293"/>
              <dgm:constr type="h" for="ch" forName="accent1" refType="h" fact="0.8921"/>
              <dgm:constr type="l" for="ch" forName="picture4" refType="w" fact="0.078"/>
              <dgm:constr type="t" for="ch" forName="picture4" refType="h" fact="0.7749"/>
              <dgm:constr type="w" for="ch" forName="picture4" refType="w" fact="0.4458"/>
              <dgm:constr type="h" for="ch" forName="picture4" refType="h" fact="0.2251"/>
              <dgm:constr type="l" for="ch" forName="picture5" refType="w" fact="0.5536"/>
              <dgm:constr type="t" for="ch" forName="picture5" refType="h" fact="0.7749"/>
              <dgm:constr type="w" for="ch" forName="picture5" refType="w" fact="0.4464"/>
              <dgm:constr type="h" for="ch" forName="picture5" refType="h" fact="0.2251"/>
              <dgm:constr type="l" for="ch" forName="picture3" refType="w" fact="0.5536"/>
              <dgm:constr type="t" for="ch" forName="picture3" refType="h" fact="0.5251"/>
              <dgm:constr type="w" for="ch" forName="picture3" refType="w" fact="0.4464"/>
              <dgm:constr type="h" for="ch" forName="picture3" refType="h" fact="0.2251"/>
              <dgm:constr type="l" for="ch" forName="picture2" refType="w" fact="0.078"/>
              <dgm:constr type="t" for="ch" forName="picture2" refType="h" fact="0.5251"/>
              <dgm:constr type="w" for="ch" forName="picture2" refType="w" fact="0.4458"/>
              <dgm:constr type="h" for="ch" forName="picture2" refType="h" fact="0.2251"/>
              <dgm:constr type="l" for="ch" forName="parent1" refType="w" fact="0"/>
              <dgm:constr type="t" for="ch" forName="parent1" refType="h" fact="0"/>
              <dgm:constr type="w" for="ch" forName="parent1" refType="w" fact="0.9372"/>
              <dgm:constr type="h" for="ch" forName="parent1" refType="h" fact="0.0697"/>
              <dgm:constr type="l" for="ch" forName="parent3" refType="w" fact="0.5548"/>
              <dgm:constr type="t" for="ch" forName="parent3" refType="h" fact="0.7143"/>
              <dgm:constr type="w" for="ch" forName="parent3" refType="w" fact="0.4439"/>
              <dgm:constr type="h" for="ch" forName="parent3" refType="h" fact="0.0349"/>
              <dgm:constr type="l" for="ch" forName="parent5" refType="w" fact="0.5548"/>
              <dgm:constr type="t" for="ch" forName="parent5" refType="h" fact="0.9644"/>
              <dgm:constr type="w" for="ch" forName="parent5" refType="w" fact="0.4439"/>
              <dgm:constr type="h" for="ch" forName="parent5" refType="h" fact="0.0349"/>
              <dgm:constr type="l" for="ch" forName="parent4" refType="w" fact="0.079"/>
              <dgm:constr type="t" for="ch" forName="parent4" refType="h" fact="0.9644"/>
              <dgm:constr type="w" for="ch" forName="parent4" refType="w" fact="0.4439"/>
              <dgm:constr type="h" for="ch" forName="parent4" refType="h" fact="0.0349"/>
              <dgm:constr type="l" for="ch" forName="parent2" refType="w" fact="0.079"/>
              <dgm:constr type="t" for="ch" forName="parent2" refType="h" fact="0.7143"/>
              <dgm:constr type="w" for="ch" forName="parent2" refType="w" fact="0.4439"/>
              <dgm:constr type="h" for="ch" forName="parent2" refType="h" fact="0.0349"/>
            </dgm:constrLst>
          </dgm:if>
          <dgm:else name="Name21">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r" for="ch" forName="picture1" refType="w" fact="0.9981"/>
              <dgm:constr type="t" for="ch" forName="picture1" refType="h" fact="0.0724"/>
              <dgm:constr type="w" for="ch" forName="picture1" refType="w" fact="0.9372"/>
              <dgm:constr type="h" for="ch" forName="picture1" refType="h" fact="0.4727"/>
              <dgm:constr type="r" for="ch" forName="accent1" refType="w" fact="0.9597"/>
              <dgm:constr type="t" for="ch" forName="accent1" refType="h" fact="0.1019"/>
              <dgm:constr type="w" for="ch" forName="accent1" refType="w" fact="0.9293"/>
              <dgm:constr type="h" for="ch" forName="accent1" refType="h" fact="0.8921"/>
              <dgm:constr type="r" for="ch" forName="picture4" refType="w" fact="0.922"/>
              <dgm:constr type="t" for="ch" forName="picture4" refType="h" fact="0.7749"/>
              <dgm:constr type="w" for="ch" forName="picture4" refType="w" fact="0.4458"/>
              <dgm:constr type="h" for="ch" forName="picture4" refType="h" fact="0.2251"/>
              <dgm:constr type="r" for="ch" forName="picture5" refType="w" fact="0.4464"/>
              <dgm:constr type="t" for="ch" forName="picture5" refType="h" fact="0.7749"/>
              <dgm:constr type="w" for="ch" forName="picture5" refType="w" fact="0.4464"/>
              <dgm:constr type="h" for="ch" forName="picture5" refType="h" fact="0.2251"/>
              <dgm:constr type="r" for="ch" forName="picture3" refType="w" fact="0.4464"/>
              <dgm:constr type="t" for="ch" forName="picture3" refType="h" fact="0.5251"/>
              <dgm:constr type="w" for="ch" forName="picture3" refType="w" fact="0.4464"/>
              <dgm:constr type="h" for="ch" forName="picture3" refType="h" fact="0.2251"/>
              <dgm:constr type="r" for="ch" forName="picture2" refType="w" fact="0.922"/>
              <dgm:constr type="t" for="ch" forName="picture2" refType="h" fact="0.5251"/>
              <dgm:constr type="w" for="ch" forName="picture2" refType="w" fact="0.4458"/>
              <dgm:constr type="h" for="ch" forName="picture2" refType="h" fact="0.2251"/>
              <dgm:constr type="l" for="ch" forName="parent1" refType="w" fact="0.0628"/>
              <dgm:constr type="t" for="ch" forName="parent1" refType="h" fact="0"/>
              <dgm:constr type="w" for="ch" forName="parent1" refType="w" fact="0.9372"/>
              <dgm:constr type="h" for="ch" forName="parent1" refType="h" fact="0.0697"/>
              <dgm:constr type="r" for="ch" forName="parent3" refType="w" fact="0.4452"/>
              <dgm:constr type="t" for="ch" forName="parent3" refType="h" fact="0.7143"/>
              <dgm:constr type="w" for="ch" forName="parent3" refType="w" fact="0.4439"/>
              <dgm:constr type="h" for="ch" forName="parent3" refType="h" fact="0.0349"/>
              <dgm:constr type="r" for="ch" forName="parent5" refType="w" fact="0.4452"/>
              <dgm:constr type="t" for="ch" forName="parent5" refType="h" fact="0.9644"/>
              <dgm:constr type="w" for="ch" forName="parent5" refType="w" fact="0.4439"/>
              <dgm:constr type="h" for="ch" forName="parent5" refType="h" fact="0.0349"/>
              <dgm:constr type="r" for="ch" forName="parent4" refType="w" fact="0.921"/>
              <dgm:constr type="t" for="ch" forName="parent4" refType="h" fact="0.9644"/>
              <dgm:constr type="w" for="ch" forName="parent4" refType="w" fact="0.4439"/>
              <dgm:constr type="h" for="ch" forName="parent4" refType="h" fact="0.0349"/>
              <dgm:constr type="r" for="ch" forName="parent2" refType="w" fact="0.921"/>
              <dgm:constr type="t" for="ch" forName="parent2" refType="h" fact="0.7143"/>
              <dgm:constr type="w" for="ch" forName="parent2" refType="w" fact="0.4439"/>
              <dgm:constr type="h" for="ch" forName="parent2" refType="h" fact="0.0349"/>
            </dgm:constrLst>
          </dgm:else>
        </dgm:choose>
      </dgm:else>
    </dgm:choose>
    <dgm:forEach name="Name22" axis="ch" ptType="node" cnt="1">
      <dgm:layoutNode name="picture1">
        <dgm:alg type="sp"/>
        <dgm:shape xmlns:r="http://schemas.openxmlformats.org/officeDocument/2006/relationships" r:blip="">
          <dgm:adjLst/>
        </dgm:shape>
        <dgm:presOf/>
        <dgm:forEach name="Name23" ref="pictureWrapper"/>
      </dgm:layoutNode>
      <dgm:layoutNode name="accent1" styleLbl="parChTrans1D1">
        <dgm:alg type="sp"/>
        <dgm:shape xmlns:r="http://schemas.openxmlformats.org/officeDocument/2006/relationships" type="rect" r:blip="">
          <dgm:adjLst/>
        </dgm:shape>
        <dgm:presOf/>
      </dgm:layoutNode>
      <dgm:layoutNode name="parent1" styleLbl="revTx">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forEach>
    <dgm:forEach name="Name24" axis="ch" ptType="node" st="2" cnt="1">
      <dgm:layoutNode name="picture2">
        <dgm:alg type="sp"/>
        <dgm:shape xmlns:r="http://schemas.openxmlformats.org/officeDocument/2006/relationships" r:blip="">
          <dgm:adjLst/>
        </dgm:shape>
        <dgm:presOf/>
        <dgm:forEach name="Name25" ref="pictureWrapper"/>
      </dgm:layoutNode>
      <dgm:layoutNode name="parent2" styleLbl="trBgShp">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forEach>
    <dgm:forEach name="Name26" axis="ch" ptType="node" st="3" cnt="1">
      <dgm:layoutNode name="picture3">
        <dgm:alg type="sp"/>
        <dgm:shape xmlns:r="http://schemas.openxmlformats.org/officeDocument/2006/relationships" r:blip="">
          <dgm:adjLst/>
        </dgm:shape>
        <dgm:presOf/>
        <dgm:forEach name="Name27" ref="pictureWrapper"/>
      </dgm:layoutNode>
      <dgm:layoutNode name="parent3" styleLbl="trBgShp">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8" axis="ch" ptType="node" st="4" cnt="1">
      <dgm:layoutNode name="picture4">
        <dgm:alg type="sp"/>
        <dgm:shape xmlns:r="http://schemas.openxmlformats.org/officeDocument/2006/relationships" r:blip="">
          <dgm:adjLst/>
        </dgm:shape>
        <dgm:presOf/>
        <dgm:forEach name="Name29" ref="pictureWrapper"/>
      </dgm:layoutNode>
      <dgm:layoutNode name="parent4" styleLbl="trBgShp">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30" axis="ch" ptType="node" st="5" cnt="1">
      <dgm:layoutNode name="picture5">
        <dgm:alg type="sp"/>
        <dgm:shape xmlns:r="http://schemas.openxmlformats.org/officeDocument/2006/relationships" r:blip="">
          <dgm:adjLst/>
        </dgm:shape>
        <dgm:presOf/>
        <dgm:forEach name="Name31" ref="pictureWrapper"/>
      </dgm:layoutNode>
      <dgm:layoutNode name="parent5" styleLbl="trBgShp">
        <dgm:varLst>
          <dgm:chMax val="0"/>
          <dgm:chPref val="0"/>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wrapper" axis="self" ptType="parTrans">
      <dgm:forEach name="pictureWrapper" axis="self">
        <dgm:layoutNode name="picture" styleLbl="bgImgPlace1">
          <dgm:alg type="sp"/>
          <dgm:shape xmlns:r="http://schemas.openxmlformats.org/officeDocument/2006/relationships" type="rect" r:blip="" blipPhldr="1">
            <dgm:adjLst/>
          </dgm:shape>
          <dgm:presOf/>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1/layout/ThemePictureGrid">
  <dgm:title val="Theme Picture Grid"/>
  <dgm:desc val="Use to show a group of pictures with the first picture being the largest. Can contain up to five Level 1 pictures.  Unused pictures do not appear, but remain available if you switch layouts. Works best with small amounts of corresponding text."/>
  <dgm:catLst>
    <dgm:cat type="picture" pri="13500"/>
    <dgm:cat type="officeonline" pri="8000"/>
  </dgm:catLst>
  <dgm:sampData>
    <dgm:dataModel>
      <dgm:ptLst>
        <dgm:pt modelId="0" type="doc"/>
        <dgm:pt modelId="10">
          <dgm:prSet phldr="1"/>
        </dgm:pt>
        <dgm:pt modelId="20">
          <dgm:prSet phldr="1"/>
        </dgm:pt>
        <dgm:pt modelId="30">
          <dgm:prSet phldr="1"/>
        </dgm:pt>
        <dgm:pt modelId="70">
          <dgm:prSet phldr="1"/>
        </dgm:pt>
        <dgm:pt modelId="80">
          <dgm:prSet phldr="1"/>
        </dgm:pt>
      </dgm:ptLst>
      <dgm:cxnLst>
        <dgm:cxn modelId="40" srcId="0" destId="10" srcOrd="0" destOrd="0"/>
        <dgm:cxn modelId="50" srcId="0" destId="20" srcOrd="1" destOrd="0"/>
        <dgm:cxn modelId="60" srcId="0" destId="30" srcOrd="2" destOrd="0"/>
        <dgm:cxn modelId="71" srcId="0" destId="70" srcOrd="1" destOrd="0"/>
        <dgm:cxn modelId="81" srcId="0" destId="8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5"/>
      <dgm:chPref val="5"/>
      <dgm:dir/>
    </dgm:varLst>
    <dgm:shape xmlns:r="http://schemas.openxmlformats.org/officeDocument/2006/relationships" r:blip="">
      <dgm:adjLst/>
    </dgm:shape>
    <dgm:choose name="Name1">
      <dgm:if name="Name2" axis="ch" ptType="node" func="cnt" op="equ" val="1">
        <dgm:alg type="composite">
          <dgm:param type="ar" val="1.391"/>
        </dgm:alg>
        <dgm:choose name="Name3">
          <dgm:if name="Name4" func="var" arg="dir" op="equ" val="norm">
            <dgm:constrLst>
              <dgm:constr type="primFontSz" for="des" ptType="node" op="equ" val="65"/>
              <dgm:constr type="l" for="ch" forName="accent1" refType="w" fact="0.0415"/>
              <dgm:constr type="t" for="ch" forName="accent1" refType="h" fact="0.1789"/>
              <dgm:constr type="w" for="ch" forName="accent1" refType="w" fact="0.9585"/>
              <dgm:constr type="h" for="ch" forName="accent1" refType="h" fact="0.8211"/>
              <dgm:constr type="l" for="ch" forName="parent1" refType="w" fact="0"/>
              <dgm:constr type="t" for="ch" forName="parent1" refType="h" fact="0"/>
              <dgm:constr type="w" for="ch" forName="parent1" refType="w" fact="0.9667"/>
              <dgm:constr type="h" for="ch" forName="parent1" refType="h" fact="0.1224"/>
              <dgm:constr type="l" for="ch" forName="picture1" refType="w" fact="0.0019"/>
              <dgm:constr type="t" for="ch" forName="picture1" refType="h" fact="0.1272"/>
              <dgm:constr type="w" for="ch" forName="picture1" refType="w" fact="0.9667"/>
              <dgm:constr type="h" for="ch" forName="picture1" refType="h" fact="0.83"/>
            </dgm:constrLst>
          </dgm:if>
          <dgm:else name="Name5">
            <dgm:constrLst>
              <dgm:constr type="primFontSz" for="des" ptType="node" op="equ" val="65"/>
              <dgm:constr type="l" for="ch" forName="accent1" refType="w" fact="0"/>
              <dgm:constr type="t" for="ch" forName="accent1" refType="h" fact="0.1789"/>
              <dgm:constr type="w" for="ch" forName="accent1" refType="w" fact="0.9585"/>
              <dgm:constr type="h" for="ch" forName="accent1" refType="h" fact="0.8211"/>
              <dgm:constr type="l" for="ch" forName="parent1" refType="w" fact="0.0333"/>
              <dgm:constr type="t" for="ch" forName="parent1" refType="h" fact="0"/>
              <dgm:constr type="w" for="ch" forName="parent1" refType="w" fact="0.9667"/>
              <dgm:constr type="h" for="ch" forName="parent1" refType="h" fact="0.1224"/>
              <dgm:constr type="r" for="ch" forName="picture1" refType="w" fact="0.9981"/>
              <dgm:constr type="t" for="ch" forName="picture1" refType="h" fact="0.1272"/>
              <dgm:constr type="w" for="ch" forName="picture1" refType="w" fact="0.9667"/>
              <dgm:constr type="h" for="ch" forName="picture1" refType="h" fact="0.83"/>
            </dgm:constrLst>
          </dgm:else>
        </dgm:choose>
      </dgm:if>
      <dgm:if name="Name6" axis="ch" ptType="node" func="cnt" op="equ" val="2">
        <dgm:alg type="composite">
          <dgm:param type="ar" val="0.7877"/>
        </dgm:alg>
        <dgm:choose name="Name7">
          <dgm:if name="Name8" func="var" arg="dir" op="equ" val="norm">
            <dgm:constrLst>
              <dgm:constr type="primFontSz" for="des" forName="parent1" val="65"/>
              <dgm:constr type="primFontSz" for="des" forName="parent2" val="65"/>
              <dgm:constr type="primFontSz" for="des" forName="parent2" refType="primFontSz" refFor="des" refForName="parent1" op="lte"/>
              <dgm:constr type="l" for="ch" forName="picture1" refType="w" fact="0.004"/>
              <dgm:constr type="t" for="ch" forName="picture1" refType="h" fact="0.0744"/>
              <dgm:constr type="w" for="ch" forName="picture1" refType="w" fact="0.996"/>
              <dgm:constr type="h" for="ch" forName="picture1" refType="h" fact="0.4853"/>
              <dgm:constr type="l" for="ch" forName="accent1" refType="w" fact="0.0447"/>
              <dgm:constr type="t" for="ch" forName="accent1" refType="h" fact="0.1046"/>
              <dgm:constr type="w" for="ch" forName="accent1" refType="w" fact="0.9169"/>
              <dgm:constr type="h" for="ch" forName="accent1" refType="h" fact="0.8954"/>
              <dgm:constr type="l" for="ch" forName="parent1" refType="w" fact="0"/>
              <dgm:constr type="t" for="ch" forName="parent1" refType="h" fact="0"/>
              <dgm:constr type="w" for="ch" forName="parent1" refType="w" fact="0.996"/>
              <dgm:constr type="h" for="ch" forName="parent1" refType="h" fact="0.0716"/>
              <dgm:constr type="l" for="ch" forName="picture2" refType="w" fact="0.0831"/>
              <dgm:constr type="t" for="ch" forName="picture2" refType="h" fact="0.5391"/>
              <dgm:constr type="w" for="ch" forName="picture2" refType="w" fact="0.8985"/>
              <dgm:constr type="h" for="ch" forName="picture2" refType="h" fact="0.4306"/>
              <dgm:constr type="l" for="ch" forName="parent2" refType="w" fact="0.085"/>
              <dgm:constr type="t" for="ch" forName="parent2" refType="h" fact="0.901"/>
              <dgm:constr type="w" for="ch" forName="parent2" refType="w" fact="0.8947"/>
              <dgm:constr type="h" for="ch" forName="parent2" refType="h" fact="0.0668"/>
            </dgm:constrLst>
          </dgm:if>
          <dgm:else name="Name9">
            <dgm:constrLst>
              <dgm:constr type="primFontSz" for="des" forName="parent1" val="65"/>
              <dgm:constr type="primFontSz" for="des" forName="parent2" val="65"/>
              <dgm:constr type="primFontSz" for="des" forName="parent2" refType="primFontSz" refFor="des" refForName="parent1" op="lte"/>
              <dgm:constr type="r" for="ch" forName="picture1" refType="w" fact="0.996"/>
              <dgm:constr type="t" for="ch" forName="picture1" refType="h" fact="0.0744"/>
              <dgm:constr type="w" for="ch" forName="picture1" refType="w" fact="0.996"/>
              <dgm:constr type="h" for="ch" forName="picture1" refType="h" fact="0.4853"/>
              <dgm:constr type="r" for="ch" forName="accent1" refType="w" fact="0.9597"/>
              <dgm:constr type="t" for="ch" forName="accent1" refType="h" fact="0.1046"/>
              <dgm:constr type="w" for="ch" forName="accent1" refType="w" fact="0.9169"/>
              <dgm:constr type="h" for="ch" forName="accent1" refType="h" fact="0.8954"/>
              <dgm:constr type="r" for="ch" forName="parent1" refType="w"/>
              <dgm:constr type="t" for="ch" forName="parent1" refType="h" fact="0"/>
              <dgm:constr type="w" for="ch" forName="parent1" refType="w" fact="0.996"/>
              <dgm:constr type="h" for="ch" forName="parent1" refType="h" fact="0.0716"/>
              <dgm:constr type="r" for="ch" forName="picture2" refType="w" fact="0.9169"/>
              <dgm:constr type="t" for="ch" forName="picture2" refType="h" fact="0.5391"/>
              <dgm:constr type="w" for="ch" forName="picture2" refType="w" fact="0.8985"/>
              <dgm:constr type="h" for="ch" forName="picture2" refType="h" fact="0.4306"/>
              <dgm:constr type="r" for="ch" forName="parent2" refType="w" fact="0.915"/>
              <dgm:constr type="t" for="ch" forName="parent2" refType="h" fact="0.901"/>
              <dgm:constr type="w" for="ch" forName="parent2" refType="w" fact="0.8947"/>
              <dgm:constr type="h" for="ch" forName="parent2" refType="h" fact="0.0668"/>
            </dgm:constrLst>
          </dgm:else>
        </dgm:choose>
      </dgm:if>
      <dgm:if name="Name10" axis="ch" ptType="node" func="cnt" op="equ" val="3">
        <dgm:alg type="composite">
          <dgm:param type="ar" val="1.0535"/>
        </dgm:alg>
        <dgm:choose name="Name11">
          <dgm:if name="Name12" func="var" arg="dir" op="equ" val="norm">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l" for="ch" forName="picture1" refType="w" fact="0.0019"/>
              <dgm:constr type="t" for="ch" forName="picture1" refType="h" fact="0.0934"/>
              <dgm:constr type="w" for="ch" forName="picture1" refType="w" fact="0.9372"/>
              <dgm:constr type="h" for="ch" forName="picture1" refType="h" fact="0.6095"/>
              <dgm:constr type="l" for="ch" forName="accent1" refType="w" fact="0.0403"/>
              <dgm:constr type="t" for="ch" forName="accent1" refType="h" fact="0.1314"/>
              <dgm:constr type="w" for="ch" forName="accent1" refType="w" fact="0.9293"/>
              <dgm:constr type="h" for="ch" forName="accent1" refType="h" fact="0.8686"/>
              <dgm:constr type="l" for="ch" forName="picture3" refType="w" fact="0.5536"/>
              <dgm:constr type="t" for="ch" forName="picture3" refType="h" fact="0.6771"/>
              <dgm:constr type="w" for="ch" forName="picture3" refType="w" fact="0.4464"/>
              <dgm:constr type="h" for="ch" forName="picture3" refType="h" fact="0.2903"/>
              <dgm:constr type="l" for="ch" forName="picture2" refType="w" fact="0.078"/>
              <dgm:constr type="t" for="ch" forName="picture2" refType="h" fact="0.6771"/>
              <dgm:constr type="w" for="ch" forName="picture2" refType="w" fact="0.4458"/>
              <dgm:constr type="h" for="ch" forName="picture2" refType="h" fact="0.2903"/>
              <dgm:constr type="l" for="ch" forName="parent1" refType="w" fact="0"/>
              <dgm:constr type="t" for="ch" forName="parent1" refType="h" fact="0"/>
              <dgm:constr type="w" for="ch" forName="parent1" refType="w" fact="0.9372"/>
              <dgm:constr type="h" for="ch" forName="parent1" refType="h" fact="0.0899"/>
              <dgm:constr type="l" for="ch" forName="parent3" refType="w" fact="0.5548"/>
              <dgm:constr type="t" for="ch" forName="parent3" refType="h" fact="0.9211"/>
              <dgm:constr type="w" for="ch" forName="parent3" refType="w" fact="0.4439"/>
              <dgm:constr type="h" for="ch" forName="parent3" refType="h" fact="0.045"/>
              <dgm:constr type="l" for="ch" forName="parent2" refType="w" fact="0.079"/>
              <dgm:constr type="t" for="ch" forName="parent2" refType="h" fact="0.9211"/>
              <dgm:constr type="w" for="ch" forName="parent2" refType="w" fact="0.4439"/>
              <dgm:constr type="h" for="ch" forName="parent2" refType="h" fact="0.045"/>
            </dgm:constrLst>
          </dgm:if>
          <dgm:else name="Name13">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r" for="ch" forName="picture1" refType="w" fact="0.9981"/>
              <dgm:constr type="t" for="ch" forName="picture1" refType="h" fact="0.0934"/>
              <dgm:constr type="w" for="ch" forName="picture1" refType="w" fact="0.9372"/>
              <dgm:constr type="h" for="ch" forName="picture1" refType="h" fact="0.6095"/>
              <dgm:constr type="r" for="ch" forName="accent1" refType="w" fact="0.9597"/>
              <dgm:constr type="t" for="ch" forName="accent1" refType="h" fact="0.1314"/>
              <dgm:constr type="w" for="ch" forName="accent1" refType="w" fact="0.9293"/>
              <dgm:constr type="h" for="ch" forName="accent1" refType="h" fact="0.8686"/>
              <dgm:constr type="r" for="ch" forName="picture3" refType="w" fact="0.4464"/>
              <dgm:constr type="t" for="ch" forName="picture3" refType="h" fact="0.6771"/>
              <dgm:constr type="w" for="ch" forName="picture3" refType="w" fact="0.4464"/>
              <dgm:constr type="h" for="ch" forName="picture3" refType="h" fact="0.2903"/>
              <dgm:constr type="r" for="ch" forName="picture2" refType="w" fact="0.922"/>
              <dgm:constr type="t" for="ch" forName="picture2" refType="h" fact="0.6771"/>
              <dgm:constr type="w" for="ch" forName="picture2" refType="w" fact="0.4458"/>
              <dgm:constr type="h" for="ch" forName="picture2" refType="h" fact="0.2903"/>
              <dgm:constr type="r" for="ch" forName="parent1" refType="w"/>
              <dgm:constr type="t" for="ch" forName="parent1" refType="h" fact="0"/>
              <dgm:constr type="w" for="ch" forName="parent1" refType="w" fact="0.9372"/>
              <dgm:constr type="h" for="ch" forName="parent1" refType="h" fact="0.0899"/>
              <dgm:constr type="r" for="ch" forName="parent3" refType="w" fact="0.4452"/>
              <dgm:constr type="t" for="ch" forName="parent3" refType="h" fact="0.9211"/>
              <dgm:constr type="w" for="ch" forName="parent3" refType="w" fact="0.4439"/>
              <dgm:constr type="h" for="ch" forName="parent3" refType="h" fact="0.045"/>
              <dgm:constr type="r" for="ch" forName="parent2" refType="w" fact="0.921"/>
              <dgm:constr type="t" for="ch" forName="parent2" refType="h" fact="0.9211"/>
              <dgm:constr type="w" for="ch" forName="parent2" refType="w" fact="0.4439"/>
              <dgm:constr type="h" for="ch" forName="parent2" refType="h" fact="0.045"/>
            </dgm:constrLst>
          </dgm:else>
        </dgm:choose>
      </dgm:if>
      <dgm:if name="Name14" axis="ch" ptType="node" func="cnt" op="equ" val="4">
        <dgm:alg type="composite">
          <dgm:param type="ar" val="1.2068"/>
        </dgm:alg>
        <dgm:choose name="Name15">
          <dgm:if name="Name16" func="var" arg="dir" op="equ" val="norm">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l" for="ch" forName="picture1" refType="w" fact="0.0018"/>
              <dgm:constr type="t" for="ch" forName="picture1" refType="h" fact="0.1037"/>
              <dgm:constr type="w" for="ch" forName="picture1" refType="w" fact="0.9084"/>
              <dgm:constr type="h" for="ch" forName="picture1" refType="h" fact="0.6767"/>
              <dgm:constr type="l" for="ch" forName="accent1" refType="w" fact="0.039"/>
              <dgm:constr type="t" for="ch" forName="accent1" refType="h" fact="0.1459"/>
              <dgm:constr type="w" for="ch" forName="accent1" refType="w" fact="0.9007"/>
              <dgm:constr type="h" for="ch" forName="accent1" refType="h" fact="0.8541"/>
              <dgm:constr type="l" for="ch" forName="parent1" refType="w" fact="0"/>
              <dgm:constr type="t" for="ch" forName="parent1" refType="h" fact="0"/>
              <dgm:constr type="w" for="ch" forName="parent1" refType="w" fact="0.9084"/>
              <dgm:constr type="h" for="ch" forName="parent1" refType="h" fact="0.0998"/>
              <dgm:constr type="l" for="ch" forName="picture3" refType="w" fact="0.3539"/>
              <dgm:constr type="t" for="ch" forName="picture3" refType="h" fact="0.7301"/>
              <dgm:constr type="w" for="ch" forName="picture3" refType="w" fact="0.3131"/>
              <dgm:constr type="h" for="ch" forName="picture3" refType="h" fact="0.2332"/>
              <dgm:constr type="l" for="ch" forName="parent3" refType="w" fact="0.3548"/>
              <dgm:constr type="t" for="ch" forName="parent3" refType="h" fact="0.926"/>
              <dgm:constr type="w" for="ch" forName="parent3" refType="w" fact="0.3113"/>
              <dgm:constr type="h" for="ch" forName="parent3" refType="h" fact="0.0361"/>
              <dgm:constr type="l" for="ch" forName="picture4" refType="w" fact="0.6874"/>
              <dgm:constr type="t" for="ch" forName="picture4" refType="h" fact="0.7301"/>
              <dgm:constr type="w" for="ch" forName="picture4" refType="w" fact="0.3126"/>
              <dgm:constr type="h" for="ch" forName="picture4" refType="h" fact="0.2332"/>
              <dgm:constr type="l" for="ch" forName="parent4" refType="w" fact="0.6881"/>
              <dgm:constr type="t" for="ch" forName="parent4" refType="h" fact="0.9264"/>
              <dgm:constr type="w" for="ch" forName="parent4" refType="w" fact="0.3113"/>
              <dgm:constr type="h" for="ch" forName="parent4" refType="h" fact="0.0361"/>
              <dgm:constr type="l" for="ch" forName="picture2" refType="w" fact="0.0204"/>
              <dgm:constr type="t" for="ch" forName="picture2" refType="h" fact="0.7301"/>
              <dgm:constr type="w" for="ch" forName="picture2" refType="w" fact="0.3126"/>
              <dgm:constr type="h" for="ch" forName="picture2" refType="h" fact="0.2332"/>
              <dgm:constr type="l" for="ch" forName="parent2" refType="w" fact="0.0211"/>
              <dgm:constr type="t" for="ch" forName="parent2" refType="h" fact="0.926"/>
              <dgm:constr type="w" for="ch" forName="parent2" refType="w" fact="0.3113"/>
              <dgm:constr type="h" for="ch" forName="parent2" refType="h" fact="0.0361"/>
            </dgm:constrLst>
          </dgm:if>
          <dgm:else name="Name17">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r" for="ch" forName="picture1" refType="w" fact="0.9982"/>
              <dgm:constr type="t" for="ch" forName="picture1" refType="h" fact="0.1037"/>
              <dgm:constr type="w" for="ch" forName="picture1" refType="w" fact="0.9084"/>
              <dgm:constr type="h" for="ch" forName="picture1" refType="h" fact="0.6767"/>
              <dgm:constr type="r" for="ch" forName="accent1" refType="w" fact="0.961"/>
              <dgm:constr type="t" for="ch" forName="accent1" refType="h" fact="0.1459"/>
              <dgm:constr type="w" for="ch" forName="accent1" refType="w" fact="0.9007"/>
              <dgm:constr type="h" for="ch" forName="accent1" refType="h" fact="0.8541"/>
              <dgm:constr type="r" for="ch" forName="parent1" refType="w"/>
              <dgm:constr type="t" for="ch" forName="parent1" refType="h" fact="0"/>
              <dgm:constr type="w" for="ch" forName="parent1" refType="w" fact="0.9084"/>
              <dgm:constr type="h" for="ch" forName="parent1" refType="h" fact="0.0998"/>
              <dgm:constr type="r" for="ch" forName="picture3" refType="w" fact="0.6461"/>
              <dgm:constr type="t" for="ch" forName="picture3" refType="h" fact="0.7301"/>
              <dgm:constr type="w" for="ch" forName="picture3" refType="w" fact="0.3131"/>
              <dgm:constr type="h" for="ch" forName="picture3" refType="h" fact="0.2332"/>
              <dgm:constr type="r" for="ch" forName="parent3" refType="w" fact="0.6452"/>
              <dgm:constr type="t" for="ch" forName="parent3" refType="h" fact="0.926"/>
              <dgm:constr type="w" for="ch" forName="parent3" refType="w" fact="0.3113"/>
              <dgm:constr type="h" for="ch" forName="parent3" refType="h" fact="0.0361"/>
              <dgm:constr type="r" for="ch" forName="picture4" refType="w" fact="0.3126"/>
              <dgm:constr type="t" for="ch" forName="picture4" refType="h" fact="0.7301"/>
              <dgm:constr type="w" for="ch" forName="picture4" refType="w" fact="0.3126"/>
              <dgm:constr type="h" for="ch" forName="picture4" refType="h" fact="0.2332"/>
              <dgm:constr type="r" for="ch" forName="parent4" refType="w" fact="0.3319"/>
              <dgm:constr type="t" for="ch" forName="parent4" refType="h" fact="0.9264"/>
              <dgm:constr type="w" for="ch" forName="parent4" refType="w" fact="0.3113"/>
              <dgm:constr type="h" for="ch" forName="parent4" refType="h" fact="0.0361"/>
              <dgm:constr type="r" for="ch" forName="picture2" refType="w" fact="0.9796"/>
              <dgm:constr type="t" for="ch" forName="picture2" refType="h" fact="0.7301"/>
              <dgm:constr type="w" for="ch" forName="picture2" refType="w" fact="0.3126"/>
              <dgm:constr type="h" for="ch" forName="picture2" refType="h" fact="0.2332"/>
              <dgm:constr type="r" for="ch" forName="parent2" refType="w" fact="0.9789"/>
              <dgm:constr type="t" for="ch" forName="parent2" refType="h" fact="0.926"/>
              <dgm:constr type="w" for="ch" forName="parent2" refType="w" fact="0.3113"/>
              <dgm:constr type="h" for="ch" forName="parent2" refType="h" fact="0.0361"/>
            </dgm:constrLst>
          </dgm:else>
        </dgm:choose>
      </dgm:if>
      <dgm:else name="Name18">
        <dgm:alg type="composite">
          <dgm:param type="ar" val="0.817"/>
        </dgm:alg>
        <dgm:choose name="Name19">
          <dgm:if name="Name20" func="var" arg="dir" op="equ" val="norm">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l" for="ch" forName="picture1" refType="w" fact="0.0019"/>
              <dgm:constr type="t" for="ch" forName="picture1" refType="h" fact="0.0724"/>
              <dgm:constr type="w" for="ch" forName="picture1" refType="w" fact="0.9372"/>
              <dgm:constr type="h" for="ch" forName="picture1" refType="h" fact="0.4727"/>
              <dgm:constr type="l" for="ch" forName="accent1" refType="w" fact="0.0403"/>
              <dgm:constr type="t" for="ch" forName="accent1" refType="h" fact="0.1019"/>
              <dgm:constr type="w" for="ch" forName="accent1" refType="w" fact="0.9293"/>
              <dgm:constr type="h" for="ch" forName="accent1" refType="h" fact="0.8921"/>
              <dgm:constr type="l" for="ch" forName="picture4" refType="w" fact="0.078"/>
              <dgm:constr type="t" for="ch" forName="picture4" refType="h" fact="0.7749"/>
              <dgm:constr type="w" for="ch" forName="picture4" refType="w" fact="0.4458"/>
              <dgm:constr type="h" for="ch" forName="picture4" refType="h" fact="0.2251"/>
              <dgm:constr type="l" for="ch" forName="picture5" refType="w" fact="0.5536"/>
              <dgm:constr type="t" for="ch" forName="picture5" refType="h" fact="0.7749"/>
              <dgm:constr type="w" for="ch" forName="picture5" refType="w" fact="0.4464"/>
              <dgm:constr type="h" for="ch" forName="picture5" refType="h" fact="0.2251"/>
              <dgm:constr type="l" for="ch" forName="picture3" refType="w" fact="0.5536"/>
              <dgm:constr type="t" for="ch" forName="picture3" refType="h" fact="0.5251"/>
              <dgm:constr type="w" for="ch" forName="picture3" refType="w" fact="0.4464"/>
              <dgm:constr type="h" for="ch" forName="picture3" refType="h" fact="0.2251"/>
              <dgm:constr type="l" for="ch" forName="picture2" refType="w" fact="0.078"/>
              <dgm:constr type="t" for="ch" forName="picture2" refType="h" fact="0.5251"/>
              <dgm:constr type="w" for="ch" forName="picture2" refType="w" fact="0.4458"/>
              <dgm:constr type="h" for="ch" forName="picture2" refType="h" fact="0.2251"/>
              <dgm:constr type="l" for="ch" forName="parent1" refType="w" fact="0"/>
              <dgm:constr type="t" for="ch" forName="parent1" refType="h" fact="0"/>
              <dgm:constr type="w" for="ch" forName="parent1" refType="w" fact="0.9372"/>
              <dgm:constr type="h" for="ch" forName="parent1" refType="h" fact="0.0697"/>
              <dgm:constr type="l" for="ch" forName="parent3" refType="w" fact="0.5548"/>
              <dgm:constr type="t" for="ch" forName="parent3" refType="h" fact="0.7143"/>
              <dgm:constr type="w" for="ch" forName="parent3" refType="w" fact="0.4439"/>
              <dgm:constr type="h" for="ch" forName="parent3" refType="h" fact="0.0349"/>
              <dgm:constr type="l" for="ch" forName="parent5" refType="w" fact="0.5548"/>
              <dgm:constr type="t" for="ch" forName="parent5" refType="h" fact="0.9644"/>
              <dgm:constr type="w" for="ch" forName="parent5" refType="w" fact="0.4439"/>
              <dgm:constr type="h" for="ch" forName="parent5" refType="h" fact="0.0349"/>
              <dgm:constr type="l" for="ch" forName="parent4" refType="w" fact="0.079"/>
              <dgm:constr type="t" for="ch" forName="parent4" refType="h" fact="0.9644"/>
              <dgm:constr type="w" for="ch" forName="parent4" refType="w" fact="0.4439"/>
              <dgm:constr type="h" for="ch" forName="parent4" refType="h" fact="0.0349"/>
              <dgm:constr type="l" for="ch" forName="parent2" refType="w" fact="0.079"/>
              <dgm:constr type="t" for="ch" forName="parent2" refType="h" fact="0.7143"/>
              <dgm:constr type="w" for="ch" forName="parent2" refType="w" fact="0.4439"/>
              <dgm:constr type="h" for="ch" forName="parent2" refType="h" fact="0.0349"/>
            </dgm:constrLst>
          </dgm:if>
          <dgm:else name="Name21">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r" for="ch" forName="picture1" refType="w" fact="0.9981"/>
              <dgm:constr type="t" for="ch" forName="picture1" refType="h" fact="0.0724"/>
              <dgm:constr type="w" for="ch" forName="picture1" refType="w" fact="0.9372"/>
              <dgm:constr type="h" for="ch" forName="picture1" refType="h" fact="0.4727"/>
              <dgm:constr type="r" for="ch" forName="accent1" refType="w" fact="0.9597"/>
              <dgm:constr type="t" for="ch" forName="accent1" refType="h" fact="0.1019"/>
              <dgm:constr type="w" for="ch" forName="accent1" refType="w" fact="0.9293"/>
              <dgm:constr type="h" for="ch" forName="accent1" refType="h" fact="0.8921"/>
              <dgm:constr type="r" for="ch" forName="picture4" refType="w" fact="0.922"/>
              <dgm:constr type="t" for="ch" forName="picture4" refType="h" fact="0.7749"/>
              <dgm:constr type="w" for="ch" forName="picture4" refType="w" fact="0.4458"/>
              <dgm:constr type="h" for="ch" forName="picture4" refType="h" fact="0.2251"/>
              <dgm:constr type="r" for="ch" forName="picture5" refType="w" fact="0.4464"/>
              <dgm:constr type="t" for="ch" forName="picture5" refType="h" fact="0.7749"/>
              <dgm:constr type="w" for="ch" forName="picture5" refType="w" fact="0.4464"/>
              <dgm:constr type="h" for="ch" forName="picture5" refType="h" fact="0.2251"/>
              <dgm:constr type="r" for="ch" forName="picture3" refType="w" fact="0.4464"/>
              <dgm:constr type="t" for="ch" forName="picture3" refType="h" fact="0.5251"/>
              <dgm:constr type="w" for="ch" forName="picture3" refType="w" fact="0.4464"/>
              <dgm:constr type="h" for="ch" forName="picture3" refType="h" fact="0.2251"/>
              <dgm:constr type="r" for="ch" forName="picture2" refType="w" fact="0.922"/>
              <dgm:constr type="t" for="ch" forName="picture2" refType="h" fact="0.5251"/>
              <dgm:constr type="w" for="ch" forName="picture2" refType="w" fact="0.4458"/>
              <dgm:constr type="h" for="ch" forName="picture2" refType="h" fact="0.2251"/>
              <dgm:constr type="l" for="ch" forName="parent1" refType="w" fact="0.0628"/>
              <dgm:constr type="t" for="ch" forName="parent1" refType="h" fact="0"/>
              <dgm:constr type="w" for="ch" forName="parent1" refType="w" fact="0.9372"/>
              <dgm:constr type="h" for="ch" forName="parent1" refType="h" fact="0.0697"/>
              <dgm:constr type="r" for="ch" forName="parent3" refType="w" fact="0.4452"/>
              <dgm:constr type="t" for="ch" forName="parent3" refType="h" fact="0.7143"/>
              <dgm:constr type="w" for="ch" forName="parent3" refType="w" fact="0.4439"/>
              <dgm:constr type="h" for="ch" forName="parent3" refType="h" fact="0.0349"/>
              <dgm:constr type="r" for="ch" forName="parent5" refType="w" fact="0.4452"/>
              <dgm:constr type="t" for="ch" forName="parent5" refType="h" fact="0.9644"/>
              <dgm:constr type="w" for="ch" forName="parent5" refType="w" fact="0.4439"/>
              <dgm:constr type="h" for="ch" forName="parent5" refType="h" fact="0.0349"/>
              <dgm:constr type="r" for="ch" forName="parent4" refType="w" fact="0.921"/>
              <dgm:constr type="t" for="ch" forName="parent4" refType="h" fact="0.9644"/>
              <dgm:constr type="w" for="ch" forName="parent4" refType="w" fact="0.4439"/>
              <dgm:constr type="h" for="ch" forName="parent4" refType="h" fact="0.0349"/>
              <dgm:constr type="r" for="ch" forName="parent2" refType="w" fact="0.921"/>
              <dgm:constr type="t" for="ch" forName="parent2" refType="h" fact="0.7143"/>
              <dgm:constr type="w" for="ch" forName="parent2" refType="w" fact="0.4439"/>
              <dgm:constr type="h" for="ch" forName="parent2" refType="h" fact="0.0349"/>
            </dgm:constrLst>
          </dgm:else>
        </dgm:choose>
      </dgm:else>
    </dgm:choose>
    <dgm:forEach name="Name22" axis="ch" ptType="node" cnt="1">
      <dgm:layoutNode name="picture1">
        <dgm:alg type="sp"/>
        <dgm:shape xmlns:r="http://schemas.openxmlformats.org/officeDocument/2006/relationships" r:blip="">
          <dgm:adjLst/>
        </dgm:shape>
        <dgm:presOf/>
        <dgm:forEach name="Name23" ref="pictureWrapper"/>
      </dgm:layoutNode>
      <dgm:layoutNode name="accent1" styleLbl="parChTrans1D1">
        <dgm:alg type="sp"/>
        <dgm:shape xmlns:r="http://schemas.openxmlformats.org/officeDocument/2006/relationships" type="rect" r:blip="">
          <dgm:adjLst/>
        </dgm:shape>
        <dgm:presOf/>
      </dgm:layoutNode>
      <dgm:layoutNode name="parent1" styleLbl="revTx">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forEach>
    <dgm:forEach name="Name24" axis="ch" ptType="node" st="2" cnt="1">
      <dgm:layoutNode name="picture2">
        <dgm:alg type="sp"/>
        <dgm:shape xmlns:r="http://schemas.openxmlformats.org/officeDocument/2006/relationships" r:blip="">
          <dgm:adjLst/>
        </dgm:shape>
        <dgm:presOf/>
        <dgm:forEach name="Name25" ref="pictureWrapper"/>
      </dgm:layoutNode>
      <dgm:layoutNode name="parent2" styleLbl="trBgShp">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forEach>
    <dgm:forEach name="Name26" axis="ch" ptType="node" st="3" cnt="1">
      <dgm:layoutNode name="picture3">
        <dgm:alg type="sp"/>
        <dgm:shape xmlns:r="http://schemas.openxmlformats.org/officeDocument/2006/relationships" r:blip="">
          <dgm:adjLst/>
        </dgm:shape>
        <dgm:presOf/>
        <dgm:forEach name="Name27" ref="pictureWrapper"/>
      </dgm:layoutNode>
      <dgm:layoutNode name="parent3" styleLbl="trBgShp">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8" axis="ch" ptType="node" st="4" cnt="1">
      <dgm:layoutNode name="picture4">
        <dgm:alg type="sp"/>
        <dgm:shape xmlns:r="http://schemas.openxmlformats.org/officeDocument/2006/relationships" r:blip="">
          <dgm:adjLst/>
        </dgm:shape>
        <dgm:presOf/>
        <dgm:forEach name="Name29" ref="pictureWrapper"/>
      </dgm:layoutNode>
      <dgm:layoutNode name="parent4" styleLbl="trBgShp">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30" axis="ch" ptType="node" st="5" cnt="1">
      <dgm:layoutNode name="picture5">
        <dgm:alg type="sp"/>
        <dgm:shape xmlns:r="http://schemas.openxmlformats.org/officeDocument/2006/relationships" r:blip="">
          <dgm:adjLst/>
        </dgm:shape>
        <dgm:presOf/>
        <dgm:forEach name="Name31" ref="pictureWrapper"/>
      </dgm:layoutNode>
      <dgm:layoutNode name="parent5" styleLbl="trBgShp">
        <dgm:varLst>
          <dgm:chMax val="0"/>
          <dgm:chPref val="0"/>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wrapper" axis="self" ptType="parTrans">
      <dgm:forEach name="pictureWrapper" axis="self">
        <dgm:layoutNode name="picture" styleLbl="bgImgPlace1">
          <dgm:alg type="sp"/>
          <dgm:shape xmlns:r="http://schemas.openxmlformats.org/officeDocument/2006/relationships" type="rect" r:blip="" blipPhldr="1">
            <dgm:adjLst/>
          </dgm:shape>
          <dgm:presOf/>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1/layout/ThemePictureGrid">
  <dgm:title val="Theme Picture Grid"/>
  <dgm:desc val="Use to show a group of pictures with the first picture being the largest. Can contain up to five Level 1 pictures.  Unused pictures do not appear, but remain available if you switch layouts. Works best with small amounts of corresponding text."/>
  <dgm:catLst>
    <dgm:cat type="picture" pri="13500"/>
    <dgm:cat type="officeonline" pri="8000"/>
  </dgm:catLst>
  <dgm:sampData>
    <dgm:dataModel>
      <dgm:ptLst>
        <dgm:pt modelId="0" type="doc"/>
        <dgm:pt modelId="10">
          <dgm:prSet phldr="1"/>
        </dgm:pt>
        <dgm:pt modelId="20">
          <dgm:prSet phldr="1"/>
        </dgm:pt>
        <dgm:pt modelId="30">
          <dgm:prSet phldr="1"/>
        </dgm:pt>
        <dgm:pt modelId="70">
          <dgm:prSet phldr="1"/>
        </dgm:pt>
        <dgm:pt modelId="80">
          <dgm:prSet phldr="1"/>
        </dgm:pt>
      </dgm:ptLst>
      <dgm:cxnLst>
        <dgm:cxn modelId="40" srcId="0" destId="10" srcOrd="0" destOrd="0"/>
        <dgm:cxn modelId="50" srcId="0" destId="20" srcOrd="1" destOrd="0"/>
        <dgm:cxn modelId="60" srcId="0" destId="30" srcOrd="2" destOrd="0"/>
        <dgm:cxn modelId="71" srcId="0" destId="70" srcOrd="1" destOrd="0"/>
        <dgm:cxn modelId="81" srcId="0" destId="8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5"/>
      <dgm:chPref val="5"/>
      <dgm:dir/>
    </dgm:varLst>
    <dgm:shape xmlns:r="http://schemas.openxmlformats.org/officeDocument/2006/relationships" r:blip="">
      <dgm:adjLst/>
    </dgm:shape>
    <dgm:choose name="Name1">
      <dgm:if name="Name2" axis="ch" ptType="node" func="cnt" op="equ" val="1">
        <dgm:alg type="composite">
          <dgm:param type="ar" val="1.391"/>
        </dgm:alg>
        <dgm:choose name="Name3">
          <dgm:if name="Name4" func="var" arg="dir" op="equ" val="norm">
            <dgm:constrLst>
              <dgm:constr type="primFontSz" for="des" ptType="node" op="equ" val="65"/>
              <dgm:constr type="l" for="ch" forName="accent1" refType="w" fact="0.0415"/>
              <dgm:constr type="t" for="ch" forName="accent1" refType="h" fact="0.1789"/>
              <dgm:constr type="w" for="ch" forName="accent1" refType="w" fact="0.9585"/>
              <dgm:constr type="h" for="ch" forName="accent1" refType="h" fact="0.8211"/>
              <dgm:constr type="l" for="ch" forName="parent1" refType="w" fact="0"/>
              <dgm:constr type="t" for="ch" forName="parent1" refType="h" fact="0"/>
              <dgm:constr type="w" for="ch" forName="parent1" refType="w" fact="0.9667"/>
              <dgm:constr type="h" for="ch" forName="parent1" refType="h" fact="0.1224"/>
              <dgm:constr type="l" for="ch" forName="picture1" refType="w" fact="0.0019"/>
              <dgm:constr type="t" for="ch" forName="picture1" refType="h" fact="0.1272"/>
              <dgm:constr type="w" for="ch" forName="picture1" refType="w" fact="0.9667"/>
              <dgm:constr type="h" for="ch" forName="picture1" refType="h" fact="0.83"/>
            </dgm:constrLst>
          </dgm:if>
          <dgm:else name="Name5">
            <dgm:constrLst>
              <dgm:constr type="primFontSz" for="des" ptType="node" op="equ" val="65"/>
              <dgm:constr type="l" for="ch" forName="accent1" refType="w" fact="0"/>
              <dgm:constr type="t" for="ch" forName="accent1" refType="h" fact="0.1789"/>
              <dgm:constr type="w" for="ch" forName="accent1" refType="w" fact="0.9585"/>
              <dgm:constr type="h" for="ch" forName="accent1" refType="h" fact="0.8211"/>
              <dgm:constr type="l" for="ch" forName="parent1" refType="w" fact="0.0333"/>
              <dgm:constr type="t" for="ch" forName="parent1" refType="h" fact="0"/>
              <dgm:constr type="w" for="ch" forName="parent1" refType="w" fact="0.9667"/>
              <dgm:constr type="h" for="ch" forName="parent1" refType="h" fact="0.1224"/>
              <dgm:constr type="r" for="ch" forName="picture1" refType="w" fact="0.9981"/>
              <dgm:constr type="t" for="ch" forName="picture1" refType="h" fact="0.1272"/>
              <dgm:constr type="w" for="ch" forName="picture1" refType="w" fact="0.9667"/>
              <dgm:constr type="h" for="ch" forName="picture1" refType="h" fact="0.83"/>
            </dgm:constrLst>
          </dgm:else>
        </dgm:choose>
      </dgm:if>
      <dgm:if name="Name6" axis="ch" ptType="node" func="cnt" op="equ" val="2">
        <dgm:alg type="composite">
          <dgm:param type="ar" val="0.7877"/>
        </dgm:alg>
        <dgm:choose name="Name7">
          <dgm:if name="Name8" func="var" arg="dir" op="equ" val="norm">
            <dgm:constrLst>
              <dgm:constr type="primFontSz" for="des" forName="parent1" val="65"/>
              <dgm:constr type="primFontSz" for="des" forName="parent2" val="65"/>
              <dgm:constr type="primFontSz" for="des" forName="parent2" refType="primFontSz" refFor="des" refForName="parent1" op="lte"/>
              <dgm:constr type="l" for="ch" forName="picture1" refType="w" fact="0.004"/>
              <dgm:constr type="t" for="ch" forName="picture1" refType="h" fact="0.0744"/>
              <dgm:constr type="w" for="ch" forName="picture1" refType="w" fact="0.996"/>
              <dgm:constr type="h" for="ch" forName="picture1" refType="h" fact="0.4853"/>
              <dgm:constr type="l" for="ch" forName="accent1" refType="w" fact="0.0447"/>
              <dgm:constr type="t" for="ch" forName="accent1" refType="h" fact="0.1046"/>
              <dgm:constr type="w" for="ch" forName="accent1" refType="w" fact="0.9169"/>
              <dgm:constr type="h" for="ch" forName="accent1" refType="h" fact="0.8954"/>
              <dgm:constr type="l" for="ch" forName="parent1" refType="w" fact="0"/>
              <dgm:constr type="t" for="ch" forName="parent1" refType="h" fact="0"/>
              <dgm:constr type="w" for="ch" forName="parent1" refType="w" fact="0.996"/>
              <dgm:constr type="h" for="ch" forName="parent1" refType="h" fact="0.0716"/>
              <dgm:constr type="l" for="ch" forName="picture2" refType="w" fact="0.0831"/>
              <dgm:constr type="t" for="ch" forName="picture2" refType="h" fact="0.5391"/>
              <dgm:constr type="w" for="ch" forName="picture2" refType="w" fact="0.8985"/>
              <dgm:constr type="h" for="ch" forName="picture2" refType="h" fact="0.4306"/>
              <dgm:constr type="l" for="ch" forName="parent2" refType="w" fact="0.085"/>
              <dgm:constr type="t" for="ch" forName="parent2" refType="h" fact="0.901"/>
              <dgm:constr type="w" for="ch" forName="parent2" refType="w" fact="0.8947"/>
              <dgm:constr type="h" for="ch" forName="parent2" refType="h" fact="0.0668"/>
            </dgm:constrLst>
          </dgm:if>
          <dgm:else name="Name9">
            <dgm:constrLst>
              <dgm:constr type="primFontSz" for="des" forName="parent1" val="65"/>
              <dgm:constr type="primFontSz" for="des" forName="parent2" val="65"/>
              <dgm:constr type="primFontSz" for="des" forName="parent2" refType="primFontSz" refFor="des" refForName="parent1" op="lte"/>
              <dgm:constr type="r" for="ch" forName="picture1" refType="w" fact="0.996"/>
              <dgm:constr type="t" for="ch" forName="picture1" refType="h" fact="0.0744"/>
              <dgm:constr type="w" for="ch" forName="picture1" refType="w" fact="0.996"/>
              <dgm:constr type="h" for="ch" forName="picture1" refType="h" fact="0.4853"/>
              <dgm:constr type="r" for="ch" forName="accent1" refType="w" fact="0.9597"/>
              <dgm:constr type="t" for="ch" forName="accent1" refType="h" fact="0.1046"/>
              <dgm:constr type="w" for="ch" forName="accent1" refType="w" fact="0.9169"/>
              <dgm:constr type="h" for="ch" forName="accent1" refType="h" fact="0.8954"/>
              <dgm:constr type="r" for="ch" forName="parent1" refType="w"/>
              <dgm:constr type="t" for="ch" forName="parent1" refType="h" fact="0"/>
              <dgm:constr type="w" for="ch" forName="parent1" refType="w" fact="0.996"/>
              <dgm:constr type="h" for="ch" forName="parent1" refType="h" fact="0.0716"/>
              <dgm:constr type="r" for="ch" forName="picture2" refType="w" fact="0.9169"/>
              <dgm:constr type="t" for="ch" forName="picture2" refType="h" fact="0.5391"/>
              <dgm:constr type="w" for="ch" forName="picture2" refType="w" fact="0.8985"/>
              <dgm:constr type="h" for="ch" forName="picture2" refType="h" fact="0.4306"/>
              <dgm:constr type="r" for="ch" forName="parent2" refType="w" fact="0.915"/>
              <dgm:constr type="t" for="ch" forName="parent2" refType="h" fact="0.901"/>
              <dgm:constr type="w" for="ch" forName="parent2" refType="w" fact="0.8947"/>
              <dgm:constr type="h" for="ch" forName="parent2" refType="h" fact="0.0668"/>
            </dgm:constrLst>
          </dgm:else>
        </dgm:choose>
      </dgm:if>
      <dgm:if name="Name10" axis="ch" ptType="node" func="cnt" op="equ" val="3">
        <dgm:alg type="composite">
          <dgm:param type="ar" val="1.0535"/>
        </dgm:alg>
        <dgm:choose name="Name11">
          <dgm:if name="Name12" func="var" arg="dir" op="equ" val="norm">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l" for="ch" forName="picture1" refType="w" fact="0.0019"/>
              <dgm:constr type="t" for="ch" forName="picture1" refType="h" fact="0.0934"/>
              <dgm:constr type="w" for="ch" forName="picture1" refType="w" fact="0.9372"/>
              <dgm:constr type="h" for="ch" forName="picture1" refType="h" fact="0.6095"/>
              <dgm:constr type="l" for="ch" forName="accent1" refType="w" fact="0.0403"/>
              <dgm:constr type="t" for="ch" forName="accent1" refType="h" fact="0.1314"/>
              <dgm:constr type="w" for="ch" forName="accent1" refType="w" fact="0.9293"/>
              <dgm:constr type="h" for="ch" forName="accent1" refType="h" fact="0.8686"/>
              <dgm:constr type="l" for="ch" forName="picture3" refType="w" fact="0.5536"/>
              <dgm:constr type="t" for="ch" forName="picture3" refType="h" fact="0.6771"/>
              <dgm:constr type="w" for="ch" forName="picture3" refType="w" fact="0.4464"/>
              <dgm:constr type="h" for="ch" forName="picture3" refType="h" fact="0.2903"/>
              <dgm:constr type="l" for="ch" forName="picture2" refType="w" fact="0.078"/>
              <dgm:constr type="t" for="ch" forName="picture2" refType="h" fact="0.6771"/>
              <dgm:constr type="w" for="ch" forName="picture2" refType="w" fact="0.4458"/>
              <dgm:constr type="h" for="ch" forName="picture2" refType="h" fact="0.2903"/>
              <dgm:constr type="l" for="ch" forName="parent1" refType="w" fact="0"/>
              <dgm:constr type="t" for="ch" forName="parent1" refType="h" fact="0"/>
              <dgm:constr type="w" for="ch" forName="parent1" refType="w" fact="0.9372"/>
              <dgm:constr type="h" for="ch" forName="parent1" refType="h" fact="0.0899"/>
              <dgm:constr type="l" for="ch" forName="parent3" refType="w" fact="0.5548"/>
              <dgm:constr type="t" for="ch" forName="parent3" refType="h" fact="0.9211"/>
              <dgm:constr type="w" for="ch" forName="parent3" refType="w" fact="0.4439"/>
              <dgm:constr type="h" for="ch" forName="parent3" refType="h" fact="0.045"/>
              <dgm:constr type="l" for="ch" forName="parent2" refType="w" fact="0.079"/>
              <dgm:constr type="t" for="ch" forName="parent2" refType="h" fact="0.9211"/>
              <dgm:constr type="w" for="ch" forName="parent2" refType="w" fact="0.4439"/>
              <dgm:constr type="h" for="ch" forName="parent2" refType="h" fact="0.045"/>
            </dgm:constrLst>
          </dgm:if>
          <dgm:else name="Name13">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r" for="ch" forName="picture1" refType="w" fact="0.9981"/>
              <dgm:constr type="t" for="ch" forName="picture1" refType="h" fact="0.0934"/>
              <dgm:constr type="w" for="ch" forName="picture1" refType="w" fact="0.9372"/>
              <dgm:constr type="h" for="ch" forName="picture1" refType="h" fact="0.6095"/>
              <dgm:constr type="r" for="ch" forName="accent1" refType="w" fact="0.9597"/>
              <dgm:constr type="t" for="ch" forName="accent1" refType="h" fact="0.1314"/>
              <dgm:constr type="w" for="ch" forName="accent1" refType="w" fact="0.9293"/>
              <dgm:constr type="h" for="ch" forName="accent1" refType="h" fact="0.8686"/>
              <dgm:constr type="r" for="ch" forName="picture3" refType="w" fact="0.4464"/>
              <dgm:constr type="t" for="ch" forName="picture3" refType="h" fact="0.6771"/>
              <dgm:constr type="w" for="ch" forName="picture3" refType="w" fact="0.4464"/>
              <dgm:constr type="h" for="ch" forName="picture3" refType="h" fact="0.2903"/>
              <dgm:constr type="r" for="ch" forName="picture2" refType="w" fact="0.922"/>
              <dgm:constr type="t" for="ch" forName="picture2" refType="h" fact="0.6771"/>
              <dgm:constr type="w" for="ch" forName="picture2" refType="w" fact="0.4458"/>
              <dgm:constr type="h" for="ch" forName="picture2" refType="h" fact="0.2903"/>
              <dgm:constr type="r" for="ch" forName="parent1" refType="w"/>
              <dgm:constr type="t" for="ch" forName="parent1" refType="h" fact="0"/>
              <dgm:constr type="w" for="ch" forName="parent1" refType="w" fact="0.9372"/>
              <dgm:constr type="h" for="ch" forName="parent1" refType="h" fact="0.0899"/>
              <dgm:constr type="r" for="ch" forName="parent3" refType="w" fact="0.4452"/>
              <dgm:constr type="t" for="ch" forName="parent3" refType="h" fact="0.9211"/>
              <dgm:constr type="w" for="ch" forName="parent3" refType="w" fact="0.4439"/>
              <dgm:constr type="h" for="ch" forName="parent3" refType="h" fact="0.045"/>
              <dgm:constr type="r" for="ch" forName="parent2" refType="w" fact="0.921"/>
              <dgm:constr type="t" for="ch" forName="parent2" refType="h" fact="0.9211"/>
              <dgm:constr type="w" for="ch" forName="parent2" refType="w" fact="0.4439"/>
              <dgm:constr type="h" for="ch" forName="parent2" refType="h" fact="0.045"/>
            </dgm:constrLst>
          </dgm:else>
        </dgm:choose>
      </dgm:if>
      <dgm:if name="Name14" axis="ch" ptType="node" func="cnt" op="equ" val="4">
        <dgm:alg type="composite">
          <dgm:param type="ar" val="1.2068"/>
        </dgm:alg>
        <dgm:choose name="Name15">
          <dgm:if name="Name16" func="var" arg="dir" op="equ" val="norm">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l" for="ch" forName="picture1" refType="w" fact="0.0018"/>
              <dgm:constr type="t" for="ch" forName="picture1" refType="h" fact="0.1037"/>
              <dgm:constr type="w" for="ch" forName="picture1" refType="w" fact="0.9084"/>
              <dgm:constr type="h" for="ch" forName="picture1" refType="h" fact="0.6767"/>
              <dgm:constr type="l" for="ch" forName="accent1" refType="w" fact="0.039"/>
              <dgm:constr type="t" for="ch" forName="accent1" refType="h" fact="0.1459"/>
              <dgm:constr type="w" for="ch" forName="accent1" refType="w" fact="0.9007"/>
              <dgm:constr type="h" for="ch" forName="accent1" refType="h" fact="0.8541"/>
              <dgm:constr type="l" for="ch" forName="parent1" refType="w" fact="0"/>
              <dgm:constr type="t" for="ch" forName="parent1" refType="h" fact="0"/>
              <dgm:constr type="w" for="ch" forName="parent1" refType="w" fact="0.9084"/>
              <dgm:constr type="h" for="ch" forName="parent1" refType="h" fact="0.0998"/>
              <dgm:constr type="l" for="ch" forName="picture3" refType="w" fact="0.3539"/>
              <dgm:constr type="t" for="ch" forName="picture3" refType="h" fact="0.7301"/>
              <dgm:constr type="w" for="ch" forName="picture3" refType="w" fact="0.3131"/>
              <dgm:constr type="h" for="ch" forName="picture3" refType="h" fact="0.2332"/>
              <dgm:constr type="l" for="ch" forName="parent3" refType="w" fact="0.3548"/>
              <dgm:constr type="t" for="ch" forName="parent3" refType="h" fact="0.926"/>
              <dgm:constr type="w" for="ch" forName="parent3" refType="w" fact="0.3113"/>
              <dgm:constr type="h" for="ch" forName="parent3" refType="h" fact="0.0361"/>
              <dgm:constr type="l" for="ch" forName="picture4" refType="w" fact="0.6874"/>
              <dgm:constr type="t" for="ch" forName="picture4" refType="h" fact="0.7301"/>
              <dgm:constr type="w" for="ch" forName="picture4" refType="w" fact="0.3126"/>
              <dgm:constr type="h" for="ch" forName="picture4" refType="h" fact="0.2332"/>
              <dgm:constr type="l" for="ch" forName="parent4" refType="w" fact="0.6881"/>
              <dgm:constr type="t" for="ch" forName="parent4" refType="h" fact="0.9264"/>
              <dgm:constr type="w" for="ch" forName="parent4" refType="w" fact="0.3113"/>
              <dgm:constr type="h" for="ch" forName="parent4" refType="h" fact="0.0361"/>
              <dgm:constr type="l" for="ch" forName="picture2" refType="w" fact="0.0204"/>
              <dgm:constr type="t" for="ch" forName="picture2" refType="h" fact="0.7301"/>
              <dgm:constr type="w" for="ch" forName="picture2" refType="w" fact="0.3126"/>
              <dgm:constr type="h" for="ch" forName="picture2" refType="h" fact="0.2332"/>
              <dgm:constr type="l" for="ch" forName="parent2" refType="w" fact="0.0211"/>
              <dgm:constr type="t" for="ch" forName="parent2" refType="h" fact="0.926"/>
              <dgm:constr type="w" for="ch" forName="parent2" refType="w" fact="0.3113"/>
              <dgm:constr type="h" for="ch" forName="parent2" refType="h" fact="0.0361"/>
            </dgm:constrLst>
          </dgm:if>
          <dgm:else name="Name17">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r" for="ch" forName="picture1" refType="w" fact="0.9982"/>
              <dgm:constr type="t" for="ch" forName="picture1" refType="h" fact="0.1037"/>
              <dgm:constr type="w" for="ch" forName="picture1" refType="w" fact="0.9084"/>
              <dgm:constr type="h" for="ch" forName="picture1" refType="h" fact="0.6767"/>
              <dgm:constr type="r" for="ch" forName="accent1" refType="w" fact="0.961"/>
              <dgm:constr type="t" for="ch" forName="accent1" refType="h" fact="0.1459"/>
              <dgm:constr type="w" for="ch" forName="accent1" refType="w" fact="0.9007"/>
              <dgm:constr type="h" for="ch" forName="accent1" refType="h" fact="0.8541"/>
              <dgm:constr type="r" for="ch" forName="parent1" refType="w"/>
              <dgm:constr type="t" for="ch" forName="parent1" refType="h" fact="0"/>
              <dgm:constr type="w" for="ch" forName="parent1" refType="w" fact="0.9084"/>
              <dgm:constr type="h" for="ch" forName="parent1" refType="h" fact="0.0998"/>
              <dgm:constr type="r" for="ch" forName="picture3" refType="w" fact="0.6461"/>
              <dgm:constr type="t" for="ch" forName="picture3" refType="h" fact="0.7301"/>
              <dgm:constr type="w" for="ch" forName="picture3" refType="w" fact="0.3131"/>
              <dgm:constr type="h" for="ch" forName="picture3" refType="h" fact="0.2332"/>
              <dgm:constr type="r" for="ch" forName="parent3" refType="w" fact="0.6452"/>
              <dgm:constr type="t" for="ch" forName="parent3" refType="h" fact="0.926"/>
              <dgm:constr type="w" for="ch" forName="parent3" refType="w" fact="0.3113"/>
              <dgm:constr type="h" for="ch" forName="parent3" refType="h" fact="0.0361"/>
              <dgm:constr type="r" for="ch" forName="picture4" refType="w" fact="0.3126"/>
              <dgm:constr type="t" for="ch" forName="picture4" refType="h" fact="0.7301"/>
              <dgm:constr type="w" for="ch" forName="picture4" refType="w" fact="0.3126"/>
              <dgm:constr type="h" for="ch" forName="picture4" refType="h" fact="0.2332"/>
              <dgm:constr type="r" for="ch" forName="parent4" refType="w" fact="0.3319"/>
              <dgm:constr type="t" for="ch" forName="parent4" refType="h" fact="0.9264"/>
              <dgm:constr type="w" for="ch" forName="parent4" refType="w" fact="0.3113"/>
              <dgm:constr type="h" for="ch" forName="parent4" refType="h" fact="0.0361"/>
              <dgm:constr type="r" for="ch" forName="picture2" refType="w" fact="0.9796"/>
              <dgm:constr type="t" for="ch" forName="picture2" refType="h" fact="0.7301"/>
              <dgm:constr type="w" for="ch" forName="picture2" refType="w" fact="0.3126"/>
              <dgm:constr type="h" for="ch" forName="picture2" refType="h" fact="0.2332"/>
              <dgm:constr type="r" for="ch" forName="parent2" refType="w" fact="0.9789"/>
              <dgm:constr type="t" for="ch" forName="parent2" refType="h" fact="0.926"/>
              <dgm:constr type="w" for="ch" forName="parent2" refType="w" fact="0.3113"/>
              <dgm:constr type="h" for="ch" forName="parent2" refType="h" fact="0.0361"/>
            </dgm:constrLst>
          </dgm:else>
        </dgm:choose>
      </dgm:if>
      <dgm:else name="Name18">
        <dgm:alg type="composite">
          <dgm:param type="ar" val="0.817"/>
        </dgm:alg>
        <dgm:choose name="Name19">
          <dgm:if name="Name20" func="var" arg="dir" op="equ" val="norm">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l" for="ch" forName="picture1" refType="w" fact="0.0019"/>
              <dgm:constr type="t" for="ch" forName="picture1" refType="h" fact="0.0724"/>
              <dgm:constr type="w" for="ch" forName="picture1" refType="w" fact="0.9372"/>
              <dgm:constr type="h" for="ch" forName="picture1" refType="h" fact="0.4727"/>
              <dgm:constr type="l" for="ch" forName="accent1" refType="w" fact="0.0403"/>
              <dgm:constr type="t" for="ch" forName="accent1" refType="h" fact="0.1019"/>
              <dgm:constr type="w" for="ch" forName="accent1" refType="w" fact="0.9293"/>
              <dgm:constr type="h" for="ch" forName="accent1" refType="h" fact="0.8921"/>
              <dgm:constr type="l" for="ch" forName="picture4" refType="w" fact="0.078"/>
              <dgm:constr type="t" for="ch" forName="picture4" refType="h" fact="0.7749"/>
              <dgm:constr type="w" for="ch" forName="picture4" refType="w" fact="0.4458"/>
              <dgm:constr type="h" for="ch" forName="picture4" refType="h" fact="0.2251"/>
              <dgm:constr type="l" for="ch" forName="picture5" refType="w" fact="0.5536"/>
              <dgm:constr type="t" for="ch" forName="picture5" refType="h" fact="0.7749"/>
              <dgm:constr type="w" for="ch" forName="picture5" refType="w" fact="0.4464"/>
              <dgm:constr type="h" for="ch" forName="picture5" refType="h" fact="0.2251"/>
              <dgm:constr type="l" for="ch" forName="picture3" refType="w" fact="0.5536"/>
              <dgm:constr type="t" for="ch" forName="picture3" refType="h" fact="0.5251"/>
              <dgm:constr type="w" for="ch" forName="picture3" refType="w" fact="0.4464"/>
              <dgm:constr type="h" for="ch" forName="picture3" refType="h" fact="0.2251"/>
              <dgm:constr type="l" for="ch" forName="picture2" refType="w" fact="0.078"/>
              <dgm:constr type="t" for="ch" forName="picture2" refType="h" fact="0.5251"/>
              <dgm:constr type="w" for="ch" forName="picture2" refType="w" fact="0.4458"/>
              <dgm:constr type="h" for="ch" forName="picture2" refType="h" fact="0.2251"/>
              <dgm:constr type="l" for="ch" forName="parent1" refType="w" fact="0"/>
              <dgm:constr type="t" for="ch" forName="parent1" refType="h" fact="0"/>
              <dgm:constr type="w" for="ch" forName="parent1" refType="w" fact="0.9372"/>
              <dgm:constr type="h" for="ch" forName="parent1" refType="h" fact="0.0697"/>
              <dgm:constr type="l" for="ch" forName="parent3" refType="w" fact="0.5548"/>
              <dgm:constr type="t" for="ch" forName="parent3" refType="h" fact="0.7143"/>
              <dgm:constr type="w" for="ch" forName="parent3" refType="w" fact="0.4439"/>
              <dgm:constr type="h" for="ch" forName="parent3" refType="h" fact="0.0349"/>
              <dgm:constr type="l" for="ch" forName="parent5" refType="w" fact="0.5548"/>
              <dgm:constr type="t" for="ch" forName="parent5" refType="h" fact="0.9644"/>
              <dgm:constr type="w" for="ch" forName="parent5" refType="w" fact="0.4439"/>
              <dgm:constr type="h" for="ch" forName="parent5" refType="h" fact="0.0349"/>
              <dgm:constr type="l" for="ch" forName="parent4" refType="w" fact="0.079"/>
              <dgm:constr type="t" for="ch" forName="parent4" refType="h" fact="0.9644"/>
              <dgm:constr type="w" for="ch" forName="parent4" refType="w" fact="0.4439"/>
              <dgm:constr type="h" for="ch" forName="parent4" refType="h" fact="0.0349"/>
              <dgm:constr type="l" for="ch" forName="parent2" refType="w" fact="0.079"/>
              <dgm:constr type="t" for="ch" forName="parent2" refType="h" fact="0.7143"/>
              <dgm:constr type="w" for="ch" forName="parent2" refType="w" fact="0.4439"/>
              <dgm:constr type="h" for="ch" forName="parent2" refType="h" fact="0.0349"/>
            </dgm:constrLst>
          </dgm:if>
          <dgm:else name="Name21">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r" for="ch" forName="picture1" refType="w" fact="0.9981"/>
              <dgm:constr type="t" for="ch" forName="picture1" refType="h" fact="0.0724"/>
              <dgm:constr type="w" for="ch" forName="picture1" refType="w" fact="0.9372"/>
              <dgm:constr type="h" for="ch" forName="picture1" refType="h" fact="0.4727"/>
              <dgm:constr type="r" for="ch" forName="accent1" refType="w" fact="0.9597"/>
              <dgm:constr type="t" for="ch" forName="accent1" refType="h" fact="0.1019"/>
              <dgm:constr type="w" for="ch" forName="accent1" refType="w" fact="0.9293"/>
              <dgm:constr type="h" for="ch" forName="accent1" refType="h" fact="0.8921"/>
              <dgm:constr type="r" for="ch" forName="picture4" refType="w" fact="0.922"/>
              <dgm:constr type="t" for="ch" forName="picture4" refType="h" fact="0.7749"/>
              <dgm:constr type="w" for="ch" forName="picture4" refType="w" fact="0.4458"/>
              <dgm:constr type="h" for="ch" forName="picture4" refType="h" fact="0.2251"/>
              <dgm:constr type="r" for="ch" forName="picture5" refType="w" fact="0.4464"/>
              <dgm:constr type="t" for="ch" forName="picture5" refType="h" fact="0.7749"/>
              <dgm:constr type="w" for="ch" forName="picture5" refType="w" fact="0.4464"/>
              <dgm:constr type="h" for="ch" forName="picture5" refType="h" fact="0.2251"/>
              <dgm:constr type="r" for="ch" forName="picture3" refType="w" fact="0.4464"/>
              <dgm:constr type="t" for="ch" forName="picture3" refType="h" fact="0.5251"/>
              <dgm:constr type="w" for="ch" forName="picture3" refType="w" fact="0.4464"/>
              <dgm:constr type="h" for="ch" forName="picture3" refType="h" fact="0.2251"/>
              <dgm:constr type="r" for="ch" forName="picture2" refType="w" fact="0.922"/>
              <dgm:constr type="t" for="ch" forName="picture2" refType="h" fact="0.5251"/>
              <dgm:constr type="w" for="ch" forName="picture2" refType="w" fact="0.4458"/>
              <dgm:constr type="h" for="ch" forName="picture2" refType="h" fact="0.2251"/>
              <dgm:constr type="l" for="ch" forName="parent1" refType="w" fact="0.0628"/>
              <dgm:constr type="t" for="ch" forName="parent1" refType="h" fact="0"/>
              <dgm:constr type="w" for="ch" forName="parent1" refType="w" fact="0.9372"/>
              <dgm:constr type="h" for="ch" forName="parent1" refType="h" fact="0.0697"/>
              <dgm:constr type="r" for="ch" forName="parent3" refType="w" fact="0.4452"/>
              <dgm:constr type="t" for="ch" forName="parent3" refType="h" fact="0.7143"/>
              <dgm:constr type="w" for="ch" forName="parent3" refType="w" fact="0.4439"/>
              <dgm:constr type="h" for="ch" forName="parent3" refType="h" fact="0.0349"/>
              <dgm:constr type="r" for="ch" forName="parent5" refType="w" fact="0.4452"/>
              <dgm:constr type="t" for="ch" forName="parent5" refType="h" fact="0.9644"/>
              <dgm:constr type="w" for="ch" forName="parent5" refType="w" fact="0.4439"/>
              <dgm:constr type="h" for="ch" forName="parent5" refType="h" fact="0.0349"/>
              <dgm:constr type="r" for="ch" forName="parent4" refType="w" fact="0.921"/>
              <dgm:constr type="t" for="ch" forName="parent4" refType="h" fact="0.9644"/>
              <dgm:constr type="w" for="ch" forName="parent4" refType="w" fact="0.4439"/>
              <dgm:constr type="h" for="ch" forName="parent4" refType="h" fact="0.0349"/>
              <dgm:constr type="r" for="ch" forName="parent2" refType="w" fact="0.921"/>
              <dgm:constr type="t" for="ch" forName="parent2" refType="h" fact="0.7143"/>
              <dgm:constr type="w" for="ch" forName="parent2" refType="w" fact="0.4439"/>
              <dgm:constr type="h" for="ch" forName="parent2" refType="h" fact="0.0349"/>
            </dgm:constrLst>
          </dgm:else>
        </dgm:choose>
      </dgm:else>
    </dgm:choose>
    <dgm:forEach name="Name22" axis="ch" ptType="node" cnt="1">
      <dgm:layoutNode name="picture1">
        <dgm:alg type="sp"/>
        <dgm:shape xmlns:r="http://schemas.openxmlformats.org/officeDocument/2006/relationships" r:blip="">
          <dgm:adjLst/>
        </dgm:shape>
        <dgm:presOf/>
        <dgm:forEach name="Name23" ref="pictureWrapper"/>
      </dgm:layoutNode>
      <dgm:layoutNode name="accent1" styleLbl="parChTrans1D1">
        <dgm:alg type="sp"/>
        <dgm:shape xmlns:r="http://schemas.openxmlformats.org/officeDocument/2006/relationships" type="rect" r:blip="">
          <dgm:adjLst/>
        </dgm:shape>
        <dgm:presOf/>
      </dgm:layoutNode>
      <dgm:layoutNode name="parent1" styleLbl="revTx">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forEach>
    <dgm:forEach name="Name24" axis="ch" ptType="node" st="2" cnt="1">
      <dgm:layoutNode name="picture2">
        <dgm:alg type="sp"/>
        <dgm:shape xmlns:r="http://schemas.openxmlformats.org/officeDocument/2006/relationships" r:blip="">
          <dgm:adjLst/>
        </dgm:shape>
        <dgm:presOf/>
        <dgm:forEach name="Name25" ref="pictureWrapper"/>
      </dgm:layoutNode>
      <dgm:layoutNode name="parent2" styleLbl="trBgShp">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forEach>
    <dgm:forEach name="Name26" axis="ch" ptType="node" st="3" cnt="1">
      <dgm:layoutNode name="picture3">
        <dgm:alg type="sp"/>
        <dgm:shape xmlns:r="http://schemas.openxmlformats.org/officeDocument/2006/relationships" r:blip="">
          <dgm:adjLst/>
        </dgm:shape>
        <dgm:presOf/>
        <dgm:forEach name="Name27" ref="pictureWrapper"/>
      </dgm:layoutNode>
      <dgm:layoutNode name="parent3" styleLbl="trBgShp">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8" axis="ch" ptType="node" st="4" cnt="1">
      <dgm:layoutNode name="picture4">
        <dgm:alg type="sp"/>
        <dgm:shape xmlns:r="http://schemas.openxmlformats.org/officeDocument/2006/relationships" r:blip="">
          <dgm:adjLst/>
        </dgm:shape>
        <dgm:presOf/>
        <dgm:forEach name="Name29" ref="pictureWrapper"/>
      </dgm:layoutNode>
      <dgm:layoutNode name="parent4" styleLbl="trBgShp">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30" axis="ch" ptType="node" st="5" cnt="1">
      <dgm:layoutNode name="picture5">
        <dgm:alg type="sp"/>
        <dgm:shape xmlns:r="http://schemas.openxmlformats.org/officeDocument/2006/relationships" r:blip="">
          <dgm:adjLst/>
        </dgm:shape>
        <dgm:presOf/>
        <dgm:forEach name="Name31" ref="pictureWrapper"/>
      </dgm:layoutNode>
      <dgm:layoutNode name="parent5" styleLbl="trBgShp">
        <dgm:varLst>
          <dgm:chMax val="0"/>
          <dgm:chPref val="0"/>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wrapper" axis="self" ptType="parTrans">
      <dgm:forEach name="pictureWrapper" axis="self">
        <dgm:layoutNode name="picture" styleLbl="bgImgPlace1">
          <dgm:alg type="sp"/>
          <dgm:shape xmlns:r="http://schemas.openxmlformats.org/officeDocument/2006/relationships" type="rect" r:blip="" blipPhldr="1">
            <dgm:adjLst/>
          </dgm:shape>
          <dgm:presOf/>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11/layout/ThemePictureGrid">
  <dgm:title val="Theme Picture Grid"/>
  <dgm:desc val="Use to show a group of pictures with the first picture being the largest. Can contain up to five Level 1 pictures.  Unused pictures do not appear, but remain available if you switch layouts. Works best with small amounts of corresponding text."/>
  <dgm:catLst>
    <dgm:cat type="picture" pri="13500"/>
    <dgm:cat type="officeonline" pri="8000"/>
  </dgm:catLst>
  <dgm:sampData>
    <dgm:dataModel>
      <dgm:ptLst>
        <dgm:pt modelId="0" type="doc"/>
        <dgm:pt modelId="10">
          <dgm:prSet phldr="1"/>
        </dgm:pt>
        <dgm:pt modelId="20">
          <dgm:prSet phldr="1"/>
        </dgm:pt>
        <dgm:pt modelId="30">
          <dgm:prSet phldr="1"/>
        </dgm:pt>
        <dgm:pt modelId="70">
          <dgm:prSet phldr="1"/>
        </dgm:pt>
        <dgm:pt modelId="80">
          <dgm:prSet phldr="1"/>
        </dgm:pt>
      </dgm:ptLst>
      <dgm:cxnLst>
        <dgm:cxn modelId="40" srcId="0" destId="10" srcOrd="0" destOrd="0"/>
        <dgm:cxn modelId="50" srcId="0" destId="20" srcOrd="1" destOrd="0"/>
        <dgm:cxn modelId="60" srcId="0" destId="30" srcOrd="2" destOrd="0"/>
        <dgm:cxn modelId="71" srcId="0" destId="70" srcOrd="1" destOrd="0"/>
        <dgm:cxn modelId="81" srcId="0" destId="8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5"/>
      <dgm:chPref val="5"/>
      <dgm:dir/>
    </dgm:varLst>
    <dgm:shape xmlns:r="http://schemas.openxmlformats.org/officeDocument/2006/relationships" r:blip="">
      <dgm:adjLst/>
    </dgm:shape>
    <dgm:choose name="Name1">
      <dgm:if name="Name2" axis="ch" ptType="node" func="cnt" op="equ" val="1">
        <dgm:alg type="composite">
          <dgm:param type="ar" val="1.391"/>
        </dgm:alg>
        <dgm:choose name="Name3">
          <dgm:if name="Name4" func="var" arg="dir" op="equ" val="norm">
            <dgm:constrLst>
              <dgm:constr type="primFontSz" for="des" ptType="node" op="equ" val="65"/>
              <dgm:constr type="l" for="ch" forName="accent1" refType="w" fact="0.0415"/>
              <dgm:constr type="t" for="ch" forName="accent1" refType="h" fact="0.1789"/>
              <dgm:constr type="w" for="ch" forName="accent1" refType="w" fact="0.9585"/>
              <dgm:constr type="h" for="ch" forName="accent1" refType="h" fact="0.8211"/>
              <dgm:constr type="l" for="ch" forName="parent1" refType="w" fact="0"/>
              <dgm:constr type="t" for="ch" forName="parent1" refType="h" fact="0"/>
              <dgm:constr type="w" for="ch" forName="parent1" refType="w" fact="0.9667"/>
              <dgm:constr type="h" for="ch" forName="parent1" refType="h" fact="0.1224"/>
              <dgm:constr type="l" for="ch" forName="picture1" refType="w" fact="0.0019"/>
              <dgm:constr type="t" for="ch" forName="picture1" refType="h" fact="0.1272"/>
              <dgm:constr type="w" for="ch" forName="picture1" refType="w" fact="0.9667"/>
              <dgm:constr type="h" for="ch" forName="picture1" refType="h" fact="0.83"/>
            </dgm:constrLst>
          </dgm:if>
          <dgm:else name="Name5">
            <dgm:constrLst>
              <dgm:constr type="primFontSz" for="des" ptType="node" op="equ" val="65"/>
              <dgm:constr type="l" for="ch" forName="accent1" refType="w" fact="0"/>
              <dgm:constr type="t" for="ch" forName="accent1" refType="h" fact="0.1789"/>
              <dgm:constr type="w" for="ch" forName="accent1" refType="w" fact="0.9585"/>
              <dgm:constr type="h" for="ch" forName="accent1" refType="h" fact="0.8211"/>
              <dgm:constr type="l" for="ch" forName="parent1" refType="w" fact="0.0333"/>
              <dgm:constr type="t" for="ch" forName="parent1" refType="h" fact="0"/>
              <dgm:constr type="w" for="ch" forName="parent1" refType="w" fact="0.9667"/>
              <dgm:constr type="h" for="ch" forName="parent1" refType="h" fact="0.1224"/>
              <dgm:constr type="r" for="ch" forName="picture1" refType="w" fact="0.9981"/>
              <dgm:constr type="t" for="ch" forName="picture1" refType="h" fact="0.1272"/>
              <dgm:constr type="w" for="ch" forName="picture1" refType="w" fact="0.9667"/>
              <dgm:constr type="h" for="ch" forName="picture1" refType="h" fact="0.83"/>
            </dgm:constrLst>
          </dgm:else>
        </dgm:choose>
      </dgm:if>
      <dgm:if name="Name6" axis="ch" ptType="node" func="cnt" op="equ" val="2">
        <dgm:alg type="composite">
          <dgm:param type="ar" val="0.7877"/>
        </dgm:alg>
        <dgm:choose name="Name7">
          <dgm:if name="Name8" func="var" arg="dir" op="equ" val="norm">
            <dgm:constrLst>
              <dgm:constr type="primFontSz" for="des" forName="parent1" val="65"/>
              <dgm:constr type="primFontSz" for="des" forName="parent2" val="65"/>
              <dgm:constr type="primFontSz" for="des" forName="parent2" refType="primFontSz" refFor="des" refForName="parent1" op="lte"/>
              <dgm:constr type="l" for="ch" forName="picture1" refType="w" fact="0.004"/>
              <dgm:constr type="t" for="ch" forName="picture1" refType="h" fact="0.0744"/>
              <dgm:constr type="w" for="ch" forName="picture1" refType="w" fact="0.996"/>
              <dgm:constr type="h" for="ch" forName="picture1" refType="h" fact="0.4853"/>
              <dgm:constr type="l" for="ch" forName="accent1" refType="w" fact="0.0447"/>
              <dgm:constr type="t" for="ch" forName="accent1" refType="h" fact="0.1046"/>
              <dgm:constr type="w" for="ch" forName="accent1" refType="w" fact="0.9169"/>
              <dgm:constr type="h" for="ch" forName="accent1" refType="h" fact="0.8954"/>
              <dgm:constr type="l" for="ch" forName="parent1" refType="w" fact="0"/>
              <dgm:constr type="t" for="ch" forName="parent1" refType="h" fact="0"/>
              <dgm:constr type="w" for="ch" forName="parent1" refType="w" fact="0.996"/>
              <dgm:constr type="h" for="ch" forName="parent1" refType="h" fact="0.0716"/>
              <dgm:constr type="l" for="ch" forName="picture2" refType="w" fact="0.0831"/>
              <dgm:constr type="t" for="ch" forName="picture2" refType="h" fact="0.5391"/>
              <dgm:constr type="w" for="ch" forName="picture2" refType="w" fact="0.8985"/>
              <dgm:constr type="h" for="ch" forName="picture2" refType="h" fact="0.4306"/>
              <dgm:constr type="l" for="ch" forName="parent2" refType="w" fact="0.085"/>
              <dgm:constr type="t" for="ch" forName="parent2" refType="h" fact="0.901"/>
              <dgm:constr type="w" for="ch" forName="parent2" refType="w" fact="0.8947"/>
              <dgm:constr type="h" for="ch" forName="parent2" refType="h" fact="0.0668"/>
            </dgm:constrLst>
          </dgm:if>
          <dgm:else name="Name9">
            <dgm:constrLst>
              <dgm:constr type="primFontSz" for="des" forName="parent1" val="65"/>
              <dgm:constr type="primFontSz" for="des" forName="parent2" val="65"/>
              <dgm:constr type="primFontSz" for="des" forName="parent2" refType="primFontSz" refFor="des" refForName="parent1" op="lte"/>
              <dgm:constr type="r" for="ch" forName="picture1" refType="w" fact="0.996"/>
              <dgm:constr type="t" for="ch" forName="picture1" refType="h" fact="0.0744"/>
              <dgm:constr type="w" for="ch" forName="picture1" refType="w" fact="0.996"/>
              <dgm:constr type="h" for="ch" forName="picture1" refType="h" fact="0.4853"/>
              <dgm:constr type="r" for="ch" forName="accent1" refType="w" fact="0.9597"/>
              <dgm:constr type="t" for="ch" forName="accent1" refType="h" fact="0.1046"/>
              <dgm:constr type="w" for="ch" forName="accent1" refType="w" fact="0.9169"/>
              <dgm:constr type="h" for="ch" forName="accent1" refType="h" fact="0.8954"/>
              <dgm:constr type="r" for="ch" forName="parent1" refType="w"/>
              <dgm:constr type="t" for="ch" forName="parent1" refType="h" fact="0"/>
              <dgm:constr type="w" for="ch" forName="parent1" refType="w" fact="0.996"/>
              <dgm:constr type="h" for="ch" forName="parent1" refType="h" fact="0.0716"/>
              <dgm:constr type="r" for="ch" forName="picture2" refType="w" fact="0.9169"/>
              <dgm:constr type="t" for="ch" forName="picture2" refType="h" fact="0.5391"/>
              <dgm:constr type="w" for="ch" forName="picture2" refType="w" fact="0.8985"/>
              <dgm:constr type="h" for="ch" forName="picture2" refType="h" fact="0.4306"/>
              <dgm:constr type="r" for="ch" forName="parent2" refType="w" fact="0.915"/>
              <dgm:constr type="t" for="ch" forName="parent2" refType="h" fact="0.901"/>
              <dgm:constr type="w" for="ch" forName="parent2" refType="w" fact="0.8947"/>
              <dgm:constr type="h" for="ch" forName="parent2" refType="h" fact="0.0668"/>
            </dgm:constrLst>
          </dgm:else>
        </dgm:choose>
      </dgm:if>
      <dgm:if name="Name10" axis="ch" ptType="node" func="cnt" op="equ" val="3">
        <dgm:alg type="composite">
          <dgm:param type="ar" val="1.0535"/>
        </dgm:alg>
        <dgm:choose name="Name11">
          <dgm:if name="Name12" func="var" arg="dir" op="equ" val="norm">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l" for="ch" forName="picture1" refType="w" fact="0.0019"/>
              <dgm:constr type="t" for="ch" forName="picture1" refType="h" fact="0.0934"/>
              <dgm:constr type="w" for="ch" forName="picture1" refType="w" fact="0.9372"/>
              <dgm:constr type="h" for="ch" forName="picture1" refType="h" fact="0.6095"/>
              <dgm:constr type="l" for="ch" forName="accent1" refType="w" fact="0.0403"/>
              <dgm:constr type="t" for="ch" forName="accent1" refType="h" fact="0.1314"/>
              <dgm:constr type="w" for="ch" forName="accent1" refType="w" fact="0.9293"/>
              <dgm:constr type="h" for="ch" forName="accent1" refType="h" fact="0.8686"/>
              <dgm:constr type="l" for="ch" forName="picture3" refType="w" fact="0.5536"/>
              <dgm:constr type="t" for="ch" forName="picture3" refType="h" fact="0.6771"/>
              <dgm:constr type="w" for="ch" forName="picture3" refType="w" fact="0.4464"/>
              <dgm:constr type="h" for="ch" forName="picture3" refType="h" fact="0.2903"/>
              <dgm:constr type="l" for="ch" forName="picture2" refType="w" fact="0.078"/>
              <dgm:constr type="t" for="ch" forName="picture2" refType="h" fact="0.6771"/>
              <dgm:constr type="w" for="ch" forName="picture2" refType="w" fact="0.4458"/>
              <dgm:constr type="h" for="ch" forName="picture2" refType="h" fact="0.2903"/>
              <dgm:constr type="l" for="ch" forName="parent1" refType="w" fact="0"/>
              <dgm:constr type="t" for="ch" forName="parent1" refType="h" fact="0"/>
              <dgm:constr type="w" for="ch" forName="parent1" refType="w" fact="0.9372"/>
              <dgm:constr type="h" for="ch" forName="parent1" refType="h" fact="0.0899"/>
              <dgm:constr type="l" for="ch" forName="parent3" refType="w" fact="0.5548"/>
              <dgm:constr type="t" for="ch" forName="parent3" refType="h" fact="0.9211"/>
              <dgm:constr type="w" for="ch" forName="parent3" refType="w" fact="0.4439"/>
              <dgm:constr type="h" for="ch" forName="parent3" refType="h" fact="0.045"/>
              <dgm:constr type="l" for="ch" forName="parent2" refType="w" fact="0.079"/>
              <dgm:constr type="t" for="ch" forName="parent2" refType="h" fact="0.9211"/>
              <dgm:constr type="w" for="ch" forName="parent2" refType="w" fact="0.4439"/>
              <dgm:constr type="h" for="ch" forName="parent2" refType="h" fact="0.045"/>
            </dgm:constrLst>
          </dgm:if>
          <dgm:else name="Name13">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r" for="ch" forName="picture1" refType="w" fact="0.9981"/>
              <dgm:constr type="t" for="ch" forName="picture1" refType="h" fact="0.0934"/>
              <dgm:constr type="w" for="ch" forName="picture1" refType="w" fact="0.9372"/>
              <dgm:constr type="h" for="ch" forName="picture1" refType="h" fact="0.6095"/>
              <dgm:constr type="r" for="ch" forName="accent1" refType="w" fact="0.9597"/>
              <dgm:constr type="t" for="ch" forName="accent1" refType="h" fact="0.1314"/>
              <dgm:constr type="w" for="ch" forName="accent1" refType="w" fact="0.9293"/>
              <dgm:constr type="h" for="ch" forName="accent1" refType="h" fact="0.8686"/>
              <dgm:constr type="r" for="ch" forName="picture3" refType="w" fact="0.4464"/>
              <dgm:constr type="t" for="ch" forName="picture3" refType="h" fact="0.6771"/>
              <dgm:constr type="w" for="ch" forName="picture3" refType="w" fact="0.4464"/>
              <dgm:constr type="h" for="ch" forName="picture3" refType="h" fact="0.2903"/>
              <dgm:constr type="r" for="ch" forName="picture2" refType="w" fact="0.922"/>
              <dgm:constr type="t" for="ch" forName="picture2" refType="h" fact="0.6771"/>
              <dgm:constr type="w" for="ch" forName="picture2" refType="w" fact="0.4458"/>
              <dgm:constr type="h" for="ch" forName="picture2" refType="h" fact="0.2903"/>
              <dgm:constr type="r" for="ch" forName="parent1" refType="w"/>
              <dgm:constr type="t" for="ch" forName="parent1" refType="h" fact="0"/>
              <dgm:constr type="w" for="ch" forName="parent1" refType="w" fact="0.9372"/>
              <dgm:constr type="h" for="ch" forName="parent1" refType="h" fact="0.0899"/>
              <dgm:constr type="r" for="ch" forName="parent3" refType="w" fact="0.4452"/>
              <dgm:constr type="t" for="ch" forName="parent3" refType="h" fact="0.9211"/>
              <dgm:constr type="w" for="ch" forName="parent3" refType="w" fact="0.4439"/>
              <dgm:constr type="h" for="ch" forName="parent3" refType="h" fact="0.045"/>
              <dgm:constr type="r" for="ch" forName="parent2" refType="w" fact="0.921"/>
              <dgm:constr type="t" for="ch" forName="parent2" refType="h" fact="0.9211"/>
              <dgm:constr type="w" for="ch" forName="parent2" refType="w" fact="0.4439"/>
              <dgm:constr type="h" for="ch" forName="parent2" refType="h" fact="0.045"/>
            </dgm:constrLst>
          </dgm:else>
        </dgm:choose>
      </dgm:if>
      <dgm:if name="Name14" axis="ch" ptType="node" func="cnt" op="equ" val="4">
        <dgm:alg type="composite">
          <dgm:param type="ar" val="1.2068"/>
        </dgm:alg>
        <dgm:choose name="Name15">
          <dgm:if name="Name16" func="var" arg="dir" op="equ" val="norm">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l" for="ch" forName="picture1" refType="w" fact="0.0018"/>
              <dgm:constr type="t" for="ch" forName="picture1" refType="h" fact="0.1037"/>
              <dgm:constr type="w" for="ch" forName="picture1" refType="w" fact="0.9084"/>
              <dgm:constr type="h" for="ch" forName="picture1" refType="h" fact="0.6767"/>
              <dgm:constr type="l" for="ch" forName="accent1" refType="w" fact="0.039"/>
              <dgm:constr type="t" for="ch" forName="accent1" refType="h" fact="0.1459"/>
              <dgm:constr type="w" for="ch" forName="accent1" refType="w" fact="0.9007"/>
              <dgm:constr type="h" for="ch" forName="accent1" refType="h" fact="0.8541"/>
              <dgm:constr type="l" for="ch" forName="parent1" refType="w" fact="0"/>
              <dgm:constr type="t" for="ch" forName="parent1" refType="h" fact="0"/>
              <dgm:constr type="w" for="ch" forName="parent1" refType="w" fact="0.9084"/>
              <dgm:constr type="h" for="ch" forName="parent1" refType="h" fact="0.0998"/>
              <dgm:constr type="l" for="ch" forName="picture3" refType="w" fact="0.3539"/>
              <dgm:constr type="t" for="ch" forName="picture3" refType="h" fact="0.7301"/>
              <dgm:constr type="w" for="ch" forName="picture3" refType="w" fact="0.3131"/>
              <dgm:constr type="h" for="ch" forName="picture3" refType="h" fact="0.2332"/>
              <dgm:constr type="l" for="ch" forName="parent3" refType="w" fact="0.3548"/>
              <dgm:constr type="t" for="ch" forName="parent3" refType="h" fact="0.926"/>
              <dgm:constr type="w" for="ch" forName="parent3" refType="w" fact="0.3113"/>
              <dgm:constr type="h" for="ch" forName="parent3" refType="h" fact="0.0361"/>
              <dgm:constr type="l" for="ch" forName="picture4" refType="w" fact="0.6874"/>
              <dgm:constr type="t" for="ch" forName="picture4" refType="h" fact="0.7301"/>
              <dgm:constr type="w" for="ch" forName="picture4" refType="w" fact="0.3126"/>
              <dgm:constr type="h" for="ch" forName="picture4" refType="h" fact="0.2332"/>
              <dgm:constr type="l" for="ch" forName="parent4" refType="w" fact="0.6881"/>
              <dgm:constr type="t" for="ch" forName="parent4" refType="h" fact="0.9264"/>
              <dgm:constr type="w" for="ch" forName="parent4" refType="w" fact="0.3113"/>
              <dgm:constr type="h" for="ch" forName="parent4" refType="h" fact="0.0361"/>
              <dgm:constr type="l" for="ch" forName="picture2" refType="w" fact="0.0204"/>
              <dgm:constr type="t" for="ch" forName="picture2" refType="h" fact="0.7301"/>
              <dgm:constr type="w" for="ch" forName="picture2" refType="w" fact="0.3126"/>
              <dgm:constr type="h" for="ch" forName="picture2" refType="h" fact="0.2332"/>
              <dgm:constr type="l" for="ch" forName="parent2" refType="w" fact="0.0211"/>
              <dgm:constr type="t" for="ch" forName="parent2" refType="h" fact="0.926"/>
              <dgm:constr type="w" for="ch" forName="parent2" refType="w" fact="0.3113"/>
              <dgm:constr type="h" for="ch" forName="parent2" refType="h" fact="0.0361"/>
            </dgm:constrLst>
          </dgm:if>
          <dgm:else name="Name17">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r" for="ch" forName="picture1" refType="w" fact="0.9982"/>
              <dgm:constr type="t" for="ch" forName="picture1" refType="h" fact="0.1037"/>
              <dgm:constr type="w" for="ch" forName="picture1" refType="w" fact="0.9084"/>
              <dgm:constr type="h" for="ch" forName="picture1" refType="h" fact="0.6767"/>
              <dgm:constr type="r" for="ch" forName="accent1" refType="w" fact="0.961"/>
              <dgm:constr type="t" for="ch" forName="accent1" refType="h" fact="0.1459"/>
              <dgm:constr type="w" for="ch" forName="accent1" refType="w" fact="0.9007"/>
              <dgm:constr type="h" for="ch" forName="accent1" refType="h" fact="0.8541"/>
              <dgm:constr type="r" for="ch" forName="parent1" refType="w"/>
              <dgm:constr type="t" for="ch" forName="parent1" refType="h" fact="0"/>
              <dgm:constr type="w" for="ch" forName="parent1" refType="w" fact="0.9084"/>
              <dgm:constr type="h" for="ch" forName="parent1" refType="h" fact="0.0998"/>
              <dgm:constr type="r" for="ch" forName="picture3" refType="w" fact="0.6461"/>
              <dgm:constr type="t" for="ch" forName="picture3" refType="h" fact="0.7301"/>
              <dgm:constr type="w" for="ch" forName="picture3" refType="w" fact="0.3131"/>
              <dgm:constr type="h" for="ch" forName="picture3" refType="h" fact="0.2332"/>
              <dgm:constr type="r" for="ch" forName="parent3" refType="w" fact="0.6452"/>
              <dgm:constr type="t" for="ch" forName="parent3" refType="h" fact="0.926"/>
              <dgm:constr type="w" for="ch" forName="parent3" refType="w" fact="0.3113"/>
              <dgm:constr type="h" for="ch" forName="parent3" refType="h" fact="0.0361"/>
              <dgm:constr type="r" for="ch" forName="picture4" refType="w" fact="0.3126"/>
              <dgm:constr type="t" for="ch" forName="picture4" refType="h" fact="0.7301"/>
              <dgm:constr type="w" for="ch" forName="picture4" refType="w" fact="0.3126"/>
              <dgm:constr type="h" for="ch" forName="picture4" refType="h" fact="0.2332"/>
              <dgm:constr type="r" for="ch" forName="parent4" refType="w" fact="0.3319"/>
              <dgm:constr type="t" for="ch" forName="parent4" refType="h" fact="0.9264"/>
              <dgm:constr type="w" for="ch" forName="parent4" refType="w" fact="0.3113"/>
              <dgm:constr type="h" for="ch" forName="parent4" refType="h" fact="0.0361"/>
              <dgm:constr type="r" for="ch" forName="picture2" refType="w" fact="0.9796"/>
              <dgm:constr type="t" for="ch" forName="picture2" refType="h" fact="0.7301"/>
              <dgm:constr type="w" for="ch" forName="picture2" refType="w" fact="0.3126"/>
              <dgm:constr type="h" for="ch" forName="picture2" refType="h" fact="0.2332"/>
              <dgm:constr type="r" for="ch" forName="parent2" refType="w" fact="0.9789"/>
              <dgm:constr type="t" for="ch" forName="parent2" refType="h" fact="0.926"/>
              <dgm:constr type="w" for="ch" forName="parent2" refType="w" fact="0.3113"/>
              <dgm:constr type="h" for="ch" forName="parent2" refType="h" fact="0.0361"/>
            </dgm:constrLst>
          </dgm:else>
        </dgm:choose>
      </dgm:if>
      <dgm:else name="Name18">
        <dgm:alg type="composite">
          <dgm:param type="ar" val="0.817"/>
        </dgm:alg>
        <dgm:choose name="Name19">
          <dgm:if name="Name20" func="var" arg="dir" op="equ" val="norm">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l" for="ch" forName="picture1" refType="w" fact="0.0019"/>
              <dgm:constr type="t" for="ch" forName="picture1" refType="h" fact="0.0724"/>
              <dgm:constr type="w" for="ch" forName="picture1" refType="w" fact="0.9372"/>
              <dgm:constr type="h" for="ch" forName="picture1" refType="h" fact="0.4727"/>
              <dgm:constr type="l" for="ch" forName="accent1" refType="w" fact="0.0403"/>
              <dgm:constr type="t" for="ch" forName="accent1" refType="h" fact="0.1019"/>
              <dgm:constr type="w" for="ch" forName="accent1" refType="w" fact="0.9293"/>
              <dgm:constr type="h" for="ch" forName="accent1" refType="h" fact="0.8921"/>
              <dgm:constr type="l" for="ch" forName="picture4" refType="w" fact="0.078"/>
              <dgm:constr type="t" for="ch" forName="picture4" refType="h" fact="0.7749"/>
              <dgm:constr type="w" for="ch" forName="picture4" refType="w" fact="0.4458"/>
              <dgm:constr type="h" for="ch" forName="picture4" refType="h" fact="0.2251"/>
              <dgm:constr type="l" for="ch" forName="picture5" refType="w" fact="0.5536"/>
              <dgm:constr type="t" for="ch" forName="picture5" refType="h" fact="0.7749"/>
              <dgm:constr type="w" for="ch" forName="picture5" refType="w" fact="0.4464"/>
              <dgm:constr type="h" for="ch" forName="picture5" refType="h" fact="0.2251"/>
              <dgm:constr type="l" for="ch" forName="picture3" refType="w" fact="0.5536"/>
              <dgm:constr type="t" for="ch" forName="picture3" refType="h" fact="0.5251"/>
              <dgm:constr type="w" for="ch" forName="picture3" refType="w" fact="0.4464"/>
              <dgm:constr type="h" for="ch" forName="picture3" refType="h" fact="0.2251"/>
              <dgm:constr type="l" for="ch" forName="picture2" refType="w" fact="0.078"/>
              <dgm:constr type="t" for="ch" forName="picture2" refType="h" fact="0.5251"/>
              <dgm:constr type="w" for="ch" forName="picture2" refType="w" fact="0.4458"/>
              <dgm:constr type="h" for="ch" forName="picture2" refType="h" fact="0.2251"/>
              <dgm:constr type="l" for="ch" forName="parent1" refType="w" fact="0"/>
              <dgm:constr type="t" for="ch" forName="parent1" refType="h" fact="0"/>
              <dgm:constr type="w" for="ch" forName="parent1" refType="w" fact="0.9372"/>
              <dgm:constr type="h" for="ch" forName="parent1" refType="h" fact="0.0697"/>
              <dgm:constr type="l" for="ch" forName="parent3" refType="w" fact="0.5548"/>
              <dgm:constr type="t" for="ch" forName="parent3" refType="h" fact="0.7143"/>
              <dgm:constr type="w" for="ch" forName="parent3" refType="w" fact="0.4439"/>
              <dgm:constr type="h" for="ch" forName="parent3" refType="h" fact="0.0349"/>
              <dgm:constr type="l" for="ch" forName="parent5" refType="w" fact="0.5548"/>
              <dgm:constr type="t" for="ch" forName="parent5" refType="h" fact="0.9644"/>
              <dgm:constr type="w" for="ch" forName="parent5" refType="w" fact="0.4439"/>
              <dgm:constr type="h" for="ch" forName="parent5" refType="h" fact="0.0349"/>
              <dgm:constr type="l" for="ch" forName="parent4" refType="w" fact="0.079"/>
              <dgm:constr type="t" for="ch" forName="parent4" refType="h" fact="0.9644"/>
              <dgm:constr type="w" for="ch" forName="parent4" refType="w" fact="0.4439"/>
              <dgm:constr type="h" for="ch" forName="parent4" refType="h" fact="0.0349"/>
              <dgm:constr type="l" for="ch" forName="parent2" refType="w" fact="0.079"/>
              <dgm:constr type="t" for="ch" forName="parent2" refType="h" fact="0.7143"/>
              <dgm:constr type="w" for="ch" forName="parent2" refType="w" fact="0.4439"/>
              <dgm:constr type="h" for="ch" forName="parent2" refType="h" fact="0.0349"/>
            </dgm:constrLst>
          </dgm:if>
          <dgm:else name="Name21">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r" for="ch" forName="picture1" refType="w" fact="0.9981"/>
              <dgm:constr type="t" for="ch" forName="picture1" refType="h" fact="0.0724"/>
              <dgm:constr type="w" for="ch" forName="picture1" refType="w" fact="0.9372"/>
              <dgm:constr type="h" for="ch" forName="picture1" refType="h" fact="0.4727"/>
              <dgm:constr type="r" for="ch" forName="accent1" refType="w" fact="0.9597"/>
              <dgm:constr type="t" for="ch" forName="accent1" refType="h" fact="0.1019"/>
              <dgm:constr type="w" for="ch" forName="accent1" refType="w" fact="0.9293"/>
              <dgm:constr type="h" for="ch" forName="accent1" refType="h" fact="0.8921"/>
              <dgm:constr type="r" for="ch" forName="picture4" refType="w" fact="0.922"/>
              <dgm:constr type="t" for="ch" forName="picture4" refType="h" fact="0.7749"/>
              <dgm:constr type="w" for="ch" forName="picture4" refType="w" fact="0.4458"/>
              <dgm:constr type="h" for="ch" forName="picture4" refType="h" fact="0.2251"/>
              <dgm:constr type="r" for="ch" forName="picture5" refType="w" fact="0.4464"/>
              <dgm:constr type="t" for="ch" forName="picture5" refType="h" fact="0.7749"/>
              <dgm:constr type="w" for="ch" forName="picture5" refType="w" fact="0.4464"/>
              <dgm:constr type="h" for="ch" forName="picture5" refType="h" fact="0.2251"/>
              <dgm:constr type="r" for="ch" forName="picture3" refType="w" fact="0.4464"/>
              <dgm:constr type="t" for="ch" forName="picture3" refType="h" fact="0.5251"/>
              <dgm:constr type="w" for="ch" forName="picture3" refType="w" fact="0.4464"/>
              <dgm:constr type="h" for="ch" forName="picture3" refType="h" fact="0.2251"/>
              <dgm:constr type="r" for="ch" forName="picture2" refType="w" fact="0.922"/>
              <dgm:constr type="t" for="ch" forName="picture2" refType="h" fact="0.5251"/>
              <dgm:constr type="w" for="ch" forName="picture2" refType="w" fact="0.4458"/>
              <dgm:constr type="h" for="ch" forName="picture2" refType="h" fact="0.2251"/>
              <dgm:constr type="l" for="ch" forName="parent1" refType="w" fact="0.0628"/>
              <dgm:constr type="t" for="ch" forName="parent1" refType="h" fact="0"/>
              <dgm:constr type="w" for="ch" forName="parent1" refType="w" fact="0.9372"/>
              <dgm:constr type="h" for="ch" forName="parent1" refType="h" fact="0.0697"/>
              <dgm:constr type="r" for="ch" forName="parent3" refType="w" fact="0.4452"/>
              <dgm:constr type="t" for="ch" forName="parent3" refType="h" fact="0.7143"/>
              <dgm:constr type="w" for="ch" forName="parent3" refType="w" fact="0.4439"/>
              <dgm:constr type="h" for="ch" forName="parent3" refType="h" fact="0.0349"/>
              <dgm:constr type="r" for="ch" forName="parent5" refType="w" fact="0.4452"/>
              <dgm:constr type="t" for="ch" forName="parent5" refType="h" fact="0.9644"/>
              <dgm:constr type="w" for="ch" forName="parent5" refType="w" fact="0.4439"/>
              <dgm:constr type="h" for="ch" forName="parent5" refType="h" fact="0.0349"/>
              <dgm:constr type="r" for="ch" forName="parent4" refType="w" fact="0.921"/>
              <dgm:constr type="t" for="ch" forName="parent4" refType="h" fact="0.9644"/>
              <dgm:constr type="w" for="ch" forName="parent4" refType="w" fact="0.4439"/>
              <dgm:constr type="h" for="ch" forName="parent4" refType="h" fact="0.0349"/>
              <dgm:constr type="r" for="ch" forName="parent2" refType="w" fact="0.921"/>
              <dgm:constr type="t" for="ch" forName="parent2" refType="h" fact="0.7143"/>
              <dgm:constr type="w" for="ch" forName="parent2" refType="w" fact="0.4439"/>
              <dgm:constr type="h" for="ch" forName="parent2" refType="h" fact="0.0349"/>
            </dgm:constrLst>
          </dgm:else>
        </dgm:choose>
      </dgm:else>
    </dgm:choose>
    <dgm:forEach name="Name22" axis="ch" ptType="node" cnt="1">
      <dgm:layoutNode name="picture1">
        <dgm:alg type="sp"/>
        <dgm:shape xmlns:r="http://schemas.openxmlformats.org/officeDocument/2006/relationships" r:blip="">
          <dgm:adjLst/>
        </dgm:shape>
        <dgm:presOf/>
        <dgm:forEach name="Name23" ref="pictureWrapper"/>
      </dgm:layoutNode>
      <dgm:layoutNode name="accent1" styleLbl="parChTrans1D1">
        <dgm:alg type="sp"/>
        <dgm:shape xmlns:r="http://schemas.openxmlformats.org/officeDocument/2006/relationships" type="rect" r:blip="">
          <dgm:adjLst/>
        </dgm:shape>
        <dgm:presOf/>
      </dgm:layoutNode>
      <dgm:layoutNode name="parent1" styleLbl="revTx">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forEach>
    <dgm:forEach name="Name24" axis="ch" ptType="node" st="2" cnt="1">
      <dgm:layoutNode name="picture2">
        <dgm:alg type="sp"/>
        <dgm:shape xmlns:r="http://schemas.openxmlformats.org/officeDocument/2006/relationships" r:blip="">
          <dgm:adjLst/>
        </dgm:shape>
        <dgm:presOf/>
        <dgm:forEach name="Name25" ref="pictureWrapper"/>
      </dgm:layoutNode>
      <dgm:layoutNode name="parent2" styleLbl="trBgShp">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forEach>
    <dgm:forEach name="Name26" axis="ch" ptType="node" st="3" cnt="1">
      <dgm:layoutNode name="picture3">
        <dgm:alg type="sp"/>
        <dgm:shape xmlns:r="http://schemas.openxmlformats.org/officeDocument/2006/relationships" r:blip="">
          <dgm:adjLst/>
        </dgm:shape>
        <dgm:presOf/>
        <dgm:forEach name="Name27" ref="pictureWrapper"/>
      </dgm:layoutNode>
      <dgm:layoutNode name="parent3" styleLbl="trBgShp">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8" axis="ch" ptType="node" st="4" cnt="1">
      <dgm:layoutNode name="picture4">
        <dgm:alg type="sp"/>
        <dgm:shape xmlns:r="http://schemas.openxmlformats.org/officeDocument/2006/relationships" r:blip="">
          <dgm:adjLst/>
        </dgm:shape>
        <dgm:presOf/>
        <dgm:forEach name="Name29" ref="pictureWrapper"/>
      </dgm:layoutNode>
      <dgm:layoutNode name="parent4" styleLbl="trBgShp">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30" axis="ch" ptType="node" st="5" cnt="1">
      <dgm:layoutNode name="picture5">
        <dgm:alg type="sp"/>
        <dgm:shape xmlns:r="http://schemas.openxmlformats.org/officeDocument/2006/relationships" r:blip="">
          <dgm:adjLst/>
        </dgm:shape>
        <dgm:presOf/>
        <dgm:forEach name="Name31" ref="pictureWrapper"/>
      </dgm:layoutNode>
      <dgm:layoutNode name="parent5" styleLbl="trBgShp">
        <dgm:varLst>
          <dgm:chMax val="0"/>
          <dgm:chPref val="0"/>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wrapper" axis="self" ptType="parTrans">
      <dgm:forEach name="pictureWrapper" axis="self">
        <dgm:layoutNode name="picture" styleLbl="bgImgPlace1">
          <dgm:alg type="sp"/>
          <dgm:shape xmlns:r="http://schemas.openxmlformats.org/officeDocument/2006/relationships" type="rect" r:blip="" blipPhldr="1">
            <dgm:adjLst/>
          </dgm:shape>
          <dgm:presOf/>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9/20/2017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9/20/2017</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9/20/2017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9/20/2017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9/20/2017</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9/20/2017</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image" Target="../media/image1.png"/><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9.xml"/><Relationship Id="rId7" Type="http://schemas.openxmlformats.org/officeDocument/2006/relationships/image" Target="../media/image1.png"/><Relationship Id="rId2" Type="http://schemas.openxmlformats.org/officeDocument/2006/relationships/diagramData" Target="../diagrams/data19.xml"/><Relationship Id="rId1" Type="http://schemas.openxmlformats.org/officeDocument/2006/relationships/slideLayout" Target="../slideLayouts/slideLayout4.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1.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1.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1.pn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1.pn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74513-8E0F-4CD8-A598-7BCBF2D77DC6}"/>
              </a:ext>
            </a:extLst>
          </p:cNvPr>
          <p:cNvSpPr>
            <a:spLocks noGrp="1"/>
          </p:cNvSpPr>
          <p:nvPr>
            <p:ph type="ctrTitle"/>
          </p:nvPr>
        </p:nvSpPr>
        <p:spPr/>
        <p:txBody>
          <a:bodyPr>
            <a:normAutofit fontScale="90000"/>
          </a:bodyPr>
          <a:lstStyle/>
          <a:p>
            <a:r>
              <a:rPr lang="es-ES" dirty="0"/>
              <a:t>Análisis De Patrones De Deserción Estudiantil De La Unidad Educativa “Lenin </a:t>
            </a:r>
            <a:r>
              <a:rPr lang="es-ES" dirty="0" err="1"/>
              <a:t>School</a:t>
            </a:r>
            <a:r>
              <a:rPr lang="es-ES" dirty="0"/>
              <a:t>” Aplicando Minería De Datos</a:t>
            </a:r>
          </a:p>
        </p:txBody>
      </p:sp>
      <p:sp>
        <p:nvSpPr>
          <p:cNvPr id="3" name="Subtitle 2">
            <a:extLst>
              <a:ext uri="{FF2B5EF4-FFF2-40B4-BE49-F238E27FC236}">
                <a16:creationId xmlns:a16="http://schemas.microsoft.com/office/drawing/2014/main" id="{48F463DA-E8F6-4BC3-8DE2-66560948DE0F}"/>
              </a:ext>
            </a:extLst>
          </p:cNvPr>
          <p:cNvSpPr>
            <a:spLocks noGrp="1"/>
          </p:cNvSpPr>
          <p:nvPr>
            <p:ph type="subTitle" idx="1"/>
          </p:nvPr>
        </p:nvSpPr>
        <p:spPr/>
        <p:txBody>
          <a:bodyPr/>
          <a:lstStyle/>
          <a:p>
            <a:r>
              <a:rPr lang="es-EC" dirty="0"/>
              <a:t>Ing. Diego Gallardo Corrales</a:t>
            </a:r>
            <a:endParaRPr lang="es-ES" dirty="0"/>
          </a:p>
        </p:txBody>
      </p:sp>
      <p:pic>
        <p:nvPicPr>
          <p:cNvPr id="4" name="Picture 3">
            <a:extLst>
              <a:ext uri="{FF2B5EF4-FFF2-40B4-BE49-F238E27FC236}">
                <a16:creationId xmlns:a16="http://schemas.microsoft.com/office/drawing/2014/main" id="{0181D07B-28AF-4D8F-BEB2-90372AA0D36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00015" y="5339481"/>
            <a:ext cx="1815548" cy="490330"/>
          </a:xfrm>
          <a:prstGeom prst="rect">
            <a:avLst/>
          </a:prstGeom>
          <a:noFill/>
          <a:ln>
            <a:noFill/>
          </a:ln>
        </p:spPr>
      </p:pic>
    </p:spTree>
    <p:extLst>
      <p:ext uri="{BB962C8B-B14F-4D97-AF65-F5344CB8AC3E}">
        <p14:creationId xmlns:p14="http://schemas.microsoft.com/office/powerpoint/2010/main" val="494507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DEA40-FFB4-49B5-BB00-E66981F53291}"/>
              </a:ext>
            </a:extLst>
          </p:cNvPr>
          <p:cNvSpPr>
            <a:spLocks noGrp="1"/>
          </p:cNvSpPr>
          <p:nvPr>
            <p:ph type="title"/>
          </p:nvPr>
        </p:nvSpPr>
        <p:spPr/>
        <p:txBody>
          <a:bodyPr/>
          <a:lstStyle/>
          <a:p>
            <a:r>
              <a:rPr lang="es-EC" dirty="0"/>
              <a:t>Inteligencia de Negocios</a:t>
            </a:r>
            <a:endParaRPr lang="es-ES" dirty="0"/>
          </a:p>
        </p:txBody>
      </p:sp>
      <p:graphicFrame>
        <p:nvGraphicFramePr>
          <p:cNvPr id="8" name="Content Placeholder 7">
            <a:extLst>
              <a:ext uri="{FF2B5EF4-FFF2-40B4-BE49-F238E27FC236}">
                <a16:creationId xmlns:a16="http://schemas.microsoft.com/office/drawing/2014/main" id="{176BEF15-56FB-4FF8-9C93-DA01F79DB954}"/>
              </a:ext>
            </a:extLst>
          </p:cNvPr>
          <p:cNvGraphicFramePr>
            <a:graphicFrameLocks noGrp="1"/>
          </p:cNvGraphicFramePr>
          <p:nvPr>
            <p:ph idx="1"/>
            <p:extLst>
              <p:ext uri="{D42A27DB-BD31-4B8C-83A1-F6EECF244321}">
                <p14:modId xmlns:p14="http://schemas.microsoft.com/office/powerpoint/2010/main" val="235971574"/>
              </p:ext>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73720C8D-A054-4D53-9BDA-7F4804BE3678}"/>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spTree>
    <p:extLst>
      <p:ext uri="{BB962C8B-B14F-4D97-AF65-F5344CB8AC3E}">
        <p14:creationId xmlns:p14="http://schemas.microsoft.com/office/powerpoint/2010/main" val="2710239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377A6-6719-4AEC-8054-40AA56E5565B}"/>
              </a:ext>
            </a:extLst>
          </p:cNvPr>
          <p:cNvSpPr>
            <a:spLocks noGrp="1"/>
          </p:cNvSpPr>
          <p:nvPr>
            <p:ph type="title"/>
          </p:nvPr>
        </p:nvSpPr>
        <p:spPr/>
        <p:txBody>
          <a:bodyPr/>
          <a:lstStyle/>
          <a:p>
            <a:r>
              <a:rPr lang="es-EC" dirty="0"/>
              <a:t>Minería de Datos</a:t>
            </a:r>
            <a:endParaRPr lang="es-ES" dirty="0"/>
          </a:p>
        </p:txBody>
      </p:sp>
      <p:pic>
        <p:nvPicPr>
          <p:cNvPr id="4" name="Picture 3">
            <a:extLst>
              <a:ext uri="{FF2B5EF4-FFF2-40B4-BE49-F238E27FC236}">
                <a16:creationId xmlns:a16="http://schemas.microsoft.com/office/drawing/2014/main" id="{927D341C-54A9-4FCF-8081-93454EEBA7F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graphicFrame>
        <p:nvGraphicFramePr>
          <p:cNvPr id="8" name="Content Placeholder 7">
            <a:extLst>
              <a:ext uri="{FF2B5EF4-FFF2-40B4-BE49-F238E27FC236}">
                <a16:creationId xmlns:a16="http://schemas.microsoft.com/office/drawing/2014/main" id="{B118465C-104C-4057-8643-E44178B1F22D}"/>
              </a:ext>
            </a:extLst>
          </p:cNvPr>
          <p:cNvGraphicFramePr>
            <a:graphicFrameLocks noGrp="1"/>
          </p:cNvGraphicFramePr>
          <p:nvPr>
            <p:ph idx="1"/>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2075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377A6-6719-4AEC-8054-40AA56E5565B}"/>
              </a:ext>
            </a:extLst>
          </p:cNvPr>
          <p:cNvSpPr>
            <a:spLocks noGrp="1"/>
          </p:cNvSpPr>
          <p:nvPr>
            <p:ph type="title"/>
          </p:nvPr>
        </p:nvSpPr>
        <p:spPr/>
        <p:txBody>
          <a:bodyPr/>
          <a:lstStyle/>
          <a:p>
            <a:r>
              <a:rPr lang="es-EC" dirty="0"/>
              <a:t>Minería de Datos</a:t>
            </a:r>
            <a:endParaRPr lang="es-ES" dirty="0"/>
          </a:p>
        </p:txBody>
      </p:sp>
      <p:sp>
        <p:nvSpPr>
          <p:cNvPr id="5" name="Text Placeholder 4">
            <a:extLst>
              <a:ext uri="{FF2B5EF4-FFF2-40B4-BE49-F238E27FC236}">
                <a16:creationId xmlns:a16="http://schemas.microsoft.com/office/drawing/2014/main" id="{90123636-670A-4F92-BEBB-9AECAFFF2FAC}"/>
              </a:ext>
            </a:extLst>
          </p:cNvPr>
          <p:cNvSpPr>
            <a:spLocks noGrp="1"/>
          </p:cNvSpPr>
          <p:nvPr>
            <p:ph type="body" idx="1"/>
          </p:nvPr>
        </p:nvSpPr>
        <p:spPr/>
        <p:txBody>
          <a:bodyPr/>
          <a:lstStyle/>
          <a:p>
            <a:r>
              <a:rPr lang="es-EC" dirty="0"/>
              <a:t>Aprendizaje Supervisado</a:t>
            </a:r>
            <a:endParaRPr lang="es-ES" dirty="0"/>
          </a:p>
        </p:txBody>
      </p:sp>
      <p:graphicFrame>
        <p:nvGraphicFramePr>
          <p:cNvPr id="10" name="Content Placeholder 9">
            <a:extLst>
              <a:ext uri="{FF2B5EF4-FFF2-40B4-BE49-F238E27FC236}">
                <a16:creationId xmlns:a16="http://schemas.microsoft.com/office/drawing/2014/main" id="{BFC41E0E-4A31-4C79-BD68-A313DBF6AEEF}"/>
              </a:ext>
            </a:extLst>
          </p:cNvPr>
          <p:cNvGraphicFramePr>
            <a:graphicFrameLocks noGrp="1"/>
          </p:cNvGraphicFramePr>
          <p:nvPr>
            <p:ph sz="half" idx="2"/>
            <p:extLst>
              <p:ext uri="{D42A27DB-BD31-4B8C-83A1-F6EECF244321}">
                <p14:modId xmlns:p14="http://schemas.microsoft.com/office/powerpoint/2010/main" val="280557435"/>
              </p:ext>
            </p:extLst>
          </p:nvPr>
        </p:nvGraphicFramePr>
        <p:xfrm>
          <a:off x="3867150" y="1930400"/>
          <a:ext cx="3475038"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6">
            <a:extLst>
              <a:ext uri="{FF2B5EF4-FFF2-40B4-BE49-F238E27FC236}">
                <a16:creationId xmlns:a16="http://schemas.microsoft.com/office/drawing/2014/main" id="{1DABBADB-AFA9-4EF2-A821-6F766AC679DC}"/>
              </a:ext>
            </a:extLst>
          </p:cNvPr>
          <p:cNvSpPr>
            <a:spLocks noGrp="1"/>
          </p:cNvSpPr>
          <p:nvPr>
            <p:ph type="body" sz="quarter" idx="3"/>
          </p:nvPr>
        </p:nvSpPr>
        <p:spPr/>
        <p:txBody>
          <a:bodyPr/>
          <a:lstStyle/>
          <a:p>
            <a:r>
              <a:rPr lang="es-EC" dirty="0"/>
              <a:t>Aprendizaje no supervisado</a:t>
            </a:r>
            <a:endParaRPr lang="es-ES" dirty="0"/>
          </a:p>
        </p:txBody>
      </p:sp>
      <p:graphicFrame>
        <p:nvGraphicFramePr>
          <p:cNvPr id="11" name="Content Placeholder 10">
            <a:extLst>
              <a:ext uri="{FF2B5EF4-FFF2-40B4-BE49-F238E27FC236}">
                <a16:creationId xmlns:a16="http://schemas.microsoft.com/office/drawing/2014/main" id="{31077E71-EED2-4A07-922D-D7D70D6526A0}"/>
              </a:ext>
            </a:extLst>
          </p:cNvPr>
          <p:cNvGraphicFramePr>
            <a:graphicFrameLocks noGrp="1"/>
          </p:cNvGraphicFramePr>
          <p:nvPr>
            <p:ph sz="quarter" idx="4"/>
            <p:extLst>
              <p:ext uri="{D42A27DB-BD31-4B8C-83A1-F6EECF244321}">
                <p14:modId xmlns:p14="http://schemas.microsoft.com/office/powerpoint/2010/main" val="2935159685"/>
              </p:ext>
            </p:extLst>
          </p:nvPr>
        </p:nvGraphicFramePr>
        <p:xfrm>
          <a:off x="7818438" y="1930400"/>
          <a:ext cx="3475037" cy="40243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Picture 3">
            <a:extLst>
              <a:ext uri="{FF2B5EF4-FFF2-40B4-BE49-F238E27FC236}">
                <a16:creationId xmlns:a16="http://schemas.microsoft.com/office/drawing/2014/main" id="{927D341C-54A9-4FCF-8081-93454EEBA7F8}"/>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spTree>
    <p:extLst>
      <p:ext uri="{BB962C8B-B14F-4D97-AF65-F5344CB8AC3E}">
        <p14:creationId xmlns:p14="http://schemas.microsoft.com/office/powerpoint/2010/main" val="3387580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377A6-6719-4AEC-8054-40AA56E5565B}"/>
              </a:ext>
            </a:extLst>
          </p:cNvPr>
          <p:cNvSpPr>
            <a:spLocks noGrp="1"/>
          </p:cNvSpPr>
          <p:nvPr>
            <p:ph type="title"/>
          </p:nvPr>
        </p:nvSpPr>
        <p:spPr/>
        <p:txBody>
          <a:bodyPr/>
          <a:lstStyle/>
          <a:p>
            <a:r>
              <a:rPr lang="es-EC" dirty="0"/>
              <a:t>Minería de Datos Educacional</a:t>
            </a:r>
            <a:endParaRPr lang="es-ES" dirty="0"/>
          </a:p>
        </p:txBody>
      </p:sp>
      <p:graphicFrame>
        <p:nvGraphicFramePr>
          <p:cNvPr id="19" name="Content Placeholder 15">
            <a:extLst>
              <a:ext uri="{FF2B5EF4-FFF2-40B4-BE49-F238E27FC236}">
                <a16:creationId xmlns:a16="http://schemas.microsoft.com/office/drawing/2014/main" id="{342C104A-D126-485E-A55A-AA1CFBF2FB1C}"/>
              </a:ext>
            </a:extLst>
          </p:cNvPr>
          <p:cNvGraphicFramePr>
            <a:graphicFrameLocks noGrp="1"/>
          </p:cNvGraphicFramePr>
          <p:nvPr>
            <p:ph idx="1"/>
            <p:extLst>
              <p:ext uri="{D42A27DB-BD31-4B8C-83A1-F6EECF244321}">
                <p14:modId xmlns:p14="http://schemas.microsoft.com/office/powerpoint/2010/main" val="3678378198"/>
              </p:ext>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927D341C-54A9-4FCF-8081-93454EEBA7F8}"/>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spTree>
    <p:extLst>
      <p:ext uri="{BB962C8B-B14F-4D97-AF65-F5344CB8AC3E}">
        <p14:creationId xmlns:p14="http://schemas.microsoft.com/office/powerpoint/2010/main" val="2016993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377A6-6719-4AEC-8054-40AA56E5565B}"/>
              </a:ext>
            </a:extLst>
          </p:cNvPr>
          <p:cNvSpPr>
            <a:spLocks noGrp="1"/>
          </p:cNvSpPr>
          <p:nvPr>
            <p:ph type="title"/>
          </p:nvPr>
        </p:nvSpPr>
        <p:spPr/>
        <p:txBody>
          <a:bodyPr/>
          <a:lstStyle/>
          <a:p>
            <a:r>
              <a:rPr lang="es-EC" dirty="0"/>
              <a:t>Minería de Datos</a:t>
            </a:r>
            <a:endParaRPr lang="es-ES" dirty="0"/>
          </a:p>
        </p:txBody>
      </p:sp>
      <p:pic>
        <p:nvPicPr>
          <p:cNvPr id="4" name="Picture 3">
            <a:extLst>
              <a:ext uri="{FF2B5EF4-FFF2-40B4-BE49-F238E27FC236}">
                <a16:creationId xmlns:a16="http://schemas.microsoft.com/office/drawing/2014/main" id="{927D341C-54A9-4FCF-8081-93454EEBA7F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graphicFrame>
        <p:nvGraphicFramePr>
          <p:cNvPr id="5" name="Content Placeholder 4">
            <a:extLst>
              <a:ext uri="{FF2B5EF4-FFF2-40B4-BE49-F238E27FC236}">
                <a16:creationId xmlns:a16="http://schemas.microsoft.com/office/drawing/2014/main" id="{E98BBE37-B320-4180-B094-FC7A68AB673C}"/>
              </a:ext>
            </a:extLst>
          </p:cNvPr>
          <p:cNvGraphicFramePr>
            <a:graphicFrameLocks noGrp="1"/>
          </p:cNvGraphicFramePr>
          <p:nvPr>
            <p:ph idx="1"/>
            <p:extLst>
              <p:ext uri="{D42A27DB-BD31-4B8C-83A1-F6EECF244321}">
                <p14:modId xmlns:p14="http://schemas.microsoft.com/office/powerpoint/2010/main" val="4086777441"/>
              </p:ext>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1381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0D6217-4CCE-4E6A-A6BA-ED6DF8D27B39}"/>
              </a:ext>
            </a:extLst>
          </p:cNvPr>
          <p:cNvSpPr>
            <a:spLocks noGrp="1"/>
          </p:cNvSpPr>
          <p:nvPr>
            <p:ph type="title"/>
          </p:nvPr>
        </p:nvSpPr>
        <p:spPr/>
        <p:txBody>
          <a:bodyPr/>
          <a:lstStyle/>
          <a:p>
            <a:r>
              <a:rPr lang="es-EC" dirty="0"/>
              <a:t>3. Propuesta del Modelo</a:t>
            </a:r>
            <a:endParaRPr lang="es-ES" dirty="0"/>
          </a:p>
        </p:txBody>
      </p:sp>
      <p:sp>
        <p:nvSpPr>
          <p:cNvPr id="5" name="Text Placeholder 4">
            <a:extLst>
              <a:ext uri="{FF2B5EF4-FFF2-40B4-BE49-F238E27FC236}">
                <a16:creationId xmlns:a16="http://schemas.microsoft.com/office/drawing/2014/main" id="{8849CA5B-9A99-4D3F-AAE1-09DDD01A5655}"/>
              </a:ext>
            </a:extLst>
          </p:cNvPr>
          <p:cNvSpPr>
            <a:spLocks noGrp="1"/>
          </p:cNvSpPr>
          <p:nvPr>
            <p:ph type="body" idx="1"/>
          </p:nvPr>
        </p:nvSpPr>
        <p:spPr/>
        <p:txBody>
          <a:bodyPr/>
          <a:lstStyle/>
          <a:p>
            <a:r>
              <a:rPr lang="es-EC" dirty="0"/>
              <a:t>AGENDA</a:t>
            </a:r>
            <a:endParaRPr lang="es-ES" dirty="0"/>
          </a:p>
        </p:txBody>
      </p:sp>
      <p:pic>
        <p:nvPicPr>
          <p:cNvPr id="6" name="Picture 5">
            <a:extLst>
              <a:ext uri="{FF2B5EF4-FFF2-40B4-BE49-F238E27FC236}">
                <a16:creationId xmlns:a16="http://schemas.microsoft.com/office/drawing/2014/main" id="{92161309-52C5-45E4-A30D-DB313077F56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spTree>
    <p:extLst>
      <p:ext uri="{BB962C8B-B14F-4D97-AF65-F5344CB8AC3E}">
        <p14:creationId xmlns:p14="http://schemas.microsoft.com/office/powerpoint/2010/main" val="387573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377A6-6719-4AEC-8054-40AA56E5565B}"/>
              </a:ext>
            </a:extLst>
          </p:cNvPr>
          <p:cNvSpPr>
            <a:spLocks noGrp="1"/>
          </p:cNvSpPr>
          <p:nvPr>
            <p:ph type="title"/>
          </p:nvPr>
        </p:nvSpPr>
        <p:spPr/>
        <p:txBody>
          <a:bodyPr/>
          <a:lstStyle/>
          <a:p>
            <a:r>
              <a:rPr lang="es-EC" dirty="0"/>
              <a:t>Modelo de prevención de abandono escolar</a:t>
            </a:r>
            <a:endParaRPr lang="es-ES" dirty="0"/>
          </a:p>
        </p:txBody>
      </p:sp>
      <p:sp>
        <p:nvSpPr>
          <p:cNvPr id="3" name="Content Placeholder 2">
            <a:extLst>
              <a:ext uri="{FF2B5EF4-FFF2-40B4-BE49-F238E27FC236}">
                <a16:creationId xmlns:a16="http://schemas.microsoft.com/office/drawing/2014/main" id="{4B19B936-A6A8-4810-B418-80C60BFDDDFC}"/>
              </a:ext>
            </a:extLst>
          </p:cNvPr>
          <p:cNvSpPr>
            <a:spLocks noGrp="1"/>
          </p:cNvSpPr>
          <p:nvPr>
            <p:ph idx="1"/>
          </p:nvPr>
        </p:nvSpPr>
        <p:spPr/>
        <p:txBody>
          <a:bodyPr/>
          <a:lstStyle/>
          <a:p>
            <a:r>
              <a:rPr lang="es-EC" dirty="0"/>
              <a:t>En base a la necesidad de la unidad educativa de realizar una indagación objetiva en los datos de sus alumnos; se propone utilizar la metodología CRISP-DM con técnicas de EDM de tipo clasificación y de aprendizaje supervisado sobre los datos demográficos y académicos de los alumnos matriculados en los años lectivos 2013-2014, 2014-2015 y 2015-2016 con el fin de evidenciar cuales son las variables significativas y las posibles asociaciones entre las mismas que puedan predecir el abandono estudiantil.</a:t>
            </a:r>
            <a:endParaRPr lang="es-ES" dirty="0"/>
          </a:p>
        </p:txBody>
      </p:sp>
      <p:pic>
        <p:nvPicPr>
          <p:cNvPr id="4" name="Picture 3">
            <a:extLst>
              <a:ext uri="{FF2B5EF4-FFF2-40B4-BE49-F238E27FC236}">
                <a16:creationId xmlns:a16="http://schemas.microsoft.com/office/drawing/2014/main" id="{7D1FA430-46C4-4128-AAB9-43922802946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spTree>
    <p:extLst>
      <p:ext uri="{BB962C8B-B14F-4D97-AF65-F5344CB8AC3E}">
        <p14:creationId xmlns:p14="http://schemas.microsoft.com/office/powerpoint/2010/main" val="4159025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377A6-6719-4AEC-8054-40AA56E5565B}"/>
              </a:ext>
            </a:extLst>
          </p:cNvPr>
          <p:cNvSpPr>
            <a:spLocks noGrp="1"/>
          </p:cNvSpPr>
          <p:nvPr>
            <p:ph type="title"/>
          </p:nvPr>
        </p:nvSpPr>
        <p:spPr/>
        <p:txBody>
          <a:bodyPr/>
          <a:lstStyle/>
          <a:p>
            <a:r>
              <a:rPr lang="es-EC" dirty="0"/>
              <a:t>Riesgos del Proyecto</a:t>
            </a:r>
            <a:endParaRPr lang="es-ES" dirty="0"/>
          </a:p>
        </p:txBody>
      </p:sp>
      <p:pic>
        <p:nvPicPr>
          <p:cNvPr id="4" name="Picture 3">
            <a:extLst>
              <a:ext uri="{FF2B5EF4-FFF2-40B4-BE49-F238E27FC236}">
                <a16:creationId xmlns:a16="http://schemas.microsoft.com/office/drawing/2014/main" id="{7D1FA430-46C4-4128-AAB9-43922802946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graphicFrame>
        <p:nvGraphicFramePr>
          <p:cNvPr id="7" name="Content Placeholder 6">
            <a:extLst>
              <a:ext uri="{FF2B5EF4-FFF2-40B4-BE49-F238E27FC236}">
                <a16:creationId xmlns:a16="http://schemas.microsoft.com/office/drawing/2014/main" id="{614E5C06-8E29-4C0A-9F24-FD41F9B2F89D}"/>
              </a:ext>
            </a:extLst>
          </p:cNvPr>
          <p:cNvGraphicFramePr>
            <a:graphicFrameLocks noGrp="1"/>
          </p:cNvGraphicFramePr>
          <p:nvPr>
            <p:ph idx="1"/>
            <p:extLst>
              <p:ext uri="{D42A27DB-BD31-4B8C-83A1-F6EECF244321}">
                <p14:modId xmlns:p14="http://schemas.microsoft.com/office/powerpoint/2010/main" val="3528173960"/>
              </p:ext>
            </p:extLst>
          </p:nvPr>
        </p:nvGraphicFramePr>
        <p:xfrm>
          <a:off x="3564835" y="821634"/>
          <a:ext cx="8110329" cy="5287617"/>
        </p:xfrm>
        <a:graphic>
          <a:graphicData uri="http://schemas.openxmlformats.org/drawingml/2006/table">
            <a:tbl>
              <a:tblPr firstRow="1" firstCol="1" bandRow="1">
                <a:tableStyleId>{5C22544A-7EE6-4342-B048-85BDC9FD1C3A}</a:tableStyleId>
              </a:tblPr>
              <a:tblGrid>
                <a:gridCol w="403841">
                  <a:extLst>
                    <a:ext uri="{9D8B030D-6E8A-4147-A177-3AD203B41FA5}">
                      <a16:colId xmlns:a16="http://schemas.microsoft.com/office/drawing/2014/main" val="2496854406"/>
                    </a:ext>
                  </a:extLst>
                </a:gridCol>
                <a:gridCol w="1452441">
                  <a:extLst>
                    <a:ext uri="{9D8B030D-6E8A-4147-A177-3AD203B41FA5}">
                      <a16:colId xmlns:a16="http://schemas.microsoft.com/office/drawing/2014/main" val="135726432"/>
                    </a:ext>
                  </a:extLst>
                </a:gridCol>
                <a:gridCol w="833680">
                  <a:extLst>
                    <a:ext uri="{9D8B030D-6E8A-4147-A177-3AD203B41FA5}">
                      <a16:colId xmlns:a16="http://schemas.microsoft.com/office/drawing/2014/main" val="69967017"/>
                    </a:ext>
                  </a:extLst>
                </a:gridCol>
                <a:gridCol w="992559">
                  <a:extLst>
                    <a:ext uri="{9D8B030D-6E8A-4147-A177-3AD203B41FA5}">
                      <a16:colId xmlns:a16="http://schemas.microsoft.com/office/drawing/2014/main" val="258115242"/>
                    </a:ext>
                  </a:extLst>
                </a:gridCol>
                <a:gridCol w="1555857">
                  <a:extLst>
                    <a:ext uri="{9D8B030D-6E8A-4147-A177-3AD203B41FA5}">
                      <a16:colId xmlns:a16="http://schemas.microsoft.com/office/drawing/2014/main" val="1280833195"/>
                    </a:ext>
                  </a:extLst>
                </a:gridCol>
                <a:gridCol w="1572034">
                  <a:extLst>
                    <a:ext uri="{9D8B030D-6E8A-4147-A177-3AD203B41FA5}">
                      <a16:colId xmlns:a16="http://schemas.microsoft.com/office/drawing/2014/main" val="4254326570"/>
                    </a:ext>
                  </a:extLst>
                </a:gridCol>
                <a:gridCol w="1299917">
                  <a:extLst>
                    <a:ext uri="{9D8B030D-6E8A-4147-A177-3AD203B41FA5}">
                      <a16:colId xmlns:a16="http://schemas.microsoft.com/office/drawing/2014/main" val="431976828"/>
                    </a:ext>
                  </a:extLst>
                </a:gridCol>
              </a:tblGrid>
              <a:tr h="621524">
                <a:tc>
                  <a:txBody>
                    <a:bodyPr/>
                    <a:lstStyle/>
                    <a:p>
                      <a:pPr marL="0" indent="0" algn="just">
                        <a:lnSpc>
                          <a:spcPct val="150000"/>
                        </a:lnSpc>
                        <a:spcAft>
                          <a:spcPts val="0"/>
                        </a:spcAft>
                      </a:pPr>
                      <a:r>
                        <a:rPr lang="es-EC" sz="1200" dirty="0">
                          <a:effectLst/>
                        </a:rPr>
                        <a:t>Ord</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79" marR="56279" marT="0" marB="0"/>
                </a:tc>
                <a:tc>
                  <a:txBody>
                    <a:bodyPr/>
                    <a:lstStyle/>
                    <a:p>
                      <a:pPr marL="0" indent="0" algn="just">
                        <a:lnSpc>
                          <a:spcPct val="150000"/>
                        </a:lnSpc>
                        <a:spcAft>
                          <a:spcPts val="0"/>
                        </a:spcAft>
                      </a:pPr>
                      <a:r>
                        <a:rPr lang="es-EC" sz="1200" dirty="0">
                          <a:effectLst/>
                        </a:rPr>
                        <a:t>Descripción</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79" marR="56279" marT="0" marB="0"/>
                </a:tc>
                <a:tc>
                  <a:txBody>
                    <a:bodyPr/>
                    <a:lstStyle/>
                    <a:p>
                      <a:pPr marL="0" indent="0" algn="just">
                        <a:lnSpc>
                          <a:spcPct val="150000"/>
                        </a:lnSpc>
                        <a:spcAft>
                          <a:spcPts val="0"/>
                        </a:spcAft>
                      </a:pPr>
                      <a:r>
                        <a:rPr lang="es-EC" sz="1200" dirty="0">
                          <a:effectLst/>
                        </a:rPr>
                        <a:t>Probabilidad</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79" marR="56279" marT="0" marB="0"/>
                </a:tc>
                <a:tc>
                  <a:txBody>
                    <a:bodyPr/>
                    <a:lstStyle/>
                    <a:p>
                      <a:pPr marL="0" indent="0" algn="just">
                        <a:lnSpc>
                          <a:spcPct val="150000"/>
                        </a:lnSpc>
                        <a:spcAft>
                          <a:spcPts val="0"/>
                        </a:spcAft>
                      </a:pPr>
                      <a:r>
                        <a:rPr lang="es-EC" sz="1200" dirty="0">
                          <a:effectLst/>
                        </a:rPr>
                        <a:t>Impacto</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79" marR="56279" marT="0" marB="0"/>
                </a:tc>
                <a:tc>
                  <a:txBody>
                    <a:bodyPr/>
                    <a:lstStyle/>
                    <a:p>
                      <a:pPr marL="0" indent="0" algn="just">
                        <a:lnSpc>
                          <a:spcPct val="150000"/>
                        </a:lnSpc>
                        <a:spcAft>
                          <a:spcPts val="0"/>
                        </a:spcAft>
                      </a:pPr>
                      <a:r>
                        <a:rPr lang="es-EC" sz="1200" dirty="0">
                          <a:effectLst/>
                        </a:rPr>
                        <a:t>Evitación</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79" marR="56279" marT="0" marB="0"/>
                </a:tc>
                <a:tc>
                  <a:txBody>
                    <a:bodyPr/>
                    <a:lstStyle/>
                    <a:p>
                      <a:pPr marL="0" indent="0" algn="just">
                        <a:lnSpc>
                          <a:spcPct val="150000"/>
                        </a:lnSpc>
                        <a:spcAft>
                          <a:spcPts val="0"/>
                        </a:spcAft>
                      </a:pPr>
                      <a:r>
                        <a:rPr lang="es-EC" sz="1200" dirty="0">
                          <a:effectLst/>
                        </a:rPr>
                        <a:t>Mitigación</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79" marR="56279" marT="0" marB="0"/>
                </a:tc>
                <a:tc>
                  <a:txBody>
                    <a:bodyPr/>
                    <a:lstStyle/>
                    <a:p>
                      <a:pPr marL="0" indent="0" algn="just">
                        <a:lnSpc>
                          <a:spcPct val="150000"/>
                        </a:lnSpc>
                        <a:spcAft>
                          <a:spcPts val="0"/>
                        </a:spcAft>
                      </a:pPr>
                      <a:r>
                        <a:rPr lang="es-EC" sz="1200" dirty="0">
                          <a:effectLst/>
                        </a:rPr>
                        <a:t>Plan de contingencia</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79" marR="56279" marT="0" marB="0"/>
                </a:tc>
                <a:extLst>
                  <a:ext uri="{0D108BD9-81ED-4DB2-BD59-A6C34878D82A}">
                    <a16:rowId xmlns:a16="http://schemas.microsoft.com/office/drawing/2014/main" val="598884680"/>
                  </a:ext>
                </a:extLst>
              </a:tr>
              <a:tr h="2490833">
                <a:tc>
                  <a:txBody>
                    <a:bodyPr/>
                    <a:lstStyle/>
                    <a:p>
                      <a:pPr indent="144145" algn="just">
                        <a:lnSpc>
                          <a:spcPct val="150000"/>
                        </a:lnSpc>
                        <a:spcAft>
                          <a:spcPts val="0"/>
                        </a:spcAft>
                      </a:pPr>
                      <a:r>
                        <a:rPr lang="es-EC" sz="1200" dirty="0">
                          <a:effectLst/>
                        </a:rPr>
                        <a:t>1</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79" marR="56279" marT="0" marB="0"/>
                </a:tc>
                <a:tc>
                  <a:txBody>
                    <a:bodyPr/>
                    <a:lstStyle/>
                    <a:p>
                      <a:pPr marL="0" indent="0">
                        <a:lnSpc>
                          <a:spcPct val="150000"/>
                        </a:lnSpc>
                        <a:spcAft>
                          <a:spcPts val="0"/>
                        </a:spcAft>
                      </a:pPr>
                      <a:r>
                        <a:rPr lang="es-EC" sz="1200" dirty="0">
                          <a:effectLst/>
                        </a:rPr>
                        <a:t>No encontrar a todos los ex alumnos de la unidad educativa durante los años 2013-2014, 2014-2015 y 2015-2016 para completar las variables faltantes</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79" marR="56279" marT="0" marB="0"/>
                </a:tc>
                <a:tc>
                  <a:txBody>
                    <a:bodyPr/>
                    <a:lstStyle/>
                    <a:p>
                      <a:pPr marL="0" indent="0">
                        <a:lnSpc>
                          <a:spcPct val="150000"/>
                        </a:lnSpc>
                        <a:spcAft>
                          <a:spcPts val="0"/>
                        </a:spcAft>
                      </a:pPr>
                      <a:r>
                        <a:rPr lang="es-EC" sz="1200" dirty="0">
                          <a:effectLst/>
                        </a:rPr>
                        <a:t>80%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79" marR="56279" marT="0" marB="0"/>
                </a:tc>
                <a:tc>
                  <a:txBody>
                    <a:bodyPr/>
                    <a:lstStyle/>
                    <a:p>
                      <a:pPr marL="0" indent="0">
                        <a:lnSpc>
                          <a:spcPct val="150000"/>
                        </a:lnSpc>
                        <a:spcAft>
                          <a:spcPts val="0"/>
                        </a:spcAft>
                      </a:pPr>
                      <a:r>
                        <a:rPr lang="es-EC" sz="1200" dirty="0">
                          <a:effectLst/>
                        </a:rPr>
                        <a:t>1. Catastrófico</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79" marR="56279" marT="0" marB="0"/>
                </a:tc>
                <a:tc>
                  <a:txBody>
                    <a:bodyPr/>
                    <a:lstStyle/>
                    <a:p>
                      <a:pPr marL="0" indent="0">
                        <a:lnSpc>
                          <a:spcPct val="150000"/>
                        </a:lnSpc>
                        <a:spcAft>
                          <a:spcPts val="0"/>
                        </a:spcAft>
                      </a:pPr>
                      <a:r>
                        <a:rPr lang="es-EC" sz="1200" dirty="0">
                          <a:effectLst/>
                        </a:rPr>
                        <a:t>Utilizar únicamente las variables extraídas de los datos que el psicólogo haya levantado en sus entrevistas con los alumnos de la institución únicamente.</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79" marR="56279" marT="0" marB="0"/>
                </a:tc>
                <a:tc>
                  <a:txBody>
                    <a:bodyPr/>
                    <a:lstStyle/>
                    <a:p>
                      <a:pPr marL="0" indent="0">
                        <a:lnSpc>
                          <a:spcPct val="150000"/>
                        </a:lnSpc>
                        <a:spcAft>
                          <a:spcPts val="0"/>
                        </a:spcAft>
                      </a:pPr>
                      <a:r>
                        <a:rPr lang="es-EC" sz="1200" dirty="0">
                          <a:effectLst/>
                        </a:rPr>
                        <a:t>Cotejar datos de vivienda y teléfonos entre secretaría, el inspector general y el psicólogo de la unidad educativa</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79" marR="56279" marT="0" marB="0"/>
                </a:tc>
                <a:tc>
                  <a:txBody>
                    <a:bodyPr/>
                    <a:lstStyle/>
                    <a:p>
                      <a:pPr marL="0" indent="0">
                        <a:lnSpc>
                          <a:spcPct val="150000"/>
                        </a:lnSpc>
                        <a:spcAft>
                          <a:spcPts val="0"/>
                        </a:spcAft>
                      </a:pPr>
                      <a:r>
                        <a:rPr lang="es-EC" sz="1200" dirty="0">
                          <a:effectLst/>
                        </a:rPr>
                        <a:t>De no ser posible ubicar a todos los alumnos se deberá trabajar con una muestra significativa</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79" marR="56279" marT="0" marB="0"/>
                </a:tc>
                <a:extLst>
                  <a:ext uri="{0D108BD9-81ED-4DB2-BD59-A6C34878D82A}">
                    <a16:rowId xmlns:a16="http://schemas.microsoft.com/office/drawing/2014/main" val="2749710326"/>
                  </a:ext>
                </a:extLst>
              </a:tr>
              <a:tr h="2175260">
                <a:tc>
                  <a:txBody>
                    <a:bodyPr/>
                    <a:lstStyle/>
                    <a:p>
                      <a:pPr indent="144145" algn="just">
                        <a:lnSpc>
                          <a:spcPct val="150000"/>
                        </a:lnSpc>
                        <a:spcAft>
                          <a:spcPts val="0"/>
                        </a:spcAft>
                      </a:pPr>
                      <a:r>
                        <a:rPr lang="es-EC" sz="1200">
                          <a:effectLst/>
                        </a:rPr>
                        <a:t>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6279" marR="56279" marT="0" marB="0"/>
                </a:tc>
                <a:tc>
                  <a:txBody>
                    <a:bodyPr/>
                    <a:lstStyle/>
                    <a:p>
                      <a:pPr marL="0" indent="0">
                        <a:lnSpc>
                          <a:spcPct val="150000"/>
                        </a:lnSpc>
                        <a:spcAft>
                          <a:spcPts val="0"/>
                        </a:spcAft>
                      </a:pPr>
                      <a:r>
                        <a:rPr lang="es-EC" sz="1200" dirty="0">
                          <a:effectLst/>
                        </a:rPr>
                        <a:t>No encontrar un modelo de predicción con un índice de exactitud sobre el 80%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79" marR="56279" marT="0" marB="0"/>
                </a:tc>
                <a:tc>
                  <a:txBody>
                    <a:bodyPr/>
                    <a:lstStyle/>
                    <a:p>
                      <a:pPr marL="0" indent="0">
                        <a:lnSpc>
                          <a:spcPct val="150000"/>
                        </a:lnSpc>
                        <a:spcAft>
                          <a:spcPts val="0"/>
                        </a:spcAft>
                      </a:pPr>
                      <a:r>
                        <a:rPr lang="es-EC" sz="1200" dirty="0">
                          <a:effectLst/>
                        </a:rPr>
                        <a:t>80%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79" marR="56279" marT="0" marB="0"/>
                </a:tc>
                <a:tc>
                  <a:txBody>
                    <a:bodyPr/>
                    <a:lstStyle/>
                    <a:p>
                      <a:pPr marL="0" indent="0">
                        <a:lnSpc>
                          <a:spcPct val="150000"/>
                        </a:lnSpc>
                        <a:spcAft>
                          <a:spcPts val="0"/>
                        </a:spcAft>
                      </a:pPr>
                      <a:r>
                        <a:rPr lang="es-EC" sz="1200" dirty="0">
                          <a:effectLst/>
                        </a:rPr>
                        <a:t>2. Crítico</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79" marR="56279" marT="0" marB="0"/>
                </a:tc>
                <a:tc>
                  <a:txBody>
                    <a:bodyPr/>
                    <a:lstStyle/>
                    <a:p>
                      <a:pPr indent="144145">
                        <a:lnSpc>
                          <a:spcPct val="150000"/>
                        </a:lnSpc>
                        <a:spcAft>
                          <a:spcPts val="0"/>
                        </a:spcAft>
                      </a:pPr>
                      <a:r>
                        <a:rPr lang="es-EC" sz="1200">
                          <a:effectLst/>
                        </a:rPr>
                        <a:t> </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6279" marR="56279" marT="0" marB="0"/>
                </a:tc>
                <a:tc>
                  <a:txBody>
                    <a:bodyPr/>
                    <a:lstStyle/>
                    <a:p>
                      <a:pPr marL="0" indent="0">
                        <a:lnSpc>
                          <a:spcPct val="150000"/>
                        </a:lnSpc>
                        <a:spcAft>
                          <a:spcPts val="0"/>
                        </a:spcAft>
                      </a:pPr>
                      <a:r>
                        <a:rPr lang="es-EC" sz="1200" dirty="0">
                          <a:effectLst/>
                        </a:rPr>
                        <a:t>Estimar una predicción con varios algoritmos de clasificación y seleccionar el que tenga mejor exactitud de predicción</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79" marR="56279" marT="0" marB="0"/>
                </a:tc>
                <a:tc>
                  <a:txBody>
                    <a:bodyPr/>
                    <a:lstStyle/>
                    <a:p>
                      <a:pPr indent="144145">
                        <a:lnSpc>
                          <a:spcPct val="150000"/>
                        </a:lnSpc>
                        <a:spcAft>
                          <a:spcPts val="0"/>
                        </a:spcAft>
                      </a:pPr>
                      <a:r>
                        <a:rPr lang="es-EC" sz="1200" dirty="0">
                          <a:effectLst/>
                        </a:rPr>
                        <a:t> </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79" marR="56279" marT="0" marB="0"/>
                </a:tc>
                <a:extLst>
                  <a:ext uri="{0D108BD9-81ED-4DB2-BD59-A6C34878D82A}">
                    <a16:rowId xmlns:a16="http://schemas.microsoft.com/office/drawing/2014/main" val="3778633626"/>
                  </a:ext>
                </a:extLst>
              </a:tr>
            </a:tbl>
          </a:graphicData>
        </a:graphic>
      </p:graphicFrame>
    </p:spTree>
    <p:extLst>
      <p:ext uri="{BB962C8B-B14F-4D97-AF65-F5344CB8AC3E}">
        <p14:creationId xmlns:p14="http://schemas.microsoft.com/office/powerpoint/2010/main" val="2481666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D3168-3FB6-499C-8B2A-9C76FA0EE688}"/>
              </a:ext>
            </a:extLst>
          </p:cNvPr>
          <p:cNvSpPr>
            <a:spLocks noGrp="1"/>
          </p:cNvSpPr>
          <p:nvPr>
            <p:ph type="title"/>
          </p:nvPr>
        </p:nvSpPr>
        <p:spPr/>
        <p:txBody>
          <a:bodyPr/>
          <a:lstStyle/>
          <a:p>
            <a:r>
              <a:rPr lang="es-EC" dirty="0"/>
              <a:t>Fuentes de datos</a:t>
            </a:r>
            <a:endParaRPr lang="es-ES" dirty="0"/>
          </a:p>
        </p:txBody>
      </p:sp>
      <p:pic>
        <p:nvPicPr>
          <p:cNvPr id="4" name="Picture 3">
            <a:extLst>
              <a:ext uri="{FF2B5EF4-FFF2-40B4-BE49-F238E27FC236}">
                <a16:creationId xmlns:a16="http://schemas.microsoft.com/office/drawing/2014/main" id="{1E43A9DD-365A-4F5D-8E76-B6965B93C15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graphicFrame>
        <p:nvGraphicFramePr>
          <p:cNvPr id="5" name="Content Placeholder 4">
            <a:extLst>
              <a:ext uri="{FF2B5EF4-FFF2-40B4-BE49-F238E27FC236}">
                <a16:creationId xmlns:a16="http://schemas.microsoft.com/office/drawing/2014/main" id="{F1EC675A-93C5-417A-B250-58D18737C6CA}"/>
              </a:ext>
            </a:extLst>
          </p:cNvPr>
          <p:cNvGraphicFramePr>
            <a:graphicFrameLocks noGrp="1"/>
          </p:cNvGraphicFramePr>
          <p:nvPr>
            <p:ph idx="1"/>
            <p:extLst>
              <p:ext uri="{D42A27DB-BD31-4B8C-83A1-F6EECF244321}">
                <p14:modId xmlns:p14="http://schemas.microsoft.com/office/powerpoint/2010/main" val="228943071"/>
              </p:ext>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9350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D3168-3FB6-499C-8B2A-9C76FA0EE688}"/>
              </a:ext>
            </a:extLst>
          </p:cNvPr>
          <p:cNvSpPr>
            <a:spLocks noGrp="1"/>
          </p:cNvSpPr>
          <p:nvPr>
            <p:ph type="title"/>
          </p:nvPr>
        </p:nvSpPr>
        <p:spPr/>
        <p:txBody>
          <a:bodyPr/>
          <a:lstStyle/>
          <a:p>
            <a:r>
              <a:rPr lang="es-EC" dirty="0"/>
              <a:t>Exploración de datos</a:t>
            </a:r>
            <a:endParaRPr lang="es-ES" dirty="0"/>
          </a:p>
        </p:txBody>
      </p:sp>
      <p:pic>
        <p:nvPicPr>
          <p:cNvPr id="4" name="Picture 3">
            <a:extLst>
              <a:ext uri="{FF2B5EF4-FFF2-40B4-BE49-F238E27FC236}">
                <a16:creationId xmlns:a16="http://schemas.microsoft.com/office/drawing/2014/main" id="{1E43A9DD-365A-4F5D-8E76-B6965B93C15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graphicFrame>
        <p:nvGraphicFramePr>
          <p:cNvPr id="8" name="Content Placeholder 7">
            <a:extLst>
              <a:ext uri="{FF2B5EF4-FFF2-40B4-BE49-F238E27FC236}">
                <a16:creationId xmlns:a16="http://schemas.microsoft.com/office/drawing/2014/main" id="{24A64348-6644-46A6-9C3D-E4335FC12F49}"/>
              </a:ext>
            </a:extLst>
          </p:cNvPr>
          <p:cNvGraphicFramePr>
            <a:graphicFrameLocks noGrp="1"/>
          </p:cNvGraphicFramePr>
          <p:nvPr>
            <p:ph idx="1"/>
            <p:extLst>
              <p:ext uri="{D42A27DB-BD31-4B8C-83A1-F6EECF244321}">
                <p14:modId xmlns:p14="http://schemas.microsoft.com/office/powerpoint/2010/main" val="291542941"/>
              </p:ext>
            </p:extLst>
          </p:nvPr>
        </p:nvGraphicFramePr>
        <p:xfrm>
          <a:off x="3868737" y="863600"/>
          <a:ext cx="7325735"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6924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5A3CC-07C6-487B-A31B-2B749A7C280A}"/>
              </a:ext>
            </a:extLst>
          </p:cNvPr>
          <p:cNvSpPr>
            <a:spLocks noGrp="1"/>
          </p:cNvSpPr>
          <p:nvPr>
            <p:ph type="title"/>
          </p:nvPr>
        </p:nvSpPr>
        <p:spPr/>
        <p:txBody>
          <a:bodyPr/>
          <a:lstStyle/>
          <a:p>
            <a:r>
              <a:rPr lang="es-EC" dirty="0"/>
              <a:t>AGENDA</a:t>
            </a:r>
            <a:endParaRPr lang="es-ES" dirty="0"/>
          </a:p>
        </p:txBody>
      </p:sp>
      <p:graphicFrame>
        <p:nvGraphicFramePr>
          <p:cNvPr id="4" name="Content Placeholder 3">
            <a:extLst>
              <a:ext uri="{FF2B5EF4-FFF2-40B4-BE49-F238E27FC236}">
                <a16:creationId xmlns:a16="http://schemas.microsoft.com/office/drawing/2014/main" id="{B0DEC1B6-7E86-4F39-9EEC-C7E6661493ED}"/>
              </a:ext>
            </a:extLst>
          </p:cNvPr>
          <p:cNvGraphicFramePr>
            <a:graphicFrameLocks noGrp="1"/>
          </p:cNvGraphicFramePr>
          <p:nvPr>
            <p:ph idx="1"/>
            <p:extLst>
              <p:ext uri="{D42A27DB-BD31-4B8C-83A1-F6EECF244321}">
                <p14:modId xmlns:p14="http://schemas.microsoft.com/office/powerpoint/2010/main" val="726925560"/>
              </p:ext>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C2BB7717-AAC8-4667-BA69-1C07CB055118}"/>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spTree>
    <p:extLst>
      <p:ext uri="{BB962C8B-B14F-4D97-AF65-F5344CB8AC3E}">
        <p14:creationId xmlns:p14="http://schemas.microsoft.com/office/powerpoint/2010/main" val="2252065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D3168-3FB6-499C-8B2A-9C76FA0EE688}"/>
              </a:ext>
            </a:extLst>
          </p:cNvPr>
          <p:cNvSpPr>
            <a:spLocks noGrp="1"/>
          </p:cNvSpPr>
          <p:nvPr>
            <p:ph type="title"/>
          </p:nvPr>
        </p:nvSpPr>
        <p:spPr/>
        <p:txBody>
          <a:bodyPr/>
          <a:lstStyle/>
          <a:p>
            <a:r>
              <a:rPr lang="es-EC" dirty="0"/>
              <a:t>Exploración de datos</a:t>
            </a:r>
            <a:endParaRPr lang="es-ES" dirty="0"/>
          </a:p>
        </p:txBody>
      </p:sp>
      <p:pic>
        <p:nvPicPr>
          <p:cNvPr id="4" name="Picture 3">
            <a:extLst>
              <a:ext uri="{FF2B5EF4-FFF2-40B4-BE49-F238E27FC236}">
                <a16:creationId xmlns:a16="http://schemas.microsoft.com/office/drawing/2014/main" id="{1E43A9DD-365A-4F5D-8E76-B6965B93C15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graphicFrame>
        <p:nvGraphicFramePr>
          <p:cNvPr id="8" name="Content Placeholder 7">
            <a:extLst>
              <a:ext uri="{FF2B5EF4-FFF2-40B4-BE49-F238E27FC236}">
                <a16:creationId xmlns:a16="http://schemas.microsoft.com/office/drawing/2014/main" id="{24A64348-6644-46A6-9C3D-E4335FC12F49}"/>
              </a:ext>
            </a:extLst>
          </p:cNvPr>
          <p:cNvGraphicFramePr>
            <a:graphicFrameLocks noGrp="1"/>
          </p:cNvGraphicFramePr>
          <p:nvPr>
            <p:ph idx="1"/>
            <p:extLst>
              <p:ext uri="{D42A27DB-BD31-4B8C-83A1-F6EECF244321}">
                <p14:modId xmlns:p14="http://schemas.microsoft.com/office/powerpoint/2010/main" val="3222868763"/>
              </p:ext>
            </p:extLst>
          </p:nvPr>
        </p:nvGraphicFramePr>
        <p:xfrm>
          <a:off x="3868737" y="863600"/>
          <a:ext cx="7325735"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3025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D3168-3FB6-499C-8B2A-9C76FA0EE688}"/>
              </a:ext>
            </a:extLst>
          </p:cNvPr>
          <p:cNvSpPr>
            <a:spLocks noGrp="1"/>
          </p:cNvSpPr>
          <p:nvPr>
            <p:ph type="title"/>
          </p:nvPr>
        </p:nvSpPr>
        <p:spPr/>
        <p:txBody>
          <a:bodyPr/>
          <a:lstStyle/>
          <a:p>
            <a:r>
              <a:rPr lang="es-EC" dirty="0"/>
              <a:t>Exploración de datos</a:t>
            </a:r>
            <a:endParaRPr lang="es-ES" dirty="0"/>
          </a:p>
        </p:txBody>
      </p:sp>
      <p:pic>
        <p:nvPicPr>
          <p:cNvPr id="4" name="Picture 3">
            <a:extLst>
              <a:ext uri="{FF2B5EF4-FFF2-40B4-BE49-F238E27FC236}">
                <a16:creationId xmlns:a16="http://schemas.microsoft.com/office/drawing/2014/main" id="{1E43A9DD-365A-4F5D-8E76-B6965B93C15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graphicFrame>
        <p:nvGraphicFramePr>
          <p:cNvPr id="8" name="Content Placeholder 7">
            <a:extLst>
              <a:ext uri="{FF2B5EF4-FFF2-40B4-BE49-F238E27FC236}">
                <a16:creationId xmlns:a16="http://schemas.microsoft.com/office/drawing/2014/main" id="{24A64348-6644-46A6-9C3D-E4335FC12F49}"/>
              </a:ext>
            </a:extLst>
          </p:cNvPr>
          <p:cNvGraphicFramePr>
            <a:graphicFrameLocks noGrp="1"/>
          </p:cNvGraphicFramePr>
          <p:nvPr>
            <p:ph idx="1"/>
            <p:extLst>
              <p:ext uri="{D42A27DB-BD31-4B8C-83A1-F6EECF244321}">
                <p14:modId xmlns:p14="http://schemas.microsoft.com/office/powerpoint/2010/main" val="1484684358"/>
              </p:ext>
            </p:extLst>
          </p:nvPr>
        </p:nvGraphicFramePr>
        <p:xfrm>
          <a:off x="3868737" y="863600"/>
          <a:ext cx="7325735"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6081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D3168-3FB6-499C-8B2A-9C76FA0EE688}"/>
              </a:ext>
            </a:extLst>
          </p:cNvPr>
          <p:cNvSpPr>
            <a:spLocks noGrp="1"/>
          </p:cNvSpPr>
          <p:nvPr>
            <p:ph type="title"/>
          </p:nvPr>
        </p:nvSpPr>
        <p:spPr/>
        <p:txBody>
          <a:bodyPr/>
          <a:lstStyle/>
          <a:p>
            <a:r>
              <a:rPr lang="es-EC" dirty="0"/>
              <a:t>Exploración de datos</a:t>
            </a:r>
            <a:endParaRPr lang="es-ES" dirty="0"/>
          </a:p>
        </p:txBody>
      </p:sp>
      <p:pic>
        <p:nvPicPr>
          <p:cNvPr id="4" name="Picture 3">
            <a:extLst>
              <a:ext uri="{FF2B5EF4-FFF2-40B4-BE49-F238E27FC236}">
                <a16:creationId xmlns:a16="http://schemas.microsoft.com/office/drawing/2014/main" id="{1E43A9DD-365A-4F5D-8E76-B6965B93C15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graphicFrame>
        <p:nvGraphicFramePr>
          <p:cNvPr id="8" name="Content Placeholder 7">
            <a:extLst>
              <a:ext uri="{FF2B5EF4-FFF2-40B4-BE49-F238E27FC236}">
                <a16:creationId xmlns:a16="http://schemas.microsoft.com/office/drawing/2014/main" id="{24A64348-6644-46A6-9C3D-E4335FC12F49}"/>
              </a:ext>
            </a:extLst>
          </p:cNvPr>
          <p:cNvGraphicFramePr>
            <a:graphicFrameLocks noGrp="1"/>
          </p:cNvGraphicFramePr>
          <p:nvPr>
            <p:ph idx="1"/>
            <p:extLst>
              <p:ext uri="{D42A27DB-BD31-4B8C-83A1-F6EECF244321}">
                <p14:modId xmlns:p14="http://schemas.microsoft.com/office/powerpoint/2010/main" val="435723435"/>
              </p:ext>
            </p:extLst>
          </p:nvPr>
        </p:nvGraphicFramePr>
        <p:xfrm>
          <a:off x="3868737" y="863600"/>
          <a:ext cx="7325735"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6368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D3168-3FB6-499C-8B2A-9C76FA0EE688}"/>
              </a:ext>
            </a:extLst>
          </p:cNvPr>
          <p:cNvSpPr>
            <a:spLocks noGrp="1"/>
          </p:cNvSpPr>
          <p:nvPr>
            <p:ph type="title"/>
          </p:nvPr>
        </p:nvSpPr>
        <p:spPr/>
        <p:txBody>
          <a:bodyPr/>
          <a:lstStyle/>
          <a:p>
            <a:r>
              <a:rPr lang="es-EC" dirty="0"/>
              <a:t>Exploración de datos</a:t>
            </a:r>
            <a:endParaRPr lang="es-ES" dirty="0"/>
          </a:p>
        </p:txBody>
      </p:sp>
      <p:pic>
        <p:nvPicPr>
          <p:cNvPr id="4" name="Picture 3">
            <a:extLst>
              <a:ext uri="{FF2B5EF4-FFF2-40B4-BE49-F238E27FC236}">
                <a16:creationId xmlns:a16="http://schemas.microsoft.com/office/drawing/2014/main" id="{1E43A9DD-365A-4F5D-8E76-B6965B93C15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graphicFrame>
        <p:nvGraphicFramePr>
          <p:cNvPr id="8" name="Content Placeholder 7">
            <a:extLst>
              <a:ext uri="{FF2B5EF4-FFF2-40B4-BE49-F238E27FC236}">
                <a16:creationId xmlns:a16="http://schemas.microsoft.com/office/drawing/2014/main" id="{24A64348-6644-46A6-9C3D-E4335FC12F49}"/>
              </a:ext>
            </a:extLst>
          </p:cNvPr>
          <p:cNvGraphicFramePr>
            <a:graphicFrameLocks noGrp="1"/>
          </p:cNvGraphicFramePr>
          <p:nvPr>
            <p:ph idx="1"/>
            <p:extLst>
              <p:ext uri="{D42A27DB-BD31-4B8C-83A1-F6EECF244321}">
                <p14:modId xmlns:p14="http://schemas.microsoft.com/office/powerpoint/2010/main" val="3780059567"/>
              </p:ext>
            </p:extLst>
          </p:nvPr>
        </p:nvGraphicFramePr>
        <p:xfrm>
          <a:off x="3868737" y="863600"/>
          <a:ext cx="7325735"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9826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B9E51-A85E-42CC-9C5E-71D8FDB3F6C0}"/>
              </a:ext>
            </a:extLst>
          </p:cNvPr>
          <p:cNvSpPr>
            <a:spLocks noGrp="1"/>
          </p:cNvSpPr>
          <p:nvPr>
            <p:ph type="title"/>
          </p:nvPr>
        </p:nvSpPr>
        <p:spPr/>
        <p:txBody>
          <a:bodyPr>
            <a:normAutofit/>
          </a:bodyPr>
          <a:lstStyle/>
          <a:p>
            <a:r>
              <a:rPr lang="es-EC" sz="3200" dirty="0"/>
              <a:t>Esquematización del modelo</a:t>
            </a:r>
            <a:endParaRPr lang="es-ES" sz="3200" dirty="0"/>
          </a:p>
        </p:txBody>
      </p:sp>
      <p:sp>
        <p:nvSpPr>
          <p:cNvPr id="3" name="Content Placeholder 2">
            <a:extLst>
              <a:ext uri="{FF2B5EF4-FFF2-40B4-BE49-F238E27FC236}">
                <a16:creationId xmlns:a16="http://schemas.microsoft.com/office/drawing/2014/main" id="{2013C1DD-C8E8-4528-8AD3-9AD1C0062762}"/>
              </a:ext>
            </a:extLst>
          </p:cNvPr>
          <p:cNvSpPr>
            <a:spLocks noGrp="1"/>
          </p:cNvSpPr>
          <p:nvPr>
            <p:ph sz="half" idx="1"/>
          </p:nvPr>
        </p:nvSpPr>
        <p:spPr>
          <a:xfrm>
            <a:off x="3867912" y="868680"/>
            <a:ext cx="3474720" cy="2996738"/>
          </a:xfrm>
        </p:spPr>
        <p:txBody>
          <a:bodyPr/>
          <a:lstStyle/>
          <a:p>
            <a:r>
              <a:rPr lang="es-EC" dirty="0"/>
              <a:t>Del total de variables a utilizarse para el modelamiento se tienen 41 variables categóricas; y, 9 variables numéricas, entre las variables categóricas se encuentran justamente las variables de predicción: </a:t>
            </a:r>
            <a:r>
              <a:rPr lang="es-EC" dirty="0" err="1"/>
              <a:t>Abandono_Curso_Actual</a:t>
            </a:r>
            <a:r>
              <a:rPr lang="es-EC" dirty="0"/>
              <a:t>, </a:t>
            </a:r>
            <a:r>
              <a:rPr lang="es-EC" dirty="0" err="1"/>
              <a:t>Regreso_Al_Colegio</a:t>
            </a:r>
            <a:r>
              <a:rPr lang="es-EC" dirty="0"/>
              <a:t> </a:t>
            </a:r>
          </a:p>
          <a:p>
            <a:endParaRPr lang="es-EC" dirty="0"/>
          </a:p>
        </p:txBody>
      </p:sp>
      <p:graphicFrame>
        <p:nvGraphicFramePr>
          <p:cNvPr id="8" name="Content Placeholder 7">
            <a:extLst>
              <a:ext uri="{FF2B5EF4-FFF2-40B4-BE49-F238E27FC236}">
                <a16:creationId xmlns:a16="http://schemas.microsoft.com/office/drawing/2014/main" id="{17E638A6-0F76-423E-9570-B2E6E78415EA}"/>
              </a:ext>
            </a:extLst>
          </p:cNvPr>
          <p:cNvGraphicFramePr>
            <a:graphicFrameLocks noGrp="1"/>
          </p:cNvGraphicFramePr>
          <p:nvPr>
            <p:ph sz="half" idx="2"/>
            <p:extLst>
              <p:ext uri="{D42A27DB-BD31-4B8C-83A1-F6EECF244321}">
                <p14:modId xmlns:p14="http://schemas.microsoft.com/office/powerpoint/2010/main" val="2438457420"/>
              </p:ext>
            </p:extLst>
          </p:nvPr>
        </p:nvGraphicFramePr>
        <p:xfrm>
          <a:off x="7818438" y="868363"/>
          <a:ext cx="3475037"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BE3741C3-2121-4D4E-B9A2-764374AF59A7}"/>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pic>
        <p:nvPicPr>
          <p:cNvPr id="9" name="Picture 8">
            <a:extLst>
              <a:ext uri="{FF2B5EF4-FFF2-40B4-BE49-F238E27FC236}">
                <a16:creationId xmlns:a16="http://schemas.microsoft.com/office/drawing/2014/main" id="{37391C55-63AD-447E-AEC9-6F0FB6D500C7}"/>
              </a:ext>
            </a:extLst>
          </p:cNvPr>
          <p:cNvPicPr>
            <a:picLocks noChangeAspect="1"/>
          </p:cNvPicPr>
          <p:nvPr/>
        </p:nvPicPr>
        <p:blipFill>
          <a:blip r:embed="rId8"/>
          <a:stretch>
            <a:fillRect/>
          </a:stretch>
        </p:blipFill>
        <p:spPr>
          <a:xfrm>
            <a:off x="3981259" y="3865418"/>
            <a:ext cx="3248025" cy="2771775"/>
          </a:xfrm>
          <a:prstGeom prst="rect">
            <a:avLst/>
          </a:prstGeom>
        </p:spPr>
      </p:pic>
    </p:spTree>
    <p:extLst>
      <p:ext uri="{BB962C8B-B14F-4D97-AF65-F5344CB8AC3E}">
        <p14:creationId xmlns:p14="http://schemas.microsoft.com/office/powerpoint/2010/main" val="466120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B9E51-A85E-42CC-9C5E-71D8FDB3F6C0}"/>
              </a:ext>
            </a:extLst>
          </p:cNvPr>
          <p:cNvSpPr>
            <a:spLocks noGrp="1"/>
          </p:cNvSpPr>
          <p:nvPr>
            <p:ph type="title"/>
          </p:nvPr>
        </p:nvSpPr>
        <p:spPr/>
        <p:txBody>
          <a:bodyPr>
            <a:normAutofit/>
          </a:bodyPr>
          <a:lstStyle/>
          <a:p>
            <a:r>
              <a:rPr lang="es-EC" sz="3200" dirty="0"/>
              <a:t>Evaluación de Modelos (Matriz de Confusión)</a:t>
            </a:r>
            <a:endParaRPr lang="es-ES" sz="3200" dirty="0"/>
          </a:p>
        </p:txBody>
      </p:sp>
      <p:graphicFrame>
        <p:nvGraphicFramePr>
          <p:cNvPr id="7" name="Content Placeholder 6">
            <a:extLst>
              <a:ext uri="{FF2B5EF4-FFF2-40B4-BE49-F238E27FC236}">
                <a16:creationId xmlns:a16="http://schemas.microsoft.com/office/drawing/2014/main" id="{759EED34-E489-41CC-8595-F4BE0B98EB19}"/>
              </a:ext>
            </a:extLst>
          </p:cNvPr>
          <p:cNvGraphicFramePr>
            <a:graphicFrameLocks noGrp="1"/>
          </p:cNvGraphicFramePr>
          <p:nvPr>
            <p:ph sz="half" idx="1"/>
            <p:extLst>
              <p:ext uri="{D42A27DB-BD31-4B8C-83A1-F6EECF244321}">
                <p14:modId xmlns:p14="http://schemas.microsoft.com/office/powerpoint/2010/main" val="211186346"/>
              </p:ext>
            </p:extLst>
          </p:nvPr>
        </p:nvGraphicFramePr>
        <p:xfrm>
          <a:off x="4864678" y="729817"/>
          <a:ext cx="4985904" cy="3018495"/>
        </p:xfrm>
        <a:graphic>
          <a:graphicData uri="http://schemas.openxmlformats.org/drawingml/2006/table">
            <a:tbl>
              <a:tblPr firstRow="1" firstCol="1" bandRow="1">
                <a:tableStyleId>{5C22544A-7EE6-4342-B048-85BDC9FD1C3A}</a:tableStyleId>
              </a:tblPr>
              <a:tblGrid>
                <a:gridCol w="830680">
                  <a:extLst>
                    <a:ext uri="{9D8B030D-6E8A-4147-A177-3AD203B41FA5}">
                      <a16:colId xmlns:a16="http://schemas.microsoft.com/office/drawing/2014/main" val="1341857100"/>
                    </a:ext>
                  </a:extLst>
                </a:gridCol>
                <a:gridCol w="830680">
                  <a:extLst>
                    <a:ext uri="{9D8B030D-6E8A-4147-A177-3AD203B41FA5}">
                      <a16:colId xmlns:a16="http://schemas.microsoft.com/office/drawing/2014/main" val="3737588112"/>
                    </a:ext>
                  </a:extLst>
                </a:gridCol>
                <a:gridCol w="830680">
                  <a:extLst>
                    <a:ext uri="{9D8B030D-6E8A-4147-A177-3AD203B41FA5}">
                      <a16:colId xmlns:a16="http://schemas.microsoft.com/office/drawing/2014/main" val="285632688"/>
                    </a:ext>
                  </a:extLst>
                </a:gridCol>
                <a:gridCol w="831288">
                  <a:extLst>
                    <a:ext uri="{9D8B030D-6E8A-4147-A177-3AD203B41FA5}">
                      <a16:colId xmlns:a16="http://schemas.microsoft.com/office/drawing/2014/main" val="418217453"/>
                    </a:ext>
                  </a:extLst>
                </a:gridCol>
                <a:gridCol w="831288">
                  <a:extLst>
                    <a:ext uri="{9D8B030D-6E8A-4147-A177-3AD203B41FA5}">
                      <a16:colId xmlns:a16="http://schemas.microsoft.com/office/drawing/2014/main" val="3442425907"/>
                    </a:ext>
                  </a:extLst>
                </a:gridCol>
                <a:gridCol w="831288">
                  <a:extLst>
                    <a:ext uri="{9D8B030D-6E8A-4147-A177-3AD203B41FA5}">
                      <a16:colId xmlns:a16="http://schemas.microsoft.com/office/drawing/2014/main" val="2950256428"/>
                    </a:ext>
                  </a:extLst>
                </a:gridCol>
              </a:tblGrid>
              <a:tr h="274645">
                <a:tc rowSpan="2" gridSpan="2">
                  <a:txBody>
                    <a:bodyPr/>
                    <a:lstStyle/>
                    <a:p>
                      <a:pPr indent="144145" algn="ctr">
                        <a:lnSpc>
                          <a:spcPct val="150000"/>
                        </a:lnSpc>
                        <a:spcAft>
                          <a:spcPts val="0"/>
                        </a:spcAft>
                      </a:pPr>
                      <a:r>
                        <a:rPr lang="es-EC" sz="1200">
                          <a:effectLst/>
                        </a:rPr>
                        <a:t>Matriz de Confusión</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699" marR="45699" marT="0" marB="0" anchor="ctr"/>
                </a:tc>
                <a:tc rowSpan="2" hMerge="1">
                  <a:txBody>
                    <a:bodyPr/>
                    <a:lstStyle/>
                    <a:p>
                      <a:endParaRPr lang="es-ES"/>
                    </a:p>
                  </a:txBody>
                  <a:tcPr/>
                </a:tc>
                <a:tc gridSpan="2">
                  <a:txBody>
                    <a:bodyPr/>
                    <a:lstStyle/>
                    <a:p>
                      <a:pPr indent="144145" algn="ctr">
                        <a:lnSpc>
                          <a:spcPct val="150000"/>
                        </a:lnSpc>
                        <a:spcAft>
                          <a:spcPts val="0"/>
                        </a:spcAft>
                      </a:pPr>
                      <a:r>
                        <a:rPr lang="es-EC" sz="1200" dirty="0">
                          <a:effectLst/>
                        </a:rPr>
                        <a:t>Objetivo / Real</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699" marR="45699" marT="0" marB="0" anchor="ctr"/>
                </a:tc>
                <a:tc hMerge="1">
                  <a:txBody>
                    <a:bodyPr/>
                    <a:lstStyle/>
                    <a:p>
                      <a:endParaRPr lang="es-ES"/>
                    </a:p>
                  </a:txBody>
                  <a:tcPr/>
                </a:tc>
                <a:tc rowSpan="2" gridSpan="2">
                  <a:txBody>
                    <a:bodyPr/>
                    <a:lstStyle/>
                    <a:p>
                      <a:pPr indent="144145" algn="ctr">
                        <a:lnSpc>
                          <a:spcPct val="150000"/>
                        </a:lnSpc>
                        <a:spcAft>
                          <a:spcPts val="0"/>
                        </a:spcAft>
                      </a:pPr>
                      <a:r>
                        <a:rPr lang="es-EC" sz="1200" dirty="0">
                          <a:effectLst/>
                        </a:rPr>
                        <a:t> </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699" marR="45699" marT="0" marB="0" anchor="ctr"/>
                </a:tc>
                <a:tc rowSpan="2" hMerge="1">
                  <a:txBody>
                    <a:bodyPr/>
                    <a:lstStyle/>
                    <a:p>
                      <a:endParaRPr lang="es-ES"/>
                    </a:p>
                  </a:txBody>
                  <a:tcPr/>
                </a:tc>
                <a:extLst>
                  <a:ext uri="{0D108BD9-81ED-4DB2-BD59-A6C34878D82A}">
                    <a16:rowId xmlns:a16="http://schemas.microsoft.com/office/drawing/2014/main" val="402477751"/>
                  </a:ext>
                </a:extLst>
              </a:tr>
              <a:tr h="274645">
                <a:tc gridSpan="2" vMerge="1">
                  <a:txBody>
                    <a:bodyPr/>
                    <a:lstStyle/>
                    <a:p>
                      <a:endParaRPr lang="es-ES"/>
                    </a:p>
                  </a:txBody>
                  <a:tcPr/>
                </a:tc>
                <a:tc hMerge="1" vMerge="1">
                  <a:txBody>
                    <a:bodyPr/>
                    <a:lstStyle/>
                    <a:p>
                      <a:endParaRPr lang="es-ES"/>
                    </a:p>
                  </a:txBody>
                  <a:tcPr/>
                </a:tc>
                <a:tc>
                  <a:txBody>
                    <a:bodyPr/>
                    <a:lstStyle/>
                    <a:p>
                      <a:pPr indent="144145" algn="ctr">
                        <a:lnSpc>
                          <a:spcPct val="150000"/>
                        </a:lnSpc>
                        <a:spcAft>
                          <a:spcPts val="0"/>
                        </a:spcAft>
                      </a:pPr>
                      <a:r>
                        <a:rPr lang="es-EC" sz="1200">
                          <a:effectLst/>
                        </a:rPr>
                        <a:t>Positivo</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699" marR="45699" marT="0" marB="0" anchor="ctr"/>
                </a:tc>
                <a:tc>
                  <a:txBody>
                    <a:bodyPr/>
                    <a:lstStyle/>
                    <a:p>
                      <a:pPr indent="144145" algn="ctr">
                        <a:lnSpc>
                          <a:spcPct val="150000"/>
                        </a:lnSpc>
                        <a:spcAft>
                          <a:spcPts val="0"/>
                        </a:spcAft>
                      </a:pPr>
                      <a:r>
                        <a:rPr lang="es-EC" sz="1200">
                          <a:effectLst/>
                        </a:rPr>
                        <a:t>Negativo</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699" marR="45699" marT="0" marB="0" anchor="ctr"/>
                </a:tc>
                <a:tc gridSpan="2"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val="1297540053"/>
                  </a:ext>
                </a:extLst>
              </a:tr>
              <a:tr h="686613">
                <a:tc rowSpan="2">
                  <a:txBody>
                    <a:bodyPr/>
                    <a:lstStyle/>
                    <a:p>
                      <a:pPr indent="144145" algn="ctr">
                        <a:lnSpc>
                          <a:spcPct val="150000"/>
                        </a:lnSpc>
                        <a:spcAft>
                          <a:spcPts val="0"/>
                        </a:spcAft>
                      </a:pPr>
                      <a:r>
                        <a:rPr lang="es-EC" sz="1200">
                          <a:effectLst/>
                        </a:rPr>
                        <a:t>Modelo/ Asignado</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699" marR="45699" marT="0" marB="0" anchor="ctr"/>
                </a:tc>
                <a:tc>
                  <a:txBody>
                    <a:bodyPr/>
                    <a:lstStyle/>
                    <a:p>
                      <a:pPr indent="144145" algn="ctr">
                        <a:lnSpc>
                          <a:spcPct val="150000"/>
                        </a:lnSpc>
                        <a:spcAft>
                          <a:spcPts val="0"/>
                        </a:spcAft>
                      </a:pPr>
                      <a:r>
                        <a:rPr lang="es-EC" sz="1200">
                          <a:effectLst/>
                        </a:rPr>
                        <a:t>Positivo</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699" marR="45699" marT="0" marB="0" anchor="ctr"/>
                </a:tc>
                <a:tc>
                  <a:txBody>
                    <a:bodyPr/>
                    <a:lstStyle/>
                    <a:p>
                      <a:pPr indent="144145" algn="ctr">
                        <a:lnSpc>
                          <a:spcPct val="150000"/>
                        </a:lnSpc>
                        <a:spcAft>
                          <a:spcPts val="0"/>
                        </a:spcAft>
                      </a:pPr>
                      <a:r>
                        <a:rPr lang="es-EC" sz="1200">
                          <a:effectLst/>
                        </a:rPr>
                        <a:t>a</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699" marR="45699" marT="0" marB="0" anchor="ctr"/>
                </a:tc>
                <a:tc>
                  <a:txBody>
                    <a:bodyPr/>
                    <a:lstStyle/>
                    <a:p>
                      <a:pPr indent="144145" algn="ctr">
                        <a:lnSpc>
                          <a:spcPct val="150000"/>
                        </a:lnSpc>
                        <a:spcAft>
                          <a:spcPts val="0"/>
                        </a:spcAft>
                      </a:pPr>
                      <a:r>
                        <a:rPr lang="es-EC" sz="1200">
                          <a:effectLst/>
                        </a:rPr>
                        <a:t>b</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699" marR="45699" marT="0" marB="0" anchor="ctr"/>
                </a:tc>
                <a:tc>
                  <a:txBody>
                    <a:bodyPr/>
                    <a:lstStyle/>
                    <a:p>
                      <a:pPr indent="144145" algn="ctr">
                        <a:lnSpc>
                          <a:spcPct val="150000"/>
                        </a:lnSpc>
                        <a:spcAft>
                          <a:spcPts val="0"/>
                        </a:spcAft>
                      </a:pPr>
                      <a:r>
                        <a:rPr lang="es-EC" sz="1200">
                          <a:effectLst/>
                        </a:rPr>
                        <a:t>Valor Predictivo Positivo</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699" marR="45699" marT="0" marB="0" anchor="ctr"/>
                </a:tc>
                <a:tc>
                  <a:txBody>
                    <a:bodyPr/>
                    <a:lstStyle/>
                    <a:p>
                      <a:pPr indent="144145" algn="ctr">
                        <a:lnSpc>
                          <a:spcPct val="150000"/>
                        </a:lnSpc>
                        <a:spcAft>
                          <a:spcPts val="0"/>
                        </a:spcAft>
                      </a:pPr>
                      <a:r>
                        <a:rPr lang="es-EC" sz="1200">
                          <a:effectLst/>
                        </a:rPr>
                        <a:t>a / (a + b)</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699" marR="45699" marT="0" marB="0" anchor="ctr"/>
                </a:tc>
                <a:extLst>
                  <a:ext uri="{0D108BD9-81ED-4DB2-BD59-A6C34878D82A}">
                    <a16:rowId xmlns:a16="http://schemas.microsoft.com/office/drawing/2014/main" val="1187684248"/>
                  </a:ext>
                </a:extLst>
              </a:tr>
              <a:tr h="686613">
                <a:tc vMerge="1">
                  <a:txBody>
                    <a:bodyPr/>
                    <a:lstStyle/>
                    <a:p>
                      <a:endParaRPr lang="es-ES"/>
                    </a:p>
                  </a:txBody>
                  <a:tcPr/>
                </a:tc>
                <a:tc>
                  <a:txBody>
                    <a:bodyPr/>
                    <a:lstStyle/>
                    <a:p>
                      <a:pPr indent="144145" algn="ctr">
                        <a:lnSpc>
                          <a:spcPct val="150000"/>
                        </a:lnSpc>
                        <a:spcAft>
                          <a:spcPts val="0"/>
                        </a:spcAft>
                      </a:pPr>
                      <a:r>
                        <a:rPr lang="es-EC" sz="1200">
                          <a:effectLst/>
                        </a:rPr>
                        <a:t>Negativo</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699" marR="45699" marT="0" marB="0" anchor="ctr"/>
                </a:tc>
                <a:tc>
                  <a:txBody>
                    <a:bodyPr/>
                    <a:lstStyle/>
                    <a:p>
                      <a:pPr indent="144145" algn="ctr">
                        <a:lnSpc>
                          <a:spcPct val="150000"/>
                        </a:lnSpc>
                        <a:spcAft>
                          <a:spcPts val="0"/>
                        </a:spcAft>
                      </a:pPr>
                      <a:r>
                        <a:rPr lang="es-EC" sz="1200">
                          <a:effectLst/>
                        </a:rPr>
                        <a:t>c</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699" marR="45699" marT="0" marB="0" anchor="ctr"/>
                </a:tc>
                <a:tc>
                  <a:txBody>
                    <a:bodyPr/>
                    <a:lstStyle/>
                    <a:p>
                      <a:pPr indent="144145" algn="ctr">
                        <a:lnSpc>
                          <a:spcPct val="150000"/>
                        </a:lnSpc>
                        <a:spcAft>
                          <a:spcPts val="0"/>
                        </a:spcAft>
                      </a:pPr>
                      <a:r>
                        <a:rPr lang="es-EC" sz="1200">
                          <a:effectLst/>
                        </a:rPr>
                        <a:t>d</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699" marR="45699" marT="0" marB="0" anchor="ctr"/>
                </a:tc>
                <a:tc>
                  <a:txBody>
                    <a:bodyPr/>
                    <a:lstStyle/>
                    <a:p>
                      <a:pPr indent="144145" algn="ctr">
                        <a:lnSpc>
                          <a:spcPct val="150000"/>
                        </a:lnSpc>
                        <a:spcAft>
                          <a:spcPts val="0"/>
                        </a:spcAft>
                      </a:pPr>
                      <a:r>
                        <a:rPr lang="es-EC" sz="1200">
                          <a:effectLst/>
                        </a:rPr>
                        <a:t>Valor Predictivo Negativo</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699" marR="45699" marT="0" marB="0" anchor="ctr"/>
                </a:tc>
                <a:tc>
                  <a:txBody>
                    <a:bodyPr/>
                    <a:lstStyle/>
                    <a:p>
                      <a:pPr indent="144145" algn="ctr">
                        <a:lnSpc>
                          <a:spcPct val="150000"/>
                        </a:lnSpc>
                        <a:spcAft>
                          <a:spcPts val="0"/>
                        </a:spcAft>
                      </a:pPr>
                      <a:r>
                        <a:rPr lang="es-EC" sz="1200">
                          <a:effectLst/>
                        </a:rPr>
                        <a:t>d / (c + d)</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699" marR="45699" marT="0" marB="0" anchor="ctr"/>
                </a:tc>
                <a:extLst>
                  <a:ext uri="{0D108BD9-81ED-4DB2-BD59-A6C34878D82A}">
                    <a16:rowId xmlns:a16="http://schemas.microsoft.com/office/drawing/2014/main" val="1556880929"/>
                  </a:ext>
                </a:extLst>
              </a:tr>
              <a:tr h="411968">
                <a:tc rowSpan="2" gridSpan="2">
                  <a:txBody>
                    <a:bodyPr/>
                    <a:lstStyle/>
                    <a:p>
                      <a:pPr indent="144145" algn="ctr">
                        <a:lnSpc>
                          <a:spcPct val="150000"/>
                        </a:lnSpc>
                        <a:spcAft>
                          <a:spcPts val="0"/>
                        </a:spcAft>
                      </a:pPr>
                      <a:r>
                        <a:rPr lang="es-EC" sz="1200">
                          <a:effectLst/>
                        </a:rPr>
                        <a:t> </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699" marR="45699" marT="0" marB="0" anchor="ctr"/>
                </a:tc>
                <a:tc rowSpan="2" hMerge="1">
                  <a:txBody>
                    <a:bodyPr/>
                    <a:lstStyle/>
                    <a:p>
                      <a:endParaRPr lang="es-ES"/>
                    </a:p>
                  </a:txBody>
                  <a:tcPr/>
                </a:tc>
                <a:tc>
                  <a:txBody>
                    <a:bodyPr/>
                    <a:lstStyle/>
                    <a:p>
                      <a:pPr indent="144145" algn="ctr">
                        <a:lnSpc>
                          <a:spcPct val="150000"/>
                        </a:lnSpc>
                        <a:spcAft>
                          <a:spcPts val="0"/>
                        </a:spcAft>
                      </a:pPr>
                      <a:r>
                        <a:rPr lang="es-EC" sz="1200">
                          <a:effectLst/>
                        </a:rPr>
                        <a:t>Sensibilidad</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699" marR="45699" marT="0" marB="0" anchor="ctr"/>
                </a:tc>
                <a:tc>
                  <a:txBody>
                    <a:bodyPr/>
                    <a:lstStyle/>
                    <a:p>
                      <a:pPr indent="144145" algn="ctr">
                        <a:lnSpc>
                          <a:spcPct val="150000"/>
                        </a:lnSpc>
                        <a:spcAft>
                          <a:spcPts val="0"/>
                        </a:spcAft>
                      </a:pPr>
                      <a:r>
                        <a:rPr lang="es-EC" sz="1200">
                          <a:effectLst/>
                        </a:rPr>
                        <a:t>Especificidad</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699" marR="45699" marT="0" marB="0" anchor="ctr"/>
                </a:tc>
                <a:tc rowSpan="2" gridSpan="2">
                  <a:txBody>
                    <a:bodyPr/>
                    <a:lstStyle/>
                    <a:p>
                      <a:pPr indent="144145" algn="ctr">
                        <a:lnSpc>
                          <a:spcPct val="150000"/>
                        </a:lnSpc>
                        <a:spcAft>
                          <a:spcPts val="0"/>
                        </a:spcAft>
                      </a:pPr>
                      <a:r>
                        <a:rPr lang="es-EC" sz="1200">
                          <a:effectLst/>
                        </a:rPr>
                        <a:t>Exactitud = </a:t>
                      </a:r>
                      <a:endParaRPr lang="es-ES" sz="1200">
                        <a:effectLst/>
                      </a:endParaRPr>
                    </a:p>
                    <a:p>
                      <a:pPr indent="144145" algn="ctr">
                        <a:lnSpc>
                          <a:spcPct val="150000"/>
                        </a:lnSpc>
                        <a:spcAft>
                          <a:spcPts val="0"/>
                        </a:spcAft>
                      </a:pPr>
                      <a:r>
                        <a:rPr lang="es-EC" sz="1200">
                          <a:effectLst/>
                        </a:rPr>
                        <a:t>(a + d) / (a + b + c + d)</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699" marR="45699" marT="0" marB="0" anchor="ctr"/>
                </a:tc>
                <a:tc rowSpan="2" hMerge="1">
                  <a:txBody>
                    <a:bodyPr/>
                    <a:lstStyle/>
                    <a:p>
                      <a:endParaRPr lang="es-ES"/>
                    </a:p>
                  </a:txBody>
                  <a:tcPr/>
                </a:tc>
                <a:extLst>
                  <a:ext uri="{0D108BD9-81ED-4DB2-BD59-A6C34878D82A}">
                    <a16:rowId xmlns:a16="http://schemas.microsoft.com/office/drawing/2014/main" val="755051189"/>
                  </a:ext>
                </a:extLst>
              </a:tr>
              <a:tr h="274645">
                <a:tc gridSpan="2" vMerge="1">
                  <a:txBody>
                    <a:bodyPr/>
                    <a:lstStyle/>
                    <a:p>
                      <a:endParaRPr lang="es-ES"/>
                    </a:p>
                  </a:txBody>
                  <a:tcPr/>
                </a:tc>
                <a:tc hMerge="1" vMerge="1">
                  <a:txBody>
                    <a:bodyPr/>
                    <a:lstStyle/>
                    <a:p>
                      <a:endParaRPr lang="es-ES"/>
                    </a:p>
                  </a:txBody>
                  <a:tcPr/>
                </a:tc>
                <a:tc>
                  <a:txBody>
                    <a:bodyPr/>
                    <a:lstStyle/>
                    <a:p>
                      <a:pPr indent="144145" algn="ctr">
                        <a:lnSpc>
                          <a:spcPct val="150000"/>
                        </a:lnSpc>
                        <a:spcAft>
                          <a:spcPts val="0"/>
                        </a:spcAft>
                      </a:pPr>
                      <a:r>
                        <a:rPr lang="es-EC" sz="1200" dirty="0">
                          <a:effectLst/>
                        </a:rPr>
                        <a:t>a / (a + c)</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699" marR="45699" marT="0" marB="0" anchor="ctr"/>
                </a:tc>
                <a:tc>
                  <a:txBody>
                    <a:bodyPr/>
                    <a:lstStyle/>
                    <a:p>
                      <a:pPr indent="144145" algn="ctr">
                        <a:lnSpc>
                          <a:spcPct val="150000"/>
                        </a:lnSpc>
                        <a:spcAft>
                          <a:spcPts val="0"/>
                        </a:spcAft>
                      </a:pPr>
                      <a:r>
                        <a:rPr lang="es-EC" sz="1200" dirty="0">
                          <a:effectLst/>
                        </a:rPr>
                        <a:t>d / (b + d)</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699" marR="45699" marT="0" marB="0" anchor="ctr"/>
                </a:tc>
                <a:tc gridSpan="2"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val="519705437"/>
                  </a:ext>
                </a:extLst>
              </a:tr>
            </a:tbl>
          </a:graphicData>
        </a:graphic>
      </p:graphicFrame>
      <p:sp>
        <p:nvSpPr>
          <p:cNvPr id="9" name="Content Placeholder 8">
            <a:extLst>
              <a:ext uri="{FF2B5EF4-FFF2-40B4-BE49-F238E27FC236}">
                <a16:creationId xmlns:a16="http://schemas.microsoft.com/office/drawing/2014/main" id="{63C6B1A1-438E-4169-B37F-FD11F14394C6}"/>
              </a:ext>
            </a:extLst>
          </p:cNvPr>
          <p:cNvSpPr>
            <a:spLocks noGrp="1"/>
          </p:cNvSpPr>
          <p:nvPr>
            <p:ph sz="half" idx="2"/>
          </p:nvPr>
        </p:nvSpPr>
        <p:spPr>
          <a:xfrm>
            <a:off x="3867151" y="4073236"/>
            <a:ext cx="7425689" cy="1916083"/>
          </a:xfrm>
        </p:spPr>
        <p:txBody>
          <a:bodyPr>
            <a:normAutofit fontScale="70000" lnSpcReduction="20000"/>
          </a:bodyPr>
          <a:lstStyle/>
          <a:p>
            <a:pPr lvl="0"/>
            <a:r>
              <a:rPr lang="es-EC" b="1" dirty="0"/>
              <a:t>Precisión:</a:t>
            </a:r>
            <a:r>
              <a:rPr lang="es-EC" dirty="0"/>
              <a:t> La proporción del número total de predicciones que eran correctas.</a:t>
            </a:r>
            <a:endParaRPr lang="es-ES" dirty="0"/>
          </a:p>
          <a:p>
            <a:pPr lvl="0"/>
            <a:r>
              <a:rPr lang="es-EC" b="1" dirty="0"/>
              <a:t>Valor predictivo positivo (TPR):</a:t>
            </a:r>
            <a:r>
              <a:rPr lang="es-EC" dirty="0"/>
              <a:t> la proporción de casos positivos que se identificaron correctamente.</a:t>
            </a:r>
            <a:endParaRPr lang="es-ES" dirty="0"/>
          </a:p>
          <a:p>
            <a:pPr lvl="0"/>
            <a:r>
              <a:rPr lang="es-EC" b="1" dirty="0"/>
              <a:t>Valor Predictivo Negativo (FPR): </a:t>
            </a:r>
            <a:r>
              <a:rPr lang="es-EC" dirty="0"/>
              <a:t>la proporción de casos negativos que fueron correctamente identificados.</a:t>
            </a:r>
            <a:endParaRPr lang="es-ES" dirty="0"/>
          </a:p>
          <a:p>
            <a:pPr lvl="0"/>
            <a:r>
              <a:rPr lang="es-EC" b="1" dirty="0"/>
              <a:t>Sensibilidad o Recuperación:</a:t>
            </a:r>
            <a:r>
              <a:rPr lang="es-EC" dirty="0"/>
              <a:t> la proporción de casos positivos reales que están correctamente identificados.</a:t>
            </a:r>
            <a:endParaRPr lang="es-ES" dirty="0"/>
          </a:p>
          <a:p>
            <a:pPr lvl="0"/>
            <a:r>
              <a:rPr lang="es-EC" b="1" dirty="0"/>
              <a:t>Especificidad:</a:t>
            </a:r>
            <a:r>
              <a:rPr lang="es-EC" dirty="0"/>
              <a:t> la proporción de casos negativos reales que se identifican correctamente.</a:t>
            </a:r>
            <a:endParaRPr lang="es-ES" dirty="0"/>
          </a:p>
        </p:txBody>
      </p:sp>
      <p:pic>
        <p:nvPicPr>
          <p:cNvPr id="4" name="Picture 3">
            <a:extLst>
              <a:ext uri="{FF2B5EF4-FFF2-40B4-BE49-F238E27FC236}">
                <a16:creationId xmlns:a16="http://schemas.microsoft.com/office/drawing/2014/main" id="{BE3741C3-2121-4D4E-B9A2-764374AF59A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spTree>
    <p:extLst>
      <p:ext uri="{BB962C8B-B14F-4D97-AF65-F5344CB8AC3E}">
        <p14:creationId xmlns:p14="http://schemas.microsoft.com/office/powerpoint/2010/main" val="519478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B9E51-A85E-42CC-9C5E-71D8FDB3F6C0}"/>
              </a:ext>
            </a:extLst>
          </p:cNvPr>
          <p:cNvSpPr>
            <a:spLocks noGrp="1"/>
          </p:cNvSpPr>
          <p:nvPr>
            <p:ph type="title"/>
          </p:nvPr>
        </p:nvSpPr>
        <p:spPr/>
        <p:txBody>
          <a:bodyPr>
            <a:normAutofit/>
          </a:bodyPr>
          <a:lstStyle/>
          <a:p>
            <a:r>
              <a:rPr lang="es-EC" sz="3200" dirty="0"/>
              <a:t>Evaluación de Modelos (AUC)</a:t>
            </a:r>
            <a:endParaRPr lang="es-ES" sz="3200" dirty="0"/>
          </a:p>
        </p:txBody>
      </p:sp>
      <p:pic>
        <p:nvPicPr>
          <p:cNvPr id="8" name="Content Placeholder 7">
            <a:extLst>
              <a:ext uri="{FF2B5EF4-FFF2-40B4-BE49-F238E27FC236}">
                <a16:creationId xmlns:a16="http://schemas.microsoft.com/office/drawing/2014/main" id="{1F3B9D8C-A4A0-401D-827B-DCF3EE70023C}"/>
              </a:ext>
            </a:extLst>
          </p:cNvPr>
          <p:cNvPicPr>
            <a:picLocks noGrp="1"/>
          </p:cNvPicPr>
          <p:nvPr>
            <p:ph sz="half" idx="1"/>
          </p:nvPr>
        </p:nvPicPr>
        <p:blipFill>
          <a:blip r:embed="rId2"/>
          <a:stretch>
            <a:fillRect/>
          </a:stretch>
        </p:blipFill>
        <p:spPr>
          <a:xfrm>
            <a:off x="3867150" y="1799463"/>
            <a:ext cx="3475038" cy="3259074"/>
          </a:xfrm>
          <a:prstGeom prst="rect">
            <a:avLst/>
          </a:prstGeom>
        </p:spPr>
      </p:pic>
      <p:sp>
        <p:nvSpPr>
          <p:cNvPr id="6" name="Content Placeholder 5">
            <a:extLst>
              <a:ext uri="{FF2B5EF4-FFF2-40B4-BE49-F238E27FC236}">
                <a16:creationId xmlns:a16="http://schemas.microsoft.com/office/drawing/2014/main" id="{55450E17-FDCF-4A6E-B3CB-AAFEF8017CDB}"/>
              </a:ext>
            </a:extLst>
          </p:cNvPr>
          <p:cNvSpPr>
            <a:spLocks noGrp="1"/>
          </p:cNvSpPr>
          <p:nvPr>
            <p:ph sz="half" idx="2"/>
          </p:nvPr>
        </p:nvSpPr>
        <p:spPr/>
        <p:txBody>
          <a:bodyPr/>
          <a:lstStyle/>
          <a:p>
            <a:r>
              <a:rPr lang="es-ES" dirty="0"/>
              <a:t>ROC (</a:t>
            </a:r>
            <a:r>
              <a:rPr lang="es-ES" i="1" dirty="0"/>
              <a:t>Receiver </a:t>
            </a:r>
            <a:r>
              <a:rPr lang="es-ES" i="1" dirty="0" err="1"/>
              <a:t>Operating</a:t>
            </a:r>
            <a:r>
              <a:rPr lang="es-ES" i="1" dirty="0"/>
              <a:t> </a:t>
            </a:r>
            <a:r>
              <a:rPr lang="es-ES" i="1" dirty="0" err="1"/>
              <a:t>Characteristics</a:t>
            </a:r>
            <a:r>
              <a:rPr lang="es-ES" dirty="0"/>
              <a:t>) y del área bajo la curva ROC denominada por sus siglas en inglés AUC (</a:t>
            </a:r>
            <a:r>
              <a:rPr lang="es-ES" i="1" dirty="0" err="1"/>
              <a:t>Area</a:t>
            </a:r>
            <a:r>
              <a:rPr lang="es-ES" i="1" dirty="0"/>
              <a:t> </a:t>
            </a:r>
            <a:r>
              <a:rPr lang="es-ES" i="1" dirty="0" err="1"/>
              <a:t>Under</a:t>
            </a:r>
            <a:r>
              <a:rPr lang="es-ES" i="1" dirty="0"/>
              <a:t> </a:t>
            </a:r>
            <a:r>
              <a:rPr lang="es-ES" i="1" dirty="0" err="1"/>
              <a:t>the</a:t>
            </a:r>
            <a:r>
              <a:rPr lang="es-ES" i="1" dirty="0"/>
              <a:t> ROC Curve</a:t>
            </a:r>
            <a:r>
              <a:rPr lang="es-ES" dirty="0"/>
              <a:t>)</a:t>
            </a:r>
          </a:p>
          <a:p>
            <a:r>
              <a:rPr lang="es-ES" dirty="0"/>
              <a:t>Este modelo de evaluación utiliza el TPR y el FPR de la matriz de confusión para generar una curva, los FPR se colocan en el eje X y los TPR en el eje Y; y, </a:t>
            </a:r>
            <a:r>
              <a:rPr lang="es-EC" dirty="0"/>
              <a:t>el gráfico resultante muestra la curva ROC correspondiente con cada punto etiquetado por el umbral que lo produce</a:t>
            </a:r>
            <a:r>
              <a:rPr lang="es-ES" dirty="0"/>
              <a:t>.</a:t>
            </a:r>
          </a:p>
        </p:txBody>
      </p:sp>
      <p:pic>
        <p:nvPicPr>
          <p:cNvPr id="4" name="Picture 3">
            <a:extLst>
              <a:ext uri="{FF2B5EF4-FFF2-40B4-BE49-F238E27FC236}">
                <a16:creationId xmlns:a16="http://schemas.microsoft.com/office/drawing/2014/main" id="{BE3741C3-2121-4D4E-B9A2-764374AF59A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spTree>
    <p:extLst>
      <p:ext uri="{BB962C8B-B14F-4D97-AF65-F5344CB8AC3E}">
        <p14:creationId xmlns:p14="http://schemas.microsoft.com/office/powerpoint/2010/main" val="2456133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0D6217-4CCE-4E6A-A6BA-ED6DF8D27B39}"/>
              </a:ext>
            </a:extLst>
          </p:cNvPr>
          <p:cNvSpPr>
            <a:spLocks noGrp="1"/>
          </p:cNvSpPr>
          <p:nvPr>
            <p:ph type="title"/>
          </p:nvPr>
        </p:nvSpPr>
        <p:spPr/>
        <p:txBody>
          <a:bodyPr/>
          <a:lstStyle/>
          <a:p>
            <a:r>
              <a:rPr lang="es-EC" dirty="0"/>
              <a:t>4. Experimentación y Resultados</a:t>
            </a:r>
            <a:endParaRPr lang="es-ES" dirty="0"/>
          </a:p>
        </p:txBody>
      </p:sp>
      <p:sp>
        <p:nvSpPr>
          <p:cNvPr id="5" name="Text Placeholder 4">
            <a:extLst>
              <a:ext uri="{FF2B5EF4-FFF2-40B4-BE49-F238E27FC236}">
                <a16:creationId xmlns:a16="http://schemas.microsoft.com/office/drawing/2014/main" id="{8849CA5B-9A99-4D3F-AAE1-09DDD01A5655}"/>
              </a:ext>
            </a:extLst>
          </p:cNvPr>
          <p:cNvSpPr>
            <a:spLocks noGrp="1"/>
          </p:cNvSpPr>
          <p:nvPr>
            <p:ph type="body" idx="1"/>
          </p:nvPr>
        </p:nvSpPr>
        <p:spPr/>
        <p:txBody>
          <a:bodyPr/>
          <a:lstStyle/>
          <a:p>
            <a:r>
              <a:rPr lang="es-EC" dirty="0"/>
              <a:t>AGENDA</a:t>
            </a:r>
            <a:endParaRPr lang="es-ES" dirty="0"/>
          </a:p>
        </p:txBody>
      </p:sp>
      <p:pic>
        <p:nvPicPr>
          <p:cNvPr id="6" name="Picture 5">
            <a:extLst>
              <a:ext uri="{FF2B5EF4-FFF2-40B4-BE49-F238E27FC236}">
                <a16:creationId xmlns:a16="http://schemas.microsoft.com/office/drawing/2014/main" id="{92161309-52C5-45E4-A30D-DB313077F56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spTree>
    <p:extLst>
      <p:ext uri="{BB962C8B-B14F-4D97-AF65-F5344CB8AC3E}">
        <p14:creationId xmlns:p14="http://schemas.microsoft.com/office/powerpoint/2010/main" val="3268432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B9E51-A85E-42CC-9C5E-71D8FDB3F6C0}"/>
              </a:ext>
            </a:extLst>
          </p:cNvPr>
          <p:cNvSpPr>
            <a:spLocks noGrp="1"/>
          </p:cNvSpPr>
          <p:nvPr>
            <p:ph type="title"/>
          </p:nvPr>
        </p:nvSpPr>
        <p:spPr/>
        <p:txBody>
          <a:bodyPr>
            <a:normAutofit/>
          </a:bodyPr>
          <a:lstStyle/>
          <a:p>
            <a:r>
              <a:rPr lang="es-EC" sz="3200" dirty="0"/>
              <a:t>Experimentación Abandono Curso Actual</a:t>
            </a:r>
            <a:endParaRPr lang="es-ES" sz="3200" dirty="0"/>
          </a:p>
        </p:txBody>
      </p:sp>
      <p:graphicFrame>
        <p:nvGraphicFramePr>
          <p:cNvPr id="5" name="Content Placeholder 4">
            <a:extLst>
              <a:ext uri="{FF2B5EF4-FFF2-40B4-BE49-F238E27FC236}">
                <a16:creationId xmlns:a16="http://schemas.microsoft.com/office/drawing/2014/main" id="{C65967DE-6797-4FD1-9BD3-FD3922A1432E}"/>
              </a:ext>
            </a:extLst>
          </p:cNvPr>
          <p:cNvGraphicFramePr>
            <a:graphicFrameLocks noGrp="1"/>
          </p:cNvGraphicFramePr>
          <p:nvPr>
            <p:ph idx="1"/>
            <p:extLst>
              <p:ext uri="{D42A27DB-BD31-4B8C-83A1-F6EECF244321}">
                <p14:modId xmlns:p14="http://schemas.microsoft.com/office/powerpoint/2010/main" val="3833882231"/>
              </p:ext>
            </p:extLst>
          </p:nvPr>
        </p:nvGraphicFramePr>
        <p:xfrm>
          <a:off x="3602182" y="886778"/>
          <a:ext cx="5700845" cy="4668897"/>
        </p:xfrm>
        <a:graphic>
          <a:graphicData uri="http://schemas.openxmlformats.org/drawingml/2006/table">
            <a:tbl>
              <a:tblPr firstRow="1" firstCol="1" bandRow="1">
                <a:tableStyleId>{5C22544A-7EE6-4342-B048-85BDC9FD1C3A}</a:tableStyleId>
              </a:tblPr>
              <a:tblGrid>
                <a:gridCol w="789709">
                  <a:extLst>
                    <a:ext uri="{9D8B030D-6E8A-4147-A177-3AD203B41FA5}">
                      <a16:colId xmlns:a16="http://schemas.microsoft.com/office/drawing/2014/main" val="1100835586"/>
                    </a:ext>
                  </a:extLst>
                </a:gridCol>
                <a:gridCol w="720436">
                  <a:extLst>
                    <a:ext uri="{9D8B030D-6E8A-4147-A177-3AD203B41FA5}">
                      <a16:colId xmlns:a16="http://schemas.microsoft.com/office/drawing/2014/main" val="445897946"/>
                    </a:ext>
                  </a:extLst>
                </a:gridCol>
                <a:gridCol w="595746">
                  <a:extLst>
                    <a:ext uri="{9D8B030D-6E8A-4147-A177-3AD203B41FA5}">
                      <a16:colId xmlns:a16="http://schemas.microsoft.com/office/drawing/2014/main" val="964603312"/>
                    </a:ext>
                  </a:extLst>
                </a:gridCol>
                <a:gridCol w="678872">
                  <a:extLst>
                    <a:ext uri="{9D8B030D-6E8A-4147-A177-3AD203B41FA5}">
                      <a16:colId xmlns:a16="http://schemas.microsoft.com/office/drawing/2014/main" val="3238953757"/>
                    </a:ext>
                  </a:extLst>
                </a:gridCol>
                <a:gridCol w="665019">
                  <a:extLst>
                    <a:ext uri="{9D8B030D-6E8A-4147-A177-3AD203B41FA5}">
                      <a16:colId xmlns:a16="http://schemas.microsoft.com/office/drawing/2014/main" val="3597231463"/>
                    </a:ext>
                  </a:extLst>
                </a:gridCol>
                <a:gridCol w="692727">
                  <a:extLst>
                    <a:ext uri="{9D8B030D-6E8A-4147-A177-3AD203B41FA5}">
                      <a16:colId xmlns:a16="http://schemas.microsoft.com/office/drawing/2014/main" val="4004654001"/>
                    </a:ext>
                  </a:extLst>
                </a:gridCol>
                <a:gridCol w="748145">
                  <a:extLst>
                    <a:ext uri="{9D8B030D-6E8A-4147-A177-3AD203B41FA5}">
                      <a16:colId xmlns:a16="http://schemas.microsoft.com/office/drawing/2014/main" val="3328447865"/>
                    </a:ext>
                  </a:extLst>
                </a:gridCol>
                <a:gridCol w="810191">
                  <a:extLst>
                    <a:ext uri="{9D8B030D-6E8A-4147-A177-3AD203B41FA5}">
                      <a16:colId xmlns:a16="http://schemas.microsoft.com/office/drawing/2014/main" val="1660948270"/>
                    </a:ext>
                  </a:extLst>
                </a:gridCol>
              </a:tblGrid>
              <a:tr h="636668">
                <a:tc>
                  <a:txBody>
                    <a:bodyPr/>
                    <a:lstStyle/>
                    <a:p>
                      <a:pPr marL="0" indent="0" algn="just">
                        <a:lnSpc>
                          <a:spcPct val="150000"/>
                        </a:lnSpc>
                        <a:spcAft>
                          <a:spcPts val="0"/>
                        </a:spcAft>
                      </a:pPr>
                      <a:r>
                        <a:rPr lang="es-ES" sz="900" dirty="0">
                          <a:effectLst/>
                        </a:rPr>
                        <a:t>Modelos</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50000"/>
                        </a:lnSpc>
                        <a:spcAft>
                          <a:spcPts val="0"/>
                        </a:spcAft>
                      </a:pPr>
                      <a:r>
                        <a:rPr lang="es-ES" sz="900" dirty="0">
                          <a:effectLst/>
                        </a:rPr>
                        <a:t>Negativos</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50000"/>
                        </a:lnSpc>
                        <a:spcAft>
                          <a:spcPts val="0"/>
                        </a:spcAft>
                      </a:pPr>
                      <a:r>
                        <a:rPr lang="es-ES" sz="900" dirty="0">
                          <a:effectLst/>
                        </a:rPr>
                        <a:t>Positivos</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50000"/>
                        </a:lnSpc>
                        <a:spcAft>
                          <a:spcPts val="0"/>
                        </a:spcAft>
                      </a:pPr>
                      <a:r>
                        <a:rPr lang="es-ES" sz="900" dirty="0">
                          <a:effectLst/>
                        </a:rPr>
                        <a:t>Falsos Negativos</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50000"/>
                        </a:lnSpc>
                        <a:spcAft>
                          <a:spcPts val="0"/>
                        </a:spcAft>
                      </a:pPr>
                      <a:r>
                        <a:rPr lang="es-ES" sz="900" dirty="0">
                          <a:effectLst/>
                        </a:rPr>
                        <a:t>Falsos Positivos</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50000"/>
                        </a:lnSpc>
                        <a:spcAft>
                          <a:spcPts val="0"/>
                        </a:spcAft>
                      </a:pPr>
                      <a:r>
                        <a:rPr lang="es-ES" sz="900" dirty="0">
                          <a:effectLst/>
                        </a:rPr>
                        <a:t>% Exactitud</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50000"/>
                        </a:lnSpc>
                        <a:spcAft>
                          <a:spcPts val="0"/>
                        </a:spcAft>
                      </a:pPr>
                      <a:r>
                        <a:rPr lang="es-ES" sz="900" dirty="0" err="1">
                          <a:effectLst/>
                        </a:rPr>
                        <a:t>Sensitividad</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50000"/>
                        </a:lnSpc>
                        <a:spcAft>
                          <a:spcPts val="0"/>
                        </a:spcAft>
                      </a:pPr>
                      <a:r>
                        <a:rPr lang="es-ES" sz="900" dirty="0">
                          <a:effectLst/>
                        </a:rPr>
                        <a:t>Especificidad</a:t>
                      </a: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4953696"/>
                  </a:ext>
                </a:extLst>
              </a:tr>
              <a:tr h="424445">
                <a:tc>
                  <a:txBody>
                    <a:bodyPr/>
                    <a:lstStyle/>
                    <a:p>
                      <a:pPr marL="0" indent="0" algn="just">
                        <a:lnSpc>
                          <a:spcPct val="150000"/>
                        </a:lnSpc>
                        <a:spcAft>
                          <a:spcPts val="0"/>
                        </a:spcAft>
                      </a:pPr>
                      <a:r>
                        <a:rPr lang="es-ES" sz="1100" dirty="0">
                          <a:effectLst/>
                        </a:rPr>
                        <a:t>NNET</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7</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151</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1</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1</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dirty="0">
                          <a:effectLst/>
                        </a:rPr>
                        <a:t>98.750</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0.9934</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0.8750</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904644"/>
                  </a:ext>
                </a:extLst>
              </a:tr>
              <a:tr h="636668">
                <a:tc>
                  <a:txBody>
                    <a:bodyPr/>
                    <a:lstStyle/>
                    <a:p>
                      <a:pPr marL="0" indent="0" algn="just">
                        <a:lnSpc>
                          <a:spcPct val="150000"/>
                        </a:lnSpc>
                        <a:spcAft>
                          <a:spcPts val="0"/>
                        </a:spcAft>
                      </a:pPr>
                      <a:r>
                        <a:rPr lang="es-ES" sz="1100" dirty="0" err="1">
                          <a:effectLst/>
                        </a:rPr>
                        <a:t>Boosting</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7</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151</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1</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1</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98.750</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0.9934</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0.8750</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6070251"/>
                  </a:ext>
                </a:extLst>
              </a:tr>
              <a:tr h="636668">
                <a:tc>
                  <a:txBody>
                    <a:bodyPr/>
                    <a:lstStyle/>
                    <a:p>
                      <a:pPr marL="0" indent="0" algn="just">
                        <a:lnSpc>
                          <a:spcPct val="150000"/>
                        </a:lnSpc>
                        <a:spcAft>
                          <a:spcPts val="0"/>
                        </a:spcAft>
                      </a:pPr>
                      <a:r>
                        <a:rPr lang="es-ES" sz="1100" dirty="0" err="1">
                          <a:effectLst/>
                        </a:rPr>
                        <a:t>Random</a:t>
                      </a:r>
                      <a:r>
                        <a:rPr lang="es-ES" sz="1100" dirty="0">
                          <a:effectLst/>
                        </a:rPr>
                        <a:t> Forest</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7</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150</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1</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2</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98.125</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0.9868</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0.8750</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5739102"/>
                  </a:ext>
                </a:extLst>
              </a:tr>
              <a:tr h="424445">
                <a:tc>
                  <a:txBody>
                    <a:bodyPr/>
                    <a:lstStyle/>
                    <a:p>
                      <a:pPr marL="0" indent="0" algn="just">
                        <a:lnSpc>
                          <a:spcPct val="150000"/>
                        </a:lnSpc>
                        <a:spcAft>
                          <a:spcPts val="0"/>
                        </a:spcAft>
                      </a:pPr>
                      <a:r>
                        <a:rPr lang="es-ES" sz="1100" dirty="0" err="1">
                          <a:effectLst/>
                        </a:rPr>
                        <a:t>rpart</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7</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150</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1</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2</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98.125</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0.9868</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0.8750</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7615833"/>
                  </a:ext>
                </a:extLst>
              </a:tr>
              <a:tr h="424445">
                <a:tc>
                  <a:txBody>
                    <a:bodyPr/>
                    <a:lstStyle/>
                    <a:p>
                      <a:pPr marL="0" indent="0" algn="just">
                        <a:lnSpc>
                          <a:spcPct val="150000"/>
                        </a:lnSpc>
                        <a:spcAft>
                          <a:spcPts val="0"/>
                        </a:spcAft>
                      </a:pPr>
                      <a:r>
                        <a:rPr lang="es-ES" sz="1100" dirty="0">
                          <a:effectLst/>
                        </a:rPr>
                        <a:t>SVM</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4</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152</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4</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0</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97.500</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1.0000</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0.5000</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3967907"/>
                  </a:ext>
                </a:extLst>
              </a:tr>
              <a:tr h="636668">
                <a:tc>
                  <a:txBody>
                    <a:bodyPr/>
                    <a:lstStyle/>
                    <a:p>
                      <a:pPr marL="0" indent="0" algn="just">
                        <a:lnSpc>
                          <a:spcPct val="150000"/>
                        </a:lnSpc>
                        <a:spcAft>
                          <a:spcPts val="0"/>
                        </a:spcAft>
                      </a:pPr>
                      <a:r>
                        <a:rPr lang="es-ES" sz="1100" dirty="0" err="1">
                          <a:effectLst/>
                        </a:rPr>
                        <a:t>Naive</a:t>
                      </a:r>
                      <a:r>
                        <a:rPr lang="es-ES" sz="1100" dirty="0">
                          <a:effectLst/>
                        </a:rPr>
                        <a:t> Bayes</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7</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149</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1</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3</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97.500</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0.9671</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0.8750</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0637386"/>
                  </a:ext>
                </a:extLst>
              </a:tr>
              <a:tr h="424445">
                <a:tc>
                  <a:txBody>
                    <a:bodyPr/>
                    <a:lstStyle/>
                    <a:p>
                      <a:pPr marL="0" indent="0" algn="just">
                        <a:lnSpc>
                          <a:spcPct val="150000"/>
                        </a:lnSpc>
                        <a:spcAft>
                          <a:spcPts val="0"/>
                        </a:spcAft>
                      </a:pPr>
                      <a:r>
                        <a:rPr lang="es-ES" sz="1100" dirty="0" err="1">
                          <a:effectLst/>
                        </a:rPr>
                        <a:t>Bagging</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7</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147</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1</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5</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96.250</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0.9803</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0.8750</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4233652"/>
                  </a:ext>
                </a:extLst>
              </a:tr>
              <a:tr h="424445">
                <a:tc>
                  <a:txBody>
                    <a:bodyPr/>
                    <a:lstStyle/>
                    <a:p>
                      <a:pPr marL="0" indent="0" algn="just">
                        <a:lnSpc>
                          <a:spcPct val="150000"/>
                        </a:lnSpc>
                        <a:spcAft>
                          <a:spcPts val="0"/>
                        </a:spcAft>
                      </a:pPr>
                      <a:r>
                        <a:rPr lang="es-ES" sz="1100" dirty="0">
                          <a:effectLst/>
                        </a:rPr>
                        <a:t>C5.0</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7</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146</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1</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6</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95.625</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a:effectLst/>
                        </a:rPr>
                        <a:t>0.9605</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100" dirty="0">
                          <a:effectLst/>
                        </a:rPr>
                        <a:t>0.8750</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5456646"/>
                  </a:ext>
                </a:extLst>
              </a:tr>
            </a:tbl>
          </a:graphicData>
        </a:graphic>
      </p:graphicFrame>
      <p:pic>
        <p:nvPicPr>
          <p:cNvPr id="4" name="Picture 3">
            <a:extLst>
              <a:ext uri="{FF2B5EF4-FFF2-40B4-BE49-F238E27FC236}">
                <a16:creationId xmlns:a16="http://schemas.microsoft.com/office/drawing/2014/main" id="{BE3741C3-2121-4D4E-B9A2-764374AF59A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graphicFrame>
        <p:nvGraphicFramePr>
          <p:cNvPr id="6" name="Content Placeholder 5">
            <a:extLst>
              <a:ext uri="{FF2B5EF4-FFF2-40B4-BE49-F238E27FC236}">
                <a16:creationId xmlns:a16="http://schemas.microsoft.com/office/drawing/2014/main" id="{AF03CBB5-706A-47D2-AE28-57C48734E40A}"/>
              </a:ext>
            </a:extLst>
          </p:cNvPr>
          <p:cNvGraphicFramePr>
            <a:graphicFrameLocks/>
          </p:cNvGraphicFramePr>
          <p:nvPr>
            <p:extLst>
              <p:ext uri="{D42A27DB-BD31-4B8C-83A1-F6EECF244321}">
                <p14:modId xmlns:p14="http://schemas.microsoft.com/office/powerpoint/2010/main" val="263743634"/>
              </p:ext>
            </p:extLst>
          </p:nvPr>
        </p:nvGraphicFramePr>
        <p:xfrm>
          <a:off x="9417858" y="886778"/>
          <a:ext cx="2423795" cy="2468880"/>
        </p:xfrm>
        <a:graphic>
          <a:graphicData uri="http://schemas.openxmlformats.org/drawingml/2006/table">
            <a:tbl>
              <a:tblPr firstRow="1" firstCol="1" bandRow="1">
                <a:tableStyleId>{5C22544A-7EE6-4342-B048-85BDC9FD1C3A}</a:tableStyleId>
              </a:tblPr>
              <a:tblGrid>
                <a:gridCol w="1347470">
                  <a:extLst>
                    <a:ext uri="{9D8B030D-6E8A-4147-A177-3AD203B41FA5}">
                      <a16:colId xmlns:a16="http://schemas.microsoft.com/office/drawing/2014/main" val="740322823"/>
                    </a:ext>
                  </a:extLst>
                </a:gridCol>
                <a:gridCol w="1076325">
                  <a:extLst>
                    <a:ext uri="{9D8B030D-6E8A-4147-A177-3AD203B41FA5}">
                      <a16:colId xmlns:a16="http://schemas.microsoft.com/office/drawing/2014/main" val="3435530606"/>
                    </a:ext>
                  </a:extLst>
                </a:gridCol>
              </a:tblGrid>
              <a:tr h="0">
                <a:tc>
                  <a:txBody>
                    <a:bodyPr/>
                    <a:lstStyle/>
                    <a:p>
                      <a:pPr indent="144145" algn="just">
                        <a:lnSpc>
                          <a:spcPct val="150000"/>
                        </a:lnSpc>
                        <a:spcAft>
                          <a:spcPts val="0"/>
                        </a:spcAft>
                      </a:pPr>
                      <a:r>
                        <a:rPr lang="es-ES" sz="1200">
                          <a:effectLst/>
                        </a:rPr>
                        <a:t>Modelos</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200">
                          <a:effectLst/>
                        </a:rPr>
                        <a:t>AUC</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1891030"/>
                  </a:ext>
                </a:extLst>
              </a:tr>
              <a:tr h="0">
                <a:tc>
                  <a:txBody>
                    <a:bodyPr/>
                    <a:lstStyle/>
                    <a:p>
                      <a:pPr indent="144145" algn="just">
                        <a:lnSpc>
                          <a:spcPct val="150000"/>
                        </a:lnSpc>
                        <a:spcAft>
                          <a:spcPts val="0"/>
                        </a:spcAft>
                      </a:pPr>
                      <a:r>
                        <a:rPr lang="es-ES" sz="1200">
                          <a:effectLst/>
                        </a:rPr>
                        <a:t>NNET</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200">
                          <a:effectLst/>
                        </a:rPr>
                        <a:t>0.9342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1694005"/>
                  </a:ext>
                </a:extLst>
              </a:tr>
              <a:tr h="0">
                <a:tc>
                  <a:txBody>
                    <a:bodyPr/>
                    <a:lstStyle/>
                    <a:p>
                      <a:pPr indent="144145" algn="just">
                        <a:lnSpc>
                          <a:spcPct val="150000"/>
                        </a:lnSpc>
                        <a:spcAft>
                          <a:spcPts val="0"/>
                        </a:spcAft>
                      </a:pPr>
                      <a:r>
                        <a:rPr lang="es-ES" sz="1200">
                          <a:effectLst/>
                        </a:rPr>
                        <a:t>Boosting</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200">
                          <a:effectLst/>
                        </a:rPr>
                        <a:t>0.9342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7623366"/>
                  </a:ext>
                </a:extLst>
              </a:tr>
              <a:tr h="0">
                <a:tc>
                  <a:txBody>
                    <a:bodyPr/>
                    <a:lstStyle/>
                    <a:p>
                      <a:pPr indent="144145" algn="just">
                        <a:lnSpc>
                          <a:spcPct val="150000"/>
                        </a:lnSpc>
                        <a:spcAft>
                          <a:spcPts val="0"/>
                        </a:spcAft>
                      </a:pPr>
                      <a:r>
                        <a:rPr lang="es-ES" sz="1200">
                          <a:effectLst/>
                        </a:rPr>
                        <a:t>Random Forest</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200">
                          <a:effectLst/>
                        </a:rPr>
                        <a:t>0.9309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7031976"/>
                  </a:ext>
                </a:extLst>
              </a:tr>
              <a:tr h="0">
                <a:tc>
                  <a:txBody>
                    <a:bodyPr/>
                    <a:lstStyle/>
                    <a:p>
                      <a:pPr indent="144145" algn="just">
                        <a:lnSpc>
                          <a:spcPct val="150000"/>
                        </a:lnSpc>
                        <a:spcAft>
                          <a:spcPts val="0"/>
                        </a:spcAft>
                      </a:pPr>
                      <a:r>
                        <a:rPr lang="es-ES" sz="1200">
                          <a:effectLst/>
                        </a:rPr>
                        <a:t>rpart</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200">
                          <a:effectLst/>
                        </a:rPr>
                        <a:t>0.9309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7614726"/>
                  </a:ext>
                </a:extLst>
              </a:tr>
              <a:tr h="0">
                <a:tc>
                  <a:txBody>
                    <a:bodyPr/>
                    <a:lstStyle/>
                    <a:p>
                      <a:pPr indent="144145" algn="just">
                        <a:lnSpc>
                          <a:spcPct val="150000"/>
                        </a:lnSpc>
                        <a:spcAft>
                          <a:spcPts val="0"/>
                        </a:spcAft>
                      </a:pPr>
                      <a:r>
                        <a:rPr lang="es-ES" sz="1200">
                          <a:effectLst/>
                        </a:rPr>
                        <a:t>Naive Bayes</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200">
                          <a:effectLst/>
                        </a:rPr>
                        <a:t>0.9276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9299759"/>
                  </a:ext>
                </a:extLst>
              </a:tr>
              <a:tr h="0">
                <a:tc>
                  <a:txBody>
                    <a:bodyPr/>
                    <a:lstStyle/>
                    <a:p>
                      <a:pPr indent="144145" algn="just">
                        <a:lnSpc>
                          <a:spcPct val="150000"/>
                        </a:lnSpc>
                        <a:spcAft>
                          <a:spcPts val="0"/>
                        </a:spcAft>
                      </a:pPr>
                      <a:r>
                        <a:rPr lang="es-ES" sz="1200">
                          <a:effectLst/>
                        </a:rPr>
                        <a:t>Bagging</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200">
                          <a:effectLst/>
                        </a:rPr>
                        <a:t>0.9211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980083"/>
                  </a:ext>
                </a:extLst>
              </a:tr>
              <a:tr h="0">
                <a:tc>
                  <a:txBody>
                    <a:bodyPr/>
                    <a:lstStyle/>
                    <a:p>
                      <a:pPr indent="144145" algn="just">
                        <a:lnSpc>
                          <a:spcPct val="150000"/>
                        </a:lnSpc>
                        <a:spcAft>
                          <a:spcPts val="0"/>
                        </a:spcAft>
                      </a:pPr>
                      <a:r>
                        <a:rPr lang="es-ES" sz="1200">
                          <a:effectLst/>
                        </a:rPr>
                        <a:t>C5.0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200">
                          <a:effectLst/>
                        </a:rPr>
                        <a:t>0.9178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5756155"/>
                  </a:ext>
                </a:extLst>
              </a:tr>
              <a:tr h="0">
                <a:tc>
                  <a:txBody>
                    <a:bodyPr/>
                    <a:lstStyle/>
                    <a:p>
                      <a:pPr indent="144145" algn="just">
                        <a:lnSpc>
                          <a:spcPct val="150000"/>
                        </a:lnSpc>
                        <a:spcAft>
                          <a:spcPts val="0"/>
                        </a:spcAft>
                      </a:pPr>
                      <a:r>
                        <a:rPr lang="es-ES" sz="1200">
                          <a:effectLst/>
                        </a:rPr>
                        <a:t>SVM</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200" dirty="0">
                          <a:effectLst/>
                        </a:rPr>
                        <a:t>0.75</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1885155"/>
                  </a:ext>
                </a:extLst>
              </a:tr>
            </a:tbl>
          </a:graphicData>
        </a:graphic>
      </p:graphicFrame>
    </p:spTree>
    <p:extLst>
      <p:ext uri="{BB962C8B-B14F-4D97-AF65-F5344CB8AC3E}">
        <p14:creationId xmlns:p14="http://schemas.microsoft.com/office/powerpoint/2010/main" val="591516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B9E51-A85E-42CC-9C5E-71D8FDB3F6C0}"/>
              </a:ext>
            </a:extLst>
          </p:cNvPr>
          <p:cNvSpPr>
            <a:spLocks noGrp="1"/>
          </p:cNvSpPr>
          <p:nvPr>
            <p:ph type="title"/>
          </p:nvPr>
        </p:nvSpPr>
        <p:spPr/>
        <p:txBody>
          <a:bodyPr>
            <a:normAutofit/>
          </a:bodyPr>
          <a:lstStyle/>
          <a:p>
            <a:r>
              <a:rPr lang="es-EC" sz="3200" dirty="0"/>
              <a:t>Experimentación Abandono Curso Actual</a:t>
            </a:r>
            <a:endParaRPr lang="es-ES" sz="3200" dirty="0"/>
          </a:p>
        </p:txBody>
      </p:sp>
      <p:pic>
        <p:nvPicPr>
          <p:cNvPr id="4" name="Picture 3">
            <a:extLst>
              <a:ext uri="{FF2B5EF4-FFF2-40B4-BE49-F238E27FC236}">
                <a16:creationId xmlns:a16="http://schemas.microsoft.com/office/drawing/2014/main" id="{BE3741C3-2121-4D4E-B9A2-764374AF59A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pic>
        <p:nvPicPr>
          <p:cNvPr id="7" name="Content Placeholder 6">
            <a:extLst>
              <a:ext uri="{FF2B5EF4-FFF2-40B4-BE49-F238E27FC236}">
                <a16:creationId xmlns:a16="http://schemas.microsoft.com/office/drawing/2014/main" id="{BFADE23E-0CB7-4D24-B6EF-FE1D8C7EEF4F}"/>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35862" y="1028365"/>
            <a:ext cx="6980952" cy="4791744"/>
          </a:xfrm>
          <a:prstGeom prst="rect">
            <a:avLst/>
          </a:prstGeom>
          <a:noFill/>
          <a:ln>
            <a:noFill/>
          </a:ln>
        </p:spPr>
      </p:pic>
      <p:sp>
        <p:nvSpPr>
          <p:cNvPr id="8" name="Rectangle 7">
            <a:extLst>
              <a:ext uri="{FF2B5EF4-FFF2-40B4-BE49-F238E27FC236}">
                <a16:creationId xmlns:a16="http://schemas.microsoft.com/office/drawing/2014/main" id="{6AB79859-538D-4F6F-92CF-EF5A3135CF8C}"/>
              </a:ext>
            </a:extLst>
          </p:cNvPr>
          <p:cNvSpPr/>
          <p:nvPr/>
        </p:nvSpPr>
        <p:spPr>
          <a:xfrm>
            <a:off x="4035862" y="237462"/>
            <a:ext cx="6980952" cy="646331"/>
          </a:xfrm>
          <a:prstGeom prst="rect">
            <a:avLst/>
          </a:prstGeom>
        </p:spPr>
        <p:txBody>
          <a:bodyPr wrap="square">
            <a:spAutoFit/>
          </a:bodyPr>
          <a:lstStyle/>
          <a:p>
            <a:pPr algn="ctr"/>
            <a:r>
              <a:rPr lang="es-EC" b="1" i="1" spc="25" dirty="0">
                <a:latin typeface="Times New Roman" panose="02020603050405020304" pitchFamily="18" charset="0"/>
                <a:ea typeface="Calibri" panose="020F0502020204030204" pitchFamily="34" charset="0"/>
              </a:rPr>
              <a:t>Comparación de estadísticas de matriz de confusión entre modelos NNET y BOOSTING</a:t>
            </a:r>
            <a:endParaRPr lang="es-ES" dirty="0"/>
          </a:p>
        </p:txBody>
      </p:sp>
    </p:spTree>
    <p:extLst>
      <p:ext uri="{BB962C8B-B14F-4D97-AF65-F5344CB8AC3E}">
        <p14:creationId xmlns:p14="http://schemas.microsoft.com/office/powerpoint/2010/main" val="2562098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0D6217-4CCE-4E6A-A6BA-ED6DF8D27B39}"/>
              </a:ext>
            </a:extLst>
          </p:cNvPr>
          <p:cNvSpPr>
            <a:spLocks noGrp="1"/>
          </p:cNvSpPr>
          <p:nvPr>
            <p:ph type="title"/>
          </p:nvPr>
        </p:nvSpPr>
        <p:spPr/>
        <p:txBody>
          <a:bodyPr/>
          <a:lstStyle/>
          <a:p>
            <a:r>
              <a:rPr lang="es-EC" dirty="0"/>
              <a:t>1. Introducción</a:t>
            </a:r>
            <a:endParaRPr lang="es-ES" dirty="0"/>
          </a:p>
        </p:txBody>
      </p:sp>
      <p:sp>
        <p:nvSpPr>
          <p:cNvPr id="5" name="Text Placeholder 4">
            <a:extLst>
              <a:ext uri="{FF2B5EF4-FFF2-40B4-BE49-F238E27FC236}">
                <a16:creationId xmlns:a16="http://schemas.microsoft.com/office/drawing/2014/main" id="{8849CA5B-9A99-4D3F-AAE1-09DDD01A5655}"/>
              </a:ext>
            </a:extLst>
          </p:cNvPr>
          <p:cNvSpPr>
            <a:spLocks noGrp="1"/>
          </p:cNvSpPr>
          <p:nvPr>
            <p:ph type="body" idx="1"/>
          </p:nvPr>
        </p:nvSpPr>
        <p:spPr/>
        <p:txBody>
          <a:bodyPr/>
          <a:lstStyle/>
          <a:p>
            <a:r>
              <a:rPr lang="es-EC" dirty="0"/>
              <a:t>AGENDA</a:t>
            </a:r>
            <a:endParaRPr lang="es-ES" dirty="0"/>
          </a:p>
        </p:txBody>
      </p:sp>
      <p:pic>
        <p:nvPicPr>
          <p:cNvPr id="6" name="Picture 5">
            <a:extLst>
              <a:ext uri="{FF2B5EF4-FFF2-40B4-BE49-F238E27FC236}">
                <a16:creationId xmlns:a16="http://schemas.microsoft.com/office/drawing/2014/main" id="{92161309-52C5-45E4-A30D-DB313077F56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spTree>
    <p:extLst>
      <p:ext uri="{BB962C8B-B14F-4D97-AF65-F5344CB8AC3E}">
        <p14:creationId xmlns:p14="http://schemas.microsoft.com/office/powerpoint/2010/main" val="575831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B9E51-A85E-42CC-9C5E-71D8FDB3F6C0}"/>
              </a:ext>
            </a:extLst>
          </p:cNvPr>
          <p:cNvSpPr>
            <a:spLocks noGrp="1"/>
          </p:cNvSpPr>
          <p:nvPr>
            <p:ph type="title"/>
          </p:nvPr>
        </p:nvSpPr>
        <p:spPr/>
        <p:txBody>
          <a:bodyPr>
            <a:normAutofit/>
          </a:bodyPr>
          <a:lstStyle/>
          <a:p>
            <a:r>
              <a:rPr lang="es-EC" sz="3200" dirty="0"/>
              <a:t>Experimentación Abandono Curso Actual</a:t>
            </a:r>
            <a:endParaRPr lang="es-ES" sz="3200" dirty="0"/>
          </a:p>
        </p:txBody>
      </p:sp>
      <p:pic>
        <p:nvPicPr>
          <p:cNvPr id="4" name="Picture 3">
            <a:extLst>
              <a:ext uri="{FF2B5EF4-FFF2-40B4-BE49-F238E27FC236}">
                <a16:creationId xmlns:a16="http://schemas.microsoft.com/office/drawing/2014/main" id="{BE3741C3-2121-4D4E-B9A2-764374AF59A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sp>
        <p:nvSpPr>
          <p:cNvPr id="13" name="Rectangle 12">
            <a:extLst>
              <a:ext uri="{FF2B5EF4-FFF2-40B4-BE49-F238E27FC236}">
                <a16:creationId xmlns:a16="http://schemas.microsoft.com/office/drawing/2014/main" id="{AD84C14F-400D-4D73-8940-B2C1C42B6E2B}"/>
              </a:ext>
            </a:extLst>
          </p:cNvPr>
          <p:cNvSpPr/>
          <p:nvPr/>
        </p:nvSpPr>
        <p:spPr>
          <a:xfrm>
            <a:off x="3868738" y="800671"/>
            <a:ext cx="7315200" cy="369332"/>
          </a:xfrm>
          <a:prstGeom prst="rect">
            <a:avLst/>
          </a:prstGeom>
        </p:spPr>
        <p:txBody>
          <a:bodyPr wrap="square">
            <a:spAutoFit/>
          </a:bodyPr>
          <a:lstStyle/>
          <a:p>
            <a:pPr algn="ctr"/>
            <a:r>
              <a:rPr lang="es-EC" b="1" i="1" dirty="0"/>
              <a:t>Gráfica resumida de NNET para </a:t>
            </a:r>
            <a:r>
              <a:rPr lang="es-EC" b="1" i="1" dirty="0" err="1"/>
              <a:t>Abandono_Curso_Actual</a:t>
            </a:r>
            <a:endParaRPr lang="es-ES" dirty="0"/>
          </a:p>
        </p:txBody>
      </p:sp>
      <p:pic>
        <p:nvPicPr>
          <p:cNvPr id="8" name="Content Placeholder 7">
            <a:extLst>
              <a:ext uri="{FF2B5EF4-FFF2-40B4-BE49-F238E27FC236}">
                <a16:creationId xmlns:a16="http://schemas.microsoft.com/office/drawing/2014/main" id="{66E69C60-EF1B-401C-833B-D8C75E4D80D0}"/>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68738" y="1426413"/>
            <a:ext cx="7315200" cy="3995649"/>
          </a:xfrm>
          <a:prstGeom prst="rect">
            <a:avLst/>
          </a:prstGeom>
          <a:noFill/>
          <a:ln>
            <a:noFill/>
          </a:ln>
        </p:spPr>
      </p:pic>
    </p:spTree>
    <p:extLst>
      <p:ext uri="{BB962C8B-B14F-4D97-AF65-F5344CB8AC3E}">
        <p14:creationId xmlns:p14="http://schemas.microsoft.com/office/powerpoint/2010/main" val="2638669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B9E51-A85E-42CC-9C5E-71D8FDB3F6C0}"/>
              </a:ext>
            </a:extLst>
          </p:cNvPr>
          <p:cNvSpPr>
            <a:spLocks noGrp="1"/>
          </p:cNvSpPr>
          <p:nvPr>
            <p:ph type="title"/>
          </p:nvPr>
        </p:nvSpPr>
        <p:spPr/>
        <p:txBody>
          <a:bodyPr>
            <a:normAutofit/>
          </a:bodyPr>
          <a:lstStyle/>
          <a:p>
            <a:r>
              <a:rPr lang="es-EC" sz="3200" dirty="0"/>
              <a:t>Experimentación Abandono Curso Actual</a:t>
            </a:r>
            <a:endParaRPr lang="es-ES" sz="3200" dirty="0"/>
          </a:p>
        </p:txBody>
      </p:sp>
      <p:pic>
        <p:nvPicPr>
          <p:cNvPr id="4" name="Picture 3">
            <a:extLst>
              <a:ext uri="{FF2B5EF4-FFF2-40B4-BE49-F238E27FC236}">
                <a16:creationId xmlns:a16="http://schemas.microsoft.com/office/drawing/2014/main" id="{BE3741C3-2121-4D4E-B9A2-764374AF59A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pic>
        <p:nvPicPr>
          <p:cNvPr id="9" name="Content Placeholder 8">
            <a:extLst>
              <a:ext uri="{FF2B5EF4-FFF2-40B4-BE49-F238E27FC236}">
                <a16:creationId xmlns:a16="http://schemas.microsoft.com/office/drawing/2014/main" id="{9BDDC3C7-A808-4299-8C0B-37D4A6090823}"/>
              </a:ext>
            </a:extLst>
          </p:cNvPr>
          <p:cNvPicPr>
            <a:picLocks noGrp="1"/>
          </p:cNvPicPr>
          <p:nvPr>
            <p:ph idx="1"/>
          </p:nvPr>
        </p:nvPicPr>
        <p:blipFill>
          <a:blip r:embed="rId3"/>
          <a:stretch>
            <a:fillRect/>
          </a:stretch>
        </p:blipFill>
        <p:spPr>
          <a:xfrm>
            <a:off x="3868738" y="1536530"/>
            <a:ext cx="7315200" cy="3775414"/>
          </a:xfrm>
          <a:prstGeom prst="rect">
            <a:avLst/>
          </a:prstGeom>
        </p:spPr>
      </p:pic>
      <p:sp>
        <p:nvSpPr>
          <p:cNvPr id="13" name="Rectangle 12">
            <a:extLst>
              <a:ext uri="{FF2B5EF4-FFF2-40B4-BE49-F238E27FC236}">
                <a16:creationId xmlns:a16="http://schemas.microsoft.com/office/drawing/2014/main" id="{AD84C14F-400D-4D73-8940-B2C1C42B6E2B}"/>
              </a:ext>
            </a:extLst>
          </p:cNvPr>
          <p:cNvSpPr/>
          <p:nvPr/>
        </p:nvSpPr>
        <p:spPr>
          <a:xfrm>
            <a:off x="3868738" y="800671"/>
            <a:ext cx="7315200" cy="646331"/>
          </a:xfrm>
          <a:prstGeom prst="rect">
            <a:avLst/>
          </a:prstGeom>
        </p:spPr>
        <p:txBody>
          <a:bodyPr wrap="square">
            <a:spAutoFit/>
          </a:bodyPr>
          <a:lstStyle/>
          <a:p>
            <a:pPr algn="ctr"/>
            <a:r>
              <a:rPr lang="es-EC" b="1" i="1" spc="25" dirty="0">
                <a:latin typeface="Times New Roman" panose="02020603050405020304" pitchFamily="18" charset="0"/>
                <a:ea typeface="Calibri" panose="020F0502020204030204" pitchFamily="34" charset="0"/>
              </a:rPr>
              <a:t>Resumen de Importancia de las variables usadas en el modelo NNET para </a:t>
            </a:r>
            <a:r>
              <a:rPr lang="es-EC" b="1" i="1" spc="25" dirty="0" err="1">
                <a:latin typeface="Times New Roman" panose="02020603050405020304" pitchFamily="18" charset="0"/>
                <a:ea typeface="Calibri" panose="020F0502020204030204" pitchFamily="34" charset="0"/>
              </a:rPr>
              <a:t>Abandono_Curso_Actual</a:t>
            </a:r>
            <a:endParaRPr lang="es-ES" dirty="0"/>
          </a:p>
        </p:txBody>
      </p:sp>
    </p:spTree>
    <p:extLst>
      <p:ext uri="{BB962C8B-B14F-4D97-AF65-F5344CB8AC3E}">
        <p14:creationId xmlns:p14="http://schemas.microsoft.com/office/powerpoint/2010/main" val="1577920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B9E51-A85E-42CC-9C5E-71D8FDB3F6C0}"/>
              </a:ext>
            </a:extLst>
          </p:cNvPr>
          <p:cNvSpPr>
            <a:spLocks noGrp="1"/>
          </p:cNvSpPr>
          <p:nvPr>
            <p:ph type="title"/>
          </p:nvPr>
        </p:nvSpPr>
        <p:spPr/>
        <p:txBody>
          <a:bodyPr>
            <a:normAutofit/>
          </a:bodyPr>
          <a:lstStyle/>
          <a:p>
            <a:r>
              <a:rPr lang="es-EC" sz="3200" dirty="0"/>
              <a:t>Experimentación Abandono Curso Actual</a:t>
            </a:r>
            <a:endParaRPr lang="es-ES" sz="3200" dirty="0"/>
          </a:p>
        </p:txBody>
      </p:sp>
      <p:pic>
        <p:nvPicPr>
          <p:cNvPr id="4" name="Picture 3">
            <a:extLst>
              <a:ext uri="{FF2B5EF4-FFF2-40B4-BE49-F238E27FC236}">
                <a16:creationId xmlns:a16="http://schemas.microsoft.com/office/drawing/2014/main" id="{BE3741C3-2121-4D4E-B9A2-764374AF59A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sp>
        <p:nvSpPr>
          <p:cNvPr id="13" name="Rectangle 12">
            <a:extLst>
              <a:ext uri="{FF2B5EF4-FFF2-40B4-BE49-F238E27FC236}">
                <a16:creationId xmlns:a16="http://schemas.microsoft.com/office/drawing/2014/main" id="{AD84C14F-400D-4D73-8940-B2C1C42B6E2B}"/>
              </a:ext>
            </a:extLst>
          </p:cNvPr>
          <p:cNvSpPr/>
          <p:nvPr/>
        </p:nvSpPr>
        <p:spPr>
          <a:xfrm>
            <a:off x="3868738" y="800671"/>
            <a:ext cx="7315200" cy="369332"/>
          </a:xfrm>
          <a:prstGeom prst="rect">
            <a:avLst/>
          </a:prstGeom>
        </p:spPr>
        <p:txBody>
          <a:bodyPr wrap="square">
            <a:spAutoFit/>
          </a:bodyPr>
          <a:lstStyle/>
          <a:p>
            <a:pPr algn="ctr"/>
            <a:r>
              <a:rPr lang="es-EC" b="1" i="1" dirty="0" err="1"/>
              <a:t>Boosting</a:t>
            </a:r>
            <a:r>
              <a:rPr lang="es-EC" b="1" i="1" dirty="0"/>
              <a:t> Instancia de Predicción 70 para </a:t>
            </a:r>
            <a:r>
              <a:rPr lang="es-EC" b="1" i="1" dirty="0" err="1"/>
              <a:t>Abandono_Curso_Actual</a:t>
            </a:r>
            <a:endParaRPr lang="es-ES" dirty="0"/>
          </a:p>
        </p:txBody>
      </p:sp>
      <p:pic>
        <p:nvPicPr>
          <p:cNvPr id="10" name="Content Placeholder 9">
            <a:extLst>
              <a:ext uri="{FF2B5EF4-FFF2-40B4-BE49-F238E27FC236}">
                <a16:creationId xmlns:a16="http://schemas.microsoft.com/office/drawing/2014/main" id="{40A9FF08-CA10-430E-AB37-836147D35DD4}"/>
              </a:ext>
            </a:extLst>
          </p:cNvPr>
          <p:cNvPicPr>
            <a:picLocks noGrp="1"/>
          </p:cNvPicPr>
          <p:nvPr>
            <p:ph idx="1"/>
          </p:nvPr>
        </p:nvPicPr>
        <p:blipFill>
          <a:blip r:embed="rId3"/>
          <a:stretch>
            <a:fillRect/>
          </a:stretch>
        </p:blipFill>
        <p:spPr>
          <a:xfrm>
            <a:off x="3868738" y="1872723"/>
            <a:ext cx="7315200" cy="3103029"/>
          </a:xfrm>
          <a:prstGeom prst="rect">
            <a:avLst/>
          </a:prstGeom>
        </p:spPr>
      </p:pic>
    </p:spTree>
    <p:extLst>
      <p:ext uri="{BB962C8B-B14F-4D97-AF65-F5344CB8AC3E}">
        <p14:creationId xmlns:p14="http://schemas.microsoft.com/office/powerpoint/2010/main" val="3160828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B9E51-A85E-42CC-9C5E-71D8FDB3F6C0}"/>
              </a:ext>
            </a:extLst>
          </p:cNvPr>
          <p:cNvSpPr>
            <a:spLocks noGrp="1"/>
          </p:cNvSpPr>
          <p:nvPr>
            <p:ph type="title"/>
          </p:nvPr>
        </p:nvSpPr>
        <p:spPr/>
        <p:txBody>
          <a:bodyPr>
            <a:normAutofit/>
          </a:bodyPr>
          <a:lstStyle/>
          <a:p>
            <a:r>
              <a:rPr lang="es-EC" sz="3200" dirty="0"/>
              <a:t>Experimentación Abandono Curso Actual</a:t>
            </a:r>
            <a:endParaRPr lang="es-ES" sz="3200" dirty="0"/>
          </a:p>
        </p:txBody>
      </p:sp>
      <p:pic>
        <p:nvPicPr>
          <p:cNvPr id="4" name="Picture 3">
            <a:extLst>
              <a:ext uri="{FF2B5EF4-FFF2-40B4-BE49-F238E27FC236}">
                <a16:creationId xmlns:a16="http://schemas.microsoft.com/office/drawing/2014/main" id="{BE3741C3-2121-4D4E-B9A2-764374AF59A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sp>
        <p:nvSpPr>
          <p:cNvPr id="13" name="Rectangle 12">
            <a:extLst>
              <a:ext uri="{FF2B5EF4-FFF2-40B4-BE49-F238E27FC236}">
                <a16:creationId xmlns:a16="http://schemas.microsoft.com/office/drawing/2014/main" id="{AD84C14F-400D-4D73-8940-B2C1C42B6E2B}"/>
              </a:ext>
            </a:extLst>
          </p:cNvPr>
          <p:cNvSpPr/>
          <p:nvPr/>
        </p:nvSpPr>
        <p:spPr>
          <a:xfrm>
            <a:off x="3868738" y="800671"/>
            <a:ext cx="7315200" cy="369332"/>
          </a:xfrm>
          <a:prstGeom prst="rect">
            <a:avLst/>
          </a:prstGeom>
        </p:spPr>
        <p:txBody>
          <a:bodyPr wrap="square">
            <a:spAutoFit/>
          </a:bodyPr>
          <a:lstStyle/>
          <a:p>
            <a:pPr algn="ctr"/>
            <a:r>
              <a:rPr lang="es-EC" b="1" i="1" dirty="0" err="1"/>
              <a:t>Boosting</a:t>
            </a:r>
            <a:r>
              <a:rPr lang="es-EC" b="1" i="1" dirty="0"/>
              <a:t> Instancia de Predicción 70 para </a:t>
            </a:r>
            <a:r>
              <a:rPr lang="es-EC" b="1" i="1" dirty="0" err="1"/>
              <a:t>Abandono_Curso_Actual</a:t>
            </a:r>
            <a:endParaRPr lang="es-ES" dirty="0"/>
          </a:p>
        </p:txBody>
      </p:sp>
      <p:pic>
        <p:nvPicPr>
          <p:cNvPr id="10" name="Content Placeholder 9">
            <a:extLst>
              <a:ext uri="{FF2B5EF4-FFF2-40B4-BE49-F238E27FC236}">
                <a16:creationId xmlns:a16="http://schemas.microsoft.com/office/drawing/2014/main" id="{40A9FF08-CA10-430E-AB37-836147D35DD4}"/>
              </a:ext>
            </a:extLst>
          </p:cNvPr>
          <p:cNvPicPr>
            <a:picLocks noGrp="1"/>
          </p:cNvPicPr>
          <p:nvPr>
            <p:ph idx="1"/>
          </p:nvPr>
        </p:nvPicPr>
        <p:blipFill>
          <a:blip r:embed="rId3"/>
          <a:stretch>
            <a:fillRect/>
          </a:stretch>
        </p:blipFill>
        <p:spPr>
          <a:xfrm>
            <a:off x="3868738" y="1872723"/>
            <a:ext cx="7315200" cy="3103029"/>
          </a:xfrm>
          <a:prstGeom prst="rect">
            <a:avLst/>
          </a:prstGeom>
        </p:spPr>
      </p:pic>
    </p:spTree>
    <p:extLst>
      <p:ext uri="{BB962C8B-B14F-4D97-AF65-F5344CB8AC3E}">
        <p14:creationId xmlns:p14="http://schemas.microsoft.com/office/powerpoint/2010/main" val="857472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B9E51-A85E-42CC-9C5E-71D8FDB3F6C0}"/>
              </a:ext>
            </a:extLst>
          </p:cNvPr>
          <p:cNvSpPr>
            <a:spLocks noGrp="1"/>
          </p:cNvSpPr>
          <p:nvPr>
            <p:ph type="title"/>
          </p:nvPr>
        </p:nvSpPr>
        <p:spPr/>
        <p:txBody>
          <a:bodyPr>
            <a:normAutofit/>
          </a:bodyPr>
          <a:lstStyle/>
          <a:p>
            <a:r>
              <a:rPr lang="es-EC" sz="3200" dirty="0"/>
              <a:t>Experimentación Abandono Curso Actual</a:t>
            </a:r>
            <a:endParaRPr lang="es-ES" sz="3200" dirty="0"/>
          </a:p>
        </p:txBody>
      </p:sp>
      <p:pic>
        <p:nvPicPr>
          <p:cNvPr id="4" name="Picture 3">
            <a:extLst>
              <a:ext uri="{FF2B5EF4-FFF2-40B4-BE49-F238E27FC236}">
                <a16:creationId xmlns:a16="http://schemas.microsoft.com/office/drawing/2014/main" id="{BE3741C3-2121-4D4E-B9A2-764374AF59A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sp>
        <p:nvSpPr>
          <p:cNvPr id="13" name="Rectangle 12">
            <a:extLst>
              <a:ext uri="{FF2B5EF4-FFF2-40B4-BE49-F238E27FC236}">
                <a16:creationId xmlns:a16="http://schemas.microsoft.com/office/drawing/2014/main" id="{AD84C14F-400D-4D73-8940-B2C1C42B6E2B}"/>
              </a:ext>
            </a:extLst>
          </p:cNvPr>
          <p:cNvSpPr/>
          <p:nvPr/>
        </p:nvSpPr>
        <p:spPr>
          <a:xfrm>
            <a:off x="3868738" y="800671"/>
            <a:ext cx="7315200" cy="646331"/>
          </a:xfrm>
          <a:prstGeom prst="rect">
            <a:avLst/>
          </a:prstGeom>
        </p:spPr>
        <p:txBody>
          <a:bodyPr wrap="square">
            <a:spAutoFit/>
          </a:bodyPr>
          <a:lstStyle/>
          <a:p>
            <a:pPr algn="ctr"/>
            <a:r>
              <a:rPr lang="es-EC" b="1" i="1" dirty="0"/>
              <a:t>Resumen de Importancia de las variables usadas en el modelo </a:t>
            </a:r>
            <a:r>
              <a:rPr lang="es-EC" b="1" i="1" dirty="0" err="1"/>
              <a:t>Boosting</a:t>
            </a:r>
            <a:r>
              <a:rPr lang="es-EC" b="1" i="1" dirty="0"/>
              <a:t> para </a:t>
            </a:r>
            <a:r>
              <a:rPr lang="es-EC" b="1" i="1" dirty="0" err="1"/>
              <a:t>Abandono_Curso_Actual</a:t>
            </a:r>
            <a:endParaRPr lang="es-ES" dirty="0"/>
          </a:p>
        </p:txBody>
      </p:sp>
      <p:pic>
        <p:nvPicPr>
          <p:cNvPr id="8" name="Content Placeholder 7">
            <a:extLst>
              <a:ext uri="{FF2B5EF4-FFF2-40B4-BE49-F238E27FC236}">
                <a16:creationId xmlns:a16="http://schemas.microsoft.com/office/drawing/2014/main" id="{70791648-3142-42CD-AF5D-00A27E234542}"/>
              </a:ext>
            </a:extLst>
          </p:cNvPr>
          <p:cNvPicPr>
            <a:picLocks noGrp="1"/>
          </p:cNvPicPr>
          <p:nvPr>
            <p:ph idx="1"/>
          </p:nvPr>
        </p:nvPicPr>
        <p:blipFill>
          <a:blip r:embed="rId3"/>
          <a:stretch>
            <a:fillRect/>
          </a:stretch>
        </p:blipFill>
        <p:spPr>
          <a:xfrm>
            <a:off x="3868738" y="1536530"/>
            <a:ext cx="7315200" cy="3775414"/>
          </a:xfrm>
          <a:prstGeom prst="rect">
            <a:avLst/>
          </a:prstGeom>
        </p:spPr>
      </p:pic>
    </p:spTree>
    <p:extLst>
      <p:ext uri="{BB962C8B-B14F-4D97-AF65-F5344CB8AC3E}">
        <p14:creationId xmlns:p14="http://schemas.microsoft.com/office/powerpoint/2010/main" val="2972245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B9E51-A85E-42CC-9C5E-71D8FDB3F6C0}"/>
              </a:ext>
            </a:extLst>
          </p:cNvPr>
          <p:cNvSpPr>
            <a:spLocks noGrp="1"/>
          </p:cNvSpPr>
          <p:nvPr>
            <p:ph type="title"/>
          </p:nvPr>
        </p:nvSpPr>
        <p:spPr/>
        <p:txBody>
          <a:bodyPr>
            <a:normAutofit/>
          </a:bodyPr>
          <a:lstStyle/>
          <a:p>
            <a:r>
              <a:rPr lang="es-EC" sz="3200" dirty="0"/>
              <a:t>Experimentación Regreso al Colegio</a:t>
            </a:r>
            <a:endParaRPr lang="es-ES" sz="3200" dirty="0"/>
          </a:p>
        </p:txBody>
      </p:sp>
      <p:graphicFrame>
        <p:nvGraphicFramePr>
          <p:cNvPr id="5" name="Content Placeholder 4">
            <a:extLst>
              <a:ext uri="{FF2B5EF4-FFF2-40B4-BE49-F238E27FC236}">
                <a16:creationId xmlns:a16="http://schemas.microsoft.com/office/drawing/2014/main" id="{6A1DDBFB-9825-4643-A919-2D869AB0AE58}"/>
              </a:ext>
            </a:extLst>
          </p:cNvPr>
          <p:cNvGraphicFramePr>
            <a:graphicFrameLocks noGrp="1"/>
          </p:cNvGraphicFramePr>
          <p:nvPr>
            <p:ph idx="1"/>
            <p:extLst>
              <p:ext uri="{D42A27DB-BD31-4B8C-83A1-F6EECF244321}">
                <p14:modId xmlns:p14="http://schemas.microsoft.com/office/powerpoint/2010/main" val="3218383521"/>
              </p:ext>
            </p:extLst>
          </p:nvPr>
        </p:nvGraphicFramePr>
        <p:xfrm>
          <a:off x="3576729" y="1065113"/>
          <a:ext cx="5726297" cy="4718629"/>
        </p:xfrm>
        <a:graphic>
          <a:graphicData uri="http://schemas.openxmlformats.org/drawingml/2006/table">
            <a:tbl>
              <a:tblPr firstRow="1" firstCol="1" bandRow="1">
                <a:tableStyleId>{5C22544A-7EE6-4342-B048-85BDC9FD1C3A}</a:tableStyleId>
              </a:tblPr>
              <a:tblGrid>
                <a:gridCol w="846433">
                  <a:extLst>
                    <a:ext uri="{9D8B030D-6E8A-4147-A177-3AD203B41FA5}">
                      <a16:colId xmlns:a16="http://schemas.microsoft.com/office/drawing/2014/main" val="614747573"/>
                    </a:ext>
                  </a:extLst>
                </a:gridCol>
                <a:gridCol w="677567">
                  <a:extLst>
                    <a:ext uri="{9D8B030D-6E8A-4147-A177-3AD203B41FA5}">
                      <a16:colId xmlns:a16="http://schemas.microsoft.com/office/drawing/2014/main" val="3257893381"/>
                    </a:ext>
                  </a:extLst>
                </a:gridCol>
                <a:gridCol w="651164">
                  <a:extLst>
                    <a:ext uri="{9D8B030D-6E8A-4147-A177-3AD203B41FA5}">
                      <a16:colId xmlns:a16="http://schemas.microsoft.com/office/drawing/2014/main" val="2727388952"/>
                    </a:ext>
                  </a:extLst>
                </a:gridCol>
                <a:gridCol w="665018">
                  <a:extLst>
                    <a:ext uri="{9D8B030D-6E8A-4147-A177-3AD203B41FA5}">
                      <a16:colId xmlns:a16="http://schemas.microsoft.com/office/drawing/2014/main" val="1010479432"/>
                    </a:ext>
                  </a:extLst>
                </a:gridCol>
                <a:gridCol w="609600">
                  <a:extLst>
                    <a:ext uri="{9D8B030D-6E8A-4147-A177-3AD203B41FA5}">
                      <a16:colId xmlns:a16="http://schemas.microsoft.com/office/drawing/2014/main" val="3701875019"/>
                    </a:ext>
                  </a:extLst>
                </a:gridCol>
                <a:gridCol w="706582">
                  <a:extLst>
                    <a:ext uri="{9D8B030D-6E8A-4147-A177-3AD203B41FA5}">
                      <a16:colId xmlns:a16="http://schemas.microsoft.com/office/drawing/2014/main" val="523941183"/>
                    </a:ext>
                  </a:extLst>
                </a:gridCol>
                <a:gridCol w="775854">
                  <a:extLst>
                    <a:ext uri="{9D8B030D-6E8A-4147-A177-3AD203B41FA5}">
                      <a16:colId xmlns:a16="http://schemas.microsoft.com/office/drawing/2014/main" val="2041346240"/>
                    </a:ext>
                  </a:extLst>
                </a:gridCol>
                <a:gridCol w="794079">
                  <a:extLst>
                    <a:ext uri="{9D8B030D-6E8A-4147-A177-3AD203B41FA5}">
                      <a16:colId xmlns:a16="http://schemas.microsoft.com/office/drawing/2014/main" val="2158481008"/>
                    </a:ext>
                  </a:extLst>
                </a:gridCol>
              </a:tblGrid>
              <a:tr h="569749">
                <a:tc>
                  <a:txBody>
                    <a:bodyPr/>
                    <a:lstStyle/>
                    <a:p>
                      <a:pPr marL="0" indent="0" algn="just">
                        <a:lnSpc>
                          <a:spcPct val="150000"/>
                        </a:lnSpc>
                        <a:spcAft>
                          <a:spcPts val="0"/>
                        </a:spcAft>
                      </a:pPr>
                      <a:r>
                        <a:rPr lang="es-ES" sz="900" dirty="0">
                          <a:effectLst/>
                        </a:rPr>
                        <a:t>Modelos</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marL="0" indent="0" algn="just">
                        <a:lnSpc>
                          <a:spcPct val="150000"/>
                        </a:lnSpc>
                        <a:spcAft>
                          <a:spcPts val="0"/>
                        </a:spcAft>
                      </a:pPr>
                      <a:r>
                        <a:rPr lang="es-ES" sz="900" dirty="0">
                          <a:effectLst/>
                        </a:rPr>
                        <a:t>Negativos</a:t>
                      </a:r>
                      <a:endParaRPr lang="es-ES" sz="1100" dirty="0">
                        <a:effectLst/>
                      </a:endParaRPr>
                    </a:p>
                  </a:txBody>
                  <a:tcPr marL="64826" marR="64826" marT="0" marB="0"/>
                </a:tc>
                <a:tc>
                  <a:txBody>
                    <a:bodyPr/>
                    <a:lstStyle/>
                    <a:p>
                      <a:pPr marL="0" indent="0" algn="just">
                        <a:lnSpc>
                          <a:spcPct val="150000"/>
                        </a:lnSpc>
                        <a:spcAft>
                          <a:spcPts val="0"/>
                        </a:spcAft>
                      </a:pPr>
                      <a:r>
                        <a:rPr lang="es-ES" sz="900" dirty="0">
                          <a:effectLst/>
                        </a:rPr>
                        <a:t>Positivos</a:t>
                      </a:r>
                      <a:endParaRPr lang="es-ES" sz="1100" dirty="0">
                        <a:effectLst/>
                      </a:endParaRPr>
                    </a:p>
                  </a:txBody>
                  <a:tcPr marL="64826" marR="64826" marT="0" marB="0"/>
                </a:tc>
                <a:tc>
                  <a:txBody>
                    <a:bodyPr/>
                    <a:lstStyle/>
                    <a:p>
                      <a:pPr marL="0" indent="0" algn="just">
                        <a:lnSpc>
                          <a:spcPct val="150000"/>
                        </a:lnSpc>
                        <a:spcAft>
                          <a:spcPts val="0"/>
                        </a:spcAft>
                      </a:pPr>
                      <a:r>
                        <a:rPr lang="es-ES" sz="900" dirty="0">
                          <a:effectLst/>
                        </a:rPr>
                        <a:t>Falsos Negativos</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marL="0" indent="0" algn="just">
                        <a:lnSpc>
                          <a:spcPct val="150000"/>
                        </a:lnSpc>
                        <a:spcAft>
                          <a:spcPts val="0"/>
                        </a:spcAft>
                      </a:pPr>
                      <a:r>
                        <a:rPr lang="es-ES" sz="900" dirty="0">
                          <a:effectLst/>
                        </a:rPr>
                        <a:t>Falsos Positivos</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marL="0" indent="0" algn="just">
                        <a:lnSpc>
                          <a:spcPct val="150000"/>
                        </a:lnSpc>
                        <a:spcAft>
                          <a:spcPts val="0"/>
                        </a:spcAft>
                      </a:pPr>
                      <a:r>
                        <a:rPr lang="es-ES" sz="900" dirty="0">
                          <a:effectLst/>
                        </a:rPr>
                        <a:t>% Exactitud</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marL="0" indent="0" algn="just">
                        <a:lnSpc>
                          <a:spcPct val="150000"/>
                        </a:lnSpc>
                        <a:spcAft>
                          <a:spcPts val="0"/>
                        </a:spcAft>
                      </a:pPr>
                      <a:r>
                        <a:rPr lang="es-ES" sz="900" dirty="0" err="1">
                          <a:effectLst/>
                        </a:rPr>
                        <a:t>Sensitividad</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marL="0" indent="0" algn="just">
                        <a:lnSpc>
                          <a:spcPct val="150000"/>
                        </a:lnSpc>
                        <a:spcAft>
                          <a:spcPts val="0"/>
                        </a:spcAft>
                      </a:pPr>
                      <a:r>
                        <a:rPr lang="es-ES" sz="900" dirty="0">
                          <a:effectLst/>
                        </a:rPr>
                        <a:t>Especificidad</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extLst>
                  <a:ext uri="{0D108BD9-81ED-4DB2-BD59-A6C34878D82A}">
                    <a16:rowId xmlns:a16="http://schemas.microsoft.com/office/drawing/2014/main" val="662742820"/>
                  </a:ext>
                </a:extLst>
              </a:tr>
              <a:tr h="518610">
                <a:tc>
                  <a:txBody>
                    <a:bodyPr/>
                    <a:lstStyle/>
                    <a:p>
                      <a:pPr marL="0" indent="0" algn="just">
                        <a:lnSpc>
                          <a:spcPct val="150000"/>
                        </a:lnSpc>
                        <a:spcAft>
                          <a:spcPts val="0"/>
                        </a:spcAft>
                      </a:pPr>
                      <a:r>
                        <a:rPr lang="es-ES" sz="1000" dirty="0">
                          <a:effectLst/>
                        </a:rPr>
                        <a:t>NNET</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81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19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dirty="0">
                          <a:effectLst/>
                        </a:rPr>
                        <a:t>81.010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0.3214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0.9759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extLst>
                  <a:ext uri="{0D108BD9-81ED-4DB2-BD59-A6C34878D82A}">
                    <a16:rowId xmlns:a16="http://schemas.microsoft.com/office/drawing/2014/main" val="387621892"/>
                  </a:ext>
                </a:extLst>
              </a:tr>
              <a:tr h="518610">
                <a:tc>
                  <a:txBody>
                    <a:bodyPr/>
                    <a:lstStyle/>
                    <a:p>
                      <a:pPr marL="0" indent="0" algn="just">
                        <a:lnSpc>
                          <a:spcPct val="150000"/>
                        </a:lnSpc>
                        <a:spcAft>
                          <a:spcPts val="0"/>
                        </a:spcAft>
                      </a:pPr>
                      <a:r>
                        <a:rPr lang="es-ES" sz="1000" dirty="0">
                          <a:effectLst/>
                        </a:rPr>
                        <a:t>SVM</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82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dirty="0">
                          <a:effectLst/>
                        </a:rPr>
                        <a:t>1</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21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80.180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0.2500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0.9880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extLst>
                  <a:ext uri="{0D108BD9-81ED-4DB2-BD59-A6C34878D82A}">
                    <a16:rowId xmlns:a16="http://schemas.microsoft.com/office/drawing/2014/main" val="196733905"/>
                  </a:ext>
                </a:extLst>
              </a:tr>
              <a:tr h="518610">
                <a:tc>
                  <a:txBody>
                    <a:bodyPr/>
                    <a:lstStyle/>
                    <a:p>
                      <a:pPr marL="0" indent="0" algn="just">
                        <a:lnSpc>
                          <a:spcPct val="150000"/>
                        </a:lnSpc>
                        <a:spcAft>
                          <a:spcPts val="0"/>
                        </a:spcAft>
                      </a:pPr>
                      <a:r>
                        <a:rPr lang="es-ES" sz="1000" dirty="0" err="1">
                          <a:effectLst/>
                        </a:rPr>
                        <a:t>rpart</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73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15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10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13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79.279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0.5357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0.8795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extLst>
                  <a:ext uri="{0D108BD9-81ED-4DB2-BD59-A6C34878D82A}">
                    <a16:rowId xmlns:a16="http://schemas.microsoft.com/office/drawing/2014/main" val="4057785101"/>
                  </a:ext>
                </a:extLst>
              </a:tr>
              <a:tr h="518610">
                <a:tc>
                  <a:txBody>
                    <a:bodyPr/>
                    <a:lstStyle/>
                    <a:p>
                      <a:pPr marL="0" indent="0" algn="just">
                        <a:lnSpc>
                          <a:spcPct val="150000"/>
                        </a:lnSpc>
                        <a:spcAft>
                          <a:spcPts val="0"/>
                        </a:spcAft>
                      </a:pPr>
                      <a:r>
                        <a:rPr lang="es-ES" sz="1000" dirty="0" err="1">
                          <a:effectLst/>
                        </a:rPr>
                        <a:t>Random</a:t>
                      </a:r>
                      <a:r>
                        <a:rPr lang="es-ES" sz="1000" dirty="0">
                          <a:effectLst/>
                        </a:rPr>
                        <a:t> Forest</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78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20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79.279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0.2857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0.9636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extLst>
                  <a:ext uri="{0D108BD9-81ED-4DB2-BD59-A6C34878D82A}">
                    <a16:rowId xmlns:a16="http://schemas.microsoft.com/office/drawing/2014/main" val="4243691500"/>
                  </a:ext>
                </a:extLst>
              </a:tr>
              <a:tr h="518610">
                <a:tc>
                  <a:txBody>
                    <a:bodyPr/>
                    <a:lstStyle/>
                    <a:p>
                      <a:pPr marL="0" indent="0" algn="just">
                        <a:lnSpc>
                          <a:spcPct val="150000"/>
                        </a:lnSpc>
                        <a:spcAft>
                          <a:spcPts val="0"/>
                        </a:spcAft>
                      </a:pPr>
                      <a:r>
                        <a:rPr lang="es-ES" sz="1000" dirty="0" err="1">
                          <a:effectLst/>
                        </a:rPr>
                        <a:t>Naive</a:t>
                      </a:r>
                      <a:r>
                        <a:rPr lang="es-ES" sz="1000" dirty="0">
                          <a:effectLst/>
                        </a:rPr>
                        <a:t> Bayes</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71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12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12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16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74.775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0.4286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0.8554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extLst>
                  <a:ext uri="{0D108BD9-81ED-4DB2-BD59-A6C34878D82A}">
                    <a16:rowId xmlns:a16="http://schemas.microsoft.com/office/drawing/2014/main" val="1323807166"/>
                  </a:ext>
                </a:extLst>
              </a:tr>
              <a:tr h="518610">
                <a:tc>
                  <a:txBody>
                    <a:bodyPr/>
                    <a:lstStyle/>
                    <a:p>
                      <a:pPr marL="0" indent="0" algn="just">
                        <a:lnSpc>
                          <a:spcPct val="150000"/>
                        </a:lnSpc>
                        <a:spcAft>
                          <a:spcPts val="0"/>
                        </a:spcAft>
                      </a:pPr>
                      <a:r>
                        <a:rPr lang="es-ES" sz="1000" dirty="0" err="1">
                          <a:effectLst/>
                        </a:rPr>
                        <a:t>Bagging</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75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10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18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72.973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0.2857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0.8795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extLst>
                  <a:ext uri="{0D108BD9-81ED-4DB2-BD59-A6C34878D82A}">
                    <a16:rowId xmlns:a16="http://schemas.microsoft.com/office/drawing/2014/main" val="3739847729"/>
                  </a:ext>
                </a:extLst>
              </a:tr>
              <a:tr h="518610">
                <a:tc>
                  <a:txBody>
                    <a:bodyPr/>
                    <a:lstStyle/>
                    <a:p>
                      <a:pPr marL="0" indent="0" algn="just">
                        <a:lnSpc>
                          <a:spcPct val="150000"/>
                        </a:lnSpc>
                        <a:spcAft>
                          <a:spcPts val="0"/>
                        </a:spcAft>
                      </a:pPr>
                      <a:r>
                        <a:rPr lang="es-ES" sz="1000" dirty="0" err="1">
                          <a:effectLst/>
                        </a:rPr>
                        <a:t>Boosting</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72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11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19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72.973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0.3571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a:effectLst/>
                        </a:rPr>
                        <a:t>0.8554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extLst>
                  <a:ext uri="{0D108BD9-81ED-4DB2-BD59-A6C34878D82A}">
                    <a16:rowId xmlns:a16="http://schemas.microsoft.com/office/drawing/2014/main" val="617816098"/>
                  </a:ext>
                </a:extLst>
              </a:tr>
              <a:tr h="518610">
                <a:tc>
                  <a:txBody>
                    <a:bodyPr/>
                    <a:lstStyle/>
                    <a:p>
                      <a:pPr marL="0" indent="0" algn="just">
                        <a:lnSpc>
                          <a:spcPct val="150000"/>
                        </a:lnSpc>
                        <a:spcAft>
                          <a:spcPts val="0"/>
                        </a:spcAft>
                      </a:pPr>
                      <a:r>
                        <a:rPr lang="es-ES" sz="1000" dirty="0">
                          <a:effectLst/>
                        </a:rPr>
                        <a:t>C5.0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dirty="0">
                          <a:effectLst/>
                        </a:rPr>
                        <a:t>66</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dirty="0">
                          <a:effectLst/>
                        </a:rPr>
                        <a:t>14</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dirty="0">
                          <a:effectLst/>
                        </a:rPr>
                        <a:t>17</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dirty="0">
                          <a:effectLst/>
                        </a:rPr>
                        <a:t>14</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dirty="0">
                          <a:effectLst/>
                        </a:rPr>
                        <a:t>72.072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dirty="0">
                          <a:effectLst/>
                        </a:rPr>
                        <a:t>0.5000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tc>
                  <a:txBody>
                    <a:bodyPr/>
                    <a:lstStyle/>
                    <a:p>
                      <a:pPr indent="144145" algn="just">
                        <a:lnSpc>
                          <a:spcPct val="150000"/>
                        </a:lnSpc>
                        <a:spcAft>
                          <a:spcPts val="0"/>
                        </a:spcAft>
                      </a:pPr>
                      <a:r>
                        <a:rPr lang="es-ES" sz="1200" dirty="0">
                          <a:effectLst/>
                        </a:rPr>
                        <a:t>0.7952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26" marR="64826" marT="0" marB="0"/>
                </a:tc>
                <a:extLst>
                  <a:ext uri="{0D108BD9-81ED-4DB2-BD59-A6C34878D82A}">
                    <a16:rowId xmlns:a16="http://schemas.microsoft.com/office/drawing/2014/main" val="1411130562"/>
                  </a:ext>
                </a:extLst>
              </a:tr>
            </a:tbl>
          </a:graphicData>
        </a:graphic>
      </p:graphicFrame>
      <p:pic>
        <p:nvPicPr>
          <p:cNvPr id="4" name="Picture 3">
            <a:extLst>
              <a:ext uri="{FF2B5EF4-FFF2-40B4-BE49-F238E27FC236}">
                <a16:creationId xmlns:a16="http://schemas.microsoft.com/office/drawing/2014/main" id="{BE3741C3-2121-4D4E-B9A2-764374AF59A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graphicFrame>
        <p:nvGraphicFramePr>
          <p:cNvPr id="6" name="Table 5">
            <a:extLst>
              <a:ext uri="{FF2B5EF4-FFF2-40B4-BE49-F238E27FC236}">
                <a16:creationId xmlns:a16="http://schemas.microsoft.com/office/drawing/2014/main" id="{38FC5BC7-C074-4067-AE48-7B594677EFFC}"/>
              </a:ext>
            </a:extLst>
          </p:cNvPr>
          <p:cNvGraphicFramePr>
            <a:graphicFrameLocks noGrp="1"/>
          </p:cNvGraphicFramePr>
          <p:nvPr>
            <p:extLst>
              <p:ext uri="{D42A27DB-BD31-4B8C-83A1-F6EECF244321}">
                <p14:modId xmlns:p14="http://schemas.microsoft.com/office/powerpoint/2010/main" val="2006009067"/>
              </p:ext>
            </p:extLst>
          </p:nvPr>
        </p:nvGraphicFramePr>
        <p:xfrm>
          <a:off x="9404004" y="1065113"/>
          <a:ext cx="2423795" cy="2205423"/>
        </p:xfrm>
        <a:graphic>
          <a:graphicData uri="http://schemas.openxmlformats.org/drawingml/2006/table">
            <a:tbl>
              <a:tblPr firstRow="1" firstCol="1" bandRow="1">
                <a:tableStyleId>{5C22544A-7EE6-4342-B048-85BDC9FD1C3A}</a:tableStyleId>
              </a:tblPr>
              <a:tblGrid>
                <a:gridCol w="1347470">
                  <a:extLst>
                    <a:ext uri="{9D8B030D-6E8A-4147-A177-3AD203B41FA5}">
                      <a16:colId xmlns:a16="http://schemas.microsoft.com/office/drawing/2014/main" val="318997949"/>
                    </a:ext>
                  </a:extLst>
                </a:gridCol>
                <a:gridCol w="1076325">
                  <a:extLst>
                    <a:ext uri="{9D8B030D-6E8A-4147-A177-3AD203B41FA5}">
                      <a16:colId xmlns:a16="http://schemas.microsoft.com/office/drawing/2014/main" val="571984467"/>
                    </a:ext>
                  </a:extLst>
                </a:gridCol>
              </a:tblGrid>
              <a:tr h="0">
                <a:tc>
                  <a:txBody>
                    <a:bodyPr/>
                    <a:lstStyle/>
                    <a:p>
                      <a:pPr indent="144145" algn="just">
                        <a:lnSpc>
                          <a:spcPct val="150000"/>
                        </a:lnSpc>
                        <a:spcAft>
                          <a:spcPts val="0"/>
                        </a:spcAft>
                      </a:pPr>
                      <a:r>
                        <a:rPr lang="es-ES" sz="1200">
                          <a:effectLst/>
                        </a:rPr>
                        <a:t>Modelos</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200">
                          <a:effectLst/>
                        </a:rPr>
                        <a:t>AUC</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4551494"/>
                  </a:ext>
                </a:extLst>
              </a:tr>
              <a:tr h="0">
                <a:tc>
                  <a:txBody>
                    <a:bodyPr/>
                    <a:lstStyle/>
                    <a:p>
                      <a:pPr indent="144145" algn="just">
                        <a:lnSpc>
                          <a:spcPct val="150000"/>
                        </a:lnSpc>
                        <a:spcAft>
                          <a:spcPts val="0"/>
                        </a:spcAft>
                      </a:pPr>
                      <a:r>
                        <a:rPr lang="es-ES" sz="1200">
                          <a:effectLst/>
                        </a:rPr>
                        <a:t>rpart</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200">
                          <a:effectLst/>
                        </a:rPr>
                        <a:t>0.7076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2004907"/>
                  </a:ext>
                </a:extLst>
              </a:tr>
              <a:tr h="0">
                <a:tc>
                  <a:txBody>
                    <a:bodyPr/>
                    <a:lstStyle/>
                    <a:p>
                      <a:pPr indent="144145" algn="just">
                        <a:lnSpc>
                          <a:spcPct val="150000"/>
                        </a:lnSpc>
                        <a:spcAft>
                          <a:spcPts val="0"/>
                        </a:spcAft>
                      </a:pPr>
                      <a:r>
                        <a:rPr lang="es-ES" sz="1200">
                          <a:effectLst/>
                        </a:rPr>
                        <a:t>NNET</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200">
                          <a:effectLst/>
                        </a:rPr>
                        <a:t>0.6487</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7227991"/>
                  </a:ext>
                </a:extLst>
              </a:tr>
              <a:tr h="0">
                <a:tc>
                  <a:txBody>
                    <a:bodyPr/>
                    <a:lstStyle/>
                    <a:p>
                      <a:pPr indent="144145" algn="just">
                        <a:lnSpc>
                          <a:spcPct val="150000"/>
                        </a:lnSpc>
                        <a:spcAft>
                          <a:spcPts val="0"/>
                        </a:spcAft>
                      </a:pPr>
                      <a:r>
                        <a:rPr lang="es-ES" sz="1200">
                          <a:effectLst/>
                        </a:rPr>
                        <a:t>C5.0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200">
                          <a:effectLst/>
                        </a:rPr>
                        <a:t>0.6476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238765"/>
                  </a:ext>
                </a:extLst>
              </a:tr>
              <a:tr h="0">
                <a:tc>
                  <a:txBody>
                    <a:bodyPr/>
                    <a:lstStyle/>
                    <a:p>
                      <a:pPr indent="144145" algn="just">
                        <a:lnSpc>
                          <a:spcPct val="150000"/>
                        </a:lnSpc>
                        <a:spcAft>
                          <a:spcPts val="0"/>
                        </a:spcAft>
                      </a:pPr>
                      <a:r>
                        <a:rPr lang="es-ES" sz="1200">
                          <a:effectLst/>
                        </a:rPr>
                        <a:t>Naive Bayes</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200">
                          <a:effectLst/>
                        </a:rPr>
                        <a:t>0.6420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4519250"/>
                  </a:ext>
                </a:extLst>
              </a:tr>
              <a:tr h="0">
                <a:tc>
                  <a:txBody>
                    <a:bodyPr/>
                    <a:lstStyle/>
                    <a:p>
                      <a:pPr indent="144145" algn="just">
                        <a:lnSpc>
                          <a:spcPct val="150000"/>
                        </a:lnSpc>
                        <a:spcAft>
                          <a:spcPts val="0"/>
                        </a:spcAft>
                      </a:pPr>
                      <a:r>
                        <a:rPr lang="es-ES" sz="1200">
                          <a:effectLst/>
                        </a:rPr>
                        <a:t>Random Forest</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200">
                          <a:effectLst/>
                        </a:rPr>
                        <a:t>0.6248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8718308"/>
                  </a:ext>
                </a:extLst>
              </a:tr>
              <a:tr h="0">
                <a:tc>
                  <a:txBody>
                    <a:bodyPr/>
                    <a:lstStyle/>
                    <a:p>
                      <a:pPr indent="144145" algn="just">
                        <a:lnSpc>
                          <a:spcPct val="150000"/>
                        </a:lnSpc>
                        <a:spcAft>
                          <a:spcPts val="0"/>
                        </a:spcAft>
                      </a:pPr>
                      <a:r>
                        <a:rPr lang="es-ES" sz="1200">
                          <a:effectLst/>
                        </a:rPr>
                        <a:t>SVM</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200">
                          <a:effectLst/>
                        </a:rPr>
                        <a:t>0.6190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8679160"/>
                  </a:ext>
                </a:extLst>
              </a:tr>
              <a:tr h="0">
                <a:tc>
                  <a:txBody>
                    <a:bodyPr/>
                    <a:lstStyle/>
                    <a:p>
                      <a:pPr indent="144145" algn="just">
                        <a:lnSpc>
                          <a:spcPct val="150000"/>
                        </a:lnSpc>
                        <a:spcAft>
                          <a:spcPts val="0"/>
                        </a:spcAft>
                      </a:pPr>
                      <a:r>
                        <a:rPr lang="es-ES" sz="1200">
                          <a:effectLst/>
                        </a:rPr>
                        <a:t>Boosting</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200">
                          <a:effectLst/>
                        </a:rPr>
                        <a:t>0.6063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8278723"/>
                  </a:ext>
                </a:extLst>
              </a:tr>
              <a:tr h="0">
                <a:tc>
                  <a:txBody>
                    <a:bodyPr/>
                    <a:lstStyle/>
                    <a:p>
                      <a:pPr indent="144145" algn="just">
                        <a:lnSpc>
                          <a:spcPct val="150000"/>
                        </a:lnSpc>
                        <a:spcAft>
                          <a:spcPts val="0"/>
                        </a:spcAft>
                      </a:pPr>
                      <a:r>
                        <a:rPr lang="es-ES" sz="1200">
                          <a:effectLst/>
                        </a:rPr>
                        <a:t>Bagging</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S" sz="1200" dirty="0">
                          <a:effectLst/>
                        </a:rPr>
                        <a:t>0.5826</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1533554"/>
                  </a:ext>
                </a:extLst>
              </a:tr>
            </a:tbl>
          </a:graphicData>
        </a:graphic>
      </p:graphicFrame>
    </p:spTree>
    <p:extLst>
      <p:ext uri="{BB962C8B-B14F-4D97-AF65-F5344CB8AC3E}">
        <p14:creationId xmlns:p14="http://schemas.microsoft.com/office/powerpoint/2010/main" val="1899935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B9E51-A85E-42CC-9C5E-71D8FDB3F6C0}"/>
              </a:ext>
            </a:extLst>
          </p:cNvPr>
          <p:cNvSpPr>
            <a:spLocks noGrp="1"/>
          </p:cNvSpPr>
          <p:nvPr>
            <p:ph type="title"/>
          </p:nvPr>
        </p:nvSpPr>
        <p:spPr/>
        <p:txBody>
          <a:bodyPr>
            <a:normAutofit/>
          </a:bodyPr>
          <a:lstStyle/>
          <a:p>
            <a:r>
              <a:rPr lang="es-EC" sz="3200" dirty="0"/>
              <a:t>Experimentación Regreso al Colegio</a:t>
            </a:r>
            <a:endParaRPr lang="es-ES" sz="3200" dirty="0"/>
          </a:p>
        </p:txBody>
      </p:sp>
      <p:pic>
        <p:nvPicPr>
          <p:cNvPr id="4" name="Picture 3">
            <a:extLst>
              <a:ext uri="{FF2B5EF4-FFF2-40B4-BE49-F238E27FC236}">
                <a16:creationId xmlns:a16="http://schemas.microsoft.com/office/drawing/2014/main" id="{BE3741C3-2121-4D4E-B9A2-764374AF59A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pic>
        <p:nvPicPr>
          <p:cNvPr id="8" name="Content Placeholder 7">
            <a:extLst>
              <a:ext uri="{FF2B5EF4-FFF2-40B4-BE49-F238E27FC236}">
                <a16:creationId xmlns:a16="http://schemas.microsoft.com/office/drawing/2014/main" id="{A4ED9030-D5FF-4D8E-88CA-AB0235526ACD}"/>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68738" y="1426413"/>
            <a:ext cx="7315200" cy="3995649"/>
          </a:xfrm>
          <a:prstGeom prst="rect">
            <a:avLst/>
          </a:prstGeom>
          <a:noFill/>
          <a:ln>
            <a:noFill/>
          </a:ln>
        </p:spPr>
      </p:pic>
      <p:sp>
        <p:nvSpPr>
          <p:cNvPr id="9" name="Rectangle 8">
            <a:extLst>
              <a:ext uri="{FF2B5EF4-FFF2-40B4-BE49-F238E27FC236}">
                <a16:creationId xmlns:a16="http://schemas.microsoft.com/office/drawing/2014/main" id="{B3F752D8-1D8C-472B-AED7-B4D3AE77CF5F}"/>
              </a:ext>
            </a:extLst>
          </p:cNvPr>
          <p:cNvSpPr/>
          <p:nvPr/>
        </p:nvSpPr>
        <p:spPr>
          <a:xfrm>
            <a:off x="3868738" y="754505"/>
            <a:ext cx="7315200" cy="369332"/>
          </a:xfrm>
          <a:prstGeom prst="rect">
            <a:avLst/>
          </a:prstGeom>
        </p:spPr>
        <p:txBody>
          <a:bodyPr wrap="square">
            <a:spAutoFit/>
          </a:bodyPr>
          <a:lstStyle/>
          <a:p>
            <a:pPr algn="ctr"/>
            <a:r>
              <a:rPr lang="es-EC" b="1" i="1" spc="25" dirty="0">
                <a:latin typeface="Times New Roman" panose="02020603050405020304" pitchFamily="18" charset="0"/>
                <a:ea typeface="Calibri" panose="020F0502020204030204" pitchFamily="34" charset="0"/>
              </a:rPr>
              <a:t>Gráfica resumida de NNET para </a:t>
            </a:r>
            <a:r>
              <a:rPr lang="es-EC" b="1" i="1" spc="25" dirty="0" err="1">
                <a:latin typeface="Times New Roman" panose="02020603050405020304" pitchFamily="18" charset="0"/>
                <a:ea typeface="Calibri" panose="020F0502020204030204" pitchFamily="34" charset="0"/>
              </a:rPr>
              <a:t>Regreso_Al_Colegio</a:t>
            </a:r>
            <a:endParaRPr lang="es-ES" dirty="0"/>
          </a:p>
        </p:txBody>
      </p:sp>
    </p:spTree>
    <p:extLst>
      <p:ext uri="{BB962C8B-B14F-4D97-AF65-F5344CB8AC3E}">
        <p14:creationId xmlns:p14="http://schemas.microsoft.com/office/powerpoint/2010/main" val="19540401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B9E51-A85E-42CC-9C5E-71D8FDB3F6C0}"/>
              </a:ext>
            </a:extLst>
          </p:cNvPr>
          <p:cNvSpPr>
            <a:spLocks noGrp="1"/>
          </p:cNvSpPr>
          <p:nvPr>
            <p:ph type="title"/>
          </p:nvPr>
        </p:nvSpPr>
        <p:spPr/>
        <p:txBody>
          <a:bodyPr>
            <a:normAutofit/>
          </a:bodyPr>
          <a:lstStyle/>
          <a:p>
            <a:r>
              <a:rPr lang="es-EC" sz="3200" dirty="0"/>
              <a:t>Experimentación Regreso al Colegio</a:t>
            </a:r>
            <a:endParaRPr lang="es-ES" sz="3200" dirty="0"/>
          </a:p>
        </p:txBody>
      </p:sp>
      <p:pic>
        <p:nvPicPr>
          <p:cNvPr id="4" name="Picture 3">
            <a:extLst>
              <a:ext uri="{FF2B5EF4-FFF2-40B4-BE49-F238E27FC236}">
                <a16:creationId xmlns:a16="http://schemas.microsoft.com/office/drawing/2014/main" id="{BE3741C3-2121-4D4E-B9A2-764374AF59A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sp>
        <p:nvSpPr>
          <p:cNvPr id="9" name="Rectangle 8">
            <a:extLst>
              <a:ext uri="{FF2B5EF4-FFF2-40B4-BE49-F238E27FC236}">
                <a16:creationId xmlns:a16="http://schemas.microsoft.com/office/drawing/2014/main" id="{B3F752D8-1D8C-472B-AED7-B4D3AE77CF5F}"/>
              </a:ext>
            </a:extLst>
          </p:cNvPr>
          <p:cNvSpPr/>
          <p:nvPr/>
        </p:nvSpPr>
        <p:spPr>
          <a:xfrm>
            <a:off x="3868738" y="754505"/>
            <a:ext cx="7315200" cy="646331"/>
          </a:xfrm>
          <a:prstGeom prst="rect">
            <a:avLst/>
          </a:prstGeom>
        </p:spPr>
        <p:txBody>
          <a:bodyPr wrap="square">
            <a:spAutoFit/>
          </a:bodyPr>
          <a:lstStyle/>
          <a:p>
            <a:pPr algn="ctr"/>
            <a:r>
              <a:rPr lang="es-EC" b="1" i="1" dirty="0"/>
              <a:t>Resumen de Importancia de las variables usadas en el modelo NNET para </a:t>
            </a:r>
            <a:r>
              <a:rPr lang="es-EC" b="1" i="1" dirty="0" err="1"/>
              <a:t>Regreso_Al_Colegio</a:t>
            </a:r>
            <a:endParaRPr lang="es-ES" dirty="0"/>
          </a:p>
        </p:txBody>
      </p:sp>
      <p:pic>
        <p:nvPicPr>
          <p:cNvPr id="10" name="Content Placeholder 9">
            <a:extLst>
              <a:ext uri="{FF2B5EF4-FFF2-40B4-BE49-F238E27FC236}">
                <a16:creationId xmlns:a16="http://schemas.microsoft.com/office/drawing/2014/main" id="{6D805211-80EA-4F3C-9B4F-C102AF41F342}"/>
              </a:ext>
            </a:extLst>
          </p:cNvPr>
          <p:cNvPicPr>
            <a:picLocks noGrp="1"/>
          </p:cNvPicPr>
          <p:nvPr>
            <p:ph idx="1"/>
          </p:nvPr>
        </p:nvPicPr>
        <p:blipFill>
          <a:blip r:embed="rId3"/>
          <a:stretch>
            <a:fillRect/>
          </a:stretch>
        </p:blipFill>
        <p:spPr>
          <a:xfrm>
            <a:off x="3868738" y="1536530"/>
            <a:ext cx="7315200" cy="3775414"/>
          </a:xfrm>
          <a:prstGeom prst="rect">
            <a:avLst/>
          </a:prstGeom>
        </p:spPr>
      </p:pic>
    </p:spTree>
    <p:extLst>
      <p:ext uri="{BB962C8B-B14F-4D97-AF65-F5344CB8AC3E}">
        <p14:creationId xmlns:p14="http://schemas.microsoft.com/office/powerpoint/2010/main" val="37373898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B9E51-A85E-42CC-9C5E-71D8FDB3F6C0}"/>
              </a:ext>
            </a:extLst>
          </p:cNvPr>
          <p:cNvSpPr>
            <a:spLocks noGrp="1"/>
          </p:cNvSpPr>
          <p:nvPr>
            <p:ph type="title"/>
          </p:nvPr>
        </p:nvSpPr>
        <p:spPr/>
        <p:txBody>
          <a:bodyPr>
            <a:normAutofit/>
          </a:bodyPr>
          <a:lstStyle/>
          <a:p>
            <a:r>
              <a:rPr lang="es-EC" sz="3200" dirty="0"/>
              <a:t>Experimentación Regreso al Colegio</a:t>
            </a:r>
            <a:endParaRPr lang="es-ES" sz="3200" dirty="0"/>
          </a:p>
        </p:txBody>
      </p:sp>
      <p:pic>
        <p:nvPicPr>
          <p:cNvPr id="4" name="Picture 3">
            <a:extLst>
              <a:ext uri="{FF2B5EF4-FFF2-40B4-BE49-F238E27FC236}">
                <a16:creationId xmlns:a16="http://schemas.microsoft.com/office/drawing/2014/main" id="{BE3741C3-2121-4D4E-B9A2-764374AF59A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sp>
        <p:nvSpPr>
          <p:cNvPr id="9" name="Rectangle 8">
            <a:extLst>
              <a:ext uri="{FF2B5EF4-FFF2-40B4-BE49-F238E27FC236}">
                <a16:creationId xmlns:a16="http://schemas.microsoft.com/office/drawing/2014/main" id="{B3F752D8-1D8C-472B-AED7-B4D3AE77CF5F}"/>
              </a:ext>
            </a:extLst>
          </p:cNvPr>
          <p:cNvSpPr/>
          <p:nvPr/>
        </p:nvSpPr>
        <p:spPr>
          <a:xfrm>
            <a:off x="3868738" y="754505"/>
            <a:ext cx="7315200" cy="369332"/>
          </a:xfrm>
          <a:prstGeom prst="rect">
            <a:avLst/>
          </a:prstGeom>
        </p:spPr>
        <p:txBody>
          <a:bodyPr wrap="square">
            <a:spAutoFit/>
          </a:bodyPr>
          <a:lstStyle/>
          <a:p>
            <a:pPr algn="ctr"/>
            <a:r>
              <a:rPr lang="es-EC" b="1" i="1" dirty="0"/>
              <a:t>Árbol de decisión del modelo RPART para </a:t>
            </a:r>
            <a:r>
              <a:rPr lang="es-EC" b="1" i="1" dirty="0" err="1"/>
              <a:t>Regreso_Al_Colegio</a:t>
            </a:r>
            <a:endParaRPr lang="es-ES" dirty="0"/>
          </a:p>
        </p:txBody>
      </p:sp>
      <p:pic>
        <p:nvPicPr>
          <p:cNvPr id="11" name="Content Placeholder 10">
            <a:extLst>
              <a:ext uri="{FF2B5EF4-FFF2-40B4-BE49-F238E27FC236}">
                <a16:creationId xmlns:a16="http://schemas.microsoft.com/office/drawing/2014/main" id="{6712DE38-A869-4B4B-9638-5F15FF213E13}"/>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868738" y="1429339"/>
            <a:ext cx="7315200" cy="3989797"/>
          </a:xfrm>
          <a:prstGeom prst="rect">
            <a:avLst/>
          </a:prstGeom>
          <a:noFill/>
          <a:ln>
            <a:noFill/>
          </a:ln>
        </p:spPr>
      </p:pic>
    </p:spTree>
    <p:extLst>
      <p:ext uri="{BB962C8B-B14F-4D97-AF65-F5344CB8AC3E}">
        <p14:creationId xmlns:p14="http://schemas.microsoft.com/office/powerpoint/2010/main" val="15969677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B9E51-A85E-42CC-9C5E-71D8FDB3F6C0}"/>
              </a:ext>
            </a:extLst>
          </p:cNvPr>
          <p:cNvSpPr>
            <a:spLocks noGrp="1"/>
          </p:cNvSpPr>
          <p:nvPr>
            <p:ph type="title"/>
          </p:nvPr>
        </p:nvSpPr>
        <p:spPr/>
        <p:txBody>
          <a:bodyPr>
            <a:normAutofit/>
          </a:bodyPr>
          <a:lstStyle/>
          <a:p>
            <a:r>
              <a:rPr lang="es-EC" sz="3200" dirty="0"/>
              <a:t>Experimentación Regreso al Colegio</a:t>
            </a:r>
            <a:endParaRPr lang="es-ES" sz="3200" dirty="0"/>
          </a:p>
        </p:txBody>
      </p:sp>
      <p:pic>
        <p:nvPicPr>
          <p:cNvPr id="4" name="Picture 3">
            <a:extLst>
              <a:ext uri="{FF2B5EF4-FFF2-40B4-BE49-F238E27FC236}">
                <a16:creationId xmlns:a16="http://schemas.microsoft.com/office/drawing/2014/main" id="{BE3741C3-2121-4D4E-B9A2-764374AF59A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sp>
        <p:nvSpPr>
          <p:cNvPr id="9" name="Rectangle 8">
            <a:extLst>
              <a:ext uri="{FF2B5EF4-FFF2-40B4-BE49-F238E27FC236}">
                <a16:creationId xmlns:a16="http://schemas.microsoft.com/office/drawing/2014/main" id="{B3F752D8-1D8C-472B-AED7-B4D3AE77CF5F}"/>
              </a:ext>
            </a:extLst>
          </p:cNvPr>
          <p:cNvSpPr/>
          <p:nvPr/>
        </p:nvSpPr>
        <p:spPr>
          <a:xfrm>
            <a:off x="3868738" y="754505"/>
            <a:ext cx="7315200" cy="646331"/>
          </a:xfrm>
          <a:prstGeom prst="rect">
            <a:avLst/>
          </a:prstGeom>
        </p:spPr>
        <p:txBody>
          <a:bodyPr wrap="square">
            <a:spAutoFit/>
          </a:bodyPr>
          <a:lstStyle/>
          <a:p>
            <a:pPr algn="ctr"/>
            <a:r>
              <a:rPr lang="es-EC" b="1" dirty="0"/>
              <a:t>Resumen de Importancia de las variables usadas en el modelo RPART para </a:t>
            </a:r>
            <a:r>
              <a:rPr lang="es-EC" b="1" dirty="0" err="1"/>
              <a:t>Regreso_Al_Colegio</a:t>
            </a:r>
            <a:endParaRPr lang="es-ES" dirty="0"/>
          </a:p>
        </p:txBody>
      </p:sp>
      <p:pic>
        <p:nvPicPr>
          <p:cNvPr id="8" name="Content Placeholder 7">
            <a:extLst>
              <a:ext uri="{FF2B5EF4-FFF2-40B4-BE49-F238E27FC236}">
                <a16:creationId xmlns:a16="http://schemas.microsoft.com/office/drawing/2014/main" id="{F4490103-71D7-487E-A11D-8FF0AFA9B990}"/>
              </a:ext>
            </a:extLst>
          </p:cNvPr>
          <p:cNvPicPr>
            <a:picLocks noGrp="1"/>
          </p:cNvPicPr>
          <p:nvPr>
            <p:ph idx="1"/>
          </p:nvPr>
        </p:nvPicPr>
        <p:blipFill>
          <a:blip r:embed="rId3"/>
          <a:stretch>
            <a:fillRect/>
          </a:stretch>
        </p:blipFill>
        <p:spPr>
          <a:xfrm>
            <a:off x="3868738" y="1536530"/>
            <a:ext cx="7315200" cy="3775414"/>
          </a:xfrm>
          <a:prstGeom prst="rect">
            <a:avLst/>
          </a:prstGeom>
        </p:spPr>
      </p:pic>
    </p:spTree>
    <p:extLst>
      <p:ext uri="{BB962C8B-B14F-4D97-AF65-F5344CB8AC3E}">
        <p14:creationId xmlns:p14="http://schemas.microsoft.com/office/powerpoint/2010/main" val="3375243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9A483-7A12-489B-A000-D369893AF44B}"/>
              </a:ext>
            </a:extLst>
          </p:cNvPr>
          <p:cNvSpPr>
            <a:spLocks noGrp="1"/>
          </p:cNvSpPr>
          <p:nvPr>
            <p:ph type="title"/>
          </p:nvPr>
        </p:nvSpPr>
        <p:spPr/>
        <p:txBody>
          <a:bodyPr>
            <a:normAutofit/>
          </a:bodyPr>
          <a:lstStyle/>
          <a:p>
            <a:r>
              <a:rPr lang="es-EC" sz="3200" dirty="0"/>
              <a:t>Planteamiento del Problema</a:t>
            </a:r>
            <a:endParaRPr lang="es-ES" sz="3200" dirty="0"/>
          </a:p>
        </p:txBody>
      </p:sp>
      <p:graphicFrame>
        <p:nvGraphicFramePr>
          <p:cNvPr id="5" name="Content Placeholder 4">
            <a:extLst>
              <a:ext uri="{FF2B5EF4-FFF2-40B4-BE49-F238E27FC236}">
                <a16:creationId xmlns:a16="http://schemas.microsoft.com/office/drawing/2014/main" id="{650F7971-B154-4775-90D3-A0BC9270117D}"/>
              </a:ext>
            </a:extLst>
          </p:cNvPr>
          <p:cNvGraphicFramePr>
            <a:graphicFrameLocks noGrp="1"/>
          </p:cNvGraphicFramePr>
          <p:nvPr>
            <p:ph idx="1"/>
            <p:extLst>
              <p:ext uri="{D42A27DB-BD31-4B8C-83A1-F6EECF244321}">
                <p14:modId xmlns:p14="http://schemas.microsoft.com/office/powerpoint/2010/main" val="4158012535"/>
              </p:ext>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57ECB9CC-42C3-4B3E-863B-7DCE88A801D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spTree>
    <p:extLst>
      <p:ext uri="{BB962C8B-B14F-4D97-AF65-F5344CB8AC3E}">
        <p14:creationId xmlns:p14="http://schemas.microsoft.com/office/powerpoint/2010/main" val="20718142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B9E51-A85E-42CC-9C5E-71D8FDB3F6C0}"/>
              </a:ext>
            </a:extLst>
          </p:cNvPr>
          <p:cNvSpPr>
            <a:spLocks noGrp="1"/>
          </p:cNvSpPr>
          <p:nvPr>
            <p:ph type="title"/>
          </p:nvPr>
        </p:nvSpPr>
        <p:spPr/>
        <p:txBody>
          <a:bodyPr>
            <a:normAutofit/>
          </a:bodyPr>
          <a:lstStyle/>
          <a:p>
            <a:r>
              <a:rPr lang="es-EC" sz="3200" dirty="0"/>
              <a:t>Resultados Abandono Curso Actual</a:t>
            </a:r>
            <a:endParaRPr lang="es-ES" sz="3200" dirty="0"/>
          </a:p>
        </p:txBody>
      </p:sp>
      <p:sp>
        <p:nvSpPr>
          <p:cNvPr id="7" name="Text Placeholder 6">
            <a:extLst>
              <a:ext uri="{FF2B5EF4-FFF2-40B4-BE49-F238E27FC236}">
                <a16:creationId xmlns:a16="http://schemas.microsoft.com/office/drawing/2014/main" id="{4EB639D1-4FD7-4E8A-A095-C37470445204}"/>
              </a:ext>
            </a:extLst>
          </p:cNvPr>
          <p:cNvSpPr>
            <a:spLocks noGrp="1"/>
          </p:cNvSpPr>
          <p:nvPr>
            <p:ph type="body" idx="1"/>
          </p:nvPr>
        </p:nvSpPr>
        <p:spPr/>
        <p:txBody>
          <a:bodyPr/>
          <a:lstStyle/>
          <a:p>
            <a:r>
              <a:rPr lang="es-EC" dirty="0"/>
              <a:t>Estrategias de mitigación</a:t>
            </a:r>
            <a:endParaRPr lang="es-ES" dirty="0"/>
          </a:p>
        </p:txBody>
      </p:sp>
      <p:sp>
        <p:nvSpPr>
          <p:cNvPr id="5" name="Content Placeholder 4">
            <a:extLst>
              <a:ext uri="{FF2B5EF4-FFF2-40B4-BE49-F238E27FC236}">
                <a16:creationId xmlns:a16="http://schemas.microsoft.com/office/drawing/2014/main" id="{693D2BAA-4D66-4048-A7FF-75151B060908}"/>
              </a:ext>
            </a:extLst>
          </p:cNvPr>
          <p:cNvSpPr>
            <a:spLocks noGrp="1"/>
          </p:cNvSpPr>
          <p:nvPr>
            <p:ph sz="half" idx="2"/>
          </p:nvPr>
        </p:nvSpPr>
        <p:spPr/>
        <p:txBody>
          <a:bodyPr>
            <a:normAutofit lnSpcReduction="10000"/>
          </a:bodyPr>
          <a:lstStyle/>
          <a:p>
            <a:pPr marL="182563" lvl="3" indent="-182563"/>
            <a:r>
              <a:rPr lang="es-EC" dirty="0"/>
              <a:t>Generar una base de datos demográfica de los alumnos basado en las variables descritas en este estudio; las variables pueden ser obtenidas en la matrícula del alumno y enviadas a una base de datos separada de la base escolástica si así se lo desea.</a:t>
            </a:r>
            <a:endParaRPr lang="es-ES" dirty="0"/>
          </a:p>
          <a:p>
            <a:pPr marL="182563" lvl="3" indent="-182563"/>
            <a:r>
              <a:rPr lang="es-EC" dirty="0"/>
              <a:t>Generar un proceso automático que realice la predicción de los alumnos inscritos una vez por quimestre.</a:t>
            </a:r>
            <a:endParaRPr lang="es-ES" dirty="0"/>
          </a:p>
          <a:p>
            <a:pPr marL="182563" lvl="3" indent="-182563"/>
            <a:r>
              <a:rPr lang="es-EC" dirty="0"/>
              <a:t>Sin perder el seguimiento que el Departamento de Orientación Vocacional realiza sobre todos los alumnos se recomienda dar seguimiento prioritario a los alumnos que el clasificador marque como posibles detectores.</a:t>
            </a:r>
            <a:endParaRPr lang="es-ES" dirty="0"/>
          </a:p>
          <a:p>
            <a:pPr marL="182563" lvl="3" indent="-182563"/>
            <a:r>
              <a:rPr lang="es-EC" dirty="0"/>
              <a:t>Realizar una vez al año el ajusto del modelo predictivo con datos de al menos tres años lectivos anteriores al nuevo periodo.</a:t>
            </a:r>
            <a:endParaRPr lang="es-ES" dirty="0"/>
          </a:p>
        </p:txBody>
      </p:sp>
      <p:sp>
        <p:nvSpPr>
          <p:cNvPr id="8" name="Text Placeholder 7">
            <a:extLst>
              <a:ext uri="{FF2B5EF4-FFF2-40B4-BE49-F238E27FC236}">
                <a16:creationId xmlns:a16="http://schemas.microsoft.com/office/drawing/2014/main" id="{72DE42C5-46CC-4D12-A216-81326909032F}"/>
              </a:ext>
            </a:extLst>
          </p:cNvPr>
          <p:cNvSpPr>
            <a:spLocks noGrp="1"/>
          </p:cNvSpPr>
          <p:nvPr>
            <p:ph type="body" sz="quarter" idx="3"/>
          </p:nvPr>
        </p:nvSpPr>
        <p:spPr/>
        <p:txBody>
          <a:bodyPr/>
          <a:lstStyle/>
          <a:p>
            <a:r>
              <a:rPr lang="es-EC" dirty="0"/>
              <a:t>Acciones Inmediatas</a:t>
            </a:r>
            <a:endParaRPr lang="es-ES" dirty="0"/>
          </a:p>
        </p:txBody>
      </p:sp>
      <p:sp>
        <p:nvSpPr>
          <p:cNvPr id="9" name="Content Placeholder 8">
            <a:extLst>
              <a:ext uri="{FF2B5EF4-FFF2-40B4-BE49-F238E27FC236}">
                <a16:creationId xmlns:a16="http://schemas.microsoft.com/office/drawing/2014/main" id="{D5226F30-71C0-4431-929D-B022ED1F34CC}"/>
              </a:ext>
            </a:extLst>
          </p:cNvPr>
          <p:cNvSpPr>
            <a:spLocks noGrp="1"/>
          </p:cNvSpPr>
          <p:nvPr>
            <p:ph sz="quarter" idx="4"/>
          </p:nvPr>
        </p:nvSpPr>
        <p:spPr/>
        <p:txBody>
          <a:bodyPr>
            <a:normAutofit/>
          </a:bodyPr>
          <a:lstStyle/>
          <a:p>
            <a:pPr marL="182563" lvl="3" indent="-182563"/>
            <a:r>
              <a:rPr lang="es-EC" dirty="0"/>
              <a:t>Realizar juntas de medio quimestre con los docentes para detectar bajo rendimiento académico y desmotivación del alumno; en especial con los cursos de Primero y Segundo de bachillerato dar un seguimiento mensual.</a:t>
            </a:r>
            <a:endParaRPr lang="es-ES" dirty="0"/>
          </a:p>
          <a:p>
            <a:pPr marL="182563" lvl="3" indent="-182563"/>
            <a:r>
              <a:rPr lang="es-EC" dirty="0"/>
              <a:t>Crear un plan de ambientación a los alumnos con traspaso de colegio a mediados de año que incluya una intervención previa con el psicólogo y los padres de familia.</a:t>
            </a:r>
            <a:endParaRPr lang="es-ES" dirty="0"/>
          </a:p>
          <a:p>
            <a:pPr marL="182563" lvl="3" indent="-182563"/>
            <a:r>
              <a:rPr lang="es-EC" dirty="0"/>
              <a:t>Informar al psicólogo de la unidad educativa sobre los alumnos con antecedentes de abandono para realizar el seguimiento debido según la causa de abandono.</a:t>
            </a:r>
            <a:endParaRPr lang="es-ES" dirty="0"/>
          </a:p>
          <a:p>
            <a:pPr marL="182563" lvl="3" indent="-182563"/>
            <a:r>
              <a:rPr lang="es-EC" dirty="0"/>
              <a:t>Impartir charlas de concientización a los padres de familia sobre “La importancia de un desayuno nutritivo en los alumnos”.</a:t>
            </a:r>
            <a:endParaRPr lang="es-ES" dirty="0"/>
          </a:p>
        </p:txBody>
      </p:sp>
      <p:pic>
        <p:nvPicPr>
          <p:cNvPr id="4" name="Picture 3">
            <a:extLst>
              <a:ext uri="{FF2B5EF4-FFF2-40B4-BE49-F238E27FC236}">
                <a16:creationId xmlns:a16="http://schemas.microsoft.com/office/drawing/2014/main" id="{BE3741C3-2121-4D4E-B9A2-764374AF59A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spTree>
    <p:extLst>
      <p:ext uri="{BB962C8B-B14F-4D97-AF65-F5344CB8AC3E}">
        <p14:creationId xmlns:p14="http://schemas.microsoft.com/office/powerpoint/2010/main" val="25475738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B9E51-A85E-42CC-9C5E-71D8FDB3F6C0}"/>
              </a:ext>
            </a:extLst>
          </p:cNvPr>
          <p:cNvSpPr>
            <a:spLocks noGrp="1"/>
          </p:cNvSpPr>
          <p:nvPr>
            <p:ph type="title"/>
          </p:nvPr>
        </p:nvSpPr>
        <p:spPr/>
        <p:txBody>
          <a:bodyPr>
            <a:normAutofit/>
          </a:bodyPr>
          <a:lstStyle/>
          <a:p>
            <a:r>
              <a:rPr lang="es-EC" sz="3200" dirty="0"/>
              <a:t>Resultados Regreso al Colegio</a:t>
            </a:r>
            <a:endParaRPr lang="es-ES" sz="3200" dirty="0"/>
          </a:p>
        </p:txBody>
      </p:sp>
      <p:sp>
        <p:nvSpPr>
          <p:cNvPr id="5" name="Text Placeholder 4">
            <a:extLst>
              <a:ext uri="{FF2B5EF4-FFF2-40B4-BE49-F238E27FC236}">
                <a16:creationId xmlns:a16="http://schemas.microsoft.com/office/drawing/2014/main" id="{4D6B8E6A-616B-4CD4-8021-AC469E1C1625}"/>
              </a:ext>
            </a:extLst>
          </p:cNvPr>
          <p:cNvSpPr>
            <a:spLocks noGrp="1"/>
          </p:cNvSpPr>
          <p:nvPr>
            <p:ph type="body" idx="1"/>
          </p:nvPr>
        </p:nvSpPr>
        <p:spPr/>
        <p:txBody>
          <a:bodyPr/>
          <a:lstStyle/>
          <a:p>
            <a:r>
              <a:rPr lang="es-EC" dirty="0"/>
              <a:t>Estrategias de mitigación</a:t>
            </a:r>
            <a:endParaRPr lang="es-ES" dirty="0"/>
          </a:p>
        </p:txBody>
      </p:sp>
      <p:sp>
        <p:nvSpPr>
          <p:cNvPr id="6" name="Content Placeholder 5">
            <a:extLst>
              <a:ext uri="{FF2B5EF4-FFF2-40B4-BE49-F238E27FC236}">
                <a16:creationId xmlns:a16="http://schemas.microsoft.com/office/drawing/2014/main" id="{2A5B17D6-6326-4956-BFD4-B70731746157}"/>
              </a:ext>
            </a:extLst>
          </p:cNvPr>
          <p:cNvSpPr>
            <a:spLocks noGrp="1"/>
          </p:cNvSpPr>
          <p:nvPr>
            <p:ph sz="half" idx="2"/>
          </p:nvPr>
        </p:nvSpPr>
        <p:spPr/>
        <p:txBody>
          <a:bodyPr>
            <a:normAutofit fontScale="70000" lnSpcReduction="20000"/>
          </a:bodyPr>
          <a:lstStyle/>
          <a:p>
            <a:pPr lvl="0"/>
            <a:r>
              <a:rPr lang="es-EC" dirty="0"/>
              <a:t>Generar una base de datos demográfica de los alumnos basado en las variables descritas en este estudio; las variables pueden ser obtenidas en la matrícula del alumno y enviadas a una base de datos separada de la base escolástica.</a:t>
            </a:r>
            <a:endParaRPr lang="es-ES" dirty="0"/>
          </a:p>
          <a:p>
            <a:pPr lvl="0"/>
            <a:r>
              <a:rPr lang="es-EC" dirty="0"/>
              <a:t>Generar un proceso automático que realice la predicción de los alumnos inscritos una vez por quimestre.</a:t>
            </a:r>
            <a:endParaRPr lang="es-ES" dirty="0"/>
          </a:p>
          <a:p>
            <a:pPr lvl="0"/>
            <a:r>
              <a:rPr lang="es-EC" dirty="0"/>
              <a:t>Sin perder el seguimiento que el Departamento de Orientación Vocacional realiza sobre todos los alumnos se recomienda generar un plan de acción sobre los alumnos que el modelo prediga que no regresarán el año siguiente.</a:t>
            </a:r>
            <a:endParaRPr lang="es-ES" dirty="0"/>
          </a:p>
          <a:p>
            <a:pPr lvl="0"/>
            <a:r>
              <a:rPr lang="es-EC" dirty="0"/>
              <a:t>Realizar una vez al año el ajusto del modelo predictivo con datos de al menos tres años lectivos anteriores al nuevo periodo.</a:t>
            </a:r>
            <a:endParaRPr lang="es-ES" dirty="0"/>
          </a:p>
        </p:txBody>
      </p:sp>
      <p:sp>
        <p:nvSpPr>
          <p:cNvPr id="7" name="Text Placeholder 6">
            <a:extLst>
              <a:ext uri="{FF2B5EF4-FFF2-40B4-BE49-F238E27FC236}">
                <a16:creationId xmlns:a16="http://schemas.microsoft.com/office/drawing/2014/main" id="{66834009-715E-49EB-A53F-2CA26D170BC8}"/>
              </a:ext>
            </a:extLst>
          </p:cNvPr>
          <p:cNvSpPr>
            <a:spLocks noGrp="1"/>
          </p:cNvSpPr>
          <p:nvPr>
            <p:ph type="body" sz="quarter" idx="3"/>
          </p:nvPr>
        </p:nvSpPr>
        <p:spPr/>
        <p:txBody>
          <a:bodyPr/>
          <a:lstStyle/>
          <a:p>
            <a:r>
              <a:rPr lang="es-EC" dirty="0"/>
              <a:t>Acciones Inmediatas</a:t>
            </a:r>
            <a:endParaRPr lang="es-ES" dirty="0"/>
          </a:p>
        </p:txBody>
      </p:sp>
      <p:sp>
        <p:nvSpPr>
          <p:cNvPr id="8" name="Content Placeholder 7">
            <a:extLst>
              <a:ext uri="{FF2B5EF4-FFF2-40B4-BE49-F238E27FC236}">
                <a16:creationId xmlns:a16="http://schemas.microsoft.com/office/drawing/2014/main" id="{43F3982E-24ED-485E-B5DF-51DB1DA8A18E}"/>
              </a:ext>
            </a:extLst>
          </p:cNvPr>
          <p:cNvSpPr>
            <a:spLocks noGrp="1"/>
          </p:cNvSpPr>
          <p:nvPr>
            <p:ph sz="quarter" idx="4"/>
          </p:nvPr>
        </p:nvSpPr>
        <p:spPr/>
        <p:txBody>
          <a:bodyPr>
            <a:normAutofit fontScale="62500" lnSpcReduction="20000"/>
          </a:bodyPr>
          <a:lstStyle/>
          <a:p>
            <a:pPr lvl="0"/>
            <a:r>
              <a:rPr lang="es-EC" dirty="0"/>
              <a:t>Elaborar y ejecutar un plan de mejora académica para aquellos alumnos con notas inferiores a 5.8 en el primer quimestre; detectando las materias con menor puntaje y realizando un seguimiento adecuado para cada alumno.</a:t>
            </a:r>
            <a:endParaRPr lang="es-ES" dirty="0"/>
          </a:p>
          <a:p>
            <a:pPr lvl="0"/>
            <a:r>
              <a:rPr lang="es-EC" dirty="0"/>
              <a:t>Elaborar un sistema de registro de asistencia que emita alertas de alumnos con asistencias menores a 5 días después de los 90 días escolares del quimestre. Una vez detectados el grupo de alumno y luego de una sesión previa de trabajo con el inspector general y el psicólogo, el departamento de Orientación Vocacional deberá elaborar y ejecutar un plan de trabajo con estos alumnos. </a:t>
            </a:r>
            <a:endParaRPr lang="es-ES" dirty="0"/>
          </a:p>
          <a:p>
            <a:pPr lvl="1"/>
            <a:r>
              <a:rPr lang="es-EC" dirty="0"/>
              <a:t>De ser posible permitir que el sistema de alertas envíe notificaciones vía SMS a los padres de familia o representantes del alumno al detectar una falta en el día de clases.</a:t>
            </a:r>
            <a:endParaRPr lang="es-ES" dirty="0"/>
          </a:p>
          <a:p>
            <a:r>
              <a:rPr lang="es-EC" dirty="0"/>
              <a:t>Informar al psicólogo de la unidad educativa sobre los alumnos con antecedentes de abandono para realizar el seguimiento debido según la causa de abandono.</a:t>
            </a:r>
            <a:endParaRPr lang="es-ES" dirty="0"/>
          </a:p>
        </p:txBody>
      </p:sp>
      <p:pic>
        <p:nvPicPr>
          <p:cNvPr id="4" name="Picture 3">
            <a:extLst>
              <a:ext uri="{FF2B5EF4-FFF2-40B4-BE49-F238E27FC236}">
                <a16:creationId xmlns:a16="http://schemas.microsoft.com/office/drawing/2014/main" id="{BE3741C3-2121-4D4E-B9A2-764374AF59A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spTree>
    <p:extLst>
      <p:ext uri="{BB962C8B-B14F-4D97-AF65-F5344CB8AC3E}">
        <p14:creationId xmlns:p14="http://schemas.microsoft.com/office/powerpoint/2010/main" val="28351637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0D6217-4CCE-4E6A-A6BA-ED6DF8D27B39}"/>
              </a:ext>
            </a:extLst>
          </p:cNvPr>
          <p:cNvSpPr>
            <a:spLocks noGrp="1"/>
          </p:cNvSpPr>
          <p:nvPr>
            <p:ph type="title"/>
          </p:nvPr>
        </p:nvSpPr>
        <p:spPr/>
        <p:txBody>
          <a:bodyPr/>
          <a:lstStyle/>
          <a:p>
            <a:r>
              <a:rPr lang="es-EC" dirty="0"/>
              <a:t>5. Conclusiones y Trabajos Futuros</a:t>
            </a:r>
            <a:endParaRPr lang="es-ES" dirty="0"/>
          </a:p>
        </p:txBody>
      </p:sp>
      <p:sp>
        <p:nvSpPr>
          <p:cNvPr id="5" name="Text Placeholder 4">
            <a:extLst>
              <a:ext uri="{FF2B5EF4-FFF2-40B4-BE49-F238E27FC236}">
                <a16:creationId xmlns:a16="http://schemas.microsoft.com/office/drawing/2014/main" id="{8849CA5B-9A99-4D3F-AAE1-09DDD01A5655}"/>
              </a:ext>
            </a:extLst>
          </p:cNvPr>
          <p:cNvSpPr>
            <a:spLocks noGrp="1"/>
          </p:cNvSpPr>
          <p:nvPr>
            <p:ph type="body" idx="1"/>
          </p:nvPr>
        </p:nvSpPr>
        <p:spPr/>
        <p:txBody>
          <a:bodyPr/>
          <a:lstStyle/>
          <a:p>
            <a:r>
              <a:rPr lang="es-EC" dirty="0"/>
              <a:t>AGENDA</a:t>
            </a:r>
            <a:endParaRPr lang="es-ES" dirty="0"/>
          </a:p>
        </p:txBody>
      </p:sp>
      <p:pic>
        <p:nvPicPr>
          <p:cNvPr id="6" name="Picture 5">
            <a:extLst>
              <a:ext uri="{FF2B5EF4-FFF2-40B4-BE49-F238E27FC236}">
                <a16:creationId xmlns:a16="http://schemas.microsoft.com/office/drawing/2014/main" id="{92161309-52C5-45E4-A30D-DB313077F56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spTree>
    <p:extLst>
      <p:ext uri="{BB962C8B-B14F-4D97-AF65-F5344CB8AC3E}">
        <p14:creationId xmlns:p14="http://schemas.microsoft.com/office/powerpoint/2010/main" val="2569425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B9E51-A85E-42CC-9C5E-71D8FDB3F6C0}"/>
              </a:ext>
            </a:extLst>
          </p:cNvPr>
          <p:cNvSpPr>
            <a:spLocks noGrp="1"/>
          </p:cNvSpPr>
          <p:nvPr>
            <p:ph type="title"/>
          </p:nvPr>
        </p:nvSpPr>
        <p:spPr/>
        <p:txBody>
          <a:bodyPr>
            <a:normAutofit/>
          </a:bodyPr>
          <a:lstStyle/>
          <a:p>
            <a:r>
              <a:rPr lang="es-EC" sz="3200" dirty="0"/>
              <a:t>Conclusiones</a:t>
            </a:r>
            <a:endParaRPr lang="es-ES" sz="3200" dirty="0"/>
          </a:p>
        </p:txBody>
      </p:sp>
      <p:graphicFrame>
        <p:nvGraphicFramePr>
          <p:cNvPr id="5" name="Content Placeholder 4">
            <a:extLst>
              <a:ext uri="{FF2B5EF4-FFF2-40B4-BE49-F238E27FC236}">
                <a16:creationId xmlns:a16="http://schemas.microsoft.com/office/drawing/2014/main" id="{76437E49-0946-4272-8CB2-F138C24EEBFA}"/>
              </a:ext>
            </a:extLst>
          </p:cNvPr>
          <p:cNvGraphicFramePr>
            <a:graphicFrameLocks noGrp="1"/>
          </p:cNvGraphicFramePr>
          <p:nvPr>
            <p:ph idx="1"/>
            <p:extLst>
              <p:ext uri="{D42A27DB-BD31-4B8C-83A1-F6EECF244321}">
                <p14:modId xmlns:p14="http://schemas.microsoft.com/office/powerpoint/2010/main" val="901151535"/>
              </p:ext>
            </p:extLst>
          </p:nvPr>
        </p:nvGraphicFramePr>
        <p:xfrm>
          <a:off x="3869268" y="864108"/>
          <a:ext cx="7315200" cy="512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BE3741C3-2121-4D4E-B9A2-764374AF59A7}"/>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spTree>
    <p:extLst>
      <p:ext uri="{BB962C8B-B14F-4D97-AF65-F5344CB8AC3E}">
        <p14:creationId xmlns:p14="http://schemas.microsoft.com/office/powerpoint/2010/main" val="40154301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B9E51-A85E-42CC-9C5E-71D8FDB3F6C0}"/>
              </a:ext>
            </a:extLst>
          </p:cNvPr>
          <p:cNvSpPr>
            <a:spLocks noGrp="1"/>
          </p:cNvSpPr>
          <p:nvPr>
            <p:ph type="title"/>
          </p:nvPr>
        </p:nvSpPr>
        <p:spPr/>
        <p:txBody>
          <a:bodyPr>
            <a:normAutofit/>
          </a:bodyPr>
          <a:lstStyle/>
          <a:p>
            <a:r>
              <a:rPr lang="es-EC" sz="3200" dirty="0"/>
              <a:t>Conclusiones</a:t>
            </a:r>
            <a:endParaRPr lang="es-ES" sz="3200" dirty="0"/>
          </a:p>
        </p:txBody>
      </p:sp>
      <p:graphicFrame>
        <p:nvGraphicFramePr>
          <p:cNvPr id="5" name="Content Placeholder 4">
            <a:extLst>
              <a:ext uri="{FF2B5EF4-FFF2-40B4-BE49-F238E27FC236}">
                <a16:creationId xmlns:a16="http://schemas.microsoft.com/office/drawing/2014/main" id="{9ABC9EDE-D8FC-4765-AA58-8193C3E726C9}"/>
              </a:ext>
            </a:extLst>
          </p:cNvPr>
          <p:cNvGraphicFramePr>
            <a:graphicFrameLocks noGrp="1"/>
          </p:cNvGraphicFramePr>
          <p:nvPr>
            <p:ph idx="1"/>
            <p:extLst>
              <p:ext uri="{D42A27DB-BD31-4B8C-83A1-F6EECF244321}">
                <p14:modId xmlns:p14="http://schemas.microsoft.com/office/powerpoint/2010/main" val="3497064551"/>
              </p:ext>
            </p:extLst>
          </p:nvPr>
        </p:nvGraphicFramePr>
        <p:xfrm>
          <a:off x="3869268" y="864108"/>
          <a:ext cx="7315200" cy="512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BE3741C3-2121-4D4E-B9A2-764374AF59A7}"/>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spTree>
    <p:extLst>
      <p:ext uri="{BB962C8B-B14F-4D97-AF65-F5344CB8AC3E}">
        <p14:creationId xmlns:p14="http://schemas.microsoft.com/office/powerpoint/2010/main" val="40288864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B9E51-A85E-42CC-9C5E-71D8FDB3F6C0}"/>
              </a:ext>
            </a:extLst>
          </p:cNvPr>
          <p:cNvSpPr>
            <a:spLocks noGrp="1"/>
          </p:cNvSpPr>
          <p:nvPr>
            <p:ph type="title"/>
          </p:nvPr>
        </p:nvSpPr>
        <p:spPr/>
        <p:txBody>
          <a:bodyPr>
            <a:normAutofit/>
          </a:bodyPr>
          <a:lstStyle/>
          <a:p>
            <a:r>
              <a:rPr lang="es-EC" sz="3200" dirty="0"/>
              <a:t>Trabajos Futuros</a:t>
            </a:r>
            <a:endParaRPr lang="es-ES" sz="3200" dirty="0"/>
          </a:p>
        </p:txBody>
      </p:sp>
      <p:graphicFrame>
        <p:nvGraphicFramePr>
          <p:cNvPr id="5" name="Content Placeholder 4">
            <a:extLst>
              <a:ext uri="{FF2B5EF4-FFF2-40B4-BE49-F238E27FC236}">
                <a16:creationId xmlns:a16="http://schemas.microsoft.com/office/drawing/2014/main" id="{B479786D-7C2B-413F-A862-5572CD6EFB79}"/>
              </a:ext>
            </a:extLst>
          </p:cNvPr>
          <p:cNvGraphicFramePr>
            <a:graphicFrameLocks noGrp="1"/>
          </p:cNvGraphicFramePr>
          <p:nvPr>
            <p:ph idx="1"/>
            <p:extLst>
              <p:ext uri="{D42A27DB-BD31-4B8C-83A1-F6EECF244321}">
                <p14:modId xmlns:p14="http://schemas.microsoft.com/office/powerpoint/2010/main" val="412926916"/>
              </p:ext>
            </p:extLst>
          </p:nvPr>
        </p:nvGraphicFramePr>
        <p:xfrm>
          <a:off x="3869268" y="864108"/>
          <a:ext cx="7315200" cy="512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BE3741C3-2121-4D4E-B9A2-764374AF59A7}"/>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spTree>
    <p:extLst>
      <p:ext uri="{BB962C8B-B14F-4D97-AF65-F5344CB8AC3E}">
        <p14:creationId xmlns:p14="http://schemas.microsoft.com/office/powerpoint/2010/main" val="4632785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B9E51-A85E-42CC-9C5E-71D8FDB3F6C0}"/>
              </a:ext>
            </a:extLst>
          </p:cNvPr>
          <p:cNvSpPr>
            <a:spLocks noGrp="1"/>
          </p:cNvSpPr>
          <p:nvPr>
            <p:ph type="title"/>
          </p:nvPr>
        </p:nvSpPr>
        <p:spPr/>
        <p:txBody>
          <a:bodyPr>
            <a:normAutofit/>
          </a:bodyPr>
          <a:lstStyle/>
          <a:p>
            <a:r>
              <a:rPr lang="es-EC" sz="3200" dirty="0"/>
              <a:t>Trabajos Futuros</a:t>
            </a:r>
            <a:endParaRPr lang="es-ES" sz="3200" dirty="0"/>
          </a:p>
        </p:txBody>
      </p:sp>
      <p:graphicFrame>
        <p:nvGraphicFramePr>
          <p:cNvPr id="5" name="Content Placeholder 4">
            <a:extLst>
              <a:ext uri="{FF2B5EF4-FFF2-40B4-BE49-F238E27FC236}">
                <a16:creationId xmlns:a16="http://schemas.microsoft.com/office/drawing/2014/main" id="{BD462F8E-B7E5-42F0-B4B3-AE596A3158D5}"/>
              </a:ext>
            </a:extLst>
          </p:cNvPr>
          <p:cNvGraphicFramePr>
            <a:graphicFrameLocks noGrp="1"/>
          </p:cNvGraphicFramePr>
          <p:nvPr>
            <p:ph idx="1"/>
            <p:extLst>
              <p:ext uri="{D42A27DB-BD31-4B8C-83A1-F6EECF244321}">
                <p14:modId xmlns:p14="http://schemas.microsoft.com/office/powerpoint/2010/main" val="2807553008"/>
              </p:ext>
            </p:extLst>
          </p:nvPr>
        </p:nvGraphicFramePr>
        <p:xfrm>
          <a:off x="3869268" y="864108"/>
          <a:ext cx="7315200" cy="512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BE3741C3-2121-4D4E-B9A2-764374AF59A7}"/>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spTree>
    <p:extLst>
      <p:ext uri="{BB962C8B-B14F-4D97-AF65-F5344CB8AC3E}">
        <p14:creationId xmlns:p14="http://schemas.microsoft.com/office/powerpoint/2010/main" val="25511996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52702-D975-4134-93A3-5ACA5E88C4C7}"/>
              </a:ext>
            </a:extLst>
          </p:cNvPr>
          <p:cNvSpPr>
            <a:spLocks noGrp="1"/>
          </p:cNvSpPr>
          <p:nvPr>
            <p:ph type="title"/>
          </p:nvPr>
        </p:nvSpPr>
        <p:spPr/>
        <p:txBody>
          <a:bodyPr/>
          <a:lstStyle/>
          <a:p>
            <a:r>
              <a:rPr lang="es-EC" dirty="0"/>
              <a:t>Muchas gracias</a:t>
            </a:r>
            <a:endParaRPr lang="es-ES" dirty="0"/>
          </a:p>
        </p:txBody>
      </p:sp>
      <p:sp>
        <p:nvSpPr>
          <p:cNvPr id="4" name="Text Placeholder 3">
            <a:extLst>
              <a:ext uri="{FF2B5EF4-FFF2-40B4-BE49-F238E27FC236}">
                <a16:creationId xmlns:a16="http://schemas.microsoft.com/office/drawing/2014/main" id="{98320F5C-1D9A-4C18-B2A9-E038EEC1DF31}"/>
              </a:ext>
            </a:extLst>
          </p:cNvPr>
          <p:cNvSpPr>
            <a:spLocks noGrp="1"/>
          </p:cNvSpPr>
          <p:nvPr>
            <p:ph type="body" sz="half" idx="2"/>
          </p:nvPr>
        </p:nvSpPr>
        <p:spPr/>
        <p:txBody>
          <a:bodyPr/>
          <a:lstStyle/>
          <a:p>
            <a:endParaRPr lang="es-ES"/>
          </a:p>
        </p:txBody>
      </p:sp>
      <p:pic>
        <p:nvPicPr>
          <p:cNvPr id="9" name="Picture 8">
            <a:extLst>
              <a:ext uri="{FF2B5EF4-FFF2-40B4-BE49-F238E27FC236}">
                <a16:creationId xmlns:a16="http://schemas.microsoft.com/office/drawing/2014/main" id="{29B9C1C2-F4E8-422C-8D51-82792497E1E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sp>
        <p:nvSpPr>
          <p:cNvPr id="11" name="Picture Placeholder 10">
            <a:extLst>
              <a:ext uri="{FF2B5EF4-FFF2-40B4-BE49-F238E27FC236}">
                <a16:creationId xmlns:a16="http://schemas.microsoft.com/office/drawing/2014/main" id="{A84613F9-ECD6-4098-B6C5-59748D3E35E0}"/>
              </a:ext>
            </a:extLst>
          </p:cNvPr>
          <p:cNvSpPr>
            <a:spLocks noGrp="1"/>
          </p:cNvSpPr>
          <p:nvPr>
            <p:ph type="pic" idx="1"/>
          </p:nvPr>
        </p:nvSpPr>
        <p:spPr/>
      </p:sp>
    </p:spTree>
    <p:extLst>
      <p:ext uri="{BB962C8B-B14F-4D97-AF65-F5344CB8AC3E}">
        <p14:creationId xmlns:p14="http://schemas.microsoft.com/office/powerpoint/2010/main" val="4081779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9A483-7A12-489B-A000-D369893AF44B}"/>
              </a:ext>
            </a:extLst>
          </p:cNvPr>
          <p:cNvSpPr>
            <a:spLocks noGrp="1"/>
          </p:cNvSpPr>
          <p:nvPr>
            <p:ph type="title"/>
          </p:nvPr>
        </p:nvSpPr>
        <p:spPr/>
        <p:txBody>
          <a:bodyPr>
            <a:normAutofit/>
          </a:bodyPr>
          <a:lstStyle/>
          <a:p>
            <a:r>
              <a:rPr lang="es-EC" sz="3200" dirty="0"/>
              <a:t>Objetivos</a:t>
            </a:r>
            <a:endParaRPr lang="es-ES" sz="3200" dirty="0"/>
          </a:p>
        </p:txBody>
      </p:sp>
      <p:graphicFrame>
        <p:nvGraphicFramePr>
          <p:cNvPr id="5" name="Content Placeholder 4">
            <a:extLst>
              <a:ext uri="{FF2B5EF4-FFF2-40B4-BE49-F238E27FC236}">
                <a16:creationId xmlns:a16="http://schemas.microsoft.com/office/drawing/2014/main" id="{C23C5683-596F-49C3-AECB-0398CC4909E9}"/>
              </a:ext>
            </a:extLst>
          </p:cNvPr>
          <p:cNvGraphicFramePr>
            <a:graphicFrameLocks noGrp="1"/>
          </p:cNvGraphicFramePr>
          <p:nvPr>
            <p:ph idx="1"/>
            <p:extLst>
              <p:ext uri="{D42A27DB-BD31-4B8C-83A1-F6EECF244321}">
                <p14:modId xmlns:p14="http://schemas.microsoft.com/office/powerpoint/2010/main" val="2868276475"/>
              </p:ext>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57ECB9CC-42C3-4B3E-863B-7DCE88A801D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spTree>
    <p:extLst>
      <p:ext uri="{BB962C8B-B14F-4D97-AF65-F5344CB8AC3E}">
        <p14:creationId xmlns:p14="http://schemas.microsoft.com/office/powerpoint/2010/main" val="2515635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9A483-7A12-489B-A000-D369893AF44B}"/>
              </a:ext>
            </a:extLst>
          </p:cNvPr>
          <p:cNvSpPr>
            <a:spLocks noGrp="1"/>
          </p:cNvSpPr>
          <p:nvPr>
            <p:ph type="title"/>
          </p:nvPr>
        </p:nvSpPr>
        <p:spPr/>
        <p:txBody>
          <a:bodyPr>
            <a:normAutofit/>
          </a:bodyPr>
          <a:lstStyle/>
          <a:p>
            <a:r>
              <a:rPr lang="es-EC" sz="3200" dirty="0"/>
              <a:t>Hipótesis</a:t>
            </a:r>
            <a:endParaRPr lang="es-ES" sz="3200" dirty="0"/>
          </a:p>
        </p:txBody>
      </p:sp>
      <p:graphicFrame>
        <p:nvGraphicFramePr>
          <p:cNvPr id="5" name="Content Placeholder 4">
            <a:extLst>
              <a:ext uri="{FF2B5EF4-FFF2-40B4-BE49-F238E27FC236}">
                <a16:creationId xmlns:a16="http://schemas.microsoft.com/office/drawing/2014/main" id="{320C43FA-0E25-4C79-9015-A44A9032AD56}"/>
              </a:ext>
            </a:extLst>
          </p:cNvPr>
          <p:cNvGraphicFramePr>
            <a:graphicFrameLocks noGrp="1"/>
          </p:cNvGraphicFramePr>
          <p:nvPr>
            <p:ph idx="1"/>
            <p:extLst>
              <p:ext uri="{D42A27DB-BD31-4B8C-83A1-F6EECF244321}">
                <p14:modId xmlns:p14="http://schemas.microsoft.com/office/powerpoint/2010/main" val="337071100"/>
              </p:ext>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57ECB9CC-42C3-4B3E-863B-7DCE88A801D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spTree>
    <p:extLst>
      <p:ext uri="{BB962C8B-B14F-4D97-AF65-F5344CB8AC3E}">
        <p14:creationId xmlns:p14="http://schemas.microsoft.com/office/powerpoint/2010/main" val="1781551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0D6217-4CCE-4E6A-A6BA-ED6DF8D27B39}"/>
              </a:ext>
            </a:extLst>
          </p:cNvPr>
          <p:cNvSpPr>
            <a:spLocks noGrp="1"/>
          </p:cNvSpPr>
          <p:nvPr>
            <p:ph type="title"/>
          </p:nvPr>
        </p:nvSpPr>
        <p:spPr/>
        <p:txBody>
          <a:bodyPr/>
          <a:lstStyle/>
          <a:p>
            <a:r>
              <a:rPr lang="es-EC" dirty="0"/>
              <a:t>2. Estado del Arte</a:t>
            </a:r>
            <a:endParaRPr lang="es-ES" dirty="0"/>
          </a:p>
        </p:txBody>
      </p:sp>
      <p:sp>
        <p:nvSpPr>
          <p:cNvPr id="5" name="Text Placeholder 4">
            <a:extLst>
              <a:ext uri="{FF2B5EF4-FFF2-40B4-BE49-F238E27FC236}">
                <a16:creationId xmlns:a16="http://schemas.microsoft.com/office/drawing/2014/main" id="{8849CA5B-9A99-4D3F-AAE1-09DDD01A5655}"/>
              </a:ext>
            </a:extLst>
          </p:cNvPr>
          <p:cNvSpPr>
            <a:spLocks noGrp="1"/>
          </p:cNvSpPr>
          <p:nvPr>
            <p:ph type="body" idx="1"/>
          </p:nvPr>
        </p:nvSpPr>
        <p:spPr/>
        <p:txBody>
          <a:bodyPr/>
          <a:lstStyle/>
          <a:p>
            <a:r>
              <a:rPr lang="es-EC" dirty="0"/>
              <a:t>AGENDA</a:t>
            </a:r>
            <a:endParaRPr lang="es-ES" dirty="0"/>
          </a:p>
        </p:txBody>
      </p:sp>
      <p:pic>
        <p:nvPicPr>
          <p:cNvPr id="6" name="Picture 5">
            <a:extLst>
              <a:ext uri="{FF2B5EF4-FFF2-40B4-BE49-F238E27FC236}">
                <a16:creationId xmlns:a16="http://schemas.microsoft.com/office/drawing/2014/main" id="{92161309-52C5-45E4-A30D-DB313077F56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spTree>
    <p:extLst>
      <p:ext uri="{BB962C8B-B14F-4D97-AF65-F5344CB8AC3E}">
        <p14:creationId xmlns:p14="http://schemas.microsoft.com/office/powerpoint/2010/main" val="1266177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9A483-7A12-489B-A000-D369893AF44B}"/>
              </a:ext>
            </a:extLst>
          </p:cNvPr>
          <p:cNvSpPr>
            <a:spLocks noGrp="1"/>
          </p:cNvSpPr>
          <p:nvPr>
            <p:ph type="title"/>
          </p:nvPr>
        </p:nvSpPr>
        <p:spPr/>
        <p:txBody>
          <a:bodyPr>
            <a:normAutofit/>
          </a:bodyPr>
          <a:lstStyle/>
          <a:p>
            <a:r>
              <a:rPr lang="es-EC" sz="3200" dirty="0"/>
              <a:t>Deserción Escolar</a:t>
            </a:r>
            <a:endParaRPr lang="es-ES" sz="3200" dirty="0"/>
          </a:p>
        </p:txBody>
      </p:sp>
      <p:graphicFrame>
        <p:nvGraphicFramePr>
          <p:cNvPr id="5" name="Content Placeholder 4">
            <a:extLst>
              <a:ext uri="{FF2B5EF4-FFF2-40B4-BE49-F238E27FC236}">
                <a16:creationId xmlns:a16="http://schemas.microsoft.com/office/drawing/2014/main" id="{0475CECE-515C-488C-81F8-B1013B2940AB}"/>
              </a:ext>
            </a:extLst>
          </p:cNvPr>
          <p:cNvGraphicFramePr>
            <a:graphicFrameLocks noGrp="1"/>
          </p:cNvGraphicFramePr>
          <p:nvPr>
            <p:ph idx="1"/>
            <p:extLst>
              <p:ext uri="{D42A27DB-BD31-4B8C-83A1-F6EECF244321}">
                <p14:modId xmlns:p14="http://schemas.microsoft.com/office/powerpoint/2010/main" val="285123185"/>
              </p:ext>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57ECB9CC-42C3-4B3E-863B-7DCE88A801D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p:spTree>
    <p:extLst>
      <p:ext uri="{BB962C8B-B14F-4D97-AF65-F5344CB8AC3E}">
        <p14:creationId xmlns:p14="http://schemas.microsoft.com/office/powerpoint/2010/main" val="4160431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9A483-7A12-489B-A000-D369893AF44B}"/>
              </a:ext>
            </a:extLst>
          </p:cNvPr>
          <p:cNvSpPr>
            <a:spLocks noGrp="1"/>
          </p:cNvSpPr>
          <p:nvPr>
            <p:ph type="title"/>
          </p:nvPr>
        </p:nvSpPr>
        <p:spPr/>
        <p:txBody>
          <a:bodyPr>
            <a:normAutofit/>
          </a:bodyPr>
          <a:lstStyle/>
          <a:p>
            <a:r>
              <a:rPr lang="es-EC" sz="3200" dirty="0"/>
              <a:t>Deserción Escolar</a:t>
            </a:r>
            <a:endParaRPr lang="es-ES" sz="3200" dirty="0"/>
          </a:p>
        </p:txBody>
      </p:sp>
      <p:graphicFrame>
        <p:nvGraphicFramePr>
          <p:cNvPr id="5" name="Content Placeholder 4">
            <a:extLst>
              <a:ext uri="{FF2B5EF4-FFF2-40B4-BE49-F238E27FC236}">
                <a16:creationId xmlns:a16="http://schemas.microsoft.com/office/drawing/2014/main" id="{0475CECE-515C-488C-81F8-B1013B2940AB}"/>
              </a:ext>
            </a:extLst>
          </p:cNvPr>
          <p:cNvGraphicFramePr>
            <a:graphicFrameLocks noGrp="1"/>
          </p:cNvGraphicFramePr>
          <p:nvPr>
            <p:ph idx="1"/>
            <p:extLst>
              <p:ext uri="{D42A27DB-BD31-4B8C-83A1-F6EECF244321}">
                <p14:modId xmlns:p14="http://schemas.microsoft.com/office/powerpoint/2010/main" val="2480386523"/>
              </p:ext>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57ECB9CC-42C3-4B3E-863B-7DCE88A801D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9303026" y="6109252"/>
            <a:ext cx="2888974" cy="748748"/>
          </a:xfrm>
          <a:prstGeom prst="rect">
            <a:avLst/>
          </a:prstGeom>
          <a:noFill/>
          <a:ln>
            <a:noFill/>
          </a:ln>
        </p:spPr>
      </p:pic>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027756AD-9521-4B4D-8659-4CCC8B84C13C}"/>
                  </a:ext>
                </a:extLst>
              </p:cNvPr>
              <p:cNvSpPr/>
              <p:nvPr/>
            </p:nvSpPr>
            <p:spPr>
              <a:xfrm>
                <a:off x="4186790" y="3054167"/>
                <a:ext cx="2506519" cy="740139"/>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𝑇𝐴𝐵</m:t>
                      </m:r>
                      <m:r>
                        <a:rPr lang="es-ES" i="0">
                          <a:latin typeface="Cambria Math" panose="02040503050406030204" pitchFamily="18" charset="0"/>
                        </a:rPr>
                        <m:t>= </m:t>
                      </m:r>
                      <m:f>
                        <m:fPr>
                          <m:ctrlPr>
                            <a:rPr lang="es-ES" i="1">
                              <a:latin typeface="Cambria Math" panose="02040503050406030204" pitchFamily="18" charset="0"/>
                            </a:rPr>
                          </m:ctrlPr>
                        </m:fPr>
                        <m:num>
                          <m:r>
                            <a:rPr lang="es-ES" i="1">
                              <a:latin typeface="Cambria Math" panose="02040503050406030204" pitchFamily="18" charset="0"/>
                            </a:rPr>
                            <m:t>𝐸𝑠𝑡</m:t>
                          </m:r>
                          <m:r>
                            <a:rPr lang="es-ES" i="0">
                              <a:latin typeface="Cambria Math" panose="02040503050406030204" pitchFamily="18" charset="0"/>
                            </a:rPr>
                            <m:t> </m:t>
                          </m:r>
                          <m:sSubSup>
                            <m:sSubSupPr>
                              <m:ctrlPr>
                                <a:rPr lang="es-ES" i="1">
                                  <a:latin typeface="Cambria Math" panose="02040503050406030204" pitchFamily="18" charset="0"/>
                                </a:rPr>
                              </m:ctrlPr>
                            </m:sSubSupPr>
                            <m:e>
                              <m:r>
                                <a:rPr lang="es-ES" i="1">
                                  <a:latin typeface="Cambria Math" panose="02040503050406030204" pitchFamily="18" charset="0"/>
                                </a:rPr>
                                <m:t>𝐴𝑏</m:t>
                              </m:r>
                            </m:e>
                            <m:sub>
                              <m:r>
                                <a:rPr lang="es-ES" i="1">
                                  <a:latin typeface="Cambria Math" panose="02040503050406030204" pitchFamily="18" charset="0"/>
                                </a:rPr>
                                <m:t>𝑔</m:t>
                              </m:r>
                            </m:sub>
                            <m:sup>
                              <m:r>
                                <a:rPr lang="es-ES" i="1">
                                  <a:latin typeface="Cambria Math" panose="02040503050406030204" pitchFamily="18" charset="0"/>
                                </a:rPr>
                                <m:t>𝑡</m:t>
                              </m:r>
                            </m:sup>
                          </m:sSubSup>
                        </m:num>
                        <m:den>
                          <m:r>
                            <a:rPr lang="es-ES" i="1">
                              <a:latin typeface="Cambria Math" panose="02040503050406030204" pitchFamily="18" charset="0"/>
                            </a:rPr>
                            <m:t>𝐸𝑠𝑡</m:t>
                          </m:r>
                          <m:r>
                            <a:rPr lang="es-ES" i="0">
                              <a:latin typeface="Cambria Math" panose="02040503050406030204" pitchFamily="18" charset="0"/>
                            </a:rPr>
                            <m:t> </m:t>
                          </m:r>
                          <m:sSubSup>
                            <m:sSubSupPr>
                              <m:ctrlPr>
                                <a:rPr lang="es-ES" i="1">
                                  <a:latin typeface="Cambria Math" panose="02040503050406030204" pitchFamily="18" charset="0"/>
                                </a:rPr>
                              </m:ctrlPr>
                            </m:sSubSupPr>
                            <m:e>
                              <m:r>
                                <a:rPr lang="es-ES" i="1">
                                  <a:latin typeface="Cambria Math" panose="02040503050406030204" pitchFamily="18" charset="0"/>
                                </a:rPr>
                                <m:t>𝑀</m:t>
                              </m:r>
                            </m:e>
                            <m:sub>
                              <m:r>
                                <a:rPr lang="es-ES" i="1">
                                  <a:latin typeface="Cambria Math" panose="02040503050406030204" pitchFamily="18" charset="0"/>
                                </a:rPr>
                                <m:t>𝑔</m:t>
                              </m:r>
                            </m:sub>
                            <m:sup>
                              <m:r>
                                <a:rPr lang="es-ES" i="1">
                                  <a:latin typeface="Cambria Math" panose="02040503050406030204" pitchFamily="18" charset="0"/>
                                </a:rPr>
                                <m:t>𝑡</m:t>
                              </m:r>
                            </m:sup>
                          </m:sSubSup>
                        </m:den>
                      </m:f>
                      <m:r>
                        <a:rPr lang="es-ES" i="0">
                          <a:latin typeface="Cambria Math" panose="02040503050406030204" pitchFamily="18" charset="0"/>
                        </a:rPr>
                        <m:t> ×100</m:t>
                      </m:r>
                    </m:oMath>
                  </m:oMathPara>
                </a14:m>
                <a:endParaRPr lang="es-ES" dirty="0"/>
              </a:p>
            </p:txBody>
          </p:sp>
        </mc:Choice>
        <mc:Fallback>
          <p:sp>
            <p:nvSpPr>
              <p:cNvPr id="6" name="Rectangle 5">
                <a:extLst>
                  <a:ext uri="{FF2B5EF4-FFF2-40B4-BE49-F238E27FC236}">
                    <a16:creationId xmlns:a16="http://schemas.microsoft.com/office/drawing/2014/main" id="{027756AD-9521-4B4D-8659-4CCC8B84C13C}"/>
                  </a:ext>
                </a:extLst>
              </p:cNvPr>
              <p:cNvSpPr>
                <a:spLocks noRot="1" noChangeAspect="1" noMove="1" noResize="1" noEditPoints="1" noAdjustHandles="1" noChangeArrowheads="1" noChangeShapeType="1" noTextEdit="1"/>
              </p:cNvSpPr>
              <p:nvPr/>
            </p:nvSpPr>
            <p:spPr>
              <a:xfrm>
                <a:off x="4186790" y="3054167"/>
                <a:ext cx="2506519" cy="740139"/>
              </a:xfrm>
              <a:prstGeom prst="rect">
                <a:avLst/>
              </a:prstGeom>
              <a:blipFill>
                <a:blip r:embed="rId8"/>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763281917"/>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1470</TotalTime>
  <Words>2927</Words>
  <Application>Microsoft Office PowerPoint</Application>
  <PresentationFormat>Widescreen</PresentationFormat>
  <Paragraphs>414</Paragraphs>
  <Slides>47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Cambria Math</vt:lpstr>
      <vt:lpstr>Corbel</vt:lpstr>
      <vt:lpstr>Times New Roman</vt:lpstr>
      <vt:lpstr>Wingdings 2</vt:lpstr>
      <vt:lpstr>Frame</vt:lpstr>
      <vt:lpstr>Análisis De Patrones De Deserción Estudiantil De La Unidad Educativa “Lenin School” Aplicando Minería De Datos</vt:lpstr>
      <vt:lpstr>AGENDA</vt:lpstr>
      <vt:lpstr>1. Introducción</vt:lpstr>
      <vt:lpstr>Planteamiento del Problema</vt:lpstr>
      <vt:lpstr>Objetivos</vt:lpstr>
      <vt:lpstr>Hipótesis</vt:lpstr>
      <vt:lpstr>2. Estado del Arte</vt:lpstr>
      <vt:lpstr>Deserción Escolar</vt:lpstr>
      <vt:lpstr>Deserción Escolar</vt:lpstr>
      <vt:lpstr>Inteligencia de Negocios</vt:lpstr>
      <vt:lpstr>Minería de Datos</vt:lpstr>
      <vt:lpstr>Minería de Datos</vt:lpstr>
      <vt:lpstr>Minería de Datos Educacional</vt:lpstr>
      <vt:lpstr>Minería de Datos</vt:lpstr>
      <vt:lpstr>3. Propuesta del Modelo</vt:lpstr>
      <vt:lpstr>Modelo de prevención de abandono escolar</vt:lpstr>
      <vt:lpstr>Riesgos del Proyecto</vt:lpstr>
      <vt:lpstr>Fuentes de datos</vt:lpstr>
      <vt:lpstr>Exploración de datos</vt:lpstr>
      <vt:lpstr>Exploración de datos</vt:lpstr>
      <vt:lpstr>Exploración de datos</vt:lpstr>
      <vt:lpstr>Exploración de datos</vt:lpstr>
      <vt:lpstr>Exploración de datos</vt:lpstr>
      <vt:lpstr>Esquematización del modelo</vt:lpstr>
      <vt:lpstr>Evaluación de Modelos (Matriz de Confusión)</vt:lpstr>
      <vt:lpstr>Evaluación de Modelos (AUC)</vt:lpstr>
      <vt:lpstr>4. Experimentación y Resultados</vt:lpstr>
      <vt:lpstr>Experimentación Abandono Curso Actual</vt:lpstr>
      <vt:lpstr>Experimentación Abandono Curso Actual</vt:lpstr>
      <vt:lpstr>Experimentación Abandono Curso Actual</vt:lpstr>
      <vt:lpstr>Experimentación Abandono Curso Actual</vt:lpstr>
      <vt:lpstr>Experimentación Abandono Curso Actual</vt:lpstr>
      <vt:lpstr>Experimentación Abandono Curso Actual</vt:lpstr>
      <vt:lpstr>Experimentación Abandono Curso Actual</vt:lpstr>
      <vt:lpstr>Experimentación Regreso al Colegio</vt:lpstr>
      <vt:lpstr>Experimentación Regreso al Colegio</vt:lpstr>
      <vt:lpstr>Experimentación Regreso al Colegio</vt:lpstr>
      <vt:lpstr>Experimentación Regreso al Colegio</vt:lpstr>
      <vt:lpstr>Experimentación Regreso al Colegio</vt:lpstr>
      <vt:lpstr>Resultados Abandono Curso Actual</vt:lpstr>
      <vt:lpstr>Resultados Regreso al Colegio</vt:lpstr>
      <vt:lpstr>5. Conclusiones y Trabajos Futuros</vt:lpstr>
      <vt:lpstr>Conclusiones</vt:lpstr>
      <vt:lpstr>Conclusiones</vt:lpstr>
      <vt:lpstr>Trabajos Futuros</vt:lpstr>
      <vt:lpstr>Trabajos Futuros</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Diego Gallardo</dc:creator>
  <cp:lastModifiedBy>Diego Gallardo</cp:lastModifiedBy>
  <cp:revision>41</cp:revision>
  <dcterms:created xsi:type="dcterms:W3CDTF">2017-09-20T15:38:44Z</dcterms:created>
  <dcterms:modified xsi:type="dcterms:W3CDTF">2017-09-21T16:09:14Z</dcterms:modified>
</cp:coreProperties>
</file>