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02" r:id="rId1"/>
  </p:sldMasterIdLst>
  <p:notesMasterIdLst>
    <p:notesMasterId r:id="rId47"/>
  </p:notesMasterIdLst>
  <p:sldIdLst>
    <p:sldId id="361" r:id="rId2"/>
    <p:sldId id="396" r:id="rId3"/>
    <p:sldId id="370" r:id="rId4"/>
    <p:sldId id="371" r:id="rId5"/>
    <p:sldId id="373" r:id="rId6"/>
    <p:sldId id="374" r:id="rId7"/>
    <p:sldId id="375" r:id="rId8"/>
    <p:sldId id="376" r:id="rId9"/>
    <p:sldId id="377" r:id="rId10"/>
    <p:sldId id="388" r:id="rId11"/>
    <p:sldId id="389" r:id="rId12"/>
    <p:sldId id="390" r:id="rId13"/>
    <p:sldId id="382" r:id="rId14"/>
    <p:sldId id="383" r:id="rId15"/>
    <p:sldId id="385" r:id="rId16"/>
    <p:sldId id="327" r:id="rId17"/>
    <p:sldId id="330" r:id="rId18"/>
    <p:sldId id="331" r:id="rId19"/>
    <p:sldId id="397" r:id="rId20"/>
    <p:sldId id="347" r:id="rId21"/>
    <p:sldId id="332" r:id="rId22"/>
    <p:sldId id="333" r:id="rId23"/>
    <p:sldId id="334" r:id="rId24"/>
    <p:sldId id="336" r:id="rId25"/>
    <p:sldId id="339" r:id="rId26"/>
    <p:sldId id="343" r:id="rId27"/>
    <p:sldId id="348" r:id="rId28"/>
    <p:sldId id="384" r:id="rId29"/>
    <p:sldId id="386" r:id="rId30"/>
    <p:sldId id="387" r:id="rId31"/>
    <p:sldId id="349" r:id="rId32"/>
    <p:sldId id="350" r:id="rId33"/>
    <p:sldId id="351" r:id="rId34"/>
    <p:sldId id="352" r:id="rId35"/>
    <p:sldId id="353" r:id="rId36"/>
    <p:sldId id="354" r:id="rId37"/>
    <p:sldId id="355" r:id="rId38"/>
    <p:sldId id="356" r:id="rId39"/>
    <p:sldId id="357" r:id="rId40"/>
    <p:sldId id="358" r:id="rId41"/>
    <p:sldId id="366" r:id="rId42"/>
    <p:sldId id="391" r:id="rId43"/>
    <p:sldId id="368" r:id="rId44"/>
    <p:sldId id="393" r:id="rId45"/>
    <p:sldId id="395" r:id="rId4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nan jacome" initials="hj" lastIdx="2" clrIdx="0">
    <p:extLst/>
  </p:cmAuthor>
  <p:cmAuthor id="2" name="Ernesto Valdivieso" initials="EV" lastIdx="1" clrIdx="1">
    <p:extLst>
      <p:ext uri="{19B8F6BF-5375-455C-9EA6-DF929625EA0E}">
        <p15:presenceInfo xmlns:p15="http://schemas.microsoft.com/office/powerpoint/2012/main" userId="4c67bfec4b8fedf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72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67" autoAdjust="0"/>
    <p:restoredTop sz="85278" autoAdjust="0"/>
  </p:normalViewPr>
  <p:slideViewPr>
    <p:cSldViewPr snapToGrid="0">
      <p:cViewPr varScale="1">
        <p:scale>
          <a:sx n="95" d="100"/>
          <a:sy n="95" d="100"/>
        </p:scale>
        <p:origin x="1548"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280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E:\TESIS%20VALDIVIESO\DATOS\PROYLOCALIDADSOLUCION.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E:\TESIS%20VALDIVIESO\DATOS\PROYLOCALRLSOLUC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TESIS%20VALDIVIESO\DATOS\PROY1_SERVICIOSOLUC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TESIS%20VALDIVIESO\DATOS\PROY2_SERVICIOSOLUCION.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400" b="1" i="0" u="none" strike="noStrike" baseline="0" dirty="0">
                <a:solidFill>
                  <a:schemeClr val="tx1"/>
                </a:solidFill>
                <a:effectLst/>
              </a:rPr>
              <a:t>Porcentaje de visitas proyectadas para el año 2018 con Neural Net</a:t>
            </a:r>
            <a:endParaRPr lang="es-EC" b="1" dirty="0">
              <a:solidFill>
                <a:schemeClr val="tx1"/>
              </a:solidFill>
            </a:endParaRPr>
          </a:p>
        </c:rich>
      </c:tx>
      <c:layout>
        <c:manualLayout>
          <c:xMode val="edge"/>
          <c:yMode val="edge"/>
          <c:x val="0.17784767906025825"/>
          <c:y val="0.9338582878179030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A38-4012-A1AC-E3B75F5260C5}"/>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CA38-4012-A1AC-E3B75F5260C5}"/>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CA38-4012-A1AC-E3B75F5260C5}"/>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CA38-4012-A1AC-E3B75F5260C5}"/>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CA38-4012-A1AC-E3B75F5260C5}"/>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CA38-4012-A1AC-E3B75F5260C5}"/>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CA38-4012-A1AC-E3B75F5260C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'RapidMiner Data'!$EN$445:$EN$451</c:f>
              <c:strCache>
                <c:ptCount val="7"/>
                <c:pt idx="0">
                  <c:v>Biblioteca</c:v>
                </c:pt>
                <c:pt idx="1">
                  <c:v>Coliseo Miguel Iturralde</c:v>
                </c:pt>
                <c:pt idx="2">
                  <c:v>Unidad de desarrollo educativo</c:v>
                </c:pt>
                <c:pt idx="3">
                  <c:v>Sistema Integrado de Salud</c:v>
                </c:pt>
                <c:pt idx="4">
                  <c:v>Lab. Biotecnologia</c:v>
                </c:pt>
                <c:pt idx="5">
                  <c:v>Nuevo Centro de Postgrados</c:v>
                </c:pt>
                <c:pt idx="6">
                  <c:v>Unidad de Bienestar Estudiantil</c:v>
                </c:pt>
              </c:strCache>
            </c:strRef>
          </c:cat>
          <c:val>
            <c:numRef>
              <c:f>'RapidMiner Data'!$EO$445:$EO$451</c:f>
              <c:numCache>
                <c:formatCode>General</c:formatCode>
                <c:ptCount val="7"/>
                <c:pt idx="0">
                  <c:v>11</c:v>
                </c:pt>
                <c:pt idx="1">
                  <c:v>263</c:v>
                </c:pt>
                <c:pt idx="2">
                  <c:v>7</c:v>
                </c:pt>
                <c:pt idx="3">
                  <c:v>96</c:v>
                </c:pt>
                <c:pt idx="4">
                  <c:v>13</c:v>
                </c:pt>
                <c:pt idx="5">
                  <c:v>22</c:v>
                </c:pt>
                <c:pt idx="6">
                  <c:v>31</c:v>
                </c:pt>
              </c:numCache>
            </c:numRef>
          </c:val>
          <c:extLst xmlns:c16r2="http://schemas.microsoft.com/office/drawing/2015/06/chart">
            <c:ext xmlns:c16="http://schemas.microsoft.com/office/drawing/2014/chart" uri="{C3380CC4-5D6E-409C-BE32-E72D297353CC}">
              <c16:uniqueId val="{0000000E-CA38-4012-A1AC-E3B75F5260C5}"/>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a:pPr>
      <a:endParaRPr lang="es-EC"/>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600" b="1" dirty="0">
                <a:solidFill>
                  <a:schemeClr val="tx1"/>
                </a:solidFill>
              </a:rPr>
              <a:t>Porcentaje de departamento visitado según</a:t>
            </a:r>
            <a:r>
              <a:rPr lang="es-EC" sz="1600" b="1" baseline="0" dirty="0">
                <a:solidFill>
                  <a:schemeClr val="tx1"/>
                </a:solidFill>
              </a:rPr>
              <a:t> código de departamento para el año 2018 utilizando regresión lineal</a:t>
            </a:r>
            <a:r>
              <a:rPr lang="es-EC" sz="1600" b="1" dirty="0">
                <a:solidFill>
                  <a:schemeClr val="tx1"/>
                </a:solidFill>
              </a:rPr>
              <a:t> </a:t>
            </a:r>
          </a:p>
        </c:rich>
      </c:tx>
      <c:layout>
        <c:manualLayout>
          <c:xMode val="edge"/>
          <c:yMode val="edge"/>
          <c:x val="0.1274603946283335"/>
          <c:y val="0.9062147752844731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3DA5-4B05-A262-0AB5FE637149}"/>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3DA5-4B05-A262-0AB5FE637149}"/>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3DA5-4B05-A262-0AB5FE637149}"/>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3DA5-4B05-A262-0AB5FE637149}"/>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3DA5-4B05-A262-0AB5FE637149}"/>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3DA5-4B05-A262-0AB5FE637149}"/>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3DA5-4B05-A262-0AB5FE637149}"/>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3DA5-4B05-A262-0AB5FE637149}"/>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3DA5-4B05-A262-0AB5FE637149}"/>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3DA5-4B05-A262-0AB5FE637149}"/>
              </c:ext>
            </c:extLst>
          </c:dPt>
          <c:dPt>
            <c:idx val="10"/>
            <c:bubble3D val="0"/>
            <c:spPr>
              <a:solidFill>
                <a:schemeClr val="accent5">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3DA5-4B05-A262-0AB5FE637149}"/>
              </c:ext>
            </c:extLst>
          </c:dPt>
          <c:dPt>
            <c:idx val="11"/>
            <c:bubble3D val="0"/>
            <c:spPr>
              <a:solidFill>
                <a:schemeClr val="accent6">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7-3DA5-4B05-A262-0AB5FE637149}"/>
              </c:ext>
            </c:extLst>
          </c:dPt>
          <c:dPt>
            <c:idx val="12"/>
            <c:bubble3D val="0"/>
            <c:spPr>
              <a:solidFill>
                <a:schemeClr val="accent1">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9-3DA5-4B05-A262-0AB5FE637149}"/>
              </c:ext>
            </c:extLst>
          </c:dPt>
          <c:dPt>
            <c:idx val="13"/>
            <c:bubble3D val="0"/>
            <c:spPr>
              <a:solidFill>
                <a:schemeClr val="accent2">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B-3DA5-4B05-A262-0AB5FE637149}"/>
              </c:ext>
            </c:extLst>
          </c:dPt>
          <c:dPt>
            <c:idx val="14"/>
            <c:bubble3D val="0"/>
            <c:spPr>
              <a:solidFill>
                <a:schemeClr val="accent3">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D-3DA5-4B05-A262-0AB5FE637149}"/>
              </c:ext>
            </c:extLst>
          </c:dPt>
          <c:dPt>
            <c:idx val="15"/>
            <c:bubble3D val="0"/>
            <c:spPr>
              <a:solidFill>
                <a:schemeClr val="accent4">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F-3DA5-4B05-A262-0AB5FE637149}"/>
              </c:ext>
            </c:extLst>
          </c:dPt>
          <c:dPt>
            <c:idx val="16"/>
            <c:bubble3D val="0"/>
            <c:spPr>
              <a:solidFill>
                <a:schemeClr val="accent5">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1-3DA5-4B05-A262-0AB5FE637149}"/>
              </c:ext>
            </c:extLst>
          </c:dPt>
          <c:dPt>
            <c:idx val="17"/>
            <c:bubble3D val="0"/>
            <c:spPr>
              <a:solidFill>
                <a:schemeClr val="accent6">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3-3DA5-4B05-A262-0AB5FE637149}"/>
              </c:ext>
            </c:extLst>
          </c:dPt>
          <c:dPt>
            <c:idx val="18"/>
            <c:bubble3D val="0"/>
            <c:spPr>
              <a:solidFill>
                <a:schemeClr val="accent1">
                  <a:lumMod val="8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5-3DA5-4B05-A262-0AB5FE637149}"/>
              </c:ext>
            </c:extLst>
          </c:dPt>
          <c:dPt>
            <c:idx val="19"/>
            <c:bubble3D val="0"/>
            <c:spPr>
              <a:solidFill>
                <a:schemeClr val="accent2">
                  <a:lumMod val="8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7-3DA5-4B05-A262-0AB5FE637149}"/>
              </c:ext>
            </c:extLst>
          </c:dPt>
          <c:dPt>
            <c:idx val="20"/>
            <c:bubble3D val="0"/>
            <c:spPr>
              <a:solidFill>
                <a:schemeClr val="accent3">
                  <a:lumMod val="8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9-3DA5-4B05-A262-0AB5FE637149}"/>
              </c:ext>
            </c:extLst>
          </c:dPt>
          <c:dPt>
            <c:idx val="21"/>
            <c:bubble3D val="0"/>
            <c:spPr>
              <a:solidFill>
                <a:schemeClr val="accent4">
                  <a:lumMod val="8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B-3DA5-4B05-A262-0AB5FE637149}"/>
              </c:ext>
            </c:extLst>
          </c:dPt>
          <c:dPt>
            <c:idx val="22"/>
            <c:bubble3D val="0"/>
            <c:spPr>
              <a:solidFill>
                <a:schemeClr val="accent5">
                  <a:lumMod val="8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D-3DA5-4B05-A262-0AB5FE637149}"/>
              </c:ext>
            </c:extLst>
          </c:dPt>
          <c:dPt>
            <c:idx val="23"/>
            <c:bubble3D val="0"/>
            <c:spPr>
              <a:solidFill>
                <a:schemeClr val="accent6">
                  <a:lumMod val="8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F-3DA5-4B05-A262-0AB5FE637149}"/>
              </c:ext>
            </c:extLst>
          </c:dPt>
          <c:dPt>
            <c:idx val="24"/>
            <c:bubble3D val="0"/>
            <c:spPr>
              <a:solidFill>
                <a:schemeClr val="accent1">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31-3DA5-4B05-A262-0AB5FE637149}"/>
              </c:ext>
            </c:extLst>
          </c:dPt>
          <c:dPt>
            <c:idx val="25"/>
            <c:bubble3D val="0"/>
            <c:spPr>
              <a:solidFill>
                <a:schemeClr val="accent2">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33-3DA5-4B05-A262-0AB5FE637149}"/>
              </c:ext>
            </c:extLst>
          </c:dPt>
          <c:dPt>
            <c:idx val="26"/>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35-3DA5-4B05-A262-0AB5FE637149}"/>
              </c:ext>
            </c:extLst>
          </c:dPt>
          <c:dPt>
            <c:idx val="27"/>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37-3DA5-4B05-A262-0AB5FE637149}"/>
              </c:ext>
            </c:extLst>
          </c:dPt>
          <c:dPt>
            <c:idx val="28"/>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39-3DA5-4B05-A262-0AB5FE637149}"/>
              </c:ext>
            </c:extLst>
          </c:dPt>
          <c:dPt>
            <c:idx val="29"/>
            <c:bubble3D val="0"/>
            <c:spPr>
              <a:solidFill>
                <a:schemeClr val="accent6">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3B-3DA5-4B05-A262-0AB5FE637149}"/>
              </c:ext>
            </c:extLst>
          </c:dPt>
          <c:dPt>
            <c:idx val="30"/>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3D-3DA5-4B05-A262-0AB5FE637149}"/>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EC"/>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val>
            <c:numRef>
              <c:f>'RapidMiner Data'!$BY$445:$BY$475</c:f>
              <c:numCache>
                <c:formatCode>0</c:formatCod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numCache>
            </c:numRef>
          </c:val>
          <c:extLst xmlns:c16r2="http://schemas.microsoft.com/office/drawing/2015/06/chart">
            <c:ext xmlns:c16="http://schemas.microsoft.com/office/drawing/2014/chart" uri="{C3380CC4-5D6E-409C-BE32-E72D297353CC}">
              <c16:uniqueId val="{0000003E-3DA5-4B05-A262-0AB5FE637149}"/>
            </c:ext>
          </c:extLst>
        </c:ser>
        <c:ser>
          <c:idx val="1"/>
          <c:order val="1"/>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40-3DA5-4B05-A262-0AB5FE637149}"/>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42-3DA5-4B05-A262-0AB5FE637149}"/>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44-3DA5-4B05-A262-0AB5FE637149}"/>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46-3DA5-4B05-A262-0AB5FE637149}"/>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48-3DA5-4B05-A262-0AB5FE637149}"/>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4A-3DA5-4B05-A262-0AB5FE637149}"/>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4C-3DA5-4B05-A262-0AB5FE637149}"/>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4E-3DA5-4B05-A262-0AB5FE637149}"/>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50-3DA5-4B05-A262-0AB5FE637149}"/>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52-3DA5-4B05-A262-0AB5FE637149}"/>
              </c:ext>
            </c:extLst>
          </c:dPt>
          <c:dPt>
            <c:idx val="10"/>
            <c:bubble3D val="0"/>
            <c:spPr>
              <a:solidFill>
                <a:schemeClr val="accent5">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54-3DA5-4B05-A262-0AB5FE637149}"/>
              </c:ext>
            </c:extLst>
          </c:dPt>
          <c:dPt>
            <c:idx val="11"/>
            <c:bubble3D val="0"/>
            <c:spPr>
              <a:solidFill>
                <a:schemeClr val="accent6">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56-3DA5-4B05-A262-0AB5FE637149}"/>
              </c:ext>
            </c:extLst>
          </c:dPt>
          <c:dPt>
            <c:idx val="12"/>
            <c:bubble3D val="0"/>
            <c:spPr>
              <a:solidFill>
                <a:schemeClr val="accent1">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58-3DA5-4B05-A262-0AB5FE637149}"/>
              </c:ext>
            </c:extLst>
          </c:dPt>
          <c:dPt>
            <c:idx val="13"/>
            <c:bubble3D val="0"/>
            <c:spPr>
              <a:solidFill>
                <a:schemeClr val="accent2">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5A-3DA5-4B05-A262-0AB5FE637149}"/>
              </c:ext>
            </c:extLst>
          </c:dPt>
          <c:dPt>
            <c:idx val="14"/>
            <c:bubble3D val="0"/>
            <c:spPr>
              <a:solidFill>
                <a:schemeClr val="accent3">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5C-3DA5-4B05-A262-0AB5FE637149}"/>
              </c:ext>
            </c:extLst>
          </c:dPt>
          <c:dPt>
            <c:idx val="15"/>
            <c:bubble3D val="0"/>
            <c:spPr>
              <a:solidFill>
                <a:schemeClr val="accent4">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5E-3DA5-4B05-A262-0AB5FE637149}"/>
              </c:ext>
            </c:extLst>
          </c:dPt>
          <c:dPt>
            <c:idx val="16"/>
            <c:bubble3D val="0"/>
            <c:spPr>
              <a:solidFill>
                <a:schemeClr val="accent5">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60-3DA5-4B05-A262-0AB5FE637149}"/>
              </c:ext>
            </c:extLst>
          </c:dPt>
          <c:dPt>
            <c:idx val="17"/>
            <c:bubble3D val="0"/>
            <c:spPr>
              <a:solidFill>
                <a:schemeClr val="accent6">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62-3DA5-4B05-A262-0AB5FE637149}"/>
              </c:ext>
            </c:extLst>
          </c:dPt>
          <c:dPt>
            <c:idx val="18"/>
            <c:bubble3D val="0"/>
            <c:spPr>
              <a:solidFill>
                <a:schemeClr val="accent1">
                  <a:lumMod val="8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64-3DA5-4B05-A262-0AB5FE637149}"/>
              </c:ext>
            </c:extLst>
          </c:dPt>
          <c:dPt>
            <c:idx val="19"/>
            <c:bubble3D val="0"/>
            <c:spPr>
              <a:solidFill>
                <a:schemeClr val="accent2">
                  <a:lumMod val="8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66-3DA5-4B05-A262-0AB5FE637149}"/>
              </c:ext>
            </c:extLst>
          </c:dPt>
          <c:dPt>
            <c:idx val="20"/>
            <c:bubble3D val="0"/>
            <c:spPr>
              <a:solidFill>
                <a:schemeClr val="accent3">
                  <a:lumMod val="8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68-3DA5-4B05-A262-0AB5FE637149}"/>
              </c:ext>
            </c:extLst>
          </c:dPt>
          <c:dPt>
            <c:idx val="21"/>
            <c:bubble3D val="0"/>
            <c:spPr>
              <a:solidFill>
                <a:schemeClr val="accent4">
                  <a:lumMod val="8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6A-3DA5-4B05-A262-0AB5FE637149}"/>
              </c:ext>
            </c:extLst>
          </c:dPt>
          <c:dPt>
            <c:idx val="22"/>
            <c:bubble3D val="0"/>
            <c:spPr>
              <a:solidFill>
                <a:schemeClr val="accent5">
                  <a:lumMod val="8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6C-3DA5-4B05-A262-0AB5FE637149}"/>
              </c:ext>
            </c:extLst>
          </c:dPt>
          <c:dPt>
            <c:idx val="23"/>
            <c:bubble3D val="0"/>
            <c:spPr>
              <a:solidFill>
                <a:schemeClr val="accent6">
                  <a:lumMod val="8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6E-3DA5-4B05-A262-0AB5FE637149}"/>
              </c:ext>
            </c:extLst>
          </c:dPt>
          <c:dPt>
            <c:idx val="24"/>
            <c:bubble3D val="0"/>
            <c:spPr>
              <a:solidFill>
                <a:schemeClr val="accent1">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70-3DA5-4B05-A262-0AB5FE637149}"/>
              </c:ext>
            </c:extLst>
          </c:dPt>
          <c:dPt>
            <c:idx val="25"/>
            <c:bubble3D val="0"/>
            <c:spPr>
              <a:solidFill>
                <a:schemeClr val="accent2">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72-3DA5-4B05-A262-0AB5FE637149}"/>
              </c:ext>
            </c:extLst>
          </c:dPt>
          <c:dPt>
            <c:idx val="26"/>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74-3DA5-4B05-A262-0AB5FE637149}"/>
              </c:ext>
            </c:extLst>
          </c:dPt>
          <c:dPt>
            <c:idx val="27"/>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76-3DA5-4B05-A262-0AB5FE637149}"/>
              </c:ext>
            </c:extLst>
          </c:dPt>
          <c:dPt>
            <c:idx val="28"/>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78-3DA5-4B05-A262-0AB5FE637149}"/>
              </c:ext>
            </c:extLst>
          </c:dPt>
          <c:dPt>
            <c:idx val="29"/>
            <c:bubble3D val="0"/>
            <c:spPr>
              <a:solidFill>
                <a:schemeClr val="accent6">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7A-3DA5-4B05-A262-0AB5FE637149}"/>
              </c:ext>
            </c:extLst>
          </c:dPt>
          <c:dPt>
            <c:idx val="30"/>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7C-3DA5-4B05-A262-0AB5FE63714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val>
            <c:numRef>
              <c:f>'RapidMiner Data'!$BZ$445:$BZ$475</c:f>
              <c:numCache>
                <c:formatCode>0</c:formatCode>
                <c:ptCount val="31"/>
                <c:pt idx="0">
                  <c:v>10</c:v>
                </c:pt>
                <c:pt idx="1">
                  <c:v>1</c:v>
                </c:pt>
                <c:pt idx="2">
                  <c:v>2</c:v>
                </c:pt>
                <c:pt idx="3">
                  <c:v>3</c:v>
                </c:pt>
                <c:pt idx="4">
                  <c:v>2</c:v>
                </c:pt>
                <c:pt idx="5">
                  <c:v>15</c:v>
                </c:pt>
                <c:pt idx="6">
                  <c:v>33</c:v>
                </c:pt>
                <c:pt idx="7">
                  <c:v>20</c:v>
                </c:pt>
                <c:pt idx="8">
                  <c:v>8</c:v>
                </c:pt>
                <c:pt idx="9">
                  <c:v>10</c:v>
                </c:pt>
                <c:pt idx="10">
                  <c:v>11</c:v>
                </c:pt>
                <c:pt idx="11">
                  <c:v>5</c:v>
                </c:pt>
                <c:pt idx="12">
                  <c:v>5</c:v>
                </c:pt>
                <c:pt idx="13">
                  <c:v>33</c:v>
                </c:pt>
                <c:pt idx="14">
                  <c:v>12</c:v>
                </c:pt>
                <c:pt idx="15">
                  <c:v>4</c:v>
                </c:pt>
                <c:pt idx="16">
                  <c:v>4</c:v>
                </c:pt>
                <c:pt idx="17">
                  <c:v>1</c:v>
                </c:pt>
                <c:pt idx="18">
                  <c:v>1</c:v>
                </c:pt>
                <c:pt idx="19">
                  <c:v>3</c:v>
                </c:pt>
                <c:pt idx="20">
                  <c:v>40</c:v>
                </c:pt>
                <c:pt idx="21">
                  <c:v>2</c:v>
                </c:pt>
                <c:pt idx="22">
                  <c:v>20</c:v>
                </c:pt>
                <c:pt idx="23">
                  <c:v>22</c:v>
                </c:pt>
                <c:pt idx="24">
                  <c:v>58</c:v>
                </c:pt>
                <c:pt idx="25">
                  <c:v>11</c:v>
                </c:pt>
                <c:pt idx="26">
                  <c:v>45</c:v>
                </c:pt>
                <c:pt idx="27">
                  <c:v>36</c:v>
                </c:pt>
                <c:pt idx="28">
                  <c:v>3</c:v>
                </c:pt>
                <c:pt idx="29">
                  <c:v>4</c:v>
                </c:pt>
                <c:pt idx="30">
                  <c:v>4</c:v>
                </c:pt>
              </c:numCache>
            </c:numRef>
          </c:val>
          <c:extLst xmlns:c16r2="http://schemas.microsoft.com/office/drawing/2015/06/chart">
            <c:ext xmlns:c16="http://schemas.microsoft.com/office/drawing/2014/chart" uri="{C3380CC4-5D6E-409C-BE32-E72D297353CC}">
              <c16:uniqueId val="{0000007D-3DA5-4B05-A262-0AB5FE637149}"/>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800" b="1" dirty="0">
                <a:solidFill>
                  <a:schemeClr val="tx1"/>
                </a:solidFill>
              </a:rPr>
              <a:t>Porcentaje del</a:t>
            </a:r>
            <a:r>
              <a:rPr lang="es-EC" sz="1800" b="1" baseline="0" dirty="0">
                <a:solidFill>
                  <a:schemeClr val="tx1"/>
                </a:solidFill>
              </a:rPr>
              <a:t> </a:t>
            </a:r>
            <a:r>
              <a:rPr lang="es-EC" sz="1800" b="1" dirty="0">
                <a:solidFill>
                  <a:schemeClr val="tx1"/>
                </a:solidFill>
              </a:rPr>
              <a:t>Tipo de servicio proyectado para el año 2018 en el departamento de</a:t>
            </a:r>
            <a:r>
              <a:rPr lang="es-EC" sz="1800" b="1" baseline="0" dirty="0">
                <a:solidFill>
                  <a:schemeClr val="tx1"/>
                </a:solidFill>
              </a:rPr>
              <a:t> ciencias administrativas</a:t>
            </a:r>
            <a:r>
              <a:rPr lang="es-EC" sz="1800" b="1" dirty="0">
                <a:solidFill>
                  <a:schemeClr val="tx1"/>
                </a:solidFill>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10E3-41F5-A9E0-246DC3C6A8D7}"/>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10E3-41F5-A9E0-246DC3C6A8D7}"/>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10E3-41F5-A9E0-246DC3C6A8D7}"/>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10E3-41F5-A9E0-246DC3C6A8D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EC"/>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'RapidMiner Data'!$EP$111:$EP$114</c:f>
              <c:strCache>
                <c:ptCount val="4"/>
                <c:pt idx="0">
                  <c:v>Excelente</c:v>
                </c:pt>
                <c:pt idx="1">
                  <c:v>Bueno</c:v>
                </c:pt>
                <c:pt idx="2">
                  <c:v>Regular</c:v>
                </c:pt>
                <c:pt idx="3">
                  <c:v>Pésimo</c:v>
                </c:pt>
              </c:strCache>
            </c:strRef>
          </c:cat>
          <c:val>
            <c:numRef>
              <c:f>'RapidMiner Data'!$EQ$111:$EQ$114</c:f>
              <c:numCache>
                <c:formatCode>General</c:formatCode>
                <c:ptCount val="4"/>
                <c:pt idx="0">
                  <c:v>31</c:v>
                </c:pt>
                <c:pt idx="1">
                  <c:v>54</c:v>
                </c:pt>
                <c:pt idx="2">
                  <c:v>22</c:v>
                </c:pt>
                <c:pt idx="3">
                  <c:v>2</c:v>
                </c:pt>
              </c:numCache>
            </c:numRef>
          </c:val>
          <c:extLst xmlns:c16r2="http://schemas.microsoft.com/office/drawing/2015/06/chart">
            <c:ext xmlns:c16="http://schemas.microsoft.com/office/drawing/2014/chart" uri="{C3380CC4-5D6E-409C-BE32-E72D297353CC}">
              <c16:uniqueId val="{00000008-10E3-41F5-A9E0-246DC3C6A8D7}"/>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600" b="1" dirty="0">
                <a:solidFill>
                  <a:schemeClr val="tx1"/>
                </a:solidFill>
              </a:rPr>
              <a:t>Porcentaje de tipo de servicio</a:t>
            </a:r>
            <a:r>
              <a:rPr lang="es-EC" sz="1600" b="1" baseline="0" dirty="0">
                <a:solidFill>
                  <a:schemeClr val="tx1"/>
                </a:solidFill>
              </a:rPr>
              <a:t> proyectado para el departamento de Energía y Mecánica año 2018</a:t>
            </a:r>
            <a:endParaRPr lang="es-EC" sz="1600"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F1CB-4E90-8632-61C2080A34CF}"/>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F1CB-4E90-8632-61C2080A34CF}"/>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F1CB-4E90-8632-61C2080A34CF}"/>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F1CB-4E90-8632-61C2080A34CF}"/>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EC"/>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'RapidMiner Data'!$EP$53:$EP$56</c:f>
              <c:strCache>
                <c:ptCount val="4"/>
                <c:pt idx="0">
                  <c:v>Excelente</c:v>
                </c:pt>
                <c:pt idx="1">
                  <c:v>Bueno</c:v>
                </c:pt>
                <c:pt idx="2">
                  <c:v>Regular</c:v>
                </c:pt>
                <c:pt idx="3">
                  <c:v>Pésimo</c:v>
                </c:pt>
              </c:strCache>
            </c:strRef>
          </c:cat>
          <c:val>
            <c:numRef>
              <c:f>'RapidMiner Data'!$EQ$53:$EQ$56</c:f>
              <c:numCache>
                <c:formatCode>General</c:formatCode>
                <c:ptCount val="4"/>
                <c:pt idx="0">
                  <c:v>7</c:v>
                </c:pt>
                <c:pt idx="1">
                  <c:v>34</c:v>
                </c:pt>
                <c:pt idx="2">
                  <c:v>3</c:v>
                </c:pt>
                <c:pt idx="3">
                  <c:v>7</c:v>
                </c:pt>
              </c:numCache>
            </c:numRef>
          </c:val>
          <c:extLst xmlns:c16r2="http://schemas.microsoft.com/office/drawing/2015/06/chart">
            <c:ext xmlns:c16="http://schemas.microsoft.com/office/drawing/2014/chart" uri="{C3380CC4-5D6E-409C-BE32-E72D297353CC}">
              <c16:uniqueId val="{00000008-F1CB-4E90-8632-61C2080A34C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C3E60B-539D-41BB-8069-98D4258383C1}"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s-EC"/>
        </a:p>
      </dgm:t>
    </dgm:pt>
    <dgm:pt modelId="{AC3F9DFA-3B2C-46C8-B1FA-D0995A527604}">
      <dgm:prSet phldrT="[Texto]" custT="1"/>
      <dgm:spPr>
        <a:solidFill>
          <a:schemeClr val="accent2"/>
        </a:solidFill>
      </dgm:spPr>
      <dgm:t>
        <a:bodyPr/>
        <a:lstStyle/>
        <a:p>
          <a:pPr algn="ctr"/>
          <a:r>
            <a:rPr lang="es-EC" sz="2400" b="1" dirty="0" smtClean="0">
              <a:solidFill>
                <a:schemeClr val="bg1"/>
              </a:solidFill>
              <a:latin typeface="Times New Roman" panose="02020603050405020304" pitchFamily="18" charset="0"/>
              <a:cs typeface="Times New Roman" panose="02020603050405020304" pitchFamily="18" charset="0"/>
            </a:rPr>
            <a:t>REDES NEURONALES</a:t>
          </a:r>
          <a:endParaRPr lang="es-EC" sz="2400" dirty="0">
            <a:solidFill>
              <a:schemeClr val="bg1"/>
            </a:solidFill>
          </a:endParaRPr>
        </a:p>
      </dgm:t>
    </dgm:pt>
    <dgm:pt modelId="{502D6F70-25A5-4E05-8BDC-E3A841C31764}" type="parTrans" cxnId="{0A1BE6E1-1032-4073-93B1-41B8D19740F9}">
      <dgm:prSet/>
      <dgm:spPr/>
      <dgm:t>
        <a:bodyPr/>
        <a:lstStyle/>
        <a:p>
          <a:pPr algn="just"/>
          <a:endParaRPr lang="es-EC" sz="1700">
            <a:solidFill>
              <a:schemeClr val="tx1"/>
            </a:solidFill>
          </a:endParaRPr>
        </a:p>
      </dgm:t>
    </dgm:pt>
    <dgm:pt modelId="{E5E8F6EC-FA5B-45E2-B451-A6A16668F367}" type="sibTrans" cxnId="{0A1BE6E1-1032-4073-93B1-41B8D19740F9}">
      <dgm:prSet/>
      <dgm:spPr/>
      <dgm:t>
        <a:bodyPr/>
        <a:lstStyle/>
        <a:p>
          <a:pPr algn="just"/>
          <a:endParaRPr lang="es-EC" sz="1700">
            <a:solidFill>
              <a:schemeClr val="tx1"/>
            </a:solidFill>
          </a:endParaRPr>
        </a:p>
      </dgm:t>
    </dgm:pt>
    <dgm:pt modelId="{26BCD751-01FC-41EE-B859-77CF32AFA0C0}">
      <dgm:prSet phldrT="[Texto]" custT="1"/>
      <dgm:spPr>
        <a:solidFill>
          <a:srgbClr val="CBD729"/>
        </a:solidFill>
      </dgm:spPr>
      <dgm:t>
        <a:bodyPr/>
        <a:lstStyle/>
        <a:p>
          <a:pPr algn="ctr"/>
          <a:r>
            <a:rPr lang="es-EC" sz="2400" dirty="0" smtClean="0">
              <a:solidFill>
                <a:schemeClr val="tx1"/>
              </a:solidFill>
              <a:latin typeface="Times New Roman" panose="02020603050405020304" pitchFamily="18" charset="0"/>
              <a:cs typeface="Times New Roman" panose="02020603050405020304" pitchFamily="18" charset="0"/>
            </a:rPr>
            <a:t>Ayuda a generar proyecciones</a:t>
          </a:r>
          <a:endParaRPr lang="es-EC" sz="2400" dirty="0">
            <a:solidFill>
              <a:schemeClr val="tx1"/>
            </a:solidFill>
          </a:endParaRPr>
        </a:p>
      </dgm:t>
    </dgm:pt>
    <dgm:pt modelId="{0D9797DE-0B0C-4E42-8B86-0F868CA50E0E}" type="parTrans" cxnId="{CDAAFF01-E01A-470F-8C8A-03D494D61EA9}">
      <dgm:prSet/>
      <dgm:spPr/>
      <dgm:t>
        <a:bodyPr/>
        <a:lstStyle/>
        <a:p>
          <a:pPr algn="just"/>
          <a:endParaRPr lang="es-EC" sz="1700">
            <a:solidFill>
              <a:schemeClr val="tx1"/>
            </a:solidFill>
          </a:endParaRPr>
        </a:p>
      </dgm:t>
    </dgm:pt>
    <dgm:pt modelId="{3AF90722-7488-4A40-8979-C5857C05B9C3}" type="sibTrans" cxnId="{CDAAFF01-E01A-470F-8C8A-03D494D61EA9}">
      <dgm:prSet/>
      <dgm:spPr/>
      <dgm:t>
        <a:bodyPr/>
        <a:lstStyle/>
        <a:p>
          <a:pPr algn="just"/>
          <a:endParaRPr lang="es-EC" sz="1700">
            <a:solidFill>
              <a:schemeClr val="tx1"/>
            </a:solidFill>
          </a:endParaRPr>
        </a:p>
      </dgm:t>
    </dgm:pt>
    <dgm:pt modelId="{810CF3CA-B8FE-4434-9181-CF678CE8C3EC}">
      <dgm:prSet phldrT="[Texto]" custT="1"/>
      <dgm:spPr>
        <a:solidFill>
          <a:srgbClr val="CBD729"/>
        </a:solidFill>
      </dgm:spPr>
      <dgm:t>
        <a:bodyPr/>
        <a:lstStyle/>
        <a:p>
          <a:pPr algn="ctr"/>
          <a:r>
            <a:rPr lang="es-EC" sz="2400" dirty="0" smtClean="0">
              <a:solidFill>
                <a:schemeClr val="tx1"/>
              </a:solidFill>
              <a:latin typeface="Times New Roman" panose="02020603050405020304" pitchFamily="18" charset="0"/>
              <a:cs typeface="Times New Roman" panose="02020603050405020304" pitchFamily="18" charset="0"/>
            </a:rPr>
            <a:t>Capacidad de aprender</a:t>
          </a:r>
          <a:endParaRPr lang="es-EC" sz="2400" dirty="0">
            <a:solidFill>
              <a:schemeClr val="tx1"/>
            </a:solidFill>
          </a:endParaRPr>
        </a:p>
      </dgm:t>
    </dgm:pt>
    <dgm:pt modelId="{26B56BCB-163A-44AB-B555-4CC7A3D99085}" type="parTrans" cxnId="{5F0B5639-5EBC-40F8-AE97-5769B3D78A3E}">
      <dgm:prSet/>
      <dgm:spPr/>
      <dgm:t>
        <a:bodyPr/>
        <a:lstStyle/>
        <a:p>
          <a:pPr algn="just"/>
          <a:endParaRPr lang="es-EC" sz="1700">
            <a:solidFill>
              <a:schemeClr val="tx1"/>
            </a:solidFill>
          </a:endParaRPr>
        </a:p>
      </dgm:t>
    </dgm:pt>
    <dgm:pt modelId="{FFC13613-2650-4DF8-8E3D-5A590BECAA7A}" type="sibTrans" cxnId="{5F0B5639-5EBC-40F8-AE97-5769B3D78A3E}">
      <dgm:prSet/>
      <dgm:spPr/>
      <dgm:t>
        <a:bodyPr/>
        <a:lstStyle/>
        <a:p>
          <a:pPr algn="just"/>
          <a:endParaRPr lang="es-EC" sz="1700">
            <a:solidFill>
              <a:schemeClr val="tx1"/>
            </a:solidFill>
          </a:endParaRPr>
        </a:p>
      </dgm:t>
    </dgm:pt>
    <dgm:pt modelId="{30D25BFD-FB49-482C-B120-FAA3E14B722C}">
      <dgm:prSet phldrT="[Texto]" custT="1"/>
      <dgm:spPr>
        <a:solidFill>
          <a:srgbClr val="CBD729"/>
        </a:solidFill>
      </dgm:spPr>
      <dgm:t>
        <a:bodyPr/>
        <a:lstStyle/>
        <a:p>
          <a:pPr algn="ctr"/>
          <a:r>
            <a:rPr lang="es-EC" sz="2400" dirty="0" smtClean="0">
              <a:solidFill>
                <a:schemeClr val="tx1"/>
              </a:solidFill>
              <a:latin typeface="Times New Roman" panose="02020603050405020304" pitchFamily="18" charset="0"/>
              <a:cs typeface="Times New Roman" panose="02020603050405020304" pitchFamily="18" charset="0"/>
            </a:rPr>
            <a:t>Genera nuevos conocimientos a partir de datos parciales</a:t>
          </a:r>
          <a:endParaRPr lang="es-EC" sz="2400" dirty="0">
            <a:solidFill>
              <a:schemeClr val="tx1"/>
            </a:solidFill>
          </a:endParaRPr>
        </a:p>
      </dgm:t>
    </dgm:pt>
    <dgm:pt modelId="{B5FE5077-9996-4F4F-9DC9-8CB7816FB229}" type="parTrans" cxnId="{F50D93A8-FA0F-4798-ADFD-44B0D27367F2}">
      <dgm:prSet/>
      <dgm:spPr/>
      <dgm:t>
        <a:bodyPr/>
        <a:lstStyle/>
        <a:p>
          <a:pPr algn="just"/>
          <a:endParaRPr lang="es-EC" sz="1700">
            <a:solidFill>
              <a:schemeClr val="tx1"/>
            </a:solidFill>
          </a:endParaRPr>
        </a:p>
      </dgm:t>
    </dgm:pt>
    <dgm:pt modelId="{C32308C2-8A47-42C1-B8CF-281BF4E3228B}" type="sibTrans" cxnId="{F50D93A8-FA0F-4798-ADFD-44B0D27367F2}">
      <dgm:prSet/>
      <dgm:spPr/>
      <dgm:t>
        <a:bodyPr/>
        <a:lstStyle/>
        <a:p>
          <a:pPr algn="just"/>
          <a:endParaRPr lang="es-EC" sz="1700">
            <a:solidFill>
              <a:schemeClr val="tx1"/>
            </a:solidFill>
          </a:endParaRPr>
        </a:p>
      </dgm:t>
    </dgm:pt>
    <dgm:pt modelId="{CAF1B5F3-4FF1-4FF8-9FC1-04336CF0074D}">
      <dgm:prSet phldrT="[Texto]" custT="1"/>
      <dgm:spPr>
        <a:solidFill>
          <a:srgbClr val="CBD729"/>
        </a:solidFill>
      </dgm:spPr>
      <dgm:t>
        <a:bodyPr/>
        <a:lstStyle/>
        <a:p>
          <a:pPr algn="ctr"/>
          <a:r>
            <a:rPr lang="es-EC" sz="2400" dirty="0" smtClean="0">
              <a:solidFill>
                <a:schemeClr val="tx1"/>
              </a:solidFill>
              <a:latin typeface="Times New Roman" panose="02020603050405020304" pitchFamily="18" charset="0"/>
              <a:cs typeface="Times New Roman" panose="02020603050405020304" pitchFamily="18" charset="0"/>
            </a:rPr>
            <a:t>Las variables independientes deben ser relevantes con relación a la </a:t>
          </a:r>
          <a:r>
            <a:rPr lang="es-EC" sz="2400" smtClean="0">
              <a:solidFill>
                <a:schemeClr val="tx1"/>
              </a:solidFill>
              <a:latin typeface="Times New Roman" panose="02020603050405020304" pitchFamily="18" charset="0"/>
              <a:cs typeface="Times New Roman" panose="02020603050405020304" pitchFamily="18" charset="0"/>
            </a:rPr>
            <a:t>variable dependiente</a:t>
          </a:r>
          <a:endParaRPr lang="es-EC" sz="2400" dirty="0">
            <a:solidFill>
              <a:schemeClr val="tx1"/>
            </a:solidFill>
          </a:endParaRPr>
        </a:p>
      </dgm:t>
    </dgm:pt>
    <dgm:pt modelId="{9C18D4BB-1660-41E0-9D69-26106827EBFB}" type="parTrans" cxnId="{9F602ABA-801C-4DAB-BA4F-A638350A9500}">
      <dgm:prSet/>
      <dgm:spPr/>
      <dgm:t>
        <a:bodyPr/>
        <a:lstStyle/>
        <a:p>
          <a:pPr algn="just"/>
          <a:endParaRPr lang="es-EC" sz="1700">
            <a:solidFill>
              <a:schemeClr val="tx1"/>
            </a:solidFill>
          </a:endParaRPr>
        </a:p>
      </dgm:t>
    </dgm:pt>
    <dgm:pt modelId="{D4A91CF2-0C4F-4E42-9EB6-A7B6A01045E5}" type="sibTrans" cxnId="{9F602ABA-801C-4DAB-BA4F-A638350A9500}">
      <dgm:prSet/>
      <dgm:spPr/>
      <dgm:t>
        <a:bodyPr/>
        <a:lstStyle/>
        <a:p>
          <a:pPr algn="just"/>
          <a:endParaRPr lang="es-EC" sz="1700">
            <a:solidFill>
              <a:schemeClr val="tx1"/>
            </a:solidFill>
          </a:endParaRPr>
        </a:p>
      </dgm:t>
    </dgm:pt>
    <dgm:pt modelId="{353D4675-485C-4EB3-9E43-F1D5B8E3F1EE}">
      <dgm:prSet phldrT="[Texto]" custT="1"/>
      <dgm:spPr>
        <a:solidFill>
          <a:srgbClr val="CBD729"/>
        </a:solidFill>
      </dgm:spPr>
      <dgm:t>
        <a:bodyPr/>
        <a:lstStyle/>
        <a:p>
          <a:pPr algn="ctr"/>
          <a:r>
            <a:rPr lang="es-EC" sz="2400" dirty="0" smtClean="0">
              <a:solidFill>
                <a:schemeClr val="tx1"/>
              </a:solidFill>
              <a:latin typeface="Times New Roman" panose="02020603050405020304" pitchFamily="18" charset="0"/>
              <a:cs typeface="Times New Roman" panose="02020603050405020304" pitchFamily="18" charset="0"/>
            </a:rPr>
            <a:t>De acuerdo al tipo de aprendizaje utilizado (Supervisado, No Supervisado y Por Corrección)</a:t>
          </a:r>
          <a:endParaRPr lang="es-EC" sz="2400" dirty="0">
            <a:solidFill>
              <a:schemeClr val="tx1"/>
            </a:solidFill>
          </a:endParaRPr>
        </a:p>
      </dgm:t>
    </dgm:pt>
    <dgm:pt modelId="{CD1AC09F-FAFA-4301-AD9C-A7FF89308951}" type="parTrans" cxnId="{73B30B89-5A23-4171-A1D8-327E4148F744}">
      <dgm:prSet/>
      <dgm:spPr/>
      <dgm:t>
        <a:bodyPr/>
        <a:lstStyle/>
        <a:p>
          <a:pPr algn="just"/>
          <a:endParaRPr lang="es-EC" sz="1700">
            <a:solidFill>
              <a:schemeClr val="tx1"/>
            </a:solidFill>
          </a:endParaRPr>
        </a:p>
      </dgm:t>
    </dgm:pt>
    <dgm:pt modelId="{BDF4D4C2-C83F-41B9-A331-D1E39A7D43C9}" type="sibTrans" cxnId="{73B30B89-5A23-4171-A1D8-327E4148F744}">
      <dgm:prSet/>
      <dgm:spPr/>
      <dgm:t>
        <a:bodyPr/>
        <a:lstStyle/>
        <a:p>
          <a:pPr algn="just"/>
          <a:endParaRPr lang="es-EC" sz="1700">
            <a:solidFill>
              <a:schemeClr val="tx1"/>
            </a:solidFill>
          </a:endParaRPr>
        </a:p>
      </dgm:t>
    </dgm:pt>
    <dgm:pt modelId="{41698496-C745-4191-910B-5262EA5616CB}" type="pres">
      <dgm:prSet presAssocID="{69C3E60B-539D-41BB-8069-98D4258383C1}" presName="layout" presStyleCnt="0">
        <dgm:presLayoutVars>
          <dgm:chMax/>
          <dgm:chPref/>
          <dgm:dir/>
          <dgm:animOne val="branch"/>
          <dgm:animLvl val="lvl"/>
          <dgm:resizeHandles/>
        </dgm:presLayoutVars>
      </dgm:prSet>
      <dgm:spPr/>
      <dgm:t>
        <a:bodyPr/>
        <a:lstStyle/>
        <a:p>
          <a:endParaRPr lang="es-EC"/>
        </a:p>
      </dgm:t>
    </dgm:pt>
    <dgm:pt modelId="{7EC573D4-26CF-4B30-B79B-DCD6FD93A5FD}" type="pres">
      <dgm:prSet presAssocID="{AC3F9DFA-3B2C-46C8-B1FA-D0995A527604}" presName="root" presStyleCnt="0">
        <dgm:presLayoutVars>
          <dgm:chMax/>
          <dgm:chPref val="4"/>
        </dgm:presLayoutVars>
      </dgm:prSet>
      <dgm:spPr/>
    </dgm:pt>
    <dgm:pt modelId="{6D9F8877-344B-4B48-B343-090579B90DF9}" type="pres">
      <dgm:prSet presAssocID="{AC3F9DFA-3B2C-46C8-B1FA-D0995A527604}" presName="rootComposite" presStyleCnt="0">
        <dgm:presLayoutVars/>
      </dgm:prSet>
      <dgm:spPr/>
    </dgm:pt>
    <dgm:pt modelId="{BB5D7F2A-E962-409A-BCF8-11950AA9B5A2}" type="pres">
      <dgm:prSet presAssocID="{AC3F9DFA-3B2C-46C8-B1FA-D0995A527604}" presName="rootText" presStyleLbl="node0" presStyleIdx="0" presStyleCnt="1" custScaleX="145858">
        <dgm:presLayoutVars>
          <dgm:chMax/>
          <dgm:chPref val="4"/>
        </dgm:presLayoutVars>
      </dgm:prSet>
      <dgm:spPr/>
      <dgm:t>
        <a:bodyPr/>
        <a:lstStyle/>
        <a:p>
          <a:endParaRPr lang="es-EC"/>
        </a:p>
      </dgm:t>
    </dgm:pt>
    <dgm:pt modelId="{CCCE0061-EB3D-45D3-918D-3CCC2ED962CC}" type="pres">
      <dgm:prSet presAssocID="{AC3F9DFA-3B2C-46C8-B1FA-D0995A527604}" presName="childShape" presStyleCnt="0">
        <dgm:presLayoutVars>
          <dgm:chMax val="0"/>
          <dgm:chPref val="0"/>
        </dgm:presLayoutVars>
      </dgm:prSet>
      <dgm:spPr/>
    </dgm:pt>
    <dgm:pt modelId="{27F224AB-1073-46A5-9D3A-F9AA632E0492}" type="pres">
      <dgm:prSet presAssocID="{26BCD751-01FC-41EE-B859-77CF32AFA0C0}" presName="childComposite" presStyleCnt="0">
        <dgm:presLayoutVars>
          <dgm:chMax val="0"/>
          <dgm:chPref val="0"/>
        </dgm:presLayoutVars>
      </dgm:prSet>
      <dgm:spPr/>
    </dgm:pt>
    <dgm:pt modelId="{B1FE778B-8350-4EEC-8E38-A8E66698A7BA}" type="pres">
      <dgm:prSet presAssocID="{26BCD751-01FC-41EE-B859-77CF32AFA0C0}" presName="Image" presStyleLbl="node1" presStyleIdx="0" presStyleCnt="5" custScaleX="161051"/>
      <dgm:spPr/>
    </dgm:pt>
    <dgm:pt modelId="{CC410A94-A497-4227-A7D9-3DAAF84627AE}" type="pres">
      <dgm:prSet presAssocID="{26BCD751-01FC-41EE-B859-77CF32AFA0C0}" presName="childText" presStyleLbl="lnNode1" presStyleIdx="0" presStyleCnt="5" custScaleX="161051">
        <dgm:presLayoutVars>
          <dgm:chMax val="0"/>
          <dgm:chPref val="0"/>
          <dgm:bulletEnabled val="1"/>
        </dgm:presLayoutVars>
      </dgm:prSet>
      <dgm:spPr/>
      <dgm:t>
        <a:bodyPr/>
        <a:lstStyle/>
        <a:p>
          <a:endParaRPr lang="es-EC"/>
        </a:p>
      </dgm:t>
    </dgm:pt>
    <dgm:pt modelId="{E5217534-1447-4552-93D2-754BB74FEAFE}" type="pres">
      <dgm:prSet presAssocID="{810CF3CA-B8FE-4434-9181-CF678CE8C3EC}" presName="childComposite" presStyleCnt="0">
        <dgm:presLayoutVars>
          <dgm:chMax val="0"/>
          <dgm:chPref val="0"/>
        </dgm:presLayoutVars>
      </dgm:prSet>
      <dgm:spPr/>
    </dgm:pt>
    <dgm:pt modelId="{E50B4EC9-4F85-41FD-9189-CD949F542D03}" type="pres">
      <dgm:prSet presAssocID="{810CF3CA-B8FE-4434-9181-CF678CE8C3EC}" presName="Image" presStyleLbl="node1" presStyleIdx="1" presStyleCnt="5" custScaleX="161051"/>
      <dgm:spPr/>
    </dgm:pt>
    <dgm:pt modelId="{79F9B3DC-B128-4AF6-AD76-9484B378760B}" type="pres">
      <dgm:prSet presAssocID="{810CF3CA-B8FE-4434-9181-CF678CE8C3EC}" presName="childText" presStyleLbl="lnNode1" presStyleIdx="1" presStyleCnt="5" custScaleX="161051">
        <dgm:presLayoutVars>
          <dgm:chMax val="0"/>
          <dgm:chPref val="0"/>
          <dgm:bulletEnabled val="1"/>
        </dgm:presLayoutVars>
      </dgm:prSet>
      <dgm:spPr/>
      <dgm:t>
        <a:bodyPr/>
        <a:lstStyle/>
        <a:p>
          <a:endParaRPr lang="es-EC"/>
        </a:p>
      </dgm:t>
    </dgm:pt>
    <dgm:pt modelId="{DA9A5D9A-E83F-4282-85A6-1DF189CBC0D1}" type="pres">
      <dgm:prSet presAssocID="{30D25BFD-FB49-482C-B120-FAA3E14B722C}" presName="childComposite" presStyleCnt="0">
        <dgm:presLayoutVars>
          <dgm:chMax val="0"/>
          <dgm:chPref val="0"/>
        </dgm:presLayoutVars>
      </dgm:prSet>
      <dgm:spPr/>
    </dgm:pt>
    <dgm:pt modelId="{3C5D34AD-C47F-441D-97BF-3CDF7EB86731}" type="pres">
      <dgm:prSet presAssocID="{30D25BFD-FB49-482C-B120-FAA3E14B722C}" presName="Image" presStyleLbl="node1" presStyleIdx="2" presStyleCnt="5" custScaleX="161051"/>
      <dgm:spPr/>
    </dgm:pt>
    <dgm:pt modelId="{211ED211-CC3C-4DD8-9516-A1940394A321}" type="pres">
      <dgm:prSet presAssocID="{30D25BFD-FB49-482C-B120-FAA3E14B722C}" presName="childText" presStyleLbl="lnNode1" presStyleIdx="2" presStyleCnt="5" custScaleX="161051">
        <dgm:presLayoutVars>
          <dgm:chMax val="0"/>
          <dgm:chPref val="0"/>
          <dgm:bulletEnabled val="1"/>
        </dgm:presLayoutVars>
      </dgm:prSet>
      <dgm:spPr/>
      <dgm:t>
        <a:bodyPr/>
        <a:lstStyle/>
        <a:p>
          <a:endParaRPr lang="es-EC"/>
        </a:p>
      </dgm:t>
    </dgm:pt>
    <dgm:pt modelId="{3C87C41A-D6C6-4C14-A033-9CF0690D6E60}" type="pres">
      <dgm:prSet presAssocID="{CAF1B5F3-4FF1-4FF8-9FC1-04336CF0074D}" presName="childComposite" presStyleCnt="0">
        <dgm:presLayoutVars>
          <dgm:chMax val="0"/>
          <dgm:chPref val="0"/>
        </dgm:presLayoutVars>
      </dgm:prSet>
      <dgm:spPr/>
    </dgm:pt>
    <dgm:pt modelId="{D0EF73FF-1A19-40B4-8482-DB9F39137AB3}" type="pres">
      <dgm:prSet presAssocID="{CAF1B5F3-4FF1-4FF8-9FC1-04336CF0074D}" presName="Image" presStyleLbl="node1" presStyleIdx="3" presStyleCnt="5" custScaleX="161051"/>
      <dgm:spPr/>
    </dgm:pt>
    <dgm:pt modelId="{B5AF2B73-D07A-4F8E-801C-3A7C5E480727}" type="pres">
      <dgm:prSet presAssocID="{CAF1B5F3-4FF1-4FF8-9FC1-04336CF0074D}" presName="childText" presStyleLbl="lnNode1" presStyleIdx="3" presStyleCnt="5" custScaleX="161051">
        <dgm:presLayoutVars>
          <dgm:chMax val="0"/>
          <dgm:chPref val="0"/>
          <dgm:bulletEnabled val="1"/>
        </dgm:presLayoutVars>
      </dgm:prSet>
      <dgm:spPr/>
      <dgm:t>
        <a:bodyPr/>
        <a:lstStyle/>
        <a:p>
          <a:endParaRPr lang="es-EC"/>
        </a:p>
      </dgm:t>
    </dgm:pt>
    <dgm:pt modelId="{E037700B-E158-40E2-865A-229001EECB79}" type="pres">
      <dgm:prSet presAssocID="{353D4675-485C-4EB3-9E43-F1D5B8E3F1EE}" presName="childComposite" presStyleCnt="0">
        <dgm:presLayoutVars>
          <dgm:chMax val="0"/>
          <dgm:chPref val="0"/>
        </dgm:presLayoutVars>
      </dgm:prSet>
      <dgm:spPr/>
    </dgm:pt>
    <dgm:pt modelId="{517633C6-E13F-4EBE-B5E8-0F8911D85D8A}" type="pres">
      <dgm:prSet presAssocID="{353D4675-485C-4EB3-9E43-F1D5B8E3F1EE}" presName="Image" presStyleLbl="node1" presStyleIdx="4" presStyleCnt="5" custScaleX="161051"/>
      <dgm:spPr/>
    </dgm:pt>
    <dgm:pt modelId="{5E6CD1E3-DFB7-4437-A034-34970FA19C13}" type="pres">
      <dgm:prSet presAssocID="{353D4675-485C-4EB3-9E43-F1D5B8E3F1EE}" presName="childText" presStyleLbl="lnNode1" presStyleIdx="4" presStyleCnt="5" custScaleX="161051">
        <dgm:presLayoutVars>
          <dgm:chMax val="0"/>
          <dgm:chPref val="0"/>
          <dgm:bulletEnabled val="1"/>
        </dgm:presLayoutVars>
      </dgm:prSet>
      <dgm:spPr/>
      <dgm:t>
        <a:bodyPr/>
        <a:lstStyle/>
        <a:p>
          <a:endParaRPr lang="es-EC"/>
        </a:p>
      </dgm:t>
    </dgm:pt>
  </dgm:ptLst>
  <dgm:cxnLst>
    <dgm:cxn modelId="{5170C2FA-E977-42BD-A3DC-656DE3868422}" type="presOf" srcId="{353D4675-485C-4EB3-9E43-F1D5B8E3F1EE}" destId="{5E6CD1E3-DFB7-4437-A034-34970FA19C13}" srcOrd="0" destOrd="0" presId="urn:microsoft.com/office/officeart/2008/layout/PictureAccentList"/>
    <dgm:cxn modelId="{0A1BE6E1-1032-4073-93B1-41B8D19740F9}" srcId="{69C3E60B-539D-41BB-8069-98D4258383C1}" destId="{AC3F9DFA-3B2C-46C8-B1FA-D0995A527604}" srcOrd="0" destOrd="0" parTransId="{502D6F70-25A5-4E05-8BDC-E3A841C31764}" sibTransId="{E5E8F6EC-FA5B-45E2-B451-A6A16668F367}"/>
    <dgm:cxn modelId="{E5448C37-A207-4F11-935C-E79DF34794C8}" type="presOf" srcId="{69C3E60B-539D-41BB-8069-98D4258383C1}" destId="{41698496-C745-4191-910B-5262EA5616CB}" srcOrd="0" destOrd="0" presId="urn:microsoft.com/office/officeart/2008/layout/PictureAccentList"/>
    <dgm:cxn modelId="{61ED75D4-182D-4BCE-8038-17F033E9A081}" type="presOf" srcId="{CAF1B5F3-4FF1-4FF8-9FC1-04336CF0074D}" destId="{B5AF2B73-D07A-4F8E-801C-3A7C5E480727}" srcOrd="0" destOrd="0" presId="urn:microsoft.com/office/officeart/2008/layout/PictureAccentList"/>
    <dgm:cxn modelId="{5F0B5639-5EBC-40F8-AE97-5769B3D78A3E}" srcId="{AC3F9DFA-3B2C-46C8-B1FA-D0995A527604}" destId="{810CF3CA-B8FE-4434-9181-CF678CE8C3EC}" srcOrd="1" destOrd="0" parTransId="{26B56BCB-163A-44AB-B555-4CC7A3D99085}" sibTransId="{FFC13613-2650-4DF8-8E3D-5A590BECAA7A}"/>
    <dgm:cxn modelId="{F50D93A8-FA0F-4798-ADFD-44B0D27367F2}" srcId="{AC3F9DFA-3B2C-46C8-B1FA-D0995A527604}" destId="{30D25BFD-FB49-482C-B120-FAA3E14B722C}" srcOrd="2" destOrd="0" parTransId="{B5FE5077-9996-4F4F-9DC9-8CB7816FB229}" sibTransId="{C32308C2-8A47-42C1-B8CF-281BF4E3228B}"/>
    <dgm:cxn modelId="{A7244572-035A-4CE1-BC2E-0A21A6D16880}" type="presOf" srcId="{30D25BFD-FB49-482C-B120-FAA3E14B722C}" destId="{211ED211-CC3C-4DD8-9516-A1940394A321}" srcOrd="0" destOrd="0" presId="urn:microsoft.com/office/officeart/2008/layout/PictureAccentList"/>
    <dgm:cxn modelId="{9F602ABA-801C-4DAB-BA4F-A638350A9500}" srcId="{AC3F9DFA-3B2C-46C8-B1FA-D0995A527604}" destId="{CAF1B5F3-4FF1-4FF8-9FC1-04336CF0074D}" srcOrd="3" destOrd="0" parTransId="{9C18D4BB-1660-41E0-9D69-26106827EBFB}" sibTransId="{D4A91CF2-0C4F-4E42-9EB6-A7B6A01045E5}"/>
    <dgm:cxn modelId="{4E1CE9ED-3DD3-4AF2-9464-8A817942A0EB}" type="presOf" srcId="{AC3F9DFA-3B2C-46C8-B1FA-D0995A527604}" destId="{BB5D7F2A-E962-409A-BCF8-11950AA9B5A2}" srcOrd="0" destOrd="0" presId="urn:microsoft.com/office/officeart/2008/layout/PictureAccentList"/>
    <dgm:cxn modelId="{CDAAFF01-E01A-470F-8C8A-03D494D61EA9}" srcId="{AC3F9DFA-3B2C-46C8-B1FA-D0995A527604}" destId="{26BCD751-01FC-41EE-B859-77CF32AFA0C0}" srcOrd="0" destOrd="0" parTransId="{0D9797DE-0B0C-4E42-8B86-0F868CA50E0E}" sibTransId="{3AF90722-7488-4A40-8979-C5857C05B9C3}"/>
    <dgm:cxn modelId="{73B30B89-5A23-4171-A1D8-327E4148F744}" srcId="{AC3F9DFA-3B2C-46C8-B1FA-D0995A527604}" destId="{353D4675-485C-4EB3-9E43-F1D5B8E3F1EE}" srcOrd="4" destOrd="0" parTransId="{CD1AC09F-FAFA-4301-AD9C-A7FF89308951}" sibTransId="{BDF4D4C2-C83F-41B9-A331-D1E39A7D43C9}"/>
    <dgm:cxn modelId="{4EFB6B03-A43D-4CF2-8D86-FE8F7380422C}" type="presOf" srcId="{810CF3CA-B8FE-4434-9181-CF678CE8C3EC}" destId="{79F9B3DC-B128-4AF6-AD76-9484B378760B}" srcOrd="0" destOrd="0" presId="urn:microsoft.com/office/officeart/2008/layout/PictureAccentList"/>
    <dgm:cxn modelId="{F7E90CF8-24E0-4B4A-99D7-6D1A523EEBB9}" type="presOf" srcId="{26BCD751-01FC-41EE-B859-77CF32AFA0C0}" destId="{CC410A94-A497-4227-A7D9-3DAAF84627AE}" srcOrd="0" destOrd="0" presId="urn:microsoft.com/office/officeart/2008/layout/PictureAccentList"/>
    <dgm:cxn modelId="{CD216A10-AD31-4191-81E6-2F6424380210}" type="presParOf" srcId="{41698496-C745-4191-910B-5262EA5616CB}" destId="{7EC573D4-26CF-4B30-B79B-DCD6FD93A5FD}" srcOrd="0" destOrd="0" presId="urn:microsoft.com/office/officeart/2008/layout/PictureAccentList"/>
    <dgm:cxn modelId="{8F524B72-7226-44AB-9040-145B8CA300F3}" type="presParOf" srcId="{7EC573D4-26CF-4B30-B79B-DCD6FD93A5FD}" destId="{6D9F8877-344B-4B48-B343-090579B90DF9}" srcOrd="0" destOrd="0" presId="urn:microsoft.com/office/officeart/2008/layout/PictureAccentList"/>
    <dgm:cxn modelId="{A5F6CEA5-2E57-434B-B95A-AD9CDE678A52}" type="presParOf" srcId="{6D9F8877-344B-4B48-B343-090579B90DF9}" destId="{BB5D7F2A-E962-409A-BCF8-11950AA9B5A2}" srcOrd="0" destOrd="0" presId="urn:microsoft.com/office/officeart/2008/layout/PictureAccentList"/>
    <dgm:cxn modelId="{D29507B5-0D99-41CA-847B-B49858B5AF3A}" type="presParOf" srcId="{7EC573D4-26CF-4B30-B79B-DCD6FD93A5FD}" destId="{CCCE0061-EB3D-45D3-918D-3CCC2ED962CC}" srcOrd="1" destOrd="0" presId="urn:microsoft.com/office/officeart/2008/layout/PictureAccentList"/>
    <dgm:cxn modelId="{0D9BB3F8-D024-4BE4-945F-578709E087EF}" type="presParOf" srcId="{CCCE0061-EB3D-45D3-918D-3CCC2ED962CC}" destId="{27F224AB-1073-46A5-9D3A-F9AA632E0492}" srcOrd="0" destOrd="0" presId="urn:microsoft.com/office/officeart/2008/layout/PictureAccentList"/>
    <dgm:cxn modelId="{D5461519-5A1E-4D33-A781-662FE1F3EDAE}" type="presParOf" srcId="{27F224AB-1073-46A5-9D3A-F9AA632E0492}" destId="{B1FE778B-8350-4EEC-8E38-A8E66698A7BA}" srcOrd="0" destOrd="0" presId="urn:microsoft.com/office/officeart/2008/layout/PictureAccentList"/>
    <dgm:cxn modelId="{B8DD4DE2-8018-417E-8828-5CF488F84ACE}" type="presParOf" srcId="{27F224AB-1073-46A5-9D3A-F9AA632E0492}" destId="{CC410A94-A497-4227-A7D9-3DAAF84627AE}" srcOrd="1" destOrd="0" presId="urn:microsoft.com/office/officeart/2008/layout/PictureAccentList"/>
    <dgm:cxn modelId="{004B8073-4424-44AB-B6AB-4BA2E0984A14}" type="presParOf" srcId="{CCCE0061-EB3D-45D3-918D-3CCC2ED962CC}" destId="{E5217534-1447-4552-93D2-754BB74FEAFE}" srcOrd="1" destOrd="0" presId="urn:microsoft.com/office/officeart/2008/layout/PictureAccentList"/>
    <dgm:cxn modelId="{5ABBF06C-080D-49C0-A5BC-9DA668D5D834}" type="presParOf" srcId="{E5217534-1447-4552-93D2-754BB74FEAFE}" destId="{E50B4EC9-4F85-41FD-9189-CD949F542D03}" srcOrd="0" destOrd="0" presId="urn:microsoft.com/office/officeart/2008/layout/PictureAccentList"/>
    <dgm:cxn modelId="{E20665B8-7687-4504-A779-89C1BD7249F7}" type="presParOf" srcId="{E5217534-1447-4552-93D2-754BB74FEAFE}" destId="{79F9B3DC-B128-4AF6-AD76-9484B378760B}" srcOrd="1" destOrd="0" presId="urn:microsoft.com/office/officeart/2008/layout/PictureAccentList"/>
    <dgm:cxn modelId="{1370B76B-FBBD-4F9E-BA4B-F00C7836EC65}" type="presParOf" srcId="{CCCE0061-EB3D-45D3-918D-3CCC2ED962CC}" destId="{DA9A5D9A-E83F-4282-85A6-1DF189CBC0D1}" srcOrd="2" destOrd="0" presId="urn:microsoft.com/office/officeart/2008/layout/PictureAccentList"/>
    <dgm:cxn modelId="{A546779A-C5A8-4342-8389-41C81BA2FF55}" type="presParOf" srcId="{DA9A5D9A-E83F-4282-85A6-1DF189CBC0D1}" destId="{3C5D34AD-C47F-441D-97BF-3CDF7EB86731}" srcOrd="0" destOrd="0" presId="urn:microsoft.com/office/officeart/2008/layout/PictureAccentList"/>
    <dgm:cxn modelId="{3EAA0881-3CBD-4D99-9947-01823837FF47}" type="presParOf" srcId="{DA9A5D9A-E83F-4282-85A6-1DF189CBC0D1}" destId="{211ED211-CC3C-4DD8-9516-A1940394A321}" srcOrd="1" destOrd="0" presId="urn:microsoft.com/office/officeart/2008/layout/PictureAccentList"/>
    <dgm:cxn modelId="{FB2DCE6B-FB87-4100-8437-DC47E5D62B57}" type="presParOf" srcId="{CCCE0061-EB3D-45D3-918D-3CCC2ED962CC}" destId="{3C87C41A-D6C6-4C14-A033-9CF0690D6E60}" srcOrd="3" destOrd="0" presId="urn:microsoft.com/office/officeart/2008/layout/PictureAccentList"/>
    <dgm:cxn modelId="{80EAC98A-C9B1-476C-A0F0-D160F1854B3B}" type="presParOf" srcId="{3C87C41A-D6C6-4C14-A033-9CF0690D6E60}" destId="{D0EF73FF-1A19-40B4-8482-DB9F39137AB3}" srcOrd="0" destOrd="0" presId="urn:microsoft.com/office/officeart/2008/layout/PictureAccentList"/>
    <dgm:cxn modelId="{145A7928-271B-4E96-AC06-11DF4D8889E4}" type="presParOf" srcId="{3C87C41A-D6C6-4C14-A033-9CF0690D6E60}" destId="{B5AF2B73-D07A-4F8E-801C-3A7C5E480727}" srcOrd="1" destOrd="0" presId="urn:microsoft.com/office/officeart/2008/layout/PictureAccentList"/>
    <dgm:cxn modelId="{42558D78-ED73-4D6C-A00C-7666E3106DAB}" type="presParOf" srcId="{CCCE0061-EB3D-45D3-918D-3CCC2ED962CC}" destId="{E037700B-E158-40E2-865A-229001EECB79}" srcOrd="4" destOrd="0" presId="urn:microsoft.com/office/officeart/2008/layout/PictureAccentList"/>
    <dgm:cxn modelId="{B8BD3469-50B4-496D-A6F3-6EFF53A03571}" type="presParOf" srcId="{E037700B-E158-40E2-865A-229001EECB79}" destId="{517633C6-E13F-4EBE-B5E8-0F8911D85D8A}" srcOrd="0" destOrd="0" presId="urn:microsoft.com/office/officeart/2008/layout/PictureAccentList"/>
    <dgm:cxn modelId="{52253D30-6404-4EAC-A20E-37D7A1DCEEE5}" type="presParOf" srcId="{E037700B-E158-40E2-865A-229001EECB79}" destId="{5E6CD1E3-DFB7-4437-A034-34970FA19C13}"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A3C65E-8BBF-43D5-A18A-ADE4E14C6B34}"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s-EC"/>
        </a:p>
      </dgm:t>
    </dgm:pt>
    <dgm:pt modelId="{F935BCDF-A365-4AF6-BBA8-F3D73120592F}">
      <dgm:prSet phldrT="[Texto]" custT="1"/>
      <dgm:spPr>
        <a:solidFill>
          <a:schemeClr val="accent2"/>
        </a:solidFill>
      </dgm:spPr>
      <dgm:t>
        <a:bodyPr/>
        <a:lstStyle/>
        <a:p>
          <a:pPr algn="ctr"/>
          <a:r>
            <a:rPr lang="es-EC" sz="2400" b="1" dirty="0" smtClean="0">
              <a:solidFill>
                <a:schemeClr val="bg1"/>
              </a:solidFill>
              <a:latin typeface="Times New Roman" panose="02020603050405020304" pitchFamily="18" charset="0"/>
              <a:cs typeface="Times New Roman" panose="02020603050405020304" pitchFamily="18" charset="0"/>
            </a:rPr>
            <a:t>REGRESIÓN LINEAL SIMPLE</a:t>
          </a:r>
          <a:endParaRPr lang="es-EC" sz="2400" dirty="0">
            <a:solidFill>
              <a:schemeClr val="bg1"/>
            </a:solidFill>
          </a:endParaRPr>
        </a:p>
      </dgm:t>
    </dgm:pt>
    <dgm:pt modelId="{2C7D3144-2BE4-47B6-9E2E-A009006BC6DF}" type="parTrans" cxnId="{231B026E-E543-483C-9C50-D828D2D1317D}">
      <dgm:prSet/>
      <dgm:spPr/>
      <dgm:t>
        <a:bodyPr/>
        <a:lstStyle/>
        <a:p>
          <a:pPr algn="just"/>
          <a:endParaRPr lang="es-EC" sz="1700">
            <a:solidFill>
              <a:schemeClr val="tx1"/>
            </a:solidFill>
          </a:endParaRPr>
        </a:p>
      </dgm:t>
    </dgm:pt>
    <dgm:pt modelId="{C8E0C885-C136-480F-947B-E616312243A0}" type="sibTrans" cxnId="{231B026E-E543-483C-9C50-D828D2D1317D}">
      <dgm:prSet/>
      <dgm:spPr/>
      <dgm:t>
        <a:bodyPr/>
        <a:lstStyle/>
        <a:p>
          <a:pPr algn="just"/>
          <a:endParaRPr lang="es-EC" sz="1700">
            <a:solidFill>
              <a:schemeClr val="tx1"/>
            </a:solidFill>
          </a:endParaRPr>
        </a:p>
      </dgm:t>
    </dgm:pt>
    <dgm:pt modelId="{55BCD084-30B2-4058-8AE9-E9A37F6B0767}">
      <dgm:prSet phldrT="[Texto]" custT="1"/>
      <dgm:spPr>
        <a:solidFill>
          <a:srgbClr val="CBD729"/>
        </a:solidFill>
      </dgm:spPr>
      <dgm:t>
        <a:bodyPr/>
        <a:lstStyle/>
        <a:p>
          <a:pPr algn="ctr"/>
          <a:r>
            <a:rPr lang="es-EC" sz="2400" dirty="0" smtClean="0">
              <a:solidFill>
                <a:schemeClr val="tx1"/>
              </a:solidFill>
              <a:latin typeface="Times New Roman" panose="02020603050405020304" pitchFamily="18" charset="0"/>
              <a:cs typeface="Times New Roman" panose="02020603050405020304" pitchFamily="18" charset="0"/>
            </a:rPr>
            <a:t>Variable X independiente</a:t>
          </a:r>
          <a:endParaRPr lang="es-EC" sz="2400" dirty="0">
            <a:solidFill>
              <a:schemeClr val="tx1"/>
            </a:solidFill>
          </a:endParaRPr>
        </a:p>
      </dgm:t>
    </dgm:pt>
    <dgm:pt modelId="{163D6A14-90EF-4635-A401-ACD76AF2BE26}" type="parTrans" cxnId="{937DF1D8-5DFE-4F9D-970E-37713C380A86}">
      <dgm:prSet/>
      <dgm:spPr/>
      <dgm:t>
        <a:bodyPr/>
        <a:lstStyle/>
        <a:p>
          <a:pPr algn="just"/>
          <a:endParaRPr lang="es-EC" sz="1700">
            <a:solidFill>
              <a:schemeClr val="tx1"/>
            </a:solidFill>
          </a:endParaRPr>
        </a:p>
      </dgm:t>
    </dgm:pt>
    <dgm:pt modelId="{CC8424AE-F02E-4667-AC33-61808A5CBB5D}" type="sibTrans" cxnId="{937DF1D8-5DFE-4F9D-970E-37713C380A86}">
      <dgm:prSet/>
      <dgm:spPr/>
      <dgm:t>
        <a:bodyPr/>
        <a:lstStyle/>
        <a:p>
          <a:pPr algn="just"/>
          <a:endParaRPr lang="es-EC" sz="1700">
            <a:solidFill>
              <a:schemeClr val="tx1"/>
            </a:solidFill>
          </a:endParaRPr>
        </a:p>
      </dgm:t>
    </dgm:pt>
    <dgm:pt modelId="{D5CE2F1E-74AB-4510-B150-21C43C39F28B}">
      <dgm:prSet phldrT="[Texto]" custT="1"/>
      <dgm:spPr>
        <a:solidFill>
          <a:srgbClr val="CBD729"/>
        </a:solidFill>
      </dgm:spPr>
      <dgm:t>
        <a:bodyPr/>
        <a:lstStyle/>
        <a:p>
          <a:pPr algn="ctr"/>
          <a:r>
            <a:rPr lang="es-EC" sz="2400" dirty="0" smtClean="0">
              <a:solidFill>
                <a:schemeClr val="tx1"/>
              </a:solidFill>
              <a:latin typeface="Times New Roman" panose="02020603050405020304" pitchFamily="18" charset="0"/>
              <a:cs typeface="Times New Roman" panose="02020603050405020304" pitchFamily="18" charset="0"/>
            </a:rPr>
            <a:t>Variable Y dependiente</a:t>
          </a:r>
          <a:endParaRPr lang="es-EC" sz="2400" dirty="0">
            <a:solidFill>
              <a:schemeClr val="tx1"/>
            </a:solidFill>
          </a:endParaRPr>
        </a:p>
      </dgm:t>
    </dgm:pt>
    <dgm:pt modelId="{8E3F0801-253A-4C71-9F7E-617937AF31AF}" type="parTrans" cxnId="{5EC418F7-193B-4A9D-A9B1-0EA0EE477EB2}">
      <dgm:prSet/>
      <dgm:spPr/>
      <dgm:t>
        <a:bodyPr/>
        <a:lstStyle/>
        <a:p>
          <a:pPr algn="just"/>
          <a:endParaRPr lang="es-EC" sz="1700">
            <a:solidFill>
              <a:schemeClr val="tx1"/>
            </a:solidFill>
          </a:endParaRPr>
        </a:p>
      </dgm:t>
    </dgm:pt>
    <dgm:pt modelId="{E901F06A-2545-4DA6-9E4D-65B2CA7F04E4}" type="sibTrans" cxnId="{5EC418F7-193B-4A9D-A9B1-0EA0EE477EB2}">
      <dgm:prSet/>
      <dgm:spPr/>
      <dgm:t>
        <a:bodyPr/>
        <a:lstStyle/>
        <a:p>
          <a:pPr algn="just"/>
          <a:endParaRPr lang="es-EC" sz="1700">
            <a:solidFill>
              <a:schemeClr val="tx1"/>
            </a:solidFill>
          </a:endParaRPr>
        </a:p>
      </dgm:t>
    </dgm:pt>
    <dgm:pt modelId="{30150993-C160-42B5-AD9B-777B298919A6}">
      <dgm:prSet phldrT="[Texto]" custT="1"/>
      <dgm:spPr>
        <a:solidFill>
          <a:srgbClr val="CBD729"/>
        </a:solidFill>
      </dgm:spPr>
      <dgm:t>
        <a:bodyPr/>
        <a:lstStyle/>
        <a:p>
          <a:pPr algn="ctr"/>
          <a:r>
            <a:rPr lang="es-EC" sz="2400" dirty="0" smtClean="0">
              <a:solidFill>
                <a:schemeClr val="tx1"/>
              </a:solidFill>
              <a:latin typeface="Times New Roman" panose="02020603050405020304" pitchFamily="18" charset="0"/>
              <a:cs typeface="Times New Roman" panose="02020603050405020304" pitchFamily="18" charset="0"/>
            </a:rPr>
            <a:t>a y b se considera que son los coeficientes de regresión </a:t>
          </a:r>
          <a:endParaRPr lang="es-EC" sz="2400" dirty="0">
            <a:solidFill>
              <a:schemeClr val="tx1"/>
            </a:solidFill>
          </a:endParaRPr>
        </a:p>
      </dgm:t>
    </dgm:pt>
    <dgm:pt modelId="{DA003103-2CDD-4C04-BEE8-EBD803F16221}" type="parTrans" cxnId="{FAB04AF4-0C51-4DD2-8F44-40F688C43564}">
      <dgm:prSet/>
      <dgm:spPr/>
      <dgm:t>
        <a:bodyPr/>
        <a:lstStyle/>
        <a:p>
          <a:pPr algn="just"/>
          <a:endParaRPr lang="es-EC" sz="1700">
            <a:solidFill>
              <a:schemeClr val="tx1"/>
            </a:solidFill>
          </a:endParaRPr>
        </a:p>
      </dgm:t>
    </dgm:pt>
    <dgm:pt modelId="{07B450C5-A55B-43CD-896B-2C4D1410B620}" type="sibTrans" cxnId="{FAB04AF4-0C51-4DD2-8F44-40F688C43564}">
      <dgm:prSet/>
      <dgm:spPr/>
      <dgm:t>
        <a:bodyPr/>
        <a:lstStyle/>
        <a:p>
          <a:pPr algn="just"/>
          <a:endParaRPr lang="es-EC" sz="1700">
            <a:solidFill>
              <a:schemeClr val="tx1"/>
            </a:solidFill>
          </a:endParaRPr>
        </a:p>
      </dgm:t>
    </dgm:pt>
    <dgm:pt modelId="{E5E8C38A-5E46-4AC0-852B-99A82609FA43}">
      <dgm:prSet phldrT="[Texto]" custT="1"/>
      <dgm:spPr>
        <a:solidFill>
          <a:srgbClr val="CBD729"/>
        </a:solidFill>
      </dgm:spPr>
      <dgm:t>
        <a:bodyPr/>
        <a:lstStyle/>
        <a:p>
          <a:pPr algn="ctr"/>
          <a:r>
            <a:rPr lang="es-EC" sz="2400" dirty="0" smtClean="0">
              <a:solidFill>
                <a:schemeClr val="tx1"/>
              </a:solidFill>
              <a:latin typeface="Times New Roman" panose="02020603050405020304" pitchFamily="18" charset="0"/>
              <a:cs typeface="Times New Roman" panose="02020603050405020304" pitchFamily="18" charset="0"/>
            </a:rPr>
            <a:t>Ecuación Y=</a:t>
          </a:r>
          <a:r>
            <a:rPr lang="es-EC" sz="2400" dirty="0" err="1" smtClean="0">
              <a:solidFill>
                <a:schemeClr val="tx1"/>
              </a:solidFill>
              <a:latin typeface="Times New Roman" panose="02020603050405020304" pitchFamily="18" charset="0"/>
              <a:cs typeface="Times New Roman" panose="02020603050405020304" pitchFamily="18" charset="0"/>
            </a:rPr>
            <a:t>bx+a</a:t>
          </a:r>
          <a:endParaRPr lang="es-EC" sz="2400" dirty="0">
            <a:solidFill>
              <a:schemeClr val="tx1"/>
            </a:solidFill>
          </a:endParaRPr>
        </a:p>
      </dgm:t>
    </dgm:pt>
    <dgm:pt modelId="{D272ACD2-88B9-4809-B6CC-25B4E93E2788}" type="parTrans" cxnId="{9E700518-6BFA-4539-9180-8C86BE26C079}">
      <dgm:prSet/>
      <dgm:spPr/>
      <dgm:t>
        <a:bodyPr/>
        <a:lstStyle/>
        <a:p>
          <a:pPr algn="just"/>
          <a:endParaRPr lang="es-EC" sz="1700">
            <a:solidFill>
              <a:schemeClr val="tx1"/>
            </a:solidFill>
          </a:endParaRPr>
        </a:p>
      </dgm:t>
    </dgm:pt>
    <dgm:pt modelId="{CB99C5C8-F9D6-452B-95D6-2E3C8D9BE56E}" type="sibTrans" cxnId="{9E700518-6BFA-4539-9180-8C86BE26C079}">
      <dgm:prSet/>
      <dgm:spPr/>
      <dgm:t>
        <a:bodyPr/>
        <a:lstStyle/>
        <a:p>
          <a:pPr algn="just"/>
          <a:endParaRPr lang="es-EC" sz="1700">
            <a:solidFill>
              <a:schemeClr val="tx1"/>
            </a:solidFill>
          </a:endParaRPr>
        </a:p>
      </dgm:t>
    </dgm:pt>
    <dgm:pt modelId="{5968B033-ED42-463E-A60E-BC97D09CD9E3}">
      <dgm:prSet phldrT="[Texto]" custT="1"/>
      <dgm:spPr>
        <a:solidFill>
          <a:srgbClr val="CBD729"/>
        </a:solidFill>
      </dgm:spPr>
      <dgm:t>
        <a:bodyPr/>
        <a:lstStyle/>
        <a:p>
          <a:pPr algn="ctr"/>
          <a:r>
            <a:rPr lang="es-EC" sz="2400" dirty="0" smtClean="0">
              <a:solidFill>
                <a:schemeClr val="tx1"/>
              </a:solidFill>
              <a:latin typeface="Times New Roman" panose="02020603050405020304" pitchFamily="18" charset="0"/>
              <a:cs typeface="Times New Roman" panose="02020603050405020304" pitchFamily="18" charset="0"/>
            </a:rPr>
            <a:t>Modelar datos de una organización</a:t>
          </a:r>
          <a:endParaRPr lang="es-EC" sz="2400" dirty="0">
            <a:solidFill>
              <a:schemeClr val="tx1"/>
            </a:solidFill>
          </a:endParaRPr>
        </a:p>
      </dgm:t>
    </dgm:pt>
    <dgm:pt modelId="{D419F9AF-2366-4FF9-A61F-13739E979A4B}" type="parTrans" cxnId="{C7B15873-0F9E-4DA9-82DB-7948EB2D0B43}">
      <dgm:prSet/>
      <dgm:spPr/>
      <dgm:t>
        <a:bodyPr/>
        <a:lstStyle/>
        <a:p>
          <a:pPr algn="just"/>
          <a:endParaRPr lang="es-EC" sz="1700">
            <a:solidFill>
              <a:schemeClr val="tx1"/>
            </a:solidFill>
          </a:endParaRPr>
        </a:p>
      </dgm:t>
    </dgm:pt>
    <dgm:pt modelId="{80AC4AD0-4556-4D1A-B298-335941BC4D5A}" type="sibTrans" cxnId="{C7B15873-0F9E-4DA9-82DB-7948EB2D0B43}">
      <dgm:prSet/>
      <dgm:spPr/>
      <dgm:t>
        <a:bodyPr/>
        <a:lstStyle/>
        <a:p>
          <a:pPr algn="just"/>
          <a:endParaRPr lang="es-EC" sz="1700">
            <a:solidFill>
              <a:schemeClr val="tx1"/>
            </a:solidFill>
          </a:endParaRPr>
        </a:p>
      </dgm:t>
    </dgm:pt>
    <dgm:pt modelId="{11687AB2-D70C-47F0-89ED-56250C26B860}">
      <dgm:prSet phldrT="[Texto]" custT="1"/>
      <dgm:spPr>
        <a:solidFill>
          <a:srgbClr val="CBD729"/>
        </a:solidFill>
      </dgm:spPr>
      <dgm:t>
        <a:bodyPr/>
        <a:lstStyle/>
        <a:p>
          <a:pPr algn="ctr"/>
          <a:r>
            <a:rPr lang="es-EC" sz="2400" dirty="0" smtClean="0">
              <a:solidFill>
                <a:schemeClr val="tx1"/>
              </a:solidFill>
              <a:latin typeface="Times New Roman" panose="02020603050405020304" pitchFamily="18" charset="0"/>
              <a:cs typeface="Times New Roman" panose="02020603050405020304" pitchFamily="18" charset="0"/>
            </a:rPr>
            <a:t>Predicciones hacia el futuro o atrás de un evento en investigación</a:t>
          </a:r>
          <a:endParaRPr lang="es-EC" sz="2400" dirty="0">
            <a:solidFill>
              <a:schemeClr val="tx1"/>
            </a:solidFill>
          </a:endParaRPr>
        </a:p>
      </dgm:t>
    </dgm:pt>
    <dgm:pt modelId="{1FB6ABC8-40B7-48F5-9D0C-209358BFEAB0}" type="parTrans" cxnId="{C7927FA9-3B8A-45E9-B3B6-E109E0D99F26}">
      <dgm:prSet/>
      <dgm:spPr/>
      <dgm:t>
        <a:bodyPr/>
        <a:lstStyle/>
        <a:p>
          <a:pPr algn="just"/>
          <a:endParaRPr lang="es-EC" sz="1700">
            <a:solidFill>
              <a:schemeClr val="tx1"/>
            </a:solidFill>
          </a:endParaRPr>
        </a:p>
      </dgm:t>
    </dgm:pt>
    <dgm:pt modelId="{072F167E-3079-4556-B55E-0ECEEC4EE3A0}" type="sibTrans" cxnId="{C7927FA9-3B8A-45E9-B3B6-E109E0D99F26}">
      <dgm:prSet/>
      <dgm:spPr/>
      <dgm:t>
        <a:bodyPr/>
        <a:lstStyle/>
        <a:p>
          <a:pPr algn="just"/>
          <a:endParaRPr lang="es-EC" sz="1700">
            <a:solidFill>
              <a:schemeClr val="tx1"/>
            </a:solidFill>
          </a:endParaRPr>
        </a:p>
      </dgm:t>
    </dgm:pt>
    <dgm:pt modelId="{A2B7C02B-1301-413A-B988-69E265261141}" type="pres">
      <dgm:prSet presAssocID="{51A3C65E-8BBF-43D5-A18A-ADE4E14C6B34}" presName="layout" presStyleCnt="0">
        <dgm:presLayoutVars>
          <dgm:chMax/>
          <dgm:chPref/>
          <dgm:dir/>
          <dgm:animOne val="branch"/>
          <dgm:animLvl val="lvl"/>
          <dgm:resizeHandles/>
        </dgm:presLayoutVars>
      </dgm:prSet>
      <dgm:spPr/>
      <dgm:t>
        <a:bodyPr/>
        <a:lstStyle/>
        <a:p>
          <a:endParaRPr lang="es-EC"/>
        </a:p>
      </dgm:t>
    </dgm:pt>
    <dgm:pt modelId="{9CDD26DC-6D30-4542-9DE5-1F5B4B3824F6}" type="pres">
      <dgm:prSet presAssocID="{F935BCDF-A365-4AF6-BBA8-F3D73120592F}" presName="root" presStyleCnt="0">
        <dgm:presLayoutVars>
          <dgm:chMax/>
          <dgm:chPref val="4"/>
        </dgm:presLayoutVars>
      </dgm:prSet>
      <dgm:spPr/>
    </dgm:pt>
    <dgm:pt modelId="{503FB877-9E32-449D-98A4-9158EE0EE285}" type="pres">
      <dgm:prSet presAssocID="{F935BCDF-A365-4AF6-BBA8-F3D73120592F}" presName="rootComposite" presStyleCnt="0">
        <dgm:presLayoutVars/>
      </dgm:prSet>
      <dgm:spPr/>
    </dgm:pt>
    <dgm:pt modelId="{A494C063-BD99-43CE-B19C-9AFD601B9470}" type="pres">
      <dgm:prSet presAssocID="{F935BCDF-A365-4AF6-BBA8-F3D73120592F}" presName="rootText" presStyleLbl="node0" presStyleIdx="0" presStyleCnt="1" custScaleX="174041" custLinFactNeighborX="17119" custLinFactNeighborY="-10108">
        <dgm:presLayoutVars>
          <dgm:chMax/>
          <dgm:chPref val="4"/>
        </dgm:presLayoutVars>
      </dgm:prSet>
      <dgm:spPr/>
      <dgm:t>
        <a:bodyPr/>
        <a:lstStyle/>
        <a:p>
          <a:endParaRPr lang="es-EC"/>
        </a:p>
      </dgm:t>
    </dgm:pt>
    <dgm:pt modelId="{BB424A5B-89F9-4F40-B963-DE9C0EF3B2EC}" type="pres">
      <dgm:prSet presAssocID="{F935BCDF-A365-4AF6-BBA8-F3D73120592F}" presName="childShape" presStyleCnt="0">
        <dgm:presLayoutVars>
          <dgm:chMax val="0"/>
          <dgm:chPref val="0"/>
        </dgm:presLayoutVars>
      </dgm:prSet>
      <dgm:spPr/>
    </dgm:pt>
    <dgm:pt modelId="{D3634934-98E7-4706-9B3C-F26A736880A4}" type="pres">
      <dgm:prSet presAssocID="{55BCD084-30B2-4058-8AE9-E9A37F6B0767}" presName="childComposite" presStyleCnt="0">
        <dgm:presLayoutVars>
          <dgm:chMax val="0"/>
          <dgm:chPref val="0"/>
        </dgm:presLayoutVars>
      </dgm:prSet>
      <dgm:spPr/>
    </dgm:pt>
    <dgm:pt modelId="{43C587A6-C89C-4D95-A74B-31F20296CE50}" type="pres">
      <dgm:prSet presAssocID="{55BCD084-30B2-4058-8AE9-E9A37F6B0767}" presName="Image" presStyleLbl="node1" presStyleIdx="0" presStyleCnt="6" custScaleX="177156"/>
      <dgm:spPr/>
    </dgm:pt>
    <dgm:pt modelId="{F7AE2C78-7357-4840-A68E-A9AE305F34E5}" type="pres">
      <dgm:prSet presAssocID="{55BCD084-30B2-4058-8AE9-E9A37F6B0767}" presName="childText" presStyleLbl="lnNode1" presStyleIdx="0" presStyleCnt="6" custScaleX="177156">
        <dgm:presLayoutVars>
          <dgm:chMax val="0"/>
          <dgm:chPref val="0"/>
          <dgm:bulletEnabled val="1"/>
        </dgm:presLayoutVars>
      </dgm:prSet>
      <dgm:spPr/>
      <dgm:t>
        <a:bodyPr/>
        <a:lstStyle/>
        <a:p>
          <a:endParaRPr lang="es-EC"/>
        </a:p>
      </dgm:t>
    </dgm:pt>
    <dgm:pt modelId="{6B2A05E7-2D8F-4057-90AE-F16CAB74CB33}" type="pres">
      <dgm:prSet presAssocID="{D5CE2F1E-74AB-4510-B150-21C43C39F28B}" presName="childComposite" presStyleCnt="0">
        <dgm:presLayoutVars>
          <dgm:chMax val="0"/>
          <dgm:chPref val="0"/>
        </dgm:presLayoutVars>
      </dgm:prSet>
      <dgm:spPr/>
    </dgm:pt>
    <dgm:pt modelId="{FA63FF44-B938-42E2-98E6-5E1D5B61AB24}" type="pres">
      <dgm:prSet presAssocID="{D5CE2F1E-74AB-4510-B150-21C43C39F28B}" presName="Image" presStyleLbl="node1" presStyleIdx="1" presStyleCnt="6" custScaleX="177156"/>
      <dgm:spPr/>
    </dgm:pt>
    <dgm:pt modelId="{20DF9D44-528B-4192-BC7B-6526AC9C9B44}" type="pres">
      <dgm:prSet presAssocID="{D5CE2F1E-74AB-4510-B150-21C43C39F28B}" presName="childText" presStyleLbl="lnNode1" presStyleIdx="1" presStyleCnt="6" custScaleX="177156">
        <dgm:presLayoutVars>
          <dgm:chMax val="0"/>
          <dgm:chPref val="0"/>
          <dgm:bulletEnabled val="1"/>
        </dgm:presLayoutVars>
      </dgm:prSet>
      <dgm:spPr/>
      <dgm:t>
        <a:bodyPr/>
        <a:lstStyle/>
        <a:p>
          <a:endParaRPr lang="es-EC"/>
        </a:p>
      </dgm:t>
    </dgm:pt>
    <dgm:pt modelId="{80CC222A-332E-4924-A52D-547FD2C14F75}" type="pres">
      <dgm:prSet presAssocID="{30150993-C160-42B5-AD9B-777B298919A6}" presName="childComposite" presStyleCnt="0">
        <dgm:presLayoutVars>
          <dgm:chMax val="0"/>
          <dgm:chPref val="0"/>
        </dgm:presLayoutVars>
      </dgm:prSet>
      <dgm:spPr/>
    </dgm:pt>
    <dgm:pt modelId="{53FB6840-C56A-4122-BA23-43E6A03F701F}" type="pres">
      <dgm:prSet presAssocID="{30150993-C160-42B5-AD9B-777B298919A6}" presName="Image" presStyleLbl="node1" presStyleIdx="2" presStyleCnt="6" custScaleX="177156"/>
      <dgm:spPr/>
    </dgm:pt>
    <dgm:pt modelId="{DFD067F8-7F9B-4653-A03E-F780DD733684}" type="pres">
      <dgm:prSet presAssocID="{30150993-C160-42B5-AD9B-777B298919A6}" presName="childText" presStyleLbl="lnNode1" presStyleIdx="2" presStyleCnt="6" custScaleX="177156">
        <dgm:presLayoutVars>
          <dgm:chMax val="0"/>
          <dgm:chPref val="0"/>
          <dgm:bulletEnabled val="1"/>
        </dgm:presLayoutVars>
      </dgm:prSet>
      <dgm:spPr/>
      <dgm:t>
        <a:bodyPr/>
        <a:lstStyle/>
        <a:p>
          <a:endParaRPr lang="es-EC"/>
        </a:p>
      </dgm:t>
    </dgm:pt>
    <dgm:pt modelId="{E1037BFA-9BF9-4CD1-B70E-7E60196B359A}" type="pres">
      <dgm:prSet presAssocID="{E5E8C38A-5E46-4AC0-852B-99A82609FA43}" presName="childComposite" presStyleCnt="0">
        <dgm:presLayoutVars>
          <dgm:chMax val="0"/>
          <dgm:chPref val="0"/>
        </dgm:presLayoutVars>
      </dgm:prSet>
      <dgm:spPr/>
    </dgm:pt>
    <dgm:pt modelId="{9BA79B8F-91EC-4025-81C8-C330B916A513}" type="pres">
      <dgm:prSet presAssocID="{E5E8C38A-5E46-4AC0-852B-99A82609FA43}" presName="Image" presStyleLbl="node1" presStyleIdx="3" presStyleCnt="6" custScaleX="177156"/>
      <dgm:spPr/>
    </dgm:pt>
    <dgm:pt modelId="{5DC3EC18-3528-4730-8CFB-5A14168E4BFB}" type="pres">
      <dgm:prSet presAssocID="{E5E8C38A-5E46-4AC0-852B-99A82609FA43}" presName="childText" presStyleLbl="lnNode1" presStyleIdx="3" presStyleCnt="6" custScaleX="177156">
        <dgm:presLayoutVars>
          <dgm:chMax val="0"/>
          <dgm:chPref val="0"/>
          <dgm:bulletEnabled val="1"/>
        </dgm:presLayoutVars>
      </dgm:prSet>
      <dgm:spPr/>
      <dgm:t>
        <a:bodyPr/>
        <a:lstStyle/>
        <a:p>
          <a:endParaRPr lang="es-EC"/>
        </a:p>
      </dgm:t>
    </dgm:pt>
    <dgm:pt modelId="{FA73DE7C-7771-43F5-8CE6-F709A454919F}" type="pres">
      <dgm:prSet presAssocID="{5968B033-ED42-463E-A60E-BC97D09CD9E3}" presName="childComposite" presStyleCnt="0">
        <dgm:presLayoutVars>
          <dgm:chMax val="0"/>
          <dgm:chPref val="0"/>
        </dgm:presLayoutVars>
      </dgm:prSet>
      <dgm:spPr/>
    </dgm:pt>
    <dgm:pt modelId="{65D56016-DC5E-4E02-988E-8038C0E4EFCD}" type="pres">
      <dgm:prSet presAssocID="{5968B033-ED42-463E-A60E-BC97D09CD9E3}" presName="Image" presStyleLbl="node1" presStyleIdx="4" presStyleCnt="6" custScaleX="177156"/>
      <dgm:spPr/>
    </dgm:pt>
    <dgm:pt modelId="{27C48A6A-E29B-4800-A9B2-B19ACD3D4679}" type="pres">
      <dgm:prSet presAssocID="{5968B033-ED42-463E-A60E-BC97D09CD9E3}" presName="childText" presStyleLbl="lnNode1" presStyleIdx="4" presStyleCnt="6" custScaleX="177156">
        <dgm:presLayoutVars>
          <dgm:chMax val="0"/>
          <dgm:chPref val="0"/>
          <dgm:bulletEnabled val="1"/>
        </dgm:presLayoutVars>
      </dgm:prSet>
      <dgm:spPr/>
      <dgm:t>
        <a:bodyPr/>
        <a:lstStyle/>
        <a:p>
          <a:endParaRPr lang="es-EC"/>
        </a:p>
      </dgm:t>
    </dgm:pt>
    <dgm:pt modelId="{FD97FCD8-5F40-4374-86FC-75892901C248}" type="pres">
      <dgm:prSet presAssocID="{11687AB2-D70C-47F0-89ED-56250C26B860}" presName="childComposite" presStyleCnt="0">
        <dgm:presLayoutVars>
          <dgm:chMax val="0"/>
          <dgm:chPref val="0"/>
        </dgm:presLayoutVars>
      </dgm:prSet>
      <dgm:spPr/>
    </dgm:pt>
    <dgm:pt modelId="{42B90F3C-5B6C-4A4F-AACD-81D4F3B13AD5}" type="pres">
      <dgm:prSet presAssocID="{11687AB2-D70C-47F0-89ED-56250C26B860}" presName="Image" presStyleLbl="node1" presStyleIdx="5" presStyleCnt="6" custScaleX="177156"/>
      <dgm:spPr/>
    </dgm:pt>
    <dgm:pt modelId="{ADD922E3-4FB3-4D0E-A38A-89991F484C44}" type="pres">
      <dgm:prSet presAssocID="{11687AB2-D70C-47F0-89ED-56250C26B860}" presName="childText" presStyleLbl="lnNode1" presStyleIdx="5" presStyleCnt="6" custScaleX="177156">
        <dgm:presLayoutVars>
          <dgm:chMax val="0"/>
          <dgm:chPref val="0"/>
          <dgm:bulletEnabled val="1"/>
        </dgm:presLayoutVars>
      </dgm:prSet>
      <dgm:spPr/>
      <dgm:t>
        <a:bodyPr/>
        <a:lstStyle/>
        <a:p>
          <a:endParaRPr lang="es-EC"/>
        </a:p>
      </dgm:t>
    </dgm:pt>
  </dgm:ptLst>
  <dgm:cxnLst>
    <dgm:cxn modelId="{C7927FA9-3B8A-45E9-B3B6-E109E0D99F26}" srcId="{F935BCDF-A365-4AF6-BBA8-F3D73120592F}" destId="{11687AB2-D70C-47F0-89ED-56250C26B860}" srcOrd="5" destOrd="0" parTransId="{1FB6ABC8-40B7-48F5-9D0C-209358BFEAB0}" sibTransId="{072F167E-3079-4556-B55E-0ECEEC4EE3A0}"/>
    <dgm:cxn modelId="{5EC418F7-193B-4A9D-A9B1-0EA0EE477EB2}" srcId="{F935BCDF-A365-4AF6-BBA8-F3D73120592F}" destId="{D5CE2F1E-74AB-4510-B150-21C43C39F28B}" srcOrd="1" destOrd="0" parTransId="{8E3F0801-253A-4C71-9F7E-617937AF31AF}" sibTransId="{E901F06A-2545-4DA6-9E4D-65B2CA7F04E4}"/>
    <dgm:cxn modelId="{9E700518-6BFA-4539-9180-8C86BE26C079}" srcId="{F935BCDF-A365-4AF6-BBA8-F3D73120592F}" destId="{E5E8C38A-5E46-4AC0-852B-99A82609FA43}" srcOrd="3" destOrd="0" parTransId="{D272ACD2-88B9-4809-B6CC-25B4E93E2788}" sibTransId="{CB99C5C8-F9D6-452B-95D6-2E3C8D9BE56E}"/>
    <dgm:cxn modelId="{5A8CDCB8-ED85-4A0F-A4E1-079F3E41D058}" type="presOf" srcId="{5968B033-ED42-463E-A60E-BC97D09CD9E3}" destId="{27C48A6A-E29B-4800-A9B2-B19ACD3D4679}" srcOrd="0" destOrd="0" presId="urn:microsoft.com/office/officeart/2008/layout/PictureAccentList"/>
    <dgm:cxn modelId="{937DF1D8-5DFE-4F9D-970E-37713C380A86}" srcId="{F935BCDF-A365-4AF6-BBA8-F3D73120592F}" destId="{55BCD084-30B2-4058-8AE9-E9A37F6B0767}" srcOrd="0" destOrd="0" parTransId="{163D6A14-90EF-4635-A401-ACD76AF2BE26}" sibTransId="{CC8424AE-F02E-4667-AC33-61808A5CBB5D}"/>
    <dgm:cxn modelId="{E83B794C-4CD2-4BF9-BC0C-68ED4325CC50}" type="presOf" srcId="{30150993-C160-42B5-AD9B-777B298919A6}" destId="{DFD067F8-7F9B-4653-A03E-F780DD733684}" srcOrd="0" destOrd="0" presId="urn:microsoft.com/office/officeart/2008/layout/PictureAccentList"/>
    <dgm:cxn modelId="{6205FD89-37C4-41BB-B1A8-E6856E3872A0}" type="presOf" srcId="{D5CE2F1E-74AB-4510-B150-21C43C39F28B}" destId="{20DF9D44-528B-4192-BC7B-6526AC9C9B44}" srcOrd="0" destOrd="0" presId="urn:microsoft.com/office/officeart/2008/layout/PictureAccentList"/>
    <dgm:cxn modelId="{EF386387-B254-4CBE-87AE-AB1496B50BD7}" type="presOf" srcId="{51A3C65E-8BBF-43D5-A18A-ADE4E14C6B34}" destId="{A2B7C02B-1301-413A-B988-69E265261141}" srcOrd="0" destOrd="0" presId="urn:microsoft.com/office/officeart/2008/layout/PictureAccentList"/>
    <dgm:cxn modelId="{231B026E-E543-483C-9C50-D828D2D1317D}" srcId="{51A3C65E-8BBF-43D5-A18A-ADE4E14C6B34}" destId="{F935BCDF-A365-4AF6-BBA8-F3D73120592F}" srcOrd="0" destOrd="0" parTransId="{2C7D3144-2BE4-47B6-9E2E-A009006BC6DF}" sibTransId="{C8E0C885-C136-480F-947B-E616312243A0}"/>
    <dgm:cxn modelId="{04CE745E-7657-41B1-BF28-47170CD2596A}" type="presOf" srcId="{E5E8C38A-5E46-4AC0-852B-99A82609FA43}" destId="{5DC3EC18-3528-4730-8CFB-5A14168E4BFB}" srcOrd="0" destOrd="0" presId="urn:microsoft.com/office/officeart/2008/layout/PictureAccentList"/>
    <dgm:cxn modelId="{40E19467-EC39-4C4D-9384-9FA5735F14D6}" type="presOf" srcId="{11687AB2-D70C-47F0-89ED-56250C26B860}" destId="{ADD922E3-4FB3-4D0E-A38A-89991F484C44}" srcOrd="0" destOrd="0" presId="urn:microsoft.com/office/officeart/2008/layout/PictureAccentList"/>
    <dgm:cxn modelId="{C3515F74-939B-437D-AD20-45BD4B26793B}" type="presOf" srcId="{F935BCDF-A365-4AF6-BBA8-F3D73120592F}" destId="{A494C063-BD99-43CE-B19C-9AFD601B9470}" srcOrd="0" destOrd="0" presId="urn:microsoft.com/office/officeart/2008/layout/PictureAccentList"/>
    <dgm:cxn modelId="{FAB04AF4-0C51-4DD2-8F44-40F688C43564}" srcId="{F935BCDF-A365-4AF6-BBA8-F3D73120592F}" destId="{30150993-C160-42B5-AD9B-777B298919A6}" srcOrd="2" destOrd="0" parTransId="{DA003103-2CDD-4C04-BEE8-EBD803F16221}" sibTransId="{07B450C5-A55B-43CD-896B-2C4D1410B620}"/>
    <dgm:cxn modelId="{C7B15873-0F9E-4DA9-82DB-7948EB2D0B43}" srcId="{F935BCDF-A365-4AF6-BBA8-F3D73120592F}" destId="{5968B033-ED42-463E-A60E-BC97D09CD9E3}" srcOrd="4" destOrd="0" parTransId="{D419F9AF-2366-4FF9-A61F-13739E979A4B}" sibTransId="{80AC4AD0-4556-4D1A-B298-335941BC4D5A}"/>
    <dgm:cxn modelId="{F521A56C-541A-4BEB-A007-576E8E8DEBEB}" type="presOf" srcId="{55BCD084-30B2-4058-8AE9-E9A37F6B0767}" destId="{F7AE2C78-7357-4840-A68E-A9AE305F34E5}" srcOrd="0" destOrd="0" presId="urn:microsoft.com/office/officeart/2008/layout/PictureAccentList"/>
    <dgm:cxn modelId="{9FB1905A-FC3C-4155-BBF5-419AADED3B63}" type="presParOf" srcId="{A2B7C02B-1301-413A-B988-69E265261141}" destId="{9CDD26DC-6D30-4542-9DE5-1F5B4B3824F6}" srcOrd="0" destOrd="0" presId="urn:microsoft.com/office/officeart/2008/layout/PictureAccentList"/>
    <dgm:cxn modelId="{913B4FF0-A8CB-4ACE-8CBE-805CE4DF3BAF}" type="presParOf" srcId="{9CDD26DC-6D30-4542-9DE5-1F5B4B3824F6}" destId="{503FB877-9E32-449D-98A4-9158EE0EE285}" srcOrd="0" destOrd="0" presId="urn:microsoft.com/office/officeart/2008/layout/PictureAccentList"/>
    <dgm:cxn modelId="{1C30781E-359C-4D25-9DF6-A4C109681BC5}" type="presParOf" srcId="{503FB877-9E32-449D-98A4-9158EE0EE285}" destId="{A494C063-BD99-43CE-B19C-9AFD601B9470}" srcOrd="0" destOrd="0" presId="urn:microsoft.com/office/officeart/2008/layout/PictureAccentList"/>
    <dgm:cxn modelId="{1D33D042-0E39-4AED-9CB5-8D0B0DD84B93}" type="presParOf" srcId="{9CDD26DC-6D30-4542-9DE5-1F5B4B3824F6}" destId="{BB424A5B-89F9-4F40-B963-DE9C0EF3B2EC}" srcOrd="1" destOrd="0" presId="urn:microsoft.com/office/officeart/2008/layout/PictureAccentList"/>
    <dgm:cxn modelId="{C2B64475-E6B3-4954-BFB1-F85CC0161B41}" type="presParOf" srcId="{BB424A5B-89F9-4F40-B963-DE9C0EF3B2EC}" destId="{D3634934-98E7-4706-9B3C-F26A736880A4}" srcOrd="0" destOrd="0" presId="urn:microsoft.com/office/officeart/2008/layout/PictureAccentList"/>
    <dgm:cxn modelId="{76B290E2-28EF-4617-92F0-5D2D6CEDC734}" type="presParOf" srcId="{D3634934-98E7-4706-9B3C-F26A736880A4}" destId="{43C587A6-C89C-4D95-A74B-31F20296CE50}" srcOrd="0" destOrd="0" presId="urn:microsoft.com/office/officeart/2008/layout/PictureAccentList"/>
    <dgm:cxn modelId="{20D3CE8A-E316-4CCC-9966-285F87A8A224}" type="presParOf" srcId="{D3634934-98E7-4706-9B3C-F26A736880A4}" destId="{F7AE2C78-7357-4840-A68E-A9AE305F34E5}" srcOrd="1" destOrd="0" presId="urn:microsoft.com/office/officeart/2008/layout/PictureAccentList"/>
    <dgm:cxn modelId="{033FDBDD-554E-4F12-B8FB-50B184C8DC25}" type="presParOf" srcId="{BB424A5B-89F9-4F40-B963-DE9C0EF3B2EC}" destId="{6B2A05E7-2D8F-4057-90AE-F16CAB74CB33}" srcOrd="1" destOrd="0" presId="urn:microsoft.com/office/officeart/2008/layout/PictureAccentList"/>
    <dgm:cxn modelId="{C69C0F5B-B547-4B17-BC6F-C28529892EA2}" type="presParOf" srcId="{6B2A05E7-2D8F-4057-90AE-F16CAB74CB33}" destId="{FA63FF44-B938-42E2-98E6-5E1D5B61AB24}" srcOrd="0" destOrd="0" presId="urn:microsoft.com/office/officeart/2008/layout/PictureAccentList"/>
    <dgm:cxn modelId="{8BB4FADA-2291-42C7-9CFC-534F1134F3A3}" type="presParOf" srcId="{6B2A05E7-2D8F-4057-90AE-F16CAB74CB33}" destId="{20DF9D44-528B-4192-BC7B-6526AC9C9B44}" srcOrd="1" destOrd="0" presId="urn:microsoft.com/office/officeart/2008/layout/PictureAccentList"/>
    <dgm:cxn modelId="{A4AE6E2B-0485-450F-A416-53E52C156E78}" type="presParOf" srcId="{BB424A5B-89F9-4F40-B963-DE9C0EF3B2EC}" destId="{80CC222A-332E-4924-A52D-547FD2C14F75}" srcOrd="2" destOrd="0" presId="urn:microsoft.com/office/officeart/2008/layout/PictureAccentList"/>
    <dgm:cxn modelId="{19F5BAD2-1E74-4340-8E7F-47C0C24A145D}" type="presParOf" srcId="{80CC222A-332E-4924-A52D-547FD2C14F75}" destId="{53FB6840-C56A-4122-BA23-43E6A03F701F}" srcOrd="0" destOrd="0" presId="urn:microsoft.com/office/officeart/2008/layout/PictureAccentList"/>
    <dgm:cxn modelId="{C40914FC-AF24-47DD-87BF-4A92A22F1F4B}" type="presParOf" srcId="{80CC222A-332E-4924-A52D-547FD2C14F75}" destId="{DFD067F8-7F9B-4653-A03E-F780DD733684}" srcOrd="1" destOrd="0" presId="urn:microsoft.com/office/officeart/2008/layout/PictureAccentList"/>
    <dgm:cxn modelId="{4D991D6A-F3C2-4702-964B-338C5CE214CE}" type="presParOf" srcId="{BB424A5B-89F9-4F40-B963-DE9C0EF3B2EC}" destId="{E1037BFA-9BF9-4CD1-B70E-7E60196B359A}" srcOrd="3" destOrd="0" presId="urn:microsoft.com/office/officeart/2008/layout/PictureAccentList"/>
    <dgm:cxn modelId="{975669D9-2FF2-4B0F-A48C-79BED82353D9}" type="presParOf" srcId="{E1037BFA-9BF9-4CD1-B70E-7E60196B359A}" destId="{9BA79B8F-91EC-4025-81C8-C330B916A513}" srcOrd="0" destOrd="0" presId="urn:microsoft.com/office/officeart/2008/layout/PictureAccentList"/>
    <dgm:cxn modelId="{95FC87D3-B390-4B97-A863-94D81B007DEC}" type="presParOf" srcId="{E1037BFA-9BF9-4CD1-B70E-7E60196B359A}" destId="{5DC3EC18-3528-4730-8CFB-5A14168E4BFB}" srcOrd="1" destOrd="0" presId="urn:microsoft.com/office/officeart/2008/layout/PictureAccentList"/>
    <dgm:cxn modelId="{0F807D80-9FD0-49A7-8DDE-F355FC615F15}" type="presParOf" srcId="{BB424A5B-89F9-4F40-B963-DE9C0EF3B2EC}" destId="{FA73DE7C-7771-43F5-8CE6-F709A454919F}" srcOrd="4" destOrd="0" presId="urn:microsoft.com/office/officeart/2008/layout/PictureAccentList"/>
    <dgm:cxn modelId="{E001B695-4AF1-4A6A-8316-C02759006BD0}" type="presParOf" srcId="{FA73DE7C-7771-43F5-8CE6-F709A454919F}" destId="{65D56016-DC5E-4E02-988E-8038C0E4EFCD}" srcOrd="0" destOrd="0" presId="urn:microsoft.com/office/officeart/2008/layout/PictureAccentList"/>
    <dgm:cxn modelId="{022C3947-31DB-400C-AA86-4840CC1C8B9A}" type="presParOf" srcId="{FA73DE7C-7771-43F5-8CE6-F709A454919F}" destId="{27C48A6A-E29B-4800-A9B2-B19ACD3D4679}" srcOrd="1" destOrd="0" presId="urn:microsoft.com/office/officeart/2008/layout/PictureAccentList"/>
    <dgm:cxn modelId="{62DA8FD2-25BE-42D8-8C98-3010B37FCD71}" type="presParOf" srcId="{BB424A5B-89F9-4F40-B963-DE9C0EF3B2EC}" destId="{FD97FCD8-5F40-4374-86FC-75892901C248}" srcOrd="5" destOrd="0" presId="urn:microsoft.com/office/officeart/2008/layout/PictureAccentList"/>
    <dgm:cxn modelId="{6B38E2AB-379A-4B37-AC89-675C33220A48}" type="presParOf" srcId="{FD97FCD8-5F40-4374-86FC-75892901C248}" destId="{42B90F3C-5B6C-4A4F-AACD-81D4F3B13AD5}" srcOrd="0" destOrd="0" presId="urn:microsoft.com/office/officeart/2008/layout/PictureAccentList"/>
    <dgm:cxn modelId="{91C330BD-35A6-403B-A145-CC7D0BE1B7D2}" type="presParOf" srcId="{FD97FCD8-5F40-4374-86FC-75892901C248}" destId="{ADD922E3-4FB3-4D0E-A38A-89991F484C44}"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19062E-48FD-4B21-A4A3-826B77F94B4E}"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s-EC"/>
        </a:p>
      </dgm:t>
    </dgm:pt>
    <dgm:pt modelId="{699279E5-7F91-4FC6-994A-F8454FDB4290}">
      <dgm:prSet phldrT="[Texto]" custT="1"/>
      <dgm:spPr>
        <a:solidFill>
          <a:schemeClr val="accent2"/>
        </a:solidFill>
      </dgm:spPr>
      <dgm:t>
        <a:bodyPr/>
        <a:lstStyle/>
        <a:p>
          <a:pPr algn="just"/>
          <a:r>
            <a:rPr lang="es-EC" sz="2400" dirty="0" smtClean="0">
              <a:solidFill>
                <a:schemeClr val="bg1"/>
              </a:solidFill>
              <a:latin typeface="Times New Roman" panose="02020603050405020304" pitchFamily="18" charset="0"/>
              <a:cs typeface="Times New Roman" panose="02020603050405020304" pitchFamily="18" charset="0"/>
            </a:rPr>
            <a:t>Se eligieron los siguientes campos para realizar la investigación de la localidad utilizando técnicas de minería de datos :</a:t>
          </a:r>
          <a:endParaRPr lang="es-EC" sz="2400" dirty="0">
            <a:solidFill>
              <a:schemeClr val="bg1"/>
            </a:solidFill>
          </a:endParaRPr>
        </a:p>
      </dgm:t>
    </dgm:pt>
    <dgm:pt modelId="{9598FAD6-0B89-4B57-B3F4-AA39FF0FC25C}" type="parTrans" cxnId="{1D02D9B7-3482-470C-847F-F4FADD29E938}">
      <dgm:prSet/>
      <dgm:spPr/>
      <dgm:t>
        <a:bodyPr/>
        <a:lstStyle/>
        <a:p>
          <a:pPr algn="just"/>
          <a:endParaRPr lang="es-EC" sz="1700">
            <a:solidFill>
              <a:schemeClr val="tx1"/>
            </a:solidFill>
          </a:endParaRPr>
        </a:p>
      </dgm:t>
    </dgm:pt>
    <dgm:pt modelId="{032B1C10-7EF0-4337-A5EB-5E8B401C83AD}" type="sibTrans" cxnId="{1D02D9B7-3482-470C-847F-F4FADD29E938}">
      <dgm:prSet/>
      <dgm:spPr/>
      <dgm:t>
        <a:bodyPr/>
        <a:lstStyle/>
        <a:p>
          <a:pPr algn="just"/>
          <a:endParaRPr lang="es-EC" sz="1700">
            <a:solidFill>
              <a:schemeClr val="tx1"/>
            </a:solidFill>
          </a:endParaRPr>
        </a:p>
      </dgm:t>
    </dgm:pt>
    <dgm:pt modelId="{CA275F0D-E1E5-4766-AC86-EF81DD3F6938}">
      <dgm:prSet phldrT="[Texto]" custT="1"/>
      <dgm:spPr>
        <a:solidFill>
          <a:srgbClr val="CBD729"/>
        </a:solidFill>
      </dgm:spPr>
      <dgm:t>
        <a:bodyPr/>
        <a:lstStyle/>
        <a:p>
          <a:pPr algn="just"/>
          <a:r>
            <a:rPr lang="es-EC" sz="1700" smtClean="0">
              <a:solidFill>
                <a:schemeClr val="tx1"/>
              </a:solidFill>
              <a:latin typeface="Times New Roman" panose="02020603050405020304" pitchFamily="18" charset="0"/>
              <a:cs typeface="Times New Roman" panose="02020603050405020304" pitchFamily="18" charset="0"/>
            </a:rPr>
            <a:t>IDENTIFICADOR</a:t>
          </a:r>
          <a:endParaRPr lang="es-EC" sz="1700" b="0">
            <a:solidFill>
              <a:schemeClr val="tx1"/>
            </a:solidFill>
          </a:endParaRPr>
        </a:p>
      </dgm:t>
    </dgm:pt>
    <dgm:pt modelId="{E9D2D6A6-607B-41AF-B8A5-7B07C9549005}" type="parTrans" cxnId="{40B67878-E79B-49A7-9811-BF4A3A4D8FCB}">
      <dgm:prSet/>
      <dgm:spPr/>
      <dgm:t>
        <a:bodyPr/>
        <a:lstStyle/>
        <a:p>
          <a:pPr algn="just"/>
          <a:endParaRPr lang="es-EC" sz="1700">
            <a:solidFill>
              <a:schemeClr val="tx1"/>
            </a:solidFill>
          </a:endParaRPr>
        </a:p>
      </dgm:t>
    </dgm:pt>
    <dgm:pt modelId="{2A91FC21-6752-467A-A001-A018601F151D}" type="sibTrans" cxnId="{40B67878-E79B-49A7-9811-BF4A3A4D8FCB}">
      <dgm:prSet/>
      <dgm:spPr/>
      <dgm:t>
        <a:bodyPr/>
        <a:lstStyle/>
        <a:p>
          <a:pPr algn="just"/>
          <a:endParaRPr lang="es-EC" sz="1700">
            <a:solidFill>
              <a:schemeClr val="tx1"/>
            </a:solidFill>
          </a:endParaRPr>
        </a:p>
      </dgm:t>
    </dgm:pt>
    <dgm:pt modelId="{534C4A82-8741-43D1-93E0-E82EF46386FB}">
      <dgm:prSet custT="1"/>
      <dgm:spPr>
        <a:solidFill>
          <a:srgbClr val="CBD729"/>
        </a:solidFill>
      </dgm:spPr>
      <dgm:t>
        <a:bodyPr/>
        <a:lstStyle/>
        <a:p>
          <a:pPr algn="just"/>
          <a:r>
            <a:rPr lang="es-EC" sz="1700" smtClean="0">
              <a:solidFill>
                <a:schemeClr val="tx1"/>
              </a:solidFill>
              <a:latin typeface="Times New Roman" panose="02020603050405020304" pitchFamily="18" charset="0"/>
              <a:cs typeface="Times New Roman" panose="02020603050405020304" pitchFamily="18" charset="0"/>
            </a:rPr>
            <a:t>SEXO</a:t>
          </a:r>
        </a:p>
      </dgm:t>
    </dgm:pt>
    <dgm:pt modelId="{4BF086C1-463B-461D-83EB-D49A2322EA68}" type="parTrans" cxnId="{7D1EADEE-E673-4C12-BA33-F2A8E4F541C0}">
      <dgm:prSet/>
      <dgm:spPr/>
      <dgm:t>
        <a:bodyPr/>
        <a:lstStyle/>
        <a:p>
          <a:pPr algn="just"/>
          <a:endParaRPr lang="es-EC" sz="1700">
            <a:solidFill>
              <a:schemeClr val="tx1"/>
            </a:solidFill>
          </a:endParaRPr>
        </a:p>
      </dgm:t>
    </dgm:pt>
    <dgm:pt modelId="{67426E2C-8860-4441-8E45-88E3F09DFB83}" type="sibTrans" cxnId="{7D1EADEE-E673-4C12-BA33-F2A8E4F541C0}">
      <dgm:prSet/>
      <dgm:spPr/>
      <dgm:t>
        <a:bodyPr/>
        <a:lstStyle/>
        <a:p>
          <a:pPr algn="just"/>
          <a:endParaRPr lang="es-EC" sz="1700">
            <a:solidFill>
              <a:schemeClr val="tx1"/>
            </a:solidFill>
          </a:endParaRPr>
        </a:p>
      </dgm:t>
    </dgm:pt>
    <dgm:pt modelId="{BB5C5344-997A-49AC-B015-BE35CA13BE02}">
      <dgm:prSet custT="1"/>
      <dgm:spPr>
        <a:solidFill>
          <a:srgbClr val="CBD729"/>
        </a:solidFill>
      </dgm:spPr>
      <dgm:t>
        <a:bodyPr/>
        <a:lstStyle/>
        <a:p>
          <a:pPr algn="just"/>
          <a:r>
            <a:rPr lang="es-EC" sz="1700" smtClean="0">
              <a:solidFill>
                <a:schemeClr val="tx1"/>
              </a:solidFill>
              <a:latin typeface="Times New Roman" panose="02020603050405020304" pitchFamily="18" charset="0"/>
              <a:cs typeface="Times New Roman" panose="02020603050405020304" pitchFamily="18" charset="0"/>
            </a:rPr>
            <a:t>EDAD</a:t>
          </a:r>
        </a:p>
      </dgm:t>
    </dgm:pt>
    <dgm:pt modelId="{584E3B86-5514-4061-9721-ABD6E8B21D9F}" type="parTrans" cxnId="{4BED0955-E7C8-4618-8A15-98318AAE5BBC}">
      <dgm:prSet/>
      <dgm:spPr/>
      <dgm:t>
        <a:bodyPr/>
        <a:lstStyle/>
        <a:p>
          <a:pPr algn="just"/>
          <a:endParaRPr lang="es-EC" sz="1700">
            <a:solidFill>
              <a:schemeClr val="tx1"/>
            </a:solidFill>
          </a:endParaRPr>
        </a:p>
      </dgm:t>
    </dgm:pt>
    <dgm:pt modelId="{03B8BAAB-3470-4FF7-9D09-9880E2B4696B}" type="sibTrans" cxnId="{4BED0955-E7C8-4618-8A15-98318AAE5BBC}">
      <dgm:prSet/>
      <dgm:spPr/>
      <dgm:t>
        <a:bodyPr/>
        <a:lstStyle/>
        <a:p>
          <a:pPr algn="just"/>
          <a:endParaRPr lang="es-EC" sz="1700">
            <a:solidFill>
              <a:schemeClr val="tx1"/>
            </a:solidFill>
          </a:endParaRPr>
        </a:p>
      </dgm:t>
    </dgm:pt>
    <dgm:pt modelId="{A88B69DA-736B-4BC3-B721-E913CA3F8682}">
      <dgm:prSet custT="1"/>
      <dgm:spPr>
        <a:solidFill>
          <a:srgbClr val="CBD729"/>
        </a:solidFill>
      </dgm:spPr>
      <dgm:t>
        <a:bodyPr/>
        <a:lstStyle/>
        <a:p>
          <a:pPr algn="just"/>
          <a:r>
            <a:rPr lang="es-EC" sz="1700" smtClean="0">
              <a:solidFill>
                <a:schemeClr val="tx1"/>
              </a:solidFill>
              <a:latin typeface="Times New Roman" panose="02020603050405020304" pitchFamily="18" charset="0"/>
              <a:cs typeface="Times New Roman" panose="02020603050405020304" pitchFamily="18" charset="0"/>
            </a:rPr>
            <a:t>SEMESTRE</a:t>
          </a:r>
        </a:p>
      </dgm:t>
    </dgm:pt>
    <dgm:pt modelId="{6585FF2A-8A9A-46DC-A39D-2ED5A29E2247}" type="parTrans" cxnId="{B5B2FFA1-649D-48FD-8B41-4158F5FBD6EF}">
      <dgm:prSet/>
      <dgm:spPr/>
      <dgm:t>
        <a:bodyPr/>
        <a:lstStyle/>
        <a:p>
          <a:pPr algn="just"/>
          <a:endParaRPr lang="es-EC" sz="1700">
            <a:solidFill>
              <a:schemeClr val="tx1"/>
            </a:solidFill>
          </a:endParaRPr>
        </a:p>
      </dgm:t>
    </dgm:pt>
    <dgm:pt modelId="{5476F064-C7DC-4F78-83B7-688E7D77349F}" type="sibTrans" cxnId="{B5B2FFA1-649D-48FD-8B41-4158F5FBD6EF}">
      <dgm:prSet/>
      <dgm:spPr/>
      <dgm:t>
        <a:bodyPr/>
        <a:lstStyle/>
        <a:p>
          <a:pPr algn="just"/>
          <a:endParaRPr lang="es-EC" sz="1700">
            <a:solidFill>
              <a:schemeClr val="tx1"/>
            </a:solidFill>
          </a:endParaRPr>
        </a:p>
      </dgm:t>
    </dgm:pt>
    <dgm:pt modelId="{90565D23-34EE-4306-8DFE-3CBB1E7B29E1}">
      <dgm:prSet custT="1"/>
      <dgm:spPr>
        <a:solidFill>
          <a:srgbClr val="CBD729"/>
        </a:solidFill>
      </dgm:spPr>
      <dgm:t>
        <a:bodyPr/>
        <a:lstStyle/>
        <a:p>
          <a:pPr algn="just"/>
          <a:r>
            <a:rPr lang="es-EC" sz="1700" smtClean="0">
              <a:solidFill>
                <a:schemeClr val="tx1"/>
              </a:solidFill>
              <a:latin typeface="Times New Roman" panose="02020603050405020304" pitchFamily="18" charset="0"/>
              <a:cs typeface="Times New Roman" panose="02020603050405020304" pitchFamily="18" charset="0"/>
            </a:rPr>
            <a:t>ID_LOCALIDAD</a:t>
          </a:r>
        </a:p>
      </dgm:t>
    </dgm:pt>
    <dgm:pt modelId="{32C301E1-5E9B-4084-99DF-CDFB30706661}" type="parTrans" cxnId="{FDA4CBDB-61D3-4F1A-99B8-9A3A6B966B22}">
      <dgm:prSet/>
      <dgm:spPr/>
      <dgm:t>
        <a:bodyPr/>
        <a:lstStyle/>
        <a:p>
          <a:pPr algn="just"/>
          <a:endParaRPr lang="es-EC" sz="1700">
            <a:solidFill>
              <a:schemeClr val="tx1"/>
            </a:solidFill>
          </a:endParaRPr>
        </a:p>
      </dgm:t>
    </dgm:pt>
    <dgm:pt modelId="{D56E576D-EEE2-416E-BA10-678E8843BCD8}" type="sibTrans" cxnId="{FDA4CBDB-61D3-4F1A-99B8-9A3A6B966B22}">
      <dgm:prSet/>
      <dgm:spPr/>
      <dgm:t>
        <a:bodyPr/>
        <a:lstStyle/>
        <a:p>
          <a:pPr algn="just"/>
          <a:endParaRPr lang="es-EC" sz="1700">
            <a:solidFill>
              <a:schemeClr val="tx1"/>
            </a:solidFill>
          </a:endParaRPr>
        </a:p>
      </dgm:t>
    </dgm:pt>
    <dgm:pt modelId="{0D0EE307-F782-4728-B448-97D14218A848}">
      <dgm:prSet custT="1"/>
      <dgm:spPr>
        <a:solidFill>
          <a:srgbClr val="CBD729"/>
        </a:solidFill>
      </dgm:spPr>
      <dgm:t>
        <a:bodyPr/>
        <a:lstStyle/>
        <a:p>
          <a:pPr algn="just"/>
          <a:r>
            <a:rPr lang="es-EC" sz="1700" smtClean="0">
              <a:solidFill>
                <a:schemeClr val="tx1"/>
              </a:solidFill>
              <a:latin typeface="Times New Roman" panose="02020603050405020304" pitchFamily="18" charset="0"/>
              <a:cs typeface="Times New Roman" panose="02020603050405020304" pitchFamily="18" charset="0"/>
            </a:rPr>
            <a:t>ANIO</a:t>
          </a:r>
        </a:p>
      </dgm:t>
    </dgm:pt>
    <dgm:pt modelId="{D710FC53-1314-4E74-BCCF-2D93EB054804}" type="parTrans" cxnId="{83014C65-D705-4A3B-A24B-FF64D50CFD99}">
      <dgm:prSet/>
      <dgm:spPr/>
      <dgm:t>
        <a:bodyPr/>
        <a:lstStyle/>
        <a:p>
          <a:pPr algn="just"/>
          <a:endParaRPr lang="es-EC" sz="1700">
            <a:solidFill>
              <a:schemeClr val="tx1"/>
            </a:solidFill>
          </a:endParaRPr>
        </a:p>
      </dgm:t>
    </dgm:pt>
    <dgm:pt modelId="{61665C2C-5CE3-4BBF-8651-1FFAB18C78A8}" type="sibTrans" cxnId="{83014C65-D705-4A3B-A24B-FF64D50CFD99}">
      <dgm:prSet/>
      <dgm:spPr/>
      <dgm:t>
        <a:bodyPr/>
        <a:lstStyle/>
        <a:p>
          <a:pPr algn="just"/>
          <a:endParaRPr lang="es-EC" sz="1700">
            <a:solidFill>
              <a:schemeClr val="tx1"/>
            </a:solidFill>
          </a:endParaRPr>
        </a:p>
      </dgm:t>
    </dgm:pt>
    <dgm:pt modelId="{7AAA3345-976D-48E8-8DA9-4A518CB2FEC9}">
      <dgm:prSet custT="1"/>
      <dgm:spPr>
        <a:solidFill>
          <a:srgbClr val="CBD729"/>
        </a:solidFill>
      </dgm:spPr>
      <dgm:t>
        <a:bodyPr/>
        <a:lstStyle/>
        <a:p>
          <a:pPr algn="just"/>
          <a:r>
            <a:rPr lang="es-EC" sz="1700" smtClean="0">
              <a:solidFill>
                <a:schemeClr val="tx1"/>
              </a:solidFill>
              <a:latin typeface="Times New Roman" panose="02020603050405020304" pitchFamily="18" charset="0"/>
              <a:cs typeface="Times New Roman" panose="02020603050405020304" pitchFamily="18" charset="0"/>
            </a:rPr>
            <a:t>NOMBRE LOCALIDAD</a:t>
          </a:r>
        </a:p>
      </dgm:t>
    </dgm:pt>
    <dgm:pt modelId="{F6C89319-D4EA-49ED-8DE2-1B4101FFF8EA}" type="sibTrans" cxnId="{47919F95-2F11-4AC8-AA8B-73BFB1744574}">
      <dgm:prSet/>
      <dgm:spPr/>
      <dgm:t>
        <a:bodyPr/>
        <a:lstStyle/>
        <a:p>
          <a:pPr algn="just"/>
          <a:endParaRPr lang="es-EC" sz="1700">
            <a:solidFill>
              <a:schemeClr val="tx1"/>
            </a:solidFill>
          </a:endParaRPr>
        </a:p>
      </dgm:t>
    </dgm:pt>
    <dgm:pt modelId="{0005396D-F555-4243-B55B-3BC4E9A1EB91}" type="parTrans" cxnId="{47919F95-2F11-4AC8-AA8B-73BFB1744574}">
      <dgm:prSet/>
      <dgm:spPr/>
      <dgm:t>
        <a:bodyPr/>
        <a:lstStyle/>
        <a:p>
          <a:pPr algn="just"/>
          <a:endParaRPr lang="es-EC" sz="1700">
            <a:solidFill>
              <a:schemeClr val="tx1"/>
            </a:solidFill>
          </a:endParaRPr>
        </a:p>
      </dgm:t>
    </dgm:pt>
    <dgm:pt modelId="{E00DF7D0-028B-45A9-95C1-BF159B8D06D4}" type="pres">
      <dgm:prSet presAssocID="{9519062E-48FD-4B21-A4A3-826B77F94B4E}" presName="layout" presStyleCnt="0">
        <dgm:presLayoutVars>
          <dgm:chMax/>
          <dgm:chPref/>
          <dgm:dir/>
          <dgm:animOne val="branch"/>
          <dgm:animLvl val="lvl"/>
          <dgm:resizeHandles/>
        </dgm:presLayoutVars>
      </dgm:prSet>
      <dgm:spPr/>
      <dgm:t>
        <a:bodyPr/>
        <a:lstStyle/>
        <a:p>
          <a:endParaRPr lang="es-EC"/>
        </a:p>
      </dgm:t>
    </dgm:pt>
    <dgm:pt modelId="{FB2DCC1C-F7A6-489D-84D4-10618033D3BE}" type="pres">
      <dgm:prSet presAssocID="{699279E5-7F91-4FC6-994A-F8454FDB4290}" presName="root" presStyleCnt="0">
        <dgm:presLayoutVars>
          <dgm:chMax/>
          <dgm:chPref val="4"/>
        </dgm:presLayoutVars>
      </dgm:prSet>
      <dgm:spPr/>
    </dgm:pt>
    <dgm:pt modelId="{CEE8582B-A07B-4712-B36C-105A8F956993}" type="pres">
      <dgm:prSet presAssocID="{699279E5-7F91-4FC6-994A-F8454FDB4290}" presName="rootComposite" presStyleCnt="0">
        <dgm:presLayoutVars/>
      </dgm:prSet>
      <dgm:spPr/>
    </dgm:pt>
    <dgm:pt modelId="{1EAE0172-A77D-432B-8BD2-E38B6435C7B8}" type="pres">
      <dgm:prSet presAssocID="{699279E5-7F91-4FC6-994A-F8454FDB4290}" presName="rootText" presStyleLbl="node0" presStyleIdx="0" presStyleCnt="1" custScaleX="160623">
        <dgm:presLayoutVars>
          <dgm:chMax/>
          <dgm:chPref val="4"/>
        </dgm:presLayoutVars>
      </dgm:prSet>
      <dgm:spPr/>
      <dgm:t>
        <a:bodyPr/>
        <a:lstStyle/>
        <a:p>
          <a:endParaRPr lang="es-EC"/>
        </a:p>
      </dgm:t>
    </dgm:pt>
    <dgm:pt modelId="{55C4B430-863B-4193-8E05-B589295E1318}" type="pres">
      <dgm:prSet presAssocID="{699279E5-7F91-4FC6-994A-F8454FDB4290}" presName="childShape" presStyleCnt="0">
        <dgm:presLayoutVars>
          <dgm:chMax val="0"/>
          <dgm:chPref val="0"/>
        </dgm:presLayoutVars>
      </dgm:prSet>
      <dgm:spPr/>
    </dgm:pt>
    <dgm:pt modelId="{897D64E7-52A0-4AF4-8CAC-25B04B41EE7F}" type="pres">
      <dgm:prSet presAssocID="{CA275F0D-E1E5-4766-AC86-EF81DD3F6938}" presName="childComposite" presStyleCnt="0">
        <dgm:presLayoutVars>
          <dgm:chMax val="0"/>
          <dgm:chPref val="0"/>
        </dgm:presLayoutVars>
      </dgm:prSet>
      <dgm:spPr/>
    </dgm:pt>
    <dgm:pt modelId="{04310CEA-9788-4C57-B5F3-6A72B8F55897}" type="pres">
      <dgm:prSet presAssocID="{CA275F0D-E1E5-4766-AC86-EF81DD3F6938}" presName="Image" presStyleLbl="node1" presStyleIdx="0" presStyleCnt="7" custScaleY="31864"/>
      <dgm:spPr/>
    </dgm:pt>
    <dgm:pt modelId="{FD57AFEA-6955-4077-AC6F-5797840B243F}" type="pres">
      <dgm:prSet presAssocID="{CA275F0D-E1E5-4766-AC86-EF81DD3F6938}" presName="childText" presStyleLbl="lnNode1" presStyleIdx="0" presStyleCnt="7" custScaleY="38555" custLinFactNeighborY="1746">
        <dgm:presLayoutVars>
          <dgm:chMax val="0"/>
          <dgm:chPref val="0"/>
          <dgm:bulletEnabled val="1"/>
        </dgm:presLayoutVars>
      </dgm:prSet>
      <dgm:spPr/>
      <dgm:t>
        <a:bodyPr/>
        <a:lstStyle/>
        <a:p>
          <a:endParaRPr lang="es-EC"/>
        </a:p>
      </dgm:t>
    </dgm:pt>
    <dgm:pt modelId="{22953DC4-0F86-4626-8541-19E1BC743B5D}" type="pres">
      <dgm:prSet presAssocID="{534C4A82-8741-43D1-93E0-E82EF46386FB}" presName="childComposite" presStyleCnt="0">
        <dgm:presLayoutVars>
          <dgm:chMax val="0"/>
          <dgm:chPref val="0"/>
        </dgm:presLayoutVars>
      </dgm:prSet>
      <dgm:spPr/>
    </dgm:pt>
    <dgm:pt modelId="{78992032-33D4-44CA-BD86-03451553875C}" type="pres">
      <dgm:prSet presAssocID="{534C4A82-8741-43D1-93E0-E82EF46386FB}" presName="Image" presStyleLbl="node1" presStyleIdx="1" presStyleCnt="7" custScaleY="38555"/>
      <dgm:spPr/>
    </dgm:pt>
    <dgm:pt modelId="{014AD466-4706-4787-A795-214DD4877858}" type="pres">
      <dgm:prSet presAssocID="{534C4A82-8741-43D1-93E0-E82EF46386FB}" presName="childText" presStyleLbl="lnNode1" presStyleIdx="1" presStyleCnt="7" custScaleY="38555">
        <dgm:presLayoutVars>
          <dgm:chMax val="0"/>
          <dgm:chPref val="0"/>
          <dgm:bulletEnabled val="1"/>
        </dgm:presLayoutVars>
      </dgm:prSet>
      <dgm:spPr/>
      <dgm:t>
        <a:bodyPr/>
        <a:lstStyle/>
        <a:p>
          <a:endParaRPr lang="es-EC"/>
        </a:p>
      </dgm:t>
    </dgm:pt>
    <dgm:pt modelId="{E6511AB6-AA65-4F16-94C8-19F9EEC52FD8}" type="pres">
      <dgm:prSet presAssocID="{BB5C5344-997A-49AC-B015-BE35CA13BE02}" presName="childComposite" presStyleCnt="0">
        <dgm:presLayoutVars>
          <dgm:chMax val="0"/>
          <dgm:chPref val="0"/>
        </dgm:presLayoutVars>
      </dgm:prSet>
      <dgm:spPr/>
    </dgm:pt>
    <dgm:pt modelId="{A83D0E3E-0C7A-4BBA-A2F2-BBEF3E01A9E4}" type="pres">
      <dgm:prSet presAssocID="{BB5C5344-997A-49AC-B015-BE35CA13BE02}" presName="Image" presStyleLbl="node1" presStyleIdx="2" presStyleCnt="7" custScaleY="38555"/>
      <dgm:spPr/>
    </dgm:pt>
    <dgm:pt modelId="{E0F2B4EA-7917-491B-9D88-8A413B5C25F2}" type="pres">
      <dgm:prSet presAssocID="{BB5C5344-997A-49AC-B015-BE35CA13BE02}" presName="childText" presStyleLbl="lnNode1" presStyleIdx="2" presStyleCnt="7" custScaleY="38555">
        <dgm:presLayoutVars>
          <dgm:chMax val="0"/>
          <dgm:chPref val="0"/>
          <dgm:bulletEnabled val="1"/>
        </dgm:presLayoutVars>
      </dgm:prSet>
      <dgm:spPr/>
      <dgm:t>
        <a:bodyPr/>
        <a:lstStyle/>
        <a:p>
          <a:endParaRPr lang="es-EC"/>
        </a:p>
      </dgm:t>
    </dgm:pt>
    <dgm:pt modelId="{5220735C-786D-4690-BE24-A94662D53F5D}" type="pres">
      <dgm:prSet presAssocID="{A88B69DA-736B-4BC3-B721-E913CA3F8682}" presName="childComposite" presStyleCnt="0">
        <dgm:presLayoutVars>
          <dgm:chMax val="0"/>
          <dgm:chPref val="0"/>
        </dgm:presLayoutVars>
      </dgm:prSet>
      <dgm:spPr/>
    </dgm:pt>
    <dgm:pt modelId="{0043C614-8FA9-4DA2-8FC1-317F9BDE5D0B}" type="pres">
      <dgm:prSet presAssocID="{A88B69DA-736B-4BC3-B721-E913CA3F8682}" presName="Image" presStyleLbl="node1" presStyleIdx="3" presStyleCnt="7" custScaleY="38555"/>
      <dgm:spPr/>
    </dgm:pt>
    <dgm:pt modelId="{B4C0B8DE-8DA2-4788-97FA-441A0C5828FC}" type="pres">
      <dgm:prSet presAssocID="{A88B69DA-736B-4BC3-B721-E913CA3F8682}" presName="childText" presStyleLbl="lnNode1" presStyleIdx="3" presStyleCnt="7" custScaleY="38555">
        <dgm:presLayoutVars>
          <dgm:chMax val="0"/>
          <dgm:chPref val="0"/>
          <dgm:bulletEnabled val="1"/>
        </dgm:presLayoutVars>
      </dgm:prSet>
      <dgm:spPr/>
      <dgm:t>
        <a:bodyPr/>
        <a:lstStyle/>
        <a:p>
          <a:endParaRPr lang="es-EC"/>
        </a:p>
      </dgm:t>
    </dgm:pt>
    <dgm:pt modelId="{9E32DA81-4D0F-489D-A4D1-57CBBDC888D6}" type="pres">
      <dgm:prSet presAssocID="{90565D23-34EE-4306-8DFE-3CBB1E7B29E1}" presName="childComposite" presStyleCnt="0">
        <dgm:presLayoutVars>
          <dgm:chMax val="0"/>
          <dgm:chPref val="0"/>
        </dgm:presLayoutVars>
      </dgm:prSet>
      <dgm:spPr/>
    </dgm:pt>
    <dgm:pt modelId="{D1DAE91D-0D3B-4346-BF6E-3A6D48B8C280}" type="pres">
      <dgm:prSet presAssocID="{90565D23-34EE-4306-8DFE-3CBB1E7B29E1}" presName="Image" presStyleLbl="node1" presStyleIdx="4" presStyleCnt="7" custScaleY="38555"/>
      <dgm:spPr/>
    </dgm:pt>
    <dgm:pt modelId="{E0A4E978-98FD-4327-B84A-FB7D635C4774}" type="pres">
      <dgm:prSet presAssocID="{90565D23-34EE-4306-8DFE-3CBB1E7B29E1}" presName="childText" presStyleLbl="lnNode1" presStyleIdx="4" presStyleCnt="7" custScaleY="38555">
        <dgm:presLayoutVars>
          <dgm:chMax val="0"/>
          <dgm:chPref val="0"/>
          <dgm:bulletEnabled val="1"/>
        </dgm:presLayoutVars>
      </dgm:prSet>
      <dgm:spPr/>
      <dgm:t>
        <a:bodyPr/>
        <a:lstStyle/>
        <a:p>
          <a:endParaRPr lang="es-EC"/>
        </a:p>
      </dgm:t>
    </dgm:pt>
    <dgm:pt modelId="{4B51E3BE-4D50-4DB9-99F0-D268D7515C7A}" type="pres">
      <dgm:prSet presAssocID="{7AAA3345-976D-48E8-8DA9-4A518CB2FEC9}" presName="childComposite" presStyleCnt="0">
        <dgm:presLayoutVars>
          <dgm:chMax val="0"/>
          <dgm:chPref val="0"/>
        </dgm:presLayoutVars>
      </dgm:prSet>
      <dgm:spPr/>
    </dgm:pt>
    <dgm:pt modelId="{32C7FA4C-F5B5-4109-A585-0407B5736C25}" type="pres">
      <dgm:prSet presAssocID="{7AAA3345-976D-48E8-8DA9-4A518CB2FEC9}" presName="Image" presStyleLbl="node1" presStyleIdx="5" presStyleCnt="7" custScaleY="38555"/>
      <dgm:spPr/>
    </dgm:pt>
    <dgm:pt modelId="{C69AC912-4958-45E9-B97E-C2CC1414562C}" type="pres">
      <dgm:prSet presAssocID="{7AAA3345-976D-48E8-8DA9-4A518CB2FEC9}" presName="childText" presStyleLbl="lnNode1" presStyleIdx="5" presStyleCnt="7" custScaleY="38555">
        <dgm:presLayoutVars>
          <dgm:chMax val="0"/>
          <dgm:chPref val="0"/>
          <dgm:bulletEnabled val="1"/>
        </dgm:presLayoutVars>
      </dgm:prSet>
      <dgm:spPr/>
      <dgm:t>
        <a:bodyPr/>
        <a:lstStyle/>
        <a:p>
          <a:endParaRPr lang="es-EC"/>
        </a:p>
      </dgm:t>
    </dgm:pt>
    <dgm:pt modelId="{8206CC8A-E552-41F0-ADED-FC0504B24013}" type="pres">
      <dgm:prSet presAssocID="{0D0EE307-F782-4728-B448-97D14218A848}" presName="childComposite" presStyleCnt="0">
        <dgm:presLayoutVars>
          <dgm:chMax val="0"/>
          <dgm:chPref val="0"/>
        </dgm:presLayoutVars>
      </dgm:prSet>
      <dgm:spPr/>
    </dgm:pt>
    <dgm:pt modelId="{11D74B36-927C-4EDB-B4B7-09CCAAB68A13}" type="pres">
      <dgm:prSet presAssocID="{0D0EE307-F782-4728-B448-97D14218A848}" presName="Image" presStyleLbl="node1" presStyleIdx="6" presStyleCnt="7" custScaleY="38555"/>
      <dgm:spPr/>
    </dgm:pt>
    <dgm:pt modelId="{F1A4C23E-87D4-458D-BD20-AC315676DCCA}" type="pres">
      <dgm:prSet presAssocID="{0D0EE307-F782-4728-B448-97D14218A848}" presName="childText" presStyleLbl="lnNode1" presStyleIdx="6" presStyleCnt="7" custScaleY="38555">
        <dgm:presLayoutVars>
          <dgm:chMax val="0"/>
          <dgm:chPref val="0"/>
          <dgm:bulletEnabled val="1"/>
        </dgm:presLayoutVars>
      </dgm:prSet>
      <dgm:spPr/>
      <dgm:t>
        <a:bodyPr/>
        <a:lstStyle/>
        <a:p>
          <a:endParaRPr lang="es-EC"/>
        </a:p>
      </dgm:t>
    </dgm:pt>
  </dgm:ptLst>
  <dgm:cxnLst>
    <dgm:cxn modelId="{B5B2FFA1-649D-48FD-8B41-4158F5FBD6EF}" srcId="{699279E5-7F91-4FC6-994A-F8454FDB4290}" destId="{A88B69DA-736B-4BC3-B721-E913CA3F8682}" srcOrd="3" destOrd="0" parTransId="{6585FF2A-8A9A-46DC-A39D-2ED5A29E2247}" sibTransId="{5476F064-C7DC-4F78-83B7-688E7D77349F}"/>
    <dgm:cxn modelId="{40B67878-E79B-49A7-9811-BF4A3A4D8FCB}" srcId="{699279E5-7F91-4FC6-994A-F8454FDB4290}" destId="{CA275F0D-E1E5-4766-AC86-EF81DD3F6938}" srcOrd="0" destOrd="0" parTransId="{E9D2D6A6-607B-41AF-B8A5-7B07C9549005}" sibTransId="{2A91FC21-6752-467A-A001-A018601F151D}"/>
    <dgm:cxn modelId="{7D1EADEE-E673-4C12-BA33-F2A8E4F541C0}" srcId="{699279E5-7F91-4FC6-994A-F8454FDB4290}" destId="{534C4A82-8741-43D1-93E0-E82EF46386FB}" srcOrd="1" destOrd="0" parTransId="{4BF086C1-463B-461D-83EB-D49A2322EA68}" sibTransId="{67426E2C-8860-4441-8E45-88E3F09DFB83}"/>
    <dgm:cxn modelId="{40B9A685-EA48-49D9-889E-4818B89D8058}" type="presOf" srcId="{A88B69DA-736B-4BC3-B721-E913CA3F8682}" destId="{B4C0B8DE-8DA2-4788-97FA-441A0C5828FC}" srcOrd="0" destOrd="0" presId="urn:microsoft.com/office/officeart/2008/layout/PictureAccentList"/>
    <dgm:cxn modelId="{738CEF87-70E6-4071-AFE7-E9A8CE1C3FD9}" type="presOf" srcId="{BB5C5344-997A-49AC-B015-BE35CA13BE02}" destId="{E0F2B4EA-7917-491B-9D88-8A413B5C25F2}" srcOrd="0" destOrd="0" presId="urn:microsoft.com/office/officeart/2008/layout/PictureAccentList"/>
    <dgm:cxn modelId="{83014C65-D705-4A3B-A24B-FF64D50CFD99}" srcId="{699279E5-7F91-4FC6-994A-F8454FDB4290}" destId="{0D0EE307-F782-4728-B448-97D14218A848}" srcOrd="6" destOrd="0" parTransId="{D710FC53-1314-4E74-BCCF-2D93EB054804}" sibTransId="{61665C2C-5CE3-4BBF-8651-1FFAB18C78A8}"/>
    <dgm:cxn modelId="{7106A003-E1A9-4FA7-BA4A-D26BB5F9C37B}" type="presOf" srcId="{CA275F0D-E1E5-4766-AC86-EF81DD3F6938}" destId="{FD57AFEA-6955-4077-AC6F-5797840B243F}" srcOrd="0" destOrd="0" presId="urn:microsoft.com/office/officeart/2008/layout/PictureAccentList"/>
    <dgm:cxn modelId="{47919F95-2F11-4AC8-AA8B-73BFB1744574}" srcId="{699279E5-7F91-4FC6-994A-F8454FDB4290}" destId="{7AAA3345-976D-48E8-8DA9-4A518CB2FEC9}" srcOrd="5" destOrd="0" parTransId="{0005396D-F555-4243-B55B-3BC4E9A1EB91}" sibTransId="{F6C89319-D4EA-49ED-8DE2-1B4101FFF8EA}"/>
    <dgm:cxn modelId="{846095AE-0251-4D10-9F9C-F5A593467D7E}" type="presOf" srcId="{9519062E-48FD-4B21-A4A3-826B77F94B4E}" destId="{E00DF7D0-028B-45A9-95C1-BF159B8D06D4}" srcOrd="0" destOrd="0" presId="urn:microsoft.com/office/officeart/2008/layout/PictureAccentList"/>
    <dgm:cxn modelId="{FDA4CBDB-61D3-4F1A-99B8-9A3A6B966B22}" srcId="{699279E5-7F91-4FC6-994A-F8454FDB4290}" destId="{90565D23-34EE-4306-8DFE-3CBB1E7B29E1}" srcOrd="4" destOrd="0" parTransId="{32C301E1-5E9B-4084-99DF-CDFB30706661}" sibTransId="{D56E576D-EEE2-416E-BA10-678E8843BCD8}"/>
    <dgm:cxn modelId="{15B49EE6-A33E-45E0-8B1B-B27565F70A8F}" type="presOf" srcId="{534C4A82-8741-43D1-93E0-E82EF46386FB}" destId="{014AD466-4706-4787-A795-214DD4877858}" srcOrd="0" destOrd="0" presId="urn:microsoft.com/office/officeart/2008/layout/PictureAccentList"/>
    <dgm:cxn modelId="{2E945F1C-5DA0-43FC-A46B-41DE18E78F84}" type="presOf" srcId="{90565D23-34EE-4306-8DFE-3CBB1E7B29E1}" destId="{E0A4E978-98FD-4327-B84A-FB7D635C4774}" srcOrd="0" destOrd="0" presId="urn:microsoft.com/office/officeart/2008/layout/PictureAccentList"/>
    <dgm:cxn modelId="{1D02D9B7-3482-470C-847F-F4FADD29E938}" srcId="{9519062E-48FD-4B21-A4A3-826B77F94B4E}" destId="{699279E5-7F91-4FC6-994A-F8454FDB4290}" srcOrd="0" destOrd="0" parTransId="{9598FAD6-0B89-4B57-B3F4-AA39FF0FC25C}" sibTransId="{032B1C10-7EF0-4337-A5EB-5E8B401C83AD}"/>
    <dgm:cxn modelId="{4BED0955-E7C8-4618-8A15-98318AAE5BBC}" srcId="{699279E5-7F91-4FC6-994A-F8454FDB4290}" destId="{BB5C5344-997A-49AC-B015-BE35CA13BE02}" srcOrd="2" destOrd="0" parTransId="{584E3B86-5514-4061-9721-ABD6E8B21D9F}" sibTransId="{03B8BAAB-3470-4FF7-9D09-9880E2B4696B}"/>
    <dgm:cxn modelId="{4FDE1FA0-9477-4878-A904-36F971127F53}" type="presOf" srcId="{699279E5-7F91-4FC6-994A-F8454FDB4290}" destId="{1EAE0172-A77D-432B-8BD2-E38B6435C7B8}" srcOrd="0" destOrd="0" presId="urn:microsoft.com/office/officeart/2008/layout/PictureAccentList"/>
    <dgm:cxn modelId="{6AA41225-B611-46A9-9DDE-3853362BD776}" type="presOf" srcId="{0D0EE307-F782-4728-B448-97D14218A848}" destId="{F1A4C23E-87D4-458D-BD20-AC315676DCCA}" srcOrd="0" destOrd="0" presId="urn:microsoft.com/office/officeart/2008/layout/PictureAccentList"/>
    <dgm:cxn modelId="{53E2C36B-E1AC-40E9-943F-7344B22E2E71}" type="presOf" srcId="{7AAA3345-976D-48E8-8DA9-4A518CB2FEC9}" destId="{C69AC912-4958-45E9-B97E-C2CC1414562C}" srcOrd="0" destOrd="0" presId="urn:microsoft.com/office/officeart/2008/layout/PictureAccentList"/>
    <dgm:cxn modelId="{EE493737-62A8-461A-8BBA-E4B65589B804}" type="presParOf" srcId="{E00DF7D0-028B-45A9-95C1-BF159B8D06D4}" destId="{FB2DCC1C-F7A6-489D-84D4-10618033D3BE}" srcOrd="0" destOrd="0" presId="urn:microsoft.com/office/officeart/2008/layout/PictureAccentList"/>
    <dgm:cxn modelId="{5DC54E48-F81A-4E36-8B23-B2EFEFD51DDA}" type="presParOf" srcId="{FB2DCC1C-F7A6-489D-84D4-10618033D3BE}" destId="{CEE8582B-A07B-4712-B36C-105A8F956993}" srcOrd="0" destOrd="0" presId="urn:microsoft.com/office/officeart/2008/layout/PictureAccentList"/>
    <dgm:cxn modelId="{8E8EB308-A510-45A6-AD1B-82ECA4A04E44}" type="presParOf" srcId="{CEE8582B-A07B-4712-B36C-105A8F956993}" destId="{1EAE0172-A77D-432B-8BD2-E38B6435C7B8}" srcOrd="0" destOrd="0" presId="urn:microsoft.com/office/officeart/2008/layout/PictureAccentList"/>
    <dgm:cxn modelId="{A96DD898-DB64-43DD-9A53-60B0C4D88662}" type="presParOf" srcId="{FB2DCC1C-F7A6-489D-84D4-10618033D3BE}" destId="{55C4B430-863B-4193-8E05-B589295E1318}" srcOrd="1" destOrd="0" presId="urn:microsoft.com/office/officeart/2008/layout/PictureAccentList"/>
    <dgm:cxn modelId="{58A4D58F-5654-4251-8323-8651E55B4080}" type="presParOf" srcId="{55C4B430-863B-4193-8E05-B589295E1318}" destId="{897D64E7-52A0-4AF4-8CAC-25B04B41EE7F}" srcOrd="0" destOrd="0" presId="urn:microsoft.com/office/officeart/2008/layout/PictureAccentList"/>
    <dgm:cxn modelId="{DAC157B6-6F23-4221-BFFB-1875878D67CF}" type="presParOf" srcId="{897D64E7-52A0-4AF4-8CAC-25B04B41EE7F}" destId="{04310CEA-9788-4C57-B5F3-6A72B8F55897}" srcOrd="0" destOrd="0" presId="urn:microsoft.com/office/officeart/2008/layout/PictureAccentList"/>
    <dgm:cxn modelId="{8CC54628-24D5-4A80-A368-024B75EF7CC4}" type="presParOf" srcId="{897D64E7-52A0-4AF4-8CAC-25B04B41EE7F}" destId="{FD57AFEA-6955-4077-AC6F-5797840B243F}" srcOrd="1" destOrd="0" presId="urn:microsoft.com/office/officeart/2008/layout/PictureAccentList"/>
    <dgm:cxn modelId="{243EA35C-3E34-4DD8-9426-4433E7A3AD4D}" type="presParOf" srcId="{55C4B430-863B-4193-8E05-B589295E1318}" destId="{22953DC4-0F86-4626-8541-19E1BC743B5D}" srcOrd="1" destOrd="0" presId="urn:microsoft.com/office/officeart/2008/layout/PictureAccentList"/>
    <dgm:cxn modelId="{35D9FFBD-4C9C-42EF-9863-FA840D3F006C}" type="presParOf" srcId="{22953DC4-0F86-4626-8541-19E1BC743B5D}" destId="{78992032-33D4-44CA-BD86-03451553875C}" srcOrd="0" destOrd="0" presId="urn:microsoft.com/office/officeart/2008/layout/PictureAccentList"/>
    <dgm:cxn modelId="{E09808BD-4680-4CD2-BE08-0E2FB8204408}" type="presParOf" srcId="{22953DC4-0F86-4626-8541-19E1BC743B5D}" destId="{014AD466-4706-4787-A795-214DD4877858}" srcOrd="1" destOrd="0" presId="urn:microsoft.com/office/officeart/2008/layout/PictureAccentList"/>
    <dgm:cxn modelId="{516AE3F5-7056-453B-90D2-4EB32DF9E73E}" type="presParOf" srcId="{55C4B430-863B-4193-8E05-B589295E1318}" destId="{E6511AB6-AA65-4F16-94C8-19F9EEC52FD8}" srcOrd="2" destOrd="0" presId="urn:microsoft.com/office/officeart/2008/layout/PictureAccentList"/>
    <dgm:cxn modelId="{17B8FAC5-A498-4E12-A55F-3ECB842B7638}" type="presParOf" srcId="{E6511AB6-AA65-4F16-94C8-19F9EEC52FD8}" destId="{A83D0E3E-0C7A-4BBA-A2F2-BBEF3E01A9E4}" srcOrd="0" destOrd="0" presId="urn:microsoft.com/office/officeart/2008/layout/PictureAccentList"/>
    <dgm:cxn modelId="{07AFCC49-79B3-4E59-B716-F316622015DC}" type="presParOf" srcId="{E6511AB6-AA65-4F16-94C8-19F9EEC52FD8}" destId="{E0F2B4EA-7917-491B-9D88-8A413B5C25F2}" srcOrd="1" destOrd="0" presId="urn:microsoft.com/office/officeart/2008/layout/PictureAccentList"/>
    <dgm:cxn modelId="{4BC6A33E-AEFE-4304-BF30-C39505FF1F16}" type="presParOf" srcId="{55C4B430-863B-4193-8E05-B589295E1318}" destId="{5220735C-786D-4690-BE24-A94662D53F5D}" srcOrd="3" destOrd="0" presId="urn:microsoft.com/office/officeart/2008/layout/PictureAccentList"/>
    <dgm:cxn modelId="{0A7292A9-0A8B-4F5D-82E2-4767085389AC}" type="presParOf" srcId="{5220735C-786D-4690-BE24-A94662D53F5D}" destId="{0043C614-8FA9-4DA2-8FC1-317F9BDE5D0B}" srcOrd="0" destOrd="0" presId="urn:microsoft.com/office/officeart/2008/layout/PictureAccentList"/>
    <dgm:cxn modelId="{55656A4C-5265-4CD4-95FC-FE493331918B}" type="presParOf" srcId="{5220735C-786D-4690-BE24-A94662D53F5D}" destId="{B4C0B8DE-8DA2-4788-97FA-441A0C5828FC}" srcOrd="1" destOrd="0" presId="urn:microsoft.com/office/officeart/2008/layout/PictureAccentList"/>
    <dgm:cxn modelId="{791D312D-3B9B-4BC8-A4B5-B02353F461B8}" type="presParOf" srcId="{55C4B430-863B-4193-8E05-B589295E1318}" destId="{9E32DA81-4D0F-489D-A4D1-57CBBDC888D6}" srcOrd="4" destOrd="0" presId="urn:microsoft.com/office/officeart/2008/layout/PictureAccentList"/>
    <dgm:cxn modelId="{8A6E01D4-E135-4877-AD10-E03BB6714C32}" type="presParOf" srcId="{9E32DA81-4D0F-489D-A4D1-57CBBDC888D6}" destId="{D1DAE91D-0D3B-4346-BF6E-3A6D48B8C280}" srcOrd="0" destOrd="0" presId="urn:microsoft.com/office/officeart/2008/layout/PictureAccentList"/>
    <dgm:cxn modelId="{E43DCCC8-6184-430D-83D3-BC2366E16C82}" type="presParOf" srcId="{9E32DA81-4D0F-489D-A4D1-57CBBDC888D6}" destId="{E0A4E978-98FD-4327-B84A-FB7D635C4774}" srcOrd="1" destOrd="0" presId="urn:microsoft.com/office/officeart/2008/layout/PictureAccentList"/>
    <dgm:cxn modelId="{2C6E0A9D-4E5B-43F0-9572-AFF34B8ABEDC}" type="presParOf" srcId="{55C4B430-863B-4193-8E05-B589295E1318}" destId="{4B51E3BE-4D50-4DB9-99F0-D268D7515C7A}" srcOrd="5" destOrd="0" presId="urn:microsoft.com/office/officeart/2008/layout/PictureAccentList"/>
    <dgm:cxn modelId="{F4759F43-F0A2-4035-B134-43D2A28C265A}" type="presParOf" srcId="{4B51E3BE-4D50-4DB9-99F0-D268D7515C7A}" destId="{32C7FA4C-F5B5-4109-A585-0407B5736C25}" srcOrd="0" destOrd="0" presId="urn:microsoft.com/office/officeart/2008/layout/PictureAccentList"/>
    <dgm:cxn modelId="{63A06D03-7AA3-445D-9AEB-6266D32DC6B1}" type="presParOf" srcId="{4B51E3BE-4D50-4DB9-99F0-D268D7515C7A}" destId="{C69AC912-4958-45E9-B97E-C2CC1414562C}" srcOrd="1" destOrd="0" presId="urn:microsoft.com/office/officeart/2008/layout/PictureAccentList"/>
    <dgm:cxn modelId="{1C93EF96-D3B5-460A-B65D-96358F0699F7}" type="presParOf" srcId="{55C4B430-863B-4193-8E05-B589295E1318}" destId="{8206CC8A-E552-41F0-ADED-FC0504B24013}" srcOrd="6" destOrd="0" presId="urn:microsoft.com/office/officeart/2008/layout/PictureAccentList"/>
    <dgm:cxn modelId="{18C554E6-7DB0-4FE4-86E7-7A126B637F0C}" type="presParOf" srcId="{8206CC8A-E552-41F0-ADED-FC0504B24013}" destId="{11D74B36-927C-4EDB-B4B7-09CCAAB68A13}" srcOrd="0" destOrd="0" presId="urn:microsoft.com/office/officeart/2008/layout/PictureAccentList"/>
    <dgm:cxn modelId="{722325EA-C5F3-4634-B891-81BFFE44A121}" type="presParOf" srcId="{8206CC8A-E552-41F0-ADED-FC0504B24013}" destId="{F1A4C23E-87D4-458D-BD20-AC315676DCCA}"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19062E-48FD-4B21-A4A3-826B77F94B4E}"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s-EC"/>
        </a:p>
      </dgm:t>
    </dgm:pt>
    <dgm:pt modelId="{699279E5-7F91-4FC6-994A-F8454FDB4290}">
      <dgm:prSet phldrT="[Texto]" custT="1"/>
      <dgm:spPr>
        <a:solidFill>
          <a:schemeClr val="accent2"/>
        </a:solidFill>
      </dgm:spPr>
      <dgm:t>
        <a:bodyPr/>
        <a:lstStyle/>
        <a:p>
          <a:pPr algn="just"/>
          <a:r>
            <a:rPr lang="es-EC" sz="2400" smtClean="0">
              <a:solidFill>
                <a:schemeClr val="bg1"/>
              </a:solidFill>
              <a:latin typeface="Times New Roman" panose="02020603050405020304" pitchFamily="18" charset="0"/>
              <a:cs typeface="Times New Roman" panose="02020603050405020304" pitchFamily="18" charset="0"/>
            </a:rPr>
            <a:t>Se eligieron los siguientes campos para realizar la investigación de los servicios utilizando técnicas de minería de datos :</a:t>
          </a:r>
          <a:endParaRPr lang="es-EC" sz="2400">
            <a:solidFill>
              <a:schemeClr val="bg1"/>
            </a:solidFill>
          </a:endParaRPr>
        </a:p>
      </dgm:t>
    </dgm:pt>
    <dgm:pt modelId="{9598FAD6-0B89-4B57-B3F4-AA39FF0FC25C}" type="parTrans" cxnId="{1D02D9B7-3482-470C-847F-F4FADD29E938}">
      <dgm:prSet/>
      <dgm:spPr/>
      <dgm:t>
        <a:bodyPr/>
        <a:lstStyle/>
        <a:p>
          <a:pPr algn="just"/>
          <a:endParaRPr lang="es-EC" sz="1700">
            <a:solidFill>
              <a:schemeClr val="tx1"/>
            </a:solidFill>
          </a:endParaRPr>
        </a:p>
      </dgm:t>
    </dgm:pt>
    <dgm:pt modelId="{032B1C10-7EF0-4337-A5EB-5E8B401C83AD}" type="sibTrans" cxnId="{1D02D9B7-3482-470C-847F-F4FADD29E938}">
      <dgm:prSet/>
      <dgm:spPr/>
      <dgm:t>
        <a:bodyPr/>
        <a:lstStyle/>
        <a:p>
          <a:pPr algn="just"/>
          <a:endParaRPr lang="es-EC" sz="1700">
            <a:solidFill>
              <a:schemeClr val="tx1"/>
            </a:solidFill>
          </a:endParaRPr>
        </a:p>
      </dgm:t>
    </dgm:pt>
    <dgm:pt modelId="{CA275F0D-E1E5-4766-AC86-EF81DD3F6938}">
      <dgm:prSet phldrT="[Texto]" custT="1"/>
      <dgm:spPr>
        <a:solidFill>
          <a:srgbClr val="CBD729"/>
        </a:solidFill>
      </dgm:spPr>
      <dgm:t>
        <a:bodyPr/>
        <a:lstStyle/>
        <a:p>
          <a:pPr algn="just"/>
          <a:r>
            <a:rPr lang="es-EC" sz="1700" smtClean="0">
              <a:solidFill>
                <a:schemeClr val="tx1"/>
              </a:solidFill>
              <a:latin typeface="Times New Roman" panose="02020603050405020304" pitchFamily="18" charset="0"/>
              <a:cs typeface="Times New Roman" panose="02020603050405020304" pitchFamily="18" charset="0"/>
            </a:rPr>
            <a:t>IDENTIFICADOR</a:t>
          </a:r>
          <a:endParaRPr lang="es-EC" sz="1700" b="0">
            <a:solidFill>
              <a:schemeClr val="tx1"/>
            </a:solidFill>
          </a:endParaRPr>
        </a:p>
      </dgm:t>
    </dgm:pt>
    <dgm:pt modelId="{E9D2D6A6-607B-41AF-B8A5-7B07C9549005}" type="parTrans" cxnId="{40B67878-E79B-49A7-9811-BF4A3A4D8FCB}">
      <dgm:prSet/>
      <dgm:spPr/>
      <dgm:t>
        <a:bodyPr/>
        <a:lstStyle/>
        <a:p>
          <a:pPr algn="just"/>
          <a:endParaRPr lang="es-EC" sz="1700">
            <a:solidFill>
              <a:schemeClr val="tx1"/>
            </a:solidFill>
          </a:endParaRPr>
        </a:p>
      </dgm:t>
    </dgm:pt>
    <dgm:pt modelId="{2A91FC21-6752-467A-A001-A018601F151D}" type="sibTrans" cxnId="{40B67878-E79B-49A7-9811-BF4A3A4D8FCB}">
      <dgm:prSet/>
      <dgm:spPr/>
      <dgm:t>
        <a:bodyPr/>
        <a:lstStyle/>
        <a:p>
          <a:pPr algn="just"/>
          <a:endParaRPr lang="es-EC" sz="1700">
            <a:solidFill>
              <a:schemeClr val="tx1"/>
            </a:solidFill>
          </a:endParaRPr>
        </a:p>
      </dgm:t>
    </dgm:pt>
    <dgm:pt modelId="{534C4A82-8741-43D1-93E0-E82EF46386FB}">
      <dgm:prSet custT="1"/>
      <dgm:spPr>
        <a:solidFill>
          <a:srgbClr val="CBD729"/>
        </a:solidFill>
      </dgm:spPr>
      <dgm:t>
        <a:bodyPr/>
        <a:lstStyle/>
        <a:p>
          <a:pPr algn="just"/>
          <a:r>
            <a:rPr lang="es-EC" sz="1700" smtClean="0">
              <a:solidFill>
                <a:schemeClr val="tx1"/>
              </a:solidFill>
              <a:latin typeface="Times New Roman" panose="02020603050405020304" pitchFamily="18" charset="0"/>
              <a:cs typeface="Times New Roman" panose="02020603050405020304" pitchFamily="18" charset="0"/>
            </a:rPr>
            <a:t>SEXO</a:t>
          </a:r>
        </a:p>
      </dgm:t>
    </dgm:pt>
    <dgm:pt modelId="{4BF086C1-463B-461D-83EB-D49A2322EA68}" type="parTrans" cxnId="{7D1EADEE-E673-4C12-BA33-F2A8E4F541C0}">
      <dgm:prSet/>
      <dgm:spPr/>
      <dgm:t>
        <a:bodyPr/>
        <a:lstStyle/>
        <a:p>
          <a:pPr algn="just"/>
          <a:endParaRPr lang="es-EC" sz="1700">
            <a:solidFill>
              <a:schemeClr val="tx1"/>
            </a:solidFill>
          </a:endParaRPr>
        </a:p>
      </dgm:t>
    </dgm:pt>
    <dgm:pt modelId="{67426E2C-8860-4441-8E45-88E3F09DFB83}" type="sibTrans" cxnId="{7D1EADEE-E673-4C12-BA33-F2A8E4F541C0}">
      <dgm:prSet/>
      <dgm:spPr/>
      <dgm:t>
        <a:bodyPr/>
        <a:lstStyle/>
        <a:p>
          <a:pPr algn="just"/>
          <a:endParaRPr lang="es-EC" sz="1700">
            <a:solidFill>
              <a:schemeClr val="tx1"/>
            </a:solidFill>
          </a:endParaRPr>
        </a:p>
      </dgm:t>
    </dgm:pt>
    <dgm:pt modelId="{BB5C5344-997A-49AC-B015-BE35CA13BE02}">
      <dgm:prSet custT="1"/>
      <dgm:spPr>
        <a:solidFill>
          <a:srgbClr val="CBD729"/>
        </a:solidFill>
      </dgm:spPr>
      <dgm:t>
        <a:bodyPr/>
        <a:lstStyle/>
        <a:p>
          <a:pPr algn="just"/>
          <a:r>
            <a:rPr lang="es-EC" sz="1700" smtClean="0">
              <a:solidFill>
                <a:schemeClr val="tx1"/>
              </a:solidFill>
              <a:latin typeface="Times New Roman" panose="02020603050405020304" pitchFamily="18" charset="0"/>
              <a:cs typeface="Times New Roman" panose="02020603050405020304" pitchFamily="18" charset="0"/>
            </a:rPr>
            <a:t>EDAD</a:t>
          </a:r>
        </a:p>
      </dgm:t>
    </dgm:pt>
    <dgm:pt modelId="{584E3B86-5514-4061-9721-ABD6E8B21D9F}" type="parTrans" cxnId="{4BED0955-E7C8-4618-8A15-98318AAE5BBC}">
      <dgm:prSet/>
      <dgm:spPr/>
      <dgm:t>
        <a:bodyPr/>
        <a:lstStyle/>
        <a:p>
          <a:pPr algn="just"/>
          <a:endParaRPr lang="es-EC" sz="1700">
            <a:solidFill>
              <a:schemeClr val="tx1"/>
            </a:solidFill>
          </a:endParaRPr>
        </a:p>
      </dgm:t>
    </dgm:pt>
    <dgm:pt modelId="{03B8BAAB-3470-4FF7-9D09-9880E2B4696B}" type="sibTrans" cxnId="{4BED0955-E7C8-4618-8A15-98318AAE5BBC}">
      <dgm:prSet/>
      <dgm:spPr/>
      <dgm:t>
        <a:bodyPr/>
        <a:lstStyle/>
        <a:p>
          <a:pPr algn="just"/>
          <a:endParaRPr lang="es-EC" sz="1700">
            <a:solidFill>
              <a:schemeClr val="tx1"/>
            </a:solidFill>
          </a:endParaRPr>
        </a:p>
      </dgm:t>
    </dgm:pt>
    <dgm:pt modelId="{A88B69DA-736B-4BC3-B721-E913CA3F8682}">
      <dgm:prSet custT="1"/>
      <dgm:spPr>
        <a:solidFill>
          <a:srgbClr val="CBD729"/>
        </a:solidFill>
      </dgm:spPr>
      <dgm:t>
        <a:bodyPr/>
        <a:lstStyle/>
        <a:p>
          <a:pPr algn="just"/>
          <a:r>
            <a:rPr lang="es-EC" sz="1700" smtClean="0">
              <a:solidFill>
                <a:schemeClr val="tx1"/>
              </a:solidFill>
              <a:latin typeface="Times New Roman" panose="02020603050405020304" pitchFamily="18" charset="0"/>
              <a:cs typeface="Times New Roman" panose="02020603050405020304" pitchFamily="18" charset="0"/>
            </a:rPr>
            <a:t>SEMESTRE</a:t>
          </a:r>
        </a:p>
      </dgm:t>
    </dgm:pt>
    <dgm:pt modelId="{6585FF2A-8A9A-46DC-A39D-2ED5A29E2247}" type="parTrans" cxnId="{B5B2FFA1-649D-48FD-8B41-4158F5FBD6EF}">
      <dgm:prSet/>
      <dgm:spPr/>
      <dgm:t>
        <a:bodyPr/>
        <a:lstStyle/>
        <a:p>
          <a:pPr algn="just"/>
          <a:endParaRPr lang="es-EC" sz="1700">
            <a:solidFill>
              <a:schemeClr val="tx1"/>
            </a:solidFill>
          </a:endParaRPr>
        </a:p>
      </dgm:t>
    </dgm:pt>
    <dgm:pt modelId="{5476F064-C7DC-4F78-83B7-688E7D77349F}" type="sibTrans" cxnId="{B5B2FFA1-649D-48FD-8B41-4158F5FBD6EF}">
      <dgm:prSet/>
      <dgm:spPr/>
      <dgm:t>
        <a:bodyPr/>
        <a:lstStyle/>
        <a:p>
          <a:pPr algn="just"/>
          <a:endParaRPr lang="es-EC" sz="1700">
            <a:solidFill>
              <a:schemeClr val="tx1"/>
            </a:solidFill>
          </a:endParaRPr>
        </a:p>
      </dgm:t>
    </dgm:pt>
    <dgm:pt modelId="{0D0EE307-F782-4728-B448-97D14218A848}">
      <dgm:prSet custT="1"/>
      <dgm:spPr>
        <a:solidFill>
          <a:srgbClr val="CBD729"/>
        </a:solidFill>
      </dgm:spPr>
      <dgm:t>
        <a:bodyPr/>
        <a:lstStyle/>
        <a:p>
          <a:pPr algn="just"/>
          <a:r>
            <a:rPr lang="es-EC" sz="1700" smtClean="0">
              <a:solidFill>
                <a:schemeClr val="tx1"/>
              </a:solidFill>
              <a:latin typeface="Times New Roman" panose="02020603050405020304" pitchFamily="18" charset="0"/>
              <a:cs typeface="Times New Roman" panose="02020603050405020304" pitchFamily="18" charset="0"/>
            </a:rPr>
            <a:t>ANIO</a:t>
          </a:r>
        </a:p>
      </dgm:t>
    </dgm:pt>
    <dgm:pt modelId="{D710FC53-1314-4E74-BCCF-2D93EB054804}" type="parTrans" cxnId="{83014C65-D705-4A3B-A24B-FF64D50CFD99}">
      <dgm:prSet/>
      <dgm:spPr/>
      <dgm:t>
        <a:bodyPr/>
        <a:lstStyle/>
        <a:p>
          <a:pPr algn="just"/>
          <a:endParaRPr lang="es-EC" sz="1700">
            <a:solidFill>
              <a:schemeClr val="tx1"/>
            </a:solidFill>
          </a:endParaRPr>
        </a:p>
      </dgm:t>
    </dgm:pt>
    <dgm:pt modelId="{61665C2C-5CE3-4BBF-8651-1FFAB18C78A8}" type="sibTrans" cxnId="{83014C65-D705-4A3B-A24B-FF64D50CFD99}">
      <dgm:prSet/>
      <dgm:spPr/>
      <dgm:t>
        <a:bodyPr/>
        <a:lstStyle/>
        <a:p>
          <a:pPr algn="just"/>
          <a:endParaRPr lang="es-EC" sz="1700">
            <a:solidFill>
              <a:schemeClr val="tx1"/>
            </a:solidFill>
          </a:endParaRPr>
        </a:p>
      </dgm:t>
    </dgm:pt>
    <dgm:pt modelId="{7AAA3345-976D-48E8-8DA9-4A518CB2FEC9}">
      <dgm:prSet custT="1"/>
      <dgm:spPr>
        <a:solidFill>
          <a:srgbClr val="CBD729"/>
        </a:solidFill>
      </dgm:spPr>
      <dgm:t>
        <a:bodyPr/>
        <a:lstStyle/>
        <a:p>
          <a:pPr algn="just"/>
          <a:r>
            <a:rPr lang="es-EC" sz="1700" smtClean="0">
              <a:solidFill>
                <a:schemeClr val="tx1"/>
              </a:solidFill>
              <a:latin typeface="Times New Roman" panose="02020603050405020304" pitchFamily="18" charset="0"/>
              <a:cs typeface="Times New Roman" panose="02020603050405020304" pitchFamily="18" charset="0"/>
            </a:rPr>
            <a:t>SERVICIO</a:t>
          </a:r>
        </a:p>
      </dgm:t>
    </dgm:pt>
    <dgm:pt modelId="{F6C89319-D4EA-49ED-8DE2-1B4101FFF8EA}" type="sibTrans" cxnId="{47919F95-2F11-4AC8-AA8B-73BFB1744574}">
      <dgm:prSet/>
      <dgm:spPr/>
      <dgm:t>
        <a:bodyPr/>
        <a:lstStyle/>
        <a:p>
          <a:pPr algn="just"/>
          <a:endParaRPr lang="es-EC" sz="1700">
            <a:solidFill>
              <a:schemeClr val="tx1"/>
            </a:solidFill>
          </a:endParaRPr>
        </a:p>
      </dgm:t>
    </dgm:pt>
    <dgm:pt modelId="{0005396D-F555-4243-B55B-3BC4E9A1EB91}" type="parTrans" cxnId="{47919F95-2F11-4AC8-AA8B-73BFB1744574}">
      <dgm:prSet/>
      <dgm:spPr/>
      <dgm:t>
        <a:bodyPr/>
        <a:lstStyle/>
        <a:p>
          <a:pPr algn="just"/>
          <a:endParaRPr lang="es-EC" sz="1700">
            <a:solidFill>
              <a:schemeClr val="tx1"/>
            </a:solidFill>
          </a:endParaRPr>
        </a:p>
      </dgm:t>
    </dgm:pt>
    <dgm:pt modelId="{90565D23-34EE-4306-8DFE-3CBB1E7B29E1}">
      <dgm:prSet custT="1"/>
      <dgm:spPr>
        <a:solidFill>
          <a:srgbClr val="CBD729"/>
        </a:solidFill>
      </dgm:spPr>
      <dgm:t>
        <a:bodyPr/>
        <a:lstStyle/>
        <a:p>
          <a:pPr algn="just"/>
          <a:r>
            <a:rPr lang="es-EC" sz="1700" smtClean="0">
              <a:solidFill>
                <a:schemeClr val="tx1"/>
              </a:solidFill>
              <a:latin typeface="Times New Roman" panose="02020603050405020304" pitchFamily="18" charset="0"/>
              <a:cs typeface="Times New Roman" panose="02020603050405020304" pitchFamily="18" charset="0"/>
            </a:rPr>
            <a:t>ID_DEPARTAMENTO</a:t>
          </a:r>
        </a:p>
      </dgm:t>
    </dgm:pt>
    <dgm:pt modelId="{D56E576D-EEE2-416E-BA10-678E8843BCD8}" type="sibTrans" cxnId="{FDA4CBDB-61D3-4F1A-99B8-9A3A6B966B22}">
      <dgm:prSet/>
      <dgm:spPr/>
      <dgm:t>
        <a:bodyPr/>
        <a:lstStyle/>
        <a:p>
          <a:pPr algn="just"/>
          <a:endParaRPr lang="es-EC" sz="1700">
            <a:solidFill>
              <a:schemeClr val="tx1"/>
            </a:solidFill>
          </a:endParaRPr>
        </a:p>
      </dgm:t>
    </dgm:pt>
    <dgm:pt modelId="{32C301E1-5E9B-4084-99DF-CDFB30706661}" type="parTrans" cxnId="{FDA4CBDB-61D3-4F1A-99B8-9A3A6B966B22}">
      <dgm:prSet/>
      <dgm:spPr/>
      <dgm:t>
        <a:bodyPr/>
        <a:lstStyle/>
        <a:p>
          <a:pPr algn="just"/>
          <a:endParaRPr lang="es-EC" sz="1700">
            <a:solidFill>
              <a:schemeClr val="tx1"/>
            </a:solidFill>
          </a:endParaRPr>
        </a:p>
      </dgm:t>
    </dgm:pt>
    <dgm:pt modelId="{E00DF7D0-028B-45A9-95C1-BF159B8D06D4}" type="pres">
      <dgm:prSet presAssocID="{9519062E-48FD-4B21-A4A3-826B77F94B4E}" presName="layout" presStyleCnt="0">
        <dgm:presLayoutVars>
          <dgm:chMax/>
          <dgm:chPref/>
          <dgm:dir/>
          <dgm:animOne val="branch"/>
          <dgm:animLvl val="lvl"/>
          <dgm:resizeHandles/>
        </dgm:presLayoutVars>
      </dgm:prSet>
      <dgm:spPr/>
      <dgm:t>
        <a:bodyPr/>
        <a:lstStyle/>
        <a:p>
          <a:endParaRPr lang="es-EC"/>
        </a:p>
      </dgm:t>
    </dgm:pt>
    <dgm:pt modelId="{FB2DCC1C-F7A6-489D-84D4-10618033D3BE}" type="pres">
      <dgm:prSet presAssocID="{699279E5-7F91-4FC6-994A-F8454FDB4290}" presName="root" presStyleCnt="0">
        <dgm:presLayoutVars>
          <dgm:chMax/>
          <dgm:chPref val="4"/>
        </dgm:presLayoutVars>
      </dgm:prSet>
      <dgm:spPr/>
    </dgm:pt>
    <dgm:pt modelId="{CEE8582B-A07B-4712-B36C-105A8F956993}" type="pres">
      <dgm:prSet presAssocID="{699279E5-7F91-4FC6-994A-F8454FDB4290}" presName="rootComposite" presStyleCnt="0">
        <dgm:presLayoutVars/>
      </dgm:prSet>
      <dgm:spPr/>
    </dgm:pt>
    <dgm:pt modelId="{1EAE0172-A77D-432B-8BD2-E38B6435C7B8}" type="pres">
      <dgm:prSet presAssocID="{699279E5-7F91-4FC6-994A-F8454FDB4290}" presName="rootText" presStyleLbl="node0" presStyleIdx="0" presStyleCnt="1" custScaleX="160623">
        <dgm:presLayoutVars>
          <dgm:chMax/>
          <dgm:chPref val="4"/>
        </dgm:presLayoutVars>
      </dgm:prSet>
      <dgm:spPr/>
      <dgm:t>
        <a:bodyPr/>
        <a:lstStyle/>
        <a:p>
          <a:endParaRPr lang="es-EC"/>
        </a:p>
      </dgm:t>
    </dgm:pt>
    <dgm:pt modelId="{55C4B430-863B-4193-8E05-B589295E1318}" type="pres">
      <dgm:prSet presAssocID="{699279E5-7F91-4FC6-994A-F8454FDB4290}" presName="childShape" presStyleCnt="0">
        <dgm:presLayoutVars>
          <dgm:chMax val="0"/>
          <dgm:chPref val="0"/>
        </dgm:presLayoutVars>
      </dgm:prSet>
      <dgm:spPr/>
    </dgm:pt>
    <dgm:pt modelId="{897D64E7-52A0-4AF4-8CAC-25B04B41EE7F}" type="pres">
      <dgm:prSet presAssocID="{CA275F0D-E1E5-4766-AC86-EF81DD3F6938}" presName="childComposite" presStyleCnt="0">
        <dgm:presLayoutVars>
          <dgm:chMax val="0"/>
          <dgm:chPref val="0"/>
        </dgm:presLayoutVars>
      </dgm:prSet>
      <dgm:spPr/>
    </dgm:pt>
    <dgm:pt modelId="{04310CEA-9788-4C57-B5F3-6A72B8F55897}" type="pres">
      <dgm:prSet presAssocID="{CA275F0D-E1E5-4766-AC86-EF81DD3F6938}" presName="Image" presStyleLbl="node1" presStyleIdx="0" presStyleCnt="7" custScaleY="31864"/>
      <dgm:spPr/>
    </dgm:pt>
    <dgm:pt modelId="{FD57AFEA-6955-4077-AC6F-5797840B243F}" type="pres">
      <dgm:prSet presAssocID="{CA275F0D-E1E5-4766-AC86-EF81DD3F6938}" presName="childText" presStyleLbl="lnNode1" presStyleIdx="0" presStyleCnt="7" custScaleY="38555" custLinFactNeighborY="1746">
        <dgm:presLayoutVars>
          <dgm:chMax val="0"/>
          <dgm:chPref val="0"/>
          <dgm:bulletEnabled val="1"/>
        </dgm:presLayoutVars>
      </dgm:prSet>
      <dgm:spPr/>
      <dgm:t>
        <a:bodyPr/>
        <a:lstStyle/>
        <a:p>
          <a:endParaRPr lang="es-EC"/>
        </a:p>
      </dgm:t>
    </dgm:pt>
    <dgm:pt modelId="{22953DC4-0F86-4626-8541-19E1BC743B5D}" type="pres">
      <dgm:prSet presAssocID="{534C4A82-8741-43D1-93E0-E82EF46386FB}" presName="childComposite" presStyleCnt="0">
        <dgm:presLayoutVars>
          <dgm:chMax val="0"/>
          <dgm:chPref val="0"/>
        </dgm:presLayoutVars>
      </dgm:prSet>
      <dgm:spPr/>
    </dgm:pt>
    <dgm:pt modelId="{78992032-33D4-44CA-BD86-03451553875C}" type="pres">
      <dgm:prSet presAssocID="{534C4A82-8741-43D1-93E0-E82EF46386FB}" presName="Image" presStyleLbl="node1" presStyleIdx="1" presStyleCnt="7" custScaleY="38555"/>
      <dgm:spPr/>
    </dgm:pt>
    <dgm:pt modelId="{014AD466-4706-4787-A795-214DD4877858}" type="pres">
      <dgm:prSet presAssocID="{534C4A82-8741-43D1-93E0-E82EF46386FB}" presName="childText" presStyleLbl="lnNode1" presStyleIdx="1" presStyleCnt="7" custScaleY="38555">
        <dgm:presLayoutVars>
          <dgm:chMax val="0"/>
          <dgm:chPref val="0"/>
          <dgm:bulletEnabled val="1"/>
        </dgm:presLayoutVars>
      </dgm:prSet>
      <dgm:spPr/>
      <dgm:t>
        <a:bodyPr/>
        <a:lstStyle/>
        <a:p>
          <a:endParaRPr lang="es-EC"/>
        </a:p>
      </dgm:t>
    </dgm:pt>
    <dgm:pt modelId="{E6511AB6-AA65-4F16-94C8-19F9EEC52FD8}" type="pres">
      <dgm:prSet presAssocID="{BB5C5344-997A-49AC-B015-BE35CA13BE02}" presName="childComposite" presStyleCnt="0">
        <dgm:presLayoutVars>
          <dgm:chMax val="0"/>
          <dgm:chPref val="0"/>
        </dgm:presLayoutVars>
      </dgm:prSet>
      <dgm:spPr/>
    </dgm:pt>
    <dgm:pt modelId="{A83D0E3E-0C7A-4BBA-A2F2-BBEF3E01A9E4}" type="pres">
      <dgm:prSet presAssocID="{BB5C5344-997A-49AC-B015-BE35CA13BE02}" presName="Image" presStyleLbl="node1" presStyleIdx="2" presStyleCnt="7" custScaleY="38555"/>
      <dgm:spPr/>
    </dgm:pt>
    <dgm:pt modelId="{E0F2B4EA-7917-491B-9D88-8A413B5C25F2}" type="pres">
      <dgm:prSet presAssocID="{BB5C5344-997A-49AC-B015-BE35CA13BE02}" presName="childText" presStyleLbl="lnNode1" presStyleIdx="2" presStyleCnt="7" custScaleY="38555">
        <dgm:presLayoutVars>
          <dgm:chMax val="0"/>
          <dgm:chPref val="0"/>
          <dgm:bulletEnabled val="1"/>
        </dgm:presLayoutVars>
      </dgm:prSet>
      <dgm:spPr/>
      <dgm:t>
        <a:bodyPr/>
        <a:lstStyle/>
        <a:p>
          <a:endParaRPr lang="es-EC"/>
        </a:p>
      </dgm:t>
    </dgm:pt>
    <dgm:pt modelId="{5220735C-786D-4690-BE24-A94662D53F5D}" type="pres">
      <dgm:prSet presAssocID="{A88B69DA-736B-4BC3-B721-E913CA3F8682}" presName="childComposite" presStyleCnt="0">
        <dgm:presLayoutVars>
          <dgm:chMax val="0"/>
          <dgm:chPref val="0"/>
        </dgm:presLayoutVars>
      </dgm:prSet>
      <dgm:spPr/>
    </dgm:pt>
    <dgm:pt modelId="{0043C614-8FA9-4DA2-8FC1-317F9BDE5D0B}" type="pres">
      <dgm:prSet presAssocID="{A88B69DA-736B-4BC3-B721-E913CA3F8682}" presName="Image" presStyleLbl="node1" presStyleIdx="3" presStyleCnt="7" custScaleY="38555"/>
      <dgm:spPr/>
    </dgm:pt>
    <dgm:pt modelId="{B4C0B8DE-8DA2-4788-97FA-441A0C5828FC}" type="pres">
      <dgm:prSet presAssocID="{A88B69DA-736B-4BC3-B721-E913CA3F8682}" presName="childText" presStyleLbl="lnNode1" presStyleIdx="3" presStyleCnt="7" custScaleY="38555">
        <dgm:presLayoutVars>
          <dgm:chMax val="0"/>
          <dgm:chPref val="0"/>
          <dgm:bulletEnabled val="1"/>
        </dgm:presLayoutVars>
      </dgm:prSet>
      <dgm:spPr/>
      <dgm:t>
        <a:bodyPr/>
        <a:lstStyle/>
        <a:p>
          <a:endParaRPr lang="es-EC"/>
        </a:p>
      </dgm:t>
    </dgm:pt>
    <dgm:pt modelId="{9E32DA81-4D0F-489D-A4D1-57CBBDC888D6}" type="pres">
      <dgm:prSet presAssocID="{90565D23-34EE-4306-8DFE-3CBB1E7B29E1}" presName="childComposite" presStyleCnt="0">
        <dgm:presLayoutVars>
          <dgm:chMax val="0"/>
          <dgm:chPref val="0"/>
        </dgm:presLayoutVars>
      </dgm:prSet>
      <dgm:spPr/>
    </dgm:pt>
    <dgm:pt modelId="{D1DAE91D-0D3B-4346-BF6E-3A6D48B8C280}" type="pres">
      <dgm:prSet presAssocID="{90565D23-34EE-4306-8DFE-3CBB1E7B29E1}" presName="Image" presStyleLbl="node1" presStyleIdx="4" presStyleCnt="7" custScaleY="38555"/>
      <dgm:spPr/>
    </dgm:pt>
    <dgm:pt modelId="{E0A4E978-98FD-4327-B84A-FB7D635C4774}" type="pres">
      <dgm:prSet presAssocID="{90565D23-34EE-4306-8DFE-3CBB1E7B29E1}" presName="childText" presStyleLbl="lnNode1" presStyleIdx="4" presStyleCnt="7" custScaleY="38555">
        <dgm:presLayoutVars>
          <dgm:chMax val="0"/>
          <dgm:chPref val="0"/>
          <dgm:bulletEnabled val="1"/>
        </dgm:presLayoutVars>
      </dgm:prSet>
      <dgm:spPr/>
      <dgm:t>
        <a:bodyPr/>
        <a:lstStyle/>
        <a:p>
          <a:endParaRPr lang="es-EC"/>
        </a:p>
      </dgm:t>
    </dgm:pt>
    <dgm:pt modelId="{4B51E3BE-4D50-4DB9-99F0-D268D7515C7A}" type="pres">
      <dgm:prSet presAssocID="{7AAA3345-976D-48E8-8DA9-4A518CB2FEC9}" presName="childComposite" presStyleCnt="0">
        <dgm:presLayoutVars>
          <dgm:chMax val="0"/>
          <dgm:chPref val="0"/>
        </dgm:presLayoutVars>
      </dgm:prSet>
      <dgm:spPr/>
    </dgm:pt>
    <dgm:pt modelId="{32C7FA4C-F5B5-4109-A585-0407B5736C25}" type="pres">
      <dgm:prSet presAssocID="{7AAA3345-976D-48E8-8DA9-4A518CB2FEC9}" presName="Image" presStyleLbl="node1" presStyleIdx="5" presStyleCnt="7" custScaleY="38555"/>
      <dgm:spPr/>
      <dgm:t>
        <a:bodyPr/>
        <a:lstStyle/>
        <a:p>
          <a:endParaRPr lang="es-EC"/>
        </a:p>
      </dgm:t>
    </dgm:pt>
    <dgm:pt modelId="{C69AC912-4958-45E9-B97E-C2CC1414562C}" type="pres">
      <dgm:prSet presAssocID="{7AAA3345-976D-48E8-8DA9-4A518CB2FEC9}" presName="childText" presStyleLbl="lnNode1" presStyleIdx="5" presStyleCnt="7" custScaleY="38555">
        <dgm:presLayoutVars>
          <dgm:chMax val="0"/>
          <dgm:chPref val="0"/>
          <dgm:bulletEnabled val="1"/>
        </dgm:presLayoutVars>
      </dgm:prSet>
      <dgm:spPr/>
      <dgm:t>
        <a:bodyPr/>
        <a:lstStyle/>
        <a:p>
          <a:endParaRPr lang="es-EC"/>
        </a:p>
      </dgm:t>
    </dgm:pt>
    <dgm:pt modelId="{8206CC8A-E552-41F0-ADED-FC0504B24013}" type="pres">
      <dgm:prSet presAssocID="{0D0EE307-F782-4728-B448-97D14218A848}" presName="childComposite" presStyleCnt="0">
        <dgm:presLayoutVars>
          <dgm:chMax val="0"/>
          <dgm:chPref val="0"/>
        </dgm:presLayoutVars>
      </dgm:prSet>
      <dgm:spPr/>
    </dgm:pt>
    <dgm:pt modelId="{11D74B36-927C-4EDB-B4B7-09CCAAB68A13}" type="pres">
      <dgm:prSet presAssocID="{0D0EE307-F782-4728-B448-97D14218A848}" presName="Image" presStyleLbl="node1" presStyleIdx="6" presStyleCnt="7" custScaleY="38555" custLinFactNeighborY="1543"/>
      <dgm:spPr/>
    </dgm:pt>
    <dgm:pt modelId="{F1A4C23E-87D4-458D-BD20-AC315676DCCA}" type="pres">
      <dgm:prSet presAssocID="{0D0EE307-F782-4728-B448-97D14218A848}" presName="childText" presStyleLbl="lnNode1" presStyleIdx="6" presStyleCnt="7" custScaleY="38555" custLinFactNeighborX="559" custLinFactNeighborY="-4629">
        <dgm:presLayoutVars>
          <dgm:chMax val="0"/>
          <dgm:chPref val="0"/>
          <dgm:bulletEnabled val="1"/>
        </dgm:presLayoutVars>
      </dgm:prSet>
      <dgm:spPr/>
      <dgm:t>
        <a:bodyPr/>
        <a:lstStyle/>
        <a:p>
          <a:endParaRPr lang="es-EC"/>
        </a:p>
      </dgm:t>
    </dgm:pt>
  </dgm:ptLst>
  <dgm:cxnLst>
    <dgm:cxn modelId="{CE4FDE8C-C2EE-4CEC-82EA-49BF9CB66132}" type="presOf" srcId="{7AAA3345-976D-48E8-8DA9-4A518CB2FEC9}" destId="{C69AC912-4958-45E9-B97E-C2CC1414562C}" srcOrd="0" destOrd="0" presId="urn:microsoft.com/office/officeart/2008/layout/PictureAccentList"/>
    <dgm:cxn modelId="{C167DF47-818A-4540-BFCB-CBBF2D467B4A}" type="presOf" srcId="{9519062E-48FD-4B21-A4A3-826B77F94B4E}" destId="{E00DF7D0-028B-45A9-95C1-BF159B8D06D4}" srcOrd="0" destOrd="0" presId="urn:microsoft.com/office/officeart/2008/layout/PictureAccentList"/>
    <dgm:cxn modelId="{B5B2FFA1-649D-48FD-8B41-4158F5FBD6EF}" srcId="{699279E5-7F91-4FC6-994A-F8454FDB4290}" destId="{A88B69DA-736B-4BC3-B721-E913CA3F8682}" srcOrd="3" destOrd="0" parTransId="{6585FF2A-8A9A-46DC-A39D-2ED5A29E2247}" sibTransId="{5476F064-C7DC-4F78-83B7-688E7D77349F}"/>
    <dgm:cxn modelId="{99E4F818-CBAD-4984-B9A5-FD0BD21B3D05}" type="presOf" srcId="{CA275F0D-E1E5-4766-AC86-EF81DD3F6938}" destId="{FD57AFEA-6955-4077-AC6F-5797840B243F}" srcOrd="0" destOrd="0" presId="urn:microsoft.com/office/officeart/2008/layout/PictureAccentList"/>
    <dgm:cxn modelId="{22CD0EED-B83E-41E3-B807-E094D840170C}" type="presOf" srcId="{A88B69DA-736B-4BC3-B721-E913CA3F8682}" destId="{B4C0B8DE-8DA2-4788-97FA-441A0C5828FC}" srcOrd="0" destOrd="0" presId="urn:microsoft.com/office/officeart/2008/layout/PictureAccentList"/>
    <dgm:cxn modelId="{40B67878-E79B-49A7-9811-BF4A3A4D8FCB}" srcId="{699279E5-7F91-4FC6-994A-F8454FDB4290}" destId="{CA275F0D-E1E5-4766-AC86-EF81DD3F6938}" srcOrd="0" destOrd="0" parTransId="{E9D2D6A6-607B-41AF-B8A5-7B07C9549005}" sibTransId="{2A91FC21-6752-467A-A001-A018601F151D}"/>
    <dgm:cxn modelId="{155041FF-A95F-4511-823A-5B928376C11D}" type="presOf" srcId="{0D0EE307-F782-4728-B448-97D14218A848}" destId="{F1A4C23E-87D4-458D-BD20-AC315676DCCA}" srcOrd="0" destOrd="0" presId="urn:microsoft.com/office/officeart/2008/layout/PictureAccentList"/>
    <dgm:cxn modelId="{7D1EADEE-E673-4C12-BA33-F2A8E4F541C0}" srcId="{699279E5-7F91-4FC6-994A-F8454FDB4290}" destId="{534C4A82-8741-43D1-93E0-E82EF46386FB}" srcOrd="1" destOrd="0" parTransId="{4BF086C1-463B-461D-83EB-D49A2322EA68}" sibTransId="{67426E2C-8860-4441-8E45-88E3F09DFB83}"/>
    <dgm:cxn modelId="{83014C65-D705-4A3B-A24B-FF64D50CFD99}" srcId="{699279E5-7F91-4FC6-994A-F8454FDB4290}" destId="{0D0EE307-F782-4728-B448-97D14218A848}" srcOrd="6" destOrd="0" parTransId="{D710FC53-1314-4E74-BCCF-2D93EB054804}" sibTransId="{61665C2C-5CE3-4BBF-8651-1FFAB18C78A8}"/>
    <dgm:cxn modelId="{47919F95-2F11-4AC8-AA8B-73BFB1744574}" srcId="{699279E5-7F91-4FC6-994A-F8454FDB4290}" destId="{7AAA3345-976D-48E8-8DA9-4A518CB2FEC9}" srcOrd="5" destOrd="0" parTransId="{0005396D-F555-4243-B55B-3BC4E9A1EB91}" sibTransId="{F6C89319-D4EA-49ED-8DE2-1B4101FFF8EA}"/>
    <dgm:cxn modelId="{E8F51168-2F88-424C-B3BA-CFDD1F0BC934}" type="presOf" srcId="{90565D23-34EE-4306-8DFE-3CBB1E7B29E1}" destId="{E0A4E978-98FD-4327-B84A-FB7D635C4774}" srcOrd="0" destOrd="0" presId="urn:microsoft.com/office/officeart/2008/layout/PictureAccentList"/>
    <dgm:cxn modelId="{FDA4CBDB-61D3-4F1A-99B8-9A3A6B966B22}" srcId="{699279E5-7F91-4FC6-994A-F8454FDB4290}" destId="{90565D23-34EE-4306-8DFE-3CBB1E7B29E1}" srcOrd="4" destOrd="0" parTransId="{32C301E1-5E9B-4084-99DF-CDFB30706661}" sibTransId="{D56E576D-EEE2-416E-BA10-678E8843BCD8}"/>
    <dgm:cxn modelId="{1D02D9B7-3482-470C-847F-F4FADD29E938}" srcId="{9519062E-48FD-4B21-A4A3-826B77F94B4E}" destId="{699279E5-7F91-4FC6-994A-F8454FDB4290}" srcOrd="0" destOrd="0" parTransId="{9598FAD6-0B89-4B57-B3F4-AA39FF0FC25C}" sibTransId="{032B1C10-7EF0-4337-A5EB-5E8B401C83AD}"/>
    <dgm:cxn modelId="{B63A8740-6492-4B1C-AF9E-7AC13D2A8BF0}" type="presOf" srcId="{699279E5-7F91-4FC6-994A-F8454FDB4290}" destId="{1EAE0172-A77D-432B-8BD2-E38B6435C7B8}" srcOrd="0" destOrd="0" presId="urn:microsoft.com/office/officeart/2008/layout/PictureAccentList"/>
    <dgm:cxn modelId="{E1DD19FF-718A-458C-8C0B-A0DCBD6D87E3}" type="presOf" srcId="{534C4A82-8741-43D1-93E0-E82EF46386FB}" destId="{014AD466-4706-4787-A795-214DD4877858}" srcOrd="0" destOrd="0" presId="urn:microsoft.com/office/officeart/2008/layout/PictureAccentList"/>
    <dgm:cxn modelId="{4BED0955-E7C8-4618-8A15-98318AAE5BBC}" srcId="{699279E5-7F91-4FC6-994A-F8454FDB4290}" destId="{BB5C5344-997A-49AC-B015-BE35CA13BE02}" srcOrd="2" destOrd="0" parTransId="{584E3B86-5514-4061-9721-ABD6E8B21D9F}" sibTransId="{03B8BAAB-3470-4FF7-9D09-9880E2B4696B}"/>
    <dgm:cxn modelId="{3674B823-6CDF-4C21-854D-D6650B563AF3}" type="presOf" srcId="{BB5C5344-997A-49AC-B015-BE35CA13BE02}" destId="{E0F2B4EA-7917-491B-9D88-8A413B5C25F2}" srcOrd="0" destOrd="0" presId="urn:microsoft.com/office/officeart/2008/layout/PictureAccentList"/>
    <dgm:cxn modelId="{05251186-7390-448F-AAC4-384D62EE0AB6}" type="presParOf" srcId="{E00DF7D0-028B-45A9-95C1-BF159B8D06D4}" destId="{FB2DCC1C-F7A6-489D-84D4-10618033D3BE}" srcOrd="0" destOrd="0" presId="urn:microsoft.com/office/officeart/2008/layout/PictureAccentList"/>
    <dgm:cxn modelId="{94F6B3F7-AE85-449C-8396-33CC70CE85E0}" type="presParOf" srcId="{FB2DCC1C-F7A6-489D-84D4-10618033D3BE}" destId="{CEE8582B-A07B-4712-B36C-105A8F956993}" srcOrd="0" destOrd="0" presId="urn:microsoft.com/office/officeart/2008/layout/PictureAccentList"/>
    <dgm:cxn modelId="{CBFB4DC5-C75B-4C79-9345-6A943FE584E7}" type="presParOf" srcId="{CEE8582B-A07B-4712-B36C-105A8F956993}" destId="{1EAE0172-A77D-432B-8BD2-E38B6435C7B8}" srcOrd="0" destOrd="0" presId="urn:microsoft.com/office/officeart/2008/layout/PictureAccentList"/>
    <dgm:cxn modelId="{7959985E-9B38-4C0C-855C-C8734DAEEC13}" type="presParOf" srcId="{FB2DCC1C-F7A6-489D-84D4-10618033D3BE}" destId="{55C4B430-863B-4193-8E05-B589295E1318}" srcOrd="1" destOrd="0" presId="urn:microsoft.com/office/officeart/2008/layout/PictureAccentList"/>
    <dgm:cxn modelId="{9F8CA09A-391D-47B1-8943-182A02D35A1F}" type="presParOf" srcId="{55C4B430-863B-4193-8E05-B589295E1318}" destId="{897D64E7-52A0-4AF4-8CAC-25B04B41EE7F}" srcOrd="0" destOrd="0" presId="urn:microsoft.com/office/officeart/2008/layout/PictureAccentList"/>
    <dgm:cxn modelId="{E365A45F-4A82-470F-AC80-56EE93D89927}" type="presParOf" srcId="{897D64E7-52A0-4AF4-8CAC-25B04B41EE7F}" destId="{04310CEA-9788-4C57-B5F3-6A72B8F55897}" srcOrd="0" destOrd="0" presId="urn:microsoft.com/office/officeart/2008/layout/PictureAccentList"/>
    <dgm:cxn modelId="{6D017985-3768-4289-BDFF-85A901BEC6DD}" type="presParOf" srcId="{897D64E7-52A0-4AF4-8CAC-25B04B41EE7F}" destId="{FD57AFEA-6955-4077-AC6F-5797840B243F}" srcOrd="1" destOrd="0" presId="urn:microsoft.com/office/officeart/2008/layout/PictureAccentList"/>
    <dgm:cxn modelId="{9E0D4C4D-2E85-42E0-9BB8-6357A22A0ADC}" type="presParOf" srcId="{55C4B430-863B-4193-8E05-B589295E1318}" destId="{22953DC4-0F86-4626-8541-19E1BC743B5D}" srcOrd="1" destOrd="0" presId="urn:microsoft.com/office/officeart/2008/layout/PictureAccentList"/>
    <dgm:cxn modelId="{13D7D51A-22BB-4740-AF07-D1B2612534E4}" type="presParOf" srcId="{22953DC4-0F86-4626-8541-19E1BC743B5D}" destId="{78992032-33D4-44CA-BD86-03451553875C}" srcOrd="0" destOrd="0" presId="urn:microsoft.com/office/officeart/2008/layout/PictureAccentList"/>
    <dgm:cxn modelId="{3FA69C05-C9E9-4654-97B0-495978B1928B}" type="presParOf" srcId="{22953DC4-0F86-4626-8541-19E1BC743B5D}" destId="{014AD466-4706-4787-A795-214DD4877858}" srcOrd="1" destOrd="0" presId="urn:microsoft.com/office/officeart/2008/layout/PictureAccentList"/>
    <dgm:cxn modelId="{66D7A52B-340D-466C-9926-B65D873E8544}" type="presParOf" srcId="{55C4B430-863B-4193-8E05-B589295E1318}" destId="{E6511AB6-AA65-4F16-94C8-19F9EEC52FD8}" srcOrd="2" destOrd="0" presId="urn:microsoft.com/office/officeart/2008/layout/PictureAccentList"/>
    <dgm:cxn modelId="{0F7BAD8A-ABCE-4F5B-A5B6-56BE694E93E5}" type="presParOf" srcId="{E6511AB6-AA65-4F16-94C8-19F9EEC52FD8}" destId="{A83D0E3E-0C7A-4BBA-A2F2-BBEF3E01A9E4}" srcOrd="0" destOrd="0" presId="urn:microsoft.com/office/officeart/2008/layout/PictureAccentList"/>
    <dgm:cxn modelId="{3B0EE424-4C7A-466B-BD3C-D23757814BAB}" type="presParOf" srcId="{E6511AB6-AA65-4F16-94C8-19F9EEC52FD8}" destId="{E0F2B4EA-7917-491B-9D88-8A413B5C25F2}" srcOrd="1" destOrd="0" presId="urn:microsoft.com/office/officeart/2008/layout/PictureAccentList"/>
    <dgm:cxn modelId="{5EB8241E-EF14-4F8A-BAA4-20D8ADE88C66}" type="presParOf" srcId="{55C4B430-863B-4193-8E05-B589295E1318}" destId="{5220735C-786D-4690-BE24-A94662D53F5D}" srcOrd="3" destOrd="0" presId="urn:microsoft.com/office/officeart/2008/layout/PictureAccentList"/>
    <dgm:cxn modelId="{3B1CE842-95E7-4CE0-B34F-32D7E902C331}" type="presParOf" srcId="{5220735C-786D-4690-BE24-A94662D53F5D}" destId="{0043C614-8FA9-4DA2-8FC1-317F9BDE5D0B}" srcOrd="0" destOrd="0" presId="urn:microsoft.com/office/officeart/2008/layout/PictureAccentList"/>
    <dgm:cxn modelId="{8785B6F2-E1CE-4FEB-84C5-BD1B8361730D}" type="presParOf" srcId="{5220735C-786D-4690-BE24-A94662D53F5D}" destId="{B4C0B8DE-8DA2-4788-97FA-441A0C5828FC}" srcOrd="1" destOrd="0" presId="urn:microsoft.com/office/officeart/2008/layout/PictureAccentList"/>
    <dgm:cxn modelId="{ED18E840-DE88-4102-9139-95744C63B04D}" type="presParOf" srcId="{55C4B430-863B-4193-8E05-B589295E1318}" destId="{9E32DA81-4D0F-489D-A4D1-57CBBDC888D6}" srcOrd="4" destOrd="0" presId="urn:microsoft.com/office/officeart/2008/layout/PictureAccentList"/>
    <dgm:cxn modelId="{9F6B5BF9-FE05-4214-BCB6-A1816B9BEE5F}" type="presParOf" srcId="{9E32DA81-4D0F-489D-A4D1-57CBBDC888D6}" destId="{D1DAE91D-0D3B-4346-BF6E-3A6D48B8C280}" srcOrd="0" destOrd="0" presId="urn:microsoft.com/office/officeart/2008/layout/PictureAccentList"/>
    <dgm:cxn modelId="{30A66F36-0994-4A56-B741-8A5DB8CA2B57}" type="presParOf" srcId="{9E32DA81-4D0F-489D-A4D1-57CBBDC888D6}" destId="{E0A4E978-98FD-4327-B84A-FB7D635C4774}" srcOrd="1" destOrd="0" presId="urn:microsoft.com/office/officeart/2008/layout/PictureAccentList"/>
    <dgm:cxn modelId="{B3505D4F-7534-4E2C-8CBB-D0D6D0FFA84E}" type="presParOf" srcId="{55C4B430-863B-4193-8E05-B589295E1318}" destId="{4B51E3BE-4D50-4DB9-99F0-D268D7515C7A}" srcOrd="5" destOrd="0" presId="urn:microsoft.com/office/officeart/2008/layout/PictureAccentList"/>
    <dgm:cxn modelId="{301DB07A-8FEC-41EE-9D8D-215F5E513703}" type="presParOf" srcId="{4B51E3BE-4D50-4DB9-99F0-D268D7515C7A}" destId="{32C7FA4C-F5B5-4109-A585-0407B5736C25}" srcOrd="0" destOrd="0" presId="urn:microsoft.com/office/officeart/2008/layout/PictureAccentList"/>
    <dgm:cxn modelId="{71D5B9D7-FB9C-441E-81D1-9D41C2117E4A}" type="presParOf" srcId="{4B51E3BE-4D50-4DB9-99F0-D268D7515C7A}" destId="{C69AC912-4958-45E9-B97E-C2CC1414562C}" srcOrd="1" destOrd="0" presId="urn:microsoft.com/office/officeart/2008/layout/PictureAccentList"/>
    <dgm:cxn modelId="{FEA01BF0-F561-4D84-B692-058E08F230E8}" type="presParOf" srcId="{55C4B430-863B-4193-8E05-B589295E1318}" destId="{8206CC8A-E552-41F0-ADED-FC0504B24013}" srcOrd="6" destOrd="0" presId="urn:microsoft.com/office/officeart/2008/layout/PictureAccentList"/>
    <dgm:cxn modelId="{C3C9F148-40D9-4040-B1DF-062C23B7378E}" type="presParOf" srcId="{8206CC8A-E552-41F0-ADED-FC0504B24013}" destId="{11D74B36-927C-4EDB-B4B7-09CCAAB68A13}" srcOrd="0" destOrd="0" presId="urn:microsoft.com/office/officeart/2008/layout/PictureAccentList"/>
    <dgm:cxn modelId="{FC03F54D-2841-40C6-B270-B40E9EF01644}" type="presParOf" srcId="{8206CC8A-E552-41F0-ADED-FC0504B24013}" destId="{F1A4C23E-87D4-458D-BD20-AC315676DCCA}"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0.78155</cdr:x>
      <cdr:y>0.32689</cdr:y>
    </cdr:from>
    <cdr:to>
      <cdr:x>0.96919</cdr:x>
      <cdr:y>0.74717</cdr:y>
    </cdr:to>
    <cdr:sp macro="" textlink="">
      <cdr:nvSpPr>
        <cdr:cNvPr id="2" name="CuadroTexto 1"/>
        <cdr:cNvSpPr txBox="1"/>
      </cdr:nvSpPr>
      <cdr:spPr>
        <a:xfrm xmlns:a="http://schemas.openxmlformats.org/drawingml/2006/main">
          <a:off x="5608180" y="1406770"/>
          <a:ext cx="1346479" cy="18087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C"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119877-62E2-46F5-B873-F09D68F269C0}" type="datetimeFigureOut">
              <a:rPr lang="es-EC" smtClean="0"/>
              <a:t>27/09/2017</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E4B78-F287-4303-8E24-F6B124CB86B1}" type="slidenum">
              <a:rPr lang="es-EC" smtClean="0"/>
              <a:t>‹Nº›</a:t>
            </a:fld>
            <a:endParaRPr lang="es-EC"/>
          </a:p>
        </p:txBody>
      </p:sp>
    </p:spTree>
    <p:extLst>
      <p:ext uri="{BB962C8B-B14F-4D97-AF65-F5344CB8AC3E}">
        <p14:creationId xmlns:p14="http://schemas.microsoft.com/office/powerpoint/2010/main" val="2172128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B92E4B78-F287-4303-8E24-F6B124CB86B1}" type="slidenum">
              <a:rPr lang="es-EC" smtClean="0"/>
              <a:t>1</a:t>
            </a:fld>
            <a:endParaRPr lang="es-EC"/>
          </a:p>
        </p:txBody>
      </p:sp>
    </p:spTree>
    <p:extLst>
      <p:ext uri="{BB962C8B-B14F-4D97-AF65-F5344CB8AC3E}">
        <p14:creationId xmlns:p14="http://schemas.microsoft.com/office/powerpoint/2010/main" val="2572247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smtClean="0">
                <a:solidFill>
                  <a:schemeClr val="tx1"/>
                </a:solidFill>
                <a:effectLst/>
                <a:latin typeface="+mn-lt"/>
                <a:ea typeface="+mn-ea"/>
                <a:cs typeface="+mn-cs"/>
              </a:rPr>
              <a:t>Para realizar este modelo se utilizó la tabla localidad tomando en cuenta información del año 2017.</a:t>
            </a:r>
            <a:r>
              <a:rPr lang="es-ES" sz="1200" kern="1200" baseline="0" smtClean="0">
                <a:solidFill>
                  <a:schemeClr val="tx1"/>
                </a:solidFill>
                <a:effectLst/>
                <a:latin typeface="+mn-lt"/>
                <a:ea typeface="+mn-ea"/>
                <a:cs typeface="+mn-cs"/>
              </a:rPr>
              <a:t> </a:t>
            </a:r>
            <a:r>
              <a:rPr lang="es-ES" sz="1200" kern="1200" smtClean="0">
                <a:solidFill>
                  <a:schemeClr val="tx1"/>
                </a:solidFill>
                <a:effectLst/>
                <a:latin typeface="+mn-lt"/>
                <a:ea typeface="+mn-ea"/>
                <a:cs typeface="+mn-cs"/>
              </a:rPr>
              <a:t>Además, se seleccionó la base de datos de predicción de la localidad a ser visitada en el año 2018</a:t>
            </a:r>
            <a:endParaRPr lang="es-EC"/>
          </a:p>
        </p:txBody>
      </p:sp>
      <p:sp>
        <p:nvSpPr>
          <p:cNvPr id="4" name="Marcador de número de diapositiva 3"/>
          <p:cNvSpPr>
            <a:spLocks noGrp="1"/>
          </p:cNvSpPr>
          <p:nvPr>
            <p:ph type="sldNum" sz="quarter" idx="10"/>
          </p:nvPr>
        </p:nvSpPr>
        <p:spPr/>
        <p:txBody>
          <a:bodyPr/>
          <a:lstStyle/>
          <a:p>
            <a:fld id="{B92E4B78-F287-4303-8E24-F6B124CB86B1}" type="slidenum">
              <a:rPr lang="es-EC" smtClean="0"/>
              <a:t>33</a:t>
            </a:fld>
            <a:endParaRPr lang="es-EC"/>
          </a:p>
        </p:txBody>
      </p:sp>
    </p:spTree>
    <p:extLst>
      <p:ext uri="{BB962C8B-B14F-4D97-AF65-F5344CB8AC3E}">
        <p14:creationId xmlns:p14="http://schemas.microsoft.com/office/powerpoint/2010/main" val="1085129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Se distingue que el lugar que más se visitará en el año 2018 corresponde al coliseo Miguel Iturralde con un 59%, seguido del departamento del sistema Integrado de Salud con un 22%. Por lo que se deberá ver la forma de brindar todas las facilidades a fin de brindar el mejor servicio al personal que visite estas instalaciones</a:t>
            </a:r>
            <a:endParaRPr lang="es-EC" dirty="0"/>
          </a:p>
        </p:txBody>
      </p:sp>
      <p:sp>
        <p:nvSpPr>
          <p:cNvPr id="4" name="Marcador de número de diapositiva 3"/>
          <p:cNvSpPr>
            <a:spLocks noGrp="1"/>
          </p:cNvSpPr>
          <p:nvPr>
            <p:ph type="sldNum" sz="quarter" idx="10"/>
          </p:nvPr>
        </p:nvSpPr>
        <p:spPr/>
        <p:txBody>
          <a:bodyPr/>
          <a:lstStyle/>
          <a:p>
            <a:fld id="{B92E4B78-F287-4303-8E24-F6B124CB86B1}" type="slidenum">
              <a:rPr lang="es-EC" smtClean="0"/>
              <a:t>34</a:t>
            </a:fld>
            <a:endParaRPr lang="es-EC"/>
          </a:p>
        </p:txBody>
      </p:sp>
    </p:spTree>
    <p:extLst>
      <p:ext uri="{BB962C8B-B14F-4D97-AF65-F5344CB8AC3E}">
        <p14:creationId xmlns:p14="http://schemas.microsoft.com/office/powerpoint/2010/main" val="601995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kern="1200" smtClean="0">
              <a:solidFill>
                <a:schemeClr val="tx1"/>
              </a:solidFill>
              <a:effectLst/>
              <a:latin typeface="+mn-lt"/>
              <a:ea typeface="+mn-ea"/>
              <a:cs typeface="+mn-cs"/>
            </a:endParaRPr>
          </a:p>
          <a:p>
            <a:r>
              <a:rPr lang="es-ES" sz="1200" kern="1200" smtClean="0">
                <a:solidFill>
                  <a:schemeClr val="tx1"/>
                </a:solidFill>
                <a:effectLst/>
                <a:latin typeface="+mn-lt"/>
                <a:ea typeface="+mn-ea"/>
                <a:cs typeface="+mn-cs"/>
              </a:rPr>
              <a:t>Se eligió todos los atributos de la tabla localidad tomando como referencia los datos del año 2017 y se aplicó el modelo de regresión lineal con la misma  base de datos tomando con año de proyección el 2018</a:t>
            </a:r>
            <a:endParaRPr lang="es-EC" sz="1200" kern="1200" smtClean="0">
              <a:solidFill>
                <a:schemeClr val="tx1"/>
              </a:solidFill>
              <a:effectLst/>
              <a:latin typeface="+mn-lt"/>
              <a:ea typeface="+mn-ea"/>
              <a:cs typeface="+mn-cs"/>
            </a:endParaRPr>
          </a:p>
          <a:p>
            <a:endParaRPr lang="es-EC"/>
          </a:p>
        </p:txBody>
      </p:sp>
      <p:sp>
        <p:nvSpPr>
          <p:cNvPr id="4" name="Marcador de número de diapositiva 3"/>
          <p:cNvSpPr>
            <a:spLocks noGrp="1"/>
          </p:cNvSpPr>
          <p:nvPr>
            <p:ph type="sldNum" sz="quarter" idx="10"/>
          </p:nvPr>
        </p:nvSpPr>
        <p:spPr/>
        <p:txBody>
          <a:bodyPr/>
          <a:lstStyle/>
          <a:p>
            <a:fld id="{B92E4B78-F287-4303-8E24-F6B124CB86B1}" type="slidenum">
              <a:rPr lang="es-EC" smtClean="0"/>
              <a:t>35</a:t>
            </a:fld>
            <a:endParaRPr lang="es-EC"/>
          </a:p>
        </p:txBody>
      </p:sp>
    </p:spTree>
    <p:extLst>
      <p:ext uri="{BB962C8B-B14F-4D97-AF65-F5344CB8AC3E}">
        <p14:creationId xmlns:p14="http://schemas.microsoft.com/office/powerpoint/2010/main" val="1338138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smtClean="0">
                <a:solidFill>
                  <a:schemeClr val="tx1"/>
                </a:solidFill>
                <a:effectLst/>
                <a:latin typeface="+mn-lt"/>
                <a:ea typeface="+mn-ea"/>
                <a:cs typeface="+mn-cs"/>
              </a:rPr>
              <a:t>Como se puede apreciar en la figura los porcentajes generados son irrelevantes ya que están bajo el 7%; tomando en cuenta que se trabajó con 444 registros, no existen realmente un lugar en particular que presente un porcentaje de visitas a ser considerado por lo que este modelo es rechazado</a:t>
            </a:r>
            <a:endParaRPr lang="es-EC"/>
          </a:p>
        </p:txBody>
      </p:sp>
      <p:sp>
        <p:nvSpPr>
          <p:cNvPr id="4" name="Marcador de número de diapositiva 3"/>
          <p:cNvSpPr>
            <a:spLocks noGrp="1"/>
          </p:cNvSpPr>
          <p:nvPr>
            <p:ph type="sldNum" sz="quarter" idx="10"/>
          </p:nvPr>
        </p:nvSpPr>
        <p:spPr/>
        <p:txBody>
          <a:bodyPr/>
          <a:lstStyle/>
          <a:p>
            <a:fld id="{B92E4B78-F287-4303-8E24-F6B124CB86B1}" type="slidenum">
              <a:rPr lang="es-EC" smtClean="0"/>
              <a:t>36</a:t>
            </a:fld>
            <a:endParaRPr lang="es-EC"/>
          </a:p>
        </p:txBody>
      </p:sp>
    </p:spTree>
    <p:extLst>
      <p:ext uri="{BB962C8B-B14F-4D97-AF65-F5344CB8AC3E}">
        <p14:creationId xmlns:p14="http://schemas.microsoft.com/office/powerpoint/2010/main" val="4240128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smtClean="0">
                <a:solidFill>
                  <a:schemeClr val="tx1"/>
                </a:solidFill>
                <a:effectLst/>
                <a:latin typeface="+mn-lt"/>
                <a:ea typeface="+mn-ea"/>
                <a:cs typeface="+mn-cs"/>
              </a:rPr>
              <a:t>Se seleccionó los siguientes atributos AÑO, EDAD, SEMESTRE, SEXO, ID_DEPARTAMENTO, IDENTIFICADOR, SERVICIO considerados los atributos relevantes para la predicción del tipo de servicio. Además, se seleccionó la base de datos de predicción del tipo de servicio a realizar en el año 2018</a:t>
            </a:r>
            <a:endParaRPr lang="es-EC"/>
          </a:p>
        </p:txBody>
      </p:sp>
      <p:sp>
        <p:nvSpPr>
          <p:cNvPr id="4" name="Marcador de número de diapositiva 3"/>
          <p:cNvSpPr>
            <a:spLocks noGrp="1"/>
          </p:cNvSpPr>
          <p:nvPr>
            <p:ph type="sldNum" sz="quarter" idx="10"/>
          </p:nvPr>
        </p:nvSpPr>
        <p:spPr/>
        <p:txBody>
          <a:bodyPr/>
          <a:lstStyle/>
          <a:p>
            <a:fld id="{B92E4B78-F287-4303-8E24-F6B124CB86B1}" type="slidenum">
              <a:rPr lang="es-EC" smtClean="0"/>
              <a:t>37</a:t>
            </a:fld>
            <a:endParaRPr lang="es-EC"/>
          </a:p>
        </p:txBody>
      </p:sp>
    </p:spTree>
    <p:extLst>
      <p:ext uri="{BB962C8B-B14F-4D97-AF65-F5344CB8AC3E}">
        <p14:creationId xmlns:p14="http://schemas.microsoft.com/office/powerpoint/2010/main" val="2028766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smtClean="0">
                <a:solidFill>
                  <a:schemeClr val="tx1"/>
                </a:solidFill>
                <a:effectLst/>
                <a:latin typeface="+mn-lt"/>
                <a:ea typeface="+mn-ea"/>
                <a:cs typeface="+mn-cs"/>
              </a:rPr>
              <a:t>Se puede apreciar en la figura los porcentajes generados determinan que el tipo de servicio en el departamento de ciencias administrativas representa un 50% Bueno, seguido de un 28% de excelente; por lo que se deberá analizar las causas a fin de mejorar estos porcentajes</a:t>
            </a:r>
            <a:endParaRPr lang="es-EC"/>
          </a:p>
        </p:txBody>
      </p:sp>
      <p:sp>
        <p:nvSpPr>
          <p:cNvPr id="4" name="Marcador de número de diapositiva 3"/>
          <p:cNvSpPr>
            <a:spLocks noGrp="1"/>
          </p:cNvSpPr>
          <p:nvPr>
            <p:ph type="sldNum" sz="quarter" idx="10"/>
          </p:nvPr>
        </p:nvSpPr>
        <p:spPr/>
        <p:txBody>
          <a:bodyPr/>
          <a:lstStyle/>
          <a:p>
            <a:fld id="{B92E4B78-F287-4303-8E24-F6B124CB86B1}" type="slidenum">
              <a:rPr lang="es-EC" smtClean="0"/>
              <a:t>38</a:t>
            </a:fld>
            <a:endParaRPr lang="es-EC"/>
          </a:p>
        </p:txBody>
      </p:sp>
    </p:spTree>
    <p:extLst>
      <p:ext uri="{BB962C8B-B14F-4D97-AF65-F5344CB8AC3E}">
        <p14:creationId xmlns:p14="http://schemas.microsoft.com/office/powerpoint/2010/main" val="1748126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smtClean="0">
                <a:solidFill>
                  <a:schemeClr val="tx1"/>
                </a:solidFill>
                <a:effectLst/>
                <a:latin typeface="+mn-lt"/>
                <a:ea typeface="+mn-ea"/>
                <a:cs typeface="+mn-cs"/>
              </a:rPr>
              <a:t> </a:t>
            </a:r>
            <a:r>
              <a:rPr lang="es-ES" sz="1200" kern="1200" smtClean="0">
                <a:solidFill>
                  <a:schemeClr val="tx1"/>
                </a:solidFill>
                <a:effectLst/>
                <a:latin typeface="+mn-lt"/>
                <a:ea typeface="+mn-ea"/>
                <a:cs typeface="+mn-cs"/>
              </a:rPr>
              <a:t>Se puede distinguir en la figura los porcentajes generados determinan que el tipo de servicio en el departamento de Energía y Mecánica representa un 66% Bueno, seguido de un 18% de excelente; por lo que se deberá analizar las causas a fin de mejorar estos porcentajes</a:t>
            </a:r>
            <a:endParaRPr lang="es-EC"/>
          </a:p>
        </p:txBody>
      </p:sp>
      <p:sp>
        <p:nvSpPr>
          <p:cNvPr id="4" name="Marcador de número de diapositiva 3"/>
          <p:cNvSpPr>
            <a:spLocks noGrp="1"/>
          </p:cNvSpPr>
          <p:nvPr>
            <p:ph type="sldNum" sz="quarter" idx="10"/>
          </p:nvPr>
        </p:nvSpPr>
        <p:spPr/>
        <p:txBody>
          <a:bodyPr/>
          <a:lstStyle/>
          <a:p>
            <a:fld id="{B92E4B78-F287-4303-8E24-F6B124CB86B1}" type="slidenum">
              <a:rPr lang="es-EC" smtClean="0"/>
              <a:t>39</a:t>
            </a:fld>
            <a:endParaRPr lang="es-EC"/>
          </a:p>
        </p:txBody>
      </p:sp>
    </p:spTree>
    <p:extLst>
      <p:ext uri="{BB962C8B-B14F-4D97-AF65-F5344CB8AC3E}">
        <p14:creationId xmlns:p14="http://schemas.microsoft.com/office/powerpoint/2010/main" val="1784631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smtClean="0">
                <a:solidFill>
                  <a:schemeClr val="tx1"/>
                </a:solidFill>
                <a:effectLst/>
                <a:latin typeface="+mn-lt"/>
                <a:ea typeface="+mn-ea"/>
                <a:cs typeface="+mn-cs"/>
              </a:rPr>
              <a:t>se puede apreciar que los estudiantes que se encuentran en el primero y segundo semestre de sexo masculino son los que más se trasladaran de lugares dentro de la Universidad. Los estudiantes del último semestre, en este caso las mujeres se trasladan de un sitio a otro</a:t>
            </a:r>
            <a:endParaRPr lang="es-EC"/>
          </a:p>
        </p:txBody>
      </p:sp>
      <p:sp>
        <p:nvSpPr>
          <p:cNvPr id="4" name="Marcador de número de diapositiva 3"/>
          <p:cNvSpPr>
            <a:spLocks noGrp="1"/>
          </p:cNvSpPr>
          <p:nvPr>
            <p:ph type="sldNum" sz="quarter" idx="10"/>
          </p:nvPr>
        </p:nvSpPr>
        <p:spPr/>
        <p:txBody>
          <a:bodyPr/>
          <a:lstStyle/>
          <a:p>
            <a:fld id="{B92E4B78-F287-4303-8E24-F6B124CB86B1}" type="slidenum">
              <a:rPr lang="es-EC" smtClean="0"/>
              <a:t>40</a:t>
            </a:fld>
            <a:endParaRPr lang="es-EC"/>
          </a:p>
        </p:txBody>
      </p:sp>
    </p:spTree>
    <p:extLst>
      <p:ext uri="{BB962C8B-B14F-4D97-AF65-F5344CB8AC3E}">
        <p14:creationId xmlns:p14="http://schemas.microsoft.com/office/powerpoint/2010/main" val="2214207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B92E4B78-F287-4303-8E24-F6B124CB86B1}" type="slidenum">
              <a:rPr lang="es-EC" smtClean="0"/>
              <a:t>41</a:t>
            </a:fld>
            <a:endParaRPr lang="es-EC"/>
          </a:p>
        </p:txBody>
      </p:sp>
    </p:spTree>
    <p:extLst>
      <p:ext uri="{BB962C8B-B14F-4D97-AF65-F5344CB8AC3E}">
        <p14:creationId xmlns:p14="http://schemas.microsoft.com/office/powerpoint/2010/main" val="3222438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92E4B78-F287-4303-8E24-F6B124CB86B1}" type="slidenum">
              <a:rPr lang="es-EC" smtClean="0"/>
              <a:t>42</a:t>
            </a:fld>
            <a:endParaRPr lang="es-EC"/>
          </a:p>
        </p:txBody>
      </p:sp>
    </p:spTree>
    <p:extLst>
      <p:ext uri="{BB962C8B-B14F-4D97-AF65-F5344CB8AC3E}">
        <p14:creationId xmlns:p14="http://schemas.microsoft.com/office/powerpoint/2010/main" val="3322197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92E4B78-F287-4303-8E24-F6B124CB86B1}" type="slidenum">
              <a:rPr lang="es-EC" smtClean="0"/>
              <a:t>3</a:t>
            </a:fld>
            <a:endParaRPr lang="es-EC"/>
          </a:p>
        </p:txBody>
      </p:sp>
    </p:spTree>
    <p:extLst>
      <p:ext uri="{BB962C8B-B14F-4D97-AF65-F5344CB8AC3E}">
        <p14:creationId xmlns:p14="http://schemas.microsoft.com/office/powerpoint/2010/main" val="3396403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92E4B78-F287-4303-8E24-F6B124CB86B1}" type="slidenum">
              <a:rPr lang="es-EC" smtClean="0"/>
              <a:t>6</a:t>
            </a:fld>
            <a:endParaRPr lang="es-EC"/>
          </a:p>
        </p:txBody>
      </p:sp>
    </p:spTree>
    <p:extLst>
      <p:ext uri="{BB962C8B-B14F-4D97-AF65-F5344CB8AC3E}">
        <p14:creationId xmlns:p14="http://schemas.microsoft.com/office/powerpoint/2010/main" val="2503304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smtClean="0">
                <a:solidFill>
                  <a:schemeClr val="tx1"/>
                </a:solidFill>
                <a:effectLst/>
                <a:latin typeface="+mn-lt"/>
                <a:ea typeface="+mn-ea"/>
                <a:cs typeface="+mn-cs"/>
              </a:rPr>
              <a:t>Diagrama de clases</a:t>
            </a:r>
            <a:endParaRPr lang="es-EC" sz="1200" b="1" kern="120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92E4B78-F287-4303-8E24-F6B124CB86B1}" type="slidenum">
              <a:rPr lang="es-EC" smtClean="0"/>
              <a:t>19</a:t>
            </a:fld>
            <a:endParaRPr lang="es-EC"/>
          </a:p>
        </p:txBody>
      </p:sp>
    </p:spTree>
    <p:extLst>
      <p:ext uri="{BB962C8B-B14F-4D97-AF65-F5344CB8AC3E}">
        <p14:creationId xmlns:p14="http://schemas.microsoft.com/office/powerpoint/2010/main" val="1736638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B92E4B78-F287-4303-8E24-F6B124CB86B1}" type="slidenum">
              <a:rPr lang="es-EC" smtClean="0"/>
              <a:t>22</a:t>
            </a:fld>
            <a:endParaRPr lang="es-EC"/>
          </a:p>
        </p:txBody>
      </p:sp>
    </p:spTree>
    <p:extLst>
      <p:ext uri="{BB962C8B-B14F-4D97-AF65-F5344CB8AC3E}">
        <p14:creationId xmlns:p14="http://schemas.microsoft.com/office/powerpoint/2010/main" val="2674955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smtClean="0">
                <a:solidFill>
                  <a:schemeClr val="tx1"/>
                </a:solidFill>
                <a:effectLst/>
                <a:latin typeface="+mn-lt"/>
                <a:ea typeface="+mn-ea"/>
                <a:cs typeface="+mn-cs"/>
              </a:rPr>
              <a:t>Diagrama de secuencia. Búsqueda de docente</a:t>
            </a:r>
            <a:endParaRPr lang="es-EC" smtClean="0"/>
          </a:p>
          <a:p>
            <a:endParaRPr lang="es-EC"/>
          </a:p>
        </p:txBody>
      </p:sp>
      <p:sp>
        <p:nvSpPr>
          <p:cNvPr id="4" name="Marcador de número de diapositiva 3"/>
          <p:cNvSpPr>
            <a:spLocks noGrp="1"/>
          </p:cNvSpPr>
          <p:nvPr>
            <p:ph type="sldNum" sz="quarter" idx="10"/>
          </p:nvPr>
        </p:nvSpPr>
        <p:spPr/>
        <p:txBody>
          <a:bodyPr/>
          <a:lstStyle/>
          <a:p>
            <a:fld id="{B92E4B78-F287-4303-8E24-F6B124CB86B1}" type="slidenum">
              <a:rPr lang="es-EC" smtClean="0"/>
              <a:t>25</a:t>
            </a:fld>
            <a:endParaRPr lang="es-EC"/>
          </a:p>
        </p:txBody>
      </p:sp>
    </p:spTree>
    <p:extLst>
      <p:ext uri="{BB962C8B-B14F-4D97-AF65-F5344CB8AC3E}">
        <p14:creationId xmlns:p14="http://schemas.microsoft.com/office/powerpoint/2010/main" val="4181481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smtClean="0">
                <a:solidFill>
                  <a:schemeClr val="tx1"/>
                </a:solidFill>
                <a:effectLst/>
                <a:latin typeface="+mn-lt"/>
                <a:ea typeface="+mn-ea"/>
                <a:cs typeface="+mn-cs"/>
              </a:rPr>
              <a:t>Diagrama de Despliegue</a:t>
            </a:r>
            <a:endParaRPr lang="es-EC" smtClean="0"/>
          </a:p>
          <a:p>
            <a:endParaRPr lang="es-EC"/>
          </a:p>
        </p:txBody>
      </p:sp>
      <p:sp>
        <p:nvSpPr>
          <p:cNvPr id="4" name="Marcador de número de diapositiva 3"/>
          <p:cNvSpPr>
            <a:spLocks noGrp="1"/>
          </p:cNvSpPr>
          <p:nvPr>
            <p:ph type="sldNum" sz="quarter" idx="10"/>
          </p:nvPr>
        </p:nvSpPr>
        <p:spPr/>
        <p:txBody>
          <a:bodyPr/>
          <a:lstStyle/>
          <a:p>
            <a:fld id="{B92E4B78-F287-4303-8E24-F6B124CB86B1}" type="slidenum">
              <a:rPr lang="es-EC" smtClean="0"/>
              <a:t>26</a:t>
            </a:fld>
            <a:endParaRPr lang="es-EC"/>
          </a:p>
        </p:txBody>
      </p:sp>
    </p:spTree>
    <p:extLst>
      <p:ext uri="{BB962C8B-B14F-4D97-AF65-F5344CB8AC3E}">
        <p14:creationId xmlns:p14="http://schemas.microsoft.com/office/powerpoint/2010/main" val="2483190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smtClean="0">
                <a:solidFill>
                  <a:schemeClr val="tx1"/>
                </a:solidFill>
                <a:effectLst/>
                <a:latin typeface="+mn-lt"/>
                <a:ea typeface="+mn-ea"/>
                <a:cs typeface="+mn-cs"/>
              </a:rPr>
              <a:t>Se eligieron los siguientes campos para realizar la investigación utilizando técnicas de minería de datos; tomando en cuenta que cada uno de ellos puede formar una variable independiente con relación a la localidad que viene a ser la variable dependiente</a:t>
            </a:r>
            <a:endParaRPr lang="es-EC"/>
          </a:p>
        </p:txBody>
      </p:sp>
      <p:sp>
        <p:nvSpPr>
          <p:cNvPr id="4" name="Marcador de número de diapositiva 3"/>
          <p:cNvSpPr>
            <a:spLocks noGrp="1"/>
          </p:cNvSpPr>
          <p:nvPr>
            <p:ph type="sldNum" sz="quarter" idx="10"/>
          </p:nvPr>
        </p:nvSpPr>
        <p:spPr/>
        <p:txBody>
          <a:bodyPr/>
          <a:lstStyle/>
          <a:p>
            <a:fld id="{B92E4B78-F287-4303-8E24-F6B124CB86B1}" type="slidenum">
              <a:rPr lang="es-EC" smtClean="0"/>
              <a:t>31</a:t>
            </a:fld>
            <a:endParaRPr lang="es-EC"/>
          </a:p>
        </p:txBody>
      </p:sp>
    </p:spTree>
    <p:extLst>
      <p:ext uri="{BB962C8B-B14F-4D97-AF65-F5344CB8AC3E}">
        <p14:creationId xmlns:p14="http://schemas.microsoft.com/office/powerpoint/2010/main" val="1604914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smtClean="0">
                <a:solidFill>
                  <a:schemeClr val="tx1"/>
                </a:solidFill>
                <a:effectLst/>
                <a:latin typeface="+mn-lt"/>
                <a:ea typeface="+mn-ea"/>
                <a:cs typeface="+mn-cs"/>
              </a:rPr>
              <a:t>En lo que tiene relación con el servicio en la Universidad de las Fuerzas Armadas ESPE tengo los siguientes campos IDENTIFICADOR, SEXO, EDAD, SEMESTRE, ID_DEPARTAMENTO, SERVICIO, FECHA, AÑO</a:t>
            </a:r>
            <a:endParaRPr lang="es-EC"/>
          </a:p>
        </p:txBody>
      </p:sp>
      <p:sp>
        <p:nvSpPr>
          <p:cNvPr id="4" name="Marcador de número de diapositiva 3"/>
          <p:cNvSpPr>
            <a:spLocks noGrp="1"/>
          </p:cNvSpPr>
          <p:nvPr>
            <p:ph type="sldNum" sz="quarter" idx="10"/>
          </p:nvPr>
        </p:nvSpPr>
        <p:spPr/>
        <p:txBody>
          <a:bodyPr/>
          <a:lstStyle/>
          <a:p>
            <a:fld id="{B92E4B78-F287-4303-8E24-F6B124CB86B1}" type="slidenum">
              <a:rPr lang="es-EC" smtClean="0"/>
              <a:t>32</a:t>
            </a:fld>
            <a:endParaRPr lang="es-EC"/>
          </a:p>
        </p:txBody>
      </p:sp>
    </p:spTree>
    <p:extLst>
      <p:ext uri="{BB962C8B-B14F-4D97-AF65-F5344CB8AC3E}">
        <p14:creationId xmlns:p14="http://schemas.microsoft.com/office/powerpoint/2010/main" val="1247246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C88CB52-7EBC-4FFC-94D5-024388AF1668}" type="datetimeFigureOut">
              <a:rPr lang="es-EC" smtClean="0"/>
              <a:t>27/09/2017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2DFA9D7-8B47-446C-A1AC-D5752D71C243}" type="slidenum">
              <a:rPr lang="es-EC" smtClean="0"/>
              <a:t>‹Nº›</a:t>
            </a:fld>
            <a:endParaRPr lang="es-EC"/>
          </a:p>
        </p:txBody>
      </p:sp>
    </p:spTree>
    <p:extLst>
      <p:ext uri="{BB962C8B-B14F-4D97-AF65-F5344CB8AC3E}">
        <p14:creationId xmlns:p14="http://schemas.microsoft.com/office/powerpoint/2010/main" val="1045482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C88CB52-7EBC-4FFC-94D5-024388AF1668}" type="datetimeFigureOut">
              <a:rPr lang="es-EC" smtClean="0"/>
              <a:t>27/09/2017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2DFA9D7-8B47-446C-A1AC-D5752D71C243}" type="slidenum">
              <a:rPr lang="es-EC" smtClean="0"/>
              <a:t>‹Nº›</a:t>
            </a:fld>
            <a:endParaRPr lang="es-EC"/>
          </a:p>
        </p:txBody>
      </p:sp>
    </p:spTree>
    <p:extLst>
      <p:ext uri="{BB962C8B-B14F-4D97-AF65-F5344CB8AC3E}">
        <p14:creationId xmlns:p14="http://schemas.microsoft.com/office/powerpoint/2010/main" val="231840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C88CB52-7EBC-4FFC-94D5-024388AF1668}" type="datetimeFigureOut">
              <a:rPr lang="es-EC" smtClean="0"/>
              <a:t>27/09/2017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2DFA9D7-8B47-446C-A1AC-D5752D71C243}"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776357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C88CB52-7EBC-4FFC-94D5-024388AF1668}" type="datetimeFigureOut">
              <a:rPr lang="es-EC" smtClean="0"/>
              <a:t>27/09/2017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2DFA9D7-8B47-446C-A1AC-D5752D71C243}" type="slidenum">
              <a:rPr lang="es-EC" smtClean="0"/>
              <a:t>‹Nº›</a:t>
            </a:fld>
            <a:endParaRPr lang="es-EC"/>
          </a:p>
        </p:txBody>
      </p:sp>
    </p:spTree>
    <p:extLst>
      <p:ext uri="{BB962C8B-B14F-4D97-AF65-F5344CB8AC3E}">
        <p14:creationId xmlns:p14="http://schemas.microsoft.com/office/powerpoint/2010/main" val="131881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C88CB52-7EBC-4FFC-94D5-024388AF1668}" type="datetimeFigureOut">
              <a:rPr lang="es-EC" smtClean="0"/>
              <a:t>27/09/2017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2DFA9D7-8B47-446C-A1AC-D5752D71C243}"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4753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C88CB52-7EBC-4FFC-94D5-024388AF1668}" type="datetimeFigureOut">
              <a:rPr lang="es-EC" smtClean="0"/>
              <a:t>27/09/2017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2DFA9D7-8B47-446C-A1AC-D5752D71C243}" type="slidenum">
              <a:rPr lang="es-EC" smtClean="0"/>
              <a:t>‹Nº›</a:t>
            </a:fld>
            <a:endParaRPr lang="es-EC"/>
          </a:p>
        </p:txBody>
      </p:sp>
    </p:spTree>
    <p:extLst>
      <p:ext uri="{BB962C8B-B14F-4D97-AF65-F5344CB8AC3E}">
        <p14:creationId xmlns:p14="http://schemas.microsoft.com/office/powerpoint/2010/main" val="1049951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C88CB52-7EBC-4FFC-94D5-024388AF1668}" type="datetimeFigureOut">
              <a:rPr lang="es-EC" smtClean="0"/>
              <a:t>27/09/2017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2DFA9D7-8B47-446C-A1AC-D5752D71C243}" type="slidenum">
              <a:rPr lang="es-EC" smtClean="0"/>
              <a:t>‹Nº›</a:t>
            </a:fld>
            <a:endParaRPr lang="es-EC"/>
          </a:p>
        </p:txBody>
      </p:sp>
    </p:spTree>
    <p:extLst>
      <p:ext uri="{BB962C8B-B14F-4D97-AF65-F5344CB8AC3E}">
        <p14:creationId xmlns:p14="http://schemas.microsoft.com/office/powerpoint/2010/main" val="166385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C88CB52-7EBC-4FFC-94D5-024388AF1668}" type="datetimeFigureOut">
              <a:rPr lang="es-EC" smtClean="0"/>
              <a:t>27/09/2017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2DFA9D7-8B47-446C-A1AC-D5752D71C243}" type="slidenum">
              <a:rPr lang="es-EC" smtClean="0"/>
              <a:t>‹Nº›</a:t>
            </a:fld>
            <a:endParaRPr lang="es-EC"/>
          </a:p>
        </p:txBody>
      </p:sp>
    </p:spTree>
    <p:extLst>
      <p:ext uri="{BB962C8B-B14F-4D97-AF65-F5344CB8AC3E}">
        <p14:creationId xmlns:p14="http://schemas.microsoft.com/office/powerpoint/2010/main" val="291324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C88CB52-7EBC-4FFC-94D5-024388AF1668}" type="datetimeFigureOut">
              <a:rPr lang="es-EC" smtClean="0"/>
              <a:t>27/09/2017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2DFA9D7-8B47-446C-A1AC-D5752D71C243}" type="slidenum">
              <a:rPr lang="es-EC" smtClean="0"/>
              <a:t>‹Nº›</a:t>
            </a:fld>
            <a:endParaRPr lang="es-EC"/>
          </a:p>
        </p:txBody>
      </p:sp>
      <p:pic>
        <p:nvPicPr>
          <p:cNvPr id="7" name="Imagen 5" descr="LOGO PRINCIPAL NUEVO"/>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51415" y="184883"/>
            <a:ext cx="2082831" cy="620106"/>
          </a:xfrm>
          <a:prstGeom prst="rect">
            <a:avLst/>
          </a:prstGeom>
          <a:noFill/>
          <a:ln>
            <a:noFill/>
          </a:ln>
        </p:spPr>
      </p:pic>
    </p:spTree>
    <p:extLst>
      <p:ext uri="{BB962C8B-B14F-4D97-AF65-F5344CB8AC3E}">
        <p14:creationId xmlns:p14="http://schemas.microsoft.com/office/powerpoint/2010/main" val="862079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C88CB52-7EBC-4FFC-94D5-024388AF1668}" type="datetimeFigureOut">
              <a:rPr lang="es-EC" smtClean="0"/>
              <a:t>27/09/2017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2DFA9D7-8B47-446C-A1AC-D5752D71C243}" type="slidenum">
              <a:rPr lang="es-EC" smtClean="0"/>
              <a:t>‹Nº›</a:t>
            </a:fld>
            <a:endParaRPr lang="es-EC"/>
          </a:p>
        </p:txBody>
      </p:sp>
    </p:spTree>
    <p:extLst>
      <p:ext uri="{BB962C8B-B14F-4D97-AF65-F5344CB8AC3E}">
        <p14:creationId xmlns:p14="http://schemas.microsoft.com/office/powerpoint/2010/main" val="3344173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C88CB52-7EBC-4FFC-94D5-024388AF1668}" type="datetimeFigureOut">
              <a:rPr lang="es-EC" smtClean="0"/>
              <a:t>27/09/2017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2DFA9D7-8B47-446C-A1AC-D5752D71C243}" type="slidenum">
              <a:rPr lang="es-EC" smtClean="0"/>
              <a:t>‹Nº›</a:t>
            </a:fld>
            <a:endParaRPr lang="es-EC"/>
          </a:p>
        </p:txBody>
      </p:sp>
    </p:spTree>
    <p:extLst>
      <p:ext uri="{BB962C8B-B14F-4D97-AF65-F5344CB8AC3E}">
        <p14:creationId xmlns:p14="http://schemas.microsoft.com/office/powerpoint/2010/main" val="2054399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C88CB52-7EBC-4FFC-94D5-024388AF1668}" type="datetimeFigureOut">
              <a:rPr lang="es-EC" smtClean="0"/>
              <a:t>27/09/2017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B2DFA9D7-8B47-446C-A1AC-D5752D71C243}" type="slidenum">
              <a:rPr lang="es-EC" smtClean="0"/>
              <a:t>‹Nº›</a:t>
            </a:fld>
            <a:endParaRPr lang="es-EC"/>
          </a:p>
        </p:txBody>
      </p:sp>
    </p:spTree>
    <p:extLst>
      <p:ext uri="{BB962C8B-B14F-4D97-AF65-F5344CB8AC3E}">
        <p14:creationId xmlns:p14="http://schemas.microsoft.com/office/powerpoint/2010/main" val="1950349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C88CB52-7EBC-4FFC-94D5-024388AF1668}" type="datetimeFigureOut">
              <a:rPr lang="es-EC" smtClean="0"/>
              <a:t>27/09/2017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B2DFA9D7-8B47-446C-A1AC-D5752D71C243}" type="slidenum">
              <a:rPr lang="es-EC" smtClean="0"/>
              <a:t>‹Nº›</a:t>
            </a:fld>
            <a:endParaRPr lang="es-EC"/>
          </a:p>
        </p:txBody>
      </p:sp>
    </p:spTree>
    <p:extLst>
      <p:ext uri="{BB962C8B-B14F-4D97-AF65-F5344CB8AC3E}">
        <p14:creationId xmlns:p14="http://schemas.microsoft.com/office/powerpoint/2010/main" val="4208316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8CB52-7EBC-4FFC-94D5-024388AF1668}" type="datetimeFigureOut">
              <a:rPr lang="es-EC" smtClean="0"/>
              <a:t>27/09/2017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B2DFA9D7-8B47-446C-A1AC-D5752D71C243}" type="slidenum">
              <a:rPr lang="es-EC" smtClean="0"/>
              <a:t>‹Nº›</a:t>
            </a:fld>
            <a:endParaRPr lang="es-EC"/>
          </a:p>
        </p:txBody>
      </p:sp>
    </p:spTree>
    <p:extLst>
      <p:ext uri="{BB962C8B-B14F-4D97-AF65-F5344CB8AC3E}">
        <p14:creationId xmlns:p14="http://schemas.microsoft.com/office/powerpoint/2010/main" val="350240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C88CB52-7EBC-4FFC-94D5-024388AF1668}" type="datetimeFigureOut">
              <a:rPr lang="es-EC" smtClean="0"/>
              <a:t>27/09/2017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2DFA9D7-8B47-446C-A1AC-D5752D71C243}" type="slidenum">
              <a:rPr lang="es-EC" smtClean="0"/>
              <a:t>‹Nº›</a:t>
            </a:fld>
            <a:endParaRPr lang="es-EC"/>
          </a:p>
        </p:txBody>
      </p:sp>
      <p:pic>
        <p:nvPicPr>
          <p:cNvPr id="8" name="Imagen 5" descr="LOGO PRINCIPAL NUEVO"/>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4236" y="122079"/>
            <a:ext cx="1549808" cy="396905"/>
          </a:xfrm>
          <a:prstGeom prst="rect">
            <a:avLst/>
          </a:prstGeom>
          <a:noFill/>
          <a:ln>
            <a:noFill/>
          </a:ln>
        </p:spPr>
      </p:pic>
    </p:spTree>
    <p:extLst>
      <p:ext uri="{BB962C8B-B14F-4D97-AF65-F5344CB8AC3E}">
        <p14:creationId xmlns:p14="http://schemas.microsoft.com/office/powerpoint/2010/main" val="479518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C88CB52-7EBC-4FFC-94D5-024388AF1668}" type="datetimeFigureOut">
              <a:rPr lang="es-EC" smtClean="0"/>
              <a:t>27/09/2017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2DFA9D7-8B47-446C-A1AC-D5752D71C243}" type="slidenum">
              <a:rPr lang="es-EC" smtClean="0"/>
              <a:t>‹Nº›</a:t>
            </a:fld>
            <a:endParaRPr lang="es-EC"/>
          </a:p>
        </p:txBody>
      </p:sp>
    </p:spTree>
    <p:extLst>
      <p:ext uri="{BB962C8B-B14F-4D97-AF65-F5344CB8AC3E}">
        <p14:creationId xmlns:p14="http://schemas.microsoft.com/office/powerpoint/2010/main" val="3155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C88CB52-7EBC-4FFC-94D5-024388AF1668}" type="datetimeFigureOut">
              <a:rPr lang="es-EC" smtClean="0"/>
              <a:t>27/09/2017</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2DFA9D7-8B47-446C-A1AC-D5752D71C243}" type="slidenum">
              <a:rPr lang="es-EC" smtClean="0"/>
              <a:t>‹Nº›</a:t>
            </a:fld>
            <a:endParaRPr lang="es-EC"/>
          </a:p>
        </p:txBody>
      </p:sp>
    </p:spTree>
    <p:extLst>
      <p:ext uri="{BB962C8B-B14F-4D97-AF65-F5344CB8AC3E}">
        <p14:creationId xmlns:p14="http://schemas.microsoft.com/office/powerpoint/2010/main" val="203375709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76141" y="1758460"/>
            <a:ext cx="8731391" cy="1336432"/>
          </a:xfrm>
        </p:spPr>
        <p:txBody>
          <a:bodyPr>
            <a:normAutofit fontScale="90000"/>
          </a:bodyPr>
          <a:lstStyle/>
          <a:p>
            <a:pPr algn="ctr"/>
            <a:r>
              <a:rPr lang="es-ES_tradnl" sz="2200" b="1">
                <a:solidFill>
                  <a:schemeClr val="tx1"/>
                </a:solidFill>
                <a:latin typeface="Times New Roman" panose="02020603050405020304" pitchFamily="18" charset="0"/>
                <a:cs typeface="Times New Roman" panose="02020603050405020304" pitchFamily="18" charset="0"/>
              </a:rPr>
              <a:t>TRABAJO DE TITULACIÓN</a:t>
            </a:r>
            <a:r>
              <a:rPr lang="es-EC" sz="2200" b="1">
                <a:solidFill>
                  <a:schemeClr val="tx1"/>
                </a:solidFill>
                <a:latin typeface="Times New Roman" panose="02020603050405020304" pitchFamily="18" charset="0"/>
                <a:cs typeface="Times New Roman" panose="02020603050405020304" pitchFamily="18" charset="0"/>
              </a:rPr>
              <a:t/>
            </a:r>
            <a:br>
              <a:rPr lang="es-EC" sz="2200" b="1">
                <a:solidFill>
                  <a:schemeClr val="tx1"/>
                </a:solidFill>
                <a:latin typeface="Times New Roman" panose="02020603050405020304" pitchFamily="18" charset="0"/>
                <a:cs typeface="Times New Roman" panose="02020603050405020304" pitchFamily="18" charset="0"/>
              </a:rPr>
            </a:br>
            <a:r>
              <a:rPr lang="es-ES_tradnl" sz="2200" b="1">
                <a:solidFill>
                  <a:schemeClr val="tx1"/>
                </a:solidFill>
                <a:latin typeface="Times New Roman" panose="02020603050405020304" pitchFamily="18" charset="0"/>
                <a:cs typeface="Times New Roman" panose="02020603050405020304" pitchFamily="18" charset="0"/>
              </a:rPr>
              <a:t>MAESTRÍA EN SISTEMA DE GESTIÓN DE LA INFORMACIÓN E INTELIGENCIA DE </a:t>
            </a:r>
            <a:r>
              <a:rPr lang="es-ES_tradnl" sz="2200" b="1" smtClean="0">
                <a:solidFill>
                  <a:schemeClr val="tx1"/>
                </a:solidFill>
                <a:latin typeface="Times New Roman" panose="02020603050405020304" pitchFamily="18" charset="0"/>
                <a:cs typeface="Times New Roman" panose="02020603050405020304" pitchFamily="18" charset="0"/>
              </a:rPr>
              <a:t>NEGOCIOS</a:t>
            </a:r>
            <a:br>
              <a:rPr lang="es-ES_tradnl" sz="2200" b="1" smtClean="0">
                <a:solidFill>
                  <a:schemeClr val="tx1"/>
                </a:solidFill>
                <a:latin typeface="Times New Roman" panose="02020603050405020304" pitchFamily="18" charset="0"/>
                <a:cs typeface="Times New Roman" panose="02020603050405020304" pitchFamily="18" charset="0"/>
              </a:rPr>
            </a:br>
            <a:r>
              <a:rPr lang="es-ES_tradnl" sz="2200" b="1">
                <a:solidFill>
                  <a:schemeClr val="tx1"/>
                </a:solidFill>
                <a:latin typeface="Times New Roman" panose="02020603050405020304" pitchFamily="18" charset="0"/>
                <a:cs typeface="Times New Roman" panose="02020603050405020304" pitchFamily="18" charset="0"/>
              </a:rPr>
              <a:t/>
            </a:r>
            <a:br>
              <a:rPr lang="es-ES_tradnl" sz="2200" b="1">
                <a:solidFill>
                  <a:schemeClr val="tx1"/>
                </a:solidFill>
                <a:latin typeface="Times New Roman" panose="02020603050405020304" pitchFamily="18" charset="0"/>
                <a:cs typeface="Times New Roman" panose="02020603050405020304" pitchFamily="18" charset="0"/>
              </a:rPr>
            </a:br>
            <a:r>
              <a:rPr lang="es-ES_tradnl" sz="2200" b="1" smtClean="0">
                <a:solidFill>
                  <a:schemeClr val="tx1"/>
                </a:solidFill>
                <a:latin typeface="Times New Roman" panose="02020603050405020304" pitchFamily="18" charset="0"/>
                <a:cs typeface="Times New Roman" panose="02020603050405020304" pitchFamily="18" charset="0"/>
              </a:rPr>
              <a:t/>
            </a:r>
            <a:br>
              <a:rPr lang="es-ES_tradnl" sz="2200" b="1" smtClean="0">
                <a:solidFill>
                  <a:schemeClr val="tx1"/>
                </a:solidFill>
                <a:latin typeface="Times New Roman" panose="02020603050405020304" pitchFamily="18" charset="0"/>
                <a:cs typeface="Times New Roman" panose="02020603050405020304" pitchFamily="18" charset="0"/>
              </a:rPr>
            </a:br>
            <a:r>
              <a:rPr lang="es-ES_tradnl" sz="2200" b="1" smtClean="0">
                <a:solidFill>
                  <a:schemeClr val="tx1"/>
                </a:solidFill>
                <a:latin typeface="Times New Roman" panose="02020603050405020304" pitchFamily="18" charset="0"/>
                <a:cs typeface="Times New Roman" panose="02020603050405020304" pitchFamily="18" charset="0"/>
              </a:rPr>
              <a:t>ANÁLISIS </a:t>
            </a:r>
            <a:r>
              <a:rPr lang="es-ES_tradnl" sz="2200" b="1">
                <a:solidFill>
                  <a:schemeClr val="tx1"/>
                </a:solidFill>
                <a:latin typeface="Times New Roman" panose="02020603050405020304" pitchFamily="18" charset="0"/>
                <a:cs typeface="Times New Roman" panose="02020603050405020304" pitchFamily="18" charset="0"/>
              </a:rPr>
              <a:t>DE COMPORTAMIENTOS A TRAVÉS DE LA UTILIZACIÓN DE REALIDAD AUMENTADA EN LA UNIVERSIDAD DE LAS FUERZAS ARMADAS ESPE CAMPUS MATRIZ SANGOLQUÍ</a:t>
            </a:r>
            <a:r>
              <a:rPr lang="es-EC" sz="2200" b="1">
                <a:solidFill>
                  <a:schemeClr val="tx1"/>
                </a:solidFill>
                <a:latin typeface="Times New Roman" panose="02020603050405020304" pitchFamily="18" charset="0"/>
                <a:cs typeface="Times New Roman" panose="02020603050405020304" pitchFamily="18" charset="0"/>
              </a:rPr>
              <a:t>	</a:t>
            </a:r>
            <a:r>
              <a:rPr lang="es-EC" sz="2200" b="1" smtClean="0">
                <a:solidFill>
                  <a:schemeClr val="tx1"/>
                </a:solidFill>
                <a:latin typeface="Times New Roman" panose="02020603050405020304" pitchFamily="18" charset="0"/>
                <a:cs typeface="Times New Roman" panose="02020603050405020304" pitchFamily="18" charset="0"/>
              </a:rPr>
              <a:t/>
            </a:r>
            <a:br>
              <a:rPr lang="es-EC" sz="2200" b="1" smtClean="0">
                <a:solidFill>
                  <a:schemeClr val="tx1"/>
                </a:solidFill>
                <a:latin typeface="Times New Roman" panose="02020603050405020304" pitchFamily="18" charset="0"/>
                <a:cs typeface="Times New Roman" panose="02020603050405020304" pitchFamily="18" charset="0"/>
              </a:rPr>
            </a:br>
            <a:r>
              <a:rPr lang="es-EC" sz="2200" b="1">
                <a:solidFill>
                  <a:schemeClr val="tx1"/>
                </a:solidFill>
                <a:latin typeface="Times New Roman" panose="02020603050405020304" pitchFamily="18" charset="0"/>
                <a:cs typeface="Times New Roman" panose="02020603050405020304" pitchFamily="18" charset="0"/>
              </a:rPr>
              <a:t/>
            </a:r>
            <a:br>
              <a:rPr lang="es-EC" sz="2200" b="1">
                <a:solidFill>
                  <a:schemeClr val="tx1"/>
                </a:solidFill>
                <a:latin typeface="Times New Roman" panose="02020603050405020304" pitchFamily="18" charset="0"/>
                <a:cs typeface="Times New Roman" panose="02020603050405020304" pitchFamily="18" charset="0"/>
              </a:rPr>
            </a:br>
            <a:r>
              <a:rPr lang="es-ES" sz="2200" b="1">
                <a:solidFill>
                  <a:schemeClr val="tx1"/>
                </a:solidFill>
                <a:latin typeface="Times New Roman" panose="02020603050405020304" pitchFamily="18" charset="0"/>
                <a:cs typeface="Times New Roman" panose="02020603050405020304" pitchFamily="18" charset="0"/>
              </a:rPr>
              <a:t>AUTOR: </a:t>
            </a:r>
            <a:r>
              <a:rPr lang="es-ES_tradnl" sz="2200" b="1">
                <a:solidFill>
                  <a:schemeClr val="tx1"/>
                </a:solidFill>
                <a:latin typeface="Times New Roman" panose="02020603050405020304" pitchFamily="18" charset="0"/>
                <a:cs typeface="Times New Roman" panose="02020603050405020304" pitchFamily="18" charset="0"/>
              </a:rPr>
              <a:t>VALDIVIESO LÓPEZ </a:t>
            </a:r>
            <a:r>
              <a:rPr lang="es-ES_tradnl" sz="2200" b="1" smtClean="0">
                <a:solidFill>
                  <a:schemeClr val="tx1"/>
                </a:solidFill>
                <a:latin typeface="Times New Roman" panose="02020603050405020304" pitchFamily="18" charset="0"/>
                <a:cs typeface="Times New Roman" panose="02020603050405020304" pitchFamily="18" charset="0"/>
              </a:rPr>
              <a:t>WELLINGTON</a:t>
            </a:r>
            <a:r>
              <a:rPr lang="es-EC"/>
              <a:t/>
            </a:r>
            <a:br>
              <a:rPr lang="es-EC"/>
            </a:br>
            <a:endParaRPr lang="es-EC"/>
          </a:p>
        </p:txBody>
      </p:sp>
      <p:pic>
        <p:nvPicPr>
          <p:cNvPr id="3" name="Imagen 2" descr="LOGO PRINCIPAL NUEV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743" y="115018"/>
            <a:ext cx="5391150" cy="1390650"/>
          </a:xfrm>
          <a:prstGeom prst="rect">
            <a:avLst/>
          </a:prstGeom>
          <a:noFill/>
          <a:ln>
            <a:noFill/>
          </a:ln>
        </p:spPr>
      </p:pic>
    </p:spTree>
    <p:extLst>
      <p:ext uri="{BB962C8B-B14F-4D97-AF65-F5344CB8AC3E}">
        <p14:creationId xmlns:p14="http://schemas.microsoft.com/office/powerpoint/2010/main" val="2411971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3182" y="1828800"/>
            <a:ext cx="6753225" cy="1319212"/>
          </a:xfrm>
        </p:spPr>
        <p:txBody>
          <a:bodyPr>
            <a:noAutofit/>
          </a:bodyPr>
          <a:lstStyle/>
          <a:p>
            <a:pPr lvl="0" algn="just"/>
            <a:r>
              <a:rPr lang="es-ES" sz="2400" dirty="0">
                <a:solidFill>
                  <a:schemeClr val="tx1"/>
                </a:solidFill>
                <a:latin typeface="Times New Roman" panose="02020603050405020304" pitchFamily="18" charset="0"/>
                <a:cs typeface="Times New Roman" panose="02020603050405020304" pitchFamily="18" charset="0"/>
              </a:rPr>
              <a:t>Identificar los elementos teóricos y metodológicos para implementar una aplicación de realidad aumentada con</a:t>
            </a:r>
            <a:r>
              <a:rPr lang="es-EC" sz="2400" dirty="0">
                <a:solidFill>
                  <a:schemeClr val="tx1"/>
                </a:solidFill>
                <a:latin typeface="Times New Roman" panose="02020603050405020304" pitchFamily="18" charset="0"/>
                <a:cs typeface="Times New Roman" panose="02020603050405020304" pitchFamily="18" charset="0"/>
              </a:rPr>
              <a:t> georreferenciación</a:t>
            </a:r>
            <a:r>
              <a:rPr lang="es-ES" sz="2400" dirty="0">
                <a:solidFill>
                  <a:schemeClr val="tx1"/>
                </a:solidFill>
                <a:latin typeface="Times New Roman" panose="02020603050405020304" pitchFamily="18" charset="0"/>
                <a:cs typeface="Times New Roman" panose="02020603050405020304" pitchFamily="18" charset="0"/>
              </a:rPr>
              <a:t>, para la UFA, Campus Matriz Sangolquí.</a:t>
            </a:r>
            <a:endParaRPr lang="es-EC" sz="2400" dirty="0"/>
          </a:p>
        </p:txBody>
      </p:sp>
      <p:sp>
        <p:nvSpPr>
          <p:cNvPr id="4" name="Rectángulo 3"/>
          <p:cNvSpPr/>
          <p:nvPr/>
        </p:nvSpPr>
        <p:spPr>
          <a:xfrm>
            <a:off x="1413182" y="1362075"/>
            <a:ext cx="6753225" cy="85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p:cNvSpPr/>
          <p:nvPr/>
        </p:nvSpPr>
        <p:spPr>
          <a:xfrm>
            <a:off x="1413182" y="3567111"/>
            <a:ext cx="6753225" cy="85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Título 1"/>
          <p:cNvSpPr txBox="1">
            <a:spLocks/>
          </p:cNvSpPr>
          <p:nvPr/>
        </p:nvSpPr>
        <p:spPr>
          <a:xfrm>
            <a:off x="1413182" y="561975"/>
            <a:ext cx="5637741" cy="126682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dirty="0" smtClean="0">
                <a:latin typeface="Times New Roman" panose="02020603050405020304" pitchFamily="18" charset="0"/>
                <a:cs typeface="Times New Roman" panose="02020603050405020304" pitchFamily="18" charset="0"/>
              </a:rPr>
              <a:t>Objetivo II</a:t>
            </a:r>
            <a:r>
              <a:rPr lang="es-EC" dirty="0" smtClean="0"/>
              <a:t/>
            </a:r>
            <a:br>
              <a:rPr lang="es-EC" dirty="0" smtClean="0"/>
            </a:br>
            <a:endParaRPr lang="es-EC" dirty="0"/>
          </a:p>
        </p:txBody>
      </p:sp>
    </p:spTree>
    <p:extLst>
      <p:ext uri="{BB962C8B-B14F-4D97-AF65-F5344CB8AC3E}">
        <p14:creationId xmlns:p14="http://schemas.microsoft.com/office/powerpoint/2010/main" val="3050557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3182" y="1933574"/>
            <a:ext cx="6753225" cy="1319212"/>
          </a:xfrm>
        </p:spPr>
        <p:txBody>
          <a:bodyPr>
            <a:normAutofit fontScale="90000"/>
          </a:bodyPr>
          <a:lstStyle/>
          <a:p>
            <a:pPr lvl="0" algn="just"/>
            <a:r>
              <a:rPr lang="es-ES" sz="2700" dirty="0">
                <a:solidFill>
                  <a:schemeClr val="tx1"/>
                </a:solidFill>
                <a:latin typeface="Times New Roman" panose="02020603050405020304" pitchFamily="18" charset="0"/>
                <a:cs typeface="Times New Roman" panose="02020603050405020304" pitchFamily="18" charset="0"/>
              </a:rPr>
              <a:t>Diseñar la aplicación de realidad aumentada con</a:t>
            </a:r>
            <a:r>
              <a:rPr lang="es-EC" sz="2700" dirty="0">
                <a:solidFill>
                  <a:schemeClr val="tx1"/>
                </a:solidFill>
                <a:latin typeface="Times New Roman" panose="02020603050405020304" pitchFamily="18" charset="0"/>
                <a:cs typeface="Times New Roman" panose="02020603050405020304" pitchFamily="18" charset="0"/>
              </a:rPr>
              <a:t> georreferenciación</a:t>
            </a:r>
            <a:r>
              <a:rPr lang="es-ES" sz="2700" dirty="0">
                <a:solidFill>
                  <a:schemeClr val="tx1"/>
                </a:solidFill>
                <a:latin typeface="Times New Roman" panose="02020603050405020304" pitchFamily="18" charset="0"/>
                <a:cs typeface="Times New Roman" panose="02020603050405020304" pitchFamily="18" charset="0"/>
              </a:rPr>
              <a:t>, para la UFA, Campus Matriz Sangolquí</a:t>
            </a:r>
            <a:r>
              <a:rPr lang="es-ES" dirty="0">
                <a:solidFill>
                  <a:schemeClr val="tx1"/>
                </a:solidFill>
                <a:latin typeface="Times New Roman" panose="02020603050405020304" pitchFamily="18" charset="0"/>
                <a:cs typeface="Times New Roman" panose="02020603050405020304" pitchFamily="18" charset="0"/>
              </a:rPr>
              <a:t>.</a:t>
            </a:r>
            <a:endParaRPr lang="es-EC" dirty="0"/>
          </a:p>
        </p:txBody>
      </p:sp>
      <p:sp>
        <p:nvSpPr>
          <p:cNvPr id="4" name="Rectángulo 3"/>
          <p:cNvSpPr/>
          <p:nvPr/>
        </p:nvSpPr>
        <p:spPr>
          <a:xfrm>
            <a:off x="1413182" y="1362075"/>
            <a:ext cx="6753225" cy="85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p:cNvSpPr/>
          <p:nvPr/>
        </p:nvSpPr>
        <p:spPr>
          <a:xfrm>
            <a:off x="1413182" y="3567111"/>
            <a:ext cx="6753225" cy="85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Título 1"/>
          <p:cNvSpPr txBox="1">
            <a:spLocks/>
          </p:cNvSpPr>
          <p:nvPr/>
        </p:nvSpPr>
        <p:spPr>
          <a:xfrm>
            <a:off x="1413182" y="561975"/>
            <a:ext cx="5637741" cy="126682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dirty="0" smtClean="0">
                <a:latin typeface="Times New Roman" panose="02020603050405020304" pitchFamily="18" charset="0"/>
                <a:cs typeface="Times New Roman" panose="02020603050405020304" pitchFamily="18" charset="0"/>
              </a:rPr>
              <a:t>Objetivo III</a:t>
            </a:r>
            <a:r>
              <a:rPr lang="es-EC" dirty="0" smtClean="0"/>
              <a:t/>
            </a:r>
            <a:br>
              <a:rPr lang="es-EC" dirty="0" smtClean="0"/>
            </a:br>
            <a:endParaRPr lang="es-EC" dirty="0"/>
          </a:p>
        </p:txBody>
      </p:sp>
    </p:spTree>
    <p:extLst>
      <p:ext uri="{BB962C8B-B14F-4D97-AF65-F5344CB8AC3E}">
        <p14:creationId xmlns:p14="http://schemas.microsoft.com/office/powerpoint/2010/main" val="2018077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3182" y="1752599"/>
            <a:ext cx="6753225" cy="1319212"/>
          </a:xfrm>
        </p:spPr>
        <p:txBody>
          <a:bodyPr>
            <a:noAutofit/>
          </a:bodyPr>
          <a:lstStyle/>
          <a:p>
            <a:pPr lvl="0" algn="just"/>
            <a:r>
              <a:rPr lang="es-ES" sz="2400" dirty="0">
                <a:solidFill>
                  <a:schemeClr val="tx1"/>
                </a:solidFill>
                <a:latin typeface="Times New Roman" panose="02020603050405020304" pitchFamily="18" charset="0"/>
                <a:cs typeface="Times New Roman" panose="02020603050405020304" pitchFamily="18" charset="0"/>
              </a:rPr>
              <a:t>Realizar el análisis e interpretación de los datos generados por la aplicación a fin de lograr identificar patrones de comportamiento, y predicciones sobre los datos recolectados</a:t>
            </a:r>
            <a:endParaRPr lang="es-EC" sz="2400" dirty="0"/>
          </a:p>
        </p:txBody>
      </p:sp>
      <p:sp>
        <p:nvSpPr>
          <p:cNvPr id="4" name="Rectángulo 3"/>
          <p:cNvSpPr/>
          <p:nvPr/>
        </p:nvSpPr>
        <p:spPr>
          <a:xfrm>
            <a:off x="1413182" y="1362075"/>
            <a:ext cx="6753225" cy="85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p:cNvSpPr/>
          <p:nvPr/>
        </p:nvSpPr>
        <p:spPr>
          <a:xfrm>
            <a:off x="1413182" y="3567111"/>
            <a:ext cx="6753225" cy="85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Título 1"/>
          <p:cNvSpPr txBox="1">
            <a:spLocks/>
          </p:cNvSpPr>
          <p:nvPr/>
        </p:nvSpPr>
        <p:spPr>
          <a:xfrm>
            <a:off x="1413182" y="561975"/>
            <a:ext cx="5637741" cy="126682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dirty="0" smtClean="0">
                <a:latin typeface="Times New Roman" panose="02020603050405020304" pitchFamily="18" charset="0"/>
                <a:cs typeface="Times New Roman" panose="02020603050405020304" pitchFamily="18" charset="0"/>
              </a:rPr>
              <a:t>Objetivo IV</a:t>
            </a:r>
            <a:r>
              <a:rPr lang="es-EC" dirty="0" smtClean="0"/>
              <a:t/>
            </a:r>
            <a:br>
              <a:rPr lang="es-EC" dirty="0" smtClean="0"/>
            </a:br>
            <a:endParaRPr lang="es-EC" dirty="0"/>
          </a:p>
        </p:txBody>
      </p:sp>
    </p:spTree>
    <p:extLst>
      <p:ext uri="{BB962C8B-B14F-4D97-AF65-F5344CB8AC3E}">
        <p14:creationId xmlns:p14="http://schemas.microsoft.com/office/powerpoint/2010/main" val="503688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3571" y="1142162"/>
            <a:ext cx="6266077" cy="1299587"/>
          </a:xfrm>
          <a:ln w="57150">
            <a:solidFill>
              <a:schemeClr val="accent1"/>
            </a:solidFill>
          </a:ln>
        </p:spPr>
        <p:txBody>
          <a:bodyPr/>
          <a:lstStyle/>
          <a:p>
            <a:r>
              <a:rPr lang="es-EC" dirty="0" smtClean="0"/>
              <a:t>FUNDAMENTACION TEORICA</a:t>
            </a:r>
            <a:br>
              <a:rPr lang="es-EC" dirty="0" smtClean="0"/>
            </a:br>
            <a:endParaRPr lang="es-EC" dirty="0"/>
          </a:p>
        </p:txBody>
      </p:sp>
    </p:spTree>
    <p:extLst>
      <p:ext uri="{BB962C8B-B14F-4D97-AF65-F5344CB8AC3E}">
        <p14:creationId xmlns:p14="http://schemas.microsoft.com/office/powerpoint/2010/main" val="3797213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29605" y="403921"/>
            <a:ext cx="3875616" cy="1666875"/>
          </a:xfrm>
          <a:ln w="76200">
            <a:solidFill>
              <a:schemeClr val="accent1"/>
            </a:solidFill>
          </a:ln>
        </p:spPr>
        <p:txBody>
          <a:bodyPr/>
          <a:lstStyle/>
          <a:p>
            <a:r>
              <a:rPr lang="es-EC" dirty="0" smtClean="0">
                <a:latin typeface="Times New Roman" panose="02020603050405020304" pitchFamily="18" charset="0"/>
                <a:cs typeface="Times New Roman" panose="02020603050405020304" pitchFamily="18" charset="0"/>
              </a:rPr>
              <a:t>APLICACIÓN </a:t>
            </a:r>
            <a:br>
              <a:rPr lang="es-EC" dirty="0" smtClean="0">
                <a:latin typeface="Times New Roman" panose="02020603050405020304" pitchFamily="18" charset="0"/>
                <a:cs typeface="Times New Roman" panose="02020603050405020304" pitchFamily="18" charset="0"/>
              </a:rPr>
            </a:br>
            <a:r>
              <a:rPr lang="es-EC" dirty="0" smtClean="0">
                <a:latin typeface="Times New Roman" panose="02020603050405020304" pitchFamily="18" charset="0"/>
                <a:cs typeface="Times New Roman" panose="02020603050405020304" pitchFamily="18" charset="0"/>
              </a:rPr>
              <a:t> RAESPE</a:t>
            </a:r>
            <a:endParaRPr lang="es-EC" dirty="0">
              <a:latin typeface="Times New Roman" panose="02020603050405020304" pitchFamily="18" charset="0"/>
              <a:cs typeface="Times New Roman" panose="02020603050405020304" pitchFamily="18" charset="0"/>
            </a:endParaRPr>
          </a:p>
        </p:txBody>
      </p:sp>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852" y="2494050"/>
            <a:ext cx="1808491" cy="2982302"/>
          </a:xfrm>
          <a:prstGeom prst="rect">
            <a:avLst/>
          </a:prstGeom>
          <a:noFill/>
          <a:ln>
            <a:noFill/>
          </a:ln>
        </p:spPr>
      </p:pic>
      <p:pic>
        <p:nvPicPr>
          <p:cNvPr id="5" name="Imagen 4"/>
          <p:cNvPicPr/>
          <p:nvPr/>
        </p:nvPicPr>
        <p:blipFill>
          <a:blip r:embed="rId3" cstate="print">
            <a:extLst>
              <a:ext uri="{28A0092B-C50C-407E-A947-70E740481C1C}">
                <a14:useLocalDpi xmlns:a14="http://schemas.microsoft.com/office/drawing/2010/main" val="0"/>
              </a:ext>
            </a:extLst>
          </a:blip>
          <a:stretch>
            <a:fillRect/>
          </a:stretch>
        </p:blipFill>
        <p:spPr>
          <a:xfrm>
            <a:off x="4217375" y="2494050"/>
            <a:ext cx="1871926" cy="2982302"/>
          </a:xfrm>
          <a:prstGeom prst="rect">
            <a:avLst/>
          </a:prstGeom>
        </p:spPr>
      </p:pic>
      <p:pic>
        <p:nvPicPr>
          <p:cNvPr id="6" name="Imagen 5"/>
          <p:cNvPicPr/>
          <p:nvPr/>
        </p:nvPicPr>
        <p:blipFill>
          <a:blip r:embed="rId4" cstate="print">
            <a:extLst>
              <a:ext uri="{28A0092B-C50C-407E-A947-70E740481C1C}">
                <a14:useLocalDpi xmlns:a14="http://schemas.microsoft.com/office/drawing/2010/main" val="0"/>
              </a:ext>
            </a:extLst>
          </a:blip>
          <a:stretch>
            <a:fillRect/>
          </a:stretch>
        </p:blipFill>
        <p:spPr>
          <a:xfrm>
            <a:off x="6605221" y="2494050"/>
            <a:ext cx="1835394" cy="2982302"/>
          </a:xfrm>
          <a:prstGeom prst="rect">
            <a:avLst/>
          </a:prstGeom>
        </p:spPr>
      </p:pic>
      <p:sp>
        <p:nvSpPr>
          <p:cNvPr id="3" name="Rectángulo 2"/>
          <p:cNvSpPr/>
          <p:nvPr/>
        </p:nvSpPr>
        <p:spPr>
          <a:xfrm>
            <a:off x="1751763" y="5657672"/>
            <a:ext cx="5925178" cy="1200329"/>
          </a:xfrm>
          <a:prstGeom prst="rect">
            <a:avLst/>
          </a:prstGeom>
        </p:spPr>
        <p:txBody>
          <a:bodyPr wrap="square">
            <a:spAutoFit/>
          </a:bodyPr>
          <a:lstStyle/>
          <a:p>
            <a:pPr marL="457200" indent="-457200">
              <a:lnSpc>
                <a:spcPct val="20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 </a:t>
            </a:r>
            <a:r>
              <a:rPr lang="es-ES" dirty="0">
                <a:latin typeface="Times New Roman" panose="02020603050405020304" pitchFamily="18" charset="0"/>
                <a:ea typeface="Calibri" panose="020F0502020204030204" pitchFamily="34" charset="0"/>
                <a:cs typeface="Times New Roman" panose="02020603050405020304" pitchFamily="18" charset="0"/>
              </a:rPr>
              <a:t>Manual de Usuario</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20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https://youtu.be/7QfxiKRTMA4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6406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11330"/>
            <a:ext cx="8596668" cy="1320800"/>
          </a:xfrm>
        </p:spPr>
        <p:txBody>
          <a:bodyPr/>
          <a:lstStyle/>
          <a:p>
            <a:pPr lvl="0" algn="ctr"/>
            <a:r>
              <a:rPr lang="es-ES" b="1" dirty="0">
                <a:latin typeface="Times New Roman" panose="02020603050405020304" pitchFamily="18" charset="0"/>
                <a:cs typeface="Times New Roman" panose="02020603050405020304" pitchFamily="18" charset="0"/>
              </a:rPr>
              <a:t>Metodología </a:t>
            </a:r>
            <a:r>
              <a:rPr lang="es-ES" b="1" dirty="0" smtClean="0">
                <a:latin typeface="Times New Roman" panose="02020603050405020304" pitchFamily="18" charset="0"/>
                <a:cs typeface="Times New Roman" panose="02020603050405020304" pitchFamily="18" charset="0"/>
              </a:rPr>
              <a:t>SCRUM</a:t>
            </a:r>
            <a:r>
              <a:rPr lang="es-EC" dirty="0"/>
              <a:t/>
            </a:r>
            <a:br>
              <a:rPr lang="es-EC" dirty="0"/>
            </a:br>
            <a:endParaRPr lang="es-EC" dirty="0"/>
          </a:p>
        </p:txBody>
      </p:sp>
      <p:pic>
        <p:nvPicPr>
          <p:cNvPr id="4" name="Imagen 3"/>
          <p:cNvPicPr>
            <a:picLocks noChangeAspect="1"/>
          </p:cNvPicPr>
          <p:nvPr/>
        </p:nvPicPr>
        <p:blipFill>
          <a:blip r:embed="rId2"/>
          <a:stretch>
            <a:fillRect/>
          </a:stretch>
        </p:blipFill>
        <p:spPr>
          <a:xfrm>
            <a:off x="513198" y="1302307"/>
            <a:ext cx="4541855" cy="2695572"/>
          </a:xfrm>
          <a:prstGeom prst="rect">
            <a:avLst/>
          </a:prstGeom>
        </p:spPr>
      </p:pic>
      <p:sp>
        <p:nvSpPr>
          <p:cNvPr id="5" name="CuadroTexto 4"/>
          <p:cNvSpPr txBox="1"/>
          <p:nvPr/>
        </p:nvSpPr>
        <p:spPr>
          <a:xfrm>
            <a:off x="5490992" y="964040"/>
            <a:ext cx="3805408" cy="5262979"/>
          </a:xfrm>
          <a:prstGeom prst="rect">
            <a:avLst/>
          </a:prstGeom>
          <a:noFill/>
        </p:spPr>
        <p:txBody>
          <a:bodyPr wrap="square" rtlCol="0">
            <a:spAutoFit/>
          </a:bodyPr>
          <a:lstStyle/>
          <a:p>
            <a:pPr marL="342900" lvl="0" indent="-342900">
              <a:buFont typeface="Wingdings" panose="05000000000000000000" pitchFamily="2" charset="2"/>
              <a:buChar char="Ø"/>
            </a:pPr>
            <a:r>
              <a:rPr lang="es-EC" sz="2400" dirty="0">
                <a:latin typeface="Times New Roman" panose="02020603050405020304" pitchFamily="18" charset="0"/>
                <a:cs typeface="Times New Roman" panose="02020603050405020304" pitchFamily="18" charset="0"/>
              </a:rPr>
              <a:t>Es ejecutada en forma de bloques temporales, que pueden ser cortos y fijos</a:t>
            </a:r>
          </a:p>
          <a:p>
            <a:pPr marL="342900" lvl="0" indent="-342900">
              <a:buFont typeface="Wingdings" panose="05000000000000000000" pitchFamily="2" charset="2"/>
              <a:buChar char="Ø"/>
            </a:pPr>
            <a:r>
              <a:rPr lang="es-EC" sz="2400" dirty="0">
                <a:latin typeface="Times New Roman" panose="02020603050405020304" pitchFamily="18" charset="0"/>
                <a:cs typeface="Times New Roman" panose="02020603050405020304" pitchFamily="18" charset="0"/>
              </a:rPr>
              <a:t>A estos bloques se les conoce como iteraciones.</a:t>
            </a:r>
          </a:p>
          <a:p>
            <a:pPr marL="342900" lvl="0" indent="-342900">
              <a:buFont typeface="Wingdings" panose="05000000000000000000" pitchFamily="2" charset="2"/>
              <a:buChar char="Ø"/>
            </a:pPr>
            <a:r>
              <a:rPr lang="es-EC" sz="2400" dirty="0">
                <a:latin typeface="Times New Roman" panose="02020603050405020304" pitchFamily="18" charset="0"/>
                <a:cs typeface="Times New Roman" panose="02020603050405020304" pitchFamily="18" charset="0"/>
              </a:rPr>
              <a:t>Estas tienen que proporcionar un resultado completo y funcional.</a:t>
            </a:r>
          </a:p>
          <a:p>
            <a:pPr marL="342900" lvl="0" indent="-342900">
              <a:buFont typeface="Wingdings" panose="05000000000000000000" pitchFamily="2" charset="2"/>
              <a:buChar char="Ø"/>
            </a:pPr>
            <a:r>
              <a:rPr lang="es-EC" sz="2400" dirty="0">
                <a:latin typeface="Times New Roman" panose="02020603050405020304" pitchFamily="18" charset="0"/>
                <a:cs typeface="Times New Roman" panose="02020603050405020304" pitchFamily="18" charset="0"/>
              </a:rPr>
              <a:t>Las ventajas se encuentran la productividad, calidad. </a:t>
            </a:r>
          </a:p>
          <a:p>
            <a:pPr marL="342900" lvl="0" indent="-342900">
              <a:buFont typeface="Wingdings" panose="05000000000000000000" pitchFamily="2" charset="2"/>
              <a:buChar char="Ø"/>
            </a:pPr>
            <a:r>
              <a:rPr lang="es-EC" sz="2400" dirty="0">
                <a:latin typeface="Times New Roman" panose="02020603050405020304" pitchFamily="18" charset="0"/>
                <a:cs typeface="Times New Roman" panose="02020603050405020304" pitchFamily="18" charset="0"/>
              </a:rPr>
              <a:t>Se realiza un seguimiento diario de los avances del proyecto</a:t>
            </a:r>
          </a:p>
          <a:p>
            <a:endParaRPr lang="es-EC" sz="2400" dirty="0">
              <a:latin typeface="Times New Roman" panose="02020603050405020304" pitchFamily="18" charset="0"/>
              <a:cs typeface="Times New Roman" panose="02020603050405020304" pitchFamily="18" charset="0"/>
            </a:endParaRPr>
          </a:p>
        </p:txBody>
      </p:sp>
      <p:sp>
        <p:nvSpPr>
          <p:cNvPr id="6" name="CuadroTexto 5"/>
          <p:cNvSpPr txBox="1"/>
          <p:nvPr/>
        </p:nvSpPr>
        <p:spPr>
          <a:xfrm>
            <a:off x="1171575" y="5070696"/>
            <a:ext cx="7448550" cy="369332"/>
          </a:xfrm>
          <a:prstGeom prst="rect">
            <a:avLst/>
          </a:prstGeom>
          <a:noFill/>
        </p:spPr>
        <p:txBody>
          <a:bodyPr wrap="square" rtlCol="0">
            <a:spAutoFit/>
          </a:bodyPr>
          <a:lstStyle/>
          <a:p>
            <a:r>
              <a:rPr lang="es-EC" dirty="0" smtClean="0"/>
              <a:t>FUENTE :(Lara Hugo 2017) </a:t>
            </a:r>
            <a:endParaRPr lang="es-EC" dirty="0"/>
          </a:p>
        </p:txBody>
      </p:sp>
    </p:spTree>
    <p:extLst>
      <p:ext uri="{BB962C8B-B14F-4D97-AF65-F5344CB8AC3E}">
        <p14:creationId xmlns:p14="http://schemas.microsoft.com/office/powerpoint/2010/main" val="120900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6859" y="209550"/>
            <a:ext cx="8596668" cy="1320800"/>
          </a:xfrm>
        </p:spPr>
        <p:txBody>
          <a:bodyPr/>
          <a:lstStyle/>
          <a:p>
            <a:r>
              <a:rPr lang="es-ES" b="1" dirty="0">
                <a:latin typeface="Times New Roman" panose="02020603050405020304" pitchFamily="18" charset="0"/>
                <a:cs typeface="Times New Roman" panose="02020603050405020304" pitchFamily="18" charset="0"/>
              </a:rPr>
              <a:t>Estructura de la </a:t>
            </a:r>
            <a:r>
              <a:rPr lang="es-ES" b="1" dirty="0" smtClean="0">
                <a:latin typeface="Times New Roman" panose="02020603050405020304" pitchFamily="18" charset="0"/>
                <a:cs typeface="Times New Roman" panose="02020603050405020304" pitchFamily="18" charset="0"/>
              </a:rPr>
              <a:t>aplicación</a:t>
            </a:r>
            <a:endParaRPr lang="es-EC" b="1"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831713" y="2118064"/>
            <a:ext cx="8671350" cy="3629388"/>
          </a:xfrm>
          <a:prstGeom prst="rect">
            <a:avLst/>
          </a:prstGeom>
        </p:spPr>
      </p:pic>
    </p:spTree>
    <p:extLst>
      <p:ext uri="{BB962C8B-B14F-4D97-AF65-F5344CB8AC3E}">
        <p14:creationId xmlns:p14="http://schemas.microsoft.com/office/powerpoint/2010/main" val="2867592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latin typeface="Times New Roman" panose="02020603050405020304" pitchFamily="18" charset="0"/>
                <a:cs typeface="Times New Roman" panose="02020603050405020304" pitchFamily="18" charset="0"/>
              </a:rPr>
              <a:t>Comunicación de la APP </a:t>
            </a:r>
            <a:r>
              <a:rPr lang="en-US" b="1" dirty="0" smtClean="0">
                <a:latin typeface="Times New Roman" panose="02020603050405020304" pitchFamily="18" charset="0"/>
                <a:cs typeface="Times New Roman" panose="02020603050405020304" pitchFamily="18" charset="0"/>
              </a:rPr>
              <a:t>- Wikitude</a:t>
            </a:r>
            <a:endParaRPr lang="es-EC" b="1" dirty="0">
              <a:latin typeface="Times New Roman" panose="02020603050405020304" pitchFamily="18" charset="0"/>
              <a:cs typeface="Times New Roman" panose="02020603050405020304" pitchFamily="18" charset="0"/>
            </a:endParaRPr>
          </a:p>
        </p:txBody>
      </p:sp>
      <p:grpSp>
        <p:nvGrpSpPr>
          <p:cNvPr id="21" name="Grupo 20"/>
          <p:cNvGrpSpPr/>
          <p:nvPr/>
        </p:nvGrpSpPr>
        <p:grpSpPr>
          <a:xfrm>
            <a:off x="230318" y="1712787"/>
            <a:ext cx="9878324" cy="3150615"/>
            <a:chOff x="568160" y="2546801"/>
            <a:chExt cx="9490700" cy="2938213"/>
          </a:xfrm>
        </p:grpSpPr>
        <p:sp>
          <p:nvSpPr>
            <p:cNvPr id="5" name="Disco magnético 4"/>
            <p:cNvSpPr/>
            <p:nvPr/>
          </p:nvSpPr>
          <p:spPr>
            <a:xfrm>
              <a:off x="612153" y="3501940"/>
              <a:ext cx="831272" cy="100940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Proceso 5"/>
            <p:cNvSpPr/>
            <p:nvPr/>
          </p:nvSpPr>
          <p:spPr>
            <a:xfrm>
              <a:off x="2796809" y="3501940"/>
              <a:ext cx="997527" cy="117565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uadroTexto 6"/>
            <p:cNvSpPr txBox="1"/>
            <p:nvPr/>
          </p:nvSpPr>
          <p:spPr>
            <a:xfrm>
              <a:off x="568160" y="3132608"/>
              <a:ext cx="851515" cy="369332"/>
            </a:xfrm>
            <a:prstGeom prst="rect">
              <a:avLst/>
            </a:prstGeom>
            <a:noFill/>
          </p:spPr>
          <p:txBody>
            <a:bodyPr wrap="none" rtlCol="0">
              <a:spAutoFit/>
            </a:bodyPr>
            <a:lstStyle/>
            <a:p>
              <a:r>
                <a:rPr lang="es-EC" smtClean="0"/>
                <a:t>SQLite</a:t>
              </a:r>
              <a:endParaRPr lang="es-EC"/>
            </a:p>
          </p:txBody>
        </p:sp>
        <p:sp>
          <p:nvSpPr>
            <p:cNvPr id="8" name="CuadroTexto 7"/>
            <p:cNvSpPr txBox="1"/>
            <p:nvPr/>
          </p:nvSpPr>
          <p:spPr>
            <a:xfrm>
              <a:off x="2596183" y="2855609"/>
              <a:ext cx="1398781" cy="646331"/>
            </a:xfrm>
            <a:prstGeom prst="rect">
              <a:avLst/>
            </a:prstGeom>
            <a:noFill/>
          </p:spPr>
          <p:txBody>
            <a:bodyPr wrap="none" rtlCol="0">
              <a:spAutoFit/>
            </a:bodyPr>
            <a:lstStyle/>
            <a:p>
              <a:r>
                <a:rPr lang="es-EC" smtClean="0"/>
                <a:t>APP RAESPE</a:t>
              </a:r>
            </a:p>
            <a:p>
              <a:pPr algn="ctr"/>
              <a:r>
                <a:rPr lang="es-EC" smtClean="0"/>
                <a:t>Java</a:t>
              </a:r>
              <a:endParaRPr lang="es-EC"/>
            </a:p>
          </p:txBody>
        </p:sp>
        <p:sp>
          <p:nvSpPr>
            <p:cNvPr id="9" name="Flecha izquierda y derecha 8"/>
            <p:cNvSpPr/>
            <p:nvPr/>
          </p:nvSpPr>
          <p:spPr>
            <a:xfrm>
              <a:off x="1678281" y="3846324"/>
              <a:ext cx="985707" cy="4868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Cubo 10"/>
            <p:cNvSpPr/>
            <p:nvPr/>
          </p:nvSpPr>
          <p:spPr>
            <a:xfrm>
              <a:off x="6021432" y="3820755"/>
              <a:ext cx="1306285" cy="65314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CuadroTexto 11"/>
            <p:cNvSpPr txBox="1"/>
            <p:nvPr/>
          </p:nvSpPr>
          <p:spPr>
            <a:xfrm>
              <a:off x="6124551" y="3380173"/>
              <a:ext cx="1100045" cy="369332"/>
            </a:xfrm>
            <a:prstGeom prst="rect">
              <a:avLst/>
            </a:prstGeom>
            <a:noFill/>
          </p:spPr>
          <p:txBody>
            <a:bodyPr wrap="none" rtlCol="0">
              <a:spAutoFit/>
            </a:bodyPr>
            <a:lstStyle/>
            <a:p>
              <a:r>
                <a:rPr lang="es-EC" smtClean="0"/>
                <a:t>Wikitude</a:t>
              </a:r>
              <a:endParaRPr lang="es-EC"/>
            </a:p>
          </p:txBody>
        </p:sp>
        <p:sp>
          <p:nvSpPr>
            <p:cNvPr id="13" name="Proceso 12"/>
            <p:cNvSpPr/>
            <p:nvPr/>
          </p:nvSpPr>
          <p:spPr>
            <a:xfrm>
              <a:off x="8930517" y="2546801"/>
              <a:ext cx="1128249" cy="52785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mtClean="0"/>
                <a:t>CSS</a:t>
              </a:r>
              <a:endParaRPr lang="es-EC"/>
            </a:p>
          </p:txBody>
        </p:sp>
        <p:sp>
          <p:nvSpPr>
            <p:cNvPr id="14" name="Proceso 13"/>
            <p:cNvSpPr/>
            <p:nvPr/>
          </p:nvSpPr>
          <p:spPr>
            <a:xfrm>
              <a:off x="8930611" y="3726181"/>
              <a:ext cx="1128249" cy="52785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mtClean="0"/>
                <a:t>Jquery</a:t>
              </a:r>
              <a:endParaRPr lang="es-EC"/>
            </a:p>
          </p:txBody>
        </p:sp>
        <p:sp>
          <p:nvSpPr>
            <p:cNvPr id="15" name="Proceso 14"/>
            <p:cNvSpPr/>
            <p:nvPr/>
          </p:nvSpPr>
          <p:spPr>
            <a:xfrm>
              <a:off x="8930517" y="4957159"/>
              <a:ext cx="1128249" cy="52785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JS</a:t>
              </a:r>
              <a:endParaRPr lang="es-EC" dirty="0"/>
            </a:p>
          </p:txBody>
        </p:sp>
        <p:sp>
          <p:nvSpPr>
            <p:cNvPr id="16" name="Flecha izquierda y derecha 15"/>
            <p:cNvSpPr/>
            <p:nvPr/>
          </p:nvSpPr>
          <p:spPr>
            <a:xfrm rot="19877028">
              <a:off x="7372638" y="2968416"/>
              <a:ext cx="1370950" cy="3977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Flecha izquierda y derecha 16"/>
            <p:cNvSpPr/>
            <p:nvPr/>
          </p:nvSpPr>
          <p:spPr>
            <a:xfrm>
              <a:off x="7457704" y="3863772"/>
              <a:ext cx="1319163" cy="37519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Flecha izquierda y derecha 17"/>
            <p:cNvSpPr/>
            <p:nvPr/>
          </p:nvSpPr>
          <p:spPr>
            <a:xfrm rot="1358942">
              <a:off x="7426930" y="4803287"/>
              <a:ext cx="1324414" cy="3977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lecha derecha 18"/>
            <p:cNvSpPr/>
            <p:nvPr/>
          </p:nvSpPr>
          <p:spPr>
            <a:xfrm>
              <a:off x="4246924" y="3943627"/>
              <a:ext cx="1425039" cy="509358"/>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20" name="CuadroTexto 19"/>
            <p:cNvSpPr txBox="1"/>
            <p:nvPr/>
          </p:nvSpPr>
          <p:spPr>
            <a:xfrm>
              <a:off x="4645248" y="3476992"/>
              <a:ext cx="638316" cy="369332"/>
            </a:xfrm>
            <a:prstGeom prst="rect">
              <a:avLst/>
            </a:prstGeom>
            <a:noFill/>
          </p:spPr>
          <p:txBody>
            <a:bodyPr wrap="none" rtlCol="0">
              <a:spAutoFit/>
            </a:bodyPr>
            <a:lstStyle/>
            <a:p>
              <a:r>
                <a:rPr lang="es-EC" smtClean="0"/>
                <a:t>Json</a:t>
              </a:r>
              <a:endParaRPr lang="es-EC"/>
            </a:p>
          </p:txBody>
        </p:sp>
      </p:grpSp>
      <p:pic>
        <p:nvPicPr>
          <p:cNvPr id="22" name="Imagen 21"/>
          <p:cNvPicPr>
            <a:picLocks noChangeAspect="1"/>
          </p:cNvPicPr>
          <p:nvPr/>
        </p:nvPicPr>
        <p:blipFill>
          <a:blip r:embed="rId2"/>
          <a:stretch>
            <a:fillRect/>
          </a:stretch>
        </p:blipFill>
        <p:spPr>
          <a:xfrm>
            <a:off x="1867804" y="5521245"/>
            <a:ext cx="6831520" cy="683152"/>
          </a:xfrm>
          <a:prstGeom prst="rect">
            <a:avLst/>
          </a:prstGeom>
        </p:spPr>
      </p:pic>
    </p:spTree>
    <p:extLst>
      <p:ext uri="{BB962C8B-B14F-4D97-AF65-F5344CB8AC3E}">
        <p14:creationId xmlns:p14="http://schemas.microsoft.com/office/powerpoint/2010/main" val="1689121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Consulta de los POI </a:t>
            </a:r>
            <a:r>
              <a:rPr lang="es-MX" b="1" dirty="0" smtClean="0">
                <a:latin typeface="Times New Roman" panose="02020603050405020304" pitchFamily="18" charset="0"/>
                <a:cs typeface="Times New Roman" panose="02020603050405020304" pitchFamily="18" charset="0"/>
              </a:rPr>
              <a:t>cercanos</a:t>
            </a:r>
            <a:endParaRPr lang="es-MX" b="1" dirty="0">
              <a:latin typeface="Times New Roman" panose="02020603050405020304" pitchFamily="18" charset="0"/>
              <a:cs typeface="Times New Roman" panose="02020603050405020304" pitchFamily="18" charset="0"/>
            </a:endParaRPr>
          </a:p>
        </p:txBody>
      </p:sp>
      <p:grpSp>
        <p:nvGrpSpPr>
          <p:cNvPr id="6" name="Grupo 5"/>
          <p:cNvGrpSpPr/>
          <p:nvPr/>
        </p:nvGrpSpPr>
        <p:grpSpPr>
          <a:xfrm>
            <a:off x="809588" y="2090057"/>
            <a:ext cx="4341633" cy="4435434"/>
            <a:chOff x="2591095" y="2090057"/>
            <a:chExt cx="4341633" cy="4435434"/>
          </a:xfrm>
        </p:grpSpPr>
        <p:pic>
          <p:nvPicPr>
            <p:cNvPr id="1026" name="Picture 2" descr="Resultado de imagen para mapa blanco ecu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1095" y="2090057"/>
              <a:ext cx="4341633" cy="44354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8698" y="3422649"/>
              <a:ext cx="501651" cy="5016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location ma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9540" y="4380926"/>
              <a:ext cx="135636" cy="1356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sultado de imagen para location ma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9262" y="3809669"/>
              <a:ext cx="135636" cy="1356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location ma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3062" y="4804105"/>
              <a:ext cx="135636" cy="1356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esultado de imagen para location ma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9041" y="3537838"/>
              <a:ext cx="135636" cy="1356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esultado de imagen para location ma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0773" y="4103153"/>
              <a:ext cx="135636" cy="1356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Resultado de imagen para location ma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8875" y="3139824"/>
              <a:ext cx="135636" cy="1356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Resultado de imagen para location ma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8305" y="3899611"/>
              <a:ext cx="135636" cy="1356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Resultado de imagen para location ma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2566" y="3924300"/>
              <a:ext cx="135636" cy="1356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Resultado de imagen para location ma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0067" y="2777289"/>
              <a:ext cx="135636" cy="1356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Resultado de imagen para location ma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1835" y="3207642"/>
              <a:ext cx="135636" cy="1356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Resultado de imagen para location ma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8009" y="3629278"/>
              <a:ext cx="135636" cy="1356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Resultado de imagen para location ma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5078" y="3936973"/>
              <a:ext cx="135636" cy="13563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Resultado de imagen para location ma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0250" y="5256886"/>
              <a:ext cx="135636" cy="1356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Resultado de imagen para location ma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8875" y="4647590"/>
              <a:ext cx="135636" cy="1356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Resultado de imagen para location ma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4511" y="3931553"/>
              <a:ext cx="135636" cy="1356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Resultado de imagen para location ma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0845" y="3419541"/>
              <a:ext cx="135636" cy="13563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location ma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1628" y="4323319"/>
              <a:ext cx="135636" cy="1356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Resultado de imagen para location ma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7325" y="3606758"/>
              <a:ext cx="135636" cy="13563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Resultado de imagen para location ma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7170" y="4698187"/>
              <a:ext cx="135636" cy="13563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Resultado de imagen para location ma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9540" y="5324704"/>
              <a:ext cx="135636" cy="1356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Resultado de imagen para location ma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5716" y="3924300"/>
              <a:ext cx="135636" cy="13563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Resultado de imagen para location ma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3319" y="3419541"/>
              <a:ext cx="135636" cy="13563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Resultado de imagen para location ma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0356" y="4173052"/>
              <a:ext cx="135636" cy="13563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Resultado de imagen para location ma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9072" y="5432182"/>
              <a:ext cx="135636" cy="13563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Resultado de imagen para location ma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0129" y="3244161"/>
              <a:ext cx="135636" cy="13563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Resultado de imagen para location ma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0734" y="3244161"/>
              <a:ext cx="135636" cy="13563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Resultado de imagen para location ma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3489" y="3984129"/>
              <a:ext cx="135636" cy="13563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Resultado de imagen para location ma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9163" y="3351723"/>
              <a:ext cx="135636" cy="135636"/>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187885" y="2971445"/>
              <a:ext cx="1156056" cy="1419692"/>
            </a:xfrm>
            <a:prstGeom prst="rect">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5" name="Imagen 4"/>
          <p:cNvPicPr>
            <a:picLocks noChangeAspect="1"/>
          </p:cNvPicPr>
          <p:nvPr/>
        </p:nvPicPr>
        <p:blipFill>
          <a:blip r:embed="rId5"/>
          <a:stretch>
            <a:fillRect/>
          </a:stretch>
        </p:blipFill>
        <p:spPr>
          <a:xfrm>
            <a:off x="5443266" y="2450527"/>
            <a:ext cx="6240381" cy="3440887"/>
          </a:xfrm>
          <a:prstGeom prst="rect">
            <a:avLst/>
          </a:prstGeom>
        </p:spPr>
      </p:pic>
    </p:spTree>
    <p:extLst>
      <p:ext uri="{BB962C8B-B14F-4D97-AF65-F5344CB8AC3E}">
        <p14:creationId xmlns:p14="http://schemas.microsoft.com/office/powerpoint/2010/main" val="4101627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92522"/>
            <a:ext cx="8596668" cy="1320800"/>
          </a:xfrm>
        </p:spPr>
        <p:txBody>
          <a:bodyPr/>
          <a:lstStyle/>
          <a:p>
            <a:r>
              <a:rPr lang="es-EC" b="1" dirty="0" smtClean="0">
                <a:latin typeface="Times New Roman" panose="02020603050405020304" pitchFamily="18" charset="0"/>
                <a:cs typeface="Times New Roman" panose="02020603050405020304" pitchFamily="18" charset="0"/>
              </a:rPr>
              <a:t>Diagrama de clases</a:t>
            </a:r>
            <a:endParaRPr lang="es-EC" b="1"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355092" y="852922"/>
            <a:ext cx="11000803" cy="5899570"/>
          </a:xfrm>
          <a:prstGeom prst="rect">
            <a:avLst/>
          </a:prstGeom>
        </p:spPr>
      </p:pic>
    </p:spTree>
    <p:extLst>
      <p:ext uri="{BB962C8B-B14F-4D97-AF65-F5344CB8AC3E}">
        <p14:creationId xmlns:p14="http://schemas.microsoft.com/office/powerpoint/2010/main" val="815281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635239" y="1513951"/>
            <a:ext cx="3825851" cy="947895"/>
          </a:xfrm>
          <a:ln w="57150">
            <a:solidFill>
              <a:schemeClr val="accent1"/>
            </a:solidFill>
          </a:ln>
        </p:spPr>
        <p:txBody>
          <a:bodyPr>
            <a:normAutofit fontScale="90000"/>
          </a:bodyPr>
          <a:lstStyle/>
          <a:p>
            <a:pPr algn="ctr"/>
            <a:r>
              <a:rPr lang="es-EC" dirty="0" smtClean="0">
                <a:latin typeface="Times New Roman" panose="02020603050405020304" pitchFamily="18" charset="0"/>
                <a:cs typeface="Times New Roman" panose="02020603050405020304" pitchFamily="18" charset="0"/>
              </a:rPr>
              <a:t>INTRODUCCION</a:t>
            </a:r>
            <a:r>
              <a:rPr lang="es-EC" dirty="0" smtClean="0"/>
              <a:t/>
            </a:r>
            <a:br>
              <a:rPr lang="es-EC" dirty="0" smtClean="0"/>
            </a:br>
            <a:endParaRPr lang="es-EC" dirty="0"/>
          </a:p>
        </p:txBody>
      </p:sp>
    </p:spTree>
    <p:extLst>
      <p:ext uri="{BB962C8B-B14F-4D97-AF65-F5344CB8AC3E}">
        <p14:creationId xmlns:p14="http://schemas.microsoft.com/office/powerpoint/2010/main" val="2889401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latin typeface="Times New Roman" panose="02020603050405020304" pitchFamily="18" charset="0"/>
                <a:cs typeface="Times New Roman" panose="02020603050405020304" pitchFamily="18" charset="0"/>
              </a:rPr>
              <a:t>Estructura de los Web Service</a:t>
            </a:r>
            <a:endParaRPr lang="es-EC" b="1" dirty="0">
              <a:latin typeface="Times New Roman" panose="02020603050405020304" pitchFamily="18" charset="0"/>
              <a:cs typeface="Times New Roman" panose="02020603050405020304" pitchFamily="18" charset="0"/>
            </a:endParaRPr>
          </a:p>
        </p:txBody>
      </p:sp>
      <p:grpSp>
        <p:nvGrpSpPr>
          <p:cNvPr id="18" name="Grupo 17"/>
          <p:cNvGrpSpPr/>
          <p:nvPr/>
        </p:nvGrpSpPr>
        <p:grpSpPr>
          <a:xfrm>
            <a:off x="167895" y="2484638"/>
            <a:ext cx="10505360" cy="2952639"/>
            <a:chOff x="167895" y="2484638"/>
            <a:chExt cx="10505360" cy="2952639"/>
          </a:xfrm>
        </p:grpSpPr>
        <p:sp>
          <p:nvSpPr>
            <p:cNvPr id="5" name="CuadroTexto 4"/>
            <p:cNvSpPr txBox="1"/>
            <p:nvPr/>
          </p:nvSpPr>
          <p:spPr>
            <a:xfrm>
              <a:off x="495143" y="2606800"/>
              <a:ext cx="1402948" cy="369332"/>
            </a:xfrm>
            <a:prstGeom prst="rect">
              <a:avLst/>
            </a:prstGeom>
            <a:noFill/>
          </p:spPr>
          <p:txBody>
            <a:bodyPr wrap="none" rtlCol="0">
              <a:spAutoFit/>
            </a:bodyPr>
            <a:lstStyle/>
            <a:p>
              <a:r>
                <a:rPr lang="es-EC" smtClean="0"/>
                <a:t>App RAESPE</a:t>
              </a:r>
              <a:endParaRPr lang="es-EC"/>
            </a:p>
          </p:txBody>
        </p:sp>
        <p:sp>
          <p:nvSpPr>
            <p:cNvPr id="6" name="Nube 5"/>
            <p:cNvSpPr/>
            <p:nvPr/>
          </p:nvSpPr>
          <p:spPr>
            <a:xfrm>
              <a:off x="2225340" y="2976132"/>
              <a:ext cx="3342290" cy="246114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52"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95" y="3061872"/>
              <a:ext cx="2057445" cy="2057445"/>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6593126" y="3608400"/>
              <a:ext cx="1655379" cy="964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mtClean="0"/>
                <a:t>Web Service</a:t>
              </a:r>
            </a:p>
            <a:p>
              <a:pPr algn="ctr"/>
              <a:r>
                <a:rPr lang="es-EC" smtClean="0"/>
                <a:t>PHP</a:t>
              </a:r>
              <a:endParaRPr lang="es-EC"/>
            </a:p>
          </p:txBody>
        </p:sp>
        <p:sp>
          <p:nvSpPr>
            <p:cNvPr id="9" name="Disco magnético 8"/>
            <p:cNvSpPr/>
            <p:nvPr/>
          </p:nvSpPr>
          <p:spPr>
            <a:xfrm>
              <a:off x="9274002" y="3391266"/>
              <a:ext cx="1150883" cy="139865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mtClean="0"/>
                <a:t>MySQL</a:t>
              </a:r>
              <a:endParaRPr lang="es-EC"/>
            </a:p>
          </p:txBody>
        </p:sp>
        <p:sp>
          <p:nvSpPr>
            <p:cNvPr id="10" name="Flecha izquierda y derecha 9"/>
            <p:cNvSpPr/>
            <p:nvPr/>
          </p:nvSpPr>
          <p:spPr>
            <a:xfrm>
              <a:off x="8339956" y="4004445"/>
              <a:ext cx="839450" cy="31262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p:cNvSpPr/>
            <p:nvPr/>
          </p:nvSpPr>
          <p:spPr>
            <a:xfrm>
              <a:off x="6353504" y="2822028"/>
              <a:ext cx="4319751" cy="2615249"/>
            </a:xfrm>
            <a:prstGeom prst="rect">
              <a:avLst/>
            </a:prstGeom>
            <a:noFill/>
            <a:ln w="412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CuadroTexto 11"/>
            <p:cNvSpPr txBox="1"/>
            <p:nvPr/>
          </p:nvSpPr>
          <p:spPr>
            <a:xfrm>
              <a:off x="8037928" y="2484638"/>
              <a:ext cx="950901" cy="369332"/>
            </a:xfrm>
            <a:prstGeom prst="rect">
              <a:avLst/>
            </a:prstGeom>
            <a:noFill/>
          </p:spPr>
          <p:txBody>
            <a:bodyPr wrap="none" rtlCol="0">
              <a:spAutoFit/>
            </a:bodyPr>
            <a:lstStyle/>
            <a:p>
              <a:r>
                <a:rPr lang="es-EC" smtClean="0"/>
                <a:t>Hosting</a:t>
              </a:r>
              <a:endParaRPr lang="es-EC"/>
            </a:p>
          </p:txBody>
        </p:sp>
        <p:cxnSp>
          <p:nvCxnSpPr>
            <p:cNvPr id="14" name="Conector curvado 13"/>
            <p:cNvCxnSpPr/>
            <p:nvPr/>
          </p:nvCxnSpPr>
          <p:spPr>
            <a:xfrm>
              <a:off x="1898091" y="3783724"/>
              <a:ext cx="4316633" cy="662152"/>
            </a:xfrm>
            <a:prstGeom prst="curvedConnector3">
              <a:avLst/>
            </a:prstGeom>
            <a:ln w="174625">
              <a:solidFill>
                <a:schemeClr val="accent4">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2601689" y="3635113"/>
              <a:ext cx="622286" cy="369332"/>
            </a:xfrm>
            <a:prstGeom prst="rect">
              <a:avLst/>
            </a:prstGeom>
            <a:noFill/>
          </p:spPr>
          <p:txBody>
            <a:bodyPr wrap="none" rtlCol="0">
              <a:spAutoFit/>
            </a:bodyPr>
            <a:lstStyle/>
            <a:p>
              <a:r>
                <a:rPr lang="es-EC" smtClean="0"/>
                <a:t>http</a:t>
              </a:r>
              <a:endParaRPr lang="es-EC"/>
            </a:p>
          </p:txBody>
        </p:sp>
      </p:grpSp>
    </p:spTree>
    <p:extLst>
      <p:ext uri="{BB962C8B-B14F-4D97-AF65-F5344CB8AC3E}">
        <p14:creationId xmlns:p14="http://schemas.microsoft.com/office/powerpoint/2010/main" val="680204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latin typeface="Times New Roman" panose="02020603050405020304" pitchFamily="18" charset="0"/>
                <a:cs typeface="Times New Roman" panose="02020603050405020304" pitchFamily="18" charset="0"/>
              </a:rPr>
              <a:t>Wikitude. Requisitos de Hardware y Software</a:t>
            </a:r>
            <a:endParaRPr lang="es-EC" b="1" dirty="0">
              <a:latin typeface="Times New Roman" panose="02020603050405020304" pitchFamily="18" charset="0"/>
              <a:cs typeface="Times New Roman" panose="02020603050405020304" pitchFamily="18" charset="0"/>
            </a:endParaRPr>
          </a:p>
        </p:txBody>
      </p:sp>
      <p:pic>
        <p:nvPicPr>
          <p:cNvPr id="3074" name="Picture 2" descr="Resultado de imagen para wikitu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34" y="1930400"/>
            <a:ext cx="2238703" cy="223870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2413437" y="1930400"/>
            <a:ext cx="6509846" cy="4813131"/>
          </a:xfrm>
          <a:prstGeom prst="rect">
            <a:avLst/>
          </a:prstGeom>
        </p:spPr>
      </p:pic>
    </p:spTree>
    <p:extLst>
      <p:ext uri="{BB962C8B-B14F-4D97-AF65-F5344CB8AC3E}">
        <p14:creationId xmlns:p14="http://schemas.microsoft.com/office/powerpoint/2010/main" val="17514308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3034" y="323850"/>
            <a:ext cx="8596668" cy="1320800"/>
          </a:xfrm>
        </p:spPr>
        <p:txBody>
          <a:bodyPr/>
          <a:lstStyle/>
          <a:p>
            <a:r>
              <a:rPr lang="en-US" b="1" dirty="0" smtClean="0">
                <a:latin typeface="Times New Roman" panose="02020603050405020304" pitchFamily="18" charset="0"/>
                <a:cs typeface="Times New Roman" panose="02020603050405020304" pitchFamily="18" charset="0"/>
              </a:rPr>
              <a:t>Modulo Navegacional</a:t>
            </a:r>
            <a:endParaRPr lang="es-EC" b="1"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2880043" y="1270000"/>
            <a:ext cx="4691345" cy="4737338"/>
          </a:xfrm>
          <a:prstGeom prst="rect">
            <a:avLst/>
          </a:prstGeom>
        </p:spPr>
      </p:pic>
    </p:spTree>
    <p:extLst>
      <p:ext uri="{BB962C8B-B14F-4D97-AF65-F5344CB8AC3E}">
        <p14:creationId xmlns:p14="http://schemas.microsoft.com/office/powerpoint/2010/main" val="18200680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7721" y="249055"/>
            <a:ext cx="4999984" cy="1067279"/>
          </a:xfrm>
        </p:spPr>
        <p:txBody>
          <a:bodyPr>
            <a:normAutofit/>
          </a:bodyPr>
          <a:lstStyle/>
          <a:p>
            <a:r>
              <a:rPr lang="en-US" b="1" dirty="0" smtClean="0">
                <a:latin typeface="Times New Roman" panose="02020603050405020304" pitchFamily="18" charset="0"/>
                <a:cs typeface="Times New Roman" panose="02020603050405020304" pitchFamily="18" charset="0"/>
              </a:rPr>
              <a:t>Caso de </a:t>
            </a:r>
            <a:r>
              <a:rPr lang="es-US" b="1" dirty="0" smtClean="0">
                <a:latin typeface="Times New Roman" panose="02020603050405020304" pitchFamily="18" charset="0"/>
                <a:cs typeface="Times New Roman" panose="02020603050405020304" pitchFamily="18" charset="0"/>
              </a:rPr>
              <a:t>uso</a:t>
            </a:r>
            <a:endParaRPr lang="es-EC" b="1"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168479" y="1821264"/>
            <a:ext cx="3383563" cy="3055062"/>
          </a:xfrm>
          <a:prstGeom prst="rect">
            <a:avLst/>
          </a:prstGeom>
        </p:spPr>
      </p:pic>
      <p:sp>
        <p:nvSpPr>
          <p:cNvPr id="3" name="Rectángulo 2"/>
          <p:cNvSpPr/>
          <p:nvPr/>
        </p:nvSpPr>
        <p:spPr>
          <a:xfrm>
            <a:off x="5517441" y="959901"/>
            <a:ext cx="2956259" cy="461665"/>
          </a:xfrm>
          <a:prstGeom prst="rect">
            <a:avLst/>
          </a:prstGeom>
        </p:spPr>
        <p:txBody>
          <a:bodyPr wrap="none">
            <a:spAutoFit/>
          </a:bodyPr>
          <a:lstStyle/>
          <a:p>
            <a:r>
              <a:rPr lang="en-US" sz="2400" b="1" dirty="0">
                <a:solidFill>
                  <a:schemeClr val="accent1"/>
                </a:solidFill>
                <a:latin typeface="Times New Roman" panose="02020603050405020304" pitchFamily="18" charset="0"/>
                <a:cs typeface="Times New Roman" panose="02020603050405020304" pitchFamily="18" charset="0"/>
              </a:rPr>
              <a:t>B</a:t>
            </a:r>
            <a:r>
              <a:rPr lang="es-EC" sz="2400" b="1" dirty="0" err="1">
                <a:solidFill>
                  <a:schemeClr val="accent1"/>
                </a:solidFill>
                <a:latin typeface="Times New Roman" panose="02020603050405020304" pitchFamily="18" charset="0"/>
                <a:cs typeface="Times New Roman" panose="02020603050405020304" pitchFamily="18" charset="0"/>
              </a:rPr>
              <a:t>úsqueda</a:t>
            </a:r>
            <a:r>
              <a:rPr lang="es-EC" sz="2400" b="1" dirty="0">
                <a:solidFill>
                  <a:schemeClr val="accent1"/>
                </a:solidFill>
                <a:latin typeface="Times New Roman" panose="02020603050405020304" pitchFamily="18" charset="0"/>
                <a:cs typeface="Times New Roman" panose="02020603050405020304" pitchFamily="18" charset="0"/>
              </a:rPr>
              <a:t> de docente</a:t>
            </a:r>
            <a:endParaRPr lang="es-EC" sz="2400" dirty="0">
              <a:solidFill>
                <a:schemeClr val="accent1"/>
              </a:solidFill>
            </a:endParaRPr>
          </a:p>
        </p:txBody>
      </p:sp>
      <p:sp>
        <p:nvSpPr>
          <p:cNvPr id="5" name="Rectángulo 4"/>
          <p:cNvSpPr/>
          <p:nvPr/>
        </p:nvSpPr>
        <p:spPr>
          <a:xfrm>
            <a:off x="939530" y="921185"/>
            <a:ext cx="2708627" cy="461665"/>
          </a:xfrm>
          <a:prstGeom prst="rect">
            <a:avLst/>
          </a:prstGeom>
        </p:spPr>
        <p:txBody>
          <a:bodyPr wrap="none">
            <a:spAutoFit/>
          </a:bodyPr>
          <a:lstStyle/>
          <a:p>
            <a:r>
              <a:rPr lang="en-US" sz="2400" b="1" dirty="0" err="1">
                <a:solidFill>
                  <a:schemeClr val="accent1"/>
                </a:solidFill>
                <a:latin typeface="Times New Roman" panose="02020603050405020304" pitchFamily="18" charset="0"/>
                <a:cs typeface="Times New Roman" panose="02020603050405020304" pitchFamily="18" charset="0"/>
              </a:rPr>
              <a:t>Actores</a:t>
            </a:r>
            <a:r>
              <a:rPr lang="en-US" sz="2400" b="1" dirty="0">
                <a:solidFill>
                  <a:schemeClr val="accent1"/>
                </a:solidFill>
                <a:latin typeface="Times New Roman" panose="02020603050405020304" pitchFamily="18" charset="0"/>
                <a:cs typeface="Times New Roman" panose="02020603050405020304" pitchFamily="18" charset="0"/>
              </a:rPr>
              <a:t> del </a:t>
            </a:r>
            <a:r>
              <a:rPr lang="en-US" sz="2400" b="1" dirty="0" err="1">
                <a:solidFill>
                  <a:schemeClr val="accent1"/>
                </a:solidFill>
                <a:latin typeface="Times New Roman" panose="02020603050405020304" pitchFamily="18" charset="0"/>
                <a:cs typeface="Times New Roman" panose="02020603050405020304" pitchFamily="18" charset="0"/>
              </a:rPr>
              <a:t>sistema</a:t>
            </a:r>
            <a:endParaRPr lang="es-EC" sz="2400" dirty="0">
              <a:solidFill>
                <a:schemeClr val="accent1"/>
              </a:solidFill>
            </a:endParaRPr>
          </a:p>
        </p:txBody>
      </p:sp>
      <p:pic>
        <p:nvPicPr>
          <p:cNvPr id="6" name="Imagen 5"/>
          <p:cNvPicPr>
            <a:picLocks noChangeAspect="1"/>
          </p:cNvPicPr>
          <p:nvPr/>
        </p:nvPicPr>
        <p:blipFill>
          <a:blip r:embed="rId3"/>
          <a:stretch>
            <a:fillRect/>
          </a:stretch>
        </p:blipFill>
        <p:spPr>
          <a:xfrm>
            <a:off x="4164632" y="1821264"/>
            <a:ext cx="7785115" cy="3588371"/>
          </a:xfrm>
          <a:prstGeom prst="rect">
            <a:avLst/>
          </a:prstGeom>
        </p:spPr>
      </p:pic>
    </p:spTree>
    <p:extLst>
      <p:ext uri="{BB962C8B-B14F-4D97-AF65-F5344CB8AC3E}">
        <p14:creationId xmlns:p14="http://schemas.microsoft.com/office/powerpoint/2010/main" val="30381738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b="1" dirty="0" smtClean="0">
                <a:latin typeface="Times New Roman" panose="02020603050405020304" pitchFamily="18" charset="0"/>
                <a:cs typeface="Times New Roman" panose="02020603050405020304" pitchFamily="18" charset="0"/>
              </a:rPr>
              <a:t>Caso de uso </a:t>
            </a:r>
            <a:r>
              <a:rPr lang="es-EC" dirty="0" smtClean="0"/>
              <a:t/>
            </a:r>
            <a:br>
              <a:rPr lang="es-EC" dirty="0" smtClean="0"/>
            </a:br>
            <a:endParaRPr lang="es-EC" dirty="0"/>
          </a:p>
        </p:txBody>
      </p:sp>
      <p:pic>
        <p:nvPicPr>
          <p:cNvPr id="4" name="Imagen 3"/>
          <p:cNvPicPr>
            <a:picLocks noChangeAspect="1"/>
          </p:cNvPicPr>
          <p:nvPr/>
        </p:nvPicPr>
        <p:blipFill>
          <a:blip r:embed="rId2"/>
          <a:stretch>
            <a:fillRect/>
          </a:stretch>
        </p:blipFill>
        <p:spPr>
          <a:xfrm>
            <a:off x="281881" y="2382352"/>
            <a:ext cx="5469328" cy="3331480"/>
          </a:xfrm>
          <a:prstGeom prst="rect">
            <a:avLst/>
          </a:prstGeom>
        </p:spPr>
      </p:pic>
      <p:sp>
        <p:nvSpPr>
          <p:cNvPr id="3" name="Rectángulo 2"/>
          <p:cNvSpPr/>
          <p:nvPr/>
        </p:nvSpPr>
        <p:spPr>
          <a:xfrm>
            <a:off x="1244955" y="1311310"/>
            <a:ext cx="2664512" cy="461665"/>
          </a:xfrm>
          <a:prstGeom prst="rect">
            <a:avLst/>
          </a:prstGeom>
        </p:spPr>
        <p:txBody>
          <a:bodyPr wrap="none">
            <a:spAutoFit/>
          </a:bodyPr>
          <a:lstStyle/>
          <a:p>
            <a:r>
              <a:rPr lang="es-EC" sz="2400" b="1" dirty="0">
                <a:solidFill>
                  <a:schemeClr val="accent1"/>
                </a:solidFill>
                <a:latin typeface="Times New Roman" panose="02020603050405020304" pitchFamily="18" charset="0"/>
                <a:cs typeface="Times New Roman" panose="02020603050405020304" pitchFamily="18" charset="0"/>
              </a:rPr>
              <a:t>Envío de encuestas</a:t>
            </a:r>
            <a:endParaRPr lang="es-EC" sz="2400" dirty="0">
              <a:solidFill>
                <a:schemeClr val="accent1"/>
              </a:solidFill>
            </a:endParaRPr>
          </a:p>
        </p:txBody>
      </p:sp>
      <p:pic>
        <p:nvPicPr>
          <p:cNvPr id="5" name="Imagen 4"/>
          <p:cNvPicPr>
            <a:picLocks noChangeAspect="1"/>
          </p:cNvPicPr>
          <p:nvPr/>
        </p:nvPicPr>
        <p:blipFill>
          <a:blip r:embed="rId3"/>
          <a:stretch>
            <a:fillRect/>
          </a:stretch>
        </p:blipFill>
        <p:spPr>
          <a:xfrm>
            <a:off x="5751209" y="2647289"/>
            <a:ext cx="4925728" cy="3066543"/>
          </a:xfrm>
          <a:prstGeom prst="rect">
            <a:avLst/>
          </a:prstGeom>
        </p:spPr>
      </p:pic>
      <p:sp>
        <p:nvSpPr>
          <p:cNvPr id="6" name="Rectángulo 5"/>
          <p:cNvSpPr/>
          <p:nvPr/>
        </p:nvSpPr>
        <p:spPr>
          <a:xfrm>
            <a:off x="6318210" y="1281165"/>
            <a:ext cx="2964914" cy="461665"/>
          </a:xfrm>
          <a:prstGeom prst="rect">
            <a:avLst/>
          </a:prstGeom>
        </p:spPr>
        <p:txBody>
          <a:bodyPr wrap="none">
            <a:spAutoFit/>
          </a:bodyPr>
          <a:lstStyle/>
          <a:p>
            <a:r>
              <a:rPr lang="es-EC" sz="2400" b="1" dirty="0">
                <a:solidFill>
                  <a:schemeClr val="accent1"/>
                </a:solidFill>
                <a:latin typeface="Times New Roman" panose="02020603050405020304" pitchFamily="18" charset="0"/>
                <a:cs typeface="Times New Roman" panose="02020603050405020304" pitchFamily="18" charset="0"/>
              </a:rPr>
              <a:t>Realidad Aumentada</a:t>
            </a:r>
            <a:endParaRPr lang="es-EC" sz="2400" dirty="0">
              <a:solidFill>
                <a:schemeClr val="accent1"/>
              </a:solidFill>
            </a:endParaRPr>
          </a:p>
        </p:txBody>
      </p:sp>
    </p:spTree>
    <p:extLst>
      <p:ext uri="{BB962C8B-B14F-4D97-AF65-F5344CB8AC3E}">
        <p14:creationId xmlns:p14="http://schemas.microsoft.com/office/powerpoint/2010/main" val="16040310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771" y="0"/>
            <a:ext cx="8596668" cy="1320800"/>
          </a:xfrm>
        </p:spPr>
        <p:txBody>
          <a:bodyPr/>
          <a:lstStyle/>
          <a:p>
            <a:r>
              <a:rPr lang="es-EC" b="1" dirty="0" smtClean="0">
                <a:latin typeface="Times New Roman" panose="02020603050405020304" pitchFamily="18" charset="0"/>
                <a:cs typeface="Times New Roman" panose="02020603050405020304" pitchFamily="18" charset="0"/>
              </a:rPr>
              <a:t>Diagrama de secuencia</a:t>
            </a:r>
            <a:endParaRPr lang="es-EC" b="1"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110531" y="1094713"/>
            <a:ext cx="4359104" cy="3978031"/>
          </a:xfrm>
          <a:prstGeom prst="rect">
            <a:avLst/>
          </a:prstGeom>
        </p:spPr>
      </p:pic>
      <p:pic>
        <p:nvPicPr>
          <p:cNvPr id="5" name="Imagen 4"/>
          <p:cNvPicPr>
            <a:picLocks noChangeAspect="1"/>
          </p:cNvPicPr>
          <p:nvPr/>
        </p:nvPicPr>
        <p:blipFill>
          <a:blip r:embed="rId4"/>
          <a:stretch>
            <a:fillRect/>
          </a:stretch>
        </p:blipFill>
        <p:spPr>
          <a:xfrm>
            <a:off x="3910543" y="1320801"/>
            <a:ext cx="3495092" cy="3698972"/>
          </a:xfrm>
          <a:prstGeom prst="rect">
            <a:avLst/>
          </a:prstGeom>
        </p:spPr>
      </p:pic>
      <p:sp>
        <p:nvSpPr>
          <p:cNvPr id="3" name="Rectángulo 2"/>
          <p:cNvSpPr/>
          <p:nvPr/>
        </p:nvSpPr>
        <p:spPr>
          <a:xfrm>
            <a:off x="60771" y="663974"/>
            <a:ext cx="2377574" cy="369332"/>
          </a:xfrm>
          <a:prstGeom prst="rect">
            <a:avLst/>
          </a:prstGeom>
        </p:spPr>
        <p:txBody>
          <a:bodyPr wrap="none">
            <a:spAutoFit/>
          </a:bodyPr>
          <a:lstStyle/>
          <a:p>
            <a:r>
              <a:rPr lang="es-EC" b="1" dirty="0">
                <a:latin typeface="Times New Roman" panose="02020603050405020304" pitchFamily="18" charset="0"/>
                <a:cs typeface="Times New Roman" panose="02020603050405020304" pitchFamily="18" charset="0"/>
              </a:rPr>
              <a:t>. Búsqueda de docente</a:t>
            </a:r>
            <a:endParaRPr lang="es-EC" dirty="0"/>
          </a:p>
        </p:txBody>
      </p:sp>
      <p:sp>
        <p:nvSpPr>
          <p:cNvPr id="6" name="Rectángulo 5"/>
          <p:cNvSpPr/>
          <p:nvPr/>
        </p:nvSpPr>
        <p:spPr>
          <a:xfrm>
            <a:off x="4124895" y="725381"/>
            <a:ext cx="2044149" cy="369332"/>
          </a:xfrm>
          <a:prstGeom prst="rect">
            <a:avLst/>
          </a:prstGeom>
        </p:spPr>
        <p:txBody>
          <a:bodyPr wrap="none">
            <a:spAutoFit/>
          </a:bodyPr>
          <a:lstStyle/>
          <a:p>
            <a:r>
              <a:rPr lang="es-EC" b="1" dirty="0">
                <a:latin typeface="Times New Roman" panose="02020603050405020304" pitchFamily="18" charset="0"/>
                <a:cs typeface="Times New Roman" panose="02020603050405020304" pitchFamily="18" charset="0"/>
              </a:rPr>
              <a:t>Envío de encuestas</a:t>
            </a:r>
            <a:endParaRPr lang="es-EC" dirty="0"/>
          </a:p>
        </p:txBody>
      </p:sp>
      <p:sp>
        <p:nvSpPr>
          <p:cNvPr id="7" name="Rectángulo 6"/>
          <p:cNvSpPr/>
          <p:nvPr/>
        </p:nvSpPr>
        <p:spPr>
          <a:xfrm>
            <a:off x="7405635" y="651134"/>
            <a:ext cx="2268634" cy="369332"/>
          </a:xfrm>
          <a:prstGeom prst="rect">
            <a:avLst/>
          </a:prstGeom>
        </p:spPr>
        <p:txBody>
          <a:bodyPr wrap="none">
            <a:spAutoFit/>
          </a:bodyPr>
          <a:lstStyle/>
          <a:p>
            <a:r>
              <a:rPr lang="es-EC" b="1" dirty="0">
                <a:latin typeface="Times New Roman" panose="02020603050405020304" pitchFamily="18" charset="0"/>
                <a:cs typeface="Times New Roman" panose="02020603050405020304" pitchFamily="18" charset="0"/>
              </a:rPr>
              <a:t>Realidad Aumentada</a:t>
            </a:r>
            <a:endParaRPr lang="es-EC" dirty="0"/>
          </a:p>
        </p:txBody>
      </p:sp>
      <p:pic>
        <p:nvPicPr>
          <p:cNvPr id="8" name="Imagen 7"/>
          <p:cNvPicPr>
            <a:picLocks noChangeAspect="1"/>
          </p:cNvPicPr>
          <p:nvPr/>
        </p:nvPicPr>
        <p:blipFill>
          <a:blip r:embed="rId5"/>
          <a:stretch>
            <a:fillRect/>
          </a:stretch>
        </p:blipFill>
        <p:spPr>
          <a:xfrm>
            <a:off x="7523122" y="1320800"/>
            <a:ext cx="4385896" cy="3341635"/>
          </a:xfrm>
          <a:prstGeom prst="rect">
            <a:avLst/>
          </a:prstGeom>
        </p:spPr>
      </p:pic>
    </p:spTree>
    <p:extLst>
      <p:ext uri="{BB962C8B-B14F-4D97-AF65-F5344CB8AC3E}">
        <p14:creationId xmlns:p14="http://schemas.microsoft.com/office/powerpoint/2010/main" val="11076278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0"/>
            <a:ext cx="8596668" cy="1320800"/>
          </a:xfrm>
        </p:spPr>
        <p:txBody>
          <a:bodyPr/>
          <a:lstStyle/>
          <a:p>
            <a:r>
              <a:rPr lang="es-EC" b="1" dirty="0" smtClean="0">
                <a:latin typeface="Times New Roman" panose="02020603050405020304" pitchFamily="18" charset="0"/>
                <a:cs typeface="Times New Roman" panose="02020603050405020304" pitchFamily="18" charset="0"/>
              </a:rPr>
              <a:t>Diagrama de Despliegue</a:t>
            </a:r>
            <a:endParaRPr lang="es-EC" b="1"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369112" y="1032586"/>
            <a:ext cx="8904889" cy="2032638"/>
          </a:xfrm>
          <a:prstGeom prst="rect">
            <a:avLst/>
          </a:prstGeom>
        </p:spPr>
      </p:pic>
      <p:sp>
        <p:nvSpPr>
          <p:cNvPr id="5" name="Título 1"/>
          <p:cNvSpPr txBox="1">
            <a:spLocks/>
          </p:cNvSpPr>
          <p:nvPr/>
        </p:nvSpPr>
        <p:spPr>
          <a:xfrm>
            <a:off x="523222" y="3065224"/>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latin typeface="Times New Roman" panose="02020603050405020304" pitchFamily="18" charset="0"/>
                <a:cs typeface="Times New Roman" panose="02020603050405020304" pitchFamily="18" charset="0"/>
              </a:rPr>
              <a:t>Diagrama de Implementación</a:t>
            </a:r>
            <a:endParaRPr lang="es-EC" b="1" dirty="0">
              <a:latin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a:blip r:embed="rId4"/>
          <a:stretch>
            <a:fillRect/>
          </a:stretch>
        </p:blipFill>
        <p:spPr>
          <a:xfrm>
            <a:off x="447497" y="4386024"/>
            <a:ext cx="9197078" cy="1829631"/>
          </a:xfrm>
          <a:prstGeom prst="rect">
            <a:avLst/>
          </a:prstGeom>
        </p:spPr>
      </p:pic>
    </p:spTree>
    <p:extLst>
      <p:ext uri="{BB962C8B-B14F-4D97-AF65-F5344CB8AC3E}">
        <p14:creationId xmlns:p14="http://schemas.microsoft.com/office/powerpoint/2010/main" val="1957337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11659" y="2642624"/>
            <a:ext cx="6269150" cy="1200329"/>
          </a:xfrm>
          <a:prstGeom prst="rect">
            <a:avLst/>
          </a:prstGeom>
          <a:ln w="57150">
            <a:solidFill>
              <a:schemeClr val="accent1"/>
            </a:solidFill>
          </a:ln>
        </p:spPr>
        <p:txBody>
          <a:bodyPr wrap="square">
            <a:spAutoFit/>
          </a:bodyPr>
          <a:lstStyle/>
          <a:p>
            <a:pPr algn="ctr"/>
            <a:r>
              <a:rPr lang="es-EC" sz="2400" b="1" dirty="0" smtClean="0">
                <a:latin typeface="Times New Roman" panose="02020603050405020304" pitchFamily="18" charset="0"/>
                <a:cs typeface="Times New Roman" panose="02020603050405020304" pitchFamily="18" charset="0"/>
              </a:rPr>
              <a:t>PROPUESTA </a:t>
            </a:r>
            <a:r>
              <a:rPr lang="es-EC" sz="2400" b="1" dirty="0">
                <a:latin typeface="Times New Roman" panose="02020603050405020304" pitchFamily="18" charset="0"/>
                <a:cs typeface="Times New Roman" panose="02020603050405020304" pitchFamily="18" charset="0"/>
              </a:rPr>
              <a:t>MODELO DE </a:t>
            </a:r>
            <a:r>
              <a:rPr lang="es-EC" sz="2400" b="1" dirty="0" smtClean="0">
                <a:latin typeface="Times New Roman" panose="02020603050405020304" pitchFamily="18" charset="0"/>
                <a:cs typeface="Times New Roman" panose="02020603050405020304" pitchFamily="18" charset="0"/>
              </a:rPr>
              <a:t>PROYECCIÓN DE LOCALIDAD </a:t>
            </a:r>
            <a:r>
              <a:rPr lang="es-EC" sz="2400" b="1" dirty="0">
                <a:latin typeface="Times New Roman" panose="02020603050405020304" pitchFamily="18" charset="0"/>
                <a:cs typeface="Times New Roman" panose="02020603050405020304" pitchFamily="18" charset="0"/>
              </a:rPr>
              <a:t>Y </a:t>
            </a:r>
            <a:r>
              <a:rPr lang="es-EC" sz="2400" b="1" dirty="0" smtClean="0">
                <a:latin typeface="Times New Roman" panose="02020603050405020304" pitchFamily="18" charset="0"/>
                <a:cs typeface="Times New Roman" panose="02020603050405020304" pitchFamily="18" charset="0"/>
              </a:rPr>
              <a:t>SERVICIOS CON MINERÍA </a:t>
            </a:r>
            <a:r>
              <a:rPr lang="es-EC" sz="2400" b="1" dirty="0">
                <a:latin typeface="Times New Roman" panose="02020603050405020304" pitchFamily="18" charset="0"/>
                <a:cs typeface="Times New Roman" panose="02020603050405020304" pitchFamily="18" charset="0"/>
              </a:rPr>
              <a:t>DE DATOS</a:t>
            </a:r>
            <a:endParaRPr lang="es-EC" sz="2400" dirty="0"/>
          </a:p>
        </p:txBody>
      </p:sp>
      <p:pic>
        <p:nvPicPr>
          <p:cNvPr id="5" name="Imagen 5" descr="LOGO PRINCIPAL NUEV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033" y="196758"/>
            <a:ext cx="2082831" cy="620106"/>
          </a:xfrm>
          <a:prstGeom prst="rect">
            <a:avLst/>
          </a:prstGeom>
          <a:noFill/>
          <a:ln>
            <a:noFill/>
          </a:ln>
        </p:spPr>
      </p:pic>
    </p:spTree>
    <p:extLst>
      <p:ext uri="{BB962C8B-B14F-4D97-AF65-F5344CB8AC3E}">
        <p14:creationId xmlns:p14="http://schemas.microsoft.com/office/powerpoint/2010/main" val="1436872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1768" y="658801"/>
            <a:ext cx="8596668" cy="1320800"/>
          </a:xfrm>
        </p:spPr>
        <p:txBody>
          <a:bodyPr/>
          <a:lstStyle/>
          <a:p>
            <a:pPr lvl="2" algn="l" defTabSz="457200" rtl="0">
              <a:spcBef>
                <a:spcPct val="0"/>
              </a:spcBef>
            </a:pPr>
            <a:r>
              <a:rPr lang="es-ES" sz="3600" b="1" kern="1200" dirty="0">
                <a:solidFill>
                  <a:schemeClr val="tx1"/>
                </a:solidFill>
                <a:latin typeface="Times New Roman" panose="02020603050405020304" pitchFamily="18" charset="0"/>
                <a:ea typeface="+mj-ea"/>
                <a:cs typeface="Times New Roman" panose="02020603050405020304" pitchFamily="18" charset="0"/>
              </a:rPr>
              <a:t>Metodología CRISP-DM </a:t>
            </a:r>
            <a:r>
              <a:rPr lang="es-EC" b="1" dirty="0"/>
              <a:t/>
            </a:r>
            <a:br>
              <a:rPr lang="es-EC" b="1" dirty="0"/>
            </a:br>
            <a:endParaRPr lang="es-EC" dirty="0"/>
          </a:p>
        </p:txBody>
      </p:sp>
      <p:pic>
        <p:nvPicPr>
          <p:cNvPr id="3" name="Imagen 2"/>
          <p:cNvPicPr>
            <a:picLocks noChangeAspect="1"/>
          </p:cNvPicPr>
          <p:nvPr/>
        </p:nvPicPr>
        <p:blipFill>
          <a:blip r:embed="rId2"/>
          <a:stretch>
            <a:fillRect/>
          </a:stretch>
        </p:blipFill>
        <p:spPr>
          <a:xfrm>
            <a:off x="446829" y="2179498"/>
            <a:ext cx="9586546" cy="2419830"/>
          </a:xfrm>
          <a:prstGeom prst="rect">
            <a:avLst/>
          </a:prstGeom>
        </p:spPr>
      </p:pic>
    </p:spTree>
    <p:extLst>
      <p:ext uri="{BB962C8B-B14F-4D97-AF65-F5344CB8AC3E}">
        <p14:creationId xmlns:p14="http://schemas.microsoft.com/office/powerpoint/2010/main" val="3287530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776248" y="6164454"/>
            <a:ext cx="7448550" cy="461665"/>
          </a:xfrm>
          <a:prstGeom prst="rect">
            <a:avLst/>
          </a:prstGeom>
          <a:noFill/>
        </p:spPr>
        <p:txBody>
          <a:bodyPr wrap="square" rtlCol="0">
            <a:spAutoFit/>
          </a:bodyPr>
          <a:lstStyle/>
          <a:p>
            <a:r>
              <a:rPr lang="es-EC" sz="2400" dirty="0" smtClean="0">
                <a:latin typeface="Times New Roman" panose="02020603050405020304" pitchFamily="18" charset="0"/>
                <a:cs typeface="Times New Roman" panose="02020603050405020304" pitchFamily="18" charset="0"/>
              </a:rPr>
              <a:t>FUENTE :(Delgado Cristina 2011) </a:t>
            </a:r>
            <a:endParaRPr lang="es-EC" sz="2400" dirty="0">
              <a:latin typeface="Times New Roman" panose="02020603050405020304" pitchFamily="18" charset="0"/>
              <a:cs typeface="Times New Roman" panose="02020603050405020304" pitchFamily="18" charset="0"/>
            </a:endParaRPr>
          </a:p>
        </p:txBody>
      </p:sp>
      <p:graphicFrame>
        <p:nvGraphicFramePr>
          <p:cNvPr id="6" name="Diagrama 5"/>
          <p:cNvGraphicFramePr/>
          <p:nvPr>
            <p:extLst>
              <p:ext uri="{D42A27DB-BD31-4B8C-83A1-F6EECF244321}">
                <p14:modId xmlns:p14="http://schemas.microsoft.com/office/powerpoint/2010/main" val="3536420080"/>
              </p:ext>
            </p:extLst>
          </p:nvPr>
        </p:nvGraphicFramePr>
        <p:xfrm>
          <a:off x="580359" y="28377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8847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66825" y="990600"/>
            <a:ext cx="7791450" cy="3600986"/>
          </a:xfrm>
          <a:prstGeom prst="rect">
            <a:avLst/>
          </a:prstGeom>
          <a:noFill/>
        </p:spPr>
        <p:txBody>
          <a:bodyPr wrap="square" rtlCol="0">
            <a:spAutoFit/>
          </a:bodyPr>
          <a:lstStyle/>
          <a:p>
            <a:pPr algn="just"/>
            <a:r>
              <a:rPr lang="es-EC" sz="2400" dirty="0">
                <a:latin typeface="Times New Roman" panose="02020603050405020304" pitchFamily="18" charset="0"/>
                <a:cs typeface="Times New Roman" panose="02020603050405020304" pitchFamily="18" charset="0"/>
              </a:rPr>
              <a:t>L</a:t>
            </a:r>
            <a:r>
              <a:rPr lang="es-EC" sz="2400" dirty="0" smtClean="0">
                <a:latin typeface="Times New Roman" panose="02020603050405020304" pitchFamily="18" charset="0"/>
                <a:cs typeface="Times New Roman" panose="02020603050405020304" pitchFamily="18" charset="0"/>
              </a:rPr>
              <a:t>a nuevas tecnologías aplicadas a la movilidad del ser humano  tienen como tendencia en la actualidad, la creación de los denominados “ambientes construidos” , espacios </a:t>
            </a:r>
            <a:r>
              <a:rPr lang="es-EC" sz="2400" dirty="0">
                <a:latin typeface="Times New Roman" panose="02020603050405020304" pitchFamily="18" charset="0"/>
                <a:cs typeface="Times New Roman" panose="02020603050405020304" pitchFamily="18" charset="0"/>
              </a:rPr>
              <a:t>modificados por el ser humano con infraestructura de </a:t>
            </a:r>
            <a:r>
              <a:rPr lang="es-EC" sz="2400" dirty="0" smtClean="0">
                <a:latin typeface="Times New Roman" panose="02020603050405020304" pitchFamily="18" charset="0"/>
                <a:cs typeface="Times New Roman" panose="02020603050405020304" pitchFamily="18" charset="0"/>
              </a:rPr>
              <a:t>apoyo</a:t>
            </a:r>
            <a:r>
              <a:rPr lang="es-EC" sz="2400" dirty="0">
                <a:latin typeface="Times New Roman" panose="02020603050405020304" pitchFamily="18" charset="0"/>
                <a:cs typeface="Times New Roman" panose="02020603050405020304" pitchFamily="18" charset="0"/>
              </a:rPr>
              <a:t> , </a:t>
            </a:r>
            <a:r>
              <a:rPr lang="es-EC" sz="2400" dirty="0" smtClean="0">
                <a:latin typeface="Times New Roman" panose="02020603050405020304" pitchFamily="18" charset="0"/>
                <a:cs typeface="Times New Roman" panose="02020603050405020304" pitchFamily="18" charset="0"/>
              </a:rPr>
              <a:t>lo cual exige </a:t>
            </a:r>
            <a:r>
              <a:rPr lang="es-EC" sz="2400" dirty="0">
                <a:latin typeface="Times New Roman" panose="02020603050405020304" pitchFamily="18" charset="0"/>
                <a:cs typeface="Times New Roman" panose="02020603050405020304" pitchFamily="18" charset="0"/>
              </a:rPr>
              <a:t>la creación de herramientas que permitan una mejor experiencia al ser humano al interactuar con entornos que </a:t>
            </a:r>
            <a:r>
              <a:rPr lang="es-EC" sz="2400" dirty="0" smtClean="0">
                <a:latin typeface="Times New Roman" panose="02020603050405020304" pitchFamily="18" charset="0"/>
                <a:cs typeface="Times New Roman" panose="02020603050405020304" pitchFamily="18" charset="0"/>
              </a:rPr>
              <a:t>son </a:t>
            </a:r>
            <a:r>
              <a:rPr lang="es-EC" sz="2400" dirty="0">
                <a:latin typeface="Times New Roman" panose="02020603050405020304" pitchFamily="18" charset="0"/>
                <a:cs typeface="Times New Roman" panose="02020603050405020304" pitchFamily="18" charset="0"/>
              </a:rPr>
              <a:t>enriquecidos con elementos complementarios como la realidad aumentada y </a:t>
            </a:r>
            <a:r>
              <a:rPr lang="es-EC" sz="2400" dirty="0" smtClean="0">
                <a:latin typeface="Times New Roman" panose="02020603050405020304" pitchFamily="18" charset="0"/>
                <a:cs typeface="Times New Roman" panose="02020603050405020304" pitchFamily="18" charset="0"/>
              </a:rPr>
              <a:t>la virtual</a:t>
            </a:r>
            <a:r>
              <a:rPr lang="es-EC" sz="2400" dirty="0">
                <a:latin typeface="Times New Roman" panose="02020603050405020304" pitchFamily="18" charset="0"/>
                <a:cs typeface="Times New Roman" panose="02020603050405020304" pitchFamily="18" charset="0"/>
              </a:rPr>
              <a:t>. </a:t>
            </a:r>
            <a:endParaRPr lang="es-EC" dirty="0">
              <a:latin typeface="Times New Roman" panose="02020603050405020304" pitchFamily="18" charset="0"/>
              <a:cs typeface="Times New Roman" panose="02020603050405020304" pitchFamily="18" charset="0"/>
            </a:endParaRPr>
          </a:p>
          <a:p>
            <a:endParaRPr lang="es-EC" dirty="0" smtClean="0">
              <a:latin typeface="Times New Roman" panose="02020603050405020304" pitchFamily="18" charset="0"/>
              <a:cs typeface="Times New Roman" panose="02020603050405020304" pitchFamily="18" charset="0"/>
            </a:endParaRPr>
          </a:p>
          <a:p>
            <a:endParaRPr lang="es-EC"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1362075" y="5476875"/>
            <a:ext cx="7448550" cy="461665"/>
          </a:xfrm>
          <a:prstGeom prst="rect">
            <a:avLst/>
          </a:prstGeom>
          <a:noFill/>
        </p:spPr>
        <p:txBody>
          <a:bodyPr wrap="square" rtlCol="0">
            <a:spAutoFit/>
          </a:bodyPr>
          <a:lstStyle/>
          <a:p>
            <a:r>
              <a:rPr lang="es-EC" sz="2400" dirty="0" smtClean="0">
                <a:latin typeface="Times New Roman" panose="02020603050405020304" pitchFamily="18" charset="0"/>
                <a:cs typeface="Times New Roman" panose="02020603050405020304" pitchFamily="18" charset="0"/>
              </a:rPr>
              <a:t>FUENTE :(Ramírez Hernán 2017) </a:t>
            </a:r>
            <a:endParaRPr lang="es-EC"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30280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927870" y="6466733"/>
            <a:ext cx="4588107" cy="461665"/>
          </a:xfrm>
          <a:prstGeom prst="rect">
            <a:avLst/>
          </a:prstGeom>
          <a:noFill/>
        </p:spPr>
        <p:txBody>
          <a:bodyPr wrap="square" rtlCol="0">
            <a:spAutoFit/>
          </a:bodyPr>
          <a:lstStyle/>
          <a:p>
            <a:r>
              <a:rPr lang="es-EC" sz="2400" dirty="0" smtClean="0">
                <a:latin typeface="Times New Roman" panose="02020603050405020304" pitchFamily="18" charset="0"/>
                <a:cs typeface="Times New Roman" panose="02020603050405020304" pitchFamily="18" charset="0"/>
              </a:rPr>
              <a:t>FUENTE :(Gutiérrez Diego 2014) </a:t>
            </a:r>
            <a:endParaRPr lang="es-EC" sz="2400" dirty="0">
              <a:latin typeface="Times New Roman" panose="02020603050405020304" pitchFamily="18" charset="0"/>
              <a:cs typeface="Times New Roman" panose="02020603050405020304" pitchFamily="18" charset="0"/>
            </a:endParaRPr>
          </a:p>
        </p:txBody>
      </p:sp>
      <p:graphicFrame>
        <p:nvGraphicFramePr>
          <p:cNvPr id="6" name="Diagrama 5"/>
          <p:cNvGraphicFramePr/>
          <p:nvPr>
            <p:extLst>
              <p:ext uri="{D42A27DB-BD31-4B8C-83A1-F6EECF244321}">
                <p14:modId xmlns:p14="http://schemas.microsoft.com/office/powerpoint/2010/main" val="1052098854"/>
              </p:ext>
            </p:extLst>
          </p:nvPr>
        </p:nvGraphicFramePr>
        <p:xfrm>
          <a:off x="908340" y="126420"/>
          <a:ext cx="7602614" cy="5138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1927870" y="5472167"/>
            <a:ext cx="5414963" cy="738664"/>
          </a:xfrm>
          <a:prstGeom prst="rect">
            <a:avLst/>
          </a:prstGeom>
          <a:solidFill>
            <a:srgbClr val="92D050"/>
          </a:solidFill>
        </p:spPr>
        <p:txBody>
          <a:bodyPr wrap="square" rtlCol="0">
            <a:spAutoFit/>
          </a:bodyPr>
          <a:lstStyle/>
          <a:p>
            <a:r>
              <a:rPr lang="es-EC" sz="2400" dirty="0">
                <a:latin typeface="Times New Roman" panose="02020603050405020304" pitchFamily="18" charset="0"/>
                <a:cs typeface="Times New Roman" panose="02020603050405020304" pitchFamily="18" charset="0"/>
              </a:rPr>
              <a:t>Soporte Matemático</a:t>
            </a:r>
          </a:p>
          <a:p>
            <a:endParaRPr lang="es-EC" dirty="0"/>
          </a:p>
        </p:txBody>
      </p:sp>
      <p:pic>
        <p:nvPicPr>
          <p:cNvPr id="8" name="Imagen 7"/>
          <p:cNvPicPr>
            <a:picLocks noChangeAspect="1"/>
          </p:cNvPicPr>
          <p:nvPr/>
        </p:nvPicPr>
        <p:blipFill rotWithShape="1">
          <a:blip r:embed="rId7" cstate="print"/>
          <a:srcRect l="18053" t="45523" r="53938" b="49126"/>
          <a:stretch/>
        </p:blipFill>
        <p:spPr>
          <a:xfrm>
            <a:off x="4719248" y="5605292"/>
            <a:ext cx="4639757" cy="472413"/>
          </a:xfrm>
          <a:prstGeom prst="rect">
            <a:avLst/>
          </a:prstGeom>
        </p:spPr>
      </p:pic>
    </p:spTree>
    <p:extLst>
      <p:ext uri="{BB962C8B-B14F-4D97-AF65-F5344CB8AC3E}">
        <p14:creationId xmlns:p14="http://schemas.microsoft.com/office/powerpoint/2010/main" val="19810368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87825" y="833628"/>
            <a:ext cx="7775325" cy="830997"/>
          </a:xfrm>
          <a:prstGeom prst="rect">
            <a:avLst/>
          </a:prstGeom>
          <a:noFill/>
        </p:spPr>
        <p:txBody>
          <a:bodyPr wrap="square" rtlCol="0">
            <a:spAutoFit/>
          </a:bodyPr>
          <a:lstStyle/>
          <a:p>
            <a:pPr algn="ctr"/>
            <a:r>
              <a:rPr lang="es-ES" sz="2400" b="1" dirty="0">
                <a:latin typeface="Times New Roman" panose="02020603050405020304" pitchFamily="18" charset="0"/>
                <a:ea typeface="+mj-ea"/>
                <a:cs typeface="Times New Roman" panose="02020603050405020304" pitchFamily="18" charset="0"/>
              </a:rPr>
              <a:t>SELECCIÓN</a:t>
            </a:r>
            <a:r>
              <a:rPr lang="es-ES" sz="2400" b="1" dirty="0" smtClean="0">
                <a:latin typeface="Times New Roman" panose="02020603050405020304" pitchFamily="18" charset="0"/>
                <a:cs typeface="Times New Roman" panose="02020603050405020304" pitchFamily="18" charset="0"/>
              </a:rPr>
              <a:t> DE LOS ATRIBUTOS PARA APLICAR MINERÍA DE DATOS</a:t>
            </a:r>
            <a:endParaRPr lang="es-EC" sz="2400" b="1" dirty="0">
              <a:latin typeface="Times New Roman" panose="02020603050405020304" pitchFamily="18" charset="0"/>
              <a:cs typeface="Times New Roman" panose="02020603050405020304" pitchFamily="18" charset="0"/>
            </a:endParaRPr>
          </a:p>
        </p:txBody>
      </p:sp>
      <p:pic>
        <p:nvPicPr>
          <p:cNvPr id="11" name="Imagen 5" descr="LOGO PRINCIPAL NUEV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033" y="196758"/>
            <a:ext cx="2082831" cy="620106"/>
          </a:xfrm>
          <a:prstGeom prst="rect">
            <a:avLst/>
          </a:prstGeom>
          <a:noFill/>
          <a:ln>
            <a:noFill/>
          </a:ln>
        </p:spPr>
      </p:pic>
      <p:graphicFrame>
        <p:nvGraphicFramePr>
          <p:cNvPr id="2" name="Diagrama 1"/>
          <p:cNvGraphicFramePr/>
          <p:nvPr>
            <p:extLst>
              <p:ext uri="{D42A27DB-BD31-4B8C-83A1-F6EECF244321}">
                <p14:modId xmlns:p14="http://schemas.microsoft.com/office/powerpoint/2010/main" val="84687219"/>
              </p:ext>
            </p:extLst>
          </p:nvPr>
        </p:nvGraphicFramePr>
        <p:xfrm>
          <a:off x="533400" y="1664625"/>
          <a:ext cx="9171281" cy="5362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05534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99448" y="872945"/>
            <a:ext cx="7775325" cy="830997"/>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SELECCIÓN DE LOS ATRIBUTOS PARA APLICAR MINERÍA DE DATOS</a:t>
            </a:r>
            <a:endParaRPr lang="es-EC" sz="2400" dirty="0">
              <a:latin typeface="Times New Roman" panose="02020603050405020304" pitchFamily="18" charset="0"/>
              <a:cs typeface="Times New Roman" panose="02020603050405020304" pitchFamily="18" charset="0"/>
            </a:endParaRPr>
          </a:p>
        </p:txBody>
      </p:sp>
      <p:pic>
        <p:nvPicPr>
          <p:cNvPr id="11" name="Imagen 5" descr="LOGO PRINCIPAL NUEV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033" y="196758"/>
            <a:ext cx="2082831" cy="620106"/>
          </a:xfrm>
          <a:prstGeom prst="rect">
            <a:avLst/>
          </a:prstGeom>
          <a:noFill/>
          <a:ln>
            <a:noFill/>
          </a:ln>
        </p:spPr>
      </p:pic>
      <p:graphicFrame>
        <p:nvGraphicFramePr>
          <p:cNvPr id="2" name="Diagrama 1"/>
          <p:cNvGraphicFramePr/>
          <p:nvPr>
            <p:extLst>
              <p:ext uri="{D42A27DB-BD31-4B8C-83A1-F6EECF244321}">
                <p14:modId xmlns:p14="http://schemas.microsoft.com/office/powerpoint/2010/main" val="52942913"/>
              </p:ext>
            </p:extLst>
          </p:nvPr>
        </p:nvGraphicFramePr>
        <p:xfrm>
          <a:off x="340149" y="1027755"/>
          <a:ext cx="9354065" cy="56872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635049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8033" y="832752"/>
            <a:ext cx="9347560" cy="830997"/>
          </a:xfrm>
          <a:prstGeom prst="rect">
            <a:avLst/>
          </a:prstGeom>
        </p:spPr>
        <p:txBody>
          <a:bodyPr wrap="none">
            <a:spAutoFit/>
          </a:bodyPr>
          <a:lstStyle/>
          <a:p>
            <a:pPr algn="ctr"/>
            <a:r>
              <a:rPr lang="es-EC" sz="2400" b="1" dirty="0" smtClean="0">
                <a:latin typeface="Times New Roman" panose="02020603050405020304" pitchFamily="18" charset="0"/>
                <a:ea typeface="Times New Roman" panose="02020603050405020304" pitchFamily="18" charset="0"/>
              </a:rPr>
              <a:t>MODELO PROYECCIÓN DE LOCALIDADES A SER VISITADOS</a:t>
            </a:r>
          </a:p>
          <a:p>
            <a:pPr algn="ctr"/>
            <a:r>
              <a:rPr lang="es-EC" sz="2400" b="1" dirty="0" smtClean="0">
                <a:latin typeface="Times New Roman" panose="02020603050405020304" pitchFamily="18" charset="0"/>
                <a:ea typeface="Times New Roman" panose="02020603050405020304" pitchFamily="18" charset="0"/>
              </a:rPr>
              <a:t> EN EL AÑO 2018 CON REDES NEURONALES</a:t>
            </a:r>
            <a:endParaRPr lang="es-EC" sz="2400" dirty="0"/>
          </a:p>
        </p:txBody>
      </p:sp>
      <p:pic>
        <p:nvPicPr>
          <p:cNvPr id="9" name="Imagen 5" descr="LOGO PRINCIPAL NUEV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033" y="196758"/>
            <a:ext cx="2082831" cy="620106"/>
          </a:xfrm>
          <a:prstGeom prst="rect">
            <a:avLst/>
          </a:prstGeom>
          <a:noFill/>
          <a:ln>
            <a:noFill/>
          </a:ln>
        </p:spPr>
      </p:pic>
      <p:pic>
        <p:nvPicPr>
          <p:cNvPr id="7" name="Imagen 6"/>
          <p:cNvPicPr/>
          <p:nvPr/>
        </p:nvPicPr>
        <p:blipFill rotWithShape="1">
          <a:blip r:embed="rId4"/>
          <a:srcRect l="24871" t="12347" r="13923" b="17800"/>
          <a:stretch/>
        </p:blipFill>
        <p:spPr bwMode="auto">
          <a:xfrm>
            <a:off x="408758" y="1939513"/>
            <a:ext cx="8745290" cy="39387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34472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3127" y="915276"/>
            <a:ext cx="10079106" cy="830997"/>
          </a:xfrm>
          <a:prstGeom prst="rect">
            <a:avLst/>
          </a:prstGeom>
        </p:spPr>
        <p:txBody>
          <a:bodyPr wrap="none">
            <a:spAutoFit/>
          </a:bodyPr>
          <a:lstStyle/>
          <a:p>
            <a:pPr algn="ctr"/>
            <a:r>
              <a:rPr lang="es-EC" sz="2400" b="1" smtClean="0">
                <a:latin typeface="Times New Roman" panose="02020603050405020304" pitchFamily="18" charset="0"/>
                <a:ea typeface="Times New Roman" panose="02020603050405020304" pitchFamily="18" charset="0"/>
              </a:rPr>
              <a:t>PROYECCIÓN DEL PORCENTAJE DE VISITAS UTILIZANDO REDES</a:t>
            </a:r>
          </a:p>
          <a:p>
            <a:pPr algn="ctr"/>
            <a:r>
              <a:rPr lang="es-EC" sz="2400" b="1" smtClean="0">
                <a:latin typeface="Times New Roman" panose="02020603050405020304" pitchFamily="18" charset="0"/>
                <a:ea typeface="Times New Roman" panose="02020603050405020304" pitchFamily="18" charset="0"/>
              </a:rPr>
              <a:t> NEURONALES AÑO 2018</a:t>
            </a:r>
            <a:endParaRPr lang="es-EC" sz="2400"/>
          </a:p>
        </p:txBody>
      </p:sp>
      <p:pic>
        <p:nvPicPr>
          <p:cNvPr id="10" name="Imagen 5" descr="LOGO PRINCIPAL NUEV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033" y="196758"/>
            <a:ext cx="2082831" cy="620106"/>
          </a:xfrm>
          <a:prstGeom prst="rect">
            <a:avLst/>
          </a:prstGeom>
          <a:noFill/>
          <a:ln>
            <a:noFill/>
          </a:ln>
        </p:spPr>
      </p:pic>
      <p:graphicFrame>
        <p:nvGraphicFramePr>
          <p:cNvPr id="14" name="Gráfico 13"/>
          <p:cNvGraphicFramePr/>
          <p:nvPr>
            <p:extLst>
              <p:ext uri="{D42A27DB-BD31-4B8C-83A1-F6EECF244321}">
                <p14:modId xmlns:p14="http://schemas.microsoft.com/office/powerpoint/2010/main" val="2194227109"/>
              </p:ext>
            </p:extLst>
          </p:nvPr>
        </p:nvGraphicFramePr>
        <p:xfrm>
          <a:off x="1214651" y="2069960"/>
          <a:ext cx="8421718" cy="46222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2639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66003" y="911133"/>
            <a:ext cx="8860760" cy="830997"/>
          </a:xfrm>
          <a:prstGeom prst="rect">
            <a:avLst/>
          </a:prstGeom>
        </p:spPr>
        <p:txBody>
          <a:bodyPr wrap="none">
            <a:spAutoFit/>
          </a:bodyPr>
          <a:lstStyle/>
          <a:p>
            <a:pPr algn="ctr"/>
            <a:r>
              <a:rPr lang="es-EC" sz="2400" b="1" dirty="0" smtClean="0">
                <a:latin typeface="Times New Roman" panose="02020603050405020304" pitchFamily="18" charset="0"/>
                <a:ea typeface="Times New Roman" panose="02020603050405020304" pitchFamily="18" charset="0"/>
              </a:rPr>
              <a:t>MODELO PROYECCIÓN DE LA LOCALIDAD UTILIZANDO </a:t>
            </a:r>
          </a:p>
          <a:p>
            <a:pPr algn="ctr"/>
            <a:r>
              <a:rPr lang="es-EC" sz="2400" b="1" dirty="0" smtClean="0">
                <a:latin typeface="Times New Roman" panose="02020603050405020304" pitchFamily="18" charset="0"/>
                <a:ea typeface="Times New Roman" panose="02020603050405020304" pitchFamily="18" charset="0"/>
              </a:rPr>
              <a:t>REGRESIÓN LINEAL</a:t>
            </a:r>
            <a:endParaRPr lang="es-EC" sz="2400" dirty="0"/>
          </a:p>
        </p:txBody>
      </p:sp>
      <p:pic>
        <p:nvPicPr>
          <p:cNvPr id="9" name="Imagen 5" descr="LOGO PRINCIPAL NUEV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033" y="196758"/>
            <a:ext cx="2082831" cy="620106"/>
          </a:xfrm>
          <a:prstGeom prst="rect">
            <a:avLst/>
          </a:prstGeom>
          <a:noFill/>
          <a:ln>
            <a:noFill/>
          </a:ln>
        </p:spPr>
      </p:pic>
      <p:pic>
        <p:nvPicPr>
          <p:cNvPr id="10" name="Imagen 9"/>
          <p:cNvPicPr/>
          <p:nvPr/>
        </p:nvPicPr>
        <p:blipFill rotWithShape="1">
          <a:blip r:embed="rId4"/>
          <a:srcRect l="24999" t="12653" r="13834" b="19591"/>
          <a:stretch/>
        </p:blipFill>
        <p:spPr bwMode="auto">
          <a:xfrm>
            <a:off x="566003" y="1836400"/>
            <a:ext cx="8267545" cy="45265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4270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415087" y="91312"/>
            <a:ext cx="4419094" cy="830997"/>
          </a:xfrm>
          <a:prstGeom prst="rect">
            <a:avLst/>
          </a:prstGeom>
        </p:spPr>
        <p:txBody>
          <a:bodyPr wrap="none">
            <a:spAutoFit/>
          </a:bodyPr>
          <a:lstStyle/>
          <a:p>
            <a:pPr algn="ctr"/>
            <a:r>
              <a:rPr lang="es-EC" sz="2400" b="1" smtClean="0">
                <a:latin typeface="Times New Roman" panose="02020603050405020304" pitchFamily="18" charset="0"/>
                <a:ea typeface="Times New Roman" panose="02020603050405020304" pitchFamily="18" charset="0"/>
              </a:rPr>
              <a:t>PROYECCIÓN A TRAVÉS DE </a:t>
            </a:r>
          </a:p>
          <a:p>
            <a:pPr algn="ctr"/>
            <a:r>
              <a:rPr lang="es-EC" sz="2400" b="1" smtClean="0">
                <a:latin typeface="Times New Roman" panose="02020603050405020304" pitchFamily="18" charset="0"/>
                <a:ea typeface="Times New Roman" panose="02020603050405020304" pitchFamily="18" charset="0"/>
              </a:rPr>
              <a:t>REGRESIÓN LINEAL</a:t>
            </a:r>
            <a:endParaRPr lang="es-EC" sz="2400"/>
          </a:p>
        </p:txBody>
      </p:sp>
      <p:pic>
        <p:nvPicPr>
          <p:cNvPr id="10" name="Imagen 5" descr="LOGO PRINCIPAL NUEV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033" y="196758"/>
            <a:ext cx="2082831" cy="620106"/>
          </a:xfrm>
          <a:prstGeom prst="rect">
            <a:avLst/>
          </a:prstGeom>
          <a:noFill/>
          <a:ln>
            <a:noFill/>
          </a:ln>
        </p:spPr>
      </p:pic>
      <p:graphicFrame>
        <p:nvGraphicFramePr>
          <p:cNvPr id="8" name="Gráfico 7"/>
          <p:cNvGraphicFramePr/>
          <p:nvPr>
            <p:extLst>
              <p:ext uri="{D42A27DB-BD31-4B8C-83A1-F6EECF244321}">
                <p14:modId xmlns:p14="http://schemas.microsoft.com/office/powerpoint/2010/main" val="2413388518"/>
              </p:ext>
            </p:extLst>
          </p:nvPr>
        </p:nvGraphicFramePr>
        <p:xfrm>
          <a:off x="491319" y="922309"/>
          <a:ext cx="8702923" cy="54382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51411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50574" y="942202"/>
            <a:ext cx="8626039" cy="830997"/>
          </a:xfrm>
          <a:prstGeom prst="rect">
            <a:avLst/>
          </a:prstGeom>
        </p:spPr>
        <p:txBody>
          <a:bodyPr wrap="square">
            <a:spAutoFit/>
          </a:bodyPr>
          <a:lstStyle/>
          <a:p>
            <a:pPr algn="ctr"/>
            <a:r>
              <a:rPr lang="es-EC" sz="2400" b="1" smtClean="0">
                <a:latin typeface="Times New Roman" panose="02020603050405020304" pitchFamily="18" charset="0"/>
                <a:ea typeface="Times New Roman" panose="02020603050405020304" pitchFamily="18" charset="0"/>
              </a:rPr>
              <a:t>MODELO DEL TIPO DE SERVICIO UTILIZANDO REDES NEURONALES AÑO 2018</a:t>
            </a:r>
            <a:endParaRPr lang="es-EC" sz="2400"/>
          </a:p>
        </p:txBody>
      </p:sp>
      <p:pic>
        <p:nvPicPr>
          <p:cNvPr id="10" name="Imagen 5" descr="LOGO PRINCIPAL NUEV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033" y="196758"/>
            <a:ext cx="2082831" cy="620106"/>
          </a:xfrm>
          <a:prstGeom prst="rect">
            <a:avLst/>
          </a:prstGeom>
          <a:noFill/>
          <a:ln>
            <a:noFill/>
          </a:ln>
        </p:spPr>
      </p:pic>
      <p:pic>
        <p:nvPicPr>
          <p:cNvPr id="8" name="Imagen 7"/>
          <p:cNvPicPr/>
          <p:nvPr/>
        </p:nvPicPr>
        <p:blipFill rotWithShape="1">
          <a:blip r:embed="rId4"/>
          <a:srcRect l="24725" t="11540" r="13874" b="18596"/>
          <a:stretch/>
        </p:blipFill>
        <p:spPr>
          <a:xfrm>
            <a:off x="935847" y="1898538"/>
            <a:ext cx="7655494" cy="4722126"/>
          </a:xfrm>
          <a:prstGeom prst="rect">
            <a:avLst/>
          </a:prstGeom>
        </p:spPr>
      </p:pic>
    </p:spTree>
    <p:extLst>
      <p:ext uri="{BB962C8B-B14F-4D97-AF65-F5344CB8AC3E}">
        <p14:creationId xmlns:p14="http://schemas.microsoft.com/office/powerpoint/2010/main" val="2374874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8032" y="985616"/>
            <a:ext cx="10091769" cy="830997"/>
          </a:xfrm>
          <a:prstGeom prst="rect">
            <a:avLst/>
          </a:prstGeom>
        </p:spPr>
        <p:txBody>
          <a:bodyPr wrap="square">
            <a:spAutoFit/>
          </a:bodyPr>
          <a:lstStyle/>
          <a:p>
            <a:r>
              <a:rPr lang="es-EC" sz="2400" b="1">
                <a:latin typeface="Times New Roman" panose="02020603050405020304" pitchFamily="18" charset="0"/>
                <a:ea typeface="Times New Roman" panose="02020603050405020304" pitchFamily="18" charset="0"/>
              </a:rPr>
              <a:t>PROYECCION DEL TIPO DE SERVICIO CON REDES NEURONALES </a:t>
            </a:r>
          </a:p>
          <a:p>
            <a:r>
              <a:rPr lang="es-EC" sz="2400" b="1">
                <a:latin typeface="Times New Roman" panose="02020603050405020304" pitchFamily="18" charset="0"/>
                <a:ea typeface="Times New Roman" panose="02020603050405020304" pitchFamily="18" charset="0"/>
              </a:rPr>
              <a:t>DEPARTAMENTO DE CIENCIAS ADMINISTRATIVAS AÑO 2018</a:t>
            </a:r>
          </a:p>
        </p:txBody>
      </p:sp>
      <p:pic>
        <p:nvPicPr>
          <p:cNvPr id="9" name="Imagen 5" descr="LOGO PRINCIPAL NUEV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033" y="196758"/>
            <a:ext cx="2082831" cy="620106"/>
          </a:xfrm>
          <a:prstGeom prst="rect">
            <a:avLst/>
          </a:prstGeom>
          <a:noFill/>
          <a:ln>
            <a:noFill/>
          </a:ln>
        </p:spPr>
      </p:pic>
      <p:graphicFrame>
        <p:nvGraphicFramePr>
          <p:cNvPr id="7" name="Gráfico 6"/>
          <p:cNvGraphicFramePr/>
          <p:nvPr>
            <p:extLst>
              <p:ext uri="{D42A27DB-BD31-4B8C-83A1-F6EECF244321}">
                <p14:modId xmlns:p14="http://schemas.microsoft.com/office/powerpoint/2010/main" val="16686142"/>
              </p:ext>
            </p:extLst>
          </p:nvPr>
        </p:nvGraphicFramePr>
        <p:xfrm>
          <a:off x="693336" y="2009670"/>
          <a:ext cx="7224765" cy="48483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95524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9150" y="119845"/>
            <a:ext cx="9219856" cy="1015663"/>
          </a:xfrm>
          <a:prstGeom prst="rect">
            <a:avLst/>
          </a:prstGeom>
        </p:spPr>
        <p:txBody>
          <a:bodyPr wrap="square">
            <a:spAutoFit/>
          </a:bodyPr>
          <a:lstStyle/>
          <a:p>
            <a:pPr indent="450215" algn="ctr">
              <a:lnSpc>
                <a:spcPct val="150000"/>
              </a:lnSpc>
              <a:spcAft>
                <a:spcPts val="0"/>
              </a:spcAft>
            </a:pPr>
            <a:r>
              <a:rPr lang="es-EC" sz="2000" b="1" cap="small" dirty="0" smtClean="0">
                <a:latin typeface="Times New Roman" panose="02020603050405020304" pitchFamily="18" charset="0"/>
                <a:ea typeface="Times New Roman" panose="02020603050405020304" pitchFamily="18" charset="0"/>
                <a:cs typeface="Times New Roman" panose="02020603050405020304" pitchFamily="18" charset="0"/>
              </a:rPr>
              <a:t>PROYECCIÓN DE SERVICIO CON REDES NEURONALES</a:t>
            </a:r>
          </a:p>
          <a:p>
            <a:pPr indent="450215" algn="ctr">
              <a:lnSpc>
                <a:spcPct val="150000"/>
              </a:lnSpc>
              <a:spcAft>
                <a:spcPts val="0"/>
              </a:spcAft>
            </a:pPr>
            <a:r>
              <a:rPr lang="es-EC" sz="2000" b="1" cap="small" dirty="0" smtClean="0">
                <a:effectLst/>
                <a:latin typeface="Times New Roman" panose="02020603050405020304" pitchFamily="18" charset="0"/>
                <a:ea typeface="Times New Roman" panose="02020603050405020304" pitchFamily="18" charset="0"/>
                <a:cs typeface="Times New Roman" panose="02020603050405020304" pitchFamily="18" charset="0"/>
              </a:rPr>
              <a:t>DEPARTAMENTO DE ENERGÍA Y MECÁNICA AÑO 2018</a:t>
            </a:r>
            <a:endParaRPr lang="es-EC" sz="2000" b="1" cap="small"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Imagen 5" descr="LOGO PRINCIPAL NUEV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033" y="196758"/>
            <a:ext cx="2082831" cy="620106"/>
          </a:xfrm>
          <a:prstGeom prst="rect">
            <a:avLst/>
          </a:prstGeom>
          <a:noFill/>
          <a:ln>
            <a:noFill/>
          </a:ln>
        </p:spPr>
      </p:pic>
      <p:graphicFrame>
        <p:nvGraphicFramePr>
          <p:cNvPr id="7" name="Gráfico 6"/>
          <p:cNvGraphicFramePr/>
          <p:nvPr>
            <p:extLst>
              <p:ext uri="{D42A27DB-BD31-4B8C-83A1-F6EECF244321}">
                <p14:modId xmlns:p14="http://schemas.microsoft.com/office/powerpoint/2010/main" val="2129597462"/>
              </p:ext>
            </p:extLst>
          </p:nvPr>
        </p:nvGraphicFramePr>
        <p:xfrm>
          <a:off x="697671" y="1376194"/>
          <a:ext cx="8506619" cy="45221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088528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51045" y="1067637"/>
            <a:ext cx="3568630" cy="523220"/>
          </a:xfrm>
          <a:prstGeom prst="rect">
            <a:avLst/>
          </a:prstGeom>
          <a:solidFill>
            <a:schemeClr val="accent1"/>
          </a:solidFill>
        </p:spPr>
        <p:txBody>
          <a:bodyPr wrap="square" rtlCol="0">
            <a:spAutoFit/>
          </a:bodyPr>
          <a:lstStyle/>
          <a:p>
            <a:r>
              <a:rPr lang="es-EC" sz="2800" dirty="0" smtClean="0">
                <a:latin typeface="Times New Roman" panose="02020603050405020304" pitchFamily="18" charset="0"/>
                <a:cs typeface="Times New Roman" panose="02020603050405020304" pitchFamily="18" charset="0"/>
              </a:rPr>
              <a:t>GENERALIDADES</a:t>
            </a:r>
            <a:endParaRPr lang="es-EC"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13322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87147" y="-23395"/>
            <a:ext cx="9811264" cy="960328"/>
          </a:xfrm>
          <a:prstGeom prst="rect">
            <a:avLst/>
          </a:prstGeom>
        </p:spPr>
        <p:txBody>
          <a:bodyPr wrap="square">
            <a:spAutoFit/>
          </a:bodyPr>
          <a:lstStyle/>
          <a:p>
            <a:pPr indent="450215" algn="ctr">
              <a:lnSpc>
                <a:spcPct val="150000"/>
              </a:lnSpc>
              <a:spcAft>
                <a:spcPts val="0"/>
              </a:spcAft>
            </a:pPr>
            <a:r>
              <a:rPr lang="es-ES" sz="2000" b="1" cap="small" smtClean="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PROYECCIÓN DE VISITAS SEGÚN EL SEXO A VARIOS LUGARES DE LA ESPE SEGÚN EL SEXO AÑO 2018</a:t>
            </a:r>
            <a:endParaRPr lang="es-EC" sz="2000" b="1" cap="small">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Imagen 5" descr="LOGO PRINCIPAL NUEV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033" y="196758"/>
            <a:ext cx="2082831" cy="620106"/>
          </a:xfrm>
          <a:prstGeom prst="rect">
            <a:avLst/>
          </a:prstGeom>
          <a:noFill/>
          <a:ln>
            <a:noFill/>
          </a:ln>
        </p:spPr>
      </p:pic>
      <p:pic>
        <p:nvPicPr>
          <p:cNvPr id="7" name="Imagen 6"/>
          <p:cNvPicPr/>
          <p:nvPr/>
        </p:nvPicPr>
        <p:blipFill rotWithShape="1">
          <a:blip r:embed="rId4"/>
          <a:srcRect l="24574" t="12244" r="1112" b="10985"/>
          <a:stretch/>
        </p:blipFill>
        <p:spPr bwMode="auto">
          <a:xfrm>
            <a:off x="535173" y="936933"/>
            <a:ext cx="10970190" cy="59210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5721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24932" y="271305"/>
            <a:ext cx="8109019" cy="6430946"/>
          </a:xfrm>
        </p:spPr>
        <p:txBody>
          <a:bodyPr>
            <a:normAutofit/>
          </a:bodyPr>
          <a:lstStyle/>
          <a:p>
            <a:pPr lvl="0" algn="l"/>
            <a:endParaRPr lang="es-ES" dirty="0" smtClean="0"/>
          </a:p>
          <a:p>
            <a:pPr lvl="0" algn="l"/>
            <a:r>
              <a:rPr lang="es-ES" sz="2800" b="1" dirty="0">
                <a:solidFill>
                  <a:schemeClr val="tx1"/>
                </a:solidFill>
                <a:latin typeface="Times New Roman" panose="02020603050405020304" pitchFamily="18" charset="0"/>
                <a:cs typeface="Times New Roman" panose="02020603050405020304" pitchFamily="18" charset="0"/>
              </a:rPr>
              <a:t> </a:t>
            </a:r>
            <a:r>
              <a:rPr lang="es-ES" sz="2800" b="1" dirty="0" smtClean="0">
                <a:solidFill>
                  <a:schemeClr val="tx1"/>
                </a:solidFill>
                <a:latin typeface="Times New Roman" panose="02020603050405020304" pitchFamily="18" charset="0"/>
                <a:cs typeface="Times New Roman" panose="02020603050405020304" pitchFamily="18" charset="0"/>
              </a:rPr>
              <a:t>  CONCLUSIONES </a:t>
            </a:r>
          </a:p>
          <a:p>
            <a:pPr marL="285750" indent="-285750" algn="just">
              <a:buFont typeface="Wingdings" panose="05000000000000000000" pitchFamily="2" charset="2"/>
              <a:buChar char="Ø"/>
            </a:pPr>
            <a:r>
              <a:rPr lang="es-EC" sz="2200" dirty="0" smtClean="0">
                <a:solidFill>
                  <a:schemeClr val="tx1"/>
                </a:solidFill>
                <a:latin typeface="Times New Roman" panose="02020603050405020304" pitchFamily="18" charset="0"/>
                <a:cs typeface="Times New Roman" panose="02020603050405020304" pitchFamily="18" charset="0"/>
              </a:rPr>
              <a:t>Actualmente </a:t>
            </a:r>
            <a:r>
              <a:rPr lang="es-EC" sz="2200" dirty="0">
                <a:solidFill>
                  <a:schemeClr val="tx1"/>
                </a:solidFill>
                <a:latin typeface="Times New Roman" panose="02020603050405020304" pitchFamily="18" charset="0"/>
                <a:cs typeface="Times New Roman" panose="02020603050405020304" pitchFamily="18" charset="0"/>
              </a:rPr>
              <a:t>no existe una aplicación móvil que permita lograr la integración de realidad aumentada, georreferenciación y entregue información apropiada de las dependencias </a:t>
            </a:r>
            <a:r>
              <a:rPr lang="es-EC" sz="2200" dirty="0" smtClean="0">
                <a:solidFill>
                  <a:schemeClr val="tx1"/>
                </a:solidFill>
                <a:latin typeface="Times New Roman" panose="02020603050405020304" pitchFamily="18" charset="0"/>
                <a:cs typeface="Times New Roman" panose="02020603050405020304" pitchFamily="18" charset="0"/>
              </a:rPr>
              <a:t>y a </a:t>
            </a:r>
            <a:r>
              <a:rPr lang="es-EC" sz="2200" dirty="0">
                <a:solidFill>
                  <a:schemeClr val="tx1"/>
                </a:solidFill>
                <a:latin typeface="Times New Roman" panose="02020603050405020304" pitchFamily="18" charset="0"/>
                <a:cs typeface="Times New Roman" panose="02020603050405020304" pitchFamily="18" charset="0"/>
              </a:rPr>
              <a:t>cualquier usuario que se </a:t>
            </a:r>
            <a:r>
              <a:rPr lang="es-EC" sz="2200" dirty="0" smtClean="0">
                <a:solidFill>
                  <a:schemeClr val="tx1"/>
                </a:solidFill>
                <a:latin typeface="Times New Roman" panose="02020603050405020304" pitchFamily="18" charset="0"/>
                <a:cs typeface="Times New Roman" panose="02020603050405020304" pitchFamily="18" charset="0"/>
              </a:rPr>
              <a:t>encuentre </a:t>
            </a:r>
            <a:r>
              <a:rPr lang="es-EC" sz="2200" dirty="0">
                <a:solidFill>
                  <a:schemeClr val="tx1"/>
                </a:solidFill>
                <a:latin typeface="Times New Roman" panose="02020603050405020304" pitchFamily="18" charset="0"/>
                <a:cs typeface="Times New Roman" panose="02020603050405020304" pitchFamily="18" charset="0"/>
              </a:rPr>
              <a:t>dentro del campus. De ahí surge la necesidad </a:t>
            </a:r>
            <a:r>
              <a:rPr lang="es-EC" sz="2200" dirty="0" smtClean="0">
                <a:solidFill>
                  <a:schemeClr val="tx1"/>
                </a:solidFill>
                <a:latin typeface="Times New Roman" panose="02020603050405020304" pitchFamily="18" charset="0"/>
                <a:cs typeface="Times New Roman" panose="02020603050405020304" pitchFamily="18" charset="0"/>
              </a:rPr>
              <a:t>del uso de </a:t>
            </a:r>
            <a:r>
              <a:rPr lang="es-EC" sz="2200" dirty="0">
                <a:solidFill>
                  <a:schemeClr val="tx1"/>
                </a:solidFill>
                <a:latin typeface="Times New Roman" panose="02020603050405020304" pitchFamily="18" charset="0"/>
                <a:cs typeface="Times New Roman" panose="02020603050405020304" pitchFamily="18" charset="0"/>
              </a:rPr>
              <a:t>esta herramienta </a:t>
            </a:r>
            <a:r>
              <a:rPr lang="es-EC" sz="2200" dirty="0" smtClean="0">
                <a:solidFill>
                  <a:schemeClr val="tx1"/>
                </a:solidFill>
                <a:latin typeface="Times New Roman" panose="02020603050405020304" pitchFamily="18" charset="0"/>
                <a:cs typeface="Times New Roman" panose="02020603050405020304" pitchFamily="18" charset="0"/>
              </a:rPr>
              <a:t>que ayudaría </a:t>
            </a:r>
            <a:r>
              <a:rPr lang="es-EC" sz="2200" dirty="0">
                <a:solidFill>
                  <a:schemeClr val="tx1"/>
                </a:solidFill>
                <a:latin typeface="Times New Roman" panose="02020603050405020304" pitchFamily="18" charset="0"/>
                <a:cs typeface="Times New Roman" panose="02020603050405020304" pitchFamily="18" charset="0"/>
              </a:rPr>
              <a:t>a la toma de decisiones estratégicas, propósito fundamental del BI, lo que daría a la UFA una gran ventaja competitiva.</a:t>
            </a:r>
          </a:p>
          <a:p>
            <a:pPr lvl="0" algn="just"/>
            <a:endParaRPr lang="es-EC"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16690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20157" y="128430"/>
            <a:ext cx="8042973" cy="3348300"/>
          </a:xfrm>
        </p:spPr>
        <p:txBody>
          <a:bodyPr>
            <a:normAutofit/>
          </a:bodyPr>
          <a:lstStyle/>
          <a:p>
            <a:pPr lvl="0" algn="l"/>
            <a:endParaRPr lang="es-ES" dirty="0" smtClean="0"/>
          </a:p>
          <a:p>
            <a:pPr marL="342900" indent="-342900" algn="just">
              <a:buFont typeface="Wingdings" panose="05000000000000000000" pitchFamily="2" charset="2"/>
              <a:buChar char="Ø"/>
            </a:pPr>
            <a:r>
              <a:rPr lang="es-EC" sz="2400" dirty="0">
                <a:solidFill>
                  <a:schemeClr val="tx1"/>
                </a:solidFill>
                <a:latin typeface="Times New Roman" panose="02020603050405020304" pitchFamily="18" charset="0"/>
                <a:cs typeface="Times New Roman" panose="02020603050405020304" pitchFamily="18" charset="0"/>
              </a:rPr>
              <a:t>L</a:t>
            </a:r>
            <a:r>
              <a:rPr lang="es-EC" sz="2400" dirty="0" smtClean="0">
                <a:solidFill>
                  <a:schemeClr val="tx1"/>
                </a:solidFill>
                <a:latin typeface="Times New Roman" panose="02020603050405020304" pitchFamily="18" charset="0"/>
                <a:cs typeface="Times New Roman" panose="02020603050405020304" pitchFamily="18" charset="0"/>
              </a:rPr>
              <a:t>a </a:t>
            </a:r>
            <a:r>
              <a:rPr lang="es-EC" sz="2400" dirty="0">
                <a:solidFill>
                  <a:schemeClr val="tx1"/>
                </a:solidFill>
                <a:latin typeface="Times New Roman" panose="02020603050405020304" pitchFamily="18" charset="0"/>
                <a:cs typeface="Times New Roman" panose="02020603050405020304" pitchFamily="18" charset="0"/>
              </a:rPr>
              <a:t>metodología Scrum para el desarrollo de aplicaciones </a:t>
            </a:r>
            <a:r>
              <a:rPr lang="es-EC" sz="2400" dirty="0" smtClean="0">
                <a:solidFill>
                  <a:schemeClr val="tx1"/>
                </a:solidFill>
                <a:latin typeface="Times New Roman" panose="02020603050405020304" pitchFamily="18" charset="0"/>
                <a:cs typeface="Times New Roman" panose="02020603050405020304" pitchFamily="18" charset="0"/>
              </a:rPr>
              <a:t>móviles es flexible, </a:t>
            </a:r>
            <a:r>
              <a:rPr lang="es-EC" sz="2400" dirty="0">
                <a:solidFill>
                  <a:schemeClr val="tx1"/>
                </a:solidFill>
                <a:latin typeface="Times New Roman" panose="02020603050405020304" pitchFamily="18" charset="0"/>
                <a:cs typeface="Times New Roman" panose="02020603050405020304" pitchFamily="18" charset="0"/>
              </a:rPr>
              <a:t>dado que en las diferentes etapas se necesitó agregar e integrar nuevas funciones no contempladas las cuales no alteraron el cumplimiento del proyecto, permitiendo agregar cambios en la </a:t>
            </a:r>
            <a:r>
              <a:rPr lang="es-EC" sz="2400" dirty="0" smtClean="0">
                <a:solidFill>
                  <a:schemeClr val="tx1"/>
                </a:solidFill>
                <a:latin typeface="Times New Roman" panose="02020603050405020304" pitchFamily="18" charset="0"/>
                <a:cs typeface="Times New Roman" panose="02020603050405020304" pitchFamily="18" charset="0"/>
              </a:rPr>
              <a:t>marcha,</a:t>
            </a:r>
            <a:r>
              <a:rPr lang="es-ES" sz="2400" b="1" dirty="0">
                <a:solidFill>
                  <a:schemeClr val="tx1"/>
                </a:solidFill>
                <a:latin typeface="Times New Roman" panose="02020603050405020304" pitchFamily="18" charset="0"/>
                <a:cs typeface="Times New Roman" panose="02020603050405020304" pitchFamily="18" charset="0"/>
              </a:rPr>
              <a:t> </a:t>
            </a:r>
            <a:r>
              <a:rPr lang="es-ES" sz="2400" dirty="0" smtClean="0">
                <a:solidFill>
                  <a:schemeClr val="tx1"/>
                </a:solidFill>
                <a:latin typeface="Times New Roman" panose="02020603050405020304" pitchFamily="18" charset="0"/>
                <a:cs typeface="Times New Roman" panose="02020603050405020304" pitchFamily="18" charset="0"/>
              </a:rPr>
              <a:t>mientras </a:t>
            </a:r>
            <a:r>
              <a:rPr lang="es-EC" sz="2400" dirty="0" smtClean="0">
                <a:solidFill>
                  <a:schemeClr val="tx1"/>
                </a:solidFill>
                <a:latin typeface="Times New Roman" panose="02020603050405020304" pitchFamily="18" charset="0"/>
                <a:cs typeface="Times New Roman" panose="02020603050405020304" pitchFamily="18" charset="0"/>
              </a:rPr>
              <a:t>que</a:t>
            </a:r>
            <a:r>
              <a:rPr lang="es-ES" sz="2400" dirty="0" smtClean="0">
                <a:solidFill>
                  <a:schemeClr val="tx1"/>
                </a:solidFill>
                <a:latin typeface="Times New Roman" panose="02020603050405020304" pitchFamily="18" charset="0"/>
                <a:cs typeface="Times New Roman" panose="02020603050405020304" pitchFamily="18" charset="0"/>
              </a:rPr>
              <a:t> la </a:t>
            </a:r>
            <a:r>
              <a:rPr lang="es-ES" sz="2400" dirty="0">
                <a:solidFill>
                  <a:schemeClr val="tx1"/>
                </a:solidFill>
                <a:latin typeface="Times New Roman" panose="02020603050405020304" pitchFamily="18" charset="0"/>
                <a:cs typeface="Times New Roman" panose="02020603050405020304" pitchFamily="18" charset="0"/>
              </a:rPr>
              <a:t>m</a:t>
            </a:r>
            <a:r>
              <a:rPr lang="es-ES" sz="2400" dirty="0" smtClean="0">
                <a:solidFill>
                  <a:schemeClr val="tx1"/>
                </a:solidFill>
                <a:latin typeface="Times New Roman" panose="02020603050405020304" pitchFamily="18" charset="0"/>
                <a:cs typeface="Times New Roman" panose="02020603050405020304" pitchFamily="18" charset="0"/>
              </a:rPr>
              <a:t>etodología </a:t>
            </a:r>
            <a:r>
              <a:rPr lang="es-ES" sz="2400" dirty="0">
                <a:solidFill>
                  <a:schemeClr val="tx1"/>
                </a:solidFill>
                <a:latin typeface="Times New Roman" panose="02020603050405020304" pitchFamily="18" charset="0"/>
                <a:cs typeface="Times New Roman" panose="02020603050405020304" pitchFamily="18" charset="0"/>
              </a:rPr>
              <a:t>CRISP-DM</a:t>
            </a:r>
            <a:r>
              <a:rPr lang="es-EC" sz="2400" dirty="0">
                <a:solidFill>
                  <a:schemeClr val="tx1"/>
                </a:solidFill>
                <a:latin typeface="Times New Roman" panose="02020603050405020304" pitchFamily="18" charset="0"/>
                <a:cs typeface="Times New Roman" panose="02020603050405020304" pitchFamily="18" charset="0"/>
              </a:rPr>
              <a:t> </a:t>
            </a:r>
            <a:r>
              <a:rPr lang="es-EC" sz="2400" dirty="0" smtClean="0">
                <a:solidFill>
                  <a:schemeClr val="tx1"/>
                </a:solidFill>
                <a:latin typeface="Times New Roman" panose="02020603050405020304" pitchFamily="18" charset="0"/>
                <a:cs typeface="Times New Roman" panose="02020603050405020304" pitchFamily="18" charset="0"/>
              </a:rPr>
              <a:t>ayudo a optimizar </a:t>
            </a:r>
            <a:r>
              <a:rPr lang="es-EC" sz="2400" dirty="0">
                <a:solidFill>
                  <a:schemeClr val="tx1"/>
                </a:solidFill>
                <a:latin typeface="Times New Roman" panose="02020603050405020304" pitchFamily="18" charset="0"/>
                <a:cs typeface="Times New Roman" panose="02020603050405020304" pitchFamily="18" charset="0"/>
              </a:rPr>
              <a:t>el mejor modelo de </a:t>
            </a:r>
            <a:r>
              <a:rPr lang="es-EC" sz="2400" dirty="0" smtClean="0">
                <a:solidFill>
                  <a:schemeClr val="tx1"/>
                </a:solidFill>
                <a:latin typeface="Times New Roman" panose="02020603050405020304" pitchFamily="18" charset="0"/>
                <a:cs typeface="Times New Roman" panose="02020603050405020304" pitchFamily="18" charset="0"/>
              </a:rPr>
              <a:t>predicción</a:t>
            </a:r>
            <a:r>
              <a:rPr lang="es-EC" sz="2400" dirty="0">
                <a:solidFill>
                  <a:schemeClr val="tx1"/>
                </a:solidFill>
                <a:latin typeface="Times New Roman" panose="02020603050405020304" pitchFamily="18" charset="0"/>
                <a:cs typeface="Times New Roman" panose="02020603050405020304" pitchFamily="18" charset="0"/>
              </a:rPr>
              <a:t>.</a:t>
            </a:r>
          </a:p>
          <a:p>
            <a:endParaRPr lang="es-EC" dirty="0"/>
          </a:p>
        </p:txBody>
      </p:sp>
      <p:sp>
        <p:nvSpPr>
          <p:cNvPr id="4" name="Subtítulo 2"/>
          <p:cNvSpPr txBox="1">
            <a:spLocks/>
          </p:cNvSpPr>
          <p:nvPr/>
        </p:nvSpPr>
        <p:spPr>
          <a:xfrm>
            <a:off x="821348" y="3074272"/>
            <a:ext cx="8042973" cy="3348300"/>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endParaRPr lang="es-ES" dirty="0" smtClean="0"/>
          </a:p>
          <a:p>
            <a:pPr marL="342900" indent="-342900" algn="just">
              <a:buFont typeface="Wingdings" panose="05000000000000000000" pitchFamily="2" charset="2"/>
              <a:buChar char="Ø"/>
            </a:pPr>
            <a:r>
              <a:rPr lang="es-EC" sz="2400" dirty="0" smtClean="0">
                <a:solidFill>
                  <a:schemeClr val="tx1"/>
                </a:solidFill>
                <a:latin typeface="Times New Roman" panose="02020603050405020304" pitchFamily="18" charset="0"/>
                <a:cs typeface="Times New Roman" panose="02020603050405020304" pitchFamily="18" charset="0"/>
              </a:rPr>
              <a:t>Las redes </a:t>
            </a:r>
            <a:r>
              <a:rPr lang="es-EC" sz="2400" dirty="0">
                <a:solidFill>
                  <a:schemeClr val="tx1"/>
                </a:solidFill>
                <a:latin typeface="Times New Roman" panose="02020603050405020304" pitchFamily="18" charset="0"/>
                <a:cs typeface="Times New Roman" panose="02020603050405020304" pitchFamily="18" charset="0"/>
              </a:rPr>
              <a:t>neuronales  arrojan proyecciones aproximadas a la realidad y permiten mejor interpretación , mientras que el uso del algoritmo de regresión lineal entrego porcentajes similares e inferiores al 7% dando origen a una difícil interpretación</a:t>
            </a:r>
            <a:endParaRPr lang="es-EC" dirty="0"/>
          </a:p>
        </p:txBody>
      </p:sp>
    </p:spTree>
    <p:extLst>
      <p:ext uri="{BB962C8B-B14F-4D97-AF65-F5344CB8AC3E}">
        <p14:creationId xmlns:p14="http://schemas.microsoft.com/office/powerpoint/2010/main" val="7626829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92369" y="452176"/>
            <a:ext cx="8831875" cy="5850443"/>
          </a:xfrm>
        </p:spPr>
        <p:txBody>
          <a:bodyPr>
            <a:normAutofit/>
          </a:bodyPr>
          <a:lstStyle/>
          <a:p>
            <a:pPr marL="0" indent="0">
              <a:buNone/>
            </a:pPr>
            <a:r>
              <a:rPr lang="es-EC" sz="4500" b="1" dirty="0" smtClean="0">
                <a:solidFill>
                  <a:schemeClr val="tx1"/>
                </a:solidFill>
                <a:latin typeface="Times New Roman" panose="02020603050405020304" pitchFamily="18" charset="0"/>
                <a:cs typeface="Times New Roman" panose="02020603050405020304" pitchFamily="18" charset="0"/>
              </a:rPr>
              <a:t>   </a:t>
            </a:r>
            <a:r>
              <a:rPr lang="es-EC" sz="2800" b="1" dirty="0" smtClean="0">
                <a:solidFill>
                  <a:schemeClr val="tx1"/>
                </a:solidFill>
                <a:latin typeface="Times New Roman" panose="02020603050405020304" pitchFamily="18" charset="0"/>
                <a:cs typeface="Times New Roman" panose="02020603050405020304" pitchFamily="18" charset="0"/>
              </a:rPr>
              <a:t>RECOMENDACIONES</a:t>
            </a:r>
            <a:endParaRPr lang="es-EC"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72484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42127" y="452176"/>
            <a:ext cx="8831875" cy="5850443"/>
          </a:xfrm>
        </p:spPr>
        <p:txBody>
          <a:bodyPr>
            <a:normAutofit lnSpcReduction="10000"/>
          </a:bodyPr>
          <a:lstStyle/>
          <a:p>
            <a:pPr lvl="0"/>
            <a:r>
              <a:rPr lang="es-EC" sz="2400" dirty="0">
                <a:solidFill>
                  <a:schemeClr val="tx1"/>
                </a:solidFill>
                <a:latin typeface="Times New Roman" panose="02020603050405020304" pitchFamily="18" charset="0"/>
                <a:cs typeface="Times New Roman" panose="02020603050405020304" pitchFamily="18" charset="0"/>
              </a:rPr>
              <a:t>Incentivar el desarrollo de este tipo de herramientas en los alumnos a fin de crear nuevas aplicaciones que no solamente servirán a los usuarios de la universidad si no que aporten al mejoramiento de los diferentes servicios que existen en el campus.</a:t>
            </a:r>
          </a:p>
          <a:p>
            <a:pPr lvl="0"/>
            <a:endParaRPr lang="es-EC" sz="2400" dirty="0">
              <a:solidFill>
                <a:schemeClr val="tx1"/>
              </a:solidFill>
              <a:latin typeface="Times New Roman" panose="02020603050405020304" pitchFamily="18" charset="0"/>
              <a:cs typeface="Times New Roman" panose="02020603050405020304" pitchFamily="18" charset="0"/>
            </a:endParaRPr>
          </a:p>
          <a:p>
            <a:r>
              <a:rPr lang="es-EC" sz="2400" dirty="0">
                <a:solidFill>
                  <a:schemeClr val="tx1"/>
                </a:solidFill>
                <a:latin typeface="Times New Roman" panose="02020603050405020304" pitchFamily="18" charset="0"/>
                <a:cs typeface="Times New Roman" panose="02020603050405020304" pitchFamily="18" charset="0"/>
              </a:rPr>
              <a:t>En futuros proyectos </a:t>
            </a:r>
            <a:r>
              <a:rPr lang="es-EC" sz="2400" dirty="0" smtClean="0">
                <a:solidFill>
                  <a:schemeClr val="tx1"/>
                </a:solidFill>
                <a:latin typeface="Times New Roman" panose="02020603050405020304" pitchFamily="18" charset="0"/>
                <a:cs typeface="Times New Roman" panose="02020603050405020304" pitchFamily="18" charset="0"/>
              </a:rPr>
              <a:t>ampliar </a:t>
            </a:r>
            <a:r>
              <a:rPr lang="es-EC" sz="2400" dirty="0">
                <a:solidFill>
                  <a:schemeClr val="tx1"/>
                </a:solidFill>
                <a:latin typeface="Times New Roman" panose="02020603050405020304" pitchFamily="18" charset="0"/>
                <a:cs typeface="Times New Roman" panose="02020603050405020304" pitchFamily="18" charset="0"/>
              </a:rPr>
              <a:t>el universo de usuarios de la aplicación al añadir su compatibilidad con IOS y/o otros sistemas operativos móviles además  </a:t>
            </a:r>
            <a:r>
              <a:rPr lang="es-EC" sz="2400" dirty="0" smtClean="0">
                <a:solidFill>
                  <a:schemeClr val="tx1"/>
                </a:solidFill>
                <a:latin typeface="Times New Roman" panose="02020603050405020304" pitchFamily="18" charset="0"/>
                <a:cs typeface="Times New Roman" panose="02020603050405020304" pitchFamily="18" charset="0"/>
              </a:rPr>
              <a:t>de </a:t>
            </a:r>
            <a:r>
              <a:rPr lang="es-EC" sz="2400" dirty="0">
                <a:solidFill>
                  <a:schemeClr val="tx1"/>
                </a:solidFill>
                <a:latin typeface="Times New Roman" panose="02020603050405020304" pitchFamily="18" charset="0"/>
                <a:cs typeface="Times New Roman" panose="02020603050405020304" pitchFamily="18" charset="0"/>
              </a:rPr>
              <a:t>utilizar otras herramientas de minería </a:t>
            </a:r>
            <a:r>
              <a:rPr lang="es-EC" sz="2400" dirty="0" smtClean="0">
                <a:solidFill>
                  <a:schemeClr val="tx1"/>
                </a:solidFill>
                <a:latin typeface="Times New Roman" panose="02020603050405020304" pitchFamily="18" charset="0"/>
                <a:cs typeface="Times New Roman" panose="02020603050405020304" pitchFamily="18" charset="0"/>
              </a:rPr>
              <a:t>para </a:t>
            </a:r>
            <a:r>
              <a:rPr lang="es-EC" sz="2400" dirty="0">
                <a:solidFill>
                  <a:schemeClr val="tx1"/>
                </a:solidFill>
                <a:latin typeface="Times New Roman" panose="02020603050405020304" pitchFamily="18" charset="0"/>
                <a:cs typeface="Times New Roman" panose="02020603050405020304" pitchFamily="18" charset="0"/>
              </a:rPr>
              <a:t>análisis y proyección de datos.</a:t>
            </a:r>
          </a:p>
          <a:p>
            <a:pPr marL="0" indent="0">
              <a:buNone/>
            </a:pPr>
            <a:endParaRPr lang="es-EC" sz="2400" dirty="0">
              <a:solidFill>
                <a:schemeClr val="tx1"/>
              </a:solidFill>
              <a:latin typeface="Times New Roman" panose="02020603050405020304" pitchFamily="18" charset="0"/>
              <a:cs typeface="Times New Roman" panose="02020603050405020304" pitchFamily="18" charset="0"/>
            </a:endParaRPr>
          </a:p>
          <a:p>
            <a:r>
              <a:rPr lang="es-EC" sz="2400" dirty="0" smtClean="0">
                <a:solidFill>
                  <a:schemeClr val="tx1"/>
                </a:solidFill>
                <a:latin typeface="Times New Roman" panose="02020603050405020304" pitchFamily="18" charset="0"/>
                <a:cs typeface="Times New Roman" panose="02020603050405020304" pitchFamily="18" charset="0"/>
              </a:rPr>
              <a:t>Se </a:t>
            </a:r>
            <a:r>
              <a:rPr lang="es-EC" sz="2400" dirty="0">
                <a:solidFill>
                  <a:schemeClr val="tx1"/>
                </a:solidFill>
                <a:latin typeface="Times New Roman" panose="02020603050405020304" pitchFamily="18" charset="0"/>
                <a:cs typeface="Times New Roman" panose="02020603050405020304" pitchFamily="18" charset="0"/>
              </a:rPr>
              <a:t>recomienda </a:t>
            </a:r>
            <a:r>
              <a:rPr lang="es-EC" sz="2400" dirty="0" smtClean="0">
                <a:solidFill>
                  <a:schemeClr val="tx1"/>
                </a:solidFill>
                <a:latin typeface="Times New Roman" panose="02020603050405020304" pitchFamily="18" charset="0"/>
                <a:cs typeface="Times New Roman" panose="02020603050405020304" pitchFamily="18" charset="0"/>
              </a:rPr>
              <a:t>utilizar </a:t>
            </a:r>
            <a:r>
              <a:rPr lang="es-EC" sz="2400" dirty="0">
                <a:solidFill>
                  <a:schemeClr val="tx1"/>
                </a:solidFill>
                <a:latin typeface="Times New Roman" panose="02020603050405020304" pitchFamily="18" charset="0"/>
                <a:cs typeface="Times New Roman" panose="02020603050405020304" pitchFamily="18" charset="0"/>
              </a:rPr>
              <a:t>minería de </a:t>
            </a:r>
            <a:r>
              <a:rPr lang="es-EC" sz="2400" dirty="0" smtClean="0">
                <a:solidFill>
                  <a:schemeClr val="tx1"/>
                </a:solidFill>
                <a:latin typeface="Times New Roman" panose="02020603050405020304" pitchFamily="18" charset="0"/>
                <a:cs typeface="Times New Roman" panose="02020603050405020304" pitchFamily="18" charset="0"/>
              </a:rPr>
              <a:t>datos para </a:t>
            </a:r>
            <a:r>
              <a:rPr lang="es-EC" sz="2400" dirty="0">
                <a:solidFill>
                  <a:schemeClr val="tx1"/>
                </a:solidFill>
                <a:latin typeface="Times New Roman" panose="02020603050405020304" pitchFamily="18" charset="0"/>
                <a:cs typeface="Times New Roman" panose="02020603050405020304" pitchFamily="18" charset="0"/>
              </a:rPr>
              <a:t>la toma de decisiones a nivel de mandos medios y altos en la Universidad de las Fuerzas Armadas ESPE </a:t>
            </a:r>
            <a:r>
              <a:rPr lang="es-EC" sz="2400" dirty="0" smtClean="0">
                <a:solidFill>
                  <a:schemeClr val="tx1"/>
                </a:solidFill>
                <a:latin typeface="Times New Roman" panose="02020603050405020304" pitchFamily="18" charset="0"/>
                <a:cs typeface="Times New Roman" panose="02020603050405020304" pitchFamily="18" charset="0"/>
              </a:rPr>
              <a:t>realizando proyecciones </a:t>
            </a:r>
            <a:r>
              <a:rPr lang="es-EC" sz="2400" dirty="0">
                <a:solidFill>
                  <a:schemeClr val="tx1"/>
                </a:solidFill>
                <a:latin typeface="Times New Roman" panose="02020603050405020304" pitchFamily="18" charset="0"/>
                <a:cs typeface="Times New Roman" panose="02020603050405020304" pitchFamily="18" charset="0"/>
              </a:rPr>
              <a:t>del tipo de servicio en los diferentes departamentos a fin de lograr conocer cuáles son los correctivos que se deben </a:t>
            </a:r>
            <a:r>
              <a:rPr lang="es-EC" sz="2400" dirty="0" smtClean="0">
                <a:solidFill>
                  <a:schemeClr val="tx1"/>
                </a:solidFill>
                <a:latin typeface="Times New Roman" panose="02020603050405020304" pitchFamily="18" charset="0"/>
                <a:cs typeface="Times New Roman" panose="02020603050405020304" pitchFamily="18" charset="0"/>
              </a:rPr>
              <a:t>ejecutar.</a:t>
            </a:r>
            <a:endParaRPr lang="es-EC"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27141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42127" y="452176"/>
            <a:ext cx="8831875" cy="5850443"/>
          </a:xfrm>
          <a:ln w="38100">
            <a:solidFill>
              <a:srgbClr val="CBD729"/>
            </a:solidFill>
          </a:ln>
        </p:spPr>
        <p:txBody>
          <a:bodyPr>
            <a:normAutofit/>
          </a:bodyPr>
          <a:lstStyle/>
          <a:p>
            <a:pPr marL="0" lvl="0" indent="0" algn="ctr">
              <a:buNone/>
            </a:pPr>
            <a:endParaRPr lang="es-EC" sz="2200" dirty="0" smtClean="0">
              <a:solidFill>
                <a:schemeClr val="tx1"/>
              </a:solidFill>
              <a:latin typeface="Times New Roman" panose="02020603050405020304" pitchFamily="18" charset="0"/>
              <a:cs typeface="Times New Roman" panose="02020603050405020304" pitchFamily="18" charset="0"/>
            </a:endParaRPr>
          </a:p>
          <a:p>
            <a:pPr marL="0" lvl="0" indent="0" algn="ctr">
              <a:buNone/>
            </a:pPr>
            <a:endParaRPr lang="es-EC" sz="2200" dirty="0">
              <a:solidFill>
                <a:schemeClr val="tx1"/>
              </a:solidFill>
              <a:latin typeface="Times New Roman" panose="02020603050405020304" pitchFamily="18" charset="0"/>
              <a:cs typeface="Times New Roman" panose="02020603050405020304" pitchFamily="18" charset="0"/>
            </a:endParaRPr>
          </a:p>
          <a:p>
            <a:pPr marL="0" lvl="0" indent="0" algn="ctr">
              <a:buNone/>
            </a:pPr>
            <a:endParaRPr lang="es-EC" sz="2200" dirty="0" smtClean="0">
              <a:solidFill>
                <a:schemeClr val="tx1"/>
              </a:solidFill>
              <a:latin typeface="Times New Roman" panose="02020603050405020304" pitchFamily="18" charset="0"/>
              <a:cs typeface="Times New Roman" panose="02020603050405020304" pitchFamily="18" charset="0"/>
            </a:endParaRPr>
          </a:p>
          <a:p>
            <a:pPr marL="0" lvl="0" indent="0" algn="ctr">
              <a:buNone/>
            </a:pPr>
            <a:r>
              <a:rPr lang="es-EC" sz="4800" dirty="0" smtClean="0">
                <a:solidFill>
                  <a:schemeClr val="tx1"/>
                </a:solidFill>
                <a:latin typeface="Times New Roman" panose="02020603050405020304" pitchFamily="18" charset="0"/>
                <a:cs typeface="Times New Roman" panose="02020603050405020304" pitchFamily="18" charset="0"/>
              </a:rPr>
              <a:t>GRACIAS</a:t>
            </a:r>
            <a:endParaRPr lang="es-EC" sz="4800" dirty="0">
              <a:solidFill>
                <a:schemeClr val="tx1"/>
              </a:solidFill>
              <a:latin typeface="Times New Roman" panose="02020603050405020304" pitchFamily="18" charset="0"/>
              <a:cs typeface="Times New Roman" panose="02020603050405020304" pitchFamily="18" charset="0"/>
            </a:endParaRPr>
          </a:p>
          <a:p>
            <a:pPr lvl="0" algn="just"/>
            <a:endParaRPr lang="es-EC"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1609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1099" y="266700"/>
            <a:ext cx="8596668" cy="1320800"/>
          </a:xfrm>
        </p:spPr>
        <p:txBody>
          <a:bodyPr/>
          <a:lstStyle/>
          <a:p>
            <a:r>
              <a:rPr lang="es-EC" dirty="0" smtClean="0">
                <a:latin typeface="Times New Roman" panose="02020603050405020304" pitchFamily="18" charset="0"/>
                <a:cs typeface="Times New Roman" panose="02020603050405020304" pitchFamily="18" charset="0"/>
              </a:rPr>
              <a:t>SITUACION ACTUAL</a:t>
            </a:r>
            <a:endParaRPr lang="es-EC"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1181100" y="1333498"/>
            <a:ext cx="3912152" cy="5262979"/>
          </a:xfrm>
          <a:prstGeom prst="rect">
            <a:avLst/>
          </a:prstGeom>
          <a:noFill/>
        </p:spPr>
        <p:txBody>
          <a:bodyPr wrap="square" rtlCol="0">
            <a:spAutoFit/>
          </a:bodyPr>
          <a:lstStyle/>
          <a:p>
            <a:pPr marL="285750" indent="-285750" algn="just">
              <a:buFont typeface="Arial" panose="020B0604020202020204" pitchFamily="34" charset="0"/>
              <a:buChar char="•"/>
            </a:pPr>
            <a:r>
              <a:rPr lang="es-ES" sz="2400" dirty="0">
                <a:latin typeface="Times New Roman" panose="02020603050405020304" pitchFamily="18" charset="0"/>
                <a:cs typeface="Times New Roman" panose="02020603050405020304" pitchFamily="18" charset="0"/>
              </a:rPr>
              <a:t>En </a:t>
            </a:r>
            <a:r>
              <a:rPr lang="es-ES" sz="2400" dirty="0" smtClean="0">
                <a:latin typeface="Times New Roman" panose="02020603050405020304" pitchFamily="18" charset="0"/>
                <a:cs typeface="Times New Roman" panose="02020603050405020304" pitchFamily="18" charset="0"/>
              </a:rPr>
              <a:t>la actualidad la ESPE no cuenta con aplicaciones para facilitar la movilidad dentro de su campus </a:t>
            </a:r>
            <a:r>
              <a:rPr lang="es-ES" sz="2400" dirty="0">
                <a:latin typeface="Times New Roman" panose="02020603050405020304" pitchFamily="18" charset="0"/>
                <a:cs typeface="Times New Roman" panose="02020603050405020304" pitchFamily="18" charset="0"/>
              </a:rPr>
              <a:t>solo presenta una aplicación orientada a </a:t>
            </a:r>
            <a:r>
              <a:rPr lang="es-ES" sz="2400" dirty="0" smtClean="0">
                <a:latin typeface="Times New Roman" panose="02020603050405020304" pitchFamily="18" charset="0"/>
                <a:cs typeface="Times New Roman" panose="02020603050405020304" pitchFamily="18" charset="0"/>
              </a:rPr>
              <a:t>la consulta </a:t>
            </a:r>
            <a:r>
              <a:rPr lang="es-ES" sz="2400" dirty="0">
                <a:latin typeface="Times New Roman" panose="02020603050405020304" pitchFamily="18" charset="0"/>
                <a:cs typeface="Times New Roman" panose="02020603050405020304" pitchFamily="18" charset="0"/>
              </a:rPr>
              <a:t>de horarios en la plataforma de distribución de aplicaciones móviles Google </a:t>
            </a:r>
            <a:r>
              <a:rPr lang="es-ES" sz="2400" dirty="0" smtClean="0">
                <a:latin typeface="Times New Roman" panose="02020603050405020304" pitchFamily="18" charset="0"/>
                <a:cs typeface="Times New Roman" panose="02020603050405020304" pitchFamily="18" charset="0"/>
              </a:rPr>
              <a:t>Play.</a:t>
            </a:r>
          </a:p>
          <a:p>
            <a:pPr marL="285750" indent="-285750" algn="just">
              <a:buFont typeface="Arial" panose="020B0604020202020204" pitchFamily="34" charset="0"/>
              <a:buChar char="•"/>
            </a:pPr>
            <a:r>
              <a:rPr lang="es-ES" sz="2400" dirty="0">
                <a:latin typeface="Times New Roman" panose="02020603050405020304" pitchFamily="18" charset="0"/>
                <a:cs typeface="Times New Roman" panose="02020603050405020304" pitchFamily="18" charset="0"/>
              </a:rPr>
              <a:t>N</a:t>
            </a:r>
            <a:r>
              <a:rPr lang="es-ES" sz="2400" dirty="0" smtClean="0">
                <a:latin typeface="Times New Roman" panose="02020603050405020304" pitchFamily="18" charset="0"/>
                <a:cs typeface="Times New Roman" panose="02020603050405020304" pitchFamily="18" charset="0"/>
              </a:rPr>
              <a:t>o </a:t>
            </a:r>
            <a:r>
              <a:rPr lang="es-ES" sz="2400" dirty="0">
                <a:latin typeface="Times New Roman" panose="02020603050405020304" pitchFamily="18" charset="0"/>
                <a:cs typeface="Times New Roman" panose="02020603050405020304" pitchFamily="18" charset="0"/>
              </a:rPr>
              <a:t>existen estudios basados en técnicas de minería sobre comportamientos o similares dentro de la </a:t>
            </a:r>
            <a:r>
              <a:rPr lang="es-ES" sz="2400" dirty="0" smtClean="0">
                <a:latin typeface="Times New Roman" panose="02020603050405020304" pitchFamily="18" charset="0"/>
                <a:cs typeface="Times New Roman" panose="02020603050405020304" pitchFamily="18" charset="0"/>
              </a:rPr>
              <a:t>universidad.</a:t>
            </a:r>
            <a:endParaRPr lang="es-EC" sz="2400" dirty="0">
              <a:latin typeface="Times New Roman" panose="02020603050405020304" pitchFamily="18" charset="0"/>
              <a:cs typeface="Times New Roman" panose="02020603050405020304" pitchFamily="18" charset="0"/>
            </a:endParaRPr>
          </a:p>
        </p:txBody>
      </p:sp>
      <p:sp>
        <p:nvSpPr>
          <p:cNvPr id="5" name="Rectángulo 4"/>
          <p:cNvSpPr/>
          <p:nvPr/>
        </p:nvSpPr>
        <p:spPr>
          <a:xfrm>
            <a:off x="1181098" y="884237"/>
            <a:ext cx="6753225" cy="85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Imagen 8"/>
          <p:cNvPicPr>
            <a:picLocks noChangeAspect="1"/>
          </p:cNvPicPr>
          <p:nvPr/>
        </p:nvPicPr>
        <p:blipFill>
          <a:blip r:embed="rId2"/>
          <a:stretch>
            <a:fillRect/>
          </a:stretch>
        </p:blipFill>
        <p:spPr>
          <a:xfrm>
            <a:off x="5284170" y="987127"/>
            <a:ext cx="3211243" cy="4840918"/>
          </a:xfrm>
          <a:prstGeom prst="rect">
            <a:avLst/>
          </a:prstGeom>
        </p:spPr>
      </p:pic>
    </p:spTree>
    <p:extLst>
      <p:ext uri="{BB962C8B-B14F-4D97-AF65-F5344CB8AC3E}">
        <p14:creationId xmlns:p14="http://schemas.microsoft.com/office/powerpoint/2010/main" val="1771246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7249" y="342900"/>
            <a:ext cx="8596668" cy="1320800"/>
          </a:xfrm>
        </p:spPr>
        <p:txBody>
          <a:bodyPr/>
          <a:lstStyle/>
          <a:p>
            <a:r>
              <a:rPr lang="es-EC" dirty="0" smtClean="0">
                <a:latin typeface="Times New Roman" panose="02020603050405020304" pitchFamily="18" charset="0"/>
                <a:cs typeface="Times New Roman" panose="02020603050405020304" pitchFamily="18" charset="0"/>
              </a:rPr>
              <a:t>JUSTIFICACION E IMPORTANCIA</a:t>
            </a:r>
            <a:endParaRPr lang="es-EC"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857249" y="1270000"/>
            <a:ext cx="7477125" cy="4154984"/>
          </a:xfrm>
          <a:prstGeom prst="rect">
            <a:avLst/>
          </a:prstGeom>
          <a:noFill/>
        </p:spPr>
        <p:txBody>
          <a:bodyPr wrap="square" rtlCol="0">
            <a:spAutoFit/>
          </a:bodyPr>
          <a:lstStyle/>
          <a:p>
            <a:pPr algn="just"/>
            <a:r>
              <a:rPr lang="es-ES" sz="2400" dirty="0">
                <a:latin typeface="Times New Roman" panose="02020603050405020304" pitchFamily="18" charset="0"/>
                <a:cs typeface="Times New Roman" panose="02020603050405020304" pitchFamily="18" charset="0"/>
              </a:rPr>
              <a:t>El propósito  de crear  ambientes construidos es la de mejorar servicios y facilitar el crecimiento inteligente para favorecer </a:t>
            </a:r>
            <a:r>
              <a:rPr lang="es-ES" sz="2400" dirty="0" smtClean="0">
                <a:latin typeface="Times New Roman" panose="02020603050405020304" pitchFamily="18" charset="0"/>
                <a:cs typeface="Times New Roman" panose="02020603050405020304" pitchFamily="18" charset="0"/>
              </a:rPr>
              <a:t>la </a:t>
            </a:r>
            <a:r>
              <a:rPr lang="es-ES" sz="2400" dirty="0">
                <a:latin typeface="Times New Roman" panose="02020603050405020304" pitchFamily="18" charset="0"/>
                <a:cs typeface="Times New Roman" panose="02020603050405020304" pitchFamily="18" charset="0"/>
              </a:rPr>
              <a:t>movilidad </a:t>
            </a:r>
            <a:r>
              <a:rPr lang="es-ES" sz="2400" dirty="0" smtClean="0">
                <a:latin typeface="Times New Roman" panose="02020603050405020304" pitchFamily="18" charset="0"/>
                <a:cs typeface="Times New Roman" panose="02020603050405020304" pitchFamily="18" charset="0"/>
              </a:rPr>
              <a:t>en los entornos.</a:t>
            </a:r>
          </a:p>
          <a:p>
            <a:pPr algn="just"/>
            <a:r>
              <a:rPr lang="es-ES" sz="2400" dirty="0" smtClean="0">
                <a:latin typeface="Times New Roman" panose="02020603050405020304" pitchFamily="18" charset="0"/>
                <a:cs typeface="Times New Roman" panose="02020603050405020304" pitchFamily="18" charset="0"/>
              </a:rPr>
              <a:t>Bajo </a:t>
            </a:r>
            <a:r>
              <a:rPr lang="es-ES" sz="2400" dirty="0">
                <a:latin typeface="Times New Roman" panose="02020603050405020304" pitchFamily="18" charset="0"/>
                <a:cs typeface="Times New Roman" panose="02020603050405020304" pitchFamily="18" charset="0"/>
              </a:rPr>
              <a:t>este contexto, la presente investigación pretende integrar a cada partícipe de la universidad en una aplicación de Realidad Aumentada propia y exclusiva de la UFA, disponible en la plataforma de aplicaciones ,para  favorecer la movilidad dentro de su </a:t>
            </a:r>
            <a:r>
              <a:rPr lang="es-ES" sz="2400" dirty="0" smtClean="0">
                <a:latin typeface="Times New Roman" panose="02020603050405020304" pitchFamily="18" charset="0"/>
                <a:cs typeface="Times New Roman" panose="02020603050405020304" pitchFamily="18" charset="0"/>
              </a:rPr>
              <a:t>perímetro y desarrollar el </a:t>
            </a:r>
            <a:r>
              <a:rPr lang="es-ES" sz="2400" dirty="0">
                <a:latin typeface="Times New Roman" panose="02020603050405020304" pitchFamily="18" charset="0"/>
                <a:cs typeface="Times New Roman" panose="02020603050405020304" pitchFamily="18" charset="0"/>
              </a:rPr>
              <a:t>análisis de la  información recopilada </a:t>
            </a:r>
            <a:r>
              <a:rPr lang="es-ES" sz="2400" dirty="0" smtClean="0">
                <a:latin typeface="Times New Roman" panose="02020603050405020304" pitchFamily="18" charset="0"/>
                <a:cs typeface="Times New Roman" panose="02020603050405020304" pitchFamily="18" charset="0"/>
              </a:rPr>
              <a:t>para</a:t>
            </a:r>
            <a:r>
              <a:rPr lang="es-ES" sz="2400" dirty="0">
                <a:latin typeface="Times New Roman" panose="02020603050405020304" pitchFamily="18" charset="0"/>
                <a:cs typeface="Times New Roman" panose="02020603050405020304" pitchFamily="18" charset="0"/>
              </a:rPr>
              <a:t> </a:t>
            </a:r>
            <a:r>
              <a:rPr lang="es-ES" sz="2400" dirty="0" smtClean="0">
                <a:latin typeface="Times New Roman" panose="02020603050405020304" pitchFamily="18" charset="0"/>
                <a:cs typeface="Times New Roman" panose="02020603050405020304" pitchFamily="18" charset="0"/>
              </a:rPr>
              <a:t>crear y analizar predicciones </a:t>
            </a:r>
            <a:r>
              <a:rPr lang="es-ES" sz="2400" dirty="0">
                <a:latin typeface="Times New Roman" panose="02020603050405020304" pitchFamily="18" charset="0"/>
                <a:cs typeface="Times New Roman" panose="02020603050405020304" pitchFamily="18" charset="0"/>
              </a:rPr>
              <a:t>con herramientas de minería de datos </a:t>
            </a:r>
            <a:r>
              <a:rPr lang="es-ES" sz="2400" dirty="0" smtClean="0">
                <a:latin typeface="Times New Roman" panose="02020603050405020304" pitchFamily="18" charset="0"/>
                <a:cs typeface="Times New Roman" panose="02020603050405020304" pitchFamily="18" charset="0"/>
              </a:rPr>
              <a:t>en el apoyo de futuras </a:t>
            </a:r>
            <a:r>
              <a:rPr lang="es-ES" sz="2400" dirty="0">
                <a:latin typeface="Times New Roman" panose="02020603050405020304" pitchFamily="18" charset="0"/>
                <a:cs typeface="Times New Roman" panose="02020603050405020304" pitchFamily="18" charset="0"/>
              </a:rPr>
              <a:t>tomas de </a:t>
            </a:r>
            <a:r>
              <a:rPr lang="es-ES" sz="2400" dirty="0" smtClean="0">
                <a:latin typeface="Times New Roman" panose="02020603050405020304" pitchFamily="18" charset="0"/>
                <a:cs typeface="Times New Roman" panose="02020603050405020304" pitchFamily="18" charset="0"/>
              </a:rPr>
              <a:t>decisiones.</a:t>
            </a:r>
            <a:endParaRPr lang="es-EC"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4924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04950" y="729317"/>
            <a:ext cx="8596668" cy="1320800"/>
          </a:xfrm>
        </p:spPr>
        <p:txBody>
          <a:bodyPr/>
          <a:lstStyle/>
          <a:p>
            <a:r>
              <a:rPr lang="es-EC" dirty="0" smtClean="0">
                <a:latin typeface="Times New Roman" panose="02020603050405020304" pitchFamily="18" charset="0"/>
                <a:cs typeface="Times New Roman" panose="02020603050405020304" pitchFamily="18" charset="0"/>
              </a:rPr>
              <a:t>OBJETIVO GENERAL</a:t>
            </a:r>
            <a:endParaRPr lang="es-EC"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1504950" y="2050117"/>
            <a:ext cx="6353175" cy="1938992"/>
          </a:xfrm>
          <a:prstGeom prst="rect">
            <a:avLst/>
          </a:prstGeom>
          <a:noFill/>
        </p:spPr>
        <p:txBody>
          <a:bodyPr wrap="square" rtlCol="0">
            <a:spAutoFit/>
          </a:bodyPr>
          <a:lstStyle/>
          <a:p>
            <a:pPr algn="just"/>
            <a:r>
              <a:rPr lang="es-ES" sz="2400" dirty="0">
                <a:latin typeface="Times New Roman" panose="02020603050405020304" pitchFamily="18" charset="0"/>
                <a:cs typeface="Times New Roman" panose="02020603050405020304" pitchFamily="18" charset="0"/>
              </a:rPr>
              <a:t>Desarrollar e implementar una aplicación móvil basada en realidad aumentada en la Universidad de las Fuerzas Armadas   ESPE Campus Matriz Sangolquí, e interpretar y analizar los datos generados por sus usuarios. </a:t>
            </a:r>
            <a:endParaRPr lang="es-EC" sz="2400" dirty="0">
              <a:latin typeface="Times New Roman" panose="02020603050405020304" pitchFamily="18" charset="0"/>
              <a:cs typeface="Times New Roman" panose="02020603050405020304" pitchFamily="18" charset="0"/>
            </a:endParaRPr>
          </a:p>
        </p:txBody>
      </p:sp>
      <p:sp>
        <p:nvSpPr>
          <p:cNvPr id="5" name="Rectángulo 4"/>
          <p:cNvSpPr/>
          <p:nvPr/>
        </p:nvSpPr>
        <p:spPr>
          <a:xfrm>
            <a:off x="1504950" y="4410075"/>
            <a:ext cx="6753225" cy="85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35261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58434" y="1514475"/>
            <a:ext cx="5637741" cy="1266825"/>
          </a:xfrm>
        </p:spPr>
        <p:txBody>
          <a:bodyPr/>
          <a:lstStyle/>
          <a:p>
            <a:pPr algn="ctr"/>
            <a:r>
              <a:rPr lang="es-EC" dirty="0" smtClean="0">
                <a:latin typeface="Times New Roman" panose="02020603050405020304" pitchFamily="18" charset="0"/>
                <a:cs typeface="Times New Roman" panose="02020603050405020304" pitchFamily="18" charset="0"/>
              </a:rPr>
              <a:t>Objetivos Específicos </a:t>
            </a:r>
            <a:r>
              <a:rPr lang="es-EC" dirty="0" smtClean="0"/>
              <a:t/>
            </a:r>
            <a:br>
              <a:rPr lang="es-EC" dirty="0" smtClean="0"/>
            </a:br>
            <a:endParaRPr lang="es-EC" dirty="0"/>
          </a:p>
        </p:txBody>
      </p:sp>
      <p:sp>
        <p:nvSpPr>
          <p:cNvPr id="4" name="Rectángulo 3"/>
          <p:cNvSpPr/>
          <p:nvPr/>
        </p:nvSpPr>
        <p:spPr>
          <a:xfrm flipV="1">
            <a:off x="2828925" y="2914648"/>
            <a:ext cx="38385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142444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3182" y="1933574"/>
            <a:ext cx="6753225" cy="1319212"/>
          </a:xfrm>
        </p:spPr>
        <p:txBody>
          <a:bodyPr>
            <a:normAutofit fontScale="90000"/>
          </a:bodyPr>
          <a:lstStyle/>
          <a:p>
            <a:pPr lvl="0"/>
            <a:r>
              <a:rPr lang="es-ES" sz="2700" dirty="0">
                <a:solidFill>
                  <a:schemeClr val="tx1"/>
                </a:solidFill>
                <a:latin typeface="Times New Roman" panose="02020603050405020304" pitchFamily="18" charset="0"/>
                <a:cs typeface="Times New Roman" panose="02020603050405020304" pitchFamily="18" charset="0"/>
              </a:rPr>
              <a:t>Determinar la necesidad de implementar la aplicación en la universidad.</a:t>
            </a:r>
            <a:r>
              <a:rPr lang="es-EC" dirty="0"/>
              <a:t/>
            </a:r>
            <a:br>
              <a:rPr lang="es-EC" dirty="0"/>
            </a:br>
            <a:endParaRPr lang="es-EC" dirty="0"/>
          </a:p>
        </p:txBody>
      </p:sp>
      <p:sp>
        <p:nvSpPr>
          <p:cNvPr id="4" name="Rectángulo 3"/>
          <p:cNvSpPr/>
          <p:nvPr/>
        </p:nvSpPr>
        <p:spPr>
          <a:xfrm>
            <a:off x="1413182" y="1362075"/>
            <a:ext cx="6753225" cy="85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p:cNvSpPr/>
          <p:nvPr/>
        </p:nvSpPr>
        <p:spPr>
          <a:xfrm>
            <a:off x="1413182" y="3567111"/>
            <a:ext cx="6753225" cy="85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Título 1"/>
          <p:cNvSpPr txBox="1">
            <a:spLocks/>
          </p:cNvSpPr>
          <p:nvPr/>
        </p:nvSpPr>
        <p:spPr>
          <a:xfrm>
            <a:off x="1413182" y="561975"/>
            <a:ext cx="5637741" cy="126682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dirty="0" smtClean="0">
                <a:latin typeface="Times New Roman" panose="02020603050405020304" pitchFamily="18" charset="0"/>
                <a:cs typeface="Times New Roman" panose="02020603050405020304" pitchFamily="18" charset="0"/>
              </a:rPr>
              <a:t>Objetivo I</a:t>
            </a:r>
            <a:r>
              <a:rPr lang="es-EC" dirty="0" smtClean="0"/>
              <a:t/>
            </a:r>
            <a:br>
              <a:rPr lang="es-EC" dirty="0" smtClean="0"/>
            </a:br>
            <a:endParaRPr lang="es-EC" dirty="0"/>
          </a:p>
        </p:txBody>
      </p:sp>
    </p:spTree>
    <p:extLst>
      <p:ext uri="{BB962C8B-B14F-4D97-AF65-F5344CB8AC3E}">
        <p14:creationId xmlns:p14="http://schemas.microsoft.com/office/powerpoint/2010/main" val="2649307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Personalizado 10">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000000"/>
      </a:hlink>
      <a:folHlink>
        <a:srgbClr val="000000"/>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3589</TotalTime>
  <Words>1588</Words>
  <Application>Microsoft Office PowerPoint</Application>
  <PresentationFormat>Panorámica</PresentationFormat>
  <Paragraphs>170</Paragraphs>
  <Slides>45</Slides>
  <Notes>19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45</vt:i4>
      </vt:variant>
    </vt:vector>
  </HeadingPairs>
  <TitlesOfParts>
    <vt:vector size="52" baseType="lpstr">
      <vt:lpstr>Arial</vt:lpstr>
      <vt:lpstr>Calibri</vt:lpstr>
      <vt:lpstr>Times New Roman</vt:lpstr>
      <vt:lpstr>Trebuchet MS</vt:lpstr>
      <vt:lpstr>Wingdings</vt:lpstr>
      <vt:lpstr>Wingdings 3</vt:lpstr>
      <vt:lpstr>Faceta</vt:lpstr>
      <vt:lpstr>TRABAJO DE TITULACIÓN MAESTRÍA EN SISTEMA DE GESTIÓN DE LA INFORMACIÓN E INTELIGENCIA DE NEGOCIOS   ANÁLISIS DE COMPORTAMIENTOS A TRAVÉS DE LA UTILIZACIÓN DE REALIDAD AUMENTADA EN LA UNIVERSIDAD DE LAS FUERZAS ARMADAS ESPE CAMPUS MATRIZ SANGOLQUÍ   AUTOR: VALDIVIESO LÓPEZ WELLINGTON </vt:lpstr>
      <vt:lpstr>INTRODUCCION </vt:lpstr>
      <vt:lpstr>Presentación de PowerPoint</vt:lpstr>
      <vt:lpstr>Presentación de PowerPoint</vt:lpstr>
      <vt:lpstr>SITUACION ACTUAL</vt:lpstr>
      <vt:lpstr>JUSTIFICACION E IMPORTANCIA</vt:lpstr>
      <vt:lpstr>OBJETIVO GENERAL</vt:lpstr>
      <vt:lpstr>Objetivos Específicos  </vt:lpstr>
      <vt:lpstr>Determinar la necesidad de implementar la aplicación en la universidad. </vt:lpstr>
      <vt:lpstr>Identificar los elementos teóricos y metodológicos para implementar una aplicación de realidad aumentada con georreferenciación, para la UFA, Campus Matriz Sangolquí.</vt:lpstr>
      <vt:lpstr>Diseñar la aplicación de realidad aumentada con georreferenciación, para la UFA, Campus Matriz Sangolquí.</vt:lpstr>
      <vt:lpstr>Realizar el análisis e interpretación de los datos generados por la aplicación a fin de lograr identificar patrones de comportamiento, y predicciones sobre los datos recolectados</vt:lpstr>
      <vt:lpstr>FUNDAMENTACION TEORICA </vt:lpstr>
      <vt:lpstr>APLICACIÓN   RAESPE</vt:lpstr>
      <vt:lpstr>Metodología SCRUM </vt:lpstr>
      <vt:lpstr>Estructura de la aplicación</vt:lpstr>
      <vt:lpstr>Comunicación de la APP - Wikitude</vt:lpstr>
      <vt:lpstr>Consulta de los POI cercanos</vt:lpstr>
      <vt:lpstr>Diagrama de clases</vt:lpstr>
      <vt:lpstr>Estructura de los Web Service</vt:lpstr>
      <vt:lpstr>Wikitude. Requisitos de Hardware y Software</vt:lpstr>
      <vt:lpstr>Modulo Navegacional</vt:lpstr>
      <vt:lpstr>Caso de uso</vt:lpstr>
      <vt:lpstr>Caso de uso  </vt:lpstr>
      <vt:lpstr>Diagrama de secuencia</vt:lpstr>
      <vt:lpstr>Diagrama de Despliegue</vt:lpstr>
      <vt:lpstr>Presentación de PowerPoint</vt:lpstr>
      <vt:lpstr>Metodología CRISP-DM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hernan jacome</dc:creator>
  <cp:lastModifiedBy>Ernesto Valdivieso</cp:lastModifiedBy>
  <cp:revision>412</cp:revision>
  <dcterms:created xsi:type="dcterms:W3CDTF">2017-01-05T01:03:21Z</dcterms:created>
  <dcterms:modified xsi:type="dcterms:W3CDTF">2017-09-27T13:39:52Z</dcterms:modified>
</cp:coreProperties>
</file>