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sldIdLst>
    <p:sldId id="257" r:id="rId2"/>
    <p:sldId id="287" r:id="rId3"/>
    <p:sldId id="260" r:id="rId4"/>
    <p:sldId id="263" r:id="rId5"/>
    <p:sldId id="264" r:id="rId6"/>
    <p:sldId id="265" r:id="rId7"/>
    <p:sldId id="266" r:id="rId8"/>
    <p:sldId id="267" r:id="rId9"/>
    <p:sldId id="268" r:id="rId10"/>
    <p:sldId id="283" r:id="rId11"/>
    <p:sldId id="269" r:id="rId12"/>
    <p:sldId id="261" r:id="rId13"/>
    <p:sldId id="270" r:id="rId14"/>
    <p:sldId id="271" r:id="rId15"/>
    <p:sldId id="272" r:id="rId16"/>
    <p:sldId id="273" r:id="rId17"/>
    <p:sldId id="274" r:id="rId18"/>
    <p:sldId id="284" r:id="rId19"/>
    <p:sldId id="275" r:id="rId20"/>
    <p:sldId id="285" r:id="rId21"/>
    <p:sldId id="276" r:id="rId22"/>
    <p:sldId id="277" r:id="rId23"/>
    <p:sldId id="286" r:id="rId2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26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87900" autoAdjust="0"/>
  </p:normalViewPr>
  <p:slideViewPr>
    <p:cSldViewPr>
      <p:cViewPr varScale="1">
        <p:scale>
          <a:sx n="64" d="100"/>
          <a:sy n="64" d="100"/>
        </p:scale>
        <p:origin x="-1554" y="-108"/>
      </p:cViewPr>
      <p:guideLst>
        <p:guide orient="horz" pos="2160"/>
        <p:guide pos="2880"/>
      </p:guideLst>
    </p:cSldViewPr>
  </p:slideViewPr>
  <p:outlineViewPr>
    <p:cViewPr>
      <p:scale>
        <a:sx n="33" d="100"/>
        <a:sy n="33" d="100"/>
      </p:scale>
      <p:origin x="0" y="18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866A71-5BF5-467D-A7BE-901276C7DA36}"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s-EC"/>
        </a:p>
      </dgm:t>
    </dgm:pt>
    <dgm:pt modelId="{CB813883-A792-424B-9279-F5591EF6C64E}">
      <dgm:prSet phldrT="[Texto]" custT="1"/>
      <dgm:spPr/>
      <dgm:t>
        <a:bodyPr/>
        <a:lstStyle/>
        <a:p>
          <a:r>
            <a:rPr lang="es-EC" sz="3200" dirty="0" err="1" smtClean="0">
              <a:latin typeface="Arial" pitchFamily="34" charset="0"/>
              <a:cs typeface="Arial" pitchFamily="34" charset="0"/>
            </a:rPr>
            <a:t>IntSoft</a:t>
          </a:r>
          <a:r>
            <a:rPr lang="es-EC" sz="3200" dirty="0" smtClean="0">
              <a:latin typeface="Arial" pitchFamily="34" charset="0"/>
              <a:cs typeface="Arial" pitchFamily="34" charset="0"/>
            </a:rPr>
            <a:t> </a:t>
          </a:r>
          <a:r>
            <a:rPr lang="es-EC" sz="3200" dirty="0" err="1" smtClean="0">
              <a:latin typeface="Arial" pitchFamily="34" charset="0"/>
              <a:cs typeface="Arial" pitchFamily="34" charset="0"/>
            </a:rPr>
            <a:t>Solutions</a:t>
          </a:r>
          <a:endParaRPr lang="es-EC" sz="3200" dirty="0">
            <a:latin typeface="Arial" pitchFamily="34" charset="0"/>
            <a:cs typeface="Arial" pitchFamily="34" charset="0"/>
          </a:endParaRPr>
        </a:p>
      </dgm:t>
    </dgm:pt>
    <dgm:pt modelId="{0AFFC7B6-CF5E-4513-8343-1F056AAEC851}" type="parTrans" cxnId="{EF4D6D8B-87D6-4B15-B1DC-0B0B9566A64F}">
      <dgm:prSet/>
      <dgm:spPr/>
      <dgm:t>
        <a:bodyPr/>
        <a:lstStyle/>
        <a:p>
          <a:endParaRPr lang="es-EC" sz="1200">
            <a:latin typeface="Arial" pitchFamily="34" charset="0"/>
            <a:cs typeface="Arial" pitchFamily="34" charset="0"/>
          </a:endParaRPr>
        </a:p>
      </dgm:t>
    </dgm:pt>
    <dgm:pt modelId="{5BF604DC-5B16-4853-AA96-2F37D325AC7A}" type="sibTrans" cxnId="{EF4D6D8B-87D6-4B15-B1DC-0B0B9566A64F}">
      <dgm:prSet/>
      <dgm:spPr/>
      <dgm:t>
        <a:bodyPr/>
        <a:lstStyle/>
        <a:p>
          <a:endParaRPr lang="es-EC" sz="1200">
            <a:latin typeface="Arial" pitchFamily="34" charset="0"/>
            <a:cs typeface="Arial" pitchFamily="34" charset="0"/>
          </a:endParaRPr>
        </a:p>
      </dgm:t>
    </dgm:pt>
    <dgm:pt modelId="{FF43B5FD-82D8-4B62-AAB4-90BE1B1C7723}">
      <dgm:prSet phldrT="[Texto]" custT="1"/>
      <dgm:spPr/>
      <dgm:t>
        <a:bodyPr/>
        <a:lstStyle/>
        <a:p>
          <a:r>
            <a:rPr lang="es-EC" sz="2400" dirty="0" smtClean="0">
              <a:latin typeface="Arial" pitchFamily="34" charset="0"/>
              <a:cs typeface="Arial" pitchFamily="34" charset="0"/>
            </a:rPr>
            <a:t>Constituida 24 de Agosto de 2016.</a:t>
          </a:r>
          <a:endParaRPr lang="es-EC" sz="2400" dirty="0">
            <a:latin typeface="Arial" pitchFamily="34" charset="0"/>
            <a:cs typeface="Arial" pitchFamily="34" charset="0"/>
          </a:endParaRPr>
        </a:p>
      </dgm:t>
    </dgm:pt>
    <dgm:pt modelId="{F69D4977-5646-4FE5-ACFE-D5E1B292B953}" type="parTrans" cxnId="{941277F2-7DA6-4C63-9CDB-5C411E4CEFAD}">
      <dgm:prSet/>
      <dgm:spPr/>
      <dgm:t>
        <a:bodyPr/>
        <a:lstStyle/>
        <a:p>
          <a:endParaRPr lang="es-EC" sz="1200">
            <a:latin typeface="Arial" pitchFamily="34" charset="0"/>
            <a:cs typeface="Arial" pitchFamily="34" charset="0"/>
          </a:endParaRPr>
        </a:p>
      </dgm:t>
    </dgm:pt>
    <dgm:pt modelId="{5EF33240-3B2E-43A2-A867-D5950CEFDE56}" type="sibTrans" cxnId="{941277F2-7DA6-4C63-9CDB-5C411E4CEFAD}">
      <dgm:prSet/>
      <dgm:spPr/>
      <dgm:t>
        <a:bodyPr/>
        <a:lstStyle/>
        <a:p>
          <a:endParaRPr lang="es-EC" sz="1200">
            <a:latin typeface="Arial" pitchFamily="34" charset="0"/>
            <a:cs typeface="Arial" pitchFamily="34" charset="0"/>
          </a:endParaRPr>
        </a:p>
      </dgm:t>
    </dgm:pt>
    <dgm:pt modelId="{C16686FB-3EF9-4102-A2E5-E2EC32BDBF39}">
      <dgm:prSet phldrT="[Texto]" custT="1"/>
      <dgm:spPr/>
      <dgm:t>
        <a:bodyPr/>
        <a:lstStyle/>
        <a:p>
          <a:r>
            <a:rPr lang="es-EC" sz="2400" dirty="0" smtClean="0">
              <a:latin typeface="Arial" pitchFamily="34" charset="0"/>
              <a:cs typeface="Arial" pitchFamily="34" charset="0"/>
            </a:rPr>
            <a:t>Etapa de Desarrollo de Software</a:t>
          </a:r>
          <a:endParaRPr lang="es-EC" sz="2400" dirty="0">
            <a:latin typeface="Arial" pitchFamily="34" charset="0"/>
            <a:cs typeface="Arial" pitchFamily="34" charset="0"/>
          </a:endParaRPr>
        </a:p>
      </dgm:t>
    </dgm:pt>
    <dgm:pt modelId="{85AC0CF2-0726-4997-BD58-08287014C9E0}" type="parTrans" cxnId="{C6C42E32-2645-4CA0-BC38-F0D331C1CDD5}">
      <dgm:prSet/>
      <dgm:spPr/>
      <dgm:t>
        <a:bodyPr/>
        <a:lstStyle/>
        <a:p>
          <a:endParaRPr lang="es-EC" sz="1200">
            <a:latin typeface="Arial" pitchFamily="34" charset="0"/>
            <a:cs typeface="Arial" pitchFamily="34" charset="0"/>
          </a:endParaRPr>
        </a:p>
      </dgm:t>
    </dgm:pt>
    <dgm:pt modelId="{E8C7143F-A1D7-484C-A407-64893D3943B9}" type="sibTrans" cxnId="{C6C42E32-2645-4CA0-BC38-F0D331C1CDD5}">
      <dgm:prSet/>
      <dgm:spPr/>
      <dgm:t>
        <a:bodyPr/>
        <a:lstStyle/>
        <a:p>
          <a:endParaRPr lang="es-EC" sz="1200">
            <a:latin typeface="Arial" pitchFamily="34" charset="0"/>
            <a:cs typeface="Arial" pitchFamily="34" charset="0"/>
          </a:endParaRPr>
        </a:p>
      </dgm:t>
    </dgm:pt>
    <dgm:pt modelId="{471FB7A2-E7EA-41D8-9606-D22D68219644}">
      <dgm:prSet phldrT="[Texto]" custT="1"/>
      <dgm:spPr/>
      <dgm:t>
        <a:bodyPr/>
        <a:lstStyle/>
        <a:p>
          <a:r>
            <a:rPr lang="es-EC" sz="2400" dirty="0" smtClean="0">
              <a:latin typeface="Arial" pitchFamily="34" charset="0"/>
              <a:cs typeface="Arial" pitchFamily="34" charset="0"/>
            </a:rPr>
            <a:t>Soluciones de Software.</a:t>
          </a:r>
          <a:endParaRPr lang="es-EC" sz="2400" dirty="0">
            <a:latin typeface="Arial" pitchFamily="34" charset="0"/>
            <a:cs typeface="Arial" pitchFamily="34" charset="0"/>
          </a:endParaRPr>
        </a:p>
      </dgm:t>
    </dgm:pt>
    <dgm:pt modelId="{0C3EF588-E985-473C-A2A8-840ADB45119B}" type="parTrans" cxnId="{788754EE-D185-4397-9414-883A3387E4FD}">
      <dgm:prSet/>
      <dgm:spPr/>
      <dgm:t>
        <a:bodyPr/>
        <a:lstStyle/>
        <a:p>
          <a:endParaRPr lang="es-EC" sz="1200">
            <a:latin typeface="Arial" pitchFamily="34" charset="0"/>
            <a:cs typeface="Arial" pitchFamily="34" charset="0"/>
          </a:endParaRPr>
        </a:p>
      </dgm:t>
    </dgm:pt>
    <dgm:pt modelId="{9CC17926-1F15-4769-A430-2471C579C2F8}" type="sibTrans" cxnId="{788754EE-D185-4397-9414-883A3387E4FD}">
      <dgm:prSet/>
      <dgm:spPr/>
      <dgm:t>
        <a:bodyPr/>
        <a:lstStyle/>
        <a:p>
          <a:endParaRPr lang="es-EC" sz="1200">
            <a:latin typeface="Arial" pitchFamily="34" charset="0"/>
            <a:cs typeface="Arial" pitchFamily="34" charset="0"/>
          </a:endParaRPr>
        </a:p>
      </dgm:t>
    </dgm:pt>
    <dgm:pt modelId="{FE95BBA5-1975-4EE1-A368-8BF73634C281}" type="pres">
      <dgm:prSet presAssocID="{90866A71-5BF5-467D-A7BE-901276C7DA36}" presName="Name0" presStyleCnt="0">
        <dgm:presLayoutVars>
          <dgm:dir/>
          <dgm:animLvl val="lvl"/>
          <dgm:resizeHandles val="exact"/>
        </dgm:presLayoutVars>
      </dgm:prSet>
      <dgm:spPr/>
      <dgm:t>
        <a:bodyPr/>
        <a:lstStyle/>
        <a:p>
          <a:endParaRPr lang="es-EC"/>
        </a:p>
      </dgm:t>
    </dgm:pt>
    <dgm:pt modelId="{DE936117-5361-4523-8100-1A0E7131879E}" type="pres">
      <dgm:prSet presAssocID="{CB813883-A792-424B-9279-F5591EF6C64E}" presName="composite" presStyleCnt="0"/>
      <dgm:spPr/>
    </dgm:pt>
    <dgm:pt modelId="{66C6D402-5A1B-4337-85F2-BB0F62599C4A}" type="pres">
      <dgm:prSet presAssocID="{CB813883-A792-424B-9279-F5591EF6C64E}" presName="parTx" presStyleLbl="alignNode1" presStyleIdx="0" presStyleCnt="1">
        <dgm:presLayoutVars>
          <dgm:chMax val="0"/>
          <dgm:chPref val="0"/>
          <dgm:bulletEnabled val="1"/>
        </dgm:presLayoutVars>
      </dgm:prSet>
      <dgm:spPr/>
      <dgm:t>
        <a:bodyPr/>
        <a:lstStyle/>
        <a:p>
          <a:endParaRPr lang="es-EC"/>
        </a:p>
      </dgm:t>
    </dgm:pt>
    <dgm:pt modelId="{EB80432B-275F-4DF1-8B1B-475842E15DB6}" type="pres">
      <dgm:prSet presAssocID="{CB813883-A792-424B-9279-F5591EF6C64E}" presName="desTx" presStyleLbl="alignAccFollowNode1" presStyleIdx="0" presStyleCnt="1">
        <dgm:presLayoutVars>
          <dgm:bulletEnabled val="1"/>
        </dgm:presLayoutVars>
      </dgm:prSet>
      <dgm:spPr/>
      <dgm:t>
        <a:bodyPr/>
        <a:lstStyle/>
        <a:p>
          <a:endParaRPr lang="es-EC"/>
        </a:p>
      </dgm:t>
    </dgm:pt>
  </dgm:ptLst>
  <dgm:cxnLst>
    <dgm:cxn modelId="{E4A87D62-69D8-462E-A99B-ADD7FF954086}" type="presOf" srcId="{471FB7A2-E7EA-41D8-9606-D22D68219644}" destId="{EB80432B-275F-4DF1-8B1B-475842E15DB6}" srcOrd="0" destOrd="1" presId="urn:microsoft.com/office/officeart/2005/8/layout/hList1"/>
    <dgm:cxn modelId="{F2F6B760-54FD-4B7B-B6D4-A2B9D600EEB8}" type="presOf" srcId="{C16686FB-3EF9-4102-A2E5-E2EC32BDBF39}" destId="{EB80432B-275F-4DF1-8B1B-475842E15DB6}" srcOrd="0" destOrd="2" presId="urn:microsoft.com/office/officeart/2005/8/layout/hList1"/>
    <dgm:cxn modelId="{EF4D6D8B-87D6-4B15-B1DC-0B0B9566A64F}" srcId="{90866A71-5BF5-467D-A7BE-901276C7DA36}" destId="{CB813883-A792-424B-9279-F5591EF6C64E}" srcOrd="0" destOrd="0" parTransId="{0AFFC7B6-CF5E-4513-8343-1F056AAEC851}" sibTransId="{5BF604DC-5B16-4853-AA96-2F37D325AC7A}"/>
    <dgm:cxn modelId="{B6835DDF-3E49-4058-B2D5-32D05EAAE507}" type="presOf" srcId="{FF43B5FD-82D8-4B62-AAB4-90BE1B1C7723}" destId="{EB80432B-275F-4DF1-8B1B-475842E15DB6}" srcOrd="0" destOrd="0" presId="urn:microsoft.com/office/officeart/2005/8/layout/hList1"/>
    <dgm:cxn modelId="{59966CB8-B2A8-4CC3-A9D5-16E92C79B9EB}" type="presOf" srcId="{CB813883-A792-424B-9279-F5591EF6C64E}" destId="{66C6D402-5A1B-4337-85F2-BB0F62599C4A}" srcOrd="0" destOrd="0" presId="urn:microsoft.com/office/officeart/2005/8/layout/hList1"/>
    <dgm:cxn modelId="{C6C42E32-2645-4CA0-BC38-F0D331C1CDD5}" srcId="{CB813883-A792-424B-9279-F5591EF6C64E}" destId="{C16686FB-3EF9-4102-A2E5-E2EC32BDBF39}" srcOrd="2" destOrd="0" parTransId="{85AC0CF2-0726-4997-BD58-08287014C9E0}" sibTransId="{E8C7143F-A1D7-484C-A407-64893D3943B9}"/>
    <dgm:cxn modelId="{788754EE-D185-4397-9414-883A3387E4FD}" srcId="{CB813883-A792-424B-9279-F5591EF6C64E}" destId="{471FB7A2-E7EA-41D8-9606-D22D68219644}" srcOrd="1" destOrd="0" parTransId="{0C3EF588-E985-473C-A2A8-840ADB45119B}" sibTransId="{9CC17926-1F15-4769-A430-2471C579C2F8}"/>
    <dgm:cxn modelId="{BA6363AB-15D2-4BC4-A115-C96638686148}" type="presOf" srcId="{90866A71-5BF5-467D-A7BE-901276C7DA36}" destId="{FE95BBA5-1975-4EE1-A368-8BF73634C281}" srcOrd="0" destOrd="0" presId="urn:microsoft.com/office/officeart/2005/8/layout/hList1"/>
    <dgm:cxn modelId="{941277F2-7DA6-4C63-9CDB-5C411E4CEFAD}" srcId="{CB813883-A792-424B-9279-F5591EF6C64E}" destId="{FF43B5FD-82D8-4B62-AAB4-90BE1B1C7723}" srcOrd="0" destOrd="0" parTransId="{F69D4977-5646-4FE5-ACFE-D5E1B292B953}" sibTransId="{5EF33240-3B2E-43A2-A867-D5950CEFDE56}"/>
    <dgm:cxn modelId="{BAEBE0CD-6CE6-467F-9FF5-B422129F9F63}" type="presParOf" srcId="{FE95BBA5-1975-4EE1-A368-8BF73634C281}" destId="{DE936117-5361-4523-8100-1A0E7131879E}" srcOrd="0" destOrd="0" presId="urn:microsoft.com/office/officeart/2005/8/layout/hList1"/>
    <dgm:cxn modelId="{81820579-8DF9-47D1-BA91-56544FB54E03}" type="presParOf" srcId="{DE936117-5361-4523-8100-1A0E7131879E}" destId="{66C6D402-5A1B-4337-85F2-BB0F62599C4A}" srcOrd="0" destOrd="0" presId="urn:microsoft.com/office/officeart/2005/8/layout/hList1"/>
    <dgm:cxn modelId="{C86C18BC-1332-48E5-85F3-D524EDD156FB}" type="presParOf" srcId="{DE936117-5361-4523-8100-1A0E7131879E}" destId="{EB80432B-275F-4DF1-8B1B-475842E15DB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74769F-DD17-45A0-B688-EF97496192F7}" type="doc">
      <dgm:prSet loTypeId="urn:microsoft.com/office/officeart/2005/8/layout/hProcess9" loCatId="process" qsTypeId="urn:microsoft.com/office/officeart/2005/8/quickstyle/simple1" qsCatId="simple" csTypeId="urn:microsoft.com/office/officeart/2005/8/colors/colorful3" csCatId="colorful" phldr="1"/>
      <dgm:spPr/>
    </dgm:pt>
    <dgm:pt modelId="{F49984D2-1C7B-40CB-8753-254DFDCA8957}">
      <dgm:prSet phldrT="[Texto]"/>
      <dgm:spPr/>
      <dgm:t>
        <a:bodyPr/>
        <a:lstStyle/>
        <a:p>
          <a:r>
            <a:rPr lang="es-EC" b="1" dirty="0" smtClean="0">
              <a:latin typeface="Arial" pitchFamily="34" charset="0"/>
              <a:cs typeface="Arial" pitchFamily="34" charset="0"/>
            </a:rPr>
            <a:t>Conflictos de </a:t>
          </a:r>
          <a:r>
            <a:rPr lang="es-EC" b="1" dirty="0" err="1" smtClean="0">
              <a:latin typeface="Arial" pitchFamily="34" charset="0"/>
              <a:cs typeface="Arial" pitchFamily="34" charset="0"/>
            </a:rPr>
            <a:t>versionamiento</a:t>
          </a:r>
          <a:r>
            <a:rPr lang="es-EC" b="1" dirty="0" smtClean="0">
              <a:latin typeface="Arial" pitchFamily="34" charset="0"/>
              <a:cs typeface="Arial" pitchFamily="34" charset="0"/>
            </a:rPr>
            <a:t>.</a:t>
          </a:r>
          <a:endParaRPr lang="es-EC" b="1" dirty="0">
            <a:latin typeface="Arial" pitchFamily="34" charset="0"/>
            <a:cs typeface="Arial" pitchFamily="34" charset="0"/>
          </a:endParaRPr>
        </a:p>
      </dgm:t>
    </dgm:pt>
    <dgm:pt modelId="{5BD3A2A6-8F78-4D6D-8AEB-DA2020471A73}" type="parTrans" cxnId="{A425D868-87A8-4309-BC98-FB2B550E3650}">
      <dgm:prSet/>
      <dgm:spPr/>
      <dgm:t>
        <a:bodyPr/>
        <a:lstStyle/>
        <a:p>
          <a:endParaRPr lang="es-EC">
            <a:latin typeface="Arial" pitchFamily="34" charset="0"/>
            <a:cs typeface="Arial" pitchFamily="34" charset="0"/>
          </a:endParaRPr>
        </a:p>
      </dgm:t>
    </dgm:pt>
    <dgm:pt modelId="{0FB75B96-F983-4BEA-9740-3DD7E183F6B8}" type="sibTrans" cxnId="{A425D868-87A8-4309-BC98-FB2B550E3650}">
      <dgm:prSet/>
      <dgm:spPr/>
      <dgm:t>
        <a:bodyPr/>
        <a:lstStyle/>
        <a:p>
          <a:endParaRPr lang="es-EC">
            <a:latin typeface="Arial" pitchFamily="34" charset="0"/>
            <a:cs typeface="Arial" pitchFamily="34" charset="0"/>
          </a:endParaRPr>
        </a:p>
      </dgm:t>
    </dgm:pt>
    <dgm:pt modelId="{41DD0761-8B60-4AD7-B75C-AD3F94FD4BA0}">
      <dgm:prSet phldrT="[Texto]"/>
      <dgm:spPr>
        <a:solidFill>
          <a:schemeClr val="accent2">
            <a:lumMod val="75000"/>
          </a:schemeClr>
        </a:solidFill>
      </dgm:spPr>
      <dgm:t>
        <a:bodyPr/>
        <a:lstStyle/>
        <a:p>
          <a:r>
            <a:rPr lang="es-EC" b="1" dirty="0" smtClean="0">
              <a:latin typeface="Arial" pitchFamily="34" charset="0"/>
              <a:cs typeface="Arial" pitchFamily="34" charset="0"/>
            </a:rPr>
            <a:t>Instalación, </a:t>
          </a:r>
          <a:r>
            <a:rPr lang="es-EC" b="1" dirty="0" smtClean="0">
              <a:latin typeface="Arial" pitchFamily="34" charset="0"/>
              <a:cs typeface="Arial" pitchFamily="34" charset="0"/>
            </a:rPr>
            <a:t>configuración </a:t>
          </a:r>
          <a:r>
            <a:rPr lang="es-EC" b="1" dirty="0" smtClean="0">
              <a:latin typeface="Arial" pitchFamily="34" charset="0"/>
              <a:cs typeface="Arial" pitchFamily="34" charset="0"/>
            </a:rPr>
            <a:t>y mantenimiento ambientes de </a:t>
          </a:r>
          <a:r>
            <a:rPr lang="es-EC" b="1" dirty="0" smtClean="0">
              <a:latin typeface="Arial" pitchFamily="34" charset="0"/>
              <a:cs typeface="Arial" pitchFamily="34" charset="0"/>
            </a:rPr>
            <a:t>desarrollo.</a:t>
          </a:r>
          <a:endParaRPr lang="es-EC" b="1" dirty="0">
            <a:latin typeface="Arial" pitchFamily="34" charset="0"/>
            <a:cs typeface="Arial" pitchFamily="34" charset="0"/>
          </a:endParaRPr>
        </a:p>
      </dgm:t>
    </dgm:pt>
    <dgm:pt modelId="{A471EFCF-D131-4104-B958-B7A7B761B4E5}" type="parTrans" cxnId="{289BC8C6-70FF-4939-82DD-B0B65542C304}">
      <dgm:prSet/>
      <dgm:spPr/>
      <dgm:t>
        <a:bodyPr/>
        <a:lstStyle/>
        <a:p>
          <a:endParaRPr lang="es-EC">
            <a:latin typeface="Arial" pitchFamily="34" charset="0"/>
            <a:cs typeface="Arial" pitchFamily="34" charset="0"/>
          </a:endParaRPr>
        </a:p>
      </dgm:t>
    </dgm:pt>
    <dgm:pt modelId="{1C6BA59F-9349-43F7-9F9C-BAFBA7D5EB2A}" type="sibTrans" cxnId="{289BC8C6-70FF-4939-82DD-B0B65542C304}">
      <dgm:prSet/>
      <dgm:spPr/>
      <dgm:t>
        <a:bodyPr/>
        <a:lstStyle/>
        <a:p>
          <a:endParaRPr lang="es-EC">
            <a:latin typeface="Arial" pitchFamily="34" charset="0"/>
            <a:cs typeface="Arial" pitchFamily="34" charset="0"/>
          </a:endParaRPr>
        </a:p>
      </dgm:t>
    </dgm:pt>
    <dgm:pt modelId="{58851104-E4B7-437D-970F-348360BDE746}">
      <dgm:prSet phldrT="[Texto]"/>
      <dgm:spPr>
        <a:solidFill>
          <a:schemeClr val="accent4">
            <a:lumMod val="50000"/>
          </a:schemeClr>
        </a:solidFill>
      </dgm:spPr>
      <dgm:t>
        <a:bodyPr/>
        <a:lstStyle/>
        <a:p>
          <a:r>
            <a:rPr lang="es-EC" b="1" dirty="0" smtClean="0">
              <a:latin typeface="Arial" pitchFamily="34" charset="0"/>
              <a:cs typeface="Arial" pitchFamily="34" charset="0"/>
            </a:rPr>
            <a:t>Dependencias y paquetes que contiene la aplicación web.</a:t>
          </a:r>
          <a:endParaRPr lang="es-EC" b="1" dirty="0">
            <a:latin typeface="Arial" pitchFamily="34" charset="0"/>
            <a:cs typeface="Arial" pitchFamily="34" charset="0"/>
          </a:endParaRPr>
        </a:p>
      </dgm:t>
    </dgm:pt>
    <dgm:pt modelId="{93304C38-406F-45C6-8725-72C1293E54CE}" type="parTrans" cxnId="{A7C21292-5D69-4BCE-89AC-7626A657F74E}">
      <dgm:prSet/>
      <dgm:spPr/>
      <dgm:t>
        <a:bodyPr/>
        <a:lstStyle/>
        <a:p>
          <a:endParaRPr lang="es-EC">
            <a:latin typeface="Arial" pitchFamily="34" charset="0"/>
            <a:cs typeface="Arial" pitchFamily="34" charset="0"/>
          </a:endParaRPr>
        </a:p>
      </dgm:t>
    </dgm:pt>
    <dgm:pt modelId="{795ABFCE-BC9E-4F12-9748-B93DC0327BB9}" type="sibTrans" cxnId="{A7C21292-5D69-4BCE-89AC-7626A657F74E}">
      <dgm:prSet/>
      <dgm:spPr/>
      <dgm:t>
        <a:bodyPr/>
        <a:lstStyle/>
        <a:p>
          <a:endParaRPr lang="es-EC">
            <a:latin typeface="Arial" pitchFamily="34" charset="0"/>
            <a:cs typeface="Arial" pitchFamily="34" charset="0"/>
          </a:endParaRPr>
        </a:p>
      </dgm:t>
    </dgm:pt>
    <dgm:pt modelId="{3E8AA420-AB81-4D76-932C-0D59F9CB9786}" type="pres">
      <dgm:prSet presAssocID="{8374769F-DD17-45A0-B688-EF97496192F7}" presName="CompostProcess" presStyleCnt="0">
        <dgm:presLayoutVars>
          <dgm:dir/>
          <dgm:resizeHandles val="exact"/>
        </dgm:presLayoutVars>
      </dgm:prSet>
      <dgm:spPr/>
    </dgm:pt>
    <dgm:pt modelId="{56401E60-FB4D-4478-A8B1-8979C806700F}" type="pres">
      <dgm:prSet presAssocID="{8374769F-DD17-45A0-B688-EF97496192F7}" presName="arrow" presStyleLbl="bgShp" presStyleIdx="0" presStyleCnt="1"/>
      <dgm:spPr/>
    </dgm:pt>
    <dgm:pt modelId="{EDE3374D-1492-4E58-8CD4-0638B6F012F5}" type="pres">
      <dgm:prSet presAssocID="{8374769F-DD17-45A0-B688-EF97496192F7}" presName="linearProcess" presStyleCnt="0"/>
      <dgm:spPr/>
    </dgm:pt>
    <dgm:pt modelId="{CD3823FF-2E0D-438D-863D-A406E404BFAA}" type="pres">
      <dgm:prSet presAssocID="{F49984D2-1C7B-40CB-8753-254DFDCA8957}" presName="textNode" presStyleLbl="node1" presStyleIdx="0" presStyleCnt="3">
        <dgm:presLayoutVars>
          <dgm:bulletEnabled val="1"/>
        </dgm:presLayoutVars>
      </dgm:prSet>
      <dgm:spPr/>
      <dgm:t>
        <a:bodyPr/>
        <a:lstStyle/>
        <a:p>
          <a:endParaRPr lang="es-EC"/>
        </a:p>
      </dgm:t>
    </dgm:pt>
    <dgm:pt modelId="{3F7FD626-7097-40DC-896D-648061C0504E}" type="pres">
      <dgm:prSet presAssocID="{0FB75B96-F983-4BEA-9740-3DD7E183F6B8}" presName="sibTrans" presStyleCnt="0"/>
      <dgm:spPr/>
    </dgm:pt>
    <dgm:pt modelId="{FD63885D-075A-4F54-9322-B5C871894AC9}" type="pres">
      <dgm:prSet presAssocID="{41DD0761-8B60-4AD7-B75C-AD3F94FD4BA0}" presName="textNode" presStyleLbl="node1" presStyleIdx="1" presStyleCnt="3">
        <dgm:presLayoutVars>
          <dgm:bulletEnabled val="1"/>
        </dgm:presLayoutVars>
      </dgm:prSet>
      <dgm:spPr/>
      <dgm:t>
        <a:bodyPr/>
        <a:lstStyle/>
        <a:p>
          <a:endParaRPr lang="es-EC"/>
        </a:p>
      </dgm:t>
    </dgm:pt>
    <dgm:pt modelId="{452ECD03-BC63-4C7A-8CC2-9C7D7F26BE29}" type="pres">
      <dgm:prSet presAssocID="{1C6BA59F-9349-43F7-9F9C-BAFBA7D5EB2A}" presName="sibTrans" presStyleCnt="0"/>
      <dgm:spPr/>
    </dgm:pt>
    <dgm:pt modelId="{F6235442-A6E2-460D-A8EF-C8DF79A53384}" type="pres">
      <dgm:prSet presAssocID="{58851104-E4B7-437D-970F-348360BDE746}" presName="textNode" presStyleLbl="node1" presStyleIdx="2" presStyleCnt="3">
        <dgm:presLayoutVars>
          <dgm:bulletEnabled val="1"/>
        </dgm:presLayoutVars>
      </dgm:prSet>
      <dgm:spPr/>
      <dgm:t>
        <a:bodyPr/>
        <a:lstStyle/>
        <a:p>
          <a:endParaRPr lang="es-EC"/>
        </a:p>
      </dgm:t>
    </dgm:pt>
  </dgm:ptLst>
  <dgm:cxnLst>
    <dgm:cxn modelId="{E09E0F73-4D43-4880-BC95-BCC4A95B4810}" type="presOf" srcId="{8374769F-DD17-45A0-B688-EF97496192F7}" destId="{3E8AA420-AB81-4D76-932C-0D59F9CB9786}" srcOrd="0" destOrd="0" presId="urn:microsoft.com/office/officeart/2005/8/layout/hProcess9"/>
    <dgm:cxn modelId="{A7C21292-5D69-4BCE-89AC-7626A657F74E}" srcId="{8374769F-DD17-45A0-B688-EF97496192F7}" destId="{58851104-E4B7-437D-970F-348360BDE746}" srcOrd="2" destOrd="0" parTransId="{93304C38-406F-45C6-8725-72C1293E54CE}" sibTransId="{795ABFCE-BC9E-4F12-9748-B93DC0327BB9}"/>
    <dgm:cxn modelId="{A425D868-87A8-4309-BC98-FB2B550E3650}" srcId="{8374769F-DD17-45A0-B688-EF97496192F7}" destId="{F49984D2-1C7B-40CB-8753-254DFDCA8957}" srcOrd="0" destOrd="0" parTransId="{5BD3A2A6-8F78-4D6D-8AEB-DA2020471A73}" sibTransId="{0FB75B96-F983-4BEA-9740-3DD7E183F6B8}"/>
    <dgm:cxn modelId="{4B4DAFFA-899F-4B6B-8C9E-321D8576D02E}" type="presOf" srcId="{41DD0761-8B60-4AD7-B75C-AD3F94FD4BA0}" destId="{FD63885D-075A-4F54-9322-B5C871894AC9}" srcOrd="0" destOrd="0" presId="urn:microsoft.com/office/officeart/2005/8/layout/hProcess9"/>
    <dgm:cxn modelId="{289BC8C6-70FF-4939-82DD-B0B65542C304}" srcId="{8374769F-DD17-45A0-B688-EF97496192F7}" destId="{41DD0761-8B60-4AD7-B75C-AD3F94FD4BA0}" srcOrd="1" destOrd="0" parTransId="{A471EFCF-D131-4104-B958-B7A7B761B4E5}" sibTransId="{1C6BA59F-9349-43F7-9F9C-BAFBA7D5EB2A}"/>
    <dgm:cxn modelId="{84EF7588-5D33-424E-B150-1DE454C11434}" type="presOf" srcId="{F49984D2-1C7B-40CB-8753-254DFDCA8957}" destId="{CD3823FF-2E0D-438D-863D-A406E404BFAA}" srcOrd="0" destOrd="0" presId="urn:microsoft.com/office/officeart/2005/8/layout/hProcess9"/>
    <dgm:cxn modelId="{142B987D-D23C-4784-B529-5B7BE5E3B99C}" type="presOf" srcId="{58851104-E4B7-437D-970F-348360BDE746}" destId="{F6235442-A6E2-460D-A8EF-C8DF79A53384}" srcOrd="0" destOrd="0" presId="urn:microsoft.com/office/officeart/2005/8/layout/hProcess9"/>
    <dgm:cxn modelId="{2E3178ED-FE4D-46FA-B214-06C6D3FDA2A5}" type="presParOf" srcId="{3E8AA420-AB81-4D76-932C-0D59F9CB9786}" destId="{56401E60-FB4D-4478-A8B1-8979C806700F}" srcOrd="0" destOrd="0" presId="urn:microsoft.com/office/officeart/2005/8/layout/hProcess9"/>
    <dgm:cxn modelId="{F2CB494D-229E-4BA7-9568-0C0F1007216A}" type="presParOf" srcId="{3E8AA420-AB81-4D76-932C-0D59F9CB9786}" destId="{EDE3374D-1492-4E58-8CD4-0638B6F012F5}" srcOrd="1" destOrd="0" presId="urn:microsoft.com/office/officeart/2005/8/layout/hProcess9"/>
    <dgm:cxn modelId="{8830564C-5886-49D9-95AF-E0FD71C99BF7}" type="presParOf" srcId="{EDE3374D-1492-4E58-8CD4-0638B6F012F5}" destId="{CD3823FF-2E0D-438D-863D-A406E404BFAA}" srcOrd="0" destOrd="0" presId="urn:microsoft.com/office/officeart/2005/8/layout/hProcess9"/>
    <dgm:cxn modelId="{2DB98FF6-2463-4352-B138-29DBF7CC1556}" type="presParOf" srcId="{EDE3374D-1492-4E58-8CD4-0638B6F012F5}" destId="{3F7FD626-7097-40DC-896D-648061C0504E}" srcOrd="1" destOrd="0" presId="urn:microsoft.com/office/officeart/2005/8/layout/hProcess9"/>
    <dgm:cxn modelId="{9F8D871E-D844-47EF-965D-1447E1D56F57}" type="presParOf" srcId="{EDE3374D-1492-4E58-8CD4-0638B6F012F5}" destId="{FD63885D-075A-4F54-9322-B5C871894AC9}" srcOrd="2" destOrd="0" presId="urn:microsoft.com/office/officeart/2005/8/layout/hProcess9"/>
    <dgm:cxn modelId="{ADD8126B-134B-4601-A5DF-9A2D66CF3E01}" type="presParOf" srcId="{EDE3374D-1492-4E58-8CD4-0638B6F012F5}" destId="{452ECD03-BC63-4C7A-8CC2-9C7D7F26BE29}" srcOrd="3" destOrd="0" presId="urn:microsoft.com/office/officeart/2005/8/layout/hProcess9"/>
    <dgm:cxn modelId="{4868A619-E609-41E3-AE88-0D7F5044AA86}" type="presParOf" srcId="{EDE3374D-1492-4E58-8CD4-0638B6F012F5}" destId="{F6235442-A6E2-460D-A8EF-C8DF79A5338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374769F-DD17-45A0-B688-EF97496192F7}" type="doc">
      <dgm:prSet loTypeId="urn:microsoft.com/office/officeart/2005/8/layout/hProcess9" loCatId="process" qsTypeId="urn:microsoft.com/office/officeart/2005/8/quickstyle/simple1" qsCatId="simple" csTypeId="urn:microsoft.com/office/officeart/2005/8/colors/colorful3" csCatId="colorful" phldr="1"/>
      <dgm:spPr/>
    </dgm:pt>
    <dgm:pt modelId="{F49984D2-1C7B-40CB-8753-254DFDCA8957}">
      <dgm:prSet phldrT="[Texto]"/>
      <dgm:spPr/>
      <dgm:t>
        <a:bodyPr/>
        <a:lstStyle/>
        <a:p>
          <a:r>
            <a:rPr lang="es-EC" b="1" dirty="0" smtClean="0">
              <a:latin typeface="Arial" pitchFamily="34" charset="0"/>
              <a:cs typeface="Arial" pitchFamily="34" charset="0"/>
            </a:rPr>
            <a:t>Retraso en el tiempo de desarrollo de </a:t>
          </a:r>
          <a:r>
            <a:rPr lang="es-EC" b="1" dirty="0" smtClean="0">
              <a:latin typeface="Arial" pitchFamily="34" charset="0"/>
              <a:cs typeface="Arial" pitchFamily="34" charset="0"/>
            </a:rPr>
            <a:t>software</a:t>
          </a:r>
          <a:r>
            <a:rPr lang="es-EC" b="1" dirty="0" smtClean="0">
              <a:latin typeface="Arial" pitchFamily="34" charset="0"/>
              <a:cs typeface="Arial" pitchFamily="34" charset="0"/>
            </a:rPr>
            <a:t>.</a:t>
          </a:r>
          <a:endParaRPr lang="es-EC" b="1" dirty="0">
            <a:latin typeface="Arial" pitchFamily="34" charset="0"/>
            <a:cs typeface="Arial" pitchFamily="34" charset="0"/>
          </a:endParaRPr>
        </a:p>
      </dgm:t>
    </dgm:pt>
    <dgm:pt modelId="{5BD3A2A6-8F78-4D6D-8AEB-DA2020471A73}" type="parTrans" cxnId="{A425D868-87A8-4309-BC98-FB2B550E3650}">
      <dgm:prSet/>
      <dgm:spPr/>
      <dgm:t>
        <a:bodyPr/>
        <a:lstStyle/>
        <a:p>
          <a:endParaRPr lang="es-EC">
            <a:latin typeface="Arial" pitchFamily="34" charset="0"/>
            <a:cs typeface="Arial" pitchFamily="34" charset="0"/>
          </a:endParaRPr>
        </a:p>
      </dgm:t>
    </dgm:pt>
    <dgm:pt modelId="{0FB75B96-F983-4BEA-9740-3DD7E183F6B8}" type="sibTrans" cxnId="{A425D868-87A8-4309-BC98-FB2B550E3650}">
      <dgm:prSet/>
      <dgm:spPr/>
      <dgm:t>
        <a:bodyPr/>
        <a:lstStyle/>
        <a:p>
          <a:endParaRPr lang="es-EC">
            <a:latin typeface="Arial" pitchFamily="34" charset="0"/>
            <a:cs typeface="Arial" pitchFamily="34" charset="0"/>
          </a:endParaRPr>
        </a:p>
      </dgm:t>
    </dgm:pt>
    <dgm:pt modelId="{41DD0761-8B60-4AD7-B75C-AD3F94FD4BA0}">
      <dgm:prSet phldrT="[Texto]"/>
      <dgm:spPr>
        <a:solidFill>
          <a:schemeClr val="accent2">
            <a:lumMod val="75000"/>
          </a:schemeClr>
        </a:solidFill>
      </dgm:spPr>
      <dgm:t>
        <a:bodyPr/>
        <a:lstStyle/>
        <a:p>
          <a:r>
            <a:rPr lang="es-EC" b="1" dirty="0" smtClean="0">
              <a:latin typeface="Arial" pitchFamily="34" charset="0"/>
              <a:cs typeface="Arial" pitchFamily="34" charset="0"/>
            </a:rPr>
            <a:t>Tiempo estimado de </a:t>
          </a:r>
          <a:r>
            <a:rPr lang="es-EC" b="1" dirty="0" smtClean="0">
              <a:latin typeface="Arial" pitchFamily="34" charset="0"/>
              <a:cs typeface="Arial" pitchFamily="34" charset="0"/>
            </a:rPr>
            <a:t>entrega </a:t>
          </a:r>
          <a:r>
            <a:rPr lang="es-EC" b="1" dirty="0" smtClean="0">
              <a:latin typeface="Arial" pitchFamily="34" charset="0"/>
              <a:cs typeface="Arial" pitchFamily="34" charset="0"/>
            </a:rPr>
            <a:t>de </a:t>
          </a:r>
          <a:r>
            <a:rPr lang="es-EC" b="1" dirty="0" smtClean="0">
              <a:latin typeface="Arial" pitchFamily="34" charset="0"/>
              <a:cs typeface="Arial" pitchFamily="34" charset="0"/>
            </a:rPr>
            <a:t>proyecto</a:t>
          </a:r>
          <a:r>
            <a:rPr lang="es-EC" b="1" dirty="0" smtClean="0">
              <a:latin typeface="Arial" pitchFamily="34" charset="0"/>
              <a:cs typeface="Arial" pitchFamily="34" charset="0"/>
            </a:rPr>
            <a:t>.</a:t>
          </a:r>
          <a:endParaRPr lang="es-EC" b="1" dirty="0">
            <a:latin typeface="Arial" pitchFamily="34" charset="0"/>
            <a:cs typeface="Arial" pitchFamily="34" charset="0"/>
          </a:endParaRPr>
        </a:p>
      </dgm:t>
    </dgm:pt>
    <dgm:pt modelId="{A471EFCF-D131-4104-B958-B7A7B761B4E5}" type="parTrans" cxnId="{289BC8C6-70FF-4939-82DD-B0B65542C304}">
      <dgm:prSet/>
      <dgm:spPr/>
      <dgm:t>
        <a:bodyPr/>
        <a:lstStyle/>
        <a:p>
          <a:endParaRPr lang="es-EC">
            <a:latin typeface="Arial" pitchFamily="34" charset="0"/>
            <a:cs typeface="Arial" pitchFamily="34" charset="0"/>
          </a:endParaRPr>
        </a:p>
      </dgm:t>
    </dgm:pt>
    <dgm:pt modelId="{1C6BA59F-9349-43F7-9F9C-BAFBA7D5EB2A}" type="sibTrans" cxnId="{289BC8C6-70FF-4939-82DD-B0B65542C304}">
      <dgm:prSet/>
      <dgm:spPr/>
      <dgm:t>
        <a:bodyPr/>
        <a:lstStyle/>
        <a:p>
          <a:endParaRPr lang="es-EC">
            <a:latin typeface="Arial" pitchFamily="34" charset="0"/>
            <a:cs typeface="Arial" pitchFamily="34" charset="0"/>
          </a:endParaRPr>
        </a:p>
      </dgm:t>
    </dgm:pt>
    <dgm:pt modelId="{58851104-E4B7-437D-970F-348360BDE746}">
      <dgm:prSet phldrT="[Texto]"/>
      <dgm:spPr>
        <a:solidFill>
          <a:schemeClr val="accent4">
            <a:lumMod val="50000"/>
          </a:schemeClr>
        </a:solidFill>
      </dgm:spPr>
      <dgm:t>
        <a:bodyPr/>
        <a:lstStyle/>
        <a:p>
          <a:r>
            <a:rPr lang="es-EC" b="1" dirty="0" smtClean="0">
              <a:latin typeface="Arial" pitchFamily="34" charset="0"/>
              <a:cs typeface="Arial" pitchFamily="34" charset="0"/>
            </a:rPr>
            <a:t>Equipo de </a:t>
          </a:r>
          <a:r>
            <a:rPr lang="es-EC" b="1" dirty="0" smtClean="0">
              <a:latin typeface="Arial" pitchFamily="34" charset="0"/>
              <a:cs typeface="Arial" pitchFamily="34" charset="0"/>
            </a:rPr>
            <a:t>desarrollo</a:t>
          </a:r>
          <a:r>
            <a:rPr lang="es-EC" b="1" dirty="0" smtClean="0">
              <a:latin typeface="Arial" pitchFamily="34" charset="0"/>
              <a:cs typeface="Arial" pitchFamily="34" charset="0"/>
            </a:rPr>
            <a:t>.</a:t>
          </a:r>
          <a:endParaRPr lang="es-EC" b="1" dirty="0">
            <a:latin typeface="Arial" pitchFamily="34" charset="0"/>
            <a:cs typeface="Arial" pitchFamily="34" charset="0"/>
          </a:endParaRPr>
        </a:p>
      </dgm:t>
    </dgm:pt>
    <dgm:pt modelId="{93304C38-406F-45C6-8725-72C1293E54CE}" type="parTrans" cxnId="{A7C21292-5D69-4BCE-89AC-7626A657F74E}">
      <dgm:prSet/>
      <dgm:spPr/>
      <dgm:t>
        <a:bodyPr/>
        <a:lstStyle/>
        <a:p>
          <a:endParaRPr lang="es-EC">
            <a:latin typeface="Arial" pitchFamily="34" charset="0"/>
            <a:cs typeface="Arial" pitchFamily="34" charset="0"/>
          </a:endParaRPr>
        </a:p>
      </dgm:t>
    </dgm:pt>
    <dgm:pt modelId="{795ABFCE-BC9E-4F12-9748-B93DC0327BB9}" type="sibTrans" cxnId="{A7C21292-5D69-4BCE-89AC-7626A657F74E}">
      <dgm:prSet/>
      <dgm:spPr/>
      <dgm:t>
        <a:bodyPr/>
        <a:lstStyle/>
        <a:p>
          <a:endParaRPr lang="es-EC">
            <a:latin typeface="Arial" pitchFamily="34" charset="0"/>
            <a:cs typeface="Arial" pitchFamily="34" charset="0"/>
          </a:endParaRPr>
        </a:p>
      </dgm:t>
    </dgm:pt>
    <dgm:pt modelId="{3E8AA420-AB81-4D76-932C-0D59F9CB9786}" type="pres">
      <dgm:prSet presAssocID="{8374769F-DD17-45A0-B688-EF97496192F7}" presName="CompostProcess" presStyleCnt="0">
        <dgm:presLayoutVars>
          <dgm:dir/>
          <dgm:resizeHandles val="exact"/>
        </dgm:presLayoutVars>
      </dgm:prSet>
      <dgm:spPr/>
    </dgm:pt>
    <dgm:pt modelId="{56401E60-FB4D-4478-A8B1-8979C806700F}" type="pres">
      <dgm:prSet presAssocID="{8374769F-DD17-45A0-B688-EF97496192F7}" presName="arrow" presStyleLbl="bgShp" presStyleIdx="0" presStyleCnt="1"/>
      <dgm:spPr/>
    </dgm:pt>
    <dgm:pt modelId="{EDE3374D-1492-4E58-8CD4-0638B6F012F5}" type="pres">
      <dgm:prSet presAssocID="{8374769F-DD17-45A0-B688-EF97496192F7}" presName="linearProcess" presStyleCnt="0"/>
      <dgm:spPr/>
    </dgm:pt>
    <dgm:pt modelId="{CD3823FF-2E0D-438D-863D-A406E404BFAA}" type="pres">
      <dgm:prSet presAssocID="{F49984D2-1C7B-40CB-8753-254DFDCA8957}" presName="textNode" presStyleLbl="node1" presStyleIdx="0" presStyleCnt="3">
        <dgm:presLayoutVars>
          <dgm:bulletEnabled val="1"/>
        </dgm:presLayoutVars>
      </dgm:prSet>
      <dgm:spPr/>
      <dgm:t>
        <a:bodyPr/>
        <a:lstStyle/>
        <a:p>
          <a:endParaRPr lang="es-EC"/>
        </a:p>
      </dgm:t>
    </dgm:pt>
    <dgm:pt modelId="{3F7FD626-7097-40DC-896D-648061C0504E}" type="pres">
      <dgm:prSet presAssocID="{0FB75B96-F983-4BEA-9740-3DD7E183F6B8}" presName="sibTrans" presStyleCnt="0"/>
      <dgm:spPr/>
    </dgm:pt>
    <dgm:pt modelId="{FD63885D-075A-4F54-9322-B5C871894AC9}" type="pres">
      <dgm:prSet presAssocID="{41DD0761-8B60-4AD7-B75C-AD3F94FD4BA0}" presName="textNode" presStyleLbl="node1" presStyleIdx="1" presStyleCnt="3">
        <dgm:presLayoutVars>
          <dgm:bulletEnabled val="1"/>
        </dgm:presLayoutVars>
      </dgm:prSet>
      <dgm:spPr/>
      <dgm:t>
        <a:bodyPr/>
        <a:lstStyle/>
        <a:p>
          <a:endParaRPr lang="es-EC"/>
        </a:p>
      </dgm:t>
    </dgm:pt>
    <dgm:pt modelId="{452ECD03-BC63-4C7A-8CC2-9C7D7F26BE29}" type="pres">
      <dgm:prSet presAssocID="{1C6BA59F-9349-43F7-9F9C-BAFBA7D5EB2A}" presName="sibTrans" presStyleCnt="0"/>
      <dgm:spPr/>
    </dgm:pt>
    <dgm:pt modelId="{F6235442-A6E2-460D-A8EF-C8DF79A53384}" type="pres">
      <dgm:prSet presAssocID="{58851104-E4B7-437D-970F-348360BDE746}" presName="textNode" presStyleLbl="node1" presStyleIdx="2" presStyleCnt="3">
        <dgm:presLayoutVars>
          <dgm:bulletEnabled val="1"/>
        </dgm:presLayoutVars>
      </dgm:prSet>
      <dgm:spPr/>
      <dgm:t>
        <a:bodyPr/>
        <a:lstStyle/>
        <a:p>
          <a:endParaRPr lang="es-EC"/>
        </a:p>
      </dgm:t>
    </dgm:pt>
  </dgm:ptLst>
  <dgm:cxnLst>
    <dgm:cxn modelId="{1787D341-F0AB-4A43-8384-FEBC50A3946B}" type="presOf" srcId="{41DD0761-8B60-4AD7-B75C-AD3F94FD4BA0}" destId="{FD63885D-075A-4F54-9322-B5C871894AC9}" srcOrd="0" destOrd="0" presId="urn:microsoft.com/office/officeart/2005/8/layout/hProcess9"/>
    <dgm:cxn modelId="{A425D868-87A8-4309-BC98-FB2B550E3650}" srcId="{8374769F-DD17-45A0-B688-EF97496192F7}" destId="{F49984D2-1C7B-40CB-8753-254DFDCA8957}" srcOrd="0" destOrd="0" parTransId="{5BD3A2A6-8F78-4D6D-8AEB-DA2020471A73}" sibTransId="{0FB75B96-F983-4BEA-9740-3DD7E183F6B8}"/>
    <dgm:cxn modelId="{A7C21292-5D69-4BCE-89AC-7626A657F74E}" srcId="{8374769F-DD17-45A0-B688-EF97496192F7}" destId="{58851104-E4B7-437D-970F-348360BDE746}" srcOrd="2" destOrd="0" parTransId="{93304C38-406F-45C6-8725-72C1293E54CE}" sibTransId="{795ABFCE-BC9E-4F12-9748-B93DC0327BB9}"/>
    <dgm:cxn modelId="{E9E0E400-A742-4919-8B76-2864C81563A9}" type="presOf" srcId="{58851104-E4B7-437D-970F-348360BDE746}" destId="{F6235442-A6E2-460D-A8EF-C8DF79A53384}" srcOrd="0" destOrd="0" presId="urn:microsoft.com/office/officeart/2005/8/layout/hProcess9"/>
    <dgm:cxn modelId="{289BC8C6-70FF-4939-82DD-B0B65542C304}" srcId="{8374769F-DD17-45A0-B688-EF97496192F7}" destId="{41DD0761-8B60-4AD7-B75C-AD3F94FD4BA0}" srcOrd="1" destOrd="0" parTransId="{A471EFCF-D131-4104-B958-B7A7B761B4E5}" sibTransId="{1C6BA59F-9349-43F7-9F9C-BAFBA7D5EB2A}"/>
    <dgm:cxn modelId="{43299B71-CC77-45D3-8D94-E15239B955FD}" type="presOf" srcId="{F49984D2-1C7B-40CB-8753-254DFDCA8957}" destId="{CD3823FF-2E0D-438D-863D-A406E404BFAA}" srcOrd="0" destOrd="0" presId="urn:microsoft.com/office/officeart/2005/8/layout/hProcess9"/>
    <dgm:cxn modelId="{CCF5A49A-4398-472B-BCE8-DAA8C0EB4F12}" type="presOf" srcId="{8374769F-DD17-45A0-B688-EF97496192F7}" destId="{3E8AA420-AB81-4D76-932C-0D59F9CB9786}" srcOrd="0" destOrd="0" presId="urn:microsoft.com/office/officeart/2005/8/layout/hProcess9"/>
    <dgm:cxn modelId="{083EDE51-47D7-4410-B71A-BFBEC7BA43A4}" type="presParOf" srcId="{3E8AA420-AB81-4D76-932C-0D59F9CB9786}" destId="{56401E60-FB4D-4478-A8B1-8979C806700F}" srcOrd="0" destOrd="0" presId="urn:microsoft.com/office/officeart/2005/8/layout/hProcess9"/>
    <dgm:cxn modelId="{A1A8DCC5-2BC0-4BF7-9436-AD202C89591C}" type="presParOf" srcId="{3E8AA420-AB81-4D76-932C-0D59F9CB9786}" destId="{EDE3374D-1492-4E58-8CD4-0638B6F012F5}" srcOrd="1" destOrd="0" presId="urn:microsoft.com/office/officeart/2005/8/layout/hProcess9"/>
    <dgm:cxn modelId="{CD0F8EDA-4552-48FB-AB30-E1E1CEB3CACC}" type="presParOf" srcId="{EDE3374D-1492-4E58-8CD4-0638B6F012F5}" destId="{CD3823FF-2E0D-438D-863D-A406E404BFAA}" srcOrd="0" destOrd="0" presId="urn:microsoft.com/office/officeart/2005/8/layout/hProcess9"/>
    <dgm:cxn modelId="{6E8C7A79-8184-43AB-8590-2C79CB42D1B9}" type="presParOf" srcId="{EDE3374D-1492-4E58-8CD4-0638B6F012F5}" destId="{3F7FD626-7097-40DC-896D-648061C0504E}" srcOrd="1" destOrd="0" presId="urn:microsoft.com/office/officeart/2005/8/layout/hProcess9"/>
    <dgm:cxn modelId="{BBA9EFC2-19A2-4F50-B5C5-8C725D1D2A99}" type="presParOf" srcId="{EDE3374D-1492-4E58-8CD4-0638B6F012F5}" destId="{FD63885D-075A-4F54-9322-B5C871894AC9}" srcOrd="2" destOrd="0" presId="urn:microsoft.com/office/officeart/2005/8/layout/hProcess9"/>
    <dgm:cxn modelId="{0BABAEF2-8E56-48A9-965A-DE7585142CB4}" type="presParOf" srcId="{EDE3374D-1492-4E58-8CD4-0638B6F012F5}" destId="{452ECD03-BC63-4C7A-8CC2-9C7D7F26BE29}" srcOrd="3" destOrd="0" presId="urn:microsoft.com/office/officeart/2005/8/layout/hProcess9"/>
    <dgm:cxn modelId="{A77633F7-73F6-4449-A7D0-BE2638F235C4}" type="presParOf" srcId="{EDE3374D-1492-4E58-8CD4-0638B6F012F5}" destId="{F6235442-A6E2-460D-A8EF-C8DF79A53384}"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469E3646-B1BC-47B1-B3C5-3543C51FA70F}" type="doc">
      <dgm:prSet loTypeId="urn:microsoft.com/office/officeart/2008/layout/PictureStrips" loCatId="list" qsTypeId="urn:microsoft.com/office/officeart/2005/8/quickstyle/simple1" qsCatId="simple" csTypeId="urn:microsoft.com/office/officeart/2005/8/colors/colorful2" csCatId="colorful" phldr="1"/>
      <dgm:spPr/>
      <dgm:t>
        <a:bodyPr/>
        <a:lstStyle/>
        <a:p>
          <a:endParaRPr lang="es-EC"/>
        </a:p>
      </dgm:t>
    </dgm:pt>
    <dgm:pt modelId="{EF575C70-254F-4859-B80A-F5FC7E6E8BED}">
      <dgm:prSet phldrT="[Texto]"/>
      <dgm:spPr/>
      <dgm:t>
        <a:bodyPr/>
        <a:lstStyle/>
        <a:p>
          <a:r>
            <a:rPr lang="es-EC" dirty="0" smtClean="0">
              <a:latin typeface="Arial" pitchFamily="34" charset="0"/>
              <a:cs typeface="Arial" pitchFamily="34" charset="0"/>
            </a:rPr>
            <a:t>Uso de tecnología en la nube.</a:t>
          </a:r>
          <a:endParaRPr lang="es-EC" dirty="0">
            <a:latin typeface="Arial" pitchFamily="34" charset="0"/>
            <a:cs typeface="Arial" pitchFamily="34" charset="0"/>
          </a:endParaRPr>
        </a:p>
      </dgm:t>
    </dgm:pt>
    <dgm:pt modelId="{3F4C4719-ED9F-4C0F-9764-5E7F3E605F04}" type="parTrans" cxnId="{90F1A45B-26E8-4737-9C88-B5E5756FCCA6}">
      <dgm:prSet/>
      <dgm:spPr/>
      <dgm:t>
        <a:bodyPr/>
        <a:lstStyle/>
        <a:p>
          <a:endParaRPr lang="es-EC">
            <a:latin typeface="Arial" pitchFamily="34" charset="0"/>
            <a:cs typeface="Arial" pitchFamily="34" charset="0"/>
          </a:endParaRPr>
        </a:p>
      </dgm:t>
    </dgm:pt>
    <dgm:pt modelId="{EE942650-32B2-4B35-98D4-279BF359EAB0}" type="sibTrans" cxnId="{90F1A45B-26E8-4737-9C88-B5E5756FCCA6}">
      <dgm:prSet/>
      <dgm:spPr/>
      <dgm:t>
        <a:bodyPr/>
        <a:lstStyle/>
        <a:p>
          <a:endParaRPr lang="es-EC">
            <a:latin typeface="Arial" pitchFamily="34" charset="0"/>
            <a:cs typeface="Arial" pitchFamily="34" charset="0"/>
          </a:endParaRPr>
        </a:p>
      </dgm:t>
    </dgm:pt>
    <dgm:pt modelId="{E05D4314-3B71-4267-9502-B9DBA369E560}">
      <dgm:prSet phldrT="[Texto]"/>
      <dgm:spPr/>
      <dgm:t>
        <a:bodyPr/>
        <a:lstStyle/>
        <a:p>
          <a:r>
            <a:rPr lang="es-EC" dirty="0" smtClean="0">
              <a:latin typeface="Arial" pitchFamily="34" charset="0"/>
              <a:cs typeface="Arial" pitchFamily="34" charset="0"/>
            </a:rPr>
            <a:t>Mejorar el proceso de elaboración de soluciones de software.</a:t>
          </a:r>
          <a:endParaRPr lang="es-EC" dirty="0">
            <a:latin typeface="Arial" pitchFamily="34" charset="0"/>
            <a:cs typeface="Arial" pitchFamily="34" charset="0"/>
          </a:endParaRPr>
        </a:p>
      </dgm:t>
    </dgm:pt>
    <dgm:pt modelId="{6E97D3EC-F990-4AF8-9B10-E4266B66105B}" type="parTrans" cxnId="{DC18AF39-77F6-4110-9553-1AEFF1F841FA}">
      <dgm:prSet/>
      <dgm:spPr/>
      <dgm:t>
        <a:bodyPr/>
        <a:lstStyle/>
        <a:p>
          <a:endParaRPr lang="es-EC">
            <a:latin typeface="Arial" pitchFamily="34" charset="0"/>
            <a:cs typeface="Arial" pitchFamily="34" charset="0"/>
          </a:endParaRPr>
        </a:p>
      </dgm:t>
    </dgm:pt>
    <dgm:pt modelId="{879DDB1C-92BA-4A8A-8956-70CB84E4811E}" type="sibTrans" cxnId="{DC18AF39-77F6-4110-9553-1AEFF1F841FA}">
      <dgm:prSet/>
      <dgm:spPr/>
      <dgm:t>
        <a:bodyPr/>
        <a:lstStyle/>
        <a:p>
          <a:endParaRPr lang="es-EC">
            <a:latin typeface="Arial" pitchFamily="34" charset="0"/>
            <a:cs typeface="Arial" pitchFamily="34" charset="0"/>
          </a:endParaRPr>
        </a:p>
      </dgm:t>
    </dgm:pt>
    <dgm:pt modelId="{76839071-EB44-41AC-8AA7-9C6A4E378487}">
      <dgm:prSet phldrT="[Texto]"/>
      <dgm:spPr/>
      <dgm:t>
        <a:bodyPr/>
        <a:lstStyle/>
        <a:p>
          <a:r>
            <a:rPr lang="es-EC" dirty="0" smtClean="0">
              <a:latin typeface="Arial" pitchFamily="34" charset="0"/>
              <a:cs typeface="Arial" pitchFamily="34" charset="0"/>
            </a:rPr>
            <a:t>Trabajo colaborativo equipo de desarrollo.</a:t>
          </a:r>
          <a:endParaRPr lang="es-EC" dirty="0">
            <a:latin typeface="Arial" pitchFamily="34" charset="0"/>
            <a:cs typeface="Arial" pitchFamily="34" charset="0"/>
          </a:endParaRPr>
        </a:p>
      </dgm:t>
    </dgm:pt>
    <dgm:pt modelId="{A6EABD20-37D2-4E74-997E-C4C22E7BA873}" type="parTrans" cxnId="{46ACF3BB-DDD9-4782-9D50-95EA0900D962}">
      <dgm:prSet/>
      <dgm:spPr/>
      <dgm:t>
        <a:bodyPr/>
        <a:lstStyle/>
        <a:p>
          <a:endParaRPr lang="es-EC">
            <a:latin typeface="Arial" pitchFamily="34" charset="0"/>
            <a:cs typeface="Arial" pitchFamily="34" charset="0"/>
          </a:endParaRPr>
        </a:p>
      </dgm:t>
    </dgm:pt>
    <dgm:pt modelId="{FC1160B0-1F39-44A1-A48E-8FBCF543BBB6}" type="sibTrans" cxnId="{46ACF3BB-DDD9-4782-9D50-95EA0900D962}">
      <dgm:prSet/>
      <dgm:spPr/>
      <dgm:t>
        <a:bodyPr/>
        <a:lstStyle/>
        <a:p>
          <a:endParaRPr lang="es-EC">
            <a:latin typeface="Arial" pitchFamily="34" charset="0"/>
            <a:cs typeface="Arial" pitchFamily="34" charset="0"/>
          </a:endParaRPr>
        </a:p>
      </dgm:t>
    </dgm:pt>
    <dgm:pt modelId="{46DEBE18-E100-431C-A8AC-767106F48582}" type="pres">
      <dgm:prSet presAssocID="{469E3646-B1BC-47B1-B3C5-3543C51FA70F}" presName="Name0" presStyleCnt="0">
        <dgm:presLayoutVars>
          <dgm:dir/>
          <dgm:resizeHandles val="exact"/>
        </dgm:presLayoutVars>
      </dgm:prSet>
      <dgm:spPr/>
      <dgm:t>
        <a:bodyPr/>
        <a:lstStyle/>
        <a:p>
          <a:endParaRPr lang="es-EC"/>
        </a:p>
      </dgm:t>
    </dgm:pt>
    <dgm:pt modelId="{D7658B89-160D-48FF-8505-86DF0652CBF8}" type="pres">
      <dgm:prSet presAssocID="{EF575C70-254F-4859-B80A-F5FC7E6E8BED}" presName="composite" presStyleCnt="0"/>
      <dgm:spPr/>
    </dgm:pt>
    <dgm:pt modelId="{6854D667-88C5-4B06-82C5-BE571954C137}" type="pres">
      <dgm:prSet presAssocID="{EF575C70-254F-4859-B80A-F5FC7E6E8BED}" presName="rect1" presStyleLbl="trAlignAcc1" presStyleIdx="0" presStyleCnt="3">
        <dgm:presLayoutVars>
          <dgm:bulletEnabled val="1"/>
        </dgm:presLayoutVars>
      </dgm:prSet>
      <dgm:spPr/>
      <dgm:t>
        <a:bodyPr/>
        <a:lstStyle/>
        <a:p>
          <a:endParaRPr lang="es-EC"/>
        </a:p>
      </dgm:t>
    </dgm:pt>
    <dgm:pt modelId="{AE865927-0084-4FAD-A534-59D57AA2F805}" type="pres">
      <dgm:prSet presAssocID="{EF575C70-254F-4859-B80A-F5FC7E6E8BED}" presName="rect2" presStyleLbl="fgImgPlace1" presStyleIdx="0" presStyleCnt="3"/>
      <dgm:spPr>
        <a:solidFill>
          <a:schemeClr val="accent2">
            <a:lumMod val="60000"/>
            <a:lumOff val="40000"/>
          </a:schemeClr>
        </a:solidFill>
      </dgm:spPr>
    </dgm:pt>
    <dgm:pt modelId="{9F2AE9EE-4F4E-45F7-8432-30DA508ECADD}" type="pres">
      <dgm:prSet presAssocID="{EE942650-32B2-4B35-98D4-279BF359EAB0}" presName="sibTrans" presStyleCnt="0"/>
      <dgm:spPr/>
    </dgm:pt>
    <dgm:pt modelId="{FE4AB09A-2285-4802-A337-016816548737}" type="pres">
      <dgm:prSet presAssocID="{E05D4314-3B71-4267-9502-B9DBA369E560}" presName="composite" presStyleCnt="0"/>
      <dgm:spPr/>
    </dgm:pt>
    <dgm:pt modelId="{3CD19CBE-F75F-4C3D-B2B1-226C591B468B}" type="pres">
      <dgm:prSet presAssocID="{E05D4314-3B71-4267-9502-B9DBA369E560}" presName="rect1" presStyleLbl="trAlignAcc1" presStyleIdx="1" presStyleCnt="3">
        <dgm:presLayoutVars>
          <dgm:bulletEnabled val="1"/>
        </dgm:presLayoutVars>
      </dgm:prSet>
      <dgm:spPr/>
      <dgm:t>
        <a:bodyPr/>
        <a:lstStyle/>
        <a:p>
          <a:endParaRPr lang="es-EC"/>
        </a:p>
      </dgm:t>
    </dgm:pt>
    <dgm:pt modelId="{C8FF4034-8C2A-4399-9EDD-438A57967D94}" type="pres">
      <dgm:prSet presAssocID="{E05D4314-3B71-4267-9502-B9DBA369E560}" presName="rect2" presStyleLbl="fgImgPlace1" presStyleIdx="1" presStyleCnt="3"/>
      <dgm:spPr>
        <a:solidFill>
          <a:schemeClr val="accent2">
            <a:lumMod val="60000"/>
            <a:lumOff val="40000"/>
          </a:schemeClr>
        </a:solidFill>
      </dgm:spPr>
    </dgm:pt>
    <dgm:pt modelId="{BF57429A-EF63-431A-B76A-92BC789F205F}" type="pres">
      <dgm:prSet presAssocID="{879DDB1C-92BA-4A8A-8956-70CB84E4811E}" presName="sibTrans" presStyleCnt="0"/>
      <dgm:spPr/>
    </dgm:pt>
    <dgm:pt modelId="{2627C9A7-3DDE-44B9-98A8-A7B8429E9EDC}" type="pres">
      <dgm:prSet presAssocID="{76839071-EB44-41AC-8AA7-9C6A4E378487}" presName="composite" presStyleCnt="0"/>
      <dgm:spPr/>
    </dgm:pt>
    <dgm:pt modelId="{DD61E1E6-82B1-4094-A071-2C4C29BAD3AD}" type="pres">
      <dgm:prSet presAssocID="{76839071-EB44-41AC-8AA7-9C6A4E378487}" presName="rect1" presStyleLbl="trAlignAcc1" presStyleIdx="2" presStyleCnt="3">
        <dgm:presLayoutVars>
          <dgm:bulletEnabled val="1"/>
        </dgm:presLayoutVars>
      </dgm:prSet>
      <dgm:spPr/>
      <dgm:t>
        <a:bodyPr/>
        <a:lstStyle/>
        <a:p>
          <a:endParaRPr lang="es-EC"/>
        </a:p>
      </dgm:t>
    </dgm:pt>
    <dgm:pt modelId="{354FB83C-5835-4BFE-B821-8C4AA66733C5}" type="pres">
      <dgm:prSet presAssocID="{76839071-EB44-41AC-8AA7-9C6A4E378487}" presName="rect2" presStyleLbl="fgImgPlace1" presStyleIdx="2" presStyleCnt="3"/>
      <dgm:spPr>
        <a:solidFill>
          <a:schemeClr val="accent2">
            <a:lumMod val="60000"/>
            <a:lumOff val="40000"/>
          </a:schemeClr>
        </a:solidFill>
      </dgm:spPr>
    </dgm:pt>
  </dgm:ptLst>
  <dgm:cxnLst>
    <dgm:cxn modelId="{46ACF3BB-DDD9-4782-9D50-95EA0900D962}" srcId="{469E3646-B1BC-47B1-B3C5-3543C51FA70F}" destId="{76839071-EB44-41AC-8AA7-9C6A4E378487}" srcOrd="2" destOrd="0" parTransId="{A6EABD20-37D2-4E74-997E-C4C22E7BA873}" sibTransId="{FC1160B0-1F39-44A1-A48E-8FBCF543BBB6}"/>
    <dgm:cxn modelId="{5FA48197-65A7-406B-8AEA-5AE131BD92C9}" type="presOf" srcId="{E05D4314-3B71-4267-9502-B9DBA369E560}" destId="{3CD19CBE-F75F-4C3D-B2B1-226C591B468B}" srcOrd="0" destOrd="0" presId="urn:microsoft.com/office/officeart/2008/layout/PictureStrips"/>
    <dgm:cxn modelId="{90F1A45B-26E8-4737-9C88-B5E5756FCCA6}" srcId="{469E3646-B1BC-47B1-B3C5-3543C51FA70F}" destId="{EF575C70-254F-4859-B80A-F5FC7E6E8BED}" srcOrd="0" destOrd="0" parTransId="{3F4C4719-ED9F-4C0F-9764-5E7F3E605F04}" sibTransId="{EE942650-32B2-4B35-98D4-279BF359EAB0}"/>
    <dgm:cxn modelId="{C41B020D-6224-4395-9B44-04778FFA91CD}" type="presOf" srcId="{76839071-EB44-41AC-8AA7-9C6A4E378487}" destId="{DD61E1E6-82B1-4094-A071-2C4C29BAD3AD}" srcOrd="0" destOrd="0" presId="urn:microsoft.com/office/officeart/2008/layout/PictureStrips"/>
    <dgm:cxn modelId="{720DACE5-6B55-4510-B85D-1F1FDBDAC358}" type="presOf" srcId="{469E3646-B1BC-47B1-B3C5-3543C51FA70F}" destId="{46DEBE18-E100-431C-A8AC-767106F48582}" srcOrd="0" destOrd="0" presId="urn:microsoft.com/office/officeart/2008/layout/PictureStrips"/>
    <dgm:cxn modelId="{DC18AF39-77F6-4110-9553-1AEFF1F841FA}" srcId="{469E3646-B1BC-47B1-B3C5-3543C51FA70F}" destId="{E05D4314-3B71-4267-9502-B9DBA369E560}" srcOrd="1" destOrd="0" parTransId="{6E97D3EC-F990-4AF8-9B10-E4266B66105B}" sibTransId="{879DDB1C-92BA-4A8A-8956-70CB84E4811E}"/>
    <dgm:cxn modelId="{FF532537-8542-405B-A7CC-AE845A4888CC}" type="presOf" srcId="{EF575C70-254F-4859-B80A-F5FC7E6E8BED}" destId="{6854D667-88C5-4B06-82C5-BE571954C137}" srcOrd="0" destOrd="0" presId="urn:microsoft.com/office/officeart/2008/layout/PictureStrips"/>
    <dgm:cxn modelId="{B818CE9B-8C96-4EA7-BF27-78177EBD1ED0}" type="presParOf" srcId="{46DEBE18-E100-431C-A8AC-767106F48582}" destId="{D7658B89-160D-48FF-8505-86DF0652CBF8}" srcOrd="0" destOrd="0" presId="urn:microsoft.com/office/officeart/2008/layout/PictureStrips"/>
    <dgm:cxn modelId="{6FB299A8-15B1-43C6-BB3A-CF71122B2CAB}" type="presParOf" srcId="{D7658B89-160D-48FF-8505-86DF0652CBF8}" destId="{6854D667-88C5-4B06-82C5-BE571954C137}" srcOrd="0" destOrd="0" presId="urn:microsoft.com/office/officeart/2008/layout/PictureStrips"/>
    <dgm:cxn modelId="{2FEF3506-0D53-4D64-A7E3-BC7EDAAFE561}" type="presParOf" srcId="{D7658B89-160D-48FF-8505-86DF0652CBF8}" destId="{AE865927-0084-4FAD-A534-59D57AA2F805}" srcOrd="1" destOrd="0" presId="urn:microsoft.com/office/officeart/2008/layout/PictureStrips"/>
    <dgm:cxn modelId="{72FE26C7-FE08-4EAB-82C4-1AFCB0B5E85B}" type="presParOf" srcId="{46DEBE18-E100-431C-A8AC-767106F48582}" destId="{9F2AE9EE-4F4E-45F7-8432-30DA508ECADD}" srcOrd="1" destOrd="0" presId="urn:microsoft.com/office/officeart/2008/layout/PictureStrips"/>
    <dgm:cxn modelId="{33F50783-24FE-4660-8B96-4B3EBB662A67}" type="presParOf" srcId="{46DEBE18-E100-431C-A8AC-767106F48582}" destId="{FE4AB09A-2285-4802-A337-016816548737}" srcOrd="2" destOrd="0" presId="urn:microsoft.com/office/officeart/2008/layout/PictureStrips"/>
    <dgm:cxn modelId="{48C3CA5C-EB2C-4CEF-9BB2-3ACFF73C71C0}" type="presParOf" srcId="{FE4AB09A-2285-4802-A337-016816548737}" destId="{3CD19CBE-F75F-4C3D-B2B1-226C591B468B}" srcOrd="0" destOrd="0" presId="urn:microsoft.com/office/officeart/2008/layout/PictureStrips"/>
    <dgm:cxn modelId="{83D3BA3B-88C3-431E-8B39-0583C96E5357}" type="presParOf" srcId="{FE4AB09A-2285-4802-A337-016816548737}" destId="{C8FF4034-8C2A-4399-9EDD-438A57967D94}" srcOrd="1" destOrd="0" presId="urn:microsoft.com/office/officeart/2008/layout/PictureStrips"/>
    <dgm:cxn modelId="{ABEDF8E5-99B8-4CAA-9D55-9D2D2C7D073E}" type="presParOf" srcId="{46DEBE18-E100-431C-A8AC-767106F48582}" destId="{BF57429A-EF63-431A-B76A-92BC789F205F}" srcOrd="3" destOrd="0" presId="urn:microsoft.com/office/officeart/2008/layout/PictureStrips"/>
    <dgm:cxn modelId="{36522928-A861-4282-B03C-639BD9185BC8}" type="presParOf" srcId="{46DEBE18-E100-431C-A8AC-767106F48582}" destId="{2627C9A7-3DDE-44B9-98A8-A7B8429E9EDC}" srcOrd="4" destOrd="0" presId="urn:microsoft.com/office/officeart/2008/layout/PictureStrips"/>
    <dgm:cxn modelId="{B8A8984E-A1F8-4EA0-906D-9D2978E7CA46}" type="presParOf" srcId="{2627C9A7-3DDE-44B9-98A8-A7B8429E9EDC}" destId="{DD61E1E6-82B1-4094-A071-2C4C29BAD3AD}" srcOrd="0" destOrd="0" presId="urn:microsoft.com/office/officeart/2008/layout/PictureStrips"/>
    <dgm:cxn modelId="{AD6303E5-26CA-474A-9AE0-D61873409284}" type="presParOf" srcId="{2627C9A7-3DDE-44B9-98A8-A7B8429E9EDC}" destId="{354FB83C-5835-4BFE-B821-8C4AA66733C5}"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49C97F-7911-47F7-BA29-C1EF54DB9FF9}" type="doc">
      <dgm:prSet loTypeId="urn:microsoft.com/office/officeart/2005/8/layout/chevron2" loCatId="list" qsTypeId="urn:microsoft.com/office/officeart/2005/8/quickstyle/simple1" qsCatId="simple" csTypeId="urn:microsoft.com/office/officeart/2005/8/colors/accent2_1" csCatId="accent2" phldr="1"/>
      <dgm:spPr/>
      <dgm:t>
        <a:bodyPr/>
        <a:lstStyle/>
        <a:p>
          <a:endParaRPr lang="es-EC"/>
        </a:p>
      </dgm:t>
    </dgm:pt>
    <dgm:pt modelId="{42A0A505-6BF8-4E43-B8A2-51BB4E5B199E}">
      <dgm:prSet phldrT="[Texto]" phldr="1"/>
      <dgm:spPr>
        <a:ln>
          <a:solidFill>
            <a:schemeClr val="bg2">
              <a:lumMod val="25000"/>
            </a:schemeClr>
          </a:solidFill>
        </a:ln>
      </dgm:spPr>
      <dgm:t>
        <a:bodyPr/>
        <a:lstStyle/>
        <a:p>
          <a:endParaRPr lang="es-EC">
            <a:latin typeface="Arial" pitchFamily="34" charset="0"/>
            <a:cs typeface="Arial" pitchFamily="34" charset="0"/>
          </a:endParaRPr>
        </a:p>
      </dgm:t>
    </dgm:pt>
    <dgm:pt modelId="{966CDF75-3F9A-4771-A431-3A8F4639A93F}" type="parTrans" cxnId="{2FFC7E64-51AA-4497-B548-0EF93F9901E4}">
      <dgm:prSet/>
      <dgm:spPr/>
      <dgm:t>
        <a:bodyPr/>
        <a:lstStyle/>
        <a:p>
          <a:endParaRPr lang="es-EC">
            <a:latin typeface="Arial" pitchFamily="34" charset="0"/>
            <a:cs typeface="Arial" pitchFamily="34" charset="0"/>
          </a:endParaRPr>
        </a:p>
      </dgm:t>
    </dgm:pt>
    <dgm:pt modelId="{7C6690AF-7FAE-4CB2-B4D1-C8A0A1328B00}" type="sibTrans" cxnId="{2FFC7E64-51AA-4497-B548-0EF93F9901E4}">
      <dgm:prSet/>
      <dgm:spPr/>
      <dgm:t>
        <a:bodyPr/>
        <a:lstStyle/>
        <a:p>
          <a:endParaRPr lang="es-EC">
            <a:latin typeface="Arial" pitchFamily="34" charset="0"/>
            <a:cs typeface="Arial" pitchFamily="34" charset="0"/>
          </a:endParaRPr>
        </a:p>
      </dgm:t>
    </dgm:pt>
    <dgm:pt modelId="{91CBB574-71EF-4F87-85ED-BEC21974AF30}">
      <dgm:prSet phldrT="[Texto]"/>
      <dgm:spPr>
        <a:solidFill>
          <a:schemeClr val="accent6">
            <a:lumMod val="40000"/>
            <a:lumOff val="60000"/>
            <a:alpha val="90000"/>
          </a:schemeClr>
        </a:solidFill>
      </dgm:spPr>
      <dgm:t>
        <a:bodyPr/>
        <a:lstStyle/>
        <a:p>
          <a:r>
            <a:rPr lang="es-EC" dirty="0" smtClean="0">
              <a:latin typeface="Arial" pitchFamily="34" charset="0"/>
              <a:cs typeface="Arial" pitchFamily="34" charset="0"/>
            </a:rPr>
            <a:t>Realizar una revisión sistemática de literatura sobre la tecnología en la nube </a:t>
          </a:r>
          <a:r>
            <a:rPr lang="es-EC" dirty="0" err="1" smtClean="0">
              <a:latin typeface="Arial" pitchFamily="34" charset="0"/>
              <a:cs typeface="Arial" pitchFamily="34" charset="0"/>
            </a:rPr>
            <a:t>PaaS</a:t>
          </a:r>
          <a:r>
            <a:rPr lang="es-EC" dirty="0" smtClean="0">
              <a:latin typeface="Arial" pitchFamily="34" charset="0"/>
              <a:cs typeface="Arial" pitchFamily="34" charset="0"/>
            </a:rPr>
            <a:t> para determinar el estado del arte.	</a:t>
          </a:r>
          <a:endParaRPr lang="es-EC" dirty="0">
            <a:latin typeface="Arial" pitchFamily="34" charset="0"/>
            <a:cs typeface="Arial" pitchFamily="34" charset="0"/>
          </a:endParaRPr>
        </a:p>
      </dgm:t>
    </dgm:pt>
    <dgm:pt modelId="{76D2F282-D549-448F-86F8-287CA8501D82}" type="parTrans" cxnId="{FEF716B6-57E1-44AF-B72D-CC8D9898D5D2}">
      <dgm:prSet/>
      <dgm:spPr/>
      <dgm:t>
        <a:bodyPr/>
        <a:lstStyle/>
        <a:p>
          <a:endParaRPr lang="es-EC">
            <a:latin typeface="Arial" pitchFamily="34" charset="0"/>
            <a:cs typeface="Arial" pitchFamily="34" charset="0"/>
          </a:endParaRPr>
        </a:p>
      </dgm:t>
    </dgm:pt>
    <dgm:pt modelId="{EEAE170C-27D2-444B-B212-9027435F5BA6}" type="sibTrans" cxnId="{FEF716B6-57E1-44AF-B72D-CC8D9898D5D2}">
      <dgm:prSet/>
      <dgm:spPr/>
      <dgm:t>
        <a:bodyPr/>
        <a:lstStyle/>
        <a:p>
          <a:endParaRPr lang="es-EC">
            <a:latin typeface="Arial" pitchFamily="34" charset="0"/>
            <a:cs typeface="Arial" pitchFamily="34" charset="0"/>
          </a:endParaRPr>
        </a:p>
      </dgm:t>
    </dgm:pt>
    <dgm:pt modelId="{2023A710-7CBF-42FA-84B1-9FCA707AC38E}">
      <dgm:prSet phldrT="[Texto]" phldr="1"/>
      <dgm:spPr>
        <a:ln>
          <a:solidFill>
            <a:schemeClr val="bg2">
              <a:lumMod val="25000"/>
            </a:schemeClr>
          </a:solidFill>
        </a:ln>
      </dgm:spPr>
      <dgm:t>
        <a:bodyPr/>
        <a:lstStyle/>
        <a:p>
          <a:endParaRPr lang="es-EC">
            <a:latin typeface="Arial" pitchFamily="34" charset="0"/>
            <a:cs typeface="Arial" pitchFamily="34" charset="0"/>
          </a:endParaRPr>
        </a:p>
      </dgm:t>
    </dgm:pt>
    <dgm:pt modelId="{D1AA790E-38D1-4974-B402-DE1D76F19470}" type="parTrans" cxnId="{E0BC7001-F85B-455A-BA41-50EA2378CD14}">
      <dgm:prSet/>
      <dgm:spPr/>
      <dgm:t>
        <a:bodyPr/>
        <a:lstStyle/>
        <a:p>
          <a:endParaRPr lang="es-EC">
            <a:latin typeface="Arial" pitchFamily="34" charset="0"/>
            <a:cs typeface="Arial" pitchFamily="34" charset="0"/>
          </a:endParaRPr>
        </a:p>
      </dgm:t>
    </dgm:pt>
    <dgm:pt modelId="{D2573479-114B-4FD6-94EA-388457E4A748}" type="sibTrans" cxnId="{E0BC7001-F85B-455A-BA41-50EA2378CD14}">
      <dgm:prSet/>
      <dgm:spPr/>
      <dgm:t>
        <a:bodyPr/>
        <a:lstStyle/>
        <a:p>
          <a:endParaRPr lang="es-EC">
            <a:latin typeface="Arial" pitchFamily="34" charset="0"/>
            <a:cs typeface="Arial" pitchFamily="34" charset="0"/>
          </a:endParaRPr>
        </a:p>
      </dgm:t>
    </dgm:pt>
    <dgm:pt modelId="{B7462BDE-1FAA-48F0-9920-337F728B296B}">
      <dgm:prSet phldrT="[Texto]"/>
      <dgm:spPr>
        <a:solidFill>
          <a:schemeClr val="accent6">
            <a:lumMod val="40000"/>
            <a:lumOff val="60000"/>
            <a:alpha val="90000"/>
          </a:schemeClr>
        </a:solidFill>
      </dgm:spPr>
      <dgm:t>
        <a:bodyPr/>
        <a:lstStyle/>
        <a:p>
          <a:r>
            <a:rPr lang="es-EC" dirty="0" smtClean="0">
              <a:latin typeface="Arial" pitchFamily="34" charset="0"/>
              <a:cs typeface="Arial" pitchFamily="34" charset="0"/>
            </a:rPr>
            <a:t>Realizar un análisis comparativo de la tecnología a ser aplicada.</a:t>
          </a:r>
          <a:endParaRPr lang="es-EC" dirty="0">
            <a:latin typeface="Arial" pitchFamily="34" charset="0"/>
            <a:cs typeface="Arial" pitchFamily="34" charset="0"/>
          </a:endParaRPr>
        </a:p>
      </dgm:t>
    </dgm:pt>
    <dgm:pt modelId="{6B098FE1-0ED9-4136-9BE5-46D15264F185}" type="parTrans" cxnId="{89A10749-1DD7-47B3-A81E-129821A7BB17}">
      <dgm:prSet/>
      <dgm:spPr/>
      <dgm:t>
        <a:bodyPr/>
        <a:lstStyle/>
        <a:p>
          <a:endParaRPr lang="es-EC">
            <a:latin typeface="Arial" pitchFamily="34" charset="0"/>
            <a:cs typeface="Arial" pitchFamily="34" charset="0"/>
          </a:endParaRPr>
        </a:p>
      </dgm:t>
    </dgm:pt>
    <dgm:pt modelId="{6E628943-0D6B-4F73-83EA-FB078B3E0ECB}" type="sibTrans" cxnId="{89A10749-1DD7-47B3-A81E-129821A7BB17}">
      <dgm:prSet/>
      <dgm:spPr/>
      <dgm:t>
        <a:bodyPr/>
        <a:lstStyle/>
        <a:p>
          <a:endParaRPr lang="es-EC">
            <a:latin typeface="Arial" pitchFamily="34" charset="0"/>
            <a:cs typeface="Arial" pitchFamily="34" charset="0"/>
          </a:endParaRPr>
        </a:p>
      </dgm:t>
    </dgm:pt>
    <dgm:pt modelId="{9D8F5FD6-D830-45E2-B755-19C6F00E30E2}">
      <dgm:prSet phldrT="[Texto]"/>
      <dgm:spPr>
        <a:solidFill>
          <a:schemeClr val="accent6">
            <a:lumMod val="40000"/>
            <a:lumOff val="60000"/>
            <a:alpha val="90000"/>
          </a:schemeClr>
        </a:solidFill>
      </dgm:spPr>
      <dgm:t>
        <a:bodyPr/>
        <a:lstStyle/>
        <a:p>
          <a:r>
            <a:rPr lang="es-EC" dirty="0" smtClean="0">
              <a:latin typeface="Arial" pitchFamily="34" charset="0"/>
              <a:cs typeface="Arial" pitchFamily="34" charset="0"/>
            </a:rPr>
            <a:t>Desarrollar un caso de ejemplo práctico usando la herramienta </a:t>
          </a:r>
          <a:r>
            <a:rPr lang="es-EC" dirty="0" err="1" smtClean="0">
              <a:latin typeface="Arial" pitchFamily="34" charset="0"/>
              <a:cs typeface="Arial" pitchFamily="34" charset="0"/>
            </a:rPr>
            <a:t>PaaS</a:t>
          </a:r>
          <a:r>
            <a:rPr lang="es-EC" dirty="0" smtClean="0">
              <a:latin typeface="Arial" pitchFamily="34" charset="0"/>
              <a:cs typeface="Arial" pitchFamily="34" charset="0"/>
            </a:rPr>
            <a:t> definida y la programación tradicional de la empresa </a:t>
          </a:r>
          <a:r>
            <a:rPr lang="es-EC" dirty="0" err="1" smtClean="0">
              <a:latin typeface="Arial" pitchFamily="34" charset="0"/>
              <a:cs typeface="Arial" pitchFamily="34" charset="0"/>
            </a:rPr>
            <a:t>IntSoft</a:t>
          </a:r>
          <a:r>
            <a:rPr lang="es-EC" dirty="0" smtClean="0">
              <a:latin typeface="Arial" pitchFamily="34" charset="0"/>
              <a:cs typeface="Arial" pitchFamily="34" charset="0"/>
            </a:rPr>
            <a:t> </a:t>
          </a:r>
          <a:r>
            <a:rPr lang="es-EC" dirty="0" err="1" smtClean="0">
              <a:latin typeface="Arial" pitchFamily="34" charset="0"/>
              <a:cs typeface="Arial" pitchFamily="34" charset="0"/>
            </a:rPr>
            <a:t>Solutions</a:t>
          </a:r>
          <a:r>
            <a:rPr lang="es-EC" dirty="0" smtClean="0">
              <a:latin typeface="Arial" pitchFamily="34" charset="0"/>
              <a:cs typeface="Arial" pitchFamily="34" charset="0"/>
            </a:rPr>
            <a:t>.</a:t>
          </a:r>
          <a:endParaRPr lang="es-EC" dirty="0">
            <a:latin typeface="Arial" pitchFamily="34" charset="0"/>
            <a:cs typeface="Arial" pitchFamily="34" charset="0"/>
          </a:endParaRPr>
        </a:p>
      </dgm:t>
    </dgm:pt>
    <dgm:pt modelId="{01148482-DA6C-4520-B09F-4D5869166822}" type="parTrans" cxnId="{369A88A7-0D4B-4558-B5FC-5C5790C2E051}">
      <dgm:prSet/>
      <dgm:spPr/>
      <dgm:t>
        <a:bodyPr/>
        <a:lstStyle/>
        <a:p>
          <a:endParaRPr lang="es-EC">
            <a:latin typeface="Arial" pitchFamily="34" charset="0"/>
            <a:cs typeface="Arial" pitchFamily="34" charset="0"/>
          </a:endParaRPr>
        </a:p>
      </dgm:t>
    </dgm:pt>
    <dgm:pt modelId="{15A94A9E-7965-40C5-A055-15BC932BB4C0}" type="sibTrans" cxnId="{369A88A7-0D4B-4558-B5FC-5C5790C2E051}">
      <dgm:prSet/>
      <dgm:spPr/>
      <dgm:t>
        <a:bodyPr/>
        <a:lstStyle/>
        <a:p>
          <a:endParaRPr lang="es-EC">
            <a:latin typeface="Arial" pitchFamily="34" charset="0"/>
            <a:cs typeface="Arial" pitchFamily="34" charset="0"/>
          </a:endParaRPr>
        </a:p>
      </dgm:t>
    </dgm:pt>
    <dgm:pt modelId="{F2A8A1DD-76CC-44E3-8F7F-6AA47EC4D6AC}">
      <dgm:prSet phldrT="[Texto]"/>
      <dgm:spPr>
        <a:solidFill>
          <a:schemeClr val="accent6">
            <a:lumMod val="40000"/>
            <a:lumOff val="60000"/>
            <a:alpha val="90000"/>
          </a:schemeClr>
        </a:solidFill>
      </dgm:spPr>
      <dgm:t>
        <a:bodyPr/>
        <a:lstStyle/>
        <a:p>
          <a:r>
            <a:rPr lang="es-EC" dirty="0" smtClean="0">
              <a:latin typeface="Arial" pitchFamily="34" charset="0"/>
              <a:cs typeface="Arial" pitchFamily="34" charset="0"/>
            </a:rPr>
            <a:t>Comparar los resultados obtenidos en base a indicadores de desarrollo de </a:t>
          </a:r>
          <a:r>
            <a:rPr lang="es-EC" dirty="0" err="1" smtClean="0">
              <a:latin typeface="Arial" pitchFamily="34" charset="0"/>
              <a:cs typeface="Arial" pitchFamily="34" charset="0"/>
            </a:rPr>
            <a:t>IntSoft</a:t>
          </a:r>
          <a:r>
            <a:rPr lang="es-EC" dirty="0" smtClean="0">
              <a:latin typeface="Arial" pitchFamily="34" charset="0"/>
              <a:cs typeface="Arial" pitchFamily="34" charset="0"/>
            </a:rPr>
            <a:t> </a:t>
          </a:r>
          <a:r>
            <a:rPr lang="es-EC" dirty="0" err="1" smtClean="0">
              <a:latin typeface="Arial" pitchFamily="34" charset="0"/>
              <a:cs typeface="Arial" pitchFamily="34" charset="0"/>
            </a:rPr>
            <a:t>Solutions</a:t>
          </a:r>
          <a:r>
            <a:rPr lang="es-EC" dirty="0" smtClean="0">
              <a:latin typeface="Arial" pitchFamily="34" charset="0"/>
              <a:cs typeface="Arial" pitchFamily="34" charset="0"/>
            </a:rPr>
            <a:t>.</a:t>
          </a:r>
          <a:endParaRPr lang="es-EC" dirty="0">
            <a:latin typeface="Arial" pitchFamily="34" charset="0"/>
            <a:cs typeface="Arial" pitchFamily="34" charset="0"/>
          </a:endParaRPr>
        </a:p>
      </dgm:t>
    </dgm:pt>
    <dgm:pt modelId="{A1BFD152-A877-460D-970E-544F19847FF3}" type="parTrans" cxnId="{0983A818-3EEE-4C52-B0D2-1F1050C29531}">
      <dgm:prSet/>
      <dgm:spPr/>
      <dgm:t>
        <a:bodyPr/>
        <a:lstStyle/>
        <a:p>
          <a:endParaRPr lang="es-EC">
            <a:latin typeface="Arial" pitchFamily="34" charset="0"/>
            <a:cs typeface="Arial" pitchFamily="34" charset="0"/>
          </a:endParaRPr>
        </a:p>
      </dgm:t>
    </dgm:pt>
    <dgm:pt modelId="{97E15BB4-1C9D-4BB3-AC4F-4817C72B7967}" type="sibTrans" cxnId="{0983A818-3EEE-4C52-B0D2-1F1050C29531}">
      <dgm:prSet/>
      <dgm:spPr/>
      <dgm:t>
        <a:bodyPr/>
        <a:lstStyle/>
        <a:p>
          <a:endParaRPr lang="es-EC">
            <a:latin typeface="Arial" pitchFamily="34" charset="0"/>
            <a:cs typeface="Arial" pitchFamily="34" charset="0"/>
          </a:endParaRPr>
        </a:p>
      </dgm:t>
    </dgm:pt>
    <dgm:pt modelId="{006C9751-4643-424C-9CDC-EFA34F19AF10}">
      <dgm:prSet phldrT="[Texto]"/>
      <dgm:spPr>
        <a:ln>
          <a:solidFill>
            <a:schemeClr val="bg2">
              <a:lumMod val="25000"/>
            </a:schemeClr>
          </a:solidFill>
        </a:ln>
      </dgm:spPr>
      <dgm:t>
        <a:bodyPr/>
        <a:lstStyle/>
        <a:p>
          <a:endParaRPr lang="es-EC" dirty="0">
            <a:latin typeface="Arial" pitchFamily="34" charset="0"/>
            <a:cs typeface="Arial" pitchFamily="34" charset="0"/>
          </a:endParaRPr>
        </a:p>
      </dgm:t>
    </dgm:pt>
    <dgm:pt modelId="{8B22BF22-2779-43C9-8BCD-29216ADDD7C6}" type="parTrans" cxnId="{0443F69F-049B-4F11-9AAA-E567101649B1}">
      <dgm:prSet/>
      <dgm:spPr/>
      <dgm:t>
        <a:bodyPr/>
        <a:lstStyle/>
        <a:p>
          <a:endParaRPr lang="es-EC">
            <a:latin typeface="Arial" pitchFamily="34" charset="0"/>
            <a:cs typeface="Arial" pitchFamily="34" charset="0"/>
          </a:endParaRPr>
        </a:p>
      </dgm:t>
    </dgm:pt>
    <dgm:pt modelId="{42A0423B-FF74-42C8-A310-C9DA2A51C02E}" type="sibTrans" cxnId="{0443F69F-049B-4F11-9AAA-E567101649B1}">
      <dgm:prSet/>
      <dgm:spPr/>
      <dgm:t>
        <a:bodyPr/>
        <a:lstStyle/>
        <a:p>
          <a:endParaRPr lang="es-EC">
            <a:latin typeface="Arial" pitchFamily="34" charset="0"/>
            <a:cs typeface="Arial" pitchFamily="34" charset="0"/>
          </a:endParaRPr>
        </a:p>
      </dgm:t>
    </dgm:pt>
    <dgm:pt modelId="{659E7087-803B-4B1C-B1CD-BE74794C8771}">
      <dgm:prSet phldrT="[Texto]" phldr="1"/>
      <dgm:spPr>
        <a:ln>
          <a:solidFill>
            <a:schemeClr val="bg2">
              <a:lumMod val="25000"/>
            </a:schemeClr>
          </a:solidFill>
        </a:ln>
      </dgm:spPr>
      <dgm:t>
        <a:bodyPr/>
        <a:lstStyle/>
        <a:p>
          <a:endParaRPr lang="es-EC" dirty="0">
            <a:latin typeface="Arial" pitchFamily="34" charset="0"/>
            <a:cs typeface="Arial" pitchFamily="34" charset="0"/>
          </a:endParaRPr>
        </a:p>
      </dgm:t>
    </dgm:pt>
    <dgm:pt modelId="{EA13F19E-E4B0-4200-9752-54268CC635C3}" type="sibTrans" cxnId="{0D7C6181-211D-412A-84FC-15597B1560A4}">
      <dgm:prSet/>
      <dgm:spPr/>
      <dgm:t>
        <a:bodyPr/>
        <a:lstStyle/>
        <a:p>
          <a:endParaRPr lang="es-EC">
            <a:latin typeface="Arial" pitchFamily="34" charset="0"/>
            <a:cs typeface="Arial" pitchFamily="34" charset="0"/>
          </a:endParaRPr>
        </a:p>
      </dgm:t>
    </dgm:pt>
    <dgm:pt modelId="{BEF5AD43-CDB1-4984-A132-E186A0B63872}" type="parTrans" cxnId="{0D7C6181-211D-412A-84FC-15597B1560A4}">
      <dgm:prSet/>
      <dgm:spPr/>
      <dgm:t>
        <a:bodyPr/>
        <a:lstStyle/>
        <a:p>
          <a:endParaRPr lang="es-EC">
            <a:latin typeface="Arial" pitchFamily="34" charset="0"/>
            <a:cs typeface="Arial" pitchFamily="34" charset="0"/>
          </a:endParaRPr>
        </a:p>
      </dgm:t>
    </dgm:pt>
    <dgm:pt modelId="{D7CE8C32-DAF9-483A-A576-81FB97870DA9}" type="pres">
      <dgm:prSet presAssocID="{3149C97F-7911-47F7-BA29-C1EF54DB9FF9}" presName="linearFlow" presStyleCnt="0">
        <dgm:presLayoutVars>
          <dgm:dir/>
          <dgm:animLvl val="lvl"/>
          <dgm:resizeHandles val="exact"/>
        </dgm:presLayoutVars>
      </dgm:prSet>
      <dgm:spPr/>
      <dgm:t>
        <a:bodyPr/>
        <a:lstStyle/>
        <a:p>
          <a:endParaRPr lang="es-EC"/>
        </a:p>
      </dgm:t>
    </dgm:pt>
    <dgm:pt modelId="{E2D4EB09-B05C-4E45-93C0-EECC82D695A4}" type="pres">
      <dgm:prSet presAssocID="{42A0A505-6BF8-4E43-B8A2-51BB4E5B199E}" presName="composite" presStyleCnt="0"/>
      <dgm:spPr/>
    </dgm:pt>
    <dgm:pt modelId="{B5B3294E-1A86-4CF0-965F-E314D9476318}" type="pres">
      <dgm:prSet presAssocID="{42A0A505-6BF8-4E43-B8A2-51BB4E5B199E}" presName="parentText" presStyleLbl="alignNode1" presStyleIdx="0" presStyleCnt="4">
        <dgm:presLayoutVars>
          <dgm:chMax val="1"/>
          <dgm:bulletEnabled val="1"/>
        </dgm:presLayoutVars>
      </dgm:prSet>
      <dgm:spPr/>
      <dgm:t>
        <a:bodyPr/>
        <a:lstStyle/>
        <a:p>
          <a:endParaRPr lang="es-EC"/>
        </a:p>
      </dgm:t>
    </dgm:pt>
    <dgm:pt modelId="{1213AED5-72AD-45E4-8D88-1951422AF9F4}" type="pres">
      <dgm:prSet presAssocID="{42A0A505-6BF8-4E43-B8A2-51BB4E5B199E}" presName="descendantText" presStyleLbl="alignAcc1" presStyleIdx="0" presStyleCnt="4">
        <dgm:presLayoutVars>
          <dgm:bulletEnabled val="1"/>
        </dgm:presLayoutVars>
      </dgm:prSet>
      <dgm:spPr/>
      <dgm:t>
        <a:bodyPr/>
        <a:lstStyle/>
        <a:p>
          <a:endParaRPr lang="es-EC"/>
        </a:p>
      </dgm:t>
    </dgm:pt>
    <dgm:pt modelId="{6D27CCD6-0DE6-4770-B064-0623AF356927}" type="pres">
      <dgm:prSet presAssocID="{7C6690AF-7FAE-4CB2-B4D1-C8A0A1328B00}" presName="sp" presStyleCnt="0"/>
      <dgm:spPr/>
    </dgm:pt>
    <dgm:pt modelId="{172CCB54-4A08-40B3-968B-AD4CEE5DBFBF}" type="pres">
      <dgm:prSet presAssocID="{2023A710-7CBF-42FA-84B1-9FCA707AC38E}" presName="composite" presStyleCnt="0"/>
      <dgm:spPr/>
    </dgm:pt>
    <dgm:pt modelId="{6F1CF186-F3AD-4092-B16A-EFBE99EA700A}" type="pres">
      <dgm:prSet presAssocID="{2023A710-7CBF-42FA-84B1-9FCA707AC38E}" presName="parentText" presStyleLbl="alignNode1" presStyleIdx="1" presStyleCnt="4">
        <dgm:presLayoutVars>
          <dgm:chMax val="1"/>
          <dgm:bulletEnabled val="1"/>
        </dgm:presLayoutVars>
      </dgm:prSet>
      <dgm:spPr/>
      <dgm:t>
        <a:bodyPr/>
        <a:lstStyle/>
        <a:p>
          <a:endParaRPr lang="es-EC"/>
        </a:p>
      </dgm:t>
    </dgm:pt>
    <dgm:pt modelId="{729D3D57-A912-4179-9A88-B4F9A93FFB71}" type="pres">
      <dgm:prSet presAssocID="{2023A710-7CBF-42FA-84B1-9FCA707AC38E}" presName="descendantText" presStyleLbl="alignAcc1" presStyleIdx="1" presStyleCnt="4">
        <dgm:presLayoutVars>
          <dgm:bulletEnabled val="1"/>
        </dgm:presLayoutVars>
      </dgm:prSet>
      <dgm:spPr/>
      <dgm:t>
        <a:bodyPr/>
        <a:lstStyle/>
        <a:p>
          <a:endParaRPr lang="es-EC"/>
        </a:p>
      </dgm:t>
    </dgm:pt>
    <dgm:pt modelId="{18ACDE97-95EB-4478-AEA3-F5330329DD7A}" type="pres">
      <dgm:prSet presAssocID="{D2573479-114B-4FD6-94EA-388457E4A748}" presName="sp" presStyleCnt="0"/>
      <dgm:spPr/>
    </dgm:pt>
    <dgm:pt modelId="{7999ECDE-DBE0-43A9-8B97-C9913E6D0E83}" type="pres">
      <dgm:prSet presAssocID="{659E7087-803B-4B1C-B1CD-BE74794C8771}" presName="composite" presStyleCnt="0"/>
      <dgm:spPr/>
    </dgm:pt>
    <dgm:pt modelId="{A6FF8880-CD9C-410F-B30E-BF409AAEB828}" type="pres">
      <dgm:prSet presAssocID="{659E7087-803B-4B1C-B1CD-BE74794C8771}" presName="parentText" presStyleLbl="alignNode1" presStyleIdx="2" presStyleCnt="4">
        <dgm:presLayoutVars>
          <dgm:chMax val="1"/>
          <dgm:bulletEnabled val="1"/>
        </dgm:presLayoutVars>
      </dgm:prSet>
      <dgm:spPr/>
      <dgm:t>
        <a:bodyPr/>
        <a:lstStyle/>
        <a:p>
          <a:endParaRPr lang="es-EC"/>
        </a:p>
      </dgm:t>
    </dgm:pt>
    <dgm:pt modelId="{7A9C638F-5762-4ECC-B3F6-71751F3E67A5}" type="pres">
      <dgm:prSet presAssocID="{659E7087-803B-4B1C-B1CD-BE74794C8771}" presName="descendantText" presStyleLbl="alignAcc1" presStyleIdx="2" presStyleCnt="4">
        <dgm:presLayoutVars>
          <dgm:bulletEnabled val="1"/>
        </dgm:presLayoutVars>
      </dgm:prSet>
      <dgm:spPr/>
      <dgm:t>
        <a:bodyPr/>
        <a:lstStyle/>
        <a:p>
          <a:endParaRPr lang="es-EC"/>
        </a:p>
      </dgm:t>
    </dgm:pt>
    <dgm:pt modelId="{CD868EF3-52E9-4D27-A645-5E2B09B9611C}" type="pres">
      <dgm:prSet presAssocID="{EA13F19E-E4B0-4200-9752-54268CC635C3}" presName="sp" presStyleCnt="0"/>
      <dgm:spPr/>
    </dgm:pt>
    <dgm:pt modelId="{48DF0C08-2FD0-4DB1-9354-1DBD729356BE}" type="pres">
      <dgm:prSet presAssocID="{006C9751-4643-424C-9CDC-EFA34F19AF10}" presName="composite" presStyleCnt="0"/>
      <dgm:spPr/>
    </dgm:pt>
    <dgm:pt modelId="{5BA3184E-AFD4-476D-BA3D-46B2E1884011}" type="pres">
      <dgm:prSet presAssocID="{006C9751-4643-424C-9CDC-EFA34F19AF10}" presName="parentText" presStyleLbl="alignNode1" presStyleIdx="3" presStyleCnt="4">
        <dgm:presLayoutVars>
          <dgm:chMax val="1"/>
          <dgm:bulletEnabled val="1"/>
        </dgm:presLayoutVars>
      </dgm:prSet>
      <dgm:spPr/>
      <dgm:t>
        <a:bodyPr/>
        <a:lstStyle/>
        <a:p>
          <a:endParaRPr lang="es-EC"/>
        </a:p>
      </dgm:t>
    </dgm:pt>
    <dgm:pt modelId="{382C9143-D09B-4B47-A3A5-785D3EB3BEDA}" type="pres">
      <dgm:prSet presAssocID="{006C9751-4643-424C-9CDC-EFA34F19AF10}" presName="descendantText" presStyleLbl="alignAcc1" presStyleIdx="3" presStyleCnt="4">
        <dgm:presLayoutVars>
          <dgm:bulletEnabled val="1"/>
        </dgm:presLayoutVars>
      </dgm:prSet>
      <dgm:spPr/>
      <dgm:t>
        <a:bodyPr/>
        <a:lstStyle/>
        <a:p>
          <a:endParaRPr lang="es-EC"/>
        </a:p>
      </dgm:t>
    </dgm:pt>
  </dgm:ptLst>
  <dgm:cxnLst>
    <dgm:cxn modelId="{B5B44F47-8997-4679-A83A-DB6C4681D313}" type="presOf" srcId="{3149C97F-7911-47F7-BA29-C1EF54DB9FF9}" destId="{D7CE8C32-DAF9-483A-A576-81FB97870DA9}" srcOrd="0" destOrd="0" presId="urn:microsoft.com/office/officeart/2005/8/layout/chevron2"/>
    <dgm:cxn modelId="{EC8ECB8D-1BDE-45E5-8D81-C42B6716B9F7}" type="presOf" srcId="{2023A710-7CBF-42FA-84B1-9FCA707AC38E}" destId="{6F1CF186-F3AD-4092-B16A-EFBE99EA700A}" srcOrd="0" destOrd="0" presId="urn:microsoft.com/office/officeart/2005/8/layout/chevron2"/>
    <dgm:cxn modelId="{6B14FC52-F0BA-4269-B7A9-81B035E40F1B}" type="presOf" srcId="{006C9751-4643-424C-9CDC-EFA34F19AF10}" destId="{5BA3184E-AFD4-476D-BA3D-46B2E1884011}" srcOrd="0" destOrd="0" presId="urn:microsoft.com/office/officeart/2005/8/layout/chevron2"/>
    <dgm:cxn modelId="{2FFC7E64-51AA-4497-B548-0EF93F9901E4}" srcId="{3149C97F-7911-47F7-BA29-C1EF54DB9FF9}" destId="{42A0A505-6BF8-4E43-B8A2-51BB4E5B199E}" srcOrd="0" destOrd="0" parTransId="{966CDF75-3F9A-4771-A431-3A8F4639A93F}" sibTransId="{7C6690AF-7FAE-4CB2-B4D1-C8A0A1328B00}"/>
    <dgm:cxn modelId="{0983A818-3EEE-4C52-B0D2-1F1050C29531}" srcId="{006C9751-4643-424C-9CDC-EFA34F19AF10}" destId="{F2A8A1DD-76CC-44E3-8F7F-6AA47EC4D6AC}" srcOrd="0" destOrd="0" parTransId="{A1BFD152-A877-460D-970E-544F19847FF3}" sibTransId="{97E15BB4-1C9D-4BB3-AC4F-4817C72B7967}"/>
    <dgm:cxn modelId="{36D35DDC-D7FD-4DB2-9C0F-4CDD2600500C}" type="presOf" srcId="{B7462BDE-1FAA-48F0-9920-337F728B296B}" destId="{729D3D57-A912-4179-9A88-B4F9A93FFB71}" srcOrd="0" destOrd="0" presId="urn:microsoft.com/office/officeart/2005/8/layout/chevron2"/>
    <dgm:cxn modelId="{02C67753-4DC9-4D17-B4E0-E17C997450F1}" type="presOf" srcId="{F2A8A1DD-76CC-44E3-8F7F-6AA47EC4D6AC}" destId="{382C9143-D09B-4B47-A3A5-785D3EB3BEDA}" srcOrd="0" destOrd="0" presId="urn:microsoft.com/office/officeart/2005/8/layout/chevron2"/>
    <dgm:cxn modelId="{7A3CCF90-CF58-4E50-85C1-899FF6D6BA1B}" type="presOf" srcId="{659E7087-803B-4B1C-B1CD-BE74794C8771}" destId="{A6FF8880-CD9C-410F-B30E-BF409AAEB828}" srcOrd="0" destOrd="0" presId="urn:microsoft.com/office/officeart/2005/8/layout/chevron2"/>
    <dgm:cxn modelId="{0D7C6181-211D-412A-84FC-15597B1560A4}" srcId="{3149C97F-7911-47F7-BA29-C1EF54DB9FF9}" destId="{659E7087-803B-4B1C-B1CD-BE74794C8771}" srcOrd="2" destOrd="0" parTransId="{BEF5AD43-CDB1-4984-A132-E186A0B63872}" sibTransId="{EA13F19E-E4B0-4200-9752-54268CC635C3}"/>
    <dgm:cxn modelId="{E0BC7001-F85B-455A-BA41-50EA2378CD14}" srcId="{3149C97F-7911-47F7-BA29-C1EF54DB9FF9}" destId="{2023A710-7CBF-42FA-84B1-9FCA707AC38E}" srcOrd="1" destOrd="0" parTransId="{D1AA790E-38D1-4974-B402-DE1D76F19470}" sibTransId="{D2573479-114B-4FD6-94EA-388457E4A748}"/>
    <dgm:cxn modelId="{83399AFF-7BF9-464C-B482-7916742E5253}" type="presOf" srcId="{91CBB574-71EF-4F87-85ED-BEC21974AF30}" destId="{1213AED5-72AD-45E4-8D88-1951422AF9F4}" srcOrd="0" destOrd="0" presId="urn:microsoft.com/office/officeart/2005/8/layout/chevron2"/>
    <dgm:cxn modelId="{0443F69F-049B-4F11-9AAA-E567101649B1}" srcId="{3149C97F-7911-47F7-BA29-C1EF54DB9FF9}" destId="{006C9751-4643-424C-9CDC-EFA34F19AF10}" srcOrd="3" destOrd="0" parTransId="{8B22BF22-2779-43C9-8BCD-29216ADDD7C6}" sibTransId="{42A0423B-FF74-42C8-A310-C9DA2A51C02E}"/>
    <dgm:cxn modelId="{369A88A7-0D4B-4558-B5FC-5C5790C2E051}" srcId="{659E7087-803B-4B1C-B1CD-BE74794C8771}" destId="{9D8F5FD6-D830-45E2-B755-19C6F00E30E2}" srcOrd="0" destOrd="0" parTransId="{01148482-DA6C-4520-B09F-4D5869166822}" sibTransId="{15A94A9E-7965-40C5-A055-15BC932BB4C0}"/>
    <dgm:cxn modelId="{89A10749-1DD7-47B3-A81E-129821A7BB17}" srcId="{2023A710-7CBF-42FA-84B1-9FCA707AC38E}" destId="{B7462BDE-1FAA-48F0-9920-337F728B296B}" srcOrd="0" destOrd="0" parTransId="{6B098FE1-0ED9-4136-9BE5-46D15264F185}" sibTransId="{6E628943-0D6B-4F73-83EA-FB078B3E0ECB}"/>
    <dgm:cxn modelId="{FEF716B6-57E1-44AF-B72D-CC8D9898D5D2}" srcId="{42A0A505-6BF8-4E43-B8A2-51BB4E5B199E}" destId="{91CBB574-71EF-4F87-85ED-BEC21974AF30}" srcOrd="0" destOrd="0" parTransId="{76D2F282-D549-448F-86F8-287CA8501D82}" sibTransId="{EEAE170C-27D2-444B-B212-9027435F5BA6}"/>
    <dgm:cxn modelId="{3E0C861A-F156-43FF-AE82-B2BEA961826A}" type="presOf" srcId="{9D8F5FD6-D830-45E2-B755-19C6F00E30E2}" destId="{7A9C638F-5762-4ECC-B3F6-71751F3E67A5}" srcOrd="0" destOrd="0" presId="urn:microsoft.com/office/officeart/2005/8/layout/chevron2"/>
    <dgm:cxn modelId="{6623742F-9FF2-4AAE-9C5B-7809082A985D}" type="presOf" srcId="{42A0A505-6BF8-4E43-B8A2-51BB4E5B199E}" destId="{B5B3294E-1A86-4CF0-965F-E314D9476318}" srcOrd="0" destOrd="0" presId="urn:microsoft.com/office/officeart/2005/8/layout/chevron2"/>
    <dgm:cxn modelId="{C5B90C1C-07BC-4853-A175-7D2BA84CEB5D}" type="presParOf" srcId="{D7CE8C32-DAF9-483A-A576-81FB97870DA9}" destId="{E2D4EB09-B05C-4E45-93C0-EECC82D695A4}" srcOrd="0" destOrd="0" presId="urn:microsoft.com/office/officeart/2005/8/layout/chevron2"/>
    <dgm:cxn modelId="{70A6B823-5DBB-4AE7-9179-43851D316034}" type="presParOf" srcId="{E2D4EB09-B05C-4E45-93C0-EECC82D695A4}" destId="{B5B3294E-1A86-4CF0-965F-E314D9476318}" srcOrd="0" destOrd="0" presId="urn:microsoft.com/office/officeart/2005/8/layout/chevron2"/>
    <dgm:cxn modelId="{1FEEA8A5-7B50-479A-8618-6095F9A61785}" type="presParOf" srcId="{E2D4EB09-B05C-4E45-93C0-EECC82D695A4}" destId="{1213AED5-72AD-45E4-8D88-1951422AF9F4}" srcOrd="1" destOrd="0" presId="urn:microsoft.com/office/officeart/2005/8/layout/chevron2"/>
    <dgm:cxn modelId="{BF79B1EB-2835-41B2-8320-D1F2951D7ABC}" type="presParOf" srcId="{D7CE8C32-DAF9-483A-A576-81FB97870DA9}" destId="{6D27CCD6-0DE6-4770-B064-0623AF356927}" srcOrd="1" destOrd="0" presId="urn:microsoft.com/office/officeart/2005/8/layout/chevron2"/>
    <dgm:cxn modelId="{515AB169-EA96-4862-A05A-C2D0E082C130}" type="presParOf" srcId="{D7CE8C32-DAF9-483A-A576-81FB97870DA9}" destId="{172CCB54-4A08-40B3-968B-AD4CEE5DBFBF}" srcOrd="2" destOrd="0" presId="urn:microsoft.com/office/officeart/2005/8/layout/chevron2"/>
    <dgm:cxn modelId="{063B6E98-06C8-405C-8FF8-63A5417EB852}" type="presParOf" srcId="{172CCB54-4A08-40B3-968B-AD4CEE5DBFBF}" destId="{6F1CF186-F3AD-4092-B16A-EFBE99EA700A}" srcOrd="0" destOrd="0" presId="urn:microsoft.com/office/officeart/2005/8/layout/chevron2"/>
    <dgm:cxn modelId="{13C8CC0E-C78C-449A-9843-6C2DC28C48B1}" type="presParOf" srcId="{172CCB54-4A08-40B3-968B-AD4CEE5DBFBF}" destId="{729D3D57-A912-4179-9A88-B4F9A93FFB71}" srcOrd="1" destOrd="0" presId="urn:microsoft.com/office/officeart/2005/8/layout/chevron2"/>
    <dgm:cxn modelId="{74546669-C849-4334-900A-E0966CE0922A}" type="presParOf" srcId="{D7CE8C32-DAF9-483A-A576-81FB97870DA9}" destId="{18ACDE97-95EB-4478-AEA3-F5330329DD7A}" srcOrd="3" destOrd="0" presId="urn:microsoft.com/office/officeart/2005/8/layout/chevron2"/>
    <dgm:cxn modelId="{918F3DD8-85E0-4801-8129-7875DB26F135}" type="presParOf" srcId="{D7CE8C32-DAF9-483A-A576-81FB97870DA9}" destId="{7999ECDE-DBE0-43A9-8B97-C9913E6D0E83}" srcOrd="4" destOrd="0" presId="urn:microsoft.com/office/officeart/2005/8/layout/chevron2"/>
    <dgm:cxn modelId="{86C486E7-3C9C-4227-93A0-4E77D6B93358}" type="presParOf" srcId="{7999ECDE-DBE0-43A9-8B97-C9913E6D0E83}" destId="{A6FF8880-CD9C-410F-B30E-BF409AAEB828}" srcOrd="0" destOrd="0" presId="urn:microsoft.com/office/officeart/2005/8/layout/chevron2"/>
    <dgm:cxn modelId="{B9447D76-FB06-4311-AB39-5058AF2E4529}" type="presParOf" srcId="{7999ECDE-DBE0-43A9-8B97-C9913E6D0E83}" destId="{7A9C638F-5762-4ECC-B3F6-71751F3E67A5}" srcOrd="1" destOrd="0" presId="urn:microsoft.com/office/officeart/2005/8/layout/chevron2"/>
    <dgm:cxn modelId="{7CF95799-C7C9-449E-B445-6519F43FAD66}" type="presParOf" srcId="{D7CE8C32-DAF9-483A-A576-81FB97870DA9}" destId="{CD868EF3-52E9-4D27-A645-5E2B09B9611C}" srcOrd="5" destOrd="0" presId="urn:microsoft.com/office/officeart/2005/8/layout/chevron2"/>
    <dgm:cxn modelId="{5E9B6053-FF60-49D6-B2C4-9B738F26BC7D}" type="presParOf" srcId="{D7CE8C32-DAF9-483A-A576-81FB97870DA9}" destId="{48DF0C08-2FD0-4DB1-9354-1DBD729356BE}" srcOrd="6" destOrd="0" presId="urn:microsoft.com/office/officeart/2005/8/layout/chevron2"/>
    <dgm:cxn modelId="{37B11CB4-374B-45CF-A21C-6646114E0284}" type="presParOf" srcId="{48DF0C08-2FD0-4DB1-9354-1DBD729356BE}" destId="{5BA3184E-AFD4-476D-BA3D-46B2E1884011}" srcOrd="0" destOrd="0" presId="urn:microsoft.com/office/officeart/2005/8/layout/chevron2"/>
    <dgm:cxn modelId="{8235B0FF-87CA-48BB-8686-3C31835AED03}" type="presParOf" srcId="{48DF0C08-2FD0-4DB1-9354-1DBD729356BE}" destId="{382C9143-D09B-4B47-A3A5-785D3EB3BED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B24170-3333-4F43-BD43-79008053BD48}" type="doc">
      <dgm:prSet loTypeId="urn:microsoft.com/office/officeart/2005/8/layout/hierarchy3" loCatId="hierarchy" qsTypeId="urn:microsoft.com/office/officeart/2005/8/quickstyle/simple1" qsCatId="simple" csTypeId="urn:microsoft.com/office/officeart/2005/8/colors/colorful3" csCatId="colorful" phldr="1"/>
      <dgm:spPr/>
      <dgm:t>
        <a:bodyPr/>
        <a:lstStyle/>
        <a:p>
          <a:endParaRPr lang="es-EC"/>
        </a:p>
      </dgm:t>
    </dgm:pt>
    <dgm:pt modelId="{C8527DE4-8AA4-421D-9CF3-2481FF0F3DB5}">
      <dgm:prSet phldrT="[Texto]"/>
      <dgm:spPr>
        <a:solidFill>
          <a:schemeClr val="accent4">
            <a:lumMod val="75000"/>
          </a:schemeClr>
        </a:solidFill>
      </dgm:spPr>
      <dgm:t>
        <a:bodyPr/>
        <a:lstStyle/>
        <a:p>
          <a:r>
            <a:rPr lang="es-EC" dirty="0" smtClean="0">
              <a:latin typeface="Arial" pitchFamily="34" charset="0"/>
              <a:cs typeface="Arial" pitchFamily="34" charset="0"/>
            </a:rPr>
            <a:t>Historia</a:t>
          </a:r>
          <a:endParaRPr lang="es-EC" dirty="0">
            <a:latin typeface="Arial" pitchFamily="34" charset="0"/>
            <a:cs typeface="Arial" pitchFamily="34" charset="0"/>
          </a:endParaRPr>
        </a:p>
      </dgm:t>
    </dgm:pt>
    <dgm:pt modelId="{92BBEF56-5261-4159-A971-9FA04B6E541B}" type="parTrans" cxnId="{FB31B200-A8AC-4431-B29D-CCE05EA54700}">
      <dgm:prSet/>
      <dgm:spPr/>
      <dgm:t>
        <a:bodyPr/>
        <a:lstStyle/>
        <a:p>
          <a:endParaRPr lang="es-EC">
            <a:latin typeface="Arial" pitchFamily="34" charset="0"/>
            <a:cs typeface="Arial" pitchFamily="34" charset="0"/>
          </a:endParaRPr>
        </a:p>
      </dgm:t>
    </dgm:pt>
    <dgm:pt modelId="{D70957FE-6142-4E4A-AFBD-164ED2C051AA}" type="sibTrans" cxnId="{FB31B200-A8AC-4431-B29D-CCE05EA54700}">
      <dgm:prSet/>
      <dgm:spPr/>
      <dgm:t>
        <a:bodyPr/>
        <a:lstStyle/>
        <a:p>
          <a:endParaRPr lang="es-EC">
            <a:latin typeface="Arial" pitchFamily="34" charset="0"/>
            <a:cs typeface="Arial" pitchFamily="34" charset="0"/>
          </a:endParaRPr>
        </a:p>
      </dgm:t>
    </dgm:pt>
    <dgm:pt modelId="{FBF8442C-133C-4497-AD6B-EE8C78400D8A}">
      <dgm:prSet phldrT="[Texto]"/>
      <dgm:spPr/>
      <dgm:t>
        <a:bodyPr/>
        <a:lstStyle/>
        <a:p>
          <a:pPr algn="l"/>
          <a:r>
            <a:rPr lang="es-ES" dirty="0" smtClean="0">
              <a:latin typeface="Arial" pitchFamily="34" charset="0"/>
              <a:cs typeface="Arial" pitchFamily="34" charset="0"/>
            </a:rPr>
            <a:t>John - “La computación deberá ser algún día organizada como una utilidad </a:t>
          </a:r>
          <a:r>
            <a:rPr lang="es-ES" b="0" dirty="0" smtClean="0">
              <a:latin typeface="Arial" pitchFamily="34" charset="0"/>
              <a:cs typeface="Arial" pitchFamily="34" charset="0"/>
            </a:rPr>
            <a:t>pública</a:t>
          </a:r>
          <a:r>
            <a:rPr lang="es-ES" dirty="0" smtClean="0">
              <a:latin typeface="Arial" pitchFamily="34" charset="0"/>
              <a:cs typeface="Arial" pitchFamily="34" charset="0"/>
            </a:rPr>
            <a:t>” </a:t>
          </a:r>
          <a:endParaRPr lang="es-EC" dirty="0">
            <a:latin typeface="Arial" pitchFamily="34" charset="0"/>
            <a:cs typeface="Arial" pitchFamily="34" charset="0"/>
          </a:endParaRPr>
        </a:p>
      </dgm:t>
    </dgm:pt>
    <dgm:pt modelId="{6331BDF5-7C2B-437E-BD39-00EDB678B84B}" type="parTrans" cxnId="{8796A914-3F77-463F-A1A9-39068BFF7988}">
      <dgm:prSet/>
      <dgm:spPr/>
      <dgm:t>
        <a:bodyPr/>
        <a:lstStyle/>
        <a:p>
          <a:endParaRPr lang="es-EC">
            <a:latin typeface="Arial" pitchFamily="34" charset="0"/>
            <a:cs typeface="Arial" pitchFamily="34" charset="0"/>
          </a:endParaRPr>
        </a:p>
      </dgm:t>
    </dgm:pt>
    <dgm:pt modelId="{1A744BA4-734A-450C-809B-21AA219A3DB8}" type="sibTrans" cxnId="{8796A914-3F77-463F-A1A9-39068BFF7988}">
      <dgm:prSet/>
      <dgm:spPr/>
      <dgm:t>
        <a:bodyPr/>
        <a:lstStyle/>
        <a:p>
          <a:endParaRPr lang="es-EC">
            <a:latin typeface="Arial" pitchFamily="34" charset="0"/>
            <a:cs typeface="Arial" pitchFamily="34" charset="0"/>
          </a:endParaRPr>
        </a:p>
      </dgm:t>
    </dgm:pt>
    <dgm:pt modelId="{DA26144C-9A19-4E32-B864-43BDB7C8C563}">
      <dgm:prSet phldrT="[Texto]"/>
      <dgm:spPr/>
      <dgm:t>
        <a:bodyPr/>
        <a:lstStyle/>
        <a:p>
          <a:r>
            <a:rPr lang="es-ES" dirty="0" smtClean="0">
              <a:latin typeface="Arial" pitchFamily="34" charset="0"/>
              <a:cs typeface="Arial" pitchFamily="34" charset="0"/>
            </a:rPr>
            <a:t>La web 2.0 concepto fundamental.</a:t>
          </a:r>
          <a:endParaRPr lang="es-EC" dirty="0">
            <a:latin typeface="Arial" pitchFamily="34" charset="0"/>
            <a:cs typeface="Arial" pitchFamily="34" charset="0"/>
          </a:endParaRPr>
        </a:p>
      </dgm:t>
    </dgm:pt>
    <dgm:pt modelId="{D6DF200D-80EB-442C-BDD0-A125DD561E1A}" type="parTrans" cxnId="{6FCCC314-D296-45F5-99F9-96649C79AE4E}">
      <dgm:prSet/>
      <dgm:spPr/>
      <dgm:t>
        <a:bodyPr/>
        <a:lstStyle/>
        <a:p>
          <a:endParaRPr lang="es-EC">
            <a:latin typeface="Arial" pitchFamily="34" charset="0"/>
            <a:cs typeface="Arial" pitchFamily="34" charset="0"/>
          </a:endParaRPr>
        </a:p>
      </dgm:t>
    </dgm:pt>
    <dgm:pt modelId="{E7D99798-C62A-4932-BB22-CEFF64CF48E2}" type="sibTrans" cxnId="{6FCCC314-D296-45F5-99F9-96649C79AE4E}">
      <dgm:prSet/>
      <dgm:spPr/>
      <dgm:t>
        <a:bodyPr/>
        <a:lstStyle/>
        <a:p>
          <a:endParaRPr lang="es-EC">
            <a:latin typeface="Arial" pitchFamily="34" charset="0"/>
            <a:cs typeface="Arial" pitchFamily="34" charset="0"/>
          </a:endParaRPr>
        </a:p>
      </dgm:t>
    </dgm:pt>
    <dgm:pt modelId="{D21D8CD5-F25F-4414-82F1-06C033C6BC09}">
      <dgm:prSet phldrT="[Texto]"/>
      <dgm:spPr>
        <a:solidFill>
          <a:schemeClr val="accent1">
            <a:lumMod val="75000"/>
          </a:schemeClr>
        </a:solidFill>
      </dgm:spPr>
      <dgm:t>
        <a:bodyPr/>
        <a:lstStyle/>
        <a:p>
          <a:r>
            <a:rPr lang="es-EC" dirty="0" smtClean="0">
              <a:latin typeface="Arial" pitchFamily="34" charset="0"/>
              <a:cs typeface="Arial" pitchFamily="34" charset="0"/>
            </a:rPr>
            <a:t>Historia</a:t>
          </a:r>
          <a:endParaRPr lang="es-EC" dirty="0">
            <a:latin typeface="Arial" pitchFamily="34" charset="0"/>
            <a:cs typeface="Arial" pitchFamily="34" charset="0"/>
          </a:endParaRPr>
        </a:p>
      </dgm:t>
    </dgm:pt>
    <dgm:pt modelId="{AA110D01-7527-41CC-BBE2-9E676E405F69}" type="parTrans" cxnId="{07EB052B-78A3-4F98-B5D8-47A176697AA3}">
      <dgm:prSet/>
      <dgm:spPr/>
      <dgm:t>
        <a:bodyPr/>
        <a:lstStyle/>
        <a:p>
          <a:endParaRPr lang="es-EC">
            <a:latin typeface="Arial" pitchFamily="34" charset="0"/>
            <a:cs typeface="Arial" pitchFamily="34" charset="0"/>
          </a:endParaRPr>
        </a:p>
      </dgm:t>
    </dgm:pt>
    <dgm:pt modelId="{2B6219F5-50CC-4234-8356-189BAE427C9F}" type="sibTrans" cxnId="{07EB052B-78A3-4F98-B5D8-47A176697AA3}">
      <dgm:prSet/>
      <dgm:spPr/>
      <dgm:t>
        <a:bodyPr/>
        <a:lstStyle/>
        <a:p>
          <a:endParaRPr lang="es-EC">
            <a:latin typeface="Arial" pitchFamily="34" charset="0"/>
            <a:cs typeface="Arial" pitchFamily="34" charset="0"/>
          </a:endParaRPr>
        </a:p>
      </dgm:t>
    </dgm:pt>
    <dgm:pt modelId="{BF68BD2A-8EEA-4454-8A23-A0A454FEA06D}">
      <dgm:prSet phldrT="[Texto]"/>
      <dgm:spPr/>
      <dgm:t>
        <a:bodyPr/>
        <a:lstStyle/>
        <a:p>
          <a:endParaRPr lang="es-EC" dirty="0">
            <a:latin typeface="Arial" pitchFamily="34" charset="0"/>
            <a:cs typeface="Arial" pitchFamily="34" charset="0"/>
          </a:endParaRPr>
        </a:p>
      </dgm:t>
    </dgm:pt>
    <dgm:pt modelId="{4E4794E3-CDD5-4541-9239-05F40F71424A}" type="parTrans" cxnId="{F4913B67-3142-49FC-8A2C-EC776866CB17}">
      <dgm:prSet/>
      <dgm:spPr/>
      <dgm:t>
        <a:bodyPr/>
        <a:lstStyle/>
        <a:p>
          <a:endParaRPr lang="es-EC">
            <a:latin typeface="Arial" pitchFamily="34" charset="0"/>
            <a:cs typeface="Arial" pitchFamily="34" charset="0"/>
          </a:endParaRPr>
        </a:p>
      </dgm:t>
    </dgm:pt>
    <dgm:pt modelId="{47DC999E-9641-4783-B2AA-26DF10317953}" type="sibTrans" cxnId="{F4913B67-3142-49FC-8A2C-EC776866CB17}">
      <dgm:prSet/>
      <dgm:spPr/>
      <dgm:t>
        <a:bodyPr/>
        <a:lstStyle/>
        <a:p>
          <a:endParaRPr lang="es-EC">
            <a:latin typeface="Arial" pitchFamily="34" charset="0"/>
            <a:cs typeface="Arial" pitchFamily="34" charset="0"/>
          </a:endParaRPr>
        </a:p>
      </dgm:t>
    </dgm:pt>
    <dgm:pt modelId="{ED01572A-2713-434C-92A5-DB218AEC740D}">
      <dgm:prSet phldrT="[Texto]" phldr="1"/>
      <dgm:spPr/>
      <dgm:t>
        <a:bodyPr/>
        <a:lstStyle/>
        <a:p>
          <a:endParaRPr lang="es-EC" dirty="0">
            <a:latin typeface="Arial" pitchFamily="34" charset="0"/>
            <a:cs typeface="Arial" pitchFamily="34" charset="0"/>
          </a:endParaRPr>
        </a:p>
      </dgm:t>
    </dgm:pt>
    <dgm:pt modelId="{82A93334-420A-47AD-9FAF-6D6799BE6A3D}" type="parTrans" cxnId="{FDED0D80-6EFC-42A4-929E-BE6FDF7D6ACC}">
      <dgm:prSet/>
      <dgm:spPr/>
      <dgm:t>
        <a:bodyPr/>
        <a:lstStyle/>
        <a:p>
          <a:endParaRPr lang="es-EC">
            <a:latin typeface="Arial" pitchFamily="34" charset="0"/>
            <a:cs typeface="Arial" pitchFamily="34" charset="0"/>
          </a:endParaRPr>
        </a:p>
      </dgm:t>
    </dgm:pt>
    <dgm:pt modelId="{3D3F9C7C-55D7-4F4D-83DA-468A630B59B5}" type="sibTrans" cxnId="{FDED0D80-6EFC-42A4-929E-BE6FDF7D6ACC}">
      <dgm:prSet/>
      <dgm:spPr/>
      <dgm:t>
        <a:bodyPr/>
        <a:lstStyle/>
        <a:p>
          <a:endParaRPr lang="es-EC">
            <a:latin typeface="Arial" pitchFamily="34" charset="0"/>
            <a:cs typeface="Arial" pitchFamily="34" charset="0"/>
          </a:endParaRPr>
        </a:p>
      </dgm:t>
    </dgm:pt>
    <dgm:pt modelId="{A4339C68-FCA5-4634-9EB8-CA5E7658D9F1}" type="pres">
      <dgm:prSet presAssocID="{3DB24170-3333-4F43-BD43-79008053BD48}" presName="diagram" presStyleCnt="0">
        <dgm:presLayoutVars>
          <dgm:chPref val="1"/>
          <dgm:dir/>
          <dgm:animOne val="branch"/>
          <dgm:animLvl val="lvl"/>
          <dgm:resizeHandles/>
        </dgm:presLayoutVars>
      </dgm:prSet>
      <dgm:spPr/>
      <dgm:t>
        <a:bodyPr/>
        <a:lstStyle/>
        <a:p>
          <a:endParaRPr lang="es-EC"/>
        </a:p>
      </dgm:t>
    </dgm:pt>
    <dgm:pt modelId="{F93C39B5-83C4-4BE4-B218-D67B3656B894}" type="pres">
      <dgm:prSet presAssocID="{C8527DE4-8AA4-421D-9CF3-2481FF0F3DB5}" presName="root" presStyleCnt="0"/>
      <dgm:spPr/>
    </dgm:pt>
    <dgm:pt modelId="{FE209CD3-229C-49FD-A784-04F0A1086669}" type="pres">
      <dgm:prSet presAssocID="{C8527DE4-8AA4-421D-9CF3-2481FF0F3DB5}" presName="rootComposite" presStyleCnt="0"/>
      <dgm:spPr/>
    </dgm:pt>
    <dgm:pt modelId="{74CEAF34-581E-45C4-BF7B-31CAEA1B294D}" type="pres">
      <dgm:prSet presAssocID="{C8527DE4-8AA4-421D-9CF3-2481FF0F3DB5}" presName="rootText" presStyleLbl="node1" presStyleIdx="0" presStyleCnt="2"/>
      <dgm:spPr/>
      <dgm:t>
        <a:bodyPr/>
        <a:lstStyle/>
        <a:p>
          <a:endParaRPr lang="es-EC"/>
        </a:p>
      </dgm:t>
    </dgm:pt>
    <dgm:pt modelId="{70D903C4-31ED-4FEE-87A6-0B5CD99B847A}" type="pres">
      <dgm:prSet presAssocID="{C8527DE4-8AA4-421D-9CF3-2481FF0F3DB5}" presName="rootConnector" presStyleLbl="node1" presStyleIdx="0" presStyleCnt="2"/>
      <dgm:spPr/>
      <dgm:t>
        <a:bodyPr/>
        <a:lstStyle/>
        <a:p>
          <a:endParaRPr lang="es-EC"/>
        </a:p>
      </dgm:t>
    </dgm:pt>
    <dgm:pt modelId="{F744EF25-576F-46A3-BEFB-427FAB27E892}" type="pres">
      <dgm:prSet presAssocID="{C8527DE4-8AA4-421D-9CF3-2481FF0F3DB5}" presName="childShape" presStyleCnt="0"/>
      <dgm:spPr/>
    </dgm:pt>
    <dgm:pt modelId="{FD60D41E-D66A-4FAB-94F3-EACB80EEFA4F}" type="pres">
      <dgm:prSet presAssocID="{6331BDF5-7C2B-437E-BD39-00EDB678B84B}" presName="Name13" presStyleLbl="parChTrans1D2" presStyleIdx="0" presStyleCnt="4"/>
      <dgm:spPr/>
      <dgm:t>
        <a:bodyPr/>
        <a:lstStyle/>
        <a:p>
          <a:endParaRPr lang="es-EC"/>
        </a:p>
      </dgm:t>
    </dgm:pt>
    <dgm:pt modelId="{6CC3FA28-A09F-4DD5-BCC3-71EED3025B4B}" type="pres">
      <dgm:prSet presAssocID="{FBF8442C-133C-4497-AD6B-EE8C78400D8A}" presName="childText" presStyleLbl="bgAcc1" presStyleIdx="0" presStyleCnt="4">
        <dgm:presLayoutVars>
          <dgm:bulletEnabled val="1"/>
        </dgm:presLayoutVars>
      </dgm:prSet>
      <dgm:spPr/>
      <dgm:t>
        <a:bodyPr/>
        <a:lstStyle/>
        <a:p>
          <a:endParaRPr lang="es-EC"/>
        </a:p>
      </dgm:t>
    </dgm:pt>
    <dgm:pt modelId="{022EB548-D917-4B4A-BF5B-E45605583F3D}" type="pres">
      <dgm:prSet presAssocID="{D6DF200D-80EB-442C-BDD0-A125DD561E1A}" presName="Name13" presStyleLbl="parChTrans1D2" presStyleIdx="1" presStyleCnt="4"/>
      <dgm:spPr/>
      <dgm:t>
        <a:bodyPr/>
        <a:lstStyle/>
        <a:p>
          <a:endParaRPr lang="es-EC"/>
        </a:p>
      </dgm:t>
    </dgm:pt>
    <dgm:pt modelId="{2F0A0349-DC00-4D96-BC80-4BBFA9D723B1}" type="pres">
      <dgm:prSet presAssocID="{DA26144C-9A19-4E32-B864-43BDB7C8C563}" presName="childText" presStyleLbl="bgAcc1" presStyleIdx="1" presStyleCnt="4">
        <dgm:presLayoutVars>
          <dgm:bulletEnabled val="1"/>
        </dgm:presLayoutVars>
      </dgm:prSet>
      <dgm:spPr/>
      <dgm:t>
        <a:bodyPr/>
        <a:lstStyle/>
        <a:p>
          <a:endParaRPr lang="es-EC"/>
        </a:p>
      </dgm:t>
    </dgm:pt>
    <dgm:pt modelId="{CD620C31-8736-4BD2-9B46-7D45F8FA8BF9}" type="pres">
      <dgm:prSet presAssocID="{D21D8CD5-F25F-4414-82F1-06C033C6BC09}" presName="root" presStyleCnt="0"/>
      <dgm:spPr/>
    </dgm:pt>
    <dgm:pt modelId="{C5837FD8-DFBF-4F93-8C19-CFA32979F4EF}" type="pres">
      <dgm:prSet presAssocID="{D21D8CD5-F25F-4414-82F1-06C033C6BC09}" presName="rootComposite" presStyleCnt="0"/>
      <dgm:spPr/>
    </dgm:pt>
    <dgm:pt modelId="{37DA8E3F-4901-4DD0-A0B4-E0D54AF60030}" type="pres">
      <dgm:prSet presAssocID="{D21D8CD5-F25F-4414-82F1-06C033C6BC09}" presName="rootText" presStyleLbl="node1" presStyleIdx="1" presStyleCnt="2"/>
      <dgm:spPr/>
      <dgm:t>
        <a:bodyPr/>
        <a:lstStyle/>
        <a:p>
          <a:endParaRPr lang="es-EC"/>
        </a:p>
      </dgm:t>
    </dgm:pt>
    <dgm:pt modelId="{10A6FA5C-9D8C-4209-8F3A-B83F152834FF}" type="pres">
      <dgm:prSet presAssocID="{D21D8CD5-F25F-4414-82F1-06C033C6BC09}" presName="rootConnector" presStyleLbl="node1" presStyleIdx="1" presStyleCnt="2"/>
      <dgm:spPr/>
      <dgm:t>
        <a:bodyPr/>
        <a:lstStyle/>
        <a:p>
          <a:endParaRPr lang="es-EC"/>
        </a:p>
      </dgm:t>
    </dgm:pt>
    <dgm:pt modelId="{26AB632B-DF10-44DB-9EDF-5317F2EB141A}" type="pres">
      <dgm:prSet presAssocID="{D21D8CD5-F25F-4414-82F1-06C033C6BC09}" presName="childShape" presStyleCnt="0"/>
      <dgm:spPr/>
    </dgm:pt>
    <dgm:pt modelId="{1C89C4F6-5A34-4F71-9899-87E16C0F12F3}" type="pres">
      <dgm:prSet presAssocID="{4E4794E3-CDD5-4541-9239-05F40F71424A}" presName="Name13" presStyleLbl="parChTrans1D2" presStyleIdx="2" presStyleCnt="4"/>
      <dgm:spPr/>
      <dgm:t>
        <a:bodyPr/>
        <a:lstStyle/>
        <a:p>
          <a:endParaRPr lang="es-EC"/>
        </a:p>
      </dgm:t>
    </dgm:pt>
    <dgm:pt modelId="{B2568793-A881-4DB8-BBB1-D7CAD8167FF1}" type="pres">
      <dgm:prSet presAssocID="{BF68BD2A-8EEA-4454-8A23-A0A454FEA06D}" presName="childText" presStyleLbl="bgAcc1" presStyleIdx="2" presStyleCnt="4">
        <dgm:presLayoutVars>
          <dgm:bulletEnabled val="1"/>
        </dgm:presLayoutVars>
      </dgm:prSet>
      <dgm:spPr/>
      <dgm:t>
        <a:bodyPr/>
        <a:lstStyle/>
        <a:p>
          <a:endParaRPr lang="es-EC"/>
        </a:p>
      </dgm:t>
    </dgm:pt>
    <dgm:pt modelId="{FB06A233-70CA-4A5A-A637-8F8AC5B84D92}" type="pres">
      <dgm:prSet presAssocID="{82A93334-420A-47AD-9FAF-6D6799BE6A3D}" presName="Name13" presStyleLbl="parChTrans1D2" presStyleIdx="3" presStyleCnt="4"/>
      <dgm:spPr/>
      <dgm:t>
        <a:bodyPr/>
        <a:lstStyle/>
        <a:p>
          <a:endParaRPr lang="es-EC"/>
        </a:p>
      </dgm:t>
    </dgm:pt>
    <dgm:pt modelId="{6541106F-3514-4320-9F8F-D8C0C3574D03}" type="pres">
      <dgm:prSet presAssocID="{ED01572A-2713-434C-92A5-DB218AEC740D}" presName="childText" presStyleLbl="bgAcc1" presStyleIdx="3" presStyleCnt="4">
        <dgm:presLayoutVars>
          <dgm:bulletEnabled val="1"/>
        </dgm:presLayoutVars>
      </dgm:prSet>
      <dgm:spPr/>
      <dgm:t>
        <a:bodyPr/>
        <a:lstStyle/>
        <a:p>
          <a:endParaRPr lang="es-EC"/>
        </a:p>
      </dgm:t>
    </dgm:pt>
  </dgm:ptLst>
  <dgm:cxnLst>
    <dgm:cxn modelId="{20A8E1CE-B56E-41EF-98C5-4389D234C512}" type="presOf" srcId="{D21D8CD5-F25F-4414-82F1-06C033C6BC09}" destId="{10A6FA5C-9D8C-4209-8F3A-B83F152834FF}" srcOrd="1" destOrd="0" presId="urn:microsoft.com/office/officeart/2005/8/layout/hierarchy3"/>
    <dgm:cxn modelId="{FA17E90D-6979-4584-A086-4D77ADC7C67E}" type="presOf" srcId="{3DB24170-3333-4F43-BD43-79008053BD48}" destId="{A4339C68-FCA5-4634-9EB8-CA5E7658D9F1}" srcOrd="0" destOrd="0" presId="urn:microsoft.com/office/officeart/2005/8/layout/hierarchy3"/>
    <dgm:cxn modelId="{A4D4B187-6CED-463E-B199-005CAC9E661E}" type="presOf" srcId="{D6DF200D-80EB-442C-BDD0-A125DD561E1A}" destId="{022EB548-D917-4B4A-BF5B-E45605583F3D}" srcOrd="0" destOrd="0" presId="urn:microsoft.com/office/officeart/2005/8/layout/hierarchy3"/>
    <dgm:cxn modelId="{8516F2B1-8FB9-4FB1-85FA-9F2F038523EF}" type="presOf" srcId="{DA26144C-9A19-4E32-B864-43BDB7C8C563}" destId="{2F0A0349-DC00-4D96-BC80-4BBFA9D723B1}" srcOrd="0" destOrd="0" presId="urn:microsoft.com/office/officeart/2005/8/layout/hierarchy3"/>
    <dgm:cxn modelId="{EF00DAA3-E2AB-44A0-B7A7-467A44EB041A}" type="presOf" srcId="{C8527DE4-8AA4-421D-9CF3-2481FF0F3DB5}" destId="{70D903C4-31ED-4FEE-87A6-0B5CD99B847A}" srcOrd="1" destOrd="0" presId="urn:microsoft.com/office/officeart/2005/8/layout/hierarchy3"/>
    <dgm:cxn modelId="{C3A04FE3-4EAD-46A3-96F6-D6738E384896}" type="presOf" srcId="{ED01572A-2713-434C-92A5-DB218AEC740D}" destId="{6541106F-3514-4320-9F8F-D8C0C3574D03}" srcOrd="0" destOrd="0" presId="urn:microsoft.com/office/officeart/2005/8/layout/hierarchy3"/>
    <dgm:cxn modelId="{6AD0378A-8236-42DC-9375-D26F06FF3AAD}" type="presOf" srcId="{BF68BD2A-8EEA-4454-8A23-A0A454FEA06D}" destId="{B2568793-A881-4DB8-BBB1-D7CAD8167FF1}" srcOrd="0" destOrd="0" presId="urn:microsoft.com/office/officeart/2005/8/layout/hierarchy3"/>
    <dgm:cxn modelId="{07EB052B-78A3-4F98-B5D8-47A176697AA3}" srcId="{3DB24170-3333-4F43-BD43-79008053BD48}" destId="{D21D8CD5-F25F-4414-82F1-06C033C6BC09}" srcOrd="1" destOrd="0" parTransId="{AA110D01-7527-41CC-BBE2-9E676E405F69}" sibTransId="{2B6219F5-50CC-4234-8356-189BAE427C9F}"/>
    <dgm:cxn modelId="{43ECB6E5-946B-4E98-AAB7-0FD416C448A8}" type="presOf" srcId="{6331BDF5-7C2B-437E-BD39-00EDB678B84B}" destId="{FD60D41E-D66A-4FAB-94F3-EACB80EEFA4F}" srcOrd="0" destOrd="0" presId="urn:microsoft.com/office/officeart/2005/8/layout/hierarchy3"/>
    <dgm:cxn modelId="{FDED0D80-6EFC-42A4-929E-BE6FDF7D6ACC}" srcId="{D21D8CD5-F25F-4414-82F1-06C033C6BC09}" destId="{ED01572A-2713-434C-92A5-DB218AEC740D}" srcOrd="1" destOrd="0" parTransId="{82A93334-420A-47AD-9FAF-6D6799BE6A3D}" sibTransId="{3D3F9C7C-55D7-4F4D-83DA-468A630B59B5}"/>
    <dgm:cxn modelId="{8796A914-3F77-463F-A1A9-39068BFF7988}" srcId="{C8527DE4-8AA4-421D-9CF3-2481FF0F3DB5}" destId="{FBF8442C-133C-4497-AD6B-EE8C78400D8A}" srcOrd="0" destOrd="0" parTransId="{6331BDF5-7C2B-437E-BD39-00EDB678B84B}" sibTransId="{1A744BA4-734A-450C-809B-21AA219A3DB8}"/>
    <dgm:cxn modelId="{DB3B610D-DB16-4BFB-A143-A39F4E76F22C}" type="presOf" srcId="{FBF8442C-133C-4497-AD6B-EE8C78400D8A}" destId="{6CC3FA28-A09F-4DD5-BCC3-71EED3025B4B}" srcOrd="0" destOrd="0" presId="urn:microsoft.com/office/officeart/2005/8/layout/hierarchy3"/>
    <dgm:cxn modelId="{FB31B200-A8AC-4431-B29D-CCE05EA54700}" srcId="{3DB24170-3333-4F43-BD43-79008053BD48}" destId="{C8527DE4-8AA4-421D-9CF3-2481FF0F3DB5}" srcOrd="0" destOrd="0" parTransId="{92BBEF56-5261-4159-A971-9FA04B6E541B}" sibTransId="{D70957FE-6142-4E4A-AFBD-164ED2C051AA}"/>
    <dgm:cxn modelId="{1E1EDAEF-5B84-4CC1-9492-834332EE7E2E}" type="presOf" srcId="{82A93334-420A-47AD-9FAF-6D6799BE6A3D}" destId="{FB06A233-70CA-4A5A-A637-8F8AC5B84D92}" srcOrd="0" destOrd="0" presId="urn:microsoft.com/office/officeart/2005/8/layout/hierarchy3"/>
    <dgm:cxn modelId="{062DD1E3-51C5-4224-B167-5B4BDB15DF12}" type="presOf" srcId="{D21D8CD5-F25F-4414-82F1-06C033C6BC09}" destId="{37DA8E3F-4901-4DD0-A0B4-E0D54AF60030}" srcOrd="0" destOrd="0" presId="urn:microsoft.com/office/officeart/2005/8/layout/hierarchy3"/>
    <dgm:cxn modelId="{0943359A-C38A-4CC5-83AC-B2C181E29894}" type="presOf" srcId="{C8527DE4-8AA4-421D-9CF3-2481FF0F3DB5}" destId="{74CEAF34-581E-45C4-BF7B-31CAEA1B294D}" srcOrd="0" destOrd="0" presId="urn:microsoft.com/office/officeart/2005/8/layout/hierarchy3"/>
    <dgm:cxn modelId="{6FCCC314-D296-45F5-99F9-96649C79AE4E}" srcId="{C8527DE4-8AA4-421D-9CF3-2481FF0F3DB5}" destId="{DA26144C-9A19-4E32-B864-43BDB7C8C563}" srcOrd="1" destOrd="0" parTransId="{D6DF200D-80EB-442C-BDD0-A125DD561E1A}" sibTransId="{E7D99798-C62A-4932-BB22-CEFF64CF48E2}"/>
    <dgm:cxn modelId="{F4913B67-3142-49FC-8A2C-EC776866CB17}" srcId="{D21D8CD5-F25F-4414-82F1-06C033C6BC09}" destId="{BF68BD2A-8EEA-4454-8A23-A0A454FEA06D}" srcOrd="0" destOrd="0" parTransId="{4E4794E3-CDD5-4541-9239-05F40F71424A}" sibTransId="{47DC999E-9641-4783-B2AA-26DF10317953}"/>
    <dgm:cxn modelId="{D785A636-228C-4633-99C8-E6553D3CCD4A}" type="presOf" srcId="{4E4794E3-CDD5-4541-9239-05F40F71424A}" destId="{1C89C4F6-5A34-4F71-9899-87E16C0F12F3}" srcOrd="0" destOrd="0" presId="urn:microsoft.com/office/officeart/2005/8/layout/hierarchy3"/>
    <dgm:cxn modelId="{491F9F75-84CD-44EB-B8E7-AC82FB717662}" type="presParOf" srcId="{A4339C68-FCA5-4634-9EB8-CA5E7658D9F1}" destId="{F93C39B5-83C4-4BE4-B218-D67B3656B894}" srcOrd="0" destOrd="0" presId="urn:microsoft.com/office/officeart/2005/8/layout/hierarchy3"/>
    <dgm:cxn modelId="{806A99AF-3CFD-4247-B194-E8EA2778E456}" type="presParOf" srcId="{F93C39B5-83C4-4BE4-B218-D67B3656B894}" destId="{FE209CD3-229C-49FD-A784-04F0A1086669}" srcOrd="0" destOrd="0" presId="urn:microsoft.com/office/officeart/2005/8/layout/hierarchy3"/>
    <dgm:cxn modelId="{95555A00-73E3-4537-85C5-3798AE3E14ED}" type="presParOf" srcId="{FE209CD3-229C-49FD-A784-04F0A1086669}" destId="{74CEAF34-581E-45C4-BF7B-31CAEA1B294D}" srcOrd="0" destOrd="0" presId="urn:microsoft.com/office/officeart/2005/8/layout/hierarchy3"/>
    <dgm:cxn modelId="{3612DB9E-D3B4-4550-B67F-5C6E6C9F2C58}" type="presParOf" srcId="{FE209CD3-229C-49FD-A784-04F0A1086669}" destId="{70D903C4-31ED-4FEE-87A6-0B5CD99B847A}" srcOrd="1" destOrd="0" presId="urn:microsoft.com/office/officeart/2005/8/layout/hierarchy3"/>
    <dgm:cxn modelId="{8BC43F2C-9CDD-4893-BDEA-7E4473490FC9}" type="presParOf" srcId="{F93C39B5-83C4-4BE4-B218-D67B3656B894}" destId="{F744EF25-576F-46A3-BEFB-427FAB27E892}" srcOrd="1" destOrd="0" presId="urn:microsoft.com/office/officeart/2005/8/layout/hierarchy3"/>
    <dgm:cxn modelId="{56466A24-6813-4F6A-9D65-E3A0BB093331}" type="presParOf" srcId="{F744EF25-576F-46A3-BEFB-427FAB27E892}" destId="{FD60D41E-D66A-4FAB-94F3-EACB80EEFA4F}" srcOrd="0" destOrd="0" presId="urn:microsoft.com/office/officeart/2005/8/layout/hierarchy3"/>
    <dgm:cxn modelId="{076EBEA6-C7F0-49C3-B221-208443703675}" type="presParOf" srcId="{F744EF25-576F-46A3-BEFB-427FAB27E892}" destId="{6CC3FA28-A09F-4DD5-BCC3-71EED3025B4B}" srcOrd="1" destOrd="0" presId="urn:microsoft.com/office/officeart/2005/8/layout/hierarchy3"/>
    <dgm:cxn modelId="{C922BC8A-536B-4914-B190-4BF7021890BF}" type="presParOf" srcId="{F744EF25-576F-46A3-BEFB-427FAB27E892}" destId="{022EB548-D917-4B4A-BF5B-E45605583F3D}" srcOrd="2" destOrd="0" presId="urn:microsoft.com/office/officeart/2005/8/layout/hierarchy3"/>
    <dgm:cxn modelId="{7CCB14E5-1DB0-4392-AE57-4AAE0BA2F73D}" type="presParOf" srcId="{F744EF25-576F-46A3-BEFB-427FAB27E892}" destId="{2F0A0349-DC00-4D96-BC80-4BBFA9D723B1}" srcOrd="3" destOrd="0" presId="urn:microsoft.com/office/officeart/2005/8/layout/hierarchy3"/>
    <dgm:cxn modelId="{975A512A-1ABE-4BA5-A448-4543AB86A425}" type="presParOf" srcId="{A4339C68-FCA5-4634-9EB8-CA5E7658D9F1}" destId="{CD620C31-8736-4BD2-9B46-7D45F8FA8BF9}" srcOrd="1" destOrd="0" presId="urn:microsoft.com/office/officeart/2005/8/layout/hierarchy3"/>
    <dgm:cxn modelId="{CE0CE365-8077-4323-BC4C-C3C9E51BA289}" type="presParOf" srcId="{CD620C31-8736-4BD2-9B46-7D45F8FA8BF9}" destId="{C5837FD8-DFBF-4F93-8C19-CFA32979F4EF}" srcOrd="0" destOrd="0" presId="urn:microsoft.com/office/officeart/2005/8/layout/hierarchy3"/>
    <dgm:cxn modelId="{95D02606-A31A-4E8A-91CC-25D446BC3F8C}" type="presParOf" srcId="{C5837FD8-DFBF-4F93-8C19-CFA32979F4EF}" destId="{37DA8E3F-4901-4DD0-A0B4-E0D54AF60030}" srcOrd="0" destOrd="0" presId="urn:microsoft.com/office/officeart/2005/8/layout/hierarchy3"/>
    <dgm:cxn modelId="{11D3EC84-21C6-460C-A630-FD8989A0CD78}" type="presParOf" srcId="{C5837FD8-DFBF-4F93-8C19-CFA32979F4EF}" destId="{10A6FA5C-9D8C-4209-8F3A-B83F152834FF}" srcOrd="1" destOrd="0" presId="urn:microsoft.com/office/officeart/2005/8/layout/hierarchy3"/>
    <dgm:cxn modelId="{FBA9E79B-603F-4AF2-BDC3-FBF1E3ED0E0D}" type="presParOf" srcId="{CD620C31-8736-4BD2-9B46-7D45F8FA8BF9}" destId="{26AB632B-DF10-44DB-9EDF-5317F2EB141A}" srcOrd="1" destOrd="0" presId="urn:microsoft.com/office/officeart/2005/8/layout/hierarchy3"/>
    <dgm:cxn modelId="{A13D2E80-EC94-45AF-A389-2FFB39F98F8C}" type="presParOf" srcId="{26AB632B-DF10-44DB-9EDF-5317F2EB141A}" destId="{1C89C4F6-5A34-4F71-9899-87E16C0F12F3}" srcOrd="0" destOrd="0" presId="urn:microsoft.com/office/officeart/2005/8/layout/hierarchy3"/>
    <dgm:cxn modelId="{0FC6394E-D464-4EE0-BABF-A1D8C5E6D7A4}" type="presParOf" srcId="{26AB632B-DF10-44DB-9EDF-5317F2EB141A}" destId="{B2568793-A881-4DB8-BBB1-D7CAD8167FF1}" srcOrd="1" destOrd="0" presId="urn:microsoft.com/office/officeart/2005/8/layout/hierarchy3"/>
    <dgm:cxn modelId="{A8A7B1CE-8E55-460B-A210-4577A704D2E6}" type="presParOf" srcId="{26AB632B-DF10-44DB-9EDF-5317F2EB141A}" destId="{FB06A233-70CA-4A5A-A637-8F8AC5B84D92}" srcOrd="2" destOrd="0" presId="urn:microsoft.com/office/officeart/2005/8/layout/hierarchy3"/>
    <dgm:cxn modelId="{B581CC36-1A14-4F40-91E8-2D0CB808B73A}" type="presParOf" srcId="{26AB632B-DF10-44DB-9EDF-5317F2EB141A}" destId="{6541106F-3514-4320-9F8F-D8C0C3574D03}"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5864EA-FA07-439E-9060-337B39AA4A53}"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s-EC"/>
        </a:p>
      </dgm:t>
    </dgm:pt>
    <dgm:pt modelId="{4A6CCABD-0672-4A07-B8E5-B667C88A7515}">
      <dgm:prSet phldrT="[Texto]" custT="1"/>
      <dgm:spPr>
        <a:solidFill>
          <a:srgbClr val="7030A0"/>
        </a:solidFill>
      </dgm:spPr>
      <dgm:t>
        <a:bodyPr/>
        <a:lstStyle/>
        <a:p>
          <a:r>
            <a:rPr lang="es-EC" sz="1400" b="0" dirty="0" smtClean="0">
              <a:latin typeface="Arial" pitchFamily="34" charset="0"/>
              <a:cs typeface="Arial" pitchFamily="34" charset="0"/>
            </a:rPr>
            <a:t>Cloud Computing</a:t>
          </a:r>
          <a:endParaRPr lang="es-EC" sz="1400" b="0" dirty="0">
            <a:latin typeface="Arial" pitchFamily="34" charset="0"/>
            <a:cs typeface="Arial" pitchFamily="34" charset="0"/>
          </a:endParaRPr>
        </a:p>
      </dgm:t>
    </dgm:pt>
    <dgm:pt modelId="{6730B7E3-92E0-440C-8C29-067BB9C0A26A}" type="parTrans" cxnId="{BBFB6391-A98A-409D-82CB-BF8C886D11B0}">
      <dgm:prSet/>
      <dgm:spPr/>
      <dgm:t>
        <a:bodyPr/>
        <a:lstStyle/>
        <a:p>
          <a:endParaRPr lang="es-EC" sz="1400" b="0">
            <a:latin typeface="Arial" pitchFamily="34" charset="0"/>
            <a:cs typeface="Arial" pitchFamily="34" charset="0"/>
          </a:endParaRPr>
        </a:p>
      </dgm:t>
    </dgm:pt>
    <dgm:pt modelId="{24D0726D-033B-4CC0-9810-DBD90E3EF03F}" type="sibTrans" cxnId="{BBFB6391-A98A-409D-82CB-BF8C886D11B0}">
      <dgm:prSet/>
      <dgm:spPr/>
      <dgm:t>
        <a:bodyPr/>
        <a:lstStyle/>
        <a:p>
          <a:endParaRPr lang="es-EC" sz="1400" b="0">
            <a:latin typeface="Arial" pitchFamily="34" charset="0"/>
            <a:cs typeface="Arial" pitchFamily="34" charset="0"/>
          </a:endParaRPr>
        </a:p>
      </dgm:t>
    </dgm:pt>
    <dgm:pt modelId="{E730FD11-F7A9-4BB6-A70E-8A402D92511B}">
      <dgm:prSet phldrT="[Texto]" custT="1"/>
      <dgm:spPr/>
      <dgm:t>
        <a:bodyPr/>
        <a:lstStyle/>
        <a:p>
          <a:r>
            <a:rPr lang="es-EC" sz="1400" b="0" dirty="0" smtClean="0">
              <a:latin typeface="Arial" pitchFamily="34" charset="0"/>
              <a:cs typeface="Arial" pitchFamily="34" charset="0"/>
            </a:rPr>
            <a:t>El costo de uso es reducido a un nivel significativo con la infraestructura .</a:t>
          </a:r>
          <a:endParaRPr lang="es-EC" sz="1400" b="0" dirty="0">
            <a:latin typeface="Arial" pitchFamily="34" charset="0"/>
            <a:cs typeface="Arial" pitchFamily="34" charset="0"/>
          </a:endParaRPr>
        </a:p>
      </dgm:t>
    </dgm:pt>
    <dgm:pt modelId="{7C608A38-FC93-4300-B902-7185D005622B}" type="parTrans" cxnId="{F2777E33-C196-4402-AD68-FF1E0217F307}">
      <dgm:prSet/>
      <dgm:spPr/>
      <dgm:t>
        <a:bodyPr/>
        <a:lstStyle/>
        <a:p>
          <a:endParaRPr lang="es-EC" sz="1400" b="0">
            <a:latin typeface="Arial" pitchFamily="34" charset="0"/>
            <a:cs typeface="Arial" pitchFamily="34" charset="0"/>
          </a:endParaRPr>
        </a:p>
      </dgm:t>
    </dgm:pt>
    <dgm:pt modelId="{43FAF1B9-E0E7-447D-BFF6-21A16F28D212}" type="sibTrans" cxnId="{F2777E33-C196-4402-AD68-FF1E0217F307}">
      <dgm:prSet/>
      <dgm:spPr/>
      <dgm:t>
        <a:bodyPr/>
        <a:lstStyle/>
        <a:p>
          <a:endParaRPr lang="es-EC" sz="1400" b="0">
            <a:latin typeface="Arial" pitchFamily="34" charset="0"/>
            <a:cs typeface="Arial" pitchFamily="34" charset="0"/>
          </a:endParaRPr>
        </a:p>
      </dgm:t>
    </dgm:pt>
    <dgm:pt modelId="{491B4E53-737D-424D-A826-B524A1631837}">
      <dgm:prSet phldrT="[Texto]" custT="1"/>
      <dgm:spPr/>
      <dgm:t>
        <a:bodyPr/>
        <a:lstStyle/>
        <a:p>
          <a:r>
            <a:rPr lang="es-MX" sz="1400" b="0" dirty="0" smtClean="0">
              <a:latin typeface="Arial" pitchFamily="34" charset="0"/>
              <a:cs typeface="Arial" pitchFamily="34" charset="0"/>
            </a:rPr>
            <a:t>Los</a:t>
          </a:r>
          <a:r>
            <a:rPr lang="es-ES" sz="1400" b="0" dirty="0" smtClean="0">
              <a:latin typeface="Arial" pitchFamily="34" charset="0"/>
              <a:cs typeface="Arial" pitchFamily="34" charset="0"/>
            </a:rPr>
            <a:t> usuarios acceden a datos, aplicaciones mediante el navegador. </a:t>
          </a:r>
          <a:endParaRPr lang="es-EC" sz="1400" b="0" dirty="0">
            <a:latin typeface="Arial" pitchFamily="34" charset="0"/>
            <a:cs typeface="Arial" pitchFamily="34" charset="0"/>
          </a:endParaRPr>
        </a:p>
      </dgm:t>
    </dgm:pt>
    <dgm:pt modelId="{DED112E2-512D-4230-8605-447CC8F18C55}" type="parTrans" cxnId="{5DA0BE1A-88E5-4FDC-B509-84A6A830D35E}">
      <dgm:prSet/>
      <dgm:spPr/>
      <dgm:t>
        <a:bodyPr/>
        <a:lstStyle/>
        <a:p>
          <a:endParaRPr lang="es-EC" sz="1400" b="0">
            <a:latin typeface="Arial" pitchFamily="34" charset="0"/>
            <a:cs typeface="Arial" pitchFamily="34" charset="0"/>
          </a:endParaRPr>
        </a:p>
      </dgm:t>
    </dgm:pt>
    <dgm:pt modelId="{9DC48C7B-668D-45F3-AD36-10E24C46E228}" type="sibTrans" cxnId="{5DA0BE1A-88E5-4FDC-B509-84A6A830D35E}">
      <dgm:prSet/>
      <dgm:spPr/>
      <dgm:t>
        <a:bodyPr/>
        <a:lstStyle/>
        <a:p>
          <a:endParaRPr lang="es-EC" sz="1400" b="0">
            <a:latin typeface="Arial" pitchFamily="34" charset="0"/>
            <a:cs typeface="Arial" pitchFamily="34" charset="0"/>
          </a:endParaRPr>
        </a:p>
      </dgm:t>
    </dgm:pt>
    <dgm:pt modelId="{D0CBA366-EFF5-4FCA-BC8E-8ED201EFAA4F}">
      <dgm:prSet phldrT="[Texto]" custT="1"/>
      <dgm:spPr/>
      <dgm:t>
        <a:bodyPr/>
        <a:lstStyle/>
        <a:p>
          <a:r>
            <a:rPr lang="es-EC" sz="1400" b="0" dirty="0" smtClean="0">
              <a:latin typeface="Arial" pitchFamily="34" charset="0"/>
              <a:cs typeface="Arial" pitchFamily="34" charset="0"/>
            </a:rPr>
            <a:t>Provee recursos en tiempo real, evitando que el usuario realice cargas de información.</a:t>
          </a:r>
          <a:endParaRPr lang="es-EC" sz="1400" b="0" dirty="0">
            <a:latin typeface="Arial" pitchFamily="34" charset="0"/>
            <a:cs typeface="Arial" pitchFamily="34" charset="0"/>
          </a:endParaRPr>
        </a:p>
      </dgm:t>
    </dgm:pt>
    <dgm:pt modelId="{4191250D-FDB7-40AC-A8F0-14B3891EC6A6}" type="parTrans" cxnId="{49828669-56CF-4191-B8C7-ADFD8C0D86C0}">
      <dgm:prSet/>
      <dgm:spPr/>
      <dgm:t>
        <a:bodyPr/>
        <a:lstStyle/>
        <a:p>
          <a:endParaRPr lang="es-EC" sz="1400" b="0">
            <a:latin typeface="Arial" pitchFamily="34" charset="0"/>
            <a:cs typeface="Arial" pitchFamily="34" charset="0"/>
          </a:endParaRPr>
        </a:p>
      </dgm:t>
    </dgm:pt>
    <dgm:pt modelId="{7DB2EFC6-3CF0-4149-9461-3213BD3F223C}" type="sibTrans" cxnId="{49828669-56CF-4191-B8C7-ADFD8C0D86C0}">
      <dgm:prSet/>
      <dgm:spPr/>
      <dgm:t>
        <a:bodyPr/>
        <a:lstStyle/>
        <a:p>
          <a:endParaRPr lang="es-EC" sz="1400" b="0">
            <a:latin typeface="Arial" pitchFamily="34" charset="0"/>
            <a:cs typeface="Arial" pitchFamily="34" charset="0"/>
          </a:endParaRPr>
        </a:p>
      </dgm:t>
    </dgm:pt>
    <dgm:pt modelId="{EF7F3EE2-2C4E-4B90-B2AC-37DFFDAEB5FD}" type="pres">
      <dgm:prSet presAssocID="{DA5864EA-FA07-439E-9060-337B39AA4A53}" presName="hierChild1" presStyleCnt="0">
        <dgm:presLayoutVars>
          <dgm:orgChart val="1"/>
          <dgm:chPref val="1"/>
          <dgm:dir/>
          <dgm:animOne val="branch"/>
          <dgm:animLvl val="lvl"/>
          <dgm:resizeHandles/>
        </dgm:presLayoutVars>
      </dgm:prSet>
      <dgm:spPr/>
      <dgm:t>
        <a:bodyPr/>
        <a:lstStyle/>
        <a:p>
          <a:endParaRPr lang="es-EC"/>
        </a:p>
      </dgm:t>
    </dgm:pt>
    <dgm:pt modelId="{1FDB32C9-9018-424C-BAEF-AC80D7919064}" type="pres">
      <dgm:prSet presAssocID="{4A6CCABD-0672-4A07-B8E5-B667C88A7515}" presName="hierRoot1" presStyleCnt="0">
        <dgm:presLayoutVars>
          <dgm:hierBranch val="init"/>
        </dgm:presLayoutVars>
      </dgm:prSet>
      <dgm:spPr/>
    </dgm:pt>
    <dgm:pt modelId="{AD89FD48-CCAE-4A5F-B0FF-FD48B055E099}" type="pres">
      <dgm:prSet presAssocID="{4A6CCABD-0672-4A07-B8E5-B667C88A7515}" presName="rootComposite1" presStyleCnt="0"/>
      <dgm:spPr/>
    </dgm:pt>
    <dgm:pt modelId="{73FE9ED3-478E-4F16-83DF-D777F8EE83D5}" type="pres">
      <dgm:prSet presAssocID="{4A6CCABD-0672-4A07-B8E5-B667C88A7515}" presName="rootText1" presStyleLbl="node0" presStyleIdx="0" presStyleCnt="1" custLinFactNeighborY="-60539">
        <dgm:presLayoutVars>
          <dgm:chPref val="3"/>
        </dgm:presLayoutVars>
      </dgm:prSet>
      <dgm:spPr/>
      <dgm:t>
        <a:bodyPr/>
        <a:lstStyle/>
        <a:p>
          <a:endParaRPr lang="es-EC"/>
        </a:p>
      </dgm:t>
    </dgm:pt>
    <dgm:pt modelId="{9D2A3759-4682-4405-B8B4-E650FF5C6FC1}" type="pres">
      <dgm:prSet presAssocID="{4A6CCABD-0672-4A07-B8E5-B667C88A7515}" presName="rootConnector1" presStyleLbl="node1" presStyleIdx="0" presStyleCnt="0"/>
      <dgm:spPr/>
      <dgm:t>
        <a:bodyPr/>
        <a:lstStyle/>
        <a:p>
          <a:endParaRPr lang="es-EC"/>
        </a:p>
      </dgm:t>
    </dgm:pt>
    <dgm:pt modelId="{E20B394C-B88E-4255-A6CC-6E559D04B326}" type="pres">
      <dgm:prSet presAssocID="{4A6CCABD-0672-4A07-B8E5-B667C88A7515}" presName="hierChild2" presStyleCnt="0"/>
      <dgm:spPr/>
    </dgm:pt>
    <dgm:pt modelId="{DCD269BC-1FE1-48B7-B0F0-A72E40C01496}" type="pres">
      <dgm:prSet presAssocID="{7C608A38-FC93-4300-B902-7185D005622B}" presName="Name37" presStyleLbl="parChTrans1D2" presStyleIdx="0" presStyleCnt="3"/>
      <dgm:spPr/>
      <dgm:t>
        <a:bodyPr/>
        <a:lstStyle/>
        <a:p>
          <a:endParaRPr lang="es-EC"/>
        </a:p>
      </dgm:t>
    </dgm:pt>
    <dgm:pt modelId="{58ED4F1F-0B2D-40D1-A8DC-61077ABB672E}" type="pres">
      <dgm:prSet presAssocID="{E730FD11-F7A9-4BB6-A70E-8A402D92511B}" presName="hierRoot2" presStyleCnt="0">
        <dgm:presLayoutVars>
          <dgm:hierBranch val="init"/>
        </dgm:presLayoutVars>
      </dgm:prSet>
      <dgm:spPr/>
    </dgm:pt>
    <dgm:pt modelId="{0BF2F4CE-A54D-4822-BDF3-D5285B51F771}" type="pres">
      <dgm:prSet presAssocID="{E730FD11-F7A9-4BB6-A70E-8A402D92511B}" presName="rootComposite" presStyleCnt="0"/>
      <dgm:spPr/>
    </dgm:pt>
    <dgm:pt modelId="{724BC9A6-8F13-437A-94AD-1AA759EEBB95}" type="pres">
      <dgm:prSet presAssocID="{E730FD11-F7A9-4BB6-A70E-8A402D92511B}" presName="rootText" presStyleLbl="node2" presStyleIdx="0" presStyleCnt="3" custLinFactNeighborY="-60539">
        <dgm:presLayoutVars>
          <dgm:chPref val="3"/>
        </dgm:presLayoutVars>
      </dgm:prSet>
      <dgm:spPr/>
      <dgm:t>
        <a:bodyPr/>
        <a:lstStyle/>
        <a:p>
          <a:endParaRPr lang="es-EC"/>
        </a:p>
      </dgm:t>
    </dgm:pt>
    <dgm:pt modelId="{33F13D50-98CB-4EB8-B69F-2481B114D562}" type="pres">
      <dgm:prSet presAssocID="{E730FD11-F7A9-4BB6-A70E-8A402D92511B}" presName="rootConnector" presStyleLbl="node2" presStyleIdx="0" presStyleCnt="3"/>
      <dgm:spPr/>
      <dgm:t>
        <a:bodyPr/>
        <a:lstStyle/>
        <a:p>
          <a:endParaRPr lang="es-EC"/>
        </a:p>
      </dgm:t>
    </dgm:pt>
    <dgm:pt modelId="{64507FAB-9DFE-4057-8708-1B20563EBF41}" type="pres">
      <dgm:prSet presAssocID="{E730FD11-F7A9-4BB6-A70E-8A402D92511B}" presName="hierChild4" presStyleCnt="0"/>
      <dgm:spPr/>
    </dgm:pt>
    <dgm:pt modelId="{41DCA0F4-64F6-45FA-99D2-FD5146ABFA9C}" type="pres">
      <dgm:prSet presAssocID="{E730FD11-F7A9-4BB6-A70E-8A402D92511B}" presName="hierChild5" presStyleCnt="0"/>
      <dgm:spPr/>
    </dgm:pt>
    <dgm:pt modelId="{B2D94F56-1A7B-4955-8E7E-0D0DEE26FD59}" type="pres">
      <dgm:prSet presAssocID="{DED112E2-512D-4230-8605-447CC8F18C55}" presName="Name37" presStyleLbl="parChTrans1D2" presStyleIdx="1" presStyleCnt="3"/>
      <dgm:spPr/>
      <dgm:t>
        <a:bodyPr/>
        <a:lstStyle/>
        <a:p>
          <a:endParaRPr lang="es-EC"/>
        </a:p>
      </dgm:t>
    </dgm:pt>
    <dgm:pt modelId="{17CA9CC7-CE40-4FCC-B63B-1A9C981CC0F4}" type="pres">
      <dgm:prSet presAssocID="{491B4E53-737D-424D-A826-B524A1631837}" presName="hierRoot2" presStyleCnt="0">
        <dgm:presLayoutVars>
          <dgm:hierBranch val="init"/>
        </dgm:presLayoutVars>
      </dgm:prSet>
      <dgm:spPr/>
    </dgm:pt>
    <dgm:pt modelId="{B74B031D-49F1-4864-8DE8-6D5C43B591F9}" type="pres">
      <dgm:prSet presAssocID="{491B4E53-737D-424D-A826-B524A1631837}" presName="rootComposite" presStyleCnt="0"/>
      <dgm:spPr/>
    </dgm:pt>
    <dgm:pt modelId="{7533229B-C948-4026-8A74-2CD030C2BD64}" type="pres">
      <dgm:prSet presAssocID="{491B4E53-737D-424D-A826-B524A1631837}" presName="rootText" presStyleLbl="node2" presStyleIdx="1" presStyleCnt="3" custLinFactNeighborY="-60539">
        <dgm:presLayoutVars>
          <dgm:chPref val="3"/>
        </dgm:presLayoutVars>
      </dgm:prSet>
      <dgm:spPr/>
      <dgm:t>
        <a:bodyPr/>
        <a:lstStyle/>
        <a:p>
          <a:endParaRPr lang="es-EC"/>
        </a:p>
      </dgm:t>
    </dgm:pt>
    <dgm:pt modelId="{2EEC0C6F-18C1-4CF0-A293-696D4774DAE6}" type="pres">
      <dgm:prSet presAssocID="{491B4E53-737D-424D-A826-B524A1631837}" presName="rootConnector" presStyleLbl="node2" presStyleIdx="1" presStyleCnt="3"/>
      <dgm:spPr/>
      <dgm:t>
        <a:bodyPr/>
        <a:lstStyle/>
        <a:p>
          <a:endParaRPr lang="es-EC"/>
        </a:p>
      </dgm:t>
    </dgm:pt>
    <dgm:pt modelId="{5423BF24-2952-4338-9654-55C31577E01D}" type="pres">
      <dgm:prSet presAssocID="{491B4E53-737D-424D-A826-B524A1631837}" presName="hierChild4" presStyleCnt="0"/>
      <dgm:spPr/>
    </dgm:pt>
    <dgm:pt modelId="{0733881C-865C-4044-ABEE-F17C8CF75D13}" type="pres">
      <dgm:prSet presAssocID="{491B4E53-737D-424D-A826-B524A1631837}" presName="hierChild5" presStyleCnt="0"/>
      <dgm:spPr/>
    </dgm:pt>
    <dgm:pt modelId="{8E6E8FC1-CB52-4200-B92F-2C15B8642B49}" type="pres">
      <dgm:prSet presAssocID="{4191250D-FDB7-40AC-A8F0-14B3891EC6A6}" presName="Name37" presStyleLbl="parChTrans1D2" presStyleIdx="2" presStyleCnt="3"/>
      <dgm:spPr/>
      <dgm:t>
        <a:bodyPr/>
        <a:lstStyle/>
        <a:p>
          <a:endParaRPr lang="es-EC"/>
        </a:p>
      </dgm:t>
    </dgm:pt>
    <dgm:pt modelId="{F4BB5B10-84E7-4638-9941-445FD4864AC5}" type="pres">
      <dgm:prSet presAssocID="{D0CBA366-EFF5-4FCA-BC8E-8ED201EFAA4F}" presName="hierRoot2" presStyleCnt="0">
        <dgm:presLayoutVars>
          <dgm:hierBranch val="init"/>
        </dgm:presLayoutVars>
      </dgm:prSet>
      <dgm:spPr/>
    </dgm:pt>
    <dgm:pt modelId="{5E0EE25D-83B5-4803-B8BC-F7B332D1A4D4}" type="pres">
      <dgm:prSet presAssocID="{D0CBA366-EFF5-4FCA-BC8E-8ED201EFAA4F}" presName="rootComposite" presStyleCnt="0"/>
      <dgm:spPr/>
    </dgm:pt>
    <dgm:pt modelId="{A06A0DEC-A804-4340-A9C2-01BF3462FD8A}" type="pres">
      <dgm:prSet presAssocID="{D0CBA366-EFF5-4FCA-BC8E-8ED201EFAA4F}" presName="rootText" presStyleLbl="node2" presStyleIdx="2" presStyleCnt="3" custScaleX="108952" custScaleY="108917" custLinFactNeighborY="-60539">
        <dgm:presLayoutVars>
          <dgm:chPref val="3"/>
        </dgm:presLayoutVars>
      </dgm:prSet>
      <dgm:spPr/>
      <dgm:t>
        <a:bodyPr/>
        <a:lstStyle/>
        <a:p>
          <a:endParaRPr lang="es-EC"/>
        </a:p>
      </dgm:t>
    </dgm:pt>
    <dgm:pt modelId="{9E5FCBF1-1C85-4236-8458-759625250983}" type="pres">
      <dgm:prSet presAssocID="{D0CBA366-EFF5-4FCA-BC8E-8ED201EFAA4F}" presName="rootConnector" presStyleLbl="node2" presStyleIdx="2" presStyleCnt="3"/>
      <dgm:spPr/>
      <dgm:t>
        <a:bodyPr/>
        <a:lstStyle/>
        <a:p>
          <a:endParaRPr lang="es-EC"/>
        </a:p>
      </dgm:t>
    </dgm:pt>
    <dgm:pt modelId="{96684D2C-47C0-49EF-B54B-F4F78B0961E8}" type="pres">
      <dgm:prSet presAssocID="{D0CBA366-EFF5-4FCA-BC8E-8ED201EFAA4F}" presName="hierChild4" presStyleCnt="0"/>
      <dgm:spPr/>
    </dgm:pt>
    <dgm:pt modelId="{18106396-0920-4C71-8C5F-9D31D14CF681}" type="pres">
      <dgm:prSet presAssocID="{D0CBA366-EFF5-4FCA-BC8E-8ED201EFAA4F}" presName="hierChild5" presStyleCnt="0"/>
      <dgm:spPr/>
    </dgm:pt>
    <dgm:pt modelId="{26F8E34B-DD0B-426A-A427-4BC3D9A9BCB2}" type="pres">
      <dgm:prSet presAssocID="{4A6CCABD-0672-4A07-B8E5-B667C88A7515}" presName="hierChild3" presStyleCnt="0"/>
      <dgm:spPr/>
    </dgm:pt>
  </dgm:ptLst>
  <dgm:cxnLst>
    <dgm:cxn modelId="{864008BF-15D3-4DF4-BDC2-22ADAFAF754C}" type="presOf" srcId="{4A6CCABD-0672-4A07-B8E5-B667C88A7515}" destId="{9D2A3759-4682-4405-B8B4-E650FF5C6FC1}" srcOrd="1" destOrd="0" presId="urn:microsoft.com/office/officeart/2005/8/layout/orgChart1"/>
    <dgm:cxn modelId="{A6986593-C595-4306-B5A4-A49ADDB9AE5D}" type="presOf" srcId="{4A6CCABD-0672-4A07-B8E5-B667C88A7515}" destId="{73FE9ED3-478E-4F16-83DF-D777F8EE83D5}" srcOrd="0" destOrd="0" presId="urn:microsoft.com/office/officeart/2005/8/layout/orgChart1"/>
    <dgm:cxn modelId="{4B74D2A4-588B-429C-99B7-9854FB0A7259}" type="presOf" srcId="{491B4E53-737D-424D-A826-B524A1631837}" destId="{7533229B-C948-4026-8A74-2CD030C2BD64}" srcOrd="0" destOrd="0" presId="urn:microsoft.com/office/officeart/2005/8/layout/orgChart1"/>
    <dgm:cxn modelId="{FE788015-BF32-482C-99E6-E20A4FE6E39E}" type="presOf" srcId="{4191250D-FDB7-40AC-A8F0-14B3891EC6A6}" destId="{8E6E8FC1-CB52-4200-B92F-2C15B8642B49}" srcOrd="0" destOrd="0" presId="urn:microsoft.com/office/officeart/2005/8/layout/orgChart1"/>
    <dgm:cxn modelId="{E02BE7F3-893E-4FC4-B37C-6D42013506A1}" type="presOf" srcId="{DED112E2-512D-4230-8605-447CC8F18C55}" destId="{B2D94F56-1A7B-4955-8E7E-0D0DEE26FD59}" srcOrd="0" destOrd="0" presId="urn:microsoft.com/office/officeart/2005/8/layout/orgChart1"/>
    <dgm:cxn modelId="{2DD5DFC2-D9FD-4B10-8E1F-E0D4AE43ABAD}" type="presOf" srcId="{D0CBA366-EFF5-4FCA-BC8E-8ED201EFAA4F}" destId="{A06A0DEC-A804-4340-A9C2-01BF3462FD8A}" srcOrd="0" destOrd="0" presId="urn:microsoft.com/office/officeart/2005/8/layout/orgChart1"/>
    <dgm:cxn modelId="{BBFB6391-A98A-409D-82CB-BF8C886D11B0}" srcId="{DA5864EA-FA07-439E-9060-337B39AA4A53}" destId="{4A6CCABD-0672-4A07-B8E5-B667C88A7515}" srcOrd="0" destOrd="0" parTransId="{6730B7E3-92E0-440C-8C29-067BB9C0A26A}" sibTransId="{24D0726D-033B-4CC0-9810-DBD90E3EF03F}"/>
    <dgm:cxn modelId="{1A776818-08BE-4472-8BEB-6869ADAA798C}" type="presOf" srcId="{D0CBA366-EFF5-4FCA-BC8E-8ED201EFAA4F}" destId="{9E5FCBF1-1C85-4236-8458-759625250983}" srcOrd="1" destOrd="0" presId="urn:microsoft.com/office/officeart/2005/8/layout/orgChart1"/>
    <dgm:cxn modelId="{47788AC8-01BC-4AAC-9951-DF68A438F588}" type="presOf" srcId="{E730FD11-F7A9-4BB6-A70E-8A402D92511B}" destId="{724BC9A6-8F13-437A-94AD-1AA759EEBB95}" srcOrd="0" destOrd="0" presId="urn:microsoft.com/office/officeart/2005/8/layout/orgChart1"/>
    <dgm:cxn modelId="{DC805B89-D3C0-4559-BCC7-268E37DF7A6D}" type="presOf" srcId="{E730FD11-F7A9-4BB6-A70E-8A402D92511B}" destId="{33F13D50-98CB-4EB8-B69F-2481B114D562}" srcOrd="1" destOrd="0" presId="urn:microsoft.com/office/officeart/2005/8/layout/orgChart1"/>
    <dgm:cxn modelId="{099997DB-07C6-4B29-8933-ADEAF4745AE9}" type="presOf" srcId="{491B4E53-737D-424D-A826-B524A1631837}" destId="{2EEC0C6F-18C1-4CF0-A293-696D4774DAE6}" srcOrd="1" destOrd="0" presId="urn:microsoft.com/office/officeart/2005/8/layout/orgChart1"/>
    <dgm:cxn modelId="{49828669-56CF-4191-B8C7-ADFD8C0D86C0}" srcId="{4A6CCABD-0672-4A07-B8E5-B667C88A7515}" destId="{D0CBA366-EFF5-4FCA-BC8E-8ED201EFAA4F}" srcOrd="2" destOrd="0" parTransId="{4191250D-FDB7-40AC-A8F0-14B3891EC6A6}" sibTransId="{7DB2EFC6-3CF0-4149-9461-3213BD3F223C}"/>
    <dgm:cxn modelId="{5DA0BE1A-88E5-4FDC-B509-84A6A830D35E}" srcId="{4A6CCABD-0672-4A07-B8E5-B667C88A7515}" destId="{491B4E53-737D-424D-A826-B524A1631837}" srcOrd="1" destOrd="0" parTransId="{DED112E2-512D-4230-8605-447CC8F18C55}" sibTransId="{9DC48C7B-668D-45F3-AD36-10E24C46E228}"/>
    <dgm:cxn modelId="{6D8DAF39-9FCB-418D-8A46-4F298CEB4838}" type="presOf" srcId="{7C608A38-FC93-4300-B902-7185D005622B}" destId="{DCD269BC-1FE1-48B7-B0F0-A72E40C01496}" srcOrd="0" destOrd="0" presId="urn:microsoft.com/office/officeart/2005/8/layout/orgChart1"/>
    <dgm:cxn modelId="{F2777E33-C196-4402-AD68-FF1E0217F307}" srcId="{4A6CCABD-0672-4A07-B8E5-B667C88A7515}" destId="{E730FD11-F7A9-4BB6-A70E-8A402D92511B}" srcOrd="0" destOrd="0" parTransId="{7C608A38-FC93-4300-B902-7185D005622B}" sibTransId="{43FAF1B9-E0E7-447D-BFF6-21A16F28D212}"/>
    <dgm:cxn modelId="{10EB78A4-6823-48FB-BC58-798CE3507234}" type="presOf" srcId="{DA5864EA-FA07-439E-9060-337B39AA4A53}" destId="{EF7F3EE2-2C4E-4B90-B2AC-37DFFDAEB5FD}" srcOrd="0" destOrd="0" presId="urn:microsoft.com/office/officeart/2005/8/layout/orgChart1"/>
    <dgm:cxn modelId="{A093EE00-9E4F-4DDA-B97B-AD1D78772269}" type="presParOf" srcId="{EF7F3EE2-2C4E-4B90-B2AC-37DFFDAEB5FD}" destId="{1FDB32C9-9018-424C-BAEF-AC80D7919064}" srcOrd="0" destOrd="0" presId="urn:microsoft.com/office/officeart/2005/8/layout/orgChart1"/>
    <dgm:cxn modelId="{122B8A74-894F-4EFB-AFD9-2C9C411187F8}" type="presParOf" srcId="{1FDB32C9-9018-424C-BAEF-AC80D7919064}" destId="{AD89FD48-CCAE-4A5F-B0FF-FD48B055E099}" srcOrd="0" destOrd="0" presId="urn:microsoft.com/office/officeart/2005/8/layout/orgChart1"/>
    <dgm:cxn modelId="{7D0F871C-45E6-4DA6-94C1-4D93E11E1B7F}" type="presParOf" srcId="{AD89FD48-CCAE-4A5F-B0FF-FD48B055E099}" destId="{73FE9ED3-478E-4F16-83DF-D777F8EE83D5}" srcOrd="0" destOrd="0" presId="urn:microsoft.com/office/officeart/2005/8/layout/orgChart1"/>
    <dgm:cxn modelId="{290B6C50-F342-45C9-8E96-0AF01AED274D}" type="presParOf" srcId="{AD89FD48-CCAE-4A5F-B0FF-FD48B055E099}" destId="{9D2A3759-4682-4405-B8B4-E650FF5C6FC1}" srcOrd="1" destOrd="0" presId="urn:microsoft.com/office/officeart/2005/8/layout/orgChart1"/>
    <dgm:cxn modelId="{44613254-1DAB-4EB6-A0F8-E6F713CFD5C7}" type="presParOf" srcId="{1FDB32C9-9018-424C-BAEF-AC80D7919064}" destId="{E20B394C-B88E-4255-A6CC-6E559D04B326}" srcOrd="1" destOrd="0" presId="urn:microsoft.com/office/officeart/2005/8/layout/orgChart1"/>
    <dgm:cxn modelId="{22FB278C-AF13-48CA-B3B9-6B73B95FD22E}" type="presParOf" srcId="{E20B394C-B88E-4255-A6CC-6E559D04B326}" destId="{DCD269BC-1FE1-48B7-B0F0-A72E40C01496}" srcOrd="0" destOrd="0" presId="urn:microsoft.com/office/officeart/2005/8/layout/orgChart1"/>
    <dgm:cxn modelId="{5EAE0085-9934-44DA-9788-4BF4649CB53F}" type="presParOf" srcId="{E20B394C-B88E-4255-A6CC-6E559D04B326}" destId="{58ED4F1F-0B2D-40D1-A8DC-61077ABB672E}" srcOrd="1" destOrd="0" presId="urn:microsoft.com/office/officeart/2005/8/layout/orgChart1"/>
    <dgm:cxn modelId="{5AEDE572-D92B-45C8-94D7-917B79434156}" type="presParOf" srcId="{58ED4F1F-0B2D-40D1-A8DC-61077ABB672E}" destId="{0BF2F4CE-A54D-4822-BDF3-D5285B51F771}" srcOrd="0" destOrd="0" presId="urn:microsoft.com/office/officeart/2005/8/layout/orgChart1"/>
    <dgm:cxn modelId="{56B9B62D-41F3-4AD5-847E-7FFE245A4280}" type="presParOf" srcId="{0BF2F4CE-A54D-4822-BDF3-D5285B51F771}" destId="{724BC9A6-8F13-437A-94AD-1AA759EEBB95}" srcOrd="0" destOrd="0" presId="urn:microsoft.com/office/officeart/2005/8/layout/orgChart1"/>
    <dgm:cxn modelId="{EDCF0D71-38A7-4C77-8242-A820C11E6186}" type="presParOf" srcId="{0BF2F4CE-A54D-4822-BDF3-D5285B51F771}" destId="{33F13D50-98CB-4EB8-B69F-2481B114D562}" srcOrd="1" destOrd="0" presId="urn:microsoft.com/office/officeart/2005/8/layout/orgChart1"/>
    <dgm:cxn modelId="{41D0B1E5-5D9D-49B1-A2D2-3E982B381784}" type="presParOf" srcId="{58ED4F1F-0B2D-40D1-A8DC-61077ABB672E}" destId="{64507FAB-9DFE-4057-8708-1B20563EBF41}" srcOrd="1" destOrd="0" presId="urn:microsoft.com/office/officeart/2005/8/layout/orgChart1"/>
    <dgm:cxn modelId="{811AEDA2-8290-42EA-B83C-36AFD0A522AA}" type="presParOf" srcId="{58ED4F1F-0B2D-40D1-A8DC-61077ABB672E}" destId="{41DCA0F4-64F6-45FA-99D2-FD5146ABFA9C}" srcOrd="2" destOrd="0" presId="urn:microsoft.com/office/officeart/2005/8/layout/orgChart1"/>
    <dgm:cxn modelId="{D21F9701-F844-4EB2-BCBB-1BE132454D2A}" type="presParOf" srcId="{E20B394C-B88E-4255-A6CC-6E559D04B326}" destId="{B2D94F56-1A7B-4955-8E7E-0D0DEE26FD59}" srcOrd="2" destOrd="0" presId="urn:microsoft.com/office/officeart/2005/8/layout/orgChart1"/>
    <dgm:cxn modelId="{6CB16B60-AAE1-4C8A-94EA-61D299EB08BA}" type="presParOf" srcId="{E20B394C-B88E-4255-A6CC-6E559D04B326}" destId="{17CA9CC7-CE40-4FCC-B63B-1A9C981CC0F4}" srcOrd="3" destOrd="0" presId="urn:microsoft.com/office/officeart/2005/8/layout/orgChart1"/>
    <dgm:cxn modelId="{08C5DE37-CFA6-4D81-B2C7-BB5E6139D3CB}" type="presParOf" srcId="{17CA9CC7-CE40-4FCC-B63B-1A9C981CC0F4}" destId="{B74B031D-49F1-4864-8DE8-6D5C43B591F9}" srcOrd="0" destOrd="0" presId="urn:microsoft.com/office/officeart/2005/8/layout/orgChart1"/>
    <dgm:cxn modelId="{661DEC5C-CCAC-40CC-9435-E7E91B55248E}" type="presParOf" srcId="{B74B031D-49F1-4864-8DE8-6D5C43B591F9}" destId="{7533229B-C948-4026-8A74-2CD030C2BD64}" srcOrd="0" destOrd="0" presId="urn:microsoft.com/office/officeart/2005/8/layout/orgChart1"/>
    <dgm:cxn modelId="{B800C5C5-EC82-4EAE-A324-744A5559FEBF}" type="presParOf" srcId="{B74B031D-49F1-4864-8DE8-6D5C43B591F9}" destId="{2EEC0C6F-18C1-4CF0-A293-696D4774DAE6}" srcOrd="1" destOrd="0" presId="urn:microsoft.com/office/officeart/2005/8/layout/orgChart1"/>
    <dgm:cxn modelId="{24C1356F-2B0D-49E8-8AA4-1E207C3900E0}" type="presParOf" srcId="{17CA9CC7-CE40-4FCC-B63B-1A9C981CC0F4}" destId="{5423BF24-2952-4338-9654-55C31577E01D}" srcOrd="1" destOrd="0" presId="urn:microsoft.com/office/officeart/2005/8/layout/orgChart1"/>
    <dgm:cxn modelId="{4C932A3B-F921-427F-B0E2-72C2DDC9EBE1}" type="presParOf" srcId="{17CA9CC7-CE40-4FCC-B63B-1A9C981CC0F4}" destId="{0733881C-865C-4044-ABEE-F17C8CF75D13}" srcOrd="2" destOrd="0" presId="urn:microsoft.com/office/officeart/2005/8/layout/orgChart1"/>
    <dgm:cxn modelId="{92E813FE-5143-4823-8791-47AFD193E1BC}" type="presParOf" srcId="{E20B394C-B88E-4255-A6CC-6E559D04B326}" destId="{8E6E8FC1-CB52-4200-B92F-2C15B8642B49}" srcOrd="4" destOrd="0" presId="urn:microsoft.com/office/officeart/2005/8/layout/orgChart1"/>
    <dgm:cxn modelId="{3BC48CFA-5631-4CC4-9947-1D50C617A14A}" type="presParOf" srcId="{E20B394C-B88E-4255-A6CC-6E559D04B326}" destId="{F4BB5B10-84E7-4638-9941-445FD4864AC5}" srcOrd="5" destOrd="0" presId="urn:microsoft.com/office/officeart/2005/8/layout/orgChart1"/>
    <dgm:cxn modelId="{E9479D6D-79AE-4227-8044-5A951A834793}" type="presParOf" srcId="{F4BB5B10-84E7-4638-9941-445FD4864AC5}" destId="{5E0EE25D-83B5-4803-B8BC-F7B332D1A4D4}" srcOrd="0" destOrd="0" presId="urn:microsoft.com/office/officeart/2005/8/layout/orgChart1"/>
    <dgm:cxn modelId="{42AEC18B-6AFD-4E3E-8B15-E6A9F8945FC8}" type="presParOf" srcId="{5E0EE25D-83B5-4803-B8BC-F7B332D1A4D4}" destId="{A06A0DEC-A804-4340-A9C2-01BF3462FD8A}" srcOrd="0" destOrd="0" presId="urn:microsoft.com/office/officeart/2005/8/layout/orgChart1"/>
    <dgm:cxn modelId="{C31E416D-1026-4E38-BA4B-F8806A254F05}" type="presParOf" srcId="{5E0EE25D-83B5-4803-B8BC-F7B332D1A4D4}" destId="{9E5FCBF1-1C85-4236-8458-759625250983}" srcOrd="1" destOrd="0" presId="urn:microsoft.com/office/officeart/2005/8/layout/orgChart1"/>
    <dgm:cxn modelId="{FABD40A5-79BE-4B8A-98B9-3D13D0C3B82D}" type="presParOf" srcId="{F4BB5B10-84E7-4638-9941-445FD4864AC5}" destId="{96684D2C-47C0-49EF-B54B-F4F78B0961E8}" srcOrd="1" destOrd="0" presId="urn:microsoft.com/office/officeart/2005/8/layout/orgChart1"/>
    <dgm:cxn modelId="{9719912E-2B3D-414B-AA31-CF96D9EE98F6}" type="presParOf" srcId="{F4BB5B10-84E7-4638-9941-445FD4864AC5}" destId="{18106396-0920-4C71-8C5F-9D31D14CF681}" srcOrd="2" destOrd="0" presId="urn:microsoft.com/office/officeart/2005/8/layout/orgChart1"/>
    <dgm:cxn modelId="{DFC3BD0A-F8C6-4F9C-A49E-C4401FE23F94}" type="presParOf" srcId="{1FDB32C9-9018-424C-BAEF-AC80D7919064}" destId="{26F8E34B-DD0B-426A-A427-4BC3D9A9BCB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A5864EA-FA07-439E-9060-337B39AA4A53}"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s-EC"/>
        </a:p>
      </dgm:t>
    </dgm:pt>
    <dgm:pt modelId="{4A6CCABD-0672-4A07-B8E5-B667C88A7515}">
      <dgm:prSet phldrT="[Texto]" custT="1"/>
      <dgm:spPr>
        <a:solidFill>
          <a:srgbClr val="7030A0"/>
        </a:solidFill>
      </dgm:spPr>
      <dgm:t>
        <a:bodyPr/>
        <a:lstStyle/>
        <a:p>
          <a:r>
            <a:rPr lang="es-EC" sz="1400" b="0" dirty="0" smtClean="0">
              <a:latin typeface="Arial" pitchFamily="34" charset="0"/>
              <a:cs typeface="Arial" pitchFamily="34" charset="0"/>
            </a:rPr>
            <a:t>Cloud Computing</a:t>
          </a:r>
          <a:endParaRPr lang="es-EC" sz="1400" b="0" dirty="0">
            <a:latin typeface="Arial" pitchFamily="34" charset="0"/>
            <a:cs typeface="Arial" pitchFamily="34" charset="0"/>
          </a:endParaRPr>
        </a:p>
      </dgm:t>
    </dgm:pt>
    <dgm:pt modelId="{6730B7E3-92E0-440C-8C29-067BB9C0A26A}" type="parTrans" cxnId="{BBFB6391-A98A-409D-82CB-BF8C886D11B0}">
      <dgm:prSet/>
      <dgm:spPr/>
      <dgm:t>
        <a:bodyPr/>
        <a:lstStyle/>
        <a:p>
          <a:endParaRPr lang="es-EC" sz="1400">
            <a:latin typeface="Arial" pitchFamily="34" charset="0"/>
            <a:cs typeface="Arial" pitchFamily="34" charset="0"/>
          </a:endParaRPr>
        </a:p>
      </dgm:t>
    </dgm:pt>
    <dgm:pt modelId="{24D0726D-033B-4CC0-9810-DBD90E3EF03F}" type="sibTrans" cxnId="{BBFB6391-A98A-409D-82CB-BF8C886D11B0}">
      <dgm:prSet/>
      <dgm:spPr/>
      <dgm:t>
        <a:bodyPr/>
        <a:lstStyle/>
        <a:p>
          <a:endParaRPr lang="es-EC" sz="1400">
            <a:latin typeface="Arial" pitchFamily="34" charset="0"/>
            <a:cs typeface="Arial" pitchFamily="34" charset="0"/>
          </a:endParaRPr>
        </a:p>
      </dgm:t>
    </dgm:pt>
    <dgm:pt modelId="{E730FD11-F7A9-4BB6-A70E-8A402D92511B}">
      <dgm:prSet phldrT="[Texto]" custT="1"/>
      <dgm:spPr/>
      <dgm:t>
        <a:bodyPr/>
        <a:lstStyle/>
        <a:p>
          <a:r>
            <a:rPr lang="es-EC" sz="1400" dirty="0" smtClean="0">
              <a:latin typeface="Arial" pitchFamily="34" charset="0"/>
              <a:cs typeface="Arial" pitchFamily="34" charset="0"/>
            </a:rPr>
            <a:t>Permite que sus servidores sean compartidos.</a:t>
          </a:r>
          <a:endParaRPr lang="es-EC" sz="1400" dirty="0">
            <a:latin typeface="Arial" pitchFamily="34" charset="0"/>
            <a:cs typeface="Arial" pitchFamily="34" charset="0"/>
          </a:endParaRPr>
        </a:p>
      </dgm:t>
    </dgm:pt>
    <dgm:pt modelId="{7C608A38-FC93-4300-B902-7185D005622B}" type="parTrans" cxnId="{F2777E33-C196-4402-AD68-FF1E0217F307}">
      <dgm:prSet/>
      <dgm:spPr/>
      <dgm:t>
        <a:bodyPr/>
        <a:lstStyle/>
        <a:p>
          <a:endParaRPr lang="es-EC" sz="1400">
            <a:latin typeface="Arial" pitchFamily="34" charset="0"/>
            <a:cs typeface="Arial" pitchFamily="34" charset="0"/>
          </a:endParaRPr>
        </a:p>
      </dgm:t>
    </dgm:pt>
    <dgm:pt modelId="{43FAF1B9-E0E7-447D-BFF6-21A16F28D212}" type="sibTrans" cxnId="{F2777E33-C196-4402-AD68-FF1E0217F307}">
      <dgm:prSet/>
      <dgm:spPr/>
      <dgm:t>
        <a:bodyPr/>
        <a:lstStyle/>
        <a:p>
          <a:endParaRPr lang="es-EC" sz="1400">
            <a:latin typeface="Arial" pitchFamily="34" charset="0"/>
            <a:cs typeface="Arial" pitchFamily="34" charset="0"/>
          </a:endParaRPr>
        </a:p>
      </dgm:t>
    </dgm:pt>
    <dgm:pt modelId="{491B4E53-737D-424D-A826-B524A1631837}">
      <dgm:prSet phldrT="[Texto]" custT="1"/>
      <dgm:spPr/>
      <dgm:t>
        <a:bodyPr/>
        <a:lstStyle/>
        <a:p>
          <a:r>
            <a:rPr lang="es-EC" sz="1400" dirty="0" smtClean="0">
              <a:latin typeface="Arial" pitchFamily="34" charset="0"/>
              <a:cs typeface="Arial" pitchFamily="34" charset="0"/>
            </a:rPr>
            <a:t>Compartir recursos entre usuarios</a:t>
          </a:r>
          <a:r>
            <a:rPr lang="es-ES" sz="1400" dirty="0" smtClean="0">
              <a:latin typeface="Arial" pitchFamily="34" charset="0"/>
              <a:cs typeface="Arial" pitchFamily="34" charset="0"/>
            </a:rPr>
            <a:t>. </a:t>
          </a:r>
          <a:endParaRPr lang="es-EC" sz="1400" dirty="0">
            <a:latin typeface="Arial" pitchFamily="34" charset="0"/>
            <a:cs typeface="Arial" pitchFamily="34" charset="0"/>
          </a:endParaRPr>
        </a:p>
      </dgm:t>
    </dgm:pt>
    <dgm:pt modelId="{DED112E2-512D-4230-8605-447CC8F18C55}" type="parTrans" cxnId="{5DA0BE1A-88E5-4FDC-B509-84A6A830D35E}">
      <dgm:prSet/>
      <dgm:spPr/>
      <dgm:t>
        <a:bodyPr/>
        <a:lstStyle/>
        <a:p>
          <a:endParaRPr lang="es-EC" sz="1400">
            <a:latin typeface="Arial" pitchFamily="34" charset="0"/>
            <a:cs typeface="Arial" pitchFamily="34" charset="0"/>
          </a:endParaRPr>
        </a:p>
      </dgm:t>
    </dgm:pt>
    <dgm:pt modelId="{9DC48C7B-668D-45F3-AD36-10E24C46E228}" type="sibTrans" cxnId="{5DA0BE1A-88E5-4FDC-B509-84A6A830D35E}">
      <dgm:prSet/>
      <dgm:spPr/>
      <dgm:t>
        <a:bodyPr/>
        <a:lstStyle/>
        <a:p>
          <a:endParaRPr lang="es-EC" sz="1400">
            <a:latin typeface="Arial" pitchFamily="34" charset="0"/>
            <a:cs typeface="Arial" pitchFamily="34" charset="0"/>
          </a:endParaRPr>
        </a:p>
      </dgm:t>
    </dgm:pt>
    <dgm:pt modelId="{D0CBA366-EFF5-4FCA-BC8E-8ED201EFAA4F}">
      <dgm:prSet phldrT="[Texto]" custT="1"/>
      <dgm:spPr/>
      <dgm:t>
        <a:bodyPr/>
        <a:lstStyle/>
        <a:p>
          <a:r>
            <a:rPr lang="es-EC" sz="1400" dirty="0" smtClean="0">
              <a:latin typeface="Arial" pitchFamily="34" charset="0"/>
              <a:cs typeface="Arial" pitchFamily="34" charset="0"/>
            </a:rPr>
            <a:t>Migración de aplicaciones de un servidor a otro.</a:t>
          </a:r>
          <a:endParaRPr lang="es-EC" sz="1400" dirty="0">
            <a:latin typeface="Arial" pitchFamily="34" charset="0"/>
            <a:cs typeface="Arial" pitchFamily="34" charset="0"/>
          </a:endParaRPr>
        </a:p>
      </dgm:t>
    </dgm:pt>
    <dgm:pt modelId="{4191250D-FDB7-40AC-A8F0-14B3891EC6A6}" type="parTrans" cxnId="{49828669-56CF-4191-B8C7-ADFD8C0D86C0}">
      <dgm:prSet/>
      <dgm:spPr/>
      <dgm:t>
        <a:bodyPr/>
        <a:lstStyle/>
        <a:p>
          <a:endParaRPr lang="es-EC" sz="1400">
            <a:latin typeface="Arial" pitchFamily="34" charset="0"/>
            <a:cs typeface="Arial" pitchFamily="34" charset="0"/>
          </a:endParaRPr>
        </a:p>
      </dgm:t>
    </dgm:pt>
    <dgm:pt modelId="{7DB2EFC6-3CF0-4149-9461-3213BD3F223C}" type="sibTrans" cxnId="{49828669-56CF-4191-B8C7-ADFD8C0D86C0}">
      <dgm:prSet/>
      <dgm:spPr/>
      <dgm:t>
        <a:bodyPr/>
        <a:lstStyle/>
        <a:p>
          <a:endParaRPr lang="es-EC" sz="1400">
            <a:latin typeface="Arial" pitchFamily="34" charset="0"/>
            <a:cs typeface="Arial" pitchFamily="34" charset="0"/>
          </a:endParaRPr>
        </a:p>
      </dgm:t>
    </dgm:pt>
    <dgm:pt modelId="{EF7F3EE2-2C4E-4B90-B2AC-37DFFDAEB5FD}" type="pres">
      <dgm:prSet presAssocID="{DA5864EA-FA07-439E-9060-337B39AA4A53}" presName="hierChild1" presStyleCnt="0">
        <dgm:presLayoutVars>
          <dgm:orgChart val="1"/>
          <dgm:chPref val="1"/>
          <dgm:dir/>
          <dgm:animOne val="branch"/>
          <dgm:animLvl val="lvl"/>
          <dgm:resizeHandles/>
        </dgm:presLayoutVars>
      </dgm:prSet>
      <dgm:spPr/>
      <dgm:t>
        <a:bodyPr/>
        <a:lstStyle/>
        <a:p>
          <a:endParaRPr lang="es-EC"/>
        </a:p>
      </dgm:t>
    </dgm:pt>
    <dgm:pt modelId="{1FDB32C9-9018-424C-BAEF-AC80D7919064}" type="pres">
      <dgm:prSet presAssocID="{4A6CCABD-0672-4A07-B8E5-B667C88A7515}" presName="hierRoot1" presStyleCnt="0">
        <dgm:presLayoutVars>
          <dgm:hierBranch val="init"/>
        </dgm:presLayoutVars>
      </dgm:prSet>
      <dgm:spPr/>
    </dgm:pt>
    <dgm:pt modelId="{AD89FD48-CCAE-4A5F-B0FF-FD48B055E099}" type="pres">
      <dgm:prSet presAssocID="{4A6CCABD-0672-4A07-B8E5-B667C88A7515}" presName="rootComposite1" presStyleCnt="0"/>
      <dgm:spPr/>
    </dgm:pt>
    <dgm:pt modelId="{73FE9ED3-478E-4F16-83DF-D777F8EE83D5}" type="pres">
      <dgm:prSet presAssocID="{4A6CCABD-0672-4A07-B8E5-B667C88A7515}" presName="rootText1" presStyleLbl="node0" presStyleIdx="0" presStyleCnt="1" custLinFactNeighborY="-60539">
        <dgm:presLayoutVars>
          <dgm:chPref val="3"/>
        </dgm:presLayoutVars>
      </dgm:prSet>
      <dgm:spPr/>
      <dgm:t>
        <a:bodyPr/>
        <a:lstStyle/>
        <a:p>
          <a:endParaRPr lang="es-EC"/>
        </a:p>
      </dgm:t>
    </dgm:pt>
    <dgm:pt modelId="{9D2A3759-4682-4405-B8B4-E650FF5C6FC1}" type="pres">
      <dgm:prSet presAssocID="{4A6CCABD-0672-4A07-B8E5-B667C88A7515}" presName="rootConnector1" presStyleLbl="node1" presStyleIdx="0" presStyleCnt="0"/>
      <dgm:spPr/>
      <dgm:t>
        <a:bodyPr/>
        <a:lstStyle/>
        <a:p>
          <a:endParaRPr lang="es-EC"/>
        </a:p>
      </dgm:t>
    </dgm:pt>
    <dgm:pt modelId="{E20B394C-B88E-4255-A6CC-6E559D04B326}" type="pres">
      <dgm:prSet presAssocID="{4A6CCABD-0672-4A07-B8E5-B667C88A7515}" presName="hierChild2" presStyleCnt="0"/>
      <dgm:spPr/>
    </dgm:pt>
    <dgm:pt modelId="{DCD269BC-1FE1-48B7-B0F0-A72E40C01496}" type="pres">
      <dgm:prSet presAssocID="{7C608A38-FC93-4300-B902-7185D005622B}" presName="Name37" presStyleLbl="parChTrans1D2" presStyleIdx="0" presStyleCnt="3"/>
      <dgm:spPr/>
      <dgm:t>
        <a:bodyPr/>
        <a:lstStyle/>
        <a:p>
          <a:endParaRPr lang="es-EC"/>
        </a:p>
      </dgm:t>
    </dgm:pt>
    <dgm:pt modelId="{58ED4F1F-0B2D-40D1-A8DC-61077ABB672E}" type="pres">
      <dgm:prSet presAssocID="{E730FD11-F7A9-4BB6-A70E-8A402D92511B}" presName="hierRoot2" presStyleCnt="0">
        <dgm:presLayoutVars>
          <dgm:hierBranch val="init"/>
        </dgm:presLayoutVars>
      </dgm:prSet>
      <dgm:spPr/>
    </dgm:pt>
    <dgm:pt modelId="{0BF2F4CE-A54D-4822-BDF3-D5285B51F771}" type="pres">
      <dgm:prSet presAssocID="{E730FD11-F7A9-4BB6-A70E-8A402D92511B}" presName="rootComposite" presStyleCnt="0"/>
      <dgm:spPr/>
    </dgm:pt>
    <dgm:pt modelId="{724BC9A6-8F13-437A-94AD-1AA759EEBB95}" type="pres">
      <dgm:prSet presAssocID="{E730FD11-F7A9-4BB6-A70E-8A402D92511B}" presName="rootText" presStyleLbl="node2" presStyleIdx="0" presStyleCnt="3" custLinFactNeighborY="-60539">
        <dgm:presLayoutVars>
          <dgm:chPref val="3"/>
        </dgm:presLayoutVars>
      </dgm:prSet>
      <dgm:spPr/>
      <dgm:t>
        <a:bodyPr/>
        <a:lstStyle/>
        <a:p>
          <a:endParaRPr lang="es-EC"/>
        </a:p>
      </dgm:t>
    </dgm:pt>
    <dgm:pt modelId="{33F13D50-98CB-4EB8-B69F-2481B114D562}" type="pres">
      <dgm:prSet presAssocID="{E730FD11-F7A9-4BB6-A70E-8A402D92511B}" presName="rootConnector" presStyleLbl="node2" presStyleIdx="0" presStyleCnt="3"/>
      <dgm:spPr/>
      <dgm:t>
        <a:bodyPr/>
        <a:lstStyle/>
        <a:p>
          <a:endParaRPr lang="es-EC"/>
        </a:p>
      </dgm:t>
    </dgm:pt>
    <dgm:pt modelId="{64507FAB-9DFE-4057-8708-1B20563EBF41}" type="pres">
      <dgm:prSet presAssocID="{E730FD11-F7A9-4BB6-A70E-8A402D92511B}" presName="hierChild4" presStyleCnt="0"/>
      <dgm:spPr/>
    </dgm:pt>
    <dgm:pt modelId="{41DCA0F4-64F6-45FA-99D2-FD5146ABFA9C}" type="pres">
      <dgm:prSet presAssocID="{E730FD11-F7A9-4BB6-A70E-8A402D92511B}" presName="hierChild5" presStyleCnt="0"/>
      <dgm:spPr/>
    </dgm:pt>
    <dgm:pt modelId="{B2D94F56-1A7B-4955-8E7E-0D0DEE26FD59}" type="pres">
      <dgm:prSet presAssocID="{DED112E2-512D-4230-8605-447CC8F18C55}" presName="Name37" presStyleLbl="parChTrans1D2" presStyleIdx="1" presStyleCnt="3"/>
      <dgm:spPr/>
      <dgm:t>
        <a:bodyPr/>
        <a:lstStyle/>
        <a:p>
          <a:endParaRPr lang="es-EC"/>
        </a:p>
      </dgm:t>
    </dgm:pt>
    <dgm:pt modelId="{17CA9CC7-CE40-4FCC-B63B-1A9C981CC0F4}" type="pres">
      <dgm:prSet presAssocID="{491B4E53-737D-424D-A826-B524A1631837}" presName="hierRoot2" presStyleCnt="0">
        <dgm:presLayoutVars>
          <dgm:hierBranch val="init"/>
        </dgm:presLayoutVars>
      </dgm:prSet>
      <dgm:spPr/>
    </dgm:pt>
    <dgm:pt modelId="{B74B031D-49F1-4864-8DE8-6D5C43B591F9}" type="pres">
      <dgm:prSet presAssocID="{491B4E53-737D-424D-A826-B524A1631837}" presName="rootComposite" presStyleCnt="0"/>
      <dgm:spPr/>
    </dgm:pt>
    <dgm:pt modelId="{7533229B-C948-4026-8A74-2CD030C2BD64}" type="pres">
      <dgm:prSet presAssocID="{491B4E53-737D-424D-A826-B524A1631837}" presName="rootText" presStyleLbl="node2" presStyleIdx="1" presStyleCnt="3" custLinFactNeighborY="-60539">
        <dgm:presLayoutVars>
          <dgm:chPref val="3"/>
        </dgm:presLayoutVars>
      </dgm:prSet>
      <dgm:spPr/>
      <dgm:t>
        <a:bodyPr/>
        <a:lstStyle/>
        <a:p>
          <a:endParaRPr lang="es-EC"/>
        </a:p>
      </dgm:t>
    </dgm:pt>
    <dgm:pt modelId="{2EEC0C6F-18C1-4CF0-A293-696D4774DAE6}" type="pres">
      <dgm:prSet presAssocID="{491B4E53-737D-424D-A826-B524A1631837}" presName="rootConnector" presStyleLbl="node2" presStyleIdx="1" presStyleCnt="3"/>
      <dgm:spPr/>
      <dgm:t>
        <a:bodyPr/>
        <a:lstStyle/>
        <a:p>
          <a:endParaRPr lang="es-EC"/>
        </a:p>
      </dgm:t>
    </dgm:pt>
    <dgm:pt modelId="{5423BF24-2952-4338-9654-55C31577E01D}" type="pres">
      <dgm:prSet presAssocID="{491B4E53-737D-424D-A826-B524A1631837}" presName="hierChild4" presStyleCnt="0"/>
      <dgm:spPr/>
    </dgm:pt>
    <dgm:pt modelId="{0733881C-865C-4044-ABEE-F17C8CF75D13}" type="pres">
      <dgm:prSet presAssocID="{491B4E53-737D-424D-A826-B524A1631837}" presName="hierChild5" presStyleCnt="0"/>
      <dgm:spPr/>
    </dgm:pt>
    <dgm:pt modelId="{8E6E8FC1-CB52-4200-B92F-2C15B8642B49}" type="pres">
      <dgm:prSet presAssocID="{4191250D-FDB7-40AC-A8F0-14B3891EC6A6}" presName="Name37" presStyleLbl="parChTrans1D2" presStyleIdx="2" presStyleCnt="3"/>
      <dgm:spPr/>
      <dgm:t>
        <a:bodyPr/>
        <a:lstStyle/>
        <a:p>
          <a:endParaRPr lang="es-EC"/>
        </a:p>
      </dgm:t>
    </dgm:pt>
    <dgm:pt modelId="{F4BB5B10-84E7-4638-9941-445FD4864AC5}" type="pres">
      <dgm:prSet presAssocID="{D0CBA366-EFF5-4FCA-BC8E-8ED201EFAA4F}" presName="hierRoot2" presStyleCnt="0">
        <dgm:presLayoutVars>
          <dgm:hierBranch val="init"/>
        </dgm:presLayoutVars>
      </dgm:prSet>
      <dgm:spPr/>
    </dgm:pt>
    <dgm:pt modelId="{5E0EE25D-83B5-4803-B8BC-F7B332D1A4D4}" type="pres">
      <dgm:prSet presAssocID="{D0CBA366-EFF5-4FCA-BC8E-8ED201EFAA4F}" presName="rootComposite" presStyleCnt="0"/>
      <dgm:spPr/>
    </dgm:pt>
    <dgm:pt modelId="{A06A0DEC-A804-4340-A9C2-01BF3462FD8A}" type="pres">
      <dgm:prSet presAssocID="{D0CBA366-EFF5-4FCA-BC8E-8ED201EFAA4F}" presName="rootText" presStyleLbl="node2" presStyleIdx="2" presStyleCnt="3" custLinFactNeighborY="-60539">
        <dgm:presLayoutVars>
          <dgm:chPref val="3"/>
        </dgm:presLayoutVars>
      </dgm:prSet>
      <dgm:spPr/>
      <dgm:t>
        <a:bodyPr/>
        <a:lstStyle/>
        <a:p>
          <a:endParaRPr lang="es-EC"/>
        </a:p>
      </dgm:t>
    </dgm:pt>
    <dgm:pt modelId="{9E5FCBF1-1C85-4236-8458-759625250983}" type="pres">
      <dgm:prSet presAssocID="{D0CBA366-EFF5-4FCA-BC8E-8ED201EFAA4F}" presName="rootConnector" presStyleLbl="node2" presStyleIdx="2" presStyleCnt="3"/>
      <dgm:spPr/>
      <dgm:t>
        <a:bodyPr/>
        <a:lstStyle/>
        <a:p>
          <a:endParaRPr lang="es-EC"/>
        </a:p>
      </dgm:t>
    </dgm:pt>
    <dgm:pt modelId="{96684D2C-47C0-49EF-B54B-F4F78B0961E8}" type="pres">
      <dgm:prSet presAssocID="{D0CBA366-EFF5-4FCA-BC8E-8ED201EFAA4F}" presName="hierChild4" presStyleCnt="0"/>
      <dgm:spPr/>
    </dgm:pt>
    <dgm:pt modelId="{18106396-0920-4C71-8C5F-9D31D14CF681}" type="pres">
      <dgm:prSet presAssocID="{D0CBA366-EFF5-4FCA-BC8E-8ED201EFAA4F}" presName="hierChild5" presStyleCnt="0"/>
      <dgm:spPr/>
    </dgm:pt>
    <dgm:pt modelId="{26F8E34B-DD0B-426A-A427-4BC3D9A9BCB2}" type="pres">
      <dgm:prSet presAssocID="{4A6CCABD-0672-4A07-B8E5-B667C88A7515}" presName="hierChild3" presStyleCnt="0"/>
      <dgm:spPr/>
    </dgm:pt>
  </dgm:ptLst>
  <dgm:cxnLst>
    <dgm:cxn modelId="{08EF02E0-A09E-4671-BD65-1A09297C52AB}" type="presOf" srcId="{E730FD11-F7A9-4BB6-A70E-8A402D92511B}" destId="{33F13D50-98CB-4EB8-B69F-2481B114D562}" srcOrd="1" destOrd="0" presId="urn:microsoft.com/office/officeart/2005/8/layout/orgChart1"/>
    <dgm:cxn modelId="{48A8EE4C-E539-490C-A2F4-54E3111547BB}" type="presOf" srcId="{DA5864EA-FA07-439E-9060-337B39AA4A53}" destId="{EF7F3EE2-2C4E-4B90-B2AC-37DFFDAEB5FD}" srcOrd="0" destOrd="0" presId="urn:microsoft.com/office/officeart/2005/8/layout/orgChart1"/>
    <dgm:cxn modelId="{E891D026-A62B-4474-91F7-3600F862A62A}" type="presOf" srcId="{D0CBA366-EFF5-4FCA-BC8E-8ED201EFAA4F}" destId="{A06A0DEC-A804-4340-A9C2-01BF3462FD8A}" srcOrd="0" destOrd="0" presId="urn:microsoft.com/office/officeart/2005/8/layout/orgChart1"/>
    <dgm:cxn modelId="{5DA0BE1A-88E5-4FDC-B509-84A6A830D35E}" srcId="{4A6CCABD-0672-4A07-B8E5-B667C88A7515}" destId="{491B4E53-737D-424D-A826-B524A1631837}" srcOrd="1" destOrd="0" parTransId="{DED112E2-512D-4230-8605-447CC8F18C55}" sibTransId="{9DC48C7B-668D-45F3-AD36-10E24C46E228}"/>
    <dgm:cxn modelId="{BBFB6391-A98A-409D-82CB-BF8C886D11B0}" srcId="{DA5864EA-FA07-439E-9060-337B39AA4A53}" destId="{4A6CCABD-0672-4A07-B8E5-B667C88A7515}" srcOrd="0" destOrd="0" parTransId="{6730B7E3-92E0-440C-8C29-067BB9C0A26A}" sibTransId="{24D0726D-033B-4CC0-9810-DBD90E3EF03F}"/>
    <dgm:cxn modelId="{555B7208-EFC2-47FD-BA75-35DF2B53B70C}" type="presOf" srcId="{E730FD11-F7A9-4BB6-A70E-8A402D92511B}" destId="{724BC9A6-8F13-437A-94AD-1AA759EEBB95}" srcOrd="0" destOrd="0" presId="urn:microsoft.com/office/officeart/2005/8/layout/orgChart1"/>
    <dgm:cxn modelId="{AD0F398B-3408-4BFC-9785-B23719374411}" type="presOf" srcId="{DED112E2-512D-4230-8605-447CC8F18C55}" destId="{B2D94F56-1A7B-4955-8E7E-0D0DEE26FD59}" srcOrd="0" destOrd="0" presId="urn:microsoft.com/office/officeart/2005/8/layout/orgChart1"/>
    <dgm:cxn modelId="{E0F7BF5F-47F3-454F-8029-EE0E3BE17843}" type="presOf" srcId="{491B4E53-737D-424D-A826-B524A1631837}" destId="{2EEC0C6F-18C1-4CF0-A293-696D4774DAE6}" srcOrd="1" destOrd="0" presId="urn:microsoft.com/office/officeart/2005/8/layout/orgChart1"/>
    <dgm:cxn modelId="{FA640B5F-2C90-432A-AA68-AF93DCC1FF44}" type="presOf" srcId="{4A6CCABD-0672-4A07-B8E5-B667C88A7515}" destId="{9D2A3759-4682-4405-B8B4-E650FF5C6FC1}" srcOrd="1" destOrd="0" presId="urn:microsoft.com/office/officeart/2005/8/layout/orgChart1"/>
    <dgm:cxn modelId="{B4BD558E-1DB3-401A-9EB2-DE684A874690}" type="presOf" srcId="{7C608A38-FC93-4300-B902-7185D005622B}" destId="{DCD269BC-1FE1-48B7-B0F0-A72E40C01496}" srcOrd="0" destOrd="0" presId="urn:microsoft.com/office/officeart/2005/8/layout/orgChart1"/>
    <dgm:cxn modelId="{386B5B11-A25D-435E-9095-0BE663A37C49}" type="presOf" srcId="{491B4E53-737D-424D-A826-B524A1631837}" destId="{7533229B-C948-4026-8A74-2CD030C2BD64}" srcOrd="0" destOrd="0" presId="urn:microsoft.com/office/officeart/2005/8/layout/orgChart1"/>
    <dgm:cxn modelId="{E6CD58CB-7681-4896-A69C-C1A52BCF27CD}" type="presOf" srcId="{D0CBA366-EFF5-4FCA-BC8E-8ED201EFAA4F}" destId="{9E5FCBF1-1C85-4236-8458-759625250983}" srcOrd="1" destOrd="0" presId="urn:microsoft.com/office/officeart/2005/8/layout/orgChart1"/>
    <dgm:cxn modelId="{F2777E33-C196-4402-AD68-FF1E0217F307}" srcId="{4A6CCABD-0672-4A07-B8E5-B667C88A7515}" destId="{E730FD11-F7A9-4BB6-A70E-8A402D92511B}" srcOrd="0" destOrd="0" parTransId="{7C608A38-FC93-4300-B902-7185D005622B}" sibTransId="{43FAF1B9-E0E7-447D-BFF6-21A16F28D212}"/>
    <dgm:cxn modelId="{49828669-56CF-4191-B8C7-ADFD8C0D86C0}" srcId="{4A6CCABD-0672-4A07-B8E5-B667C88A7515}" destId="{D0CBA366-EFF5-4FCA-BC8E-8ED201EFAA4F}" srcOrd="2" destOrd="0" parTransId="{4191250D-FDB7-40AC-A8F0-14B3891EC6A6}" sibTransId="{7DB2EFC6-3CF0-4149-9461-3213BD3F223C}"/>
    <dgm:cxn modelId="{D6BC2ABC-387E-4AB0-B452-9FFA568B25AA}" type="presOf" srcId="{4A6CCABD-0672-4A07-B8E5-B667C88A7515}" destId="{73FE9ED3-478E-4F16-83DF-D777F8EE83D5}" srcOrd="0" destOrd="0" presId="urn:microsoft.com/office/officeart/2005/8/layout/orgChart1"/>
    <dgm:cxn modelId="{B040CB22-8671-422A-8A5C-981F3B25BF22}" type="presOf" srcId="{4191250D-FDB7-40AC-A8F0-14B3891EC6A6}" destId="{8E6E8FC1-CB52-4200-B92F-2C15B8642B49}" srcOrd="0" destOrd="0" presId="urn:microsoft.com/office/officeart/2005/8/layout/orgChart1"/>
    <dgm:cxn modelId="{0FB34675-EE9E-4B0C-B52A-7EC94BF6718C}" type="presParOf" srcId="{EF7F3EE2-2C4E-4B90-B2AC-37DFFDAEB5FD}" destId="{1FDB32C9-9018-424C-BAEF-AC80D7919064}" srcOrd="0" destOrd="0" presId="urn:microsoft.com/office/officeart/2005/8/layout/orgChart1"/>
    <dgm:cxn modelId="{3B00B05E-5237-4F0B-BDE8-C57D8A81C48D}" type="presParOf" srcId="{1FDB32C9-9018-424C-BAEF-AC80D7919064}" destId="{AD89FD48-CCAE-4A5F-B0FF-FD48B055E099}" srcOrd="0" destOrd="0" presId="urn:microsoft.com/office/officeart/2005/8/layout/orgChart1"/>
    <dgm:cxn modelId="{870F222A-00CC-4A45-8C01-CCF3041AB330}" type="presParOf" srcId="{AD89FD48-CCAE-4A5F-B0FF-FD48B055E099}" destId="{73FE9ED3-478E-4F16-83DF-D777F8EE83D5}" srcOrd="0" destOrd="0" presId="urn:microsoft.com/office/officeart/2005/8/layout/orgChart1"/>
    <dgm:cxn modelId="{17EDCC9A-89C1-41B7-8458-6C877FE81739}" type="presParOf" srcId="{AD89FD48-CCAE-4A5F-B0FF-FD48B055E099}" destId="{9D2A3759-4682-4405-B8B4-E650FF5C6FC1}" srcOrd="1" destOrd="0" presId="urn:microsoft.com/office/officeart/2005/8/layout/orgChart1"/>
    <dgm:cxn modelId="{FD52B532-C15E-4EDC-B18A-0923A5410E10}" type="presParOf" srcId="{1FDB32C9-9018-424C-BAEF-AC80D7919064}" destId="{E20B394C-B88E-4255-A6CC-6E559D04B326}" srcOrd="1" destOrd="0" presId="urn:microsoft.com/office/officeart/2005/8/layout/orgChart1"/>
    <dgm:cxn modelId="{C894F1AE-416F-4D40-8EA5-FC81FEAE136E}" type="presParOf" srcId="{E20B394C-B88E-4255-A6CC-6E559D04B326}" destId="{DCD269BC-1FE1-48B7-B0F0-A72E40C01496}" srcOrd="0" destOrd="0" presId="urn:microsoft.com/office/officeart/2005/8/layout/orgChart1"/>
    <dgm:cxn modelId="{522E6570-3804-491F-B202-2D188626D061}" type="presParOf" srcId="{E20B394C-B88E-4255-A6CC-6E559D04B326}" destId="{58ED4F1F-0B2D-40D1-A8DC-61077ABB672E}" srcOrd="1" destOrd="0" presId="urn:microsoft.com/office/officeart/2005/8/layout/orgChart1"/>
    <dgm:cxn modelId="{BEBB49BF-397D-400B-9C88-39C93C67716D}" type="presParOf" srcId="{58ED4F1F-0B2D-40D1-A8DC-61077ABB672E}" destId="{0BF2F4CE-A54D-4822-BDF3-D5285B51F771}" srcOrd="0" destOrd="0" presId="urn:microsoft.com/office/officeart/2005/8/layout/orgChart1"/>
    <dgm:cxn modelId="{FF7E86ED-B263-4870-A5D1-1495AD82F19A}" type="presParOf" srcId="{0BF2F4CE-A54D-4822-BDF3-D5285B51F771}" destId="{724BC9A6-8F13-437A-94AD-1AA759EEBB95}" srcOrd="0" destOrd="0" presId="urn:microsoft.com/office/officeart/2005/8/layout/orgChart1"/>
    <dgm:cxn modelId="{F4DB1A1E-BEF4-436E-AEF8-EBF8D9DEBDB6}" type="presParOf" srcId="{0BF2F4CE-A54D-4822-BDF3-D5285B51F771}" destId="{33F13D50-98CB-4EB8-B69F-2481B114D562}" srcOrd="1" destOrd="0" presId="urn:microsoft.com/office/officeart/2005/8/layout/orgChart1"/>
    <dgm:cxn modelId="{FD092CC5-ECFF-46C7-B6BE-7C849CF9017C}" type="presParOf" srcId="{58ED4F1F-0B2D-40D1-A8DC-61077ABB672E}" destId="{64507FAB-9DFE-4057-8708-1B20563EBF41}" srcOrd="1" destOrd="0" presId="urn:microsoft.com/office/officeart/2005/8/layout/orgChart1"/>
    <dgm:cxn modelId="{EA9CDAA9-B5B7-4B68-875C-213BC09B4F31}" type="presParOf" srcId="{58ED4F1F-0B2D-40D1-A8DC-61077ABB672E}" destId="{41DCA0F4-64F6-45FA-99D2-FD5146ABFA9C}" srcOrd="2" destOrd="0" presId="urn:microsoft.com/office/officeart/2005/8/layout/orgChart1"/>
    <dgm:cxn modelId="{70545A66-E7E0-44FF-8AC7-043192BA98C4}" type="presParOf" srcId="{E20B394C-B88E-4255-A6CC-6E559D04B326}" destId="{B2D94F56-1A7B-4955-8E7E-0D0DEE26FD59}" srcOrd="2" destOrd="0" presId="urn:microsoft.com/office/officeart/2005/8/layout/orgChart1"/>
    <dgm:cxn modelId="{2579B8CF-28DD-4A04-B547-BF4313251384}" type="presParOf" srcId="{E20B394C-B88E-4255-A6CC-6E559D04B326}" destId="{17CA9CC7-CE40-4FCC-B63B-1A9C981CC0F4}" srcOrd="3" destOrd="0" presId="urn:microsoft.com/office/officeart/2005/8/layout/orgChart1"/>
    <dgm:cxn modelId="{2E326FE9-EC0E-46D0-9112-2495C7C6E2C7}" type="presParOf" srcId="{17CA9CC7-CE40-4FCC-B63B-1A9C981CC0F4}" destId="{B74B031D-49F1-4864-8DE8-6D5C43B591F9}" srcOrd="0" destOrd="0" presId="urn:microsoft.com/office/officeart/2005/8/layout/orgChart1"/>
    <dgm:cxn modelId="{99B08686-858F-4CE8-A0DF-C12D01CF86AB}" type="presParOf" srcId="{B74B031D-49F1-4864-8DE8-6D5C43B591F9}" destId="{7533229B-C948-4026-8A74-2CD030C2BD64}" srcOrd="0" destOrd="0" presId="urn:microsoft.com/office/officeart/2005/8/layout/orgChart1"/>
    <dgm:cxn modelId="{DBD6E2EB-DEAB-4CE4-8D3F-2B3376761355}" type="presParOf" srcId="{B74B031D-49F1-4864-8DE8-6D5C43B591F9}" destId="{2EEC0C6F-18C1-4CF0-A293-696D4774DAE6}" srcOrd="1" destOrd="0" presId="urn:microsoft.com/office/officeart/2005/8/layout/orgChart1"/>
    <dgm:cxn modelId="{69F89050-A16B-4524-8A34-B742C9DD9D3D}" type="presParOf" srcId="{17CA9CC7-CE40-4FCC-B63B-1A9C981CC0F4}" destId="{5423BF24-2952-4338-9654-55C31577E01D}" srcOrd="1" destOrd="0" presId="urn:microsoft.com/office/officeart/2005/8/layout/orgChart1"/>
    <dgm:cxn modelId="{7C93C044-BBC2-40B2-8B0B-2D9DEF489D3C}" type="presParOf" srcId="{17CA9CC7-CE40-4FCC-B63B-1A9C981CC0F4}" destId="{0733881C-865C-4044-ABEE-F17C8CF75D13}" srcOrd="2" destOrd="0" presId="urn:microsoft.com/office/officeart/2005/8/layout/orgChart1"/>
    <dgm:cxn modelId="{8FABDF6D-A94F-4B6E-96A4-FE612EF7606F}" type="presParOf" srcId="{E20B394C-B88E-4255-A6CC-6E559D04B326}" destId="{8E6E8FC1-CB52-4200-B92F-2C15B8642B49}" srcOrd="4" destOrd="0" presId="urn:microsoft.com/office/officeart/2005/8/layout/orgChart1"/>
    <dgm:cxn modelId="{AEB82C90-4AB4-4019-8C4D-D160455F53BD}" type="presParOf" srcId="{E20B394C-B88E-4255-A6CC-6E559D04B326}" destId="{F4BB5B10-84E7-4638-9941-445FD4864AC5}" srcOrd="5" destOrd="0" presId="urn:microsoft.com/office/officeart/2005/8/layout/orgChart1"/>
    <dgm:cxn modelId="{ABA2751D-03C8-4BAA-9181-0F0075C8E4A4}" type="presParOf" srcId="{F4BB5B10-84E7-4638-9941-445FD4864AC5}" destId="{5E0EE25D-83B5-4803-B8BC-F7B332D1A4D4}" srcOrd="0" destOrd="0" presId="urn:microsoft.com/office/officeart/2005/8/layout/orgChart1"/>
    <dgm:cxn modelId="{A7E20B18-FD0D-4D39-908B-7A6852A02F54}" type="presParOf" srcId="{5E0EE25D-83B5-4803-B8BC-F7B332D1A4D4}" destId="{A06A0DEC-A804-4340-A9C2-01BF3462FD8A}" srcOrd="0" destOrd="0" presId="urn:microsoft.com/office/officeart/2005/8/layout/orgChart1"/>
    <dgm:cxn modelId="{19A59501-EB0A-4167-8A7B-1CE924D7B834}" type="presParOf" srcId="{5E0EE25D-83B5-4803-B8BC-F7B332D1A4D4}" destId="{9E5FCBF1-1C85-4236-8458-759625250983}" srcOrd="1" destOrd="0" presId="urn:microsoft.com/office/officeart/2005/8/layout/orgChart1"/>
    <dgm:cxn modelId="{EBAF1C84-161C-44E8-9EEC-5696507AA5D6}" type="presParOf" srcId="{F4BB5B10-84E7-4638-9941-445FD4864AC5}" destId="{96684D2C-47C0-49EF-B54B-F4F78B0961E8}" srcOrd="1" destOrd="0" presId="urn:microsoft.com/office/officeart/2005/8/layout/orgChart1"/>
    <dgm:cxn modelId="{265ECDC9-730B-45FC-891B-E9F70478CD4E}" type="presParOf" srcId="{F4BB5B10-84E7-4638-9941-445FD4864AC5}" destId="{18106396-0920-4C71-8C5F-9D31D14CF681}" srcOrd="2" destOrd="0" presId="urn:microsoft.com/office/officeart/2005/8/layout/orgChart1"/>
    <dgm:cxn modelId="{76A34426-B2E1-46A0-BA70-8424CAE6FF43}" type="presParOf" srcId="{1FDB32C9-9018-424C-BAEF-AC80D7919064}" destId="{26F8E34B-DD0B-426A-A427-4BC3D9A9BCB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6D402-5A1B-4337-85F2-BB0F62599C4A}">
      <dsp:nvSpPr>
        <dsp:cNvPr id="0" name=""/>
        <dsp:cNvSpPr/>
      </dsp:nvSpPr>
      <dsp:spPr>
        <a:xfrm>
          <a:off x="0" y="5806"/>
          <a:ext cx="3624064" cy="1324800"/>
        </a:xfrm>
        <a:prstGeom prst="rect">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s-EC" sz="3200" kern="1200" dirty="0" err="1" smtClean="0">
              <a:latin typeface="Arial" pitchFamily="34" charset="0"/>
              <a:cs typeface="Arial" pitchFamily="34" charset="0"/>
            </a:rPr>
            <a:t>IntSoft</a:t>
          </a:r>
          <a:r>
            <a:rPr lang="es-EC" sz="3200" kern="1200" dirty="0" smtClean="0">
              <a:latin typeface="Arial" pitchFamily="34" charset="0"/>
              <a:cs typeface="Arial" pitchFamily="34" charset="0"/>
            </a:rPr>
            <a:t> </a:t>
          </a:r>
          <a:r>
            <a:rPr lang="es-EC" sz="3200" kern="1200" dirty="0" err="1" smtClean="0">
              <a:latin typeface="Arial" pitchFamily="34" charset="0"/>
              <a:cs typeface="Arial" pitchFamily="34" charset="0"/>
            </a:rPr>
            <a:t>Solutions</a:t>
          </a:r>
          <a:endParaRPr lang="es-EC" sz="3200" kern="1200" dirty="0">
            <a:latin typeface="Arial" pitchFamily="34" charset="0"/>
            <a:cs typeface="Arial" pitchFamily="34" charset="0"/>
          </a:endParaRPr>
        </a:p>
      </dsp:txBody>
      <dsp:txXfrm>
        <a:off x="0" y="5806"/>
        <a:ext cx="3624064" cy="1324800"/>
      </dsp:txXfrm>
    </dsp:sp>
    <dsp:sp modelId="{EB80432B-275F-4DF1-8B1B-475842E15DB6}">
      <dsp:nvSpPr>
        <dsp:cNvPr id="0" name=""/>
        <dsp:cNvSpPr/>
      </dsp:nvSpPr>
      <dsp:spPr>
        <a:xfrm>
          <a:off x="0" y="1330606"/>
          <a:ext cx="3624064" cy="2335994"/>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EC" sz="2400" kern="1200" dirty="0" smtClean="0">
              <a:latin typeface="Arial" pitchFamily="34" charset="0"/>
              <a:cs typeface="Arial" pitchFamily="34" charset="0"/>
            </a:rPr>
            <a:t>Constituida 24 de Agosto de 2016.</a:t>
          </a:r>
          <a:endParaRPr lang="es-EC" sz="2400" kern="1200" dirty="0">
            <a:latin typeface="Arial" pitchFamily="34" charset="0"/>
            <a:cs typeface="Arial" pitchFamily="34" charset="0"/>
          </a:endParaRPr>
        </a:p>
        <a:p>
          <a:pPr marL="228600" lvl="1" indent="-228600" algn="l" defTabSz="1066800">
            <a:lnSpc>
              <a:spcPct val="90000"/>
            </a:lnSpc>
            <a:spcBef>
              <a:spcPct val="0"/>
            </a:spcBef>
            <a:spcAft>
              <a:spcPct val="15000"/>
            </a:spcAft>
            <a:buChar char="••"/>
          </a:pPr>
          <a:r>
            <a:rPr lang="es-EC" sz="2400" kern="1200" dirty="0" smtClean="0">
              <a:latin typeface="Arial" pitchFamily="34" charset="0"/>
              <a:cs typeface="Arial" pitchFamily="34" charset="0"/>
            </a:rPr>
            <a:t>Soluciones de Software.</a:t>
          </a:r>
          <a:endParaRPr lang="es-EC" sz="2400" kern="1200" dirty="0">
            <a:latin typeface="Arial" pitchFamily="34" charset="0"/>
            <a:cs typeface="Arial" pitchFamily="34" charset="0"/>
          </a:endParaRPr>
        </a:p>
        <a:p>
          <a:pPr marL="228600" lvl="1" indent="-228600" algn="l" defTabSz="1066800">
            <a:lnSpc>
              <a:spcPct val="90000"/>
            </a:lnSpc>
            <a:spcBef>
              <a:spcPct val="0"/>
            </a:spcBef>
            <a:spcAft>
              <a:spcPct val="15000"/>
            </a:spcAft>
            <a:buChar char="••"/>
          </a:pPr>
          <a:r>
            <a:rPr lang="es-EC" sz="2400" kern="1200" dirty="0" smtClean="0">
              <a:latin typeface="Arial" pitchFamily="34" charset="0"/>
              <a:cs typeface="Arial" pitchFamily="34" charset="0"/>
            </a:rPr>
            <a:t>Etapa de Desarrollo de Software</a:t>
          </a:r>
          <a:endParaRPr lang="es-EC" sz="2400" kern="1200" dirty="0">
            <a:latin typeface="Arial" pitchFamily="34" charset="0"/>
            <a:cs typeface="Arial" pitchFamily="34" charset="0"/>
          </a:endParaRPr>
        </a:p>
      </dsp:txBody>
      <dsp:txXfrm>
        <a:off x="0" y="1330606"/>
        <a:ext cx="3624064" cy="23359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01E60-FB4D-4478-A8B1-8979C806700F}">
      <dsp:nvSpPr>
        <dsp:cNvPr id="0" name=""/>
        <dsp:cNvSpPr/>
      </dsp:nvSpPr>
      <dsp:spPr>
        <a:xfrm>
          <a:off x="454548" y="0"/>
          <a:ext cx="5151555" cy="2448272"/>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3823FF-2E0D-438D-863D-A406E404BFAA}">
      <dsp:nvSpPr>
        <dsp:cNvPr id="0" name=""/>
        <dsp:cNvSpPr/>
      </dsp:nvSpPr>
      <dsp:spPr>
        <a:xfrm>
          <a:off x="205375" y="734481"/>
          <a:ext cx="1818195" cy="979308"/>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latin typeface="Arial" pitchFamily="34" charset="0"/>
              <a:cs typeface="Arial" pitchFamily="34" charset="0"/>
            </a:rPr>
            <a:t>Conflictos de </a:t>
          </a:r>
          <a:r>
            <a:rPr lang="es-EC" sz="1200" b="1" kern="1200" dirty="0" err="1" smtClean="0">
              <a:latin typeface="Arial" pitchFamily="34" charset="0"/>
              <a:cs typeface="Arial" pitchFamily="34" charset="0"/>
            </a:rPr>
            <a:t>versionamiento</a:t>
          </a:r>
          <a:r>
            <a:rPr lang="es-EC" sz="1200" b="1" kern="1200" dirty="0" smtClean="0">
              <a:latin typeface="Arial" pitchFamily="34" charset="0"/>
              <a:cs typeface="Arial" pitchFamily="34" charset="0"/>
            </a:rPr>
            <a:t>.</a:t>
          </a:r>
          <a:endParaRPr lang="es-EC" sz="1200" b="1" kern="1200" dirty="0">
            <a:latin typeface="Arial" pitchFamily="34" charset="0"/>
            <a:cs typeface="Arial" pitchFamily="34" charset="0"/>
          </a:endParaRPr>
        </a:p>
      </dsp:txBody>
      <dsp:txXfrm>
        <a:off x="253181" y="782287"/>
        <a:ext cx="1722583" cy="883696"/>
      </dsp:txXfrm>
    </dsp:sp>
    <dsp:sp modelId="{FD63885D-075A-4F54-9322-B5C871894AC9}">
      <dsp:nvSpPr>
        <dsp:cNvPr id="0" name=""/>
        <dsp:cNvSpPr/>
      </dsp:nvSpPr>
      <dsp:spPr>
        <a:xfrm>
          <a:off x="2121228" y="734481"/>
          <a:ext cx="1818195" cy="979308"/>
        </a:xfrm>
        <a:prstGeom prst="round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latin typeface="Arial" pitchFamily="34" charset="0"/>
              <a:cs typeface="Arial" pitchFamily="34" charset="0"/>
            </a:rPr>
            <a:t>Instalación, </a:t>
          </a:r>
          <a:r>
            <a:rPr lang="es-EC" sz="1200" b="1" kern="1200" dirty="0" smtClean="0">
              <a:latin typeface="Arial" pitchFamily="34" charset="0"/>
              <a:cs typeface="Arial" pitchFamily="34" charset="0"/>
            </a:rPr>
            <a:t>configuración </a:t>
          </a:r>
          <a:r>
            <a:rPr lang="es-EC" sz="1200" b="1" kern="1200" dirty="0" smtClean="0">
              <a:latin typeface="Arial" pitchFamily="34" charset="0"/>
              <a:cs typeface="Arial" pitchFamily="34" charset="0"/>
            </a:rPr>
            <a:t>y mantenimiento ambientes de </a:t>
          </a:r>
          <a:r>
            <a:rPr lang="es-EC" sz="1200" b="1" kern="1200" dirty="0" smtClean="0">
              <a:latin typeface="Arial" pitchFamily="34" charset="0"/>
              <a:cs typeface="Arial" pitchFamily="34" charset="0"/>
            </a:rPr>
            <a:t>desarrollo.</a:t>
          </a:r>
          <a:endParaRPr lang="es-EC" sz="1200" b="1" kern="1200" dirty="0">
            <a:latin typeface="Arial" pitchFamily="34" charset="0"/>
            <a:cs typeface="Arial" pitchFamily="34" charset="0"/>
          </a:endParaRPr>
        </a:p>
      </dsp:txBody>
      <dsp:txXfrm>
        <a:off x="2169034" y="782287"/>
        <a:ext cx="1722583" cy="883696"/>
      </dsp:txXfrm>
    </dsp:sp>
    <dsp:sp modelId="{F6235442-A6E2-460D-A8EF-C8DF79A53384}">
      <dsp:nvSpPr>
        <dsp:cNvPr id="0" name=""/>
        <dsp:cNvSpPr/>
      </dsp:nvSpPr>
      <dsp:spPr>
        <a:xfrm>
          <a:off x="4037081" y="734481"/>
          <a:ext cx="1818195" cy="979308"/>
        </a:xfrm>
        <a:prstGeom prst="roundRect">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latin typeface="Arial" pitchFamily="34" charset="0"/>
              <a:cs typeface="Arial" pitchFamily="34" charset="0"/>
            </a:rPr>
            <a:t>Dependencias y paquetes que contiene la aplicación web.</a:t>
          </a:r>
          <a:endParaRPr lang="es-EC" sz="1200" b="1" kern="1200" dirty="0">
            <a:latin typeface="Arial" pitchFamily="34" charset="0"/>
            <a:cs typeface="Arial" pitchFamily="34" charset="0"/>
          </a:endParaRPr>
        </a:p>
      </dsp:txBody>
      <dsp:txXfrm>
        <a:off x="4084887" y="782287"/>
        <a:ext cx="1722583" cy="8836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01E60-FB4D-4478-A8B1-8979C806700F}">
      <dsp:nvSpPr>
        <dsp:cNvPr id="0" name=""/>
        <dsp:cNvSpPr/>
      </dsp:nvSpPr>
      <dsp:spPr>
        <a:xfrm>
          <a:off x="454548" y="0"/>
          <a:ext cx="5151555" cy="2304256"/>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3823FF-2E0D-438D-863D-A406E404BFAA}">
      <dsp:nvSpPr>
        <dsp:cNvPr id="0" name=""/>
        <dsp:cNvSpPr/>
      </dsp:nvSpPr>
      <dsp:spPr>
        <a:xfrm>
          <a:off x="6510" y="691276"/>
          <a:ext cx="1950772" cy="921702"/>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latin typeface="Arial" pitchFamily="34" charset="0"/>
              <a:cs typeface="Arial" pitchFamily="34" charset="0"/>
            </a:rPr>
            <a:t>Retraso en el tiempo de desarrollo de </a:t>
          </a:r>
          <a:r>
            <a:rPr lang="es-EC" sz="1400" b="1" kern="1200" dirty="0" smtClean="0">
              <a:latin typeface="Arial" pitchFamily="34" charset="0"/>
              <a:cs typeface="Arial" pitchFamily="34" charset="0"/>
            </a:rPr>
            <a:t>software</a:t>
          </a:r>
          <a:r>
            <a:rPr lang="es-EC" sz="1400" b="1" kern="1200" dirty="0" smtClean="0">
              <a:latin typeface="Arial" pitchFamily="34" charset="0"/>
              <a:cs typeface="Arial" pitchFamily="34" charset="0"/>
            </a:rPr>
            <a:t>.</a:t>
          </a:r>
          <a:endParaRPr lang="es-EC" sz="1400" b="1" kern="1200" dirty="0">
            <a:latin typeface="Arial" pitchFamily="34" charset="0"/>
            <a:cs typeface="Arial" pitchFamily="34" charset="0"/>
          </a:endParaRPr>
        </a:p>
      </dsp:txBody>
      <dsp:txXfrm>
        <a:off x="51504" y="736270"/>
        <a:ext cx="1860784" cy="831714"/>
      </dsp:txXfrm>
    </dsp:sp>
    <dsp:sp modelId="{FD63885D-075A-4F54-9322-B5C871894AC9}">
      <dsp:nvSpPr>
        <dsp:cNvPr id="0" name=""/>
        <dsp:cNvSpPr/>
      </dsp:nvSpPr>
      <dsp:spPr>
        <a:xfrm>
          <a:off x="2054940" y="691276"/>
          <a:ext cx="1950772" cy="921702"/>
        </a:xfrm>
        <a:prstGeom prst="round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latin typeface="Arial" pitchFamily="34" charset="0"/>
              <a:cs typeface="Arial" pitchFamily="34" charset="0"/>
            </a:rPr>
            <a:t>Tiempo estimado de </a:t>
          </a:r>
          <a:r>
            <a:rPr lang="es-EC" sz="1400" b="1" kern="1200" dirty="0" smtClean="0">
              <a:latin typeface="Arial" pitchFamily="34" charset="0"/>
              <a:cs typeface="Arial" pitchFamily="34" charset="0"/>
            </a:rPr>
            <a:t>entrega </a:t>
          </a:r>
          <a:r>
            <a:rPr lang="es-EC" sz="1400" b="1" kern="1200" dirty="0" smtClean="0">
              <a:latin typeface="Arial" pitchFamily="34" charset="0"/>
              <a:cs typeface="Arial" pitchFamily="34" charset="0"/>
            </a:rPr>
            <a:t>de </a:t>
          </a:r>
          <a:r>
            <a:rPr lang="es-EC" sz="1400" b="1" kern="1200" dirty="0" smtClean="0">
              <a:latin typeface="Arial" pitchFamily="34" charset="0"/>
              <a:cs typeface="Arial" pitchFamily="34" charset="0"/>
            </a:rPr>
            <a:t>proyecto</a:t>
          </a:r>
          <a:r>
            <a:rPr lang="es-EC" sz="1400" b="1" kern="1200" dirty="0" smtClean="0">
              <a:latin typeface="Arial" pitchFamily="34" charset="0"/>
              <a:cs typeface="Arial" pitchFamily="34" charset="0"/>
            </a:rPr>
            <a:t>.</a:t>
          </a:r>
          <a:endParaRPr lang="es-EC" sz="1400" b="1" kern="1200" dirty="0">
            <a:latin typeface="Arial" pitchFamily="34" charset="0"/>
            <a:cs typeface="Arial" pitchFamily="34" charset="0"/>
          </a:endParaRPr>
        </a:p>
      </dsp:txBody>
      <dsp:txXfrm>
        <a:off x="2099934" y="736270"/>
        <a:ext cx="1860784" cy="831714"/>
      </dsp:txXfrm>
    </dsp:sp>
    <dsp:sp modelId="{F6235442-A6E2-460D-A8EF-C8DF79A53384}">
      <dsp:nvSpPr>
        <dsp:cNvPr id="0" name=""/>
        <dsp:cNvSpPr/>
      </dsp:nvSpPr>
      <dsp:spPr>
        <a:xfrm>
          <a:off x="4103369" y="691276"/>
          <a:ext cx="1950772" cy="921702"/>
        </a:xfrm>
        <a:prstGeom prst="roundRect">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latin typeface="Arial" pitchFamily="34" charset="0"/>
              <a:cs typeface="Arial" pitchFamily="34" charset="0"/>
            </a:rPr>
            <a:t>Equipo de </a:t>
          </a:r>
          <a:r>
            <a:rPr lang="es-EC" sz="1400" b="1" kern="1200" dirty="0" smtClean="0">
              <a:latin typeface="Arial" pitchFamily="34" charset="0"/>
              <a:cs typeface="Arial" pitchFamily="34" charset="0"/>
            </a:rPr>
            <a:t>desarrollo</a:t>
          </a:r>
          <a:r>
            <a:rPr lang="es-EC" sz="1400" b="1" kern="1200" dirty="0" smtClean="0">
              <a:latin typeface="Arial" pitchFamily="34" charset="0"/>
              <a:cs typeface="Arial" pitchFamily="34" charset="0"/>
            </a:rPr>
            <a:t>.</a:t>
          </a:r>
          <a:endParaRPr lang="es-EC" sz="1400" b="1" kern="1200" dirty="0">
            <a:latin typeface="Arial" pitchFamily="34" charset="0"/>
            <a:cs typeface="Arial" pitchFamily="34" charset="0"/>
          </a:endParaRPr>
        </a:p>
      </dsp:txBody>
      <dsp:txXfrm>
        <a:off x="4148363" y="736270"/>
        <a:ext cx="1860784" cy="8317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4D667-88C5-4B06-82C5-BE571954C137}">
      <dsp:nvSpPr>
        <dsp:cNvPr id="0" name=""/>
        <dsp:cNvSpPr/>
      </dsp:nvSpPr>
      <dsp:spPr>
        <a:xfrm>
          <a:off x="1653439" y="212789"/>
          <a:ext cx="3014747" cy="942108"/>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122" tIns="64770" rIns="64770" bIns="64770" numCol="1" spcCol="1270" anchor="ctr" anchorCtr="0">
          <a:noAutofit/>
        </a:bodyPr>
        <a:lstStyle/>
        <a:p>
          <a:pPr lvl="0" algn="l" defTabSz="755650">
            <a:lnSpc>
              <a:spcPct val="90000"/>
            </a:lnSpc>
            <a:spcBef>
              <a:spcPct val="0"/>
            </a:spcBef>
            <a:spcAft>
              <a:spcPct val="35000"/>
            </a:spcAft>
          </a:pPr>
          <a:r>
            <a:rPr lang="es-EC" sz="1700" kern="1200" dirty="0" smtClean="0">
              <a:latin typeface="Arial" pitchFamily="34" charset="0"/>
              <a:cs typeface="Arial" pitchFamily="34" charset="0"/>
            </a:rPr>
            <a:t>Uso de tecnología en la nube.</a:t>
          </a:r>
          <a:endParaRPr lang="es-EC" sz="1700" kern="1200" dirty="0">
            <a:latin typeface="Arial" pitchFamily="34" charset="0"/>
            <a:cs typeface="Arial" pitchFamily="34" charset="0"/>
          </a:endParaRPr>
        </a:p>
      </dsp:txBody>
      <dsp:txXfrm>
        <a:off x="1653439" y="212789"/>
        <a:ext cx="3014747" cy="942108"/>
      </dsp:txXfrm>
    </dsp:sp>
    <dsp:sp modelId="{AE865927-0084-4FAD-A534-59D57AA2F805}">
      <dsp:nvSpPr>
        <dsp:cNvPr id="0" name=""/>
        <dsp:cNvSpPr/>
      </dsp:nvSpPr>
      <dsp:spPr>
        <a:xfrm>
          <a:off x="1527825" y="76706"/>
          <a:ext cx="659476" cy="989214"/>
        </a:xfrm>
        <a:prstGeom prst="rect">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D19CBE-F75F-4C3D-B2B1-226C591B468B}">
      <dsp:nvSpPr>
        <dsp:cNvPr id="0" name=""/>
        <dsp:cNvSpPr/>
      </dsp:nvSpPr>
      <dsp:spPr>
        <a:xfrm>
          <a:off x="1653439" y="1398799"/>
          <a:ext cx="3014747" cy="942108"/>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122" tIns="64770" rIns="64770" bIns="64770" numCol="1" spcCol="1270" anchor="ctr" anchorCtr="0">
          <a:noAutofit/>
        </a:bodyPr>
        <a:lstStyle/>
        <a:p>
          <a:pPr lvl="0" algn="l" defTabSz="755650">
            <a:lnSpc>
              <a:spcPct val="90000"/>
            </a:lnSpc>
            <a:spcBef>
              <a:spcPct val="0"/>
            </a:spcBef>
            <a:spcAft>
              <a:spcPct val="35000"/>
            </a:spcAft>
          </a:pPr>
          <a:r>
            <a:rPr lang="es-EC" sz="1700" kern="1200" dirty="0" smtClean="0">
              <a:latin typeface="Arial" pitchFamily="34" charset="0"/>
              <a:cs typeface="Arial" pitchFamily="34" charset="0"/>
            </a:rPr>
            <a:t>Mejorar el proceso de elaboración de soluciones de software.</a:t>
          </a:r>
          <a:endParaRPr lang="es-EC" sz="1700" kern="1200" dirty="0">
            <a:latin typeface="Arial" pitchFamily="34" charset="0"/>
            <a:cs typeface="Arial" pitchFamily="34" charset="0"/>
          </a:endParaRPr>
        </a:p>
      </dsp:txBody>
      <dsp:txXfrm>
        <a:off x="1653439" y="1398799"/>
        <a:ext cx="3014747" cy="942108"/>
      </dsp:txXfrm>
    </dsp:sp>
    <dsp:sp modelId="{C8FF4034-8C2A-4399-9EDD-438A57967D94}">
      <dsp:nvSpPr>
        <dsp:cNvPr id="0" name=""/>
        <dsp:cNvSpPr/>
      </dsp:nvSpPr>
      <dsp:spPr>
        <a:xfrm>
          <a:off x="1527825" y="1262717"/>
          <a:ext cx="659476" cy="989214"/>
        </a:xfrm>
        <a:prstGeom prst="rect">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61E1E6-82B1-4094-A071-2C4C29BAD3AD}">
      <dsp:nvSpPr>
        <dsp:cNvPr id="0" name=""/>
        <dsp:cNvSpPr/>
      </dsp:nvSpPr>
      <dsp:spPr>
        <a:xfrm>
          <a:off x="1653439" y="2584809"/>
          <a:ext cx="3014747" cy="942108"/>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122" tIns="64770" rIns="64770" bIns="64770" numCol="1" spcCol="1270" anchor="ctr" anchorCtr="0">
          <a:noAutofit/>
        </a:bodyPr>
        <a:lstStyle/>
        <a:p>
          <a:pPr lvl="0" algn="l" defTabSz="755650">
            <a:lnSpc>
              <a:spcPct val="90000"/>
            </a:lnSpc>
            <a:spcBef>
              <a:spcPct val="0"/>
            </a:spcBef>
            <a:spcAft>
              <a:spcPct val="35000"/>
            </a:spcAft>
          </a:pPr>
          <a:r>
            <a:rPr lang="es-EC" sz="1700" kern="1200" dirty="0" smtClean="0">
              <a:latin typeface="Arial" pitchFamily="34" charset="0"/>
              <a:cs typeface="Arial" pitchFamily="34" charset="0"/>
            </a:rPr>
            <a:t>Trabajo colaborativo equipo de desarrollo.</a:t>
          </a:r>
          <a:endParaRPr lang="es-EC" sz="1700" kern="1200" dirty="0">
            <a:latin typeface="Arial" pitchFamily="34" charset="0"/>
            <a:cs typeface="Arial" pitchFamily="34" charset="0"/>
          </a:endParaRPr>
        </a:p>
      </dsp:txBody>
      <dsp:txXfrm>
        <a:off x="1653439" y="2584809"/>
        <a:ext cx="3014747" cy="942108"/>
      </dsp:txXfrm>
    </dsp:sp>
    <dsp:sp modelId="{354FB83C-5835-4BFE-B821-8C4AA66733C5}">
      <dsp:nvSpPr>
        <dsp:cNvPr id="0" name=""/>
        <dsp:cNvSpPr/>
      </dsp:nvSpPr>
      <dsp:spPr>
        <a:xfrm>
          <a:off x="1527825" y="2448727"/>
          <a:ext cx="659476" cy="989214"/>
        </a:xfrm>
        <a:prstGeom prst="rect">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3294E-1A86-4CF0-965F-E314D9476318}">
      <dsp:nvSpPr>
        <dsp:cNvPr id="0" name=""/>
        <dsp:cNvSpPr/>
      </dsp:nvSpPr>
      <dsp:spPr>
        <a:xfrm rot="5400000">
          <a:off x="-152027" y="152791"/>
          <a:ext cx="1013519" cy="709463"/>
        </a:xfrm>
        <a:prstGeom prst="chevron">
          <a:avLst/>
        </a:prstGeom>
        <a:solidFill>
          <a:schemeClr val="lt1">
            <a:hueOff val="0"/>
            <a:satOff val="0"/>
            <a:lumOff val="0"/>
            <a:alphaOff val="0"/>
          </a:schemeClr>
        </a:solidFill>
        <a:ln w="15875" cap="flat" cmpd="sng" algn="ctr">
          <a:solidFill>
            <a:schemeClr val="bg2">
              <a:lumMod val="2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s-EC" sz="1800" kern="1200">
            <a:latin typeface="Arial" pitchFamily="34" charset="0"/>
            <a:cs typeface="Arial" pitchFamily="34" charset="0"/>
          </a:endParaRPr>
        </a:p>
      </dsp:txBody>
      <dsp:txXfrm rot="-5400000">
        <a:off x="2" y="355495"/>
        <a:ext cx="709463" cy="304056"/>
      </dsp:txXfrm>
    </dsp:sp>
    <dsp:sp modelId="{1213AED5-72AD-45E4-8D88-1951422AF9F4}">
      <dsp:nvSpPr>
        <dsp:cNvPr id="0" name=""/>
        <dsp:cNvSpPr/>
      </dsp:nvSpPr>
      <dsp:spPr>
        <a:xfrm rot="5400000">
          <a:off x="2653629" y="-1943402"/>
          <a:ext cx="658787" cy="4547120"/>
        </a:xfrm>
        <a:prstGeom prst="round2SameRect">
          <a:avLst/>
        </a:prstGeom>
        <a:solidFill>
          <a:schemeClr val="accent6">
            <a:lumMod val="40000"/>
            <a:lumOff val="60000"/>
            <a:alpha val="9000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latin typeface="Arial" pitchFamily="34" charset="0"/>
              <a:cs typeface="Arial" pitchFamily="34" charset="0"/>
            </a:rPr>
            <a:t>Realizar una revisión sistemática de literatura sobre la tecnología en la nube </a:t>
          </a:r>
          <a:r>
            <a:rPr lang="es-EC" sz="1400" kern="1200" dirty="0" err="1" smtClean="0">
              <a:latin typeface="Arial" pitchFamily="34" charset="0"/>
              <a:cs typeface="Arial" pitchFamily="34" charset="0"/>
            </a:rPr>
            <a:t>PaaS</a:t>
          </a:r>
          <a:r>
            <a:rPr lang="es-EC" sz="1400" kern="1200" dirty="0" smtClean="0">
              <a:latin typeface="Arial" pitchFamily="34" charset="0"/>
              <a:cs typeface="Arial" pitchFamily="34" charset="0"/>
            </a:rPr>
            <a:t> para determinar el estado del arte.	</a:t>
          </a:r>
          <a:endParaRPr lang="es-EC" sz="1400" kern="1200" dirty="0">
            <a:latin typeface="Arial" pitchFamily="34" charset="0"/>
            <a:cs typeface="Arial" pitchFamily="34" charset="0"/>
          </a:endParaRPr>
        </a:p>
      </dsp:txBody>
      <dsp:txXfrm rot="-5400000">
        <a:off x="709463" y="32923"/>
        <a:ext cx="4514961" cy="594469"/>
      </dsp:txXfrm>
    </dsp:sp>
    <dsp:sp modelId="{6F1CF186-F3AD-4092-B16A-EFBE99EA700A}">
      <dsp:nvSpPr>
        <dsp:cNvPr id="0" name=""/>
        <dsp:cNvSpPr/>
      </dsp:nvSpPr>
      <dsp:spPr>
        <a:xfrm rot="5400000">
          <a:off x="-152027" y="1015650"/>
          <a:ext cx="1013519" cy="709463"/>
        </a:xfrm>
        <a:prstGeom prst="chevron">
          <a:avLst/>
        </a:prstGeom>
        <a:solidFill>
          <a:schemeClr val="lt1">
            <a:hueOff val="0"/>
            <a:satOff val="0"/>
            <a:lumOff val="0"/>
            <a:alphaOff val="0"/>
          </a:schemeClr>
        </a:solidFill>
        <a:ln w="15875" cap="flat" cmpd="sng" algn="ctr">
          <a:solidFill>
            <a:schemeClr val="bg2">
              <a:lumMod val="2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s-EC" sz="1800" kern="1200">
            <a:latin typeface="Arial" pitchFamily="34" charset="0"/>
            <a:cs typeface="Arial" pitchFamily="34" charset="0"/>
          </a:endParaRPr>
        </a:p>
      </dsp:txBody>
      <dsp:txXfrm rot="-5400000">
        <a:off x="2" y="1218354"/>
        <a:ext cx="709463" cy="304056"/>
      </dsp:txXfrm>
    </dsp:sp>
    <dsp:sp modelId="{729D3D57-A912-4179-9A88-B4F9A93FFB71}">
      <dsp:nvSpPr>
        <dsp:cNvPr id="0" name=""/>
        <dsp:cNvSpPr/>
      </dsp:nvSpPr>
      <dsp:spPr>
        <a:xfrm rot="5400000">
          <a:off x="2653629" y="-1080543"/>
          <a:ext cx="658787" cy="4547120"/>
        </a:xfrm>
        <a:prstGeom prst="round2SameRect">
          <a:avLst/>
        </a:prstGeom>
        <a:solidFill>
          <a:schemeClr val="accent6">
            <a:lumMod val="40000"/>
            <a:lumOff val="60000"/>
            <a:alpha val="9000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latin typeface="Arial" pitchFamily="34" charset="0"/>
              <a:cs typeface="Arial" pitchFamily="34" charset="0"/>
            </a:rPr>
            <a:t>Realizar un análisis comparativo de la tecnología a ser aplicada.</a:t>
          </a:r>
          <a:endParaRPr lang="es-EC" sz="1400" kern="1200" dirty="0">
            <a:latin typeface="Arial" pitchFamily="34" charset="0"/>
            <a:cs typeface="Arial" pitchFamily="34" charset="0"/>
          </a:endParaRPr>
        </a:p>
      </dsp:txBody>
      <dsp:txXfrm rot="-5400000">
        <a:off x="709463" y="895782"/>
        <a:ext cx="4514961" cy="594469"/>
      </dsp:txXfrm>
    </dsp:sp>
    <dsp:sp modelId="{A6FF8880-CD9C-410F-B30E-BF409AAEB828}">
      <dsp:nvSpPr>
        <dsp:cNvPr id="0" name=""/>
        <dsp:cNvSpPr/>
      </dsp:nvSpPr>
      <dsp:spPr>
        <a:xfrm rot="5400000">
          <a:off x="-152027" y="1878510"/>
          <a:ext cx="1013519" cy="709463"/>
        </a:xfrm>
        <a:prstGeom prst="chevron">
          <a:avLst/>
        </a:prstGeom>
        <a:solidFill>
          <a:schemeClr val="lt1">
            <a:hueOff val="0"/>
            <a:satOff val="0"/>
            <a:lumOff val="0"/>
            <a:alphaOff val="0"/>
          </a:schemeClr>
        </a:solidFill>
        <a:ln w="15875" cap="flat" cmpd="sng" algn="ctr">
          <a:solidFill>
            <a:schemeClr val="bg2">
              <a:lumMod val="2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s-EC" sz="1800" kern="1200" dirty="0">
            <a:latin typeface="Arial" pitchFamily="34" charset="0"/>
            <a:cs typeface="Arial" pitchFamily="34" charset="0"/>
          </a:endParaRPr>
        </a:p>
      </dsp:txBody>
      <dsp:txXfrm rot="-5400000">
        <a:off x="2" y="2081214"/>
        <a:ext cx="709463" cy="304056"/>
      </dsp:txXfrm>
    </dsp:sp>
    <dsp:sp modelId="{7A9C638F-5762-4ECC-B3F6-71751F3E67A5}">
      <dsp:nvSpPr>
        <dsp:cNvPr id="0" name=""/>
        <dsp:cNvSpPr/>
      </dsp:nvSpPr>
      <dsp:spPr>
        <a:xfrm rot="5400000">
          <a:off x="2653629" y="-217683"/>
          <a:ext cx="658787" cy="4547120"/>
        </a:xfrm>
        <a:prstGeom prst="round2SameRect">
          <a:avLst/>
        </a:prstGeom>
        <a:solidFill>
          <a:schemeClr val="accent6">
            <a:lumMod val="40000"/>
            <a:lumOff val="60000"/>
            <a:alpha val="9000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latin typeface="Arial" pitchFamily="34" charset="0"/>
              <a:cs typeface="Arial" pitchFamily="34" charset="0"/>
            </a:rPr>
            <a:t>Desarrollar un caso de ejemplo práctico usando la herramienta </a:t>
          </a:r>
          <a:r>
            <a:rPr lang="es-EC" sz="1400" kern="1200" dirty="0" err="1" smtClean="0">
              <a:latin typeface="Arial" pitchFamily="34" charset="0"/>
              <a:cs typeface="Arial" pitchFamily="34" charset="0"/>
            </a:rPr>
            <a:t>PaaS</a:t>
          </a:r>
          <a:r>
            <a:rPr lang="es-EC" sz="1400" kern="1200" dirty="0" smtClean="0">
              <a:latin typeface="Arial" pitchFamily="34" charset="0"/>
              <a:cs typeface="Arial" pitchFamily="34" charset="0"/>
            </a:rPr>
            <a:t> definida y la programación tradicional de la empresa </a:t>
          </a:r>
          <a:r>
            <a:rPr lang="es-EC" sz="1400" kern="1200" dirty="0" err="1" smtClean="0">
              <a:latin typeface="Arial" pitchFamily="34" charset="0"/>
              <a:cs typeface="Arial" pitchFamily="34" charset="0"/>
            </a:rPr>
            <a:t>IntSoft</a:t>
          </a:r>
          <a:r>
            <a:rPr lang="es-EC" sz="1400" kern="1200" dirty="0" smtClean="0">
              <a:latin typeface="Arial" pitchFamily="34" charset="0"/>
              <a:cs typeface="Arial" pitchFamily="34" charset="0"/>
            </a:rPr>
            <a:t> </a:t>
          </a:r>
          <a:r>
            <a:rPr lang="es-EC" sz="1400" kern="1200" dirty="0" err="1" smtClean="0">
              <a:latin typeface="Arial" pitchFamily="34" charset="0"/>
              <a:cs typeface="Arial" pitchFamily="34" charset="0"/>
            </a:rPr>
            <a:t>Solutions</a:t>
          </a:r>
          <a:r>
            <a:rPr lang="es-EC" sz="1400" kern="1200" dirty="0" smtClean="0">
              <a:latin typeface="Arial" pitchFamily="34" charset="0"/>
              <a:cs typeface="Arial" pitchFamily="34" charset="0"/>
            </a:rPr>
            <a:t>.</a:t>
          </a:r>
          <a:endParaRPr lang="es-EC" sz="1400" kern="1200" dirty="0">
            <a:latin typeface="Arial" pitchFamily="34" charset="0"/>
            <a:cs typeface="Arial" pitchFamily="34" charset="0"/>
          </a:endParaRPr>
        </a:p>
      </dsp:txBody>
      <dsp:txXfrm rot="-5400000">
        <a:off x="709463" y="1758642"/>
        <a:ext cx="4514961" cy="594469"/>
      </dsp:txXfrm>
    </dsp:sp>
    <dsp:sp modelId="{5BA3184E-AFD4-476D-BA3D-46B2E1884011}">
      <dsp:nvSpPr>
        <dsp:cNvPr id="0" name=""/>
        <dsp:cNvSpPr/>
      </dsp:nvSpPr>
      <dsp:spPr>
        <a:xfrm rot="5400000">
          <a:off x="-152027" y="2741369"/>
          <a:ext cx="1013519" cy="709463"/>
        </a:xfrm>
        <a:prstGeom prst="chevron">
          <a:avLst/>
        </a:prstGeom>
        <a:solidFill>
          <a:schemeClr val="lt1">
            <a:hueOff val="0"/>
            <a:satOff val="0"/>
            <a:lumOff val="0"/>
            <a:alphaOff val="0"/>
          </a:schemeClr>
        </a:solidFill>
        <a:ln w="15875" cap="flat" cmpd="sng" algn="ctr">
          <a:solidFill>
            <a:schemeClr val="bg2">
              <a:lumMod val="2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es-EC" sz="2100" kern="1200" dirty="0">
            <a:latin typeface="Arial" pitchFamily="34" charset="0"/>
            <a:cs typeface="Arial" pitchFamily="34" charset="0"/>
          </a:endParaRPr>
        </a:p>
      </dsp:txBody>
      <dsp:txXfrm rot="-5400000">
        <a:off x="2" y="2944073"/>
        <a:ext cx="709463" cy="304056"/>
      </dsp:txXfrm>
    </dsp:sp>
    <dsp:sp modelId="{382C9143-D09B-4B47-A3A5-785D3EB3BEDA}">
      <dsp:nvSpPr>
        <dsp:cNvPr id="0" name=""/>
        <dsp:cNvSpPr/>
      </dsp:nvSpPr>
      <dsp:spPr>
        <a:xfrm rot="5400000">
          <a:off x="2653629" y="645175"/>
          <a:ext cx="658787" cy="4547120"/>
        </a:xfrm>
        <a:prstGeom prst="round2SameRect">
          <a:avLst/>
        </a:prstGeom>
        <a:solidFill>
          <a:schemeClr val="accent6">
            <a:lumMod val="40000"/>
            <a:lumOff val="60000"/>
            <a:alpha val="9000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latin typeface="Arial" pitchFamily="34" charset="0"/>
              <a:cs typeface="Arial" pitchFamily="34" charset="0"/>
            </a:rPr>
            <a:t>Comparar los resultados obtenidos en base a indicadores de desarrollo de </a:t>
          </a:r>
          <a:r>
            <a:rPr lang="es-EC" sz="1400" kern="1200" dirty="0" err="1" smtClean="0">
              <a:latin typeface="Arial" pitchFamily="34" charset="0"/>
              <a:cs typeface="Arial" pitchFamily="34" charset="0"/>
            </a:rPr>
            <a:t>IntSoft</a:t>
          </a:r>
          <a:r>
            <a:rPr lang="es-EC" sz="1400" kern="1200" dirty="0" smtClean="0">
              <a:latin typeface="Arial" pitchFamily="34" charset="0"/>
              <a:cs typeface="Arial" pitchFamily="34" charset="0"/>
            </a:rPr>
            <a:t> </a:t>
          </a:r>
          <a:r>
            <a:rPr lang="es-EC" sz="1400" kern="1200" dirty="0" err="1" smtClean="0">
              <a:latin typeface="Arial" pitchFamily="34" charset="0"/>
              <a:cs typeface="Arial" pitchFamily="34" charset="0"/>
            </a:rPr>
            <a:t>Solutions</a:t>
          </a:r>
          <a:r>
            <a:rPr lang="es-EC" sz="1400" kern="1200" dirty="0" smtClean="0">
              <a:latin typeface="Arial" pitchFamily="34" charset="0"/>
              <a:cs typeface="Arial" pitchFamily="34" charset="0"/>
            </a:rPr>
            <a:t>.</a:t>
          </a:r>
          <a:endParaRPr lang="es-EC" sz="1400" kern="1200" dirty="0">
            <a:latin typeface="Arial" pitchFamily="34" charset="0"/>
            <a:cs typeface="Arial" pitchFamily="34" charset="0"/>
          </a:endParaRPr>
        </a:p>
      </dsp:txBody>
      <dsp:txXfrm rot="-5400000">
        <a:off x="709463" y="2621501"/>
        <a:ext cx="4514961" cy="5944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EAF34-581E-45C4-BF7B-31CAEA1B294D}">
      <dsp:nvSpPr>
        <dsp:cNvPr id="0" name=""/>
        <dsp:cNvSpPr/>
      </dsp:nvSpPr>
      <dsp:spPr>
        <a:xfrm>
          <a:off x="783577" y="1701"/>
          <a:ext cx="2057269" cy="1028634"/>
        </a:xfrm>
        <a:prstGeom prst="roundRect">
          <a:avLst>
            <a:gd name="adj" fmla="val 10000"/>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80010" bIns="53340" numCol="1" spcCol="1270" anchor="ctr" anchorCtr="0">
          <a:noAutofit/>
        </a:bodyPr>
        <a:lstStyle/>
        <a:p>
          <a:pPr lvl="0" algn="ctr" defTabSz="1866900">
            <a:lnSpc>
              <a:spcPct val="90000"/>
            </a:lnSpc>
            <a:spcBef>
              <a:spcPct val="0"/>
            </a:spcBef>
            <a:spcAft>
              <a:spcPct val="35000"/>
            </a:spcAft>
          </a:pPr>
          <a:r>
            <a:rPr lang="es-EC" sz="4200" kern="1200" dirty="0" smtClean="0">
              <a:latin typeface="Arial" pitchFamily="34" charset="0"/>
              <a:cs typeface="Arial" pitchFamily="34" charset="0"/>
            </a:rPr>
            <a:t>Historia</a:t>
          </a:r>
          <a:endParaRPr lang="es-EC" sz="4200" kern="1200" dirty="0">
            <a:latin typeface="Arial" pitchFamily="34" charset="0"/>
            <a:cs typeface="Arial" pitchFamily="34" charset="0"/>
          </a:endParaRPr>
        </a:p>
      </dsp:txBody>
      <dsp:txXfrm>
        <a:off x="813705" y="31829"/>
        <a:ext cx="1997013" cy="968378"/>
      </dsp:txXfrm>
    </dsp:sp>
    <dsp:sp modelId="{FD60D41E-D66A-4FAB-94F3-EACB80EEFA4F}">
      <dsp:nvSpPr>
        <dsp:cNvPr id="0" name=""/>
        <dsp:cNvSpPr/>
      </dsp:nvSpPr>
      <dsp:spPr>
        <a:xfrm>
          <a:off x="989304" y="1030336"/>
          <a:ext cx="205726" cy="771476"/>
        </a:xfrm>
        <a:custGeom>
          <a:avLst/>
          <a:gdLst/>
          <a:ahLst/>
          <a:cxnLst/>
          <a:rect l="0" t="0" r="0" b="0"/>
          <a:pathLst>
            <a:path>
              <a:moveTo>
                <a:pt x="0" y="0"/>
              </a:moveTo>
              <a:lnTo>
                <a:pt x="0" y="771476"/>
              </a:lnTo>
              <a:lnTo>
                <a:pt x="205726" y="771476"/>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C3FA28-A09F-4DD5-BCC3-71EED3025B4B}">
      <dsp:nvSpPr>
        <dsp:cNvPr id="0" name=""/>
        <dsp:cNvSpPr/>
      </dsp:nvSpPr>
      <dsp:spPr>
        <a:xfrm>
          <a:off x="1195031" y="1287495"/>
          <a:ext cx="1645815" cy="1028634"/>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l" defTabSz="577850">
            <a:lnSpc>
              <a:spcPct val="90000"/>
            </a:lnSpc>
            <a:spcBef>
              <a:spcPct val="0"/>
            </a:spcBef>
            <a:spcAft>
              <a:spcPct val="35000"/>
            </a:spcAft>
          </a:pPr>
          <a:r>
            <a:rPr lang="es-ES" sz="1300" kern="1200" dirty="0" smtClean="0">
              <a:latin typeface="Arial" pitchFamily="34" charset="0"/>
              <a:cs typeface="Arial" pitchFamily="34" charset="0"/>
            </a:rPr>
            <a:t>John - “La computación deberá ser algún día organizada como una utilidad </a:t>
          </a:r>
          <a:r>
            <a:rPr lang="es-ES" sz="1300" b="0" kern="1200" dirty="0" smtClean="0">
              <a:latin typeface="Arial" pitchFamily="34" charset="0"/>
              <a:cs typeface="Arial" pitchFamily="34" charset="0"/>
            </a:rPr>
            <a:t>pública</a:t>
          </a:r>
          <a:r>
            <a:rPr lang="es-ES" sz="1300" kern="1200" dirty="0" smtClean="0">
              <a:latin typeface="Arial" pitchFamily="34" charset="0"/>
              <a:cs typeface="Arial" pitchFamily="34" charset="0"/>
            </a:rPr>
            <a:t>” </a:t>
          </a:r>
          <a:endParaRPr lang="es-EC" sz="1300" kern="1200" dirty="0">
            <a:latin typeface="Arial" pitchFamily="34" charset="0"/>
            <a:cs typeface="Arial" pitchFamily="34" charset="0"/>
          </a:endParaRPr>
        </a:p>
      </dsp:txBody>
      <dsp:txXfrm>
        <a:off x="1225159" y="1317623"/>
        <a:ext cx="1585559" cy="968378"/>
      </dsp:txXfrm>
    </dsp:sp>
    <dsp:sp modelId="{022EB548-D917-4B4A-BF5B-E45605583F3D}">
      <dsp:nvSpPr>
        <dsp:cNvPr id="0" name=""/>
        <dsp:cNvSpPr/>
      </dsp:nvSpPr>
      <dsp:spPr>
        <a:xfrm>
          <a:off x="989304" y="1030336"/>
          <a:ext cx="205726" cy="2057269"/>
        </a:xfrm>
        <a:custGeom>
          <a:avLst/>
          <a:gdLst/>
          <a:ahLst/>
          <a:cxnLst/>
          <a:rect l="0" t="0" r="0" b="0"/>
          <a:pathLst>
            <a:path>
              <a:moveTo>
                <a:pt x="0" y="0"/>
              </a:moveTo>
              <a:lnTo>
                <a:pt x="0" y="2057269"/>
              </a:lnTo>
              <a:lnTo>
                <a:pt x="205726" y="205726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0A0349-DC00-4D96-BC80-4BBFA9D723B1}">
      <dsp:nvSpPr>
        <dsp:cNvPr id="0" name=""/>
        <dsp:cNvSpPr/>
      </dsp:nvSpPr>
      <dsp:spPr>
        <a:xfrm>
          <a:off x="1195031" y="2573288"/>
          <a:ext cx="1645815" cy="1028634"/>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1258723"/>
              <a:satOff val="12514"/>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 sz="1300" kern="1200" dirty="0" smtClean="0">
              <a:latin typeface="Arial" pitchFamily="34" charset="0"/>
              <a:cs typeface="Arial" pitchFamily="34" charset="0"/>
            </a:rPr>
            <a:t>La web 2.0 concepto fundamental.</a:t>
          </a:r>
          <a:endParaRPr lang="es-EC" sz="1300" kern="1200" dirty="0">
            <a:latin typeface="Arial" pitchFamily="34" charset="0"/>
            <a:cs typeface="Arial" pitchFamily="34" charset="0"/>
          </a:endParaRPr>
        </a:p>
      </dsp:txBody>
      <dsp:txXfrm>
        <a:off x="1225159" y="2603416"/>
        <a:ext cx="1585559" cy="968378"/>
      </dsp:txXfrm>
    </dsp:sp>
    <dsp:sp modelId="{37DA8E3F-4901-4DD0-A0B4-E0D54AF60030}">
      <dsp:nvSpPr>
        <dsp:cNvPr id="0" name=""/>
        <dsp:cNvSpPr/>
      </dsp:nvSpPr>
      <dsp:spPr>
        <a:xfrm>
          <a:off x="3355165" y="1701"/>
          <a:ext cx="2057269" cy="1028634"/>
        </a:xfrm>
        <a:prstGeom prst="roundRect">
          <a:avLst>
            <a:gd name="adj" fmla="val 10000"/>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80010" bIns="53340" numCol="1" spcCol="1270" anchor="ctr" anchorCtr="0">
          <a:noAutofit/>
        </a:bodyPr>
        <a:lstStyle/>
        <a:p>
          <a:pPr lvl="0" algn="ctr" defTabSz="1866900">
            <a:lnSpc>
              <a:spcPct val="90000"/>
            </a:lnSpc>
            <a:spcBef>
              <a:spcPct val="0"/>
            </a:spcBef>
            <a:spcAft>
              <a:spcPct val="35000"/>
            </a:spcAft>
          </a:pPr>
          <a:r>
            <a:rPr lang="es-EC" sz="4200" kern="1200" dirty="0" smtClean="0">
              <a:latin typeface="Arial" pitchFamily="34" charset="0"/>
              <a:cs typeface="Arial" pitchFamily="34" charset="0"/>
            </a:rPr>
            <a:t>Historia</a:t>
          </a:r>
          <a:endParaRPr lang="es-EC" sz="4200" kern="1200" dirty="0">
            <a:latin typeface="Arial" pitchFamily="34" charset="0"/>
            <a:cs typeface="Arial" pitchFamily="34" charset="0"/>
          </a:endParaRPr>
        </a:p>
      </dsp:txBody>
      <dsp:txXfrm>
        <a:off x="3385293" y="31829"/>
        <a:ext cx="1997013" cy="968378"/>
      </dsp:txXfrm>
    </dsp:sp>
    <dsp:sp modelId="{1C89C4F6-5A34-4F71-9899-87E16C0F12F3}">
      <dsp:nvSpPr>
        <dsp:cNvPr id="0" name=""/>
        <dsp:cNvSpPr/>
      </dsp:nvSpPr>
      <dsp:spPr>
        <a:xfrm>
          <a:off x="3560892" y="1030336"/>
          <a:ext cx="205726" cy="771476"/>
        </a:xfrm>
        <a:custGeom>
          <a:avLst/>
          <a:gdLst/>
          <a:ahLst/>
          <a:cxnLst/>
          <a:rect l="0" t="0" r="0" b="0"/>
          <a:pathLst>
            <a:path>
              <a:moveTo>
                <a:pt x="0" y="0"/>
              </a:moveTo>
              <a:lnTo>
                <a:pt x="0" y="771476"/>
              </a:lnTo>
              <a:lnTo>
                <a:pt x="205726" y="771476"/>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568793-A881-4DB8-BBB1-D7CAD8167FF1}">
      <dsp:nvSpPr>
        <dsp:cNvPr id="0" name=""/>
        <dsp:cNvSpPr/>
      </dsp:nvSpPr>
      <dsp:spPr>
        <a:xfrm>
          <a:off x="3766619" y="1287495"/>
          <a:ext cx="1645815" cy="1028634"/>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2517447"/>
              <a:satOff val="25027"/>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endParaRPr lang="es-EC" sz="1300" kern="1200" dirty="0">
            <a:latin typeface="Arial" pitchFamily="34" charset="0"/>
            <a:cs typeface="Arial" pitchFamily="34" charset="0"/>
          </a:endParaRPr>
        </a:p>
      </dsp:txBody>
      <dsp:txXfrm>
        <a:off x="3796747" y="1317623"/>
        <a:ext cx="1585559" cy="968378"/>
      </dsp:txXfrm>
    </dsp:sp>
    <dsp:sp modelId="{FB06A233-70CA-4A5A-A637-8F8AC5B84D92}">
      <dsp:nvSpPr>
        <dsp:cNvPr id="0" name=""/>
        <dsp:cNvSpPr/>
      </dsp:nvSpPr>
      <dsp:spPr>
        <a:xfrm>
          <a:off x="3560892" y="1030336"/>
          <a:ext cx="205726" cy="2057269"/>
        </a:xfrm>
        <a:custGeom>
          <a:avLst/>
          <a:gdLst/>
          <a:ahLst/>
          <a:cxnLst/>
          <a:rect l="0" t="0" r="0" b="0"/>
          <a:pathLst>
            <a:path>
              <a:moveTo>
                <a:pt x="0" y="0"/>
              </a:moveTo>
              <a:lnTo>
                <a:pt x="0" y="2057269"/>
              </a:lnTo>
              <a:lnTo>
                <a:pt x="205726" y="2057269"/>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41106F-3514-4320-9F8F-D8C0C3574D03}">
      <dsp:nvSpPr>
        <dsp:cNvPr id="0" name=""/>
        <dsp:cNvSpPr/>
      </dsp:nvSpPr>
      <dsp:spPr>
        <a:xfrm>
          <a:off x="3766619" y="2573288"/>
          <a:ext cx="1645815" cy="1028634"/>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3776170"/>
              <a:satOff val="37541"/>
              <a:lumOff val="41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endParaRPr lang="es-EC" sz="1300" kern="1200" dirty="0">
            <a:latin typeface="Arial" pitchFamily="34" charset="0"/>
            <a:cs typeface="Arial" pitchFamily="34" charset="0"/>
          </a:endParaRPr>
        </a:p>
      </dsp:txBody>
      <dsp:txXfrm>
        <a:off x="3796747" y="2603416"/>
        <a:ext cx="1585559" cy="9683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E8FC1-CB52-4200-B92F-2C15B8642B49}">
      <dsp:nvSpPr>
        <dsp:cNvPr id="0" name=""/>
        <dsp:cNvSpPr/>
      </dsp:nvSpPr>
      <dsp:spPr>
        <a:xfrm>
          <a:off x="3098006" y="1043235"/>
          <a:ext cx="2134663" cy="370478"/>
        </a:xfrm>
        <a:custGeom>
          <a:avLst/>
          <a:gdLst/>
          <a:ahLst/>
          <a:cxnLst/>
          <a:rect l="0" t="0" r="0" b="0"/>
          <a:pathLst>
            <a:path>
              <a:moveTo>
                <a:pt x="0" y="0"/>
              </a:moveTo>
              <a:lnTo>
                <a:pt x="0" y="185239"/>
              </a:lnTo>
              <a:lnTo>
                <a:pt x="2134663" y="185239"/>
              </a:lnTo>
              <a:lnTo>
                <a:pt x="2134663" y="370478"/>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D94F56-1A7B-4955-8E7E-0D0DEE26FD59}">
      <dsp:nvSpPr>
        <dsp:cNvPr id="0" name=""/>
        <dsp:cNvSpPr/>
      </dsp:nvSpPr>
      <dsp:spPr>
        <a:xfrm>
          <a:off x="2973321" y="1043235"/>
          <a:ext cx="91440" cy="370478"/>
        </a:xfrm>
        <a:custGeom>
          <a:avLst/>
          <a:gdLst/>
          <a:ahLst/>
          <a:cxnLst/>
          <a:rect l="0" t="0" r="0" b="0"/>
          <a:pathLst>
            <a:path>
              <a:moveTo>
                <a:pt x="124684" y="0"/>
              </a:moveTo>
              <a:lnTo>
                <a:pt x="124684" y="185239"/>
              </a:lnTo>
              <a:lnTo>
                <a:pt x="45720" y="185239"/>
              </a:lnTo>
              <a:lnTo>
                <a:pt x="45720" y="370478"/>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D269BC-1FE1-48B7-B0F0-A72E40C01496}">
      <dsp:nvSpPr>
        <dsp:cNvPr id="0" name=""/>
        <dsp:cNvSpPr/>
      </dsp:nvSpPr>
      <dsp:spPr>
        <a:xfrm>
          <a:off x="884378" y="1043235"/>
          <a:ext cx="2213628" cy="370478"/>
        </a:xfrm>
        <a:custGeom>
          <a:avLst/>
          <a:gdLst/>
          <a:ahLst/>
          <a:cxnLst/>
          <a:rect l="0" t="0" r="0" b="0"/>
          <a:pathLst>
            <a:path>
              <a:moveTo>
                <a:pt x="2213628" y="0"/>
              </a:moveTo>
              <a:lnTo>
                <a:pt x="2213628" y="185239"/>
              </a:lnTo>
              <a:lnTo>
                <a:pt x="0" y="185239"/>
              </a:lnTo>
              <a:lnTo>
                <a:pt x="0" y="370478"/>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FE9ED3-478E-4F16-83DF-D777F8EE83D5}">
      <dsp:nvSpPr>
        <dsp:cNvPr id="0" name=""/>
        <dsp:cNvSpPr/>
      </dsp:nvSpPr>
      <dsp:spPr>
        <a:xfrm>
          <a:off x="2215914" y="161142"/>
          <a:ext cx="1764184" cy="882092"/>
        </a:xfrm>
        <a:prstGeom prst="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0" kern="1200" dirty="0" smtClean="0">
              <a:latin typeface="Arial" pitchFamily="34" charset="0"/>
              <a:cs typeface="Arial" pitchFamily="34" charset="0"/>
            </a:rPr>
            <a:t>Cloud Computing</a:t>
          </a:r>
          <a:endParaRPr lang="es-EC" sz="1400" b="0" kern="1200" dirty="0">
            <a:latin typeface="Arial" pitchFamily="34" charset="0"/>
            <a:cs typeface="Arial" pitchFamily="34" charset="0"/>
          </a:endParaRPr>
        </a:p>
      </dsp:txBody>
      <dsp:txXfrm>
        <a:off x="2215914" y="161142"/>
        <a:ext cx="1764184" cy="882092"/>
      </dsp:txXfrm>
    </dsp:sp>
    <dsp:sp modelId="{724BC9A6-8F13-437A-94AD-1AA759EEBB95}">
      <dsp:nvSpPr>
        <dsp:cNvPr id="0" name=""/>
        <dsp:cNvSpPr/>
      </dsp:nvSpPr>
      <dsp:spPr>
        <a:xfrm>
          <a:off x="2285" y="1413713"/>
          <a:ext cx="1764184" cy="882092"/>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0" kern="1200" dirty="0" smtClean="0">
              <a:latin typeface="Arial" pitchFamily="34" charset="0"/>
              <a:cs typeface="Arial" pitchFamily="34" charset="0"/>
            </a:rPr>
            <a:t>El costo de uso es reducido a un nivel significativo con la infraestructura .</a:t>
          </a:r>
          <a:endParaRPr lang="es-EC" sz="1400" b="0" kern="1200" dirty="0">
            <a:latin typeface="Arial" pitchFamily="34" charset="0"/>
            <a:cs typeface="Arial" pitchFamily="34" charset="0"/>
          </a:endParaRPr>
        </a:p>
      </dsp:txBody>
      <dsp:txXfrm>
        <a:off x="2285" y="1413713"/>
        <a:ext cx="1764184" cy="882092"/>
      </dsp:txXfrm>
    </dsp:sp>
    <dsp:sp modelId="{7533229B-C948-4026-8A74-2CD030C2BD64}">
      <dsp:nvSpPr>
        <dsp:cNvPr id="0" name=""/>
        <dsp:cNvSpPr/>
      </dsp:nvSpPr>
      <dsp:spPr>
        <a:xfrm>
          <a:off x="2136949" y="1413713"/>
          <a:ext cx="1764184" cy="882092"/>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b="0" kern="1200" dirty="0" smtClean="0">
              <a:latin typeface="Arial" pitchFamily="34" charset="0"/>
              <a:cs typeface="Arial" pitchFamily="34" charset="0"/>
            </a:rPr>
            <a:t>Los</a:t>
          </a:r>
          <a:r>
            <a:rPr lang="es-ES" sz="1400" b="0" kern="1200" dirty="0" smtClean="0">
              <a:latin typeface="Arial" pitchFamily="34" charset="0"/>
              <a:cs typeface="Arial" pitchFamily="34" charset="0"/>
            </a:rPr>
            <a:t> usuarios acceden a datos, aplicaciones mediante el navegador. </a:t>
          </a:r>
          <a:endParaRPr lang="es-EC" sz="1400" b="0" kern="1200" dirty="0">
            <a:latin typeface="Arial" pitchFamily="34" charset="0"/>
            <a:cs typeface="Arial" pitchFamily="34" charset="0"/>
          </a:endParaRPr>
        </a:p>
      </dsp:txBody>
      <dsp:txXfrm>
        <a:off x="2136949" y="1413713"/>
        <a:ext cx="1764184" cy="882092"/>
      </dsp:txXfrm>
    </dsp:sp>
    <dsp:sp modelId="{A06A0DEC-A804-4340-A9C2-01BF3462FD8A}">
      <dsp:nvSpPr>
        <dsp:cNvPr id="0" name=""/>
        <dsp:cNvSpPr/>
      </dsp:nvSpPr>
      <dsp:spPr>
        <a:xfrm>
          <a:off x="4271612" y="1413713"/>
          <a:ext cx="1922114" cy="960748"/>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0" kern="1200" dirty="0" smtClean="0">
              <a:latin typeface="Arial" pitchFamily="34" charset="0"/>
              <a:cs typeface="Arial" pitchFamily="34" charset="0"/>
            </a:rPr>
            <a:t>Provee recursos en tiempo real, evitando que el usuario realice cargas de información.</a:t>
          </a:r>
          <a:endParaRPr lang="es-EC" sz="1400" b="0" kern="1200" dirty="0">
            <a:latin typeface="Arial" pitchFamily="34" charset="0"/>
            <a:cs typeface="Arial" pitchFamily="34" charset="0"/>
          </a:endParaRPr>
        </a:p>
      </dsp:txBody>
      <dsp:txXfrm>
        <a:off x="4271612" y="1413713"/>
        <a:ext cx="1922114" cy="9607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E8FC1-CB52-4200-B92F-2C15B8642B49}">
      <dsp:nvSpPr>
        <dsp:cNvPr id="0" name=""/>
        <dsp:cNvSpPr/>
      </dsp:nvSpPr>
      <dsp:spPr>
        <a:xfrm>
          <a:off x="3098006" y="1063290"/>
          <a:ext cx="2191862" cy="380405"/>
        </a:xfrm>
        <a:custGeom>
          <a:avLst/>
          <a:gdLst/>
          <a:ahLst/>
          <a:cxnLst/>
          <a:rect l="0" t="0" r="0" b="0"/>
          <a:pathLst>
            <a:path>
              <a:moveTo>
                <a:pt x="0" y="0"/>
              </a:moveTo>
              <a:lnTo>
                <a:pt x="0" y="190202"/>
              </a:lnTo>
              <a:lnTo>
                <a:pt x="2191862" y="190202"/>
              </a:lnTo>
              <a:lnTo>
                <a:pt x="2191862" y="380405"/>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D94F56-1A7B-4955-8E7E-0D0DEE26FD59}">
      <dsp:nvSpPr>
        <dsp:cNvPr id="0" name=""/>
        <dsp:cNvSpPr/>
      </dsp:nvSpPr>
      <dsp:spPr>
        <a:xfrm>
          <a:off x="3052286" y="1063290"/>
          <a:ext cx="91440" cy="380405"/>
        </a:xfrm>
        <a:custGeom>
          <a:avLst/>
          <a:gdLst/>
          <a:ahLst/>
          <a:cxnLst/>
          <a:rect l="0" t="0" r="0" b="0"/>
          <a:pathLst>
            <a:path>
              <a:moveTo>
                <a:pt x="45720" y="0"/>
              </a:moveTo>
              <a:lnTo>
                <a:pt x="45720" y="380405"/>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D269BC-1FE1-48B7-B0F0-A72E40C01496}">
      <dsp:nvSpPr>
        <dsp:cNvPr id="0" name=""/>
        <dsp:cNvSpPr/>
      </dsp:nvSpPr>
      <dsp:spPr>
        <a:xfrm>
          <a:off x="906144" y="1063290"/>
          <a:ext cx="2191862" cy="380405"/>
        </a:xfrm>
        <a:custGeom>
          <a:avLst/>
          <a:gdLst/>
          <a:ahLst/>
          <a:cxnLst/>
          <a:rect l="0" t="0" r="0" b="0"/>
          <a:pathLst>
            <a:path>
              <a:moveTo>
                <a:pt x="2191862" y="0"/>
              </a:moveTo>
              <a:lnTo>
                <a:pt x="2191862" y="190202"/>
              </a:lnTo>
              <a:lnTo>
                <a:pt x="0" y="190202"/>
              </a:lnTo>
              <a:lnTo>
                <a:pt x="0" y="380405"/>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FE9ED3-478E-4F16-83DF-D777F8EE83D5}">
      <dsp:nvSpPr>
        <dsp:cNvPr id="0" name=""/>
        <dsp:cNvSpPr/>
      </dsp:nvSpPr>
      <dsp:spPr>
        <a:xfrm>
          <a:off x="2192278" y="157562"/>
          <a:ext cx="1811456" cy="905728"/>
        </a:xfrm>
        <a:prstGeom prst="rect">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0" kern="1200" dirty="0" smtClean="0">
              <a:latin typeface="Arial" pitchFamily="34" charset="0"/>
              <a:cs typeface="Arial" pitchFamily="34" charset="0"/>
            </a:rPr>
            <a:t>Cloud Computing</a:t>
          </a:r>
          <a:endParaRPr lang="es-EC" sz="1400" b="0" kern="1200" dirty="0">
            <a:latin typeface="Arial" pitchFamily="34" charset="0"/>
            <a:cs typeface="Arial" pitchFamily="34" charset="0"/>
          </a:endParaRPr>
        </a:p>
      </dsp:txBody>
      <dsp:txXfrm>
        <a:off x="2192278" y="157562"/>
        <a:ext cx="1811456" cy="905728"/>
      </dsp:txXfrm>
    </dsp:sp>
    <dsp:sp modelId="{724BC9A6-8F13-437A-94AD-1AA759EEBB95}">
      <dsp:nvSpPr>
        <dsp:cNvPr id="0" name=""/>
        <dsp:cNvSpPr/>
      </dsp:nvSpPr>
      <dsp:spPr>
        <a:xfrm>
          <a:off x="415" y="1443696"/>
          <a:ext cx="1811456" cy="905728"/>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latin typeface="Arial" pitchFamily="34" charset="0"/>
              <a:cs typeface="Arial" pitchFamily="34" charset="0"/>
            </a:rPr>
            <a:t>Permite que sus servidores sean compartidos.</a:t>
          </a:r>
          <a:endParaRPr lang="es-EC" sz="1400" kern="1200" dirty="0">
            <a:latin typeface="Arial" pitchFamily="34" charset="0"/>
            <a:cs typeface="Arial" pitchFamily="34" charset="0"/>
          </a:endParaRPr>
        </a:p>
      </dsp:txBody>
      <dsp:txXfrm>
        <a:off x="415" y="1443696"/>
        <a:ext cx="1811456" cy="905728"/>
      </dsp:txXfrm>
    </dsp:sp>
    <dsp:sp modelId="{7533229B-C948-4026-8A74-2CD030C2BD64}">
      <dsp:nvSpPr>
        <dsp:cNvPr id="0" name=""/>
        <dsp:cNvSpPr/>
      </dsp:nvSpPr>
      <dsp:spPr>
        <a:xfrm>
          <a:off x="2192278" y="1443696"/>
          <a:ext cx="1811456" cy="905728"/>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latin typeface="Arial" pitchFamily="34" charset="0"/>
              <a:cs typeface="Arial" pitchFamily="34" charset="0"/>
            </a:rPr>
            <a:t>Compartir recursos entre usuarios</a:t>
          </a:r>
          <a:r>
            <a:rPr lang="es-ES" sz="1400" kern="1200" dirty="0" smtClean="0">
              <a:latin typeface="Arial" pitchFamily="34" charset="0"/>
              <a:cs typeface="Arial" pitchFamily="34" charset="0"/>
            </a:rPr>
            <a:t>. </a:t>
          </a:r>
          <a:endParaRPr lang="es-EC" sz="1400" kern="1200" dirty="0">
            <a:latin typeface="Arial" pitchFamily="34" charset="0"/>
            <a:cs typeface="Arial" pitchFamily="34" charset="0"/>
          </a:endParaRPr>
        </a:p>
      </dsp:txBody>
      <dsp:txXfrm>
        <a:off x="2192278" y="1443696"/>
        <a:ext cx="1811456" cy="905728"/>
      </dsp:txXfrm>
    </dsp:sp>
    <dsp:sp modelId="{A06A0DEC-A804-4340-A9C2-01BF3462FD8A}">
      <dsp:nvSpPr>
        <dsp:cNvPr id="0" name=""/>
        <dsp:cNvSpPr/>
      </dsp:nvSpPr>
      <dsp:spPr>
        <a:xfrm>
          <a:off x="4384140" y="1443696"/>
          <a:ext cx="1811456" cy="905728"/>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latin typeface="Arial" pitchFamily="34" charset="0"/>
              <a:cs typeface="Arial" pitchFamily="34" charset="0"/>
            </a:rPr>
            <a:t>Migración de aplicaciones de un servidor a otro.</a:t>
          </a:r>
          <a:endParaRPr lang="es-EC" sz="1400" kern="1200" dirty="0">
            <a:latin typeface="Arial" pitchFamily="34" charset="0"/>
            <a:cs typeface="Arial" pitchFamily="34" charset="0"/>
          </a:endParaRPr>
        </a:p>
      </dsp:txBody>
      <dsp:txXfrm>
        <a:off x="4384140" y="1443696"/>
        <a:ext cx="1811456" cy="90572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F8C8EB-99EE-4980-A689-2F9AD6D98410}" type="datetimeFigureOut">
              <a:rPr lang="es-EC" smtClean="0"/>
              <a:t>6/9/2017</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11683A-1810-4536-8385-264E2B96E28A}" type="slidenum">
              <a:rPr lang="es-EC" smtClean="0"/>
              <a:t>‹Nº›</a:t>
            </a:fld>
            <a:endParaRPr lang="es-EC"/>
          </a:p>
        </p:txBody>
      </p:sp>
    </p:spTree>
    <p:extLst>
      <p:ext uri="{BB962C8B-B14F-4D97-AF65-F5344CB8AC3E}">
        <p14:creationId xmlns:p14="http://schemas.microsoft.com/office/powerpoint/2010/main" val="2535634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5F11683A-1810-4536-8385-264E2B96E28A}" type="slidenum">
              <a:rPr lang="es-EC" smtClean="0"/>
              <a:t>6</a:t>
            </a:fld>
            <a:endParaRPr lang="es-EC"/>
          </a:p>
        </p:txBody>
      </p:sp>
    </p:spTree>
    <p:extLst>
      <p:ext uri="{BB962C8B-B14F-4D97-AF65-F5344CB8AC3E}">
        <p14:creationId xmlns:p14="http://schemas.microsoft.com/office/powerpoint/2010/main" val="1635140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SalesForce.com que en el año de 1999 introdujo en concepto de la entrega de aplicaciones empresariales mediante el uso de una página web simple. Este nuevo concepto de servicio de anuncios embarcó todo camino y tendencia de publicidad en la web, logrando que tanto como especialistas y empresas tradicionales de software se interesaran y publiquen sus aplicaciones a través de internet.</a:t>
            </a:r>
            <a:endParaRPr lang="es-EC" sz="1200" kern="1200" dirty="0" smtClean="0">
              <a:solidFill>
                <a:schemeClr val="tx1"/>
              </a:solidFill>
              <a:effectLst/>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5F11683A-1810-4536-8385-264E2B96E28A}" type="slidenum">
              <a:rPr lang="es-EC" smtClean="0"/>
              <a:t>8</a:t>
            </a:fld>
            <a:endParaRPr lang="es-EC"/>
          </a:p>
        </p:txBody>
      </p:sp>
    </p:spTree>
    <p:extLst>
      <p:ext uri="{BB962C8B-B14F-4D97-AF65-F5344CB8AC3E}">
        <p14:creationId xmlns:p14="http://schemas.microsoft.com/office/powerpoint/2010/main" val="34729927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1"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3"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3"/>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3"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1"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8" y="5357595"/>
            <a:ext cx="1213821" cy="365125"/>
          </a:xfrm>
        </p:spPr>
        <p:txBody>
          <a:bodyPr/>
          <a:lstStyle/>
          <a:p>
            <a:fld id="{DD0D504A-6FCA-4588-9D11-36794C35C4B0}" type="datetimeFigureOut">
              <a:rPr lang="es-EC" smtClean="0"/>
              <a:t>6/9/2017</a:t>
            </a:fld>
            <a:endParaRPr lang="es-EC"/>
          </a:p>
        </p:txBody>
      </p:sp>
      <p:sp>
        <p:nvSpPr>
          <p:cNvPr id="5" name="Footer Placeholder 4"/>
          <p:cNvSpPr>
            <a:spLocks noGrp="1"/>
          </p:cNvSpPr>
          <p:nvPr>
            <p:ph type="ftr" sz="quarter" idx="11"/>
          </p:nvPr>
        </p:nvSpPr>
        <p:spPr>
          <a:xfrm>
            <a:off x="1174046" y="5357595"/>
            <a:ext cx="5034844" cy="365125"/>
          </a:xfrm>
        </p:spPr>
        <p:txBody>
          <a:bodyPr/>
          <a:lstStyle/>
          <a:p>
            <a:endParaRPr lang="es-EC"/>
          </a:p>
        </p:txBody>
      </p:sp>
      <p:sp>
        <p:nvSpPr>
          <p:cNvPr id="6" name="Slide Number Placeholder 5"/>
          <p:cNvSpPr>
            <a:spLocks noGrp="1"/>
          </p:cNvSpPr>
          <p:nvPr>
            <p:ph type="sldNum" sz="quarter" idx="12"/>
          </p:nvPr>
        </p:nvSpPr>
        <p:spPr>
          <a:xfrm>
            <a:off x="6213931" y="5357595"/>
            <a:ext cx="554023" cy="365125"/>
          </a:xfrm>
        </p:spPr>
        <p:txBody>
          <a:bodyPr/>
          <a:lstStyle>
            <a:lvl1pPr algn="ctr">
              <a:defRPr/>
            </a:lvl1pPr>
          </a:lstStyle>
          <a:p>
            <a:fld id="{4EB8670E-4039-4362-B384-482CD55BDAC7}"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D0D504A-6FCA-4588-9D11-36794C35C4B0}" type="datetimeFigureOut">
              <a:rPr lang="es-EC" smtClean="0"/>
              <a:t>6/9/2017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EB8670E-4039-4362-B384-482CD55BDAC7}"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3"/>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2" y="1106315"/>
            <a:ext cx="5178778"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D0D504A-6FCA-4588-9D11-36794C35C4B0}" type="datetimeFigureOut">
              <a:rPr lang="es-EC" smtClean="0"/>
              <a:t>6/9/2017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EB8670E-4039-4362-B384-482CD55BDAC7}"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D0D504A-6FCA-4588-9D11-36794C35C4B0}" type="datetimeFigureOut">
              <a:rPr lang="es-EC" smtClean="0"/>
              <a:t>6/9/2017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EB8670E-4039-4362-B384-482CD55BDAC7}"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81" y="2239433"/>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7"/>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D0D504A-6FCA-4588-9D11-36794C35C4B0}" type="datetimeFigureOut">
              <a:rPr lang="es-EC" smtClean="0"/>
              <a:t>6/9/2017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EB8670E-4039-4362-B384-482CD55BDAC7}"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DD0D504A-6FCA-4588-9D11-36794C35C4B0}" type="datetimeFigureOut">
              <a:rPr lang="es-EC" smtClean="0"/>
              <a:t>6/9/2017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EB8670E-4039-4362-B384-482CD55BDAC7}" type="slidenum">
              <a:rPr lang="es-EC" smtClean="0"/>
              <a:t>‹Nº›</a:t>
            </a:fld>
            <a:endParaRPr lang="es-EC"/>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39"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2"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70" y="2122311"/>
            <a:ext cx="2944367"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DD0D504A-6FCA-4588-9D11-36794C35C4B0}" type="datetimeFigureOut">
              <a:rPr lang="es-EC" smtClean="0"/>
              <a:t>6/9/2017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4EB8670E-4039-4362-B384-482CD55BDAC7}" type="slidenum">
              <a:rPr lang="es-EC" smtClean="0"/>
              <a:t>‹Nº›</a:t>
            </a:fld>
            <a:endParaRPr lang="es-EC"/>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0"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DD0D504A-6FCA-4588-9D11-36794C35C4B0}" type="datetimeFigureOut">
              <a:rPr lang="es-EC" smtClean="0"/>
              <a:t>6/9/2017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4EB8670E-4039-4362-B384-482CD55BDAC7}"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0D504A-6FCA-4588-9D11-36794C35C4B0}" type="datetimeFigureOut">
              <a:rPr lang="es-EC" smtClean="0"/>
              <a:t>6/9/2017</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4EB8670E-4039-4362-B384-482CD55BDAC7}"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1"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8" y="6058038"/>
            <a:ext cx="7721602"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3"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8"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5"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10"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8"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6" y="333163"/>
            <a:ext cx="566928" cy="566928"/>
          </a:xfrm>
          <a:prstGeom prst="rect">
            <a:avLst/>
          </a:prstGeom>
          <a:noFill/>
        </p:spPr>
      </p:pic>
      <p:sp>
        <p:nvSpPr>
          <p:cNvPr id="2" name="Title 1"/>
          <p:cNvSpPr>
            <a:spLocks noGrp="1"/>
          </p:cNvSpPr>
          <p:nvPr>
            <p:ph type="title"/>
          </p:nvPr>
        </p:nvSpPr>
        <p:spPr>
          <a:xfrm rot="-60000">
            <a:off x="1108977" y="2020045"/>
            <a:ext cx="3064826"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2"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7"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700" y="5885675"/>
            <a:ext cx="1213821" cy="365125"/>
          </a:xfrm>
        </p:spPr>
        <p:txBody>
          <a:bodyPr/>
          <a:lstStyle/>
          <a:p>
            <a:fld id="{DD0D504A-6FCA-4588-9D11-36794C35C4B0}" type="datetimeFigureOut">
              <a:rPr lang="es-EC" smtClean="0"/>
              <a:t>6/9/2017</a:t>
            </a:fld>
            <a:endParaRPr lang="es-EC"/>
          </a:p>
        </p:txBody>
      </p:sp>
      <p:sp>
        <p:nvSpPr>
          <p:cNvPr id="6" name="Footer Placeholder 5"/>
          <p:cNvSpPr>
            <a:spLocks noGrp="1"/>
          </p:cNvSpPr>
          <p:nvPr>
            <p:ph type="ftr" sz="quarter" idx="11"/>
          </p:nvPr>
        </p:nvSpPr>
        <p:spPr>
          <a:xfrm rot="-60000">
            <a:off x="914555" y="5829264"/>
            <a:ext cx="3522607" cy="365125"/>
          </a:xfrm>
        </p:spPr>
        <p:txBody>
          <a:bodyPr/>
          <a:lstStyle/>
          <a:p>
            <a:endParaRPr lang="es-EC"/>
          </a:p>
        </p:txBody>
      </p:sp>
      <p:sp>
        <p:nvSpPr>
          <p:cNvPr id="7" name="Slide Number Placeholder 6"/>
          <p:cNvSpPr>
            <a:spLocks noGrp="1"/>
          </p:cNvSpPr>
          <p:nvPr>
            <p:ph type="sldNum" sz="quarter" idx="12"/>
          </p:nvPr>
        </p:nvSpPr>
        <p:spPr>
          <a:xfrm rot="60000">
            <a:off x="7557313" y="5896964"/>
            <a:ext cx="554023" cy="365125"/>
          </a:xfrm>
        </p:spPr>
        <p:txBody>
          <a:bodyPr/>
          <a:lstStyle/>
          <a:p>
            <a:fld id="{4EB8670E-4039-4362-B384-482CD55BDAC7}"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1"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8" y="6058038"/>
            <a:ext cx="7721602"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5"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9"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3"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9"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8"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6"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6" y="1207272"/>
            <a:ext cx="2913862"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5"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8" y="5888740"/>
            <a:ext cx="1213821" cy="365125"/>
          </a:xfrm>
        </p:spPr>
        <p:txBody>
          <a:bodyPr/>
          <a:lstStyle/>
          <a:p>
            <a:fld id="{DD0D504A-6FCA-4588-9D11-36794C35C4B0}" type="datetimeFigureOut">
              <a:rPr lang="es-EC" smtClean="0"/>
              <a:t>6/9/2017</a:t>
            </a:fld>
            <a:endParaRPr lang="es-EC"/>
          </a:p>
        </p:txBody>
      </p:sp>
      <p:sp>
        <p:nvSpPr>
          <p:cNvPr id="6" name="Footer Placeholder 5"/>
          <p:cNvSpPr>
            <a:spLocks noGrp="1"/>
          </p:cNvSpPr>
          <p:nvPr>
            <p:ph type="ftr" sz="quarter" idx="11"/>
          </p:nvPr>
        </p:nvSpPr>
        <p:spPr>
          <a:xfrm rot="-60000">
            <a:off x="914569" y="5831040"/>
            <a:ext cx="3319043" cy="365125"/>
          </a:xfrm>
        </p:spPr>
        <p:txBody>
          <a:bodyPr/>
          <a:lstStyle/>
          <a:p>
            <a:endParaRPr lang="es-EC"/>
          </a:p>
        </p:txBody>
      </p:sp>
      <p:sp>
        <p:nvSpPr>
          <p:cNvPr id="7" name="Slide Number Placeholder 6"/>
          <p:cNvSpPr>
            <a:spLocks noGrp="1"/>
          </p:cNvSpPr>
          <p:nvPr>
            <p:ph type="sldNum" sz="quarter" idx="12"/>
          </p:nvPr>
        </p:nvSpPr>
        <p:spPr>
          <a:xfrm rot="60000">
            <a:off x="7562089" y="5900029"/>
            <a:ext cx="554023" cy="365125"/>
          </a:xfrm>
        </p:spPr>
        <p:txBody>
          <a:bodyPr/>
          <a:lstStyle/>
          <a:p>
            <a:fld id="{4EB8670E-4039-4362-B384-482CD55BDAC7}"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1"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2" y="6069330"/>
            <a:ext cx="7920990"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2"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8" y="298163"/>
            <a:ext cx="566928" cy="566928"/>
          </a:xfrm>
          <a:prstGeom prst="rect">
            <a:avLst/>
          </a:prstGeom>
          <a:noFill/>
        </p:spPr>
      </p:pic>
      <p:sp>
        <p:nvSpPr>
          <p:cNvPr id="2" name="Title Placeholder 1"/>
          <p:cNvSpPr>
            <a:spLocks noGrp="1"/>
          </p:cNvSpPr>
          <p:nvPr>
            <p:ph type="title"/>
          </p:nvPr>
        </p:nvSpPr>
        <p:spPr>
          <a:xfrm>
            <a:off x="1095023" y="817585"/>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6"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9" y="5809155"/>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DD0D504A-6FCA-4588-9D11-36794C35C4B0}" type="datetimeFigureOut">
              <a:rPr lang="es-EC" smtClean="0"/>
              <a:t>6/9/2017</a:t>
            </a:fld>
            <a:endParaRPr lang="es-EC"/>
          </a:p>
        </p:txBody>
      </p:sp>
      <p:sp>
        <p:nvSpPr>
          <p:cNvPr id="5" name="Footer Placeholder 4"/>
          <p:cNvSpPr>
            <a:spLocks noGrp="1"/>
          </p:cNvSpPr>
          <p:nvPr>
            <p:ph type="ftr" sz="quarter" idx="3"/>
          </p:nvPr>
        </p:nvSpPr>
        <p:spPr>
          <a:xfrm>
            <a:off x="914401" y="5809155"/>
            <a:ext cx="5540189"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EC"/>
          </a:p>
        </p:txBody>
      </p:sp>
      <p:sp>
        <p:nvSpPr>
          <p:cNvPr id="6" name="Slide Number Placeholder 5"/>
          <p:cNvSpPr>
            <a:spLocks noGrp="1"/>
          </p:cNvSpPr>
          <p:nvPr>
            <p:ph type="sldNum" sz="quarter" idx="4"/>
          </p:nvPr>
        </p:nvSpPr>
        <p:spPr>
          <a:xfrm>
            <a:off x="7670202" y="5809155"/>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4EB8670E-4039-4362-B384-482CD55BDAC7}"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Desktop/Codenvy.mp4"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9.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27201" y="4099071"/>
            <a:ext cx="5723468" cy="1490169"/>
          </a:xfrm>
        </p:spPr>
        <p:txBody>
          <a:bodyPr>
            <a:noAutofit/>
          </a:bodyPr>
          <a:lstStyle/>
          <a:p>
            <a:r>
              <a:rPr lang="es-EC" sz="1400" b="1" dirty="0">
                <a:latin typeface="Arial" pitchFamily="34" charset="0"/>
                <a:cs typeface="Arial" pitchFamily="34" charset="0"/>
              </a:rPr>
              <a:t>TRABAJO DE TITULACIÓN, PREVIO A LA OBTENCIÓN DEL TÍTULO DE INGENIERO EN SISTEMAS E INFORMÁTICA</a:t>
            </a:r>
            <a:r>
              <a:rPr lang="es-EC" sz="1400" dirty="0">
                <a:latin typeface="Arial" pitchFamily="34" charset="0"/>
                <a:cs typeface="Arial" pitchFamily="34" charset="0"/>
              </a:rPr>
              <a:t/>
            </a:r>
            <a:br>
              <a:rPr lang="es-EC" sz="1400" dirty="0">
                <a:latin typeface="Arial" pitchFamily="34" charset="0"/>
                <a:cs typeface="Arial" pitchFamily="34" charset="0"/>
              </a:rPr>
            </a:br>
            <a:r>
              <a:rPr lang="es-EC" sz="1400" dirty="0" smtClean="0">
                <a:latin typeface="Arial" pitchFamily="34" charset="0"/>
                <a:cs typeface="Arial" pitchFamily="34" charset="0"/>
              </a:rPr>
              <a:t/>
            </a:r>
            <a:br>
              <a:rPr lang="es-EC" sz="1400" dirty="0" smtClean="0">
                <a:latin typeface="Arial" pitchFamily="34" charset="0"/>
                <a:cs typeface="Arial" pitchFamily="34" charset="0"/>
              </a:rPr>
            </a:br>
            <a:r>
              <a:rPr lang="es-EC" sz="1400" b="1" dirty="0">
                <a:latin typeface="Arial" pitchFamily="34" charset="0"/>
                <a:cs typeface="Arial" pitchFamily="34" charset="0"/>
              </a:rPr>
              <a:t>PROPUESTA DE INCORPORACIÓN DE LA TECNOLOGÍA DE DESARROLLO EN LA NUBE PAAS EN LA ETAPA DE IMPLEMENTACIÓN DE SOLUCIONES DE SOFTWARE DESARROLLADAS POR LA EMPRESA INTSOFT SOLUTIONS.</a:t>
            </a:r>
            <a:r>
              <a:rPr lang="es-EC" sz="1400" dirty="0" smtClean="0">
                <a:latin typeface="Arial" pitchFamily="34" charset="0"/>
                <a:cs typeface="Arial" pitchFamily="34" charset="0"/>
              </a:rPr>
              <a:t/>
            </a:r>
            <a:br>
              <a:rPr lang="es-EC" sz="1400" dirty="0" smtClean="0">
                <a:latin typeface="Arial" pitchFamily="34" charset="0"/>
                <a:cs typeface="Arial" pitchFamily="34" charset="0"/>
              </a:rPr>
            </a:br>
            <a:r>
              <a:rPr lang="es-EC" sz="1400" b="1" dirty="0" smtClean="0">
                <a:latin typeface="Arial" pitchFamily="34" charset="0"/>
                <a:cs typeface="Arial" pitchFamily="34" charset="0"/>
              </a:rPr>
              <a:t/>
            </a:r>
            <a:br>
              <a:rPr lang="es-EC" sz="1400" b="1" dirty="0" smtClean="0">
                <a:latin typeface="Arial" pitchFamily="34" charset="0"/>
                <a:cs typeface="Arial" pitchFamily="34" charset="0"/>
              </a:rPr>
            </a:br>
            <a:r>
              <a:rPr lang="es-EC" sz="1200" b="1" dirty="0" smtClean="0">
                <a:latin typeface="Arial" pitchFamily="34" charset="0"/>
                <a:cs typeface="Arial" pitchFamily="34" charset="0"/>
              </a:rPr>
              <a:t>DIRECTOR</a:t>
            </a:r>
            <a:br>
              <a:rPr lang="es-EC" sz="1200" b="1" dirty="0" smtClean="0">
                <a:latin typeface="Arial" pitchFamily="34" charset="0"/>
                <a:cs typeface="Arial" pitchFamily="34" charset="0"/>
              </a:rPr>
            </a:br>
            <a:r>
              <a:rPr lang="es-EC" sz="1200" b="1" dirty="0" smtClean="0">
                <a:latin typeface="Arial" pitchFamily="34" charset="0"/>
                <a:cs typeface="Arial" pitchFamily="34" charset="0"/>
              </a:rPr>
              <a:t>ING. </a:t>
            </a:r>
            <a:r>
              <a:rPr lang="es-EC" sz="1200" b="1" dirty="0" smtClean="0">
                <a:latin typeface="Arial" pitchFamily="34" charset="0"/>
                <a:cs typeface="Arial" pitchFamily="34" charset="0"/>
              </a:rPr>
              <a:t>MAURICIO CAMPAÑA</a:t>
            </a:r>
            <a:r>
              <a:rPr lang="es-EC" sz="1200" b="1" dirty="0" smtClean="0">
                <a:latin typeface="Arial" pitchFamily="34" charset="0"/>
                <a:cs typeface="Arial" pitchFamily="34" charset="0"/>
              </a:rPr>
              <a:t/>
            </a:r>
            <a:br>
              <a:rPr lang="es-EC" sz="1200" b="1" dirty="0" smtClean="0">
                <a:latin typeface="Arial" pitchFamily="34" charset="0"/>
                <a:cs typeface="Arial" pitchFamily="34" charset="0"/>
              </a:rPr>
            </a:br>
            <a:r>
              <a:rPr lang="es-EC" sz="1200" b="1" dirty="0">
                <a:latin typeface="Arial" pitchFamily="34" charset="0"/>
                <a:cs typeface="Arial" pitchFamily="34" charset="0"/>
              </a:rPr>
              <a:t/>
            </a:r>
            <a:br>
              <a:rPr lang="es-EC" sz="1200" b="1" dirty="0">
                <a:latin typeface="Arial" pitchFamily="34" charset="0"/>
                <a:cs typeface="Arial" pitchFamily="34" charset="0"/>
              </a:rPr>
            </a:br>
            <a:r>
              <a:rPr lang="es-EC" sz="1200" b="1" dirty="0" smtClean="0">
                <a:latin typeface="Arial" pitchFamily="34" charset="0"/>
                <a:cs typeface="Arial" pitchFamily="34" charset="0"/>
              </a:rPr>
              <a:t>AUTOR</a:t>
            </a:r>
            <a:br>
              <a:rPr lang="es-EC" sz="1200" b="1" dirty="0" smtClean="0">
                <a:latin typeface="Arial" pitchFamily="34" charset="0"/>
                <a:cs typeface="Arial" pitchFamily="34" charset="0"/>
              </a:rPr>
            </a:br>
            <a:r>
              <a:rPr lang="es-EC" sz="1200" b="1" dirty="0" smtClean="0">
                <a:latin typeface="Arial" pitchFamily="34" charset="0"/>
                <a:cs typeface="Arial" pitchFamily="34" charset="0"/>
              </a:rPr>
              <a:t>RICARDO </a:t>
            </a:r>
            <a:r>
              <a:rPr lang="es-EC" sz="1200" b="1" dirty="0" smtClean="0">
                <a:latin typeface="Arial" pitchFamily="34" charset="0"/>
                <a:cs typeface="Arial" pitchFamily="34" charset="0"/>
              </a:rPr>
              <a:t>GAVILÁNEZ</a:t>
            </a:r>
            <a:endParaRPr lang="es-EC" sz="1200" dirty="0">
              <a:latin typeface="Arial" pitchFamily="34" charset="0"/>
              <a:cs typeface="Arial" pitchFamily="34" charset="0"/>
            </a:endParaRPr>
          </a:p>
        </p:txBody>
      </p:sp>
      <p:pic>
        <p:nvPicPr>
          <p:cNvPr id="1026" name="Picture 2" descr="Resultado de imagen de Uf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4355" y="1063440"/>
            <a:ext cx="5247926" cy="13574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Resultado de imagen para decc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4752538"/>
            <a:ext cx="1052726" cy="10527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292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688964859"/>
              </p:ext>
            </p:extLst>
          </p:nvPr>
        </p:nvGraphicFramePr>
        <p:xfrm>
          <a:off x="1463675" y="2119313"/>
          <a:ext cx="6196013" cy="360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3000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latin typeface="Arial" pitchFamily="34" charset="0"/>
                <a:cs typeface="Arial" pitchFamily="34" charset="0"/>
              </a:rPr>
              <a:t>2.3 Capas y Arquitectura de Cloud Computing</a:t>
            </a:r>
            <a:endParaRPr lang="es-EC" dirty="0">
              <a:latin typeface="Arial" pitchFamily="34" charset="0"/>
              <a:cs typeface="Arial" pitchFamily="34" charset="0"/>
            </a:endParaRPr>
          </a:p>
        </p:txBody>
      </p:sp>
      <p:pic>
        <p:nvPicPr>
          <p:cNvPr id="9220" name="Picture 4" descr="Resultado de imagen de arquitectura de computacion en la nub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59265" y="2119313"/>
            <a:ext cx="4804833" cy="360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974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5" name="4 Marcador de contenido"/>
          <p:cNvSpPr>
            <a:spLocks noGrp="1"/>
          </p:cNvSpPr>
          <p:nvPr>
            <p:ph idx="1"/>
          </p:nvPr>
        </p:nvSpPr>
        <p:spPr/>
        <p:txBody>
          <a:bodyPr/>
          <a:lstStyle/>
          <a:p>
            <a:endParaRPr lang="es-EC"/>
          </a:p>
        </p:txBody>
      </p:sp>
      <p:pic>
        <p:nvPicPr>
          <p:cNvPr id="10242" name="Picture 2" descr="Resultado de imagen de como funciona la nube"/>
          <p:cNvPicPr>
            <a:picLocks noChangeAspect="1" noChangeArrowheads="1"/>
          </p:cNvPicPr>
          <p:nvPr/>
        </p:nvPicPr>
        <p:blipFill rotWithShape="1">
          <a:blip r:embed="rId2">
            <a:extLst>
              <a:ext uri="{28A0092B-C50C-407E-A947-70E740481C1C}">
                <a14:useLocalDpi xmlns:a14="http://schemas.microsoft.com/office/drawing/2010/main" val="0"/>
              </a:ext>
            </a:extLst>
          </a:blip>
          <a:srcRect l="2467" t="9754" r="2385" b="6793"/>
          <a:stretch/>
        </p:blipFill>
        <p:spPr bwMode="auto">
          <a:xfrm>
            <a:off x="2038662" y="1364105"/>
            <a:ext cx="5051686" cy="451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022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692696"/>
            <a:ext cx="6965245" cy="1202485"/>
          </a:xfrm>
        </p:spPr>
        <p:txBody>
          <a:bodyPr>
            <a:normAutofit/>
          </a:bodyPr>
          <a:lstStyle/>
          <a:p>
            <a:r>
              <a:rPr lang="es-EC" sz="3600" dirty="0" smtClean="0">
                <a:latin typeface="Arial" pitchFamily="34" charset="0"/>
                <a:cs typeface="Arial" pitchFamily="34" charset="0"/>
              </a:rPr>
              <a:t>2.4 Análisis de Servicios Cloud</a:t>
            </a:r>
            <a:endParaRPr lang="es-EC" sz="3600" dirty="0">
              <a:latin typeface="Arial" pitchFamily="34" charset="0"/>
              <a:cs typeface="Arial"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380822413"/>
              </p:ext>
            </p:extLst>
          </p:nvPr>
        </p:nvGraphicFramePr>
        <p:xfrm>
          <a:off x="1907705" y="1772816"/>
          <a:ext cx="5307953" cy="4389120"/>
        </p:xfrm>
        <a:graphic>
          <a:graphicData uri="http://schemas.openxmlformats.org/drawingml/2006/table">
            <a:tbl>
              <a:tblPr firstRow="1" firstCol="1" bandRow="1">
                <a:tableStyleId>{B301B821-A1FF-4177-AEE7-76D212191A09}</a:tableStyleId>
              </a:tblPr>
              <a:tblGrid>
                <a:gridCol w="1856147"/>
                <a:gridCol w="1720240"/>
                <a:gridCol w="1731566"/>
              </a:tblGrid>
              <a:tr h="271816">
                <a:tc>
                  <a:txBody>
                    <a:bodyPr/>
                    <a:lstStyle/>
                    <a:p>
                      <a:pPr algn="ctr">
                        <a:lnSpc>
                          <a:spcPct val="150000"/>
                        </a:lnSpc>
                        <a:spcAft>
                          <a:spcPts val="0"/>
                        </a:spcAft>
                      </a:pPr>
                      <a:r>
                        <a:rPr lang="es-EC" sz="1200" b="1" dirty="0" err="1">
                          <a:effectLst/>
                          <a:latin typeface="Arial" pitchFamily="34" charset="0"/>
                          <a:cs typeface="Arial" pitchFamily="34" charset="0"/>
                        </a:rPr>
                        <a:t>SaaS</a:t>
                      </a:r>
                      <a:endParaRPr lang="es-EC" sz="1100" b="1" dirty="0">
                        <a:solidFill>
                          <a:srgbClr val="5F497A"/>
                        </a:solidFill>
                        <a:effectLst/>
                        <a:latin typeface="Arial" pitchFamily="34" charset="0"/>
                        <a:ea typeface="Calibri"/>
                        <a:cs typeface="Arial" pitchFamily="34" charset="0"/>
                      </a:endParaRPr>
                    </a:p>
                  </a:txBody>
                  <a:tcPr marL="67954" marR="67954" marT="0" marB="0"/>
                </a:tc>
                <a:tc>
                  <a:txBody>
                    <a:bodyPr/>
                    <a:lstStyle/>
                    <a:p>
                      <a:pPr algn="ctr">
                        <a:lnSpc>
                          <a:spcPct val="150000"/>
                        </a:lnSpc>
                        <a:spcAft>
                          <a:spcPts val="0"/>
                        </a:spcAft>
                      </a:pPr>
                      <a:r>
                        <a:rPr lang="es-EC" sz="1200" b="1">
                          <a:effectLst/>
                          <a:latin typeface="Arial" pitchFamily="34" charset="0"/>
                          <a:cs typeface="Arial" pitchFamily="34" charset="0"/>
                        </a:rPr>
                        <a:t>PaaS</a:t>
                      </a:r>
                      <a:endParaRPr lang="es-EC" sz="1100" b="1">
                        <a:solidFill>
                          <a:srgbClr val="5F497A"/>
                        </a:solidFill>
                        <a:effectLst/>
                        <a:latin typeface="Arial" pitchFamily="34" charset="0"/>
                        <a:ea typeface="Calibri"/>
                        <a:cs typeface="Arial" pitchFamily="34" charset="0"/>
                      </a:endParaRPr>
                    </a:p>
                  </a:txBody>
                  <a:tcPr marL="67954" marR="67954" marT="0" marB="0"/>
                </a:tc>
                <a:tc>
                  <a:txBody>
                    <a:bodyPr/>
                    <a:lstStyle/>
                    <a:p>
                      <a:pPr algn="ctr">
                        <a:lnSpc>
                          <a:spcPct val="150000"/>
                        </a:lnSpc>
                        <a:spcAft>
                          <a:spcPts val="0"/>
                        </a:spcAft>
                      </a:pPr>
                      <a:r>
                        <a:rPr lang="es-EC" sz="1200" b="1" dirty="0" err="1">
                          <a:effectLst/>
                          <a:latin typeface="Arial" pitchFamily="34" charset="0"/>
                          <a:cs typeface="Arial" pitchFamily="34" charset="0"/>
                        </a:rPr>
                        <a:t>IaaS</a:t>
                      </a:r>
                      <a:endParaRPr lang="es-EC" sz="1100" b="1" dirty="0">
                        <a:solidFill>
                          <a:srgbClr val="5F497A"/>
                        </a:solidFill>
                        <a:effectLst/>
                        <a:latin typeface="Arial" pitchFamily="34" charset="0"/>
                        <a:ea typeface="Calibri"/>
                        <a:cs typeface="Arial" pitchFamily="34" charset="0"/>
                      </a:endParaRPr>
                    </a:p>
                  </a:txBody>
                  <a:tcPr marL="67954" marR="67954" marT="0" marB="0"/>
                </a:tc>
              </a:tr>
              <a:tr h="543631">
                <a:tc>
                  <a:txBody>
                    <a:bodyPr/>
                    <a:lstStyle/>
                    <a:p>
                      <a:pPr algn="ctr">
                        <a:lnSpc>
                          <a:spcPct val="150000"/>
                        </a:lnSpc>
                        <a:spcAft>
                          <a:spcPts val="0"/>
                        </a:spcAft>
                      </a:pPr>
                      <a:r>
                        <a:rPr lang="es-EC" sz="1200">
                          <a:effectLst/>
                          <a:latin typeface="Arial" pitchFamily="34" charset="0"/>
                          <a:cs typeface="Arial" pitchFamily="34" charset="0"/>
                        </a:rPr>
                        <a:t>Software as a Service</a:t>
                      </a:r>
                      <a:endParaRPr lang="es-EC" sz="1100">
                        <a:solidFill>
                          <a:srgbClr val="5F497A"/>
                        </a:solidFill>
                        <a:effectLst/>
                        <a:latin typeface="Arial" pitchFamily="34" charset="0"/>
                        <a:ea typeface="Calibri"/>
                        <a:cs typeface="Arial" pitchFamily="34" charset="0"/>
                      </a:endParaRPr>
                    </a:p>
                  </a:txBody>
                  <a:tcPr marL="67954" marR="67954" marT="0" marB="0"/>
                </a:tc>
                <a:tc>
                  <a:txBody>
                    <a:bodyPr/>
                    <a:lstStyle/>
                    <a:p>
                      <a:pPr algn="ctr">
                        <a:lnSpc>
                          <a:spcPct val="150000"/>
                        </a:lnSpc>
                        <a:spcAft>
                          <a:spcPts val="0"/>
                        </a:spcAft>
                      </a:pPr>
                      <a:r>
                        <a:rPr lang="es-EC" sz="1200" b="1">
                          <a:effectLst/>
                          <a:latin typeface="Arial" pitchFamily="34" charset="0"/>
                          <a:cs typeface="Arial" pitchFamily="34" charset="0"/>
                        </a:rPr>
                        <a:t>Platform as a Service</a:t>
                      </a:r>
                      <a:endParaRPr lang="es-EC" sz="1100" b="1">
                        <a:solidFill>
                          <a:srgbClr val="5F497A"/>
                        </a:solidFill>
                        <a:effectLst/>
                        <a:latin typeface="Arial" pitchFamily="34" charset="0"/>
                        <a:ea typeface="Calibri"/>
                        <a:cs typeface="Arial" pitchFamily="34" charset="0"/>
                      </a:endParaRPr>
                    </a:p>
                  </a:txBody>
                  <a:tcPr marL="67954" marR="67954" marT="0" marB="0"/>
                </a:tc>
                <a:tc>
                  <a:txBody>
                    <a:bodyPr/>
                    <a:lstStyle/>
                    <a:p>
                      <a:pPr algn="ctr">
                        <a:lnSpc>
                          <a:spcPct val="150000"/>
                        </a:lnSpc>
                        <a:spcAft>
                          <a:spcPts val="0"/>
                        </a:spcAft>
                      </a:pPr>
                      <a:r>
                        <a:rPr lang="es-EC" sz="1200" b="1" dirty="0" err="1">
                          <a:effectLst/>
                          <a:latin typeface="Arial" pitchFamily="34" charset="0"/>
                          <a:cs typeface="Arial" pitchFamily="34" charset="0"/>
                        </a:rPr>
                        <a:t>Infrastructure</a:t>
                      </a:r>
                      <a:r>
                        <a:rPr lang="es-EC" sz="1200" b="1" dirty="0">
                          <a:effectLst/>
                          <a:latin typeface="Arial" pitchFamily="34" charset="0"/>
                          <a:cs typeface="Arial" pitchFamily="34" charset="0"/>
                        </a:rPr>
                        <a:t> as a </a:t>
                      </a:r>
                      <a:r>
                        <a:rPr lang="es-EC" sz="1200" b="1" dirty="0" err="1">
                          <a:effectLst/>
                          <a:latin typeface="Arial" pitchFamily="34" charset="0"/>
                          <a:cs typeface="Arial" pitchFamily="34" charset="0"/>
                        </a:rPr>
                        <a:t>Service</a:t>
                      </a:r>
                      <a:endParaRPr lang="es-EC" sz="1100" b="1" dirty="0">
                        <a:solidFill>
                          <a:srgbClr val="5F497A"/>
                        </a:solidFill>
                        <a:effectLst/>
                        <a:latin typeface="Arial" pitchFamily="34" charset="0"/>
                        <a:ea typeface="Calibri"/>
                        <a:cs typeface="Arial" pitchFamily="34" charset="0"/>
                      </a:endParaRPr>
                    </a:p>
                  </a:txBody>
                  <a:tcPr marL="67954" marR="67954" marT="0" marB="0"/>
                </a:tc>
              </a:tr>
              <a:tr h="1902709">
                <a:tc>
                  <a:txBody>
                    <a:bodyPr/>
                    <a:lstStyle/>
                    <a:p>
                      <a:pPr marL="342900" lvl="0" indent="-342900" algn="just">
                        <a:lnSpc>
                          <a:spcPct val="150000"/>
                        </a:lnSpc>
                        <a:spcAft>
                          <a:spcPts val="0"/>
                        </a:spcAft>
                        <a:buFont typeface="Symbol"/>
                        <a:buChar char=""/>
                      </a:pPr>
                      <a:r>
                        <a:rPr lang="es-ES" sz="1200" b="0">
                          <a:effectLst/>
                          <a:latin typeface="Arial" pitchFamily="34" charset="0"/>
                          <a:cs typeface="Arial" pitchFamily="34" charset="0"/>
                        </a:rPr>
                        <a:t>Gdv – Apps</a:t>
                      </a:r>
                      <a:endParaRPr lang="es-EC" sz="1200" b="0">
                        <a:effectLst/>
                        <a:latin typeface="Arial" pitchFamily="34" charset="0"/>
                        <a:cs typeface="Arial" pitchFamily="34" charset="0"/>
                      </a:endParaRPr>
                    </a:p>
                    <a:p>
                      <a:pPr marL="342900" lvl="0" indent="-342900" algn="just">
                        <a:lnSpc>
                          <a:spcPct val="150000"/>
                        </a:lnSpc>
                        <a:spcAft>
                          <a:spcPts val="0"/>
                        </a:spcAft>
                        <a:buFont typeface="Symbol"/>
                        <a:buChar char=""/>
                      </a:pPr>
                      <a:r>
                        <a:rPr lang="es-ES" sz="1200" b="0">
                          <a:effectLst/>
                          <a:latin typeface="Arial" pitchFamily="34" charset="0"/>
                          <a:cs typeface="Arial" pitchFamily="34" charset="0"/>
                        </a:rPr>
                        <a:t>Communication (email)</a:t>
                      </a:r>
                      <a:endParaRPr lang="es-EC" sz="1200" b="0">
                        <a:effectLst/>
                        <a:latin typeface="Arial" pitchFamily="34" charset="0"/>
                        <a:cs typeface="Arial" pitchFamily="34" charset="0"/>
                      </a:endParaRPr>
                    </a:p>
                    <a:p>
                      <a:pPr marL="342900" lvl="0" indent="-342900" algn="just">
                        <a:lnSpc>
                          <a:spcPct val="150000"/>
                        </a:lnSpc>
                        <a:spcAft>
                          <a:spcPts val="0"/>
                        </a:spcAft>
                        <a:buFont typeface="Symbol"/>
                        <a:buChar char=""/>
                      </a:pPr>
                      <a:r>
                        <a:rPr lang="es-ES" sz="1200" b="0">
                          <a:effectLst/>
                          <a:latin typeface="Arial" pitchFamily="34" charset="0"/>
                          <a:cs typeface="Arial" pitchFamily="34" charset="0"/>
                        </a:rPr>
                        <a:t>Collaboration</a:t>
                      </a:r>
                      <a:endParaRPr lang="es-EC" sz="1200" b="0">
                        <a:effectLst/>
                        <a:latin typeface="Arial" pitchFamily="34" charset="0"/>
                        <a:cs typeface="Arial" pitchFamily="34" charset="0"/>
                      </a:endParaRPr>
                    </a:p>
                    <a:p>
                      <a:pPr marL="342900" lvl="0" indent="-342900" algn="just">
                        <a:lnSpc>
                          <a:spcPct val="150000"/>
                        </a:lnSpc>
                        <a:spcAft>
                          <a:spcPts val="0"/>
                        </a:spcAft>
                        <a:buFont typeface="Symbol"/>
                        <a:buChar char=""/>
                      </a:pPr>
                      <a:r>
                        <a:rPr lang="es-ES" sz="1200" b="0">
                          <a:effectLst/>
                          <a:latin typeface="Arial" pitchFamily="34" charset="0"/>
                          <a:cs typeface="Arial" pitchFamily="34" charset="0"/>
                        </a:rPr>
                        <a:t>Productivity tolos (office)</a:t>
                      </a:r>
                      <a:endParaRPr lang="es-EC" sz="1200" b="0">
                        <a:effectLst/>
                        <a:latin typeface="Arial" pitchFamily="34" charset="0"/>
                        <a:cs typeface="Arial" pitchFamily="34" charset="0"/>
                      </a:endParaRPr>
                    </a:p>
                    <a:p>
                      <a:pPr marL="342900" lvl="0" indent="-342900" algn="just">
                        <a:lnSpc>
                          <a:spcPct val="150000"/>
                        </a:lnSpc>
                        <a:spcAft>
                          <a:spcPts val="0"/>
                        </a:spcAft>
                        <a:buFont typeface="Symbol"/>
                        <a:buChar char=""/>
                      </a:pPr>
                      <a:r>
                        <a:rPr lang="es-ES" sz="1200" b="0">
                          <a:effectLst/>
                          <a:latin typeface="Arial" pitchFamily="34" charset="0"/>
                          <a:cs typeface="Arial" pitchFamily="34" charset="0"/>
                        </a:rPr>
                        <a:t>ERP</a:t>
                      </a:r>
                      <a:endParaRPr lang="es-EC" sz="1200" b="0">
                        <a:solidFill>
                          <a:srgbClr val="5F497A"/>
                        </a:solidFill>
                        <a:effectLst/>
                        <a:latin typeface="Arial" pitchFamily="34" charset="0"/>
                        <a:ea typeface="Calibri"/>
                        <a:cs typeface="Arial" pitchFamily="34" charset="0"/>
                      </a:endParaRPr>
                    </a:p>
                  </a:txBody>
                  <a:tcPr marL="67954" marR="67954" marT="0" marB="0"/>
                </a:tc>
                <a:tc>
                  <a:txBody>
                    <a:bodyPr/>
                    <a:lstStyle/>
                    <a:p>
                      <a:pPr marL="342900" lvl="0" indent="-342900" algn="just">
                        <a:lnSpc>
                          <a:spcPct val="150000"/>
                        </a:lnSpc>
                        <a:spcAft>
                          <a:spcPts val="0"/>
                        </a:spcAft>
                        <a:buFont typeface="Symbol"/>
                        <a:buChar char=""/>
                      </a:pPr>
                      <a:r>
                        <a:rPr lang="es-ES" sz="1200">
                          <a:effectLst/>
                          <a:latin typeface="Arial" pitchFamily="34" charset="0"/>
                          <a:cs typeface="Arial" pitchFamily="34" charset="0"/>
                        </a:rPr>
                        <a:t>Application Development</a:t>
                      </a:r>
                      <a:endParaRPr lang="es-EC" sz="1200">
                        <a:effectLst/>
                        <a:latin typeface="Arial" pitchFamily="34" charset="0"/>
                        <a:cs typeface="Arial" pitchFamily="34" charset="0"/>
                      </a:endParaRPr>
                    </a:p>
                    <a:p>
                      <a:pPr marL="342900" lvl="0" indent="-342900" algn="just">
                        <a:lnSpc>
                          <a:spcPct val="150000"/>
                        </a:lnSpc>
                        <a:spcAft>
                          <a:spcPts val="0"/>
                        </a:spcAft>
                        <a:buFont typeface="Symbol"/>
                        <a:buChar char=""/>
                      </a:pPr>
                      <a:r>
                        <a:rPr lang="es-ES" sz="1200">
                          <a:effectLst/>
                          <a:latin typeface="Arial" pitchFamily="34" charset="0"/>
                          <a:cs typeface="Arial" pitchFamily="34" charset="0"/>
                        </a:rPr>
                        <a:t>Security Services</a:t>
                      </a:r>
                      <a:endParaRPr lang="es-EC" sz="1200">
                        <a:effectLst/>
                        <a:latin typeface="Arial" pitchFamily="34" charset="0"/>
                        <a:cs typeface="Arial" pitchFamily="34" charset="0"/>
                      </a:endParaRPr>
                    </a:p>
                    <a:p>
                      <a:pPr marL="342900" lvl="0" indent="-342900" algn="just">
                        <a:lnSpc>
                          <a:spcPct val="150000"/>
                        </a:lnSpc>
                        <a:spcAft>
                          <a:spcPts val="0"/>
                        </a:spcAft>
                        <a:buFont typeface="Symbol"/>
                        <a:buChar char=""/>
                      </a:pPr>
                      <a:r>
                        <a:rPr lang="es-ES" sz="1200">
                          <a:effectLst/>
                          <a:latin typeface="Arial" pitchFamily="34" charset="0"/>
                          <a:cs typeface="Arial" pitchFamily="34" charset="0"/>
                        </a:rPr>
                        <a:t>Database Management</a:t>
                      </a:r>
                      <a:endParaRPr lang="es-EC" sz="1200">
                        <a:solidFill>
                          <a:srgbClr val="5F497A"/>
                        </a:solidFill>
                        <a:effectLst/>
                        <a:latin typeface="Arial" pitchFamily="34" charset="0"/>
                        <a:ea typeface="Calibri"/>
                        <a:cs typeface="Arial" pitchFamily="34" charset="0"/>
                      </a:endParaRPr>
                    </a:p>
                  </a:txBody>
                  <a:tcPr marL="67954" marR="67954" marT="0" marB="0"/>
                </a:tc>
                <a:tc>
                  <a:txBody>
                    <a:bodyPr/>
                    <a:lstStyle/>
                    <a:p>
                      <a:pPr marL="342900" lvl="0" indent="-342900" algn="just">
                        <a:lnSpc>
                          <a:spcPct val="150000"/>
                        </a:lnSpc>
                        <a:spcAft>
                          <a:spcPts val="0"/>
                        </a:spcAft>
                        <a:buFont typeface="Symbol"/>
                        <a:buChar char=""/>
                      </a:pPr>
                      <a:r>
                        <a:rPr lang="es-ES" sz="1200" dirty="0">
                          <a:effectLst/>
                          <a:latin typeface="Arial" pitchFamily="34" charset="0"/>
                          <a:cs typeface="Arial" pitchFamily="34" charset="0"/>
                        </a:rPr>
                        <a:t>Servers</a:t>
                      </a:r>
                      <a:endParaRPr lang="es-EC" sz="1200" dirty="0">
                        <a:effectLst/>
                        <a:latin typeface="Arial" pitchFamily="34" charset="0"/>
                        <a:cs typeface="Arial" pitchFamily="34" charset="0"/>
                      </a:endParaRPr>
                    </a:p>
                    <a:p>
                      <a:pPr marL="342900" lvl="0" indent="-342900" algn="just">
                        <a:lnSpc>
                          <a:spcPct val="150000"/>
                        </a:lnSpc>
                        <a:spcAft>
                          <a:spcPts val="0"/>
                        </a:spcAft>
                        <a:buFont typeface="Symbol"/>
                        <a:buChar char=""/>
                      </a:pPr>
                      <a:r>
                        <a:rPr lang="es-ES" sz="1200" dirty="0">
                          <a:effectLst/>
                          <a:latin typeface="Arial" pitchFamily="34" charset="0"/>
                          <a:cs typeface="Arial" pitchFamily="34" charset="0"/>
                        </a:rPr>
                        <a:t>Network</a:t>
                      </a:r>
                      <a:endParaRPr lang="es-EC" sz="1200" dirty="0">
                        <a:effectLst/>
                        <a:latin typeface="Arial" pitchFamily="34" charset="0"/>
                        <a:cs typeface="Arial" pitchFamily="34" charset="0"/>
                      </a:endParaRPr>
                    </a:p>
                    <a:p>
                      <a:pPr marL="342900" lvl="0" indent="-342900" algn="just">
                        <a:lnSpc>
                          <a:spcPct val="150000"/>
                        </a:lnSpc>
                        <a:spcAft>
                          <a:spcPts val="0"/>
                        </a:spcAft>
                        <a:buFont typeface="Symbol"/>
                        <a:buChar char=""/>
                      </a:pPr>
                      <a:r>
                        <a:rPr lang="es-ES" sz="1200" dirty="0">
                          <a:effectLst/>
                          <a:latin typeface="Arial" pitchFamily="34" charset="0"/>
                          <a:cs typeface="Arial" pitchFamily="34" charset="0"/>
                        </a:rPr>
                        <a:t>Storage</a:t>
                      </a:r>
                      <a:endParaRPr lang="es-EC" sz="1200" dirty="0">
                        <a:effectLst/>
                        <a:latin typeface="Arial" pitchFamily="34" charset="0"/>
                        <a:cs typeface="Arial" pitchFamily="34" charset="0"/>
                      </a:endParaRPr>
                    </a:p>
                    <a:p>
                      <a:pPr marL="342900" lvl="0" indent="-342900" algn="just">
                        <a:lnSpc>
                          <a:spcPct val="150000"/>
                        </a:lnSpc>
                        <a:spcAft>
                          <a:spcPts val="0"/>
                        </a:spcAft>
                        <a:buFont typeface="Symbol"/>
                        <a:buChar char=""/>
                      </a:pPr>
                      <a:r>
                        <a:rPr lang="es-ES" sz="1200" dirty="0">
                          <a:effectLst/>
                          <a:latin typeface="Arial" pitchFamily="34" charset="0"/>
                          <a:cs typeface="Arial" pitchFamily="34" charset="0"/>
                        </a:rPr>
                        <a:t>Management</a:t>
                      </a:r>
                      <a:endParaRPr lang="es-EC" sz="1200" dirty="0">
                        <a:effectLst/>
                        <a:latin typeface="Arial" pitchFamily="34" charset="0"/>
                        <a:cs typeface="Arial" pitchFamily="34" charset="0"/>
                      </a:endParaRPr>
                    </a:p>
                    <a:p>
                      <a:pPr marL="342900" lvl="0" indent="-342900" algn="just">
                        <a:lnSpc>
                          <a:spcPct val="150000"/>
                        </a:lnSpc>
                        <a:spcAft>
                          <a:spcPts val="0"/>
                        </a:spcAft>
                        <a:buFont typeface="Symbol"/>
                        <a:buChar char=""/>
                      </a:pPr>
                      <a:r>
                        <a:rPr lang="es-ES" sz="1200" dirty="0" err="1">
                          <a:effectLst/>
                          <a:latin typeface="Arial" pitchFamily="34" charset="0"/>
                          <a:cs typeface="Arial" pitchFamily="34" charset="0"/>
                        </a:rPr>
                        <a:t>Reporting</a:t>
                      </a:r>
                      <a:endParaRPr lang="es-EC" sz="1200" dirty="0">
                        <a:solidFill>
                          <a:srgbClr val="5F497A"/>
                        </a:solidFill>
                        <a:effectLst/>
                        <a:latin typeface="Arial" pitchFamily="34" charset="0"/>
                        <a:ea typeface="Calibri"/>
                        <a:cs typeface="Arial" pitchFamily="34" charset="0"/>
                      </a:endParaRPr>
                    </a:p>
                  </a:txBody>
                  <a:tcPr marL="67954" marR="67954" marT="0" marB="0"/>
                </a:tc>
              </a:tr>
              <a:tr h="1630893">
                <a:tc>
                  <a:txBody>
                    <a:bodyPr/>
                    <a:lstStyle/>
                    <a:p>
                      <a:pPr algn="just">
                        <a:lnSpc>
                          <a:spcPct val="150000"/>
                        </a:lnSpc>
                        <a:spcAft>
                          <a:spcPts val="0"/>
                        </a:spcAft>
                      </a:pPr>
                      <a:r>
                        <a:rPr lang="es-EC" sz="1200" b="0" dirty="0" err="1">
                          <a:effectLst/>
                          <a:latin typeface="Arial" pitchFamily="34" charset="0"/>
                          <a:cs typeface="Arial" pitchFamily="34" charset="0"/>
                        </a:rPr>
                        <a:t>Examples</a:t>
                      </a:r>
                      <a:r>
                        <a:rPr lang="es-EC" sz="1200" b="0" dirty="0">
                          <a:effectLst/>
                          <a:latin typeface="Arial" pitchFamily="34" charset="0"/>
                          <a:cs typeface="Arial" pitchFamily="34" charset="0"/>
                        </a:rPr>
                        <a:t>:</a:t>
                      </a:r>
                      <a:endParaRPr lang="es-EC" sz="1100" b="0" dirty="0">
                        <a:effectLst/>
                        <a:latin typeface="Arial" pitchFamily="34" charset="0"/>
                        <a:cs typeface="Arial" pitchFamily="34" charset="0"/>
                      </a:endParaRPr>
                    </a:p>
                    <a:p>
                      <a:pPr algn="just">
                        <a:lnSpc>
                          <a:spcPct val="150000"/>
                        </a:lnSpc>
                        <a:spcAft>
                          <a:spcPts val="0"/>
                        </a:spcAft>
                      </a:pPr>
                      <a:r>
                        <a:rPr lang="en-US" sz="1200" b="0" dirty="0">
                          <a:effectLst/>
                          <a:latin typeface="Arial" pitchFamily="34" charset="0"/>
                          <a:cs typeface="Arial" pitchFamily="34" charset="0"/>
                        </a:rPr>
                        <a:t>SalesForce.com</a:t>
                      </a:r>
                      <a:endParaRPr lang="es-EC" sz="1100" b="0" dirty="0">
                        <a:effectLst/>
                        <a:latin typeface="Arial" pitchFamily="34" charset="0"/>
                        <a:cs typeface="Arial" pitchFamily="34" charset="0"/>
                      </a:endParaRPr>
                    </a:p>
                    <a:p>
                      <a:pPr algn="just">
                        <a:lnSpc>
                          <a:spcPct val="150000"/>
                        </a:lnSpc>
                        <a:spcAft>
                          <a:spcPts val="0"/>
                        </a:spcAft>
                      </a:pPr>
                      <a:r>
                        <a:rPr lang="en-US" sz="1200" b="0" dirty="0">
                          <a:effectLst/>
                          <a:latin typeface="Arial" pitchFamily="34" charset="0"/>
                          <a:cs typeface="Arial" pitchFamily="34" charset="0"/>
                        </a:rPr>
                        <a:t>NetSuite</a:t>
                      </a:r>
                      <a:endParaRPr lang="es-EC" sz="1100" b="0" dirty="0">
                        <a:effectLst/>
                        <a:latin typeface="Arial" pitchFamily="34" charset="0"/>
                        <a:cs typeface="Arial" pitchFamily="34" charset="0"/>
                      </a:endParaRPr>
                    </a:p>
                    <a:p>
                      <a:pPr algn="just">
                        <a:lnSpc>
                          <a:spcPct val="150000"/>
                        </a:lnSpc>
                        <a:spcAft>
                          <a:spcPts val="0"/>
                        </a:spcAft>
                      </a:pPr>
                      <a:r>
                        <a:rPr lang="en-US" sz="1200" b="0" dirty="0">
                          <a:effectLst/>
                          <a:latin typeface="Arial" pitchFamily="34" charset="0"/>
                          <a:cs typeface="Arial" pitchFamily="34" charset="0"/>
                        </a:rPr>
                        <a:t>Oracle</a:t>
                      </a:r>
                      <a:endParaRPr lang="es-EC" sz="1100" b="0" dirty="0">
                        <a:effectLst/>
                        <a:latin typeface="Arial" pitchFamily="34" charset="0"/>
                        <a:cs typeface="Arial" pitchFamily="34" charset="0"/>
                      </a:endParaRPr>
                    </a:p>
                    <a:p>
                      <a:pPr algn="just">
                        <a:lnSpc>
                          <a:spcPct val="150000"/>
                        </a:lnSpc>
                        <a:spcAft>
                          <a:spcPts val="0"/>
                        </a:spcAft>
                      </a:pPr>
                      <a:r>
                        <a:rPr lang="en-US" sz="1200" b="0" dirty="0">
                          <a:effectLst/>
                          <a:latin typeface="Arial" pitchFamily="34" charset="0"/>
                          <a:cs typeface="Arial" pitchFamily="34" charset="0"/>
                        </a:rPr>
                        <a:t>IBM</a:t>
                      </a:r>
                      <a:endParaRPr lang="es-EC" sz="1100" b="0" dirty="0">
                        <a:effectLst/>
                        <a:latin typeface="Arial" pitchFamily="34" charset="0"/>
                        <a:cs typeface="Arial" pitchFamily="34" charset="0"/>
                      </a:endParaRPr>
                    </a:p>
                    <a:p>
                      <a:pPr algn="just">
                        <a:lnSpc>
                          <a:spcPct val="150000"/>
                        </a:lnSpc>
                        <a:spcAft>
                          <a:spcPts val="0"/>
                        </a:spcAft>
                      </a:pPr>
                      <a:r>
                        <a:rPr lang="en-US" sz="1200" b="0" dirty="0" err="1">
                          <a:effectLst/>
                          <a:latin typeface="Arial" pitchFamily="34" charset="0"/>
                          <a:cs typeface="Arial" pitchFamily="34" charset="0"/>
                        </a:rPr>
                        <a:t>GoogleApps</a:t>
                      </a:r>
                      <a:endParaRPr lang="es-EC" sz="1100" b="0" dirty="0">
                        <a:solidFill>
                          <a:srgbClr val="5F497A"/>
                        </a:solidFill>
                        <a:effectLst/>
                        <a:latin typeface="Arial" pitchFamily="34" charset="0"/>
                        <a:ea typeface="Calibri"/>
                        <a:cs typeface="Arial" pitchFamily="34" charset="0"/>
                      </a:endParaRPr>
                    </a:p>
                  </a:txBody>
                  <a:tcPr marL="67954" marR="67954" marT="0" marB="0"/>
                </a:tc>
                <a:tc>
                  <a:txBody>
                    <a:bodyPr/>
                    <a:lstStyle/>
                    <a:p>
                      <a:pPr algn="just">
                        <a:lnSpc>
                          <a:spcPct val="150000"/>
                        </a:lnSpc>
                        <a:spcAft>
                          <a:spcPts val="0"/>
                        </a:spcAft>
                      </a:pPr>
                      <a:r>
                        <a:rPr lang="en-US" sz="1200">
                          <a:effectLst/>
                          <a:latin typeface="Arial" pitchFamily="34" charset="0"/>
                          <a:cs typeface="Arial" pitchFamily="34" charset="0"/>
                        </a:rPr>
                        <a:t>Examples:</a:t>
                      </a:r>
                      <a:endParaRPr lang="es-EC" sz="1100">
                        <a:effectLst/>
                        <a:latin typeface="Arial" pitchFamily="34" charset="0"/>
                        <a:cs typeface="Arial" pitchFamily="34" charset="0"/>
                      </a:endParaRPr>
                    </a:p>
                    <a:p>
                      <a:pPr algn="just">
                        <a:lnSpc>
                          <a:spcPct val="150000"/>
                        </a:lnSpc>
                        <a:spcAft>
                          <a:spcPts val="0"/>
                        </a:spcAft>
                      </a:pPr>
                      <a:r>
                        <a:rPr lang="en-US" sz="1200">
                          <a:effectLst/>
                          <a:latin typeface="Arial" pitchFamily="34" charset="0"/>
                          <a:cs typeface="Arial" pitchFamily="34" charset="0"/>
                        </a:rPr>
                        <a:t>GAE</a:t>
                      </a:r>
                      <a:endParaRPr lang="es-EC" sz="1100">
                        <a:effectLst/>
                        <a:latin typeface="Arial" pitchFamily="34" charset="0"/>
                        <a:cs typeface="Arial" pitchFamily="34" charset="0"/>
                      </a:endParaRPr>
                    </a:p>
                    <a:p>
                      <a:pPr algn="just">
                        <a:lnSpc>
                          <a:spcPct val="150000"/>
                        </a:lnSpc>
                        <a:spcAft>
                          <a:spcPts val="0"/>
                        </a:spcAft>
                      </a:pPr>
                      <a:r>
                        <a:rPr lang="en-US" sz="1200">
                          <a:effectLst/>
                          <a:latin typeface="Arial" pitchFamily="34" charset="0"/>
                          <a:cs typeface="Arial" pitchFamily="34" charset="0"/>
                        </a:rPr>
                        <a:t>Microsoft´s Azure</a:t>
                      </a:r>
                      <a:endParaRPr lang="es-EC" sz="1100">
                        <a:effectLst/>
                        <a:latin typeface="Arial" pitchFamily="34" charset="0"/>
                        <a:cs typeface="Arial" pitchFamily="34" charset="0"/>
                      </a:endParaRPr>
                    </a:p>
                    <a:p>
                      <a:pPr algn="just">
                        <a:lnSpc>
                          <a:spcPct val="150000"/>
                        </a:lnSpc>
                        <a:spcAft>
                          <a:spcPts val="0"/>
                        </a:spcAft>
                      </a:pPr>
                      <a:r>
                        <a:rPr lang="en-US" sz="1200">
                          <a:effectLst/>
                          <a:latin typeface="Arial" pitchFamily="34" charset="0"/>
                          <a:cs typeface="Arial" pitchFamily="34" charset="0"/>
                        </a:rPr>
                        <a:t>Amazon EC2</a:t>
                      </a:r>
                      <a:endParaRPr lang="es-EC" sz="1100">
                        <a:solidFill>
                          <a:srgbClr val="5F497A"/>
                        </a:solidFill>
                        <a:effectLst/>
                        <a:latin typeface="Arial" pitchFamily="34" charset="0"/>
                        <a:ea typeface="Calibri"/>
                        <a:cs typeface="Arial" pitchFamily="34" charset="0"/>
                      </a:endParaRPr>
                    </a:p>
                  </a:txBody>
                  <a:tcPr marL="67954" marR="67954" marT="0" marB="0"/>
                </a:tc>
                <a:tc>
                  <a:txBody>
                    <a:bodyPr/>
                    <a:lstStyle/>
                    <a:p>
                      <a:pPr algn="just">
                        <a:lnSpc>
                          <a:spcPct val="150000"/>
                        </a:lnSpc>
                        <a:spcAft>
                          <a:spcPts val="0"/>
                        </a:spcAft>
                      </a:pPr>
                      <a:r>
                        <a:rPr lang="en-US" sz="1200" dirty="0">
                          <a:effectLst/>
                          <a:latin typeface="Arial" pitchFamily="34" charset="0"/>
                          <a:cs typeface="Arial" pitchFamily="34" charset="0"/>
                        </a:rPr>
                        <a:t>Examples:</a:t>
                      </a:r>
                      <a:endParaRPr lang="es-EC" sz="1100" dirty="0">
                        <a:effectLst/>
                        <a:latin typeface="Arial" pitchFamily="34" charset="0"/>
                        <a:cs typeface="Arial" pitchFamily="34" charset="0"/>
                      </a:endParaRPr>
                    </a:p>
                    <a:p>
                      <a:pPr algn="just">
                        <a:lnSpc>
                          <a:spcPct val="150000"/>
                        </a:lnSpc>
                        <a:spcAft>
                          <a:spcPts val="0"/>
                        </a:spcAft>
                      </a:pPr>
                      <a:r>
                        <a:rPr lang="en-US" sz="1200" dirty="0" err="1">
                          <a:effectLst/>
                          <a:latin typeface="Arial" pitchFamily="34" charset="0"/>
                          <a:cs typeface="Arial" pitchFamily="34" charset="0"/>
                        </a:rPr>
                        <a:t>GoGrid</a:t>
                      </a:r>
                      <a:endParaRPr lang="es-EC" sz="1100" dirty="0">
                        <a:effectLst/>
                        <a:latin typeface="Arial" pitchFamily="34" charset="0"/>
                        <a:cs typeface="Arial" pitchFamily="34" charset="0"/>
                      </a:endParaRPr>
                    </a:p>
                    <a:p>
                      <a:pPr algn="just">
                        <a:lnSpc>
                          <a:spcPct val="150000"/>
                        </a:lnSpc>
                        <a:spcAft>
                          <a:spcPts val="0"/>
                        </a:spcAft>
                      </a:pPr>
                      <a:r>
                        <a:rPr lang="en-US" sz="1200" dirty="0" err="1">
                          <a:effectLst/>
                          <a:latin typeface="Arial" pitchFamily="34" charset="0"/>
                          <a:cs typeface="Arial" pitchFamily="34" charset="0"/>
                        </a:rPr>
                        <a:t>Flexiscale</a:t>
                      </a:r>
                      <a:endParaRPr lang="es-EC" sz="1100" dirty="0">
                        <a:effectLst/>
                        <a:latin typeface="Arial" pitchFamily="34" charset="0"/>
                        <a:cs typeface="Arial" pitchFamily="34" charset="0"/>
                      </a:endParaRPr>
                    </a:p>
                    <a:p>
                      <a:pPr algn="just">
                        <a:lnSpc>
                          <a:spcPct val="150000"/>
                        </a:lnSpc>
                        <a:spcAft>
                          <a:spcPts val="0"/>
                        </a:spcAft>
                      </a:pPr>
                      <a:r>
                        <a:rPr lang="en-US" sz="1200" dirty="0" err="1">
                          <a:effectLst/>
                          <a:latin typeface="Arial" pitchFamily="34" charset="0"/>
                          <a:cs typeface="Arial" pitchFamily="34" charset="0"/>
                        </a:rPr>
                        <a:t>Joyent</a:t>
                      </a:r>
                      <a:endParaRPr lang="es-EC" sz="1100" dirty="0">
                        <a:solidFill>
                          <a:srgbClr val="5F497A"/>
                        </a:solidFill>
                        <a:effectLst/>
                        <a:latin typeface="Arial" pitchFamily="34" charset="0"/>
                        <a:ea typeface="Calibri"/>
                        <a:cs typeface="Arial" pitchFamily="34" charset="0"/>
                      </a:endParaRPr>
                    </a:p>
                  </a:txBody>
                  <a:tcPr marL="67954" marR="67954" marT="0" marB="0"/>
                </a:tc>
              </a:tr>
            </a:tbl>
          </a:graphicData>
        </a:graphic>
      </p:graphicFrame>
    </p:spTree>
    <p:extLst>
      <p:ext uri="{BB962C8B-B14F-4D97-AF65-F5344CB8AC3E}">
        <p14:creationId xmlns:p14="http://schemas.microsoft.com/office/powerpoint/2010/main" val="2820313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latin typeface="Arial" pitchFamily="34" charset="0"/>
                <a:cs typeface="Arial" pitchFamily="34" charset="0"/>
              </a:rPr>
              <a:t>3.   Desarrollo </a:t>
            </a:r>
            <a:r>
              <a:rPr lang="es-EC" b="1" dirty="0" smtClean="0">
                <a:latin typeface="Arial" pitchFamily="34" charset="0"/>
                <a:cs typeface="Arial" pitchFamily="34" charset="0"/>
              </a:rPr>
              <a:t>y Evaluación de </a:t>
            </a:r>
            <a:r>
              <a:rPr lang="es-EC" b="1" dirty="0">
                <a:latin typeface="Arial" pitchFamily="34" charset="0"/>
                <a:cs typeface="Arial" pitchFamily="34" charset="0"/>
              </a:rPr>
              <a:t>la </a:t>
            </a:r>
            <a:r>
              <a:rPr lang="es-EC" b="1" dirty="0" smtClean="0">
                <a:latin typeface="Arial" pitchFamily="34" charset="0"/>
                <a:cs typeface="Arial" pitchFamily="34" charset="0"/>
              </a:rPr>
              <a:t>Propuesta</a:t>
            </a:r>
            <a:endParaRPr lang="es-EC" dirty="0"/>
          </a:p>
        </p:txBody>
      </p:sp>
      <p:pic>
        <p:nvPicPr>
          <p:cNvPr id="12290" name="Picture 2" descr="Resultado de imagen de implementacion softwar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61655" y="2119313"/>
            <a:ext cx="5400052" cy="360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10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latin typeface="Arial" pitchFamily="34" charset="0"/>
                <a:cs typeface="Arial" pitchFamily="34" charset="0"/>
              </a:rPr>
              <a:t>      </a:t>
            </a:r>
            <a:r>
              <a:rPr lang="es-EC" dirty="0">
                <a:latin typeface="Arial" pitchFamily="34" charset="0"/>
                <a:cs typeface="Arial" pitchFamily="34" charset="0"/>
              </a:rPr>
              <a:t>3.1     Selección de la Herramienta </a:t>
            </a:r>
            <a:r>
              <a:rPr lang="es-EC" dirty="0" smtClean="0">
                <a:latin typeface="Arial" pitchFamily="34" charset="0"/>
                <a:cs typeface="Arial" pitchFamily="34" charset="0"/>
              </a:rPr>
              <a:t>Cloud</a:t>
            </a:r>
            <a:r>
              <a:rPr lang="es-EC" dirty="0">
                <a:latin typeface="Arial" pitchFamily="34" charset="0"/>
                <a:cs typeface="Arial" pitchFamily="34" charset="0"/>
              </a:rPr>
              <a:t>.</a:t>
            </a:r>
            <a:endParaRPr lang="es-EC" dirty="0"/>
          </a:p>
        </p:txBody>
      </p:sp>
      <p:sp>
        <p:nvSpPr>
          <p:cNvPr id="3" name="2 Marcador de contenido"/>
          <p:cNvSpPr>
            <a:spLocks noGrp="1"/>
          </p:cNvSpPr>
          <p:nvPr>
            <p:ph idx="1"/>
          </p:nvPr>
        </p:nvSpPr>
        <p:spPr/>
        <p:txBody>
          <a:bodyPr/>
          <a:lstStyle/>
          <a:p>
            <a:endParaRPr lang="es-EC" dirty="0"/>
          </a:p>
        </p:txBody>
      </p:sp>
      <p:pic>
        <p:nvPicPr>
          <p:cNvPr id="13340"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508" y="2348880"/>
            <a:ext cx="7165975"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11350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a:latin typeface="Arial" pitchFamily="34" charset="0"/>
                <a:cs typeface="Arial" pitchFamily="34" charset="0"/>
              </a:rPr>
              <a:t>3.2     Ejemplo Demostrativo de la Herramienta </a:t>
            </a:r>
            <a:r>
              <a:rPr lang="es-EC" dirty="0" err="1">
                <a:latin typeface="Arial" pitchFamily="34" charset="0"/>
                <a:cs typeface="Arial" pitchFamily="34" charset="0"/>
              </a:rPr>
              <a:t>Codenvy</a:t>
            </a:r>
            <a:r>
              <a:rPr lang="es-EC" dirty="0" smtClean="0">
                <a:latin typeface="Arial" pitchFamily="34" charset="0"/>
                <a:cs typeface="Arial" pitchFamily="34" charset="0"/>
              </a:rPr>
              <a:t>.</a:t>
            </a:r>
            <a:endParaRPr lang="es-EC" dirty="0"/>
          </a:p>
        </p:txBody>
      </p:sp>
      <p:sp>
        <p:nvSpPr>
          <p:cNvPr id="3" name="2 Marcador de contenido"/>
          <p:cNvSpPr>
            <a:spLocks noGrp="1"/>
          </p:cNvSpPr>
          <p:nvPr>
            <p:ph idx="1"/>
          </p:nvPr>
        </p:nvSpPr>
        <p:spPr/>
        <p:txBody>
          <a:bodyPr/>
          <a:lstStyle/>
          <a:p>
            <a:endParaRPr lang="es-EC"/>
          </a:p>
        </p:txBody>
      </p:sp>
      <p:pic>
        <p:nvPicPr>
          <p:cNvPr id="1026"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738" y="2492896"/>
            <a:ext cx="4962525"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121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3" y="817585"/>
            <a:ext cx="7520716" cy="1202485"/>
          </a:xfrm>
        </p:spPr>
        <p:txBody>
          <a:bodyPr>
            <a:normAutofit/>
          </a:bodyPr>
          <a:lstStyle/>
          <a:p>
            <a:r>
              <a:rPr lang="es-EC" sz="3200" b="1" dirty="0" smtClean="0">
                <a:latin typeface="Arial" pitchFamily="34" charset="0"/>
                <a:cs typeface="Arial" pitchFamily="34" charset="0"/>
              </a:rPr>
              <a:t>      3.3 </a:t>
            </a:r>
            <a:r>
              <a:rPr lang="es-EC" sz="3200" b="1" dirty="0">
                <a:latin typeface="Arial" pitchFamily="34" charset="0"/>
                <a:cs typeface="Arial" pitchFamily="34" charset="0"/>
              </a:rPr>
              <a:t>Evaluación de </a:t>
            </a:r>
            <a:r>
              <a:rPr lang="es-EC" sz="3200" b="1" dirty="0" smtClean="0">
                <a:latin typeface="Arial" pitchFamily="34" charset="0"/>
                <a:cs typeface="Arial" pitchFamily="34" charset="0"/>
              </a:rPr>
              <a:t>la Herramienta.</a:t>
            </a:r>
            <a:endParaRPr lang="es-EC" sz="3200" b="1" dirty="0"/>
          </a:p>
        </p:txBody>
      </p:sp>
      <p:sp>
        <p:nvSpPr>
          <p:cNvPr id="3" name="2 Marcador de contenido"/>
          <p:cNvSpPr>
            <a:spLocks noGrp="1"/>
          </p:cNvSpPr>
          <p:nvPr>
            <p:ph idx="1"/>
          </p:nvPr>
        </p:nvSpPr>
        <p:spPr/>
        <p:txBody>
          <a:bodyPr/>
          <a:lstStyle/>
          <a:p>
            <a:endParaRPr lang="es-EC" dirty="0"/>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3961"/>
          <a:stretch/>
        </p:blipFill>
        <p:spPr bwMode="auto">
          <a:xfrm>
            <a:off x="1979712" y="2132856"/>
            <a:ext cx="5349578" cy="3687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72166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endParaRPr lang="es-EC" dirty="0"/>
          </a:p>
        </p:txBody>
      </p:sp>
      <p:pic>
        <p:nvPicPr>
          <p:cNvPr id="1536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t="56900"/>
          <a:stretch/>
        </p:blipFill>
        <p:spPr bwMode="auto">
          <a:xfrm>
            <a:off x="1780739" y="2564904"/>
            <a:ext cx="5580934" cy="295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b="91909"/>
          <a:stretch/>
        </p:blipFill>
        <p:spPr bwMode="auto">
          <a:xfrm>
            <a:off x="1778677" y="2018564"/>
            <a:ext cx="5582995" cy="54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2104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817585"/>
            <a:ext cx="7920879" cy="1202485"/>
          </a:xfrm>
        </p:spPr>
        <p:txBody>
          <a:bodyPr>
            <a:noAutofit/>
          </a:bodyPr>
          <a:lstStyle/>
          <a:p>
            <a:r>
              <a:rPr lang="es-EC" sz="4000" dirty="0" smtClean="0">
                <a:latin typeface="Arial" pitchFamily="34" charset="0"/>
                <a:cs typeface="Arial" pitchFamily="34" charset="0"/>
              </a:rPr>
              <a:t>      3.4 Resultados obtenidos </a:t>
            </a:r>
            <a:r>
              <a:rPr lang="es-EC" sz="4000" dirty="0">
                <a:latin typeface="Arial" pitchFamily="34" charset="0"/>
                <a:cs typeface="Arial" pitchFamily="34" charset="0"/>
              </a:rPr>
              <a:t>en la </a:t>
            </a:r>
            <a:r>
              <a:rPr lang="es-EC" sz="4000" dirty="0" smtClean="0">
                <a:latin typeface="Arial" pitchFamily="34" charset="0"/>
                <a:cs typeface="Arial" pitchFamily="34" charset="0"/>
              </a:rPr>
              <a:t>empresa </a:t>
            </a:r>
            <a:r>
              <a:rPr lang="es-EC" sz="4000" dirty="0" err="1">
                <a:latin typeface="Arial" pitchFamily="34" charset="0"/>
                <a:cs typeface="Arial" pitchFamily="34" charset="0"/>
              </a:rPr>
              <a:t>IntSoft</a:t>
            </a:r>
            <a:r>
              <a:rPr lang="es-EC" sz="4000" dirty="0">
                <a:latin typeface="Arial" pitchFamily="34" charset="0"/>
                <a:cs typeface="Arial" pitchFamily="34" charset="0"/>
              </a:rPr>
              <a:t> 	</a:t>
            </a:r>
            <a:r>
              <a:rPr lang="es-EC" sz="4000" dirty="0" err="1">
                <a:latin typeface="Arial" pitchFamily="34" charset="0"/>
                <a:cs typeface="Arial" pitchFamily="34" charset="0"/>
              </a:rPr>
              <a:t>Solutions</a:t>
            </a:r>
            <a:r>
              <a:rPr lang="es-EC" sz="4000" dirty="0" smtClean="0">
                <a:latin typeface="Arial" pitchFamily="34" charset="0"/>
                <a:cs typeface="Arial" pitchFamily="34" charset="0"/>
              </a:rPr>
              <a:t>.</a:t>
            </a:r>
            <a:endParaRPr lang="es-EC" sz="4000" dirty="0"/>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3752"/>
          <a:stretch/>
        </p:blipFill>
        <p:spPr bwMode="auto">
          <a:xfrm>
            <a:off x="1753844" y="2132856"/>
            <a:ext cx="5611116" cy="3918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8783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a:xfrm>
            <a:off x="1691680" y="2852936"/>
            <a:ext cx="6048672" cy="2304256"/>
          </a:xfrm>
        </p:spPr>
        <p:txBody>
          <a:bodyPr>
            <a:normAutofit/>
          </a:bodyPr>
          <a:lstStyle/>
          <a:p>
            <a:r>
              <a:rPr lang="es-EC" sz="2800" b="1" dirty="0" smtClean="0">
                <a:latin typeface="Goudy Old Style" pitchFamily="18" charset="0"/>
              </a:rPr>
              <a:t>«En la adversidad es donde se conoce la virtud y la fortaleza de los humanos»</a:t>
            </a:r>
          </a:p>
          <a:p>
            <a:endParaRPr lang="es-EC" sz="2800" b="1" dirty="0" smtClean="0">
              <a:latin typeface="Goudy Old Style" pitchFamily="18" charset="0"/>
            </a:endParaRPr>
          </a:p>
          <a:p>
            <a:pPr marL="1783080" lvl="5" indent="0" algn="r">
              <a:buNone/>
            </a:pPr>
            <a:r>
              <a:rPr lang="es-EC" sz="2000" b="1" dirty="0" smtClean="0">
                <a:latin typeface="Goudy Old Style" pitchFamily="18" charset="0"/>
              </a:rPr>
              <a:t>Aristóteles</a:t>
            </a:r>
            <a:endParaRPr lang="es-EC" sz="1800" b="1" dirty="0" smtClean="0">
              <a:latin typeface="Goudy Old Style" pitchFamily="18" charset="0"/>
            </a:endParaRPr>
          </a:p>
          <a:p>
            <a:endParaRPr lang="es-EC" dirty="0"/>
          </a:p>
          <a:p>
            <a:pPr marL="0" indent="0">
              <a:buNone/>
            </a:pPr>
            <a:endParaRPr lang="es-EC" dirty="0"/>
          </a:p>
        </p:txBody>
      </p:sp>
      <p:pic>
        <p:nvPicPr>
          <p:cNvPr id="4" name="Picture 6" descr="Resultado de imagen para decc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3690" y="5157192"/>
            <a:ext cx="1052726" cy="10527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Picture 2" descr="Resultado de imagen de Uf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1" y="836712"/>
            <a:ext cx="6273353" cy="162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713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6785"/>
          <a:stretch/>
        </p:blipFill>
        <p:spPr bwMode="auto">
          <a:xfrm>
            <a:off x="1331639" y="2564904"/>
            <a:ext cx="6496247" cy="345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90509"/>
          <a:stretch/>
        </p:blipFill>
        <p:spPr bwMode="auto">
          <a:xfrm>
            <a:off x="1322553" y="1798230"/>
            <a:ext cx="6505334" cy="766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51920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latin typeface="Arial" pitchFamily="34" charset="0"/>
                <a:cs typeface="Arial" pitchFamily="34" charset="0"/>
              </a:rPr>
              <a:t>4. Conclusiones</a:t>
            </a:r>
            <a:endParaRPr lang="es-EC" dirty="0">
              <a:latin typeface="Arial" pitchFamily="34" charset="0"/>
              <a:cs typeface="Arial" pitchFamily="34" charset="0"/>
            </a:endParaRPr>
          </a:p>
        </p:txBody>
      </p:sp>
      <p:sp>
        <p:nvSpPr>
          <p:cNvPr id="4" name="3 Rectángulo redondeado"/>
          <p:cNvSpPr/>
          <p:nvPr/>
        </p:nvSpPr>
        <p:spPr>
          <a:xfrm>
            <a:off x="1691680" y="1988840"/>
            <a:ext cx="6048672" cy="122413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b="1" dirty="0" smtClean="0">
                <a:solidFill>
                  <a:schemeClr val="tx1"/>
                </a:solidFill>
                <a:latin typeface="Arial" pitchFamily="34" charset="0"/>
                <a:cs typeface="Arial" pitchFamily="34" charset="0"/>
              </a:rPr>
              <a:t>La </a:t>
            </a:r>
            <a:r>
              <a:rPr lang="es-EC" sz="1400" b="1" dirty="0">
                <a:solidFill>
                  <a:schemeClr val="tx1"/>
                </a:solidFill>
                <a:latin typeface="Arial" pitchFamily="34" charset="0"/>
                <a:cs typeface="Arial" pitchFamily="34" charset="0"/>
              </a:rPr>
              <a:t>incorporación de plataformas en la nube para desarrollo, está revolucionando el mundo de la programación debido a que reduce el tiempo que dedican a configuración, instalación y mantenimiento de ambientes de desarrollo locales las empresas especializadas en la elaboración de </a:t>
            </a:r>
            <a:r>
              <a:rPr lang="es-EC" sz="1400" b="1" dirty="0" smtClean="0">
                <a:solidFill>
                  <a:schemeClr val="tx1"/>
                </a:solidFill>
                <a:latin typeface="Arial" pitchFamily="34" charset="0"/>
                <a:cs typeface="Arial" pitchFamily="34" charset="0"/>
              </a:rPr>
              <a:t>soluciones de </a:t>
            </a:r>
            <a:r>
              <a:rPr lang="es-EC" sz="1400" b="1" dirty="0">
                <a:solidFill>
                  <a:schemeClr val="tx1"/>
                </a:solidFill>
                <a:latin typeface="Arial" pitchFamily="34" charset="0"/>
                <a:cs typeface="Arial" pitchFamily="34" charset="0"/>
              </a:rPr>
              <a:t>software. </a:t>
            </a:r>
          </a:p>
        </p:txBody>
      </p:sp>
      <p:sp>
        <p:nvSpPr>
          <p:cNvPr id="5" name="4 Rectángulo redondeado"/>
          <p:cNvSpPr/>
          <p:nvPr/>
        </p:nvSpPr>
        <p:spPr>
          <a:xfrm>
            <a:off x="1691680" y="3429000"/>
            <a:ext cx="6048672" cy="122413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sz="1400" b="1" dirty="0" smtClean="0">
              <a:solidFill>
                <a:schemeClr val="tx1"/>
              </a:solidFill>
              <a:latin typeface="Arial" pitchFamily="34" charset="0"/>
              <a:cs typeface="Arial" pitchFamily="34" charset="0"/>
            </a:endParaRPr>
          </a:p>
          <a:p>
            <a:pPr algn="just"/>
            <a:r>
              <a:rPr lang="es-EC" sz="1400" b="1" dirty="0" smtClean="0">
                <a:solidFill>
                  <a:schemeClr val="tx1"/>
                </a:solidFill>
                <a:latin typeface="Arial" pitchFamily="34" charset="0"/>
                <a:cs typeface="Arial" pitchFamily="34" charset="0"/>
              </a:rPr>
              <a:t>La </a:t>
            </a:r>
            <a:r>
              <a:rPr lang="es-EC" sz="1400" b="1" dirty="0">
                <a:solidFill>
                  <a:schemeClr val="tx1"/>
                </a:solidFill>
                <a:latin typeface="Arial" pitchFamily="34" charset="0"/>
                <a:cs typeface="Arial" pitchFamily="34" charset="0"/>
              </a:rPr>
              <a:t>facilidad que brindan estas plataformas </a:t>
            </a:r>
            <a:r>
              <a:rPr lang="es-EC" sz="1400" b="1" dirty="0" err="1">
                <a:solidFill>
                  <a:schemeClr val="tx1"/>
                </a:solidFill>
                <a:latin typeface="Arial" pitchFamily="34" charset="0"/>
                <a:cs typeface="Arial" pitchFamily="34" charset="0"/>
              </a:rPr>
              <a:t>cloud</a:t>
            </a:r>
            <a:r>
              <a:rPr lang="es-EC" sz="1400" b="1" dirty="0">
                <a:solidFill>
                  <a:schemeClr val="tx1"/>
                </a:solidFill>
                <a:latin typeface="Arial" pitchFamily="34" charset="0"/>
                <a:cs typeface="Arial" pitchFamily="34" charset="0"/>
              </a:rPr>
              <a:t> de programar directamente en un servidor en la nube, permite el desarrollo colaborativo de código en tiempo real por parte del equipo de programadores mejorando el despliegue de los proyectos de la empresa </a:t>
            </a:r>
            <a:r>
              <a:rPr lang="es-EC" sz="1400" b="1" dirty="0" err="1">
                <a:solidFill>
                  <a:schemeClr val="tx1"/>
                </a:solidFill>
                <a:latin typeface="Arial" pitchFamily="34" charset="0"/>
                <a:cs typeface="Arial" pitchFamily="34" charset="0"/>
              </a:rPr>
              <a:t>IntSoft</a:t>
            </a:r>
            <a:r>
              <a:rPr lang="es-EC" sz="1400" b="1" dirty="0">
                <a:solidFill>
                  <a:schemeClr val="tx1"/>
                </a:solidFill>
                <a:latin typeface="Arial" pitchFamily="34" charset="0"/>
                <a:cs typeface="Arial" pitchFamily="34" charset="0"/>
              </a:rPr>
              <a:t> </a:t>
            </a:r>
            <a:r>
              <a:rPr lang="es-EC" sz="1400" b="1" dirty="0" err="1">
                <a:solidFill>
                  <a:schemeClr val="tx1"/>
                </a:solidFill>
                <a:latin typeface="Arial" pitchFamily="34" charset="0"/>
                <a:cs typeface="Arial" pitchFamily="34" charset="0"/>
              </a:rPr>
              <a:t>Solutions</a:t>
            </a:r>
            <a:r>
              <a:rPr lang="es-EC" sz="1400" b="1" dirty="0">
                <a:solidFill>
                  <a:schemeClr val="tx1"/>
                </a:solidFill>
                <a:latin typeface="Arial" pitchFamily="34" charset="0"/>
                <a:cs typeface="Arial" pitchFamily="34" charset="0"/>
              </a:rPr>
              <a:t>.</a:t>
            </a:r>
          </a:p>
          <a:p>
            <a:pPr algn="just"/>
            <a:endParaRPr lang="es-EC" sz="1400" b="1" dirty="0">
              <a:solidFill>
                <a:schemeClr val="tx1"/>
              </a:solidFill>
              <a:latin typeface="Arial" pitchFamily="34" charset="0"/>
              <a:cs typeface="Arial" pitchFamily="34" charset="0"/>
            </a:endParaRPr>
          </a:p>
        </p:txBody>
      </p:sp>
      <p:sp>
        <p:nvSpPr>
          <p:cNvPr id="6" name="5 Rectángulo redondeado"/>
          <p:cNvSpPr/>
          <p:nvPr/>
        </p:nvSpPr>
        <p:spPr>
          <a:xfrm>
            <a:off x="1691680" y="4869160"/>
            <a:ext cx="6048672" cy="122413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sz="1400" b="1" dirty="0" smtClean="0">
              <a:solidFill>
                <a:schemeClr val="tx1"/>
              </a:solidFill>
              <a:latin typeface="Arial" pitchFamily="34" charset="0"/>
              <a:cs typeface="Arial" pitchFamily="34" charset="0"/>
            </a:endParaRPr>
          </a:p>
          <a:p>
            <a:pPr algn="just"/>
            <a:r>
              <a:rPr lang="es-EC" sz="1400" b="1" dirty="0" smtClean="0">
                <a:solidFill>
                  <a:schemeClr val="tx1"/>
                </a:solidFill>
                <a:latin typeface="Arial" pitchFamily="34" charset="0"/>
                <a:cs typeface="Arial" pitchFamily="34" charset="0"/>
              </a:rPr>
              <a:t>El </a:t>
            </a:r>
            <a:r>
              <a:rPr lang="es-EC" sz="1400" b="1" dirty="0">
                <a:solidFill>
                  <a:schemeClr val="tx1"/>
                </a:solidFill>
                <a:latin typeface="Arial" pitchFamily="34" charset="0"/>
                <a:cs typeface="Arial" pitchFamily="34" charset="0"/>
              </a:rPr>
              <a:t>desarrollo de código en tiempo real que brinda la plataforma en la nube permite a los desarrolladores realizar una sola actualización en los repositorios </a:t>
            </a:r>
            <a:r>
              <a:rPr lang="es-EC" sz="1400" b="1" dirty="0" err="1">
                <a:solidFill>
                  <a:schemeClr val="tx1"/>
                </a:solidFill>
                <a:latin typeface="Arial" pitchFamily="34" charset="0"/>
                <a:cs typeface="Arial" pitchFamily="34" charset="0"/>
              </a:rPr>
              <a:t>GitHub</a:t>
            </a:r>
            <a:r>
              <a:rPr lang="es-EC" sz="1400" b="1" dirty="0">
                <a:solidFill>
                  <a:schemeClr val="tx1"/>
                </a:solidFill>
                <a:latin typeface="Arial" pitchFamily="34" charset="0"/>
                <a:cs typeface="Arial" pitchFamily="34" charset="0"/>
              </a:rPr>
              <a:t> de cada proyecto evitando así conflictos de </a:t>
            </a:r>
            <a:r>
              <a:rPr lang="es-EC" sz="1400" b="1" dirty="0" err="1">
                <a:solidFill>
                  <a:schemeClr val="tx1"/>
                </a:solidFill>
                <a:latin typeface="Arial" pitchFamily="34" charset="0"/>
                <a:cs typeface="Arial" pitchFamily="34" charset="0"/>
              </a:rPr>
              <a:t>versionamiento</a:t>
            </a:r>
            <a:r>
              <a:rPr lang="es-EC" sz="1400" b="1" dirty="0">
                <a:solidFill>
                  <a:schemeClr val="tx1"/>
                </a:solidFill>
                <a:latin typeface="Arial" pitchFamily="34" charset="0"/>
                <a:cs typeface="Arial" pitchFamily="34" charset="0"/>
              </a:rPr>
              <a:t> que se presentaban </a:t>
            </a:r>
            <a:r>
              <a:rPr lang="es-EC" sz="1400" b="1" dirty="0" smtClean="0">
                <a:solidFill>
                  <a:schemeClr val="tx1"/>
                </a:solidFill>
                <a:latin typeface="Arial" pitchFamily="34" charset="0"/>
                <a:cs typeface="Arial" pitchFamily="34" charset="0"/>
              </a:rPr>
              <a:t>usando </a:t>
            </a:r>
            <a:r>
              <a:rPr lang="es-EC" sz="1400" b="1" dirty="0">
                <a:solidFill>
                  <a:schemeClr val="tx1"/>
                </a:solidFill>
                <a:latin typeface="Arial" pitchFamily="34" charset="0"/>
                <a:cs typeface="Arial" pitchFamily="34" charset="0"/>
              </a:rPr>
              <a:t>la programación local tradicional de la empresa.</a:t>
            </a:r>
          </a:p>
          <a:p>
            <a:pPr algn="just"/>
            <a:endParaRPr lang="es-EC" sz="14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3468555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C" dirty="0"/>
          </a:p>
        </p:txBody>
      </p:sp>
      <p:sp>
        <p:nvSpPr>
          <p:cNvPr id="3" name="2 Marcador de contenido"/>
          <p:cNvSpPr>
            <a:spLocks noGrp="1"/>
          </p:cNvSpPr>
          <p:nvPr>
            <p:ph idx="1"/>
          </p:nvPr>
        </p:nvSpPr>
        <p:spPr/>
        <p:txBody>
          <a:bodyPr/>
          <a:lstStyle/>
          <a:p>
            <a:endParaRPr lang="es-EC"/>
          </a:p>
        </p:txBody>
      </p:sp>
      <p:sp>
        <p:nvSpPr>
          <p:cNvPr id="4" name="3 Rectángulo redondeado"/>
          <p:cNvSpPr/>
          <p:nvPr/>
        </p:nvSpPr>
        <p:spPr>
          <a:xfrm>
            <a:off x="1691680" y="1988840"/>
            <a:ext cx="6048672" cy="122413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b="1" dirty="0" smtClean="0">
                <a:solidFill>
                  <a:schemeClr val="tx1"/>
                </a:solidFill>
                <a:latin typeface="Arial" pitchFamily="34" charset="0"/>
                <a:cs typeface="Arial" pitchFamily="34" charset="0"/>
              </a:rPr>
              <a:t>Preparar </a:t>
            </a:r>
            <a:r>
              <a:rPr lang="es-EC" sz="1400" b="1" dirty="0">
                <a:solidFill>
                  <a:schemeClr val="tx1"/>
                </a:solidFill>
                <a:latin typeface="Arial" pitchFamily="34" charset="0"/>
                <a:cs typeface="Arial" pitchFamily="34" charset="0"/>
              </a:rPr>
              <a:t>al personal de </a:t>
            </a:r>
            <a:r>
              <a:rPr lang="es-EC" sz="1400" b="1" dirty="0" err="1">
                <a:solidFill>
                  <a:schemeClr val="tx1"/>
                </a:solidFill>
                <a:latin typeface="Arial" pitchFamily="34" charset="0"/>
                <a:cs typeface="Arial" pitchFamily="34" charset="0"/>
              </a:rPr>
              <a:t>IntSoft</a:t>
            </a:r>
            <a:r>
              <a:rPr lang="es-EC" sz="1400" b="1" dirty="0">
                <a:solidFill>
                  <a:schemeClr val="tx1"/>
                </a:solidFill>
                <a:latin typeface="Arial" pitchFamily="34" charset="0"/>
                <a:cs typeface="Arial" pitchFamily="34" charset="0"/>
              </a:rPr>
              <a:t> </a:t>
            </a:r>
            <a:r>
              <a:rPr lang="es-EC" sz="1400" b="1" dirty="0" err="1">
                <a:solidFill>
                  <a:schemeClr val="tx1"/>
                </a:solidFill>
                <a:latin typeface="Arial" pitchFamily="34" charset="0"/>
                <a:cs typeface="Arial" pitchFamily="34" charset="0"/>
              </a:rPr>
              <a:t>Solutions</a:t>
            </a:r>
            <a:r>
              <a:rPr lang="es-EC" sz="1400" b="1" dirty="0">
                <a:solidFill>
                  <a:schemeClr val="tx1"/>
                </a:solidFill>
                <a:latin typeface="Arial" pitchFamily="34" charset="0"/>
                <a:cs typeface="Arial" pitchFamily="34" charset="0"/>
              </a:rPr>
              <a:t> en el manejo de esta herramienta propuesta para desarrollo con la finalidad de que puedan mejorar su uso y conozcan a cabalidad todos sus beneficios y facilidades.</a:t>
            </a:r>
          </a:p>
          <a:p>
            <a:pPr algn="just"/>
            <a:endParaRPr lang="es-EC" sz="1400" b="1" dirty="0">
              <a:solidFill>
                <a:schemeClr val="tx1"/>
              </a:solidFill>
              <a:latin typeface="Arial" pitchFamily="34" charset="0"/>
              <a:cs typeface="Arial" pitchFamily="34" charset="0"/>
            </a:endParaRPr>
          </a:p>
        </p:txBody>
      </p:sp>
      <p:sp>
        <p:nvSpPr>
          <p:cNvPr id="7" name="6 Rectángulo redondeado"/>
          <p:cNvSpPr/>
          <p:nvPr/>
        </p:nvSpPr>
        <p:spPr>
          <a:xfrm>
            <a:off x="1688461" y="3429000"/>
            <a:ext cx="6048672" cy="122413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sz="1400" b="1" dirty="0" smtClean="0">
              <a:solidFill>
                <a:schemeClr val="tx1"/>
              </a:solidFill>
              <a:latin typeface="Arial" pitchFamily="34" charset="0"/>
              <a:cs typeface="Arial" pitchFamily="34" charset="0"/>
            </a:endParaRPr>
          </a:p>
          <a:p>
            <a:pPr algn="just"/>
            <a:r>
              <a:rPr lang="es-EC" sz="1400" b="1" dirty="0">
                <a:solidFill>
                  <a:schemeClr val="tx1"/>
                </a:solidFill>
                <a:latin typeface="Arial" pitchFamily="34" charset="0"/>
                <a:cs typeface="Arial" pitchFamily="34" charset="0"/>
              </a:rPr>
              <a:t>R</a:t>
            </a:r>
            <a:r>
              <a:rPr lang="es-EC" sz="1400" b="1" dirty="0" smtClean="0">
                <a:solidFill>
                  <a:schemeClr val="tx1"/>
                </a:solidFill>
                <a:latin typeface="Arial" pitchFamily="34" charset="0"/>
                <a:cs typeface="Arial" pitchFamily="34" charset="0"/>
              </a:rPr>
              <a:t>ecordar </a:t>
            </a:r>
            <a:r>
              <a:rPr lang="es-EC" sz="1400" b="1" dirty="0">
                <a:solidFill>
                  <a:schemeClr val="tx1"/>
                </a:solidFill>
                <a:latin typeface="Arial" pitchFamily="34" charset="0"/>
                <a:cs typeface="Arial" pitchFamily="34" charset="0"/>
              </a:rPr>
              <a:t>al equipo de programadores de la empresa tener conocimientos acerca de administración de servidor de aplicaciones Ubuntu con el propósito </a:t>
            </a:r>
            <a:r>
              <a:rPr lang="es-EC" sz="1400" b="1" dirty="0" smtClean="0">
                <a:solidFill>
                  <a:schemeClr val="tx1"/>
                </a:solidFill>
                <a:latin typeface="Arial" pitchFamily="34" charset="0"/>
                <a:cs typeface="Arial" pitchFamily="34" charset="0"/>
              </a:rPr>
              <a:t>que </a:t>
            </a:r>
            <a:r>
              <a:rPr lang="es-EC" sz="1400" b="1" dirty="0">
                <a:solidFill>
                  <a:schemeClr val="tx1"/>
                </a:solidFill>
                <a:latin typeface="Arial" pitchFamily="34" charset="0"/>
                <a:cs typeface="Arial" pitchFamily="34" charset="0"/>
              </a:rPr>
              <a:t>puedan manejar el terminal que facilita la herramienta </a:t>
            </a:r>
            <a:r>
              <a:rPr lang="es-EC" sz="1400" b="1" dirty="0" err="1">
                <a:solidFill>
                  <a:schemeClr val="tx1"/>
                </a:solidFill>
                <a:latin typeface="Arial" pitchFamily="34" charset="0"/>
                <a:cs typeface="Arial" pitchFamily="34" charset="0"/>
              </a:rPr>
              <a:t>Codenvy</a:t>
            </a:r>
            <a:r>
              <a:rPr lang="es-EC" sz="1400" b="1" dirty="0">
                <a:solidFill>
                  <a:schemeClr val="tx1"/>
                </a:solidFill>
                <a:latin typeface="Arial" pitchFamily="34" charset="0"/>
                <a:cs typeface="Arial" pitchFamily="34" charset="0"/>
              </a:rPr>
              <a:t> para </a:t>
            </a:r>
            <a:r>
              <a:rPr lang="es-EC" sz="1400" b="1" dirty="0" err="1">
                <a:solidFill>
                  <a:schemeClr val="tx1"/>
                </a:solidFill>
                <a:latin typeface="Arial" pitchFamily="34" charset="0"/>
                <a:cs typeface="Arial" pitchFamily="34" charset="0"/>
              </a:rPr>
              <a:t>deployar</a:t>
            </a:r>
            <a:r>
              <a:rPr lang="es-EC" sz="1400" b="1" dirty="0">
                <a:solidFill>
                  <a:schemeClr val="tx1"/>
                </a:solidFill>
                <a:latin typeface="Arial" pitchFamily="34" charset="0"/>
                <a:cs typeface="Arial" pitchFamily="34" charset="0"/>
              </a:rPr>
              <a:t> la aplicación y su motor </a:t>
            </a:r>
            <a:r>
              <a:rPr lang="es-EC" sz="1400" b="1" dirty="0" err="1">
                <a:solidFill>
                  <a:schemeClr val="tx1"/>
                </a:solidFill>
                <a:latin typeface="Arial" pitchFamily="34" charset="0"/>
                <a:cs typeface="Arial" pitchFamily="34" charset="0"/>
              </a:rPr>
              <a:t>MySQL</a:t>
            </a:r>
            <a:r>
              <a:rPr lang="es-EC" sz="1400" b="1" dirty="0">
                <a:solidFill>
                  <a:schemeClr val="tx1"/>
                </a:solidFill>
                <a:latin typeface="Arial" pitchFamily="34" charset="0"/>
                <a:cs typeface="Arial" pitchFamily="34" charset="0"/>
              </a:rPr>
              <a:t> de base de datos.</a:t>
            </a:r>
          </a:p>
          <a:p>
            <a:pPr algn="just"/>
            <a:endParaRPr lang="es-EC" sz="1400" b="1" dirty="0">
              <a:solidFill>
                <a:schemeClr val="tx1"/>
              </a:solidFill>
              <a:latin typeface="Arial" pitchFamily="34" charset="0"/>
              <a:cs typeface="Arial" pitchFamily="34" charset="0"/>
            </a:endParaRPr>
          </a:p>
        </p:txBody>
      </p:sp>
      <p:sp>
        <p:nvSpPr>
          <p:cNvPr id="8" name="7 Rectángulo redondeado"/>
          <p:cNvSpPr/>
          <p:nvPr/>
        </p:nvSpPr>
        <p:spPr>
          <a:xfrm>
            <a:off x="1691680" y="4869160"/>
            <a:ext cx="6048672" cy="122413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400" b="1" dirty="0" smtClean="0">
                <a:solidFill>
                  <a:schemeClr val="tx1"/>
                </a:solidFill>
                <a:latin typeface="Arial" pitchFamily="34" charset="0"/>
                <a:cs typeface="Arial" pitchFamily="34" charset="0"/>
              </a:rPr>
              <a:t>Migrar </a:t>
            </a:r>
            <a:r>
              <a:rPr lang="es-EC" sz="1400" b="1" dirty="0">
                <a:solidFill>
                  <a:schemeClr val="tx1"/>
                </a:solidFill>
                <a:latin typeface="Arial" pitchFamily="34" charset="0"/>
                <a:cs typeface="Arial" pitchFamily="34" charset="0"/>
              </a:rPr>
              <a:t>las aplicaciones de software pequeñas con el fin de ir ajustando sus requisitos de programación a lo que ofrece esta plataforma de desarrollo en la nube.</a:t>
            </a:r>
          </a:p>
        </p:txBody>
      </p:sp>
    </p:spTree>
    <p:extLst>
      <p:ext uri="{BB962C8B-B14F-4D97-AF65-F5344CB8AC3E}">
        <p14:creationId xmlns:p14="http://schemas.microsoft.com/office/powerpoint/2010/main" val="386018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1340768"/>
            <a:ext cx="6965245" cy="1202485"/>
          </a:xfrm>
        </p:spPr>
        <p:txBody>
          <a:bodyPr>
            <a:normAutofit/>
          </a:bodyPr>
          <a:lstStyle/>
          <a:p>
            <a:r>
              <a:rPr lang="es-EC" sz="6600" dirty="0" smtClean="0">
                <a:latin typeface="Brush Script MT" pitchFamily="66" charset="0"/>
              </a:rPr>
              <a:t>Gracias</a:t>
            </a:r>
            <a:endParaRPr lang="es-EC" sz="6600" dirty="0">
              <a:latin typeface="Brush Script MT" pitchFamily="66" charset="0"/>
            </a:endParaRPr>
          </a:p>
        </p:txBody>
      </p:sp>
      <p:pic>
        <p:nvPicPr>
          <p:cNvPr id="18434"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492896"/>
            <a:ext cx="4572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127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211960" y="2492896"/>
            <a:ext cx="1647800" cy="351656"/>
          </a:xfrm>
          <a:prstGeom prst="rect">
            <a:avLst/>
          </a:prstGeom>
        </p:spPr>
        <p:txBody>
          <a:bodyPr vert="horz" lIns="91440" tIns="45720" rIns="91440" bIns="45720" rtlCol="0" anchor="b">
            <a:no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C" sz="2000" b="1" dirty="0" smtClean="0">
                <a:latin typeface="Arial" pitchFamily="34" charset="0"/>
                <a:cs typeface="Arial" pitchFamily="34" charset="0"/>
              </a:rPr>
              <a:t>AGENDA </a:t>
            </a:r>
            <a:endParaRPr lang="es-EC" sz="2000" dirty="0">
              <a:latin typeface="Arial" pitchFamily="34" charset="0"/>
              <a:cs typeface="Arial" pitchFamily="34" charset="0"/>
            </a:endParaRPr>
          </a:p>
        </p:txBody>
      </p:sp>
      <p:pic>
        <p:nvPicPr>
          <p:cNvPr id="5" name="Picture 2" descr="Resultado de imagen de Uf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0378" y="1063440"/>
            <a:ext cx="5247926" cy="1357448"/>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1051992" y="2769890"/>
            <a:ext cx="3880048" cy="2677656"/>
          </a:xfrm>
          <a:prstGeom prst="rect">
            <a:avLst/>
          </a:prstGeom>
          <a:noFill/>
        </p:spPr>
        <p:txBody>
          <a:bodyPr wrap="square" rtlCol="0">
            <a:spAutoFit/>
          </a:bodyPr>
          <a:lstStyle/>
          <a:p>
            <a:pPr marL="342900" indent="-342900">
              <a:buFontTx/>
              <a:buAutoNum type="arabicPeriod"/>
            </a:pPr>
            <a:r>
              <a:rPr lang="es-EC" sz="1200" b="1" dirty="0" smtClean="0">
                <a:latin typeface="Arial" pitchFamily="34" charset="0"/>
                <a:cs typeface="Arial" pitchFamily="34" charset="0"/>
              </a:rPr>
              <a:t>Introducción</a:t>
            </a:r>
            <a:br>
              <a:rPr lang="es-EC" sz="1200" b="1" dirty="0" smtClean="0">
                <a:latin typeface="Arial" pitchFamily="34" charset="0"/>
                <a:cs typeface="Arial" pitchFamily="34" charset="0"/>
              </a:rPr>
            </a:br>
            <a:r>
              <a:rPr lang="es-EC" sz="1200" dirty="0" smtClean="0">
                <a:latin typeface="Arial" pitchFamily="34" charset="0"/>
                <a:cs typeface="Arial" pitchFamily="34" charset="0"/>
              </a:rPr>
              <a:t>1.1    Antecedentes.</a:t>
            </a:r>
            <a:br>
              <a:rPr lang="es-EC" sz="1200" dirty="0" smtClean="0">
                <a:latin typeface="Arial" pitchFamily="34" charset="0"/>
                <a:cs typeface="Arial" pitchFamily="34" charset="0"/>
              </a:rPr>
            </a:br>
            <a:r>
              <a:rPr lang="es-EC" sz="1200" dirty="0" smtClean="0">
                <a:latin typeface="Arial" pitchFamily="34" charset="0"/>
                <a:cs typeface="Arial" pitchFamily="34" charset="0"/>
              </a:rPr>
              <a:t>1.2    Problemática.</a:t>
            </a:r>
            <a:br>
              <a:rPr lang="es-EC" sz="1200" dirty="0" smtClean="0">
                <a:latin typeface="Arial" pitchFamily="34" charset="0"/>
                <a:cs typeface="Arial" pitchFamily="34" charset="0"/>
              </a:rPr>
            </a:br>
            <a:r>
              <a:rPr lang="es-EC" sz="1200" dirty="0" smtClean="0">
                <a:latin typeface="Arial" pitchFamily="34" charset="0"/>
                <a:cs typeface="Arial" pitchFamily="34" charset="0"/>
              </a:rPr>
              <a:t>1.3    Justificación.</a:t>
            </a:r>
            <a:br>
              <a:rPr lang="es-EC" sz="1200" dirty="0" smtClean="0">
                <a:latin typeface="Arial" pitchFamily="34" charset="0"/>
                <a:cs typeface="Arial" pitchFamily="34" charset="0"/>
              </a:rPr>
            </a:br>
            <a:r>
              <a:rPr lang="es-EC" sz="1200" dirty="0" smtClean="0">
                <a:latin typeface="Arial" pitchFamily="34" charset="0"/>
                <a:cs typeface="Arial" pitchFamily="34" charset="0"/>
              </a:rPr>
              <a:t>1.4    Objetivos.</a:t>
            </a:r>
          </a:p>
          <a:p>
            <a:pPr marL="342900" indent="-342900">
              <a:buAutoNum type="arabicPeriod"/>
            </a:pPr>
            <a:endParaRPr lang="es-EC" sz="1200" b="1" dirty="0">
              <a:latin typeface="Arial" pitchFamily="34" charset="0"/>
              <a:cs typeface="Arial" pitchFamily="34" charset="0"/>
            </a:endParaRPr>
          </a:p>
          <a:p>
            <a:pPr marL="342900" indent="-342900">
              <a:buAutoNum type="arabicPeriod"/>
            </a:pPr>
            <a:r>
              <a:rPr lang="es-EC" sz="1200" b="1" dirty="0" smtClean="0">
                <a:latin typeface="Arial" pitchFamily="34" charset="0"/>
                <a:cs typeface="Arial" pitchFamily="34" charset="0"/>
              </a:rPr>
              <a:t>Marco Teórico</a:t>
            </a:r>
            <a:r>
              <a:rPr lang="es-EC" sz="1200" dirty="0" smtClean="0">
                <a:latin typeface="Arial" pitchFamily="34" charset="0"/>
                <a:cs typeface="Arial" pitchFamily="34" charset="0"/>
              </a:rPr>
              <a:t/>
            </a:r>
            <a:br>
              <a:rPr lang="es-EC" sz="1200" dirty="0" smtClean="0">
                <a:latin typeface="Arial" pitchFamily="34" charset="0"/>
                <a:cs typeface="Arial" pitchFamily="34" charset="0"/>
              </a:rPr>
            </a:br>
            <a:r>
              <a:rPr lang="es-EC" sz="1200" dirty="0" smtClean="0">
                <a:latin typeface="Arial" pitchFamily="34" charset="0"/>
                <a:cs typeface="Arial" pitchFamily="34" charset="0"/>
              </a:rPr>
              <a:t>2.1    Breve historia de Cloud </a:t>
            </a:r>
            <a:r>
              <a:rPr lang="es-EC" sz="1200" dirty="0" err="1" smtClean="0">
                <a:latin typeface="Arial" pitchFamily="34" charset="0"/>
                <a:cs typeface="Arial" pitchFamily="34" charset="0"/>
              </a:rPr>
              <a:t>Coumputing</a:t>
            </a:r>
            <a:r>
              <a:rPr lang="es-EC" sz="1200" dirty="0" smtClean="0">
                <a:latin typeface="Arial" pitchFamily="34" charset="0"/>
                <a:cs typeface="Arial" pitchFamily="34" charset="0"/>
              </a:rPr>
              <a:t>.</a:t>
            </a:r>
            <a:br>
              <a:rPr lang="es-EC" sz="1200" dirty="0" smtClean="0">
                <a:latin typeface="Arial" pitchFamily="34" charset="0"/>
                <a:cs typeface="Arial" pitchFamily="34" charset="0"/>
              </a:rPr>
            </a:br>
            <a:r>
              <a:rPr lang="es-EC" sz="1200" dirty="0">
                <a:latin typeface="Arial" pitchFamily="34" charset="0"/>
                <a:cs typeface="Arial" pitchFamily="34" charset="0"/>
              </a:rPr>
              <a:t>2</a:t>
            </a:r>
            <a:r>
              <a:rPr lang="es-EC" sz="1200" dirty="0" smtClean="0">
                <a:latin typeface="Arial" pitchFamily="34" charset="0"/>
                <a:cs typeface="Arial" pitchFamily="34" charset="0"/>
              </a:rPr>
              <a:t>.2    Características de Cloud Computing.</a:t>
            </a:r>
            <a:br>
              <a:rPr lang="es-EC" sz="1200" dirty="0" smtClean="0">
                <a:latin typeface="Arial" pitchFamily="34" charset="0"/>
                <a:cs typeface="Arial" pitchFamily="34" charset="0"/>
              </a:rPr>
            </a:br>
            <a:r>
              <a:rPr lang="es-EC" sz="1200" dirty="0" smtClean="0">
                <a:latin typeface="Arial" pitchFamily="34" charset="0"/>
                <a:cs typeface="Arial" pitchFamily="34" charset="0"/>
              </a:rPr>
              <a:t>2.3    Capas y Arquitectura.</a:t>
            </a:r>
            <a:br>
              <a:rPr lang="es-EC" sz="1200" dirty="0" smtClean="0">
                <a:latin typeface="Arial" pitchFamily="34" charset="0"/>
                <a:cs typeface="Arial" pitchFamily="34" charset="0"/>
              </a:rPr>
            </a:br>
            <a:r>
              <a:rPr lang="es-EC" sz="1200" dirty="0" smtClean="0">
                <a:latin typeface="Arial" pitchFamily="34" charset="0"/>
                <a:cs typeface="Arial" pitchFamily="34" charset="0"/>
              </a:rPr>
              <a:t>2.4    Análisis Comparativo entre Servicios </a:t>
            </a:r>
            <a:endParaRPr lang="es-EC" sz="1200" dirty="0" smtClean="0">
              <a:latin typeface="Arial" pitchFamily="34" charset="0"/>
              <a:cs typeface="Arial" pitchFamily="34" charset="0"/>
            </a:endParaRPr>
          </a:p>
          <a:p>
            <a:r>
              <a:rPr lang="es-EC" sz="1200" dirty="0">
                <a:latin typeface="Arial" pitchFamily="34" charset="0"/>
                <a:cs typeface="Arial" pitchFamily="34" charset="0"/>
              </a:rPr>
              <a:t> </a:t>
            </a:r>
            <a:r>
              <a:rPr lang="es-EC" sz="1200" dirty="0" smtClean="0">
                <a:latin typeface="Arial" pitchFamily="34" charset="0"/>
                <a:cs typeface="Arial" pitchFamily="34" charset="0"/>
              </a:rPr>
              <a:t>                </a:t>
            </a:r>
            <a:r>
              <a:rPr lang="es-EC" sz="1200" dirty="0" smtClean="0">
                <a:latin typeface="Arial" pitchFamily="34" charset="0"/>
                <a:cs typeface="Arial" pitchFamily="34" charset="0"/>
              </a:rPr>
              <a:t>Cloud Computing</a:t>
            </a:r>
            <a:r>
              <a:rPr lang="es-EC" sz="1200" dirty="0" smtClean="0">
                <a:latin typeface="Arial" pitchFamily="34" charset="0"/>
                <a:cs typeface="Arial" pitchFamily="34" charset="0"/>
              </a:rPr>
              <a:t>.</a:t>
            </a:r>
            <a:br>
              <a:rPr lang="es-EC" sz="1200" dirty="0" smtClean="0">
                <a:latin typeface="Arial" pitchFamily="34" charset="0"/>
                <a:cs typeface="Arial" pitchFamily="34" charset="0"/>
              </a:rPr>
            </a:br>
            <a:r>
              <a:rPr lang="es-EC" sz="1200" dirty="0" smtClean="0">
                <a:latin typeface="Arial" pitchFamily="34" charset="0"/>
                <a:cs typeface="Arial" pitchFamily="34" charset="0"/>
              </a:rPr>
              <a:t/>
            </a:r>
            <a:br>
              <a:rPr lang="es-EC" sz="1200" dirty="0" smtClean="0">
                <a:latin typeface="Arial" pitchFamily="34" charset="0"/>
                <a:cs typeface="Arial" pitchFamily="34" charset="0"/>
              </a:rPr>
            </a:br>
            <a:endParaRPr lang="es-EC" sz="1200" dirty="0">
              <a:latin typeface="Arial" pitchFamily="34" charset="0"/>
              <a:cs typeface="Arial" pitchFamily="34" charset="0"/>
            </a:endParaRPr>
          </a:p>
        </p:txBody>
      </p:sp>
      <p:pic>
        <p:nvPicPr>
          <p:cNvPr id="8" name="Picture 6" descr="Resultado de imagen para decc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4752538"/>
            <a:ext cx="1052726" cy="10527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 name="1 Título"/>
          <p:cNvSpPr>
            <a:spLocks noGrp="1"/>
          </p:cNvSpPr>
          <p:nvPr>
            <p:ph type="ctrTitle"/>
          </p:nvPr>
        </p:nvSpPr>
        <p:spPr>
          <a:xfrm>
            <a:off x="4427984" y="2441275"/>
            <a:ext cx="3704083" cy="1923829"/>
          </a:xfrm>
        </p:spPr>
        <p:txBody>
          <a:bodyPr>
            <a:noAutofit/>
          </a:bodyPr>
          <a:lstStyle/>
          <a:p>
            <a:pPr algn="l"/>
            <a:r>
              <a:rPr lang="es-EC" sz="1200" b="1" dirty="0" smtClean="0">
                <a:latin typeface="Arial" pitchFamily="34" charset="0"/>
                <a:cs typeface="Arial" pitchFamily="34" charset="0"/>
              </a:rPr>
              <a:t>3.   Desarrollo de la </a:t>
            </a:r>
            <a:r>
              <a:rPr lang="es-EC" sz="1200" b="1" dirty="0" smtClean="0">
                <a:latin typeface="Arial" pitchFamily="34" charset="0"/>
                <a:cs typeface="Arial" pitchFamily="34" charset="0"/>
              </a:rPr>
              <a:t>Propuesta</a:t>
            </a:r>
            <a:r>
              <a:rPr lang="es-EC" sz="1200" dirty="0" smtClean="0">
                <a:latin typeface="Arial" pitchFamily="34" charset="0"/>
                <a:cs typeface="Arial" pitchFamily="34" charset="0"/>
              </a:rPr>
              <a:t/>
            </a:r>
            <a:br>
              <a:rPr lang="es-EC" sz="1200" dirty="0" smtClean="0">
                <a:latin typeface="Arial" pitchFamily="34" charset="0"/>
                <a:cs typeface="Arial" pitchFamily="34" charset="0"/>
              </a:rPr>
            </a:br>
            <a:r>
              <a:rPr lang="es-EC" sz="1200" dirty="0" smtClean="0">
                <a:latin typeface="Arial" pitchFamily="34" charset="0"/>
                <a:cs typeface="Arial" pitchFamily="34" charset="0"/>
              </a:rPr>
              <a:t>      3.1     Selección de la </a:t>
            </a:r>
            <a:r>
              <a:rPr lang="es-EC" sz="1200" dirty="0">
                <a:latin typeface="Arial" pitchFamily="34" charset="0"/>
                <a:cs typeface="Arial" pitchFamily="34" charset="0"/>
              </a:rPr>
              <a:t>H</a:t>
            </a:r>
            <a:r>
              <a:rPr lang="es-EC" sz="1200" dirty="0" smtClean="0">
                <a:latin typeface="Arial" pitchFamily="34" charset="0"/>
                <a:cs typeface="Arial" pitchFamily="34" charset="0"/>
              </a:rPr>
              <a:t>erramienta Cloud.</a:t>
            </a:r>
            <a:br>
              <a:rPr lang="es-EC" sz="1200" dirty="0" smtClean="0">
                <a:latin typeface="Arial" pitchFamily="34" charset="0"/>
                <a:cs typeface="Arial" pitchFamily="34" charset="0"/>
              </a:rPr>
            </a:br>
            <a:r>
              <a:rPr lang="es-EC" sz="1200" dirty="0" smtClean="0">
                <a:latin typeface="Arial" pitchFamily="34" charset="0"/>
                <a:cs typeface="Arial" pitchFamily="34" charset="0"/>
              </a:rPr>
              <a:t>      3.2     Ejemplo Demostrativo de la </a:t>
            </a:r>
            <a:r>
              <a:rPr lang="es-EC" sz="1200" dirty="0" smtClean="0">
                <a:latin typeface="Arial" pitchFamily="34" charset="0"/>
                <a:cs typeface="Arial" pitchFamily="34" charset="0"/>
              </a:rPr>
              <a:t>Herramienta</a:t>
            </a:r>
            <a:r>
              <a:rPr lang="es-EC" sz="1200" dirty="0" smtClean="0">
                <a:latin typeface="Arial" pitchFamily="34" charset="0"/>
                <a:cs typeface="Arial" pitchFamily="34" charset="0"/>
              </a:rPr>
              <a:t/>
            </a:r>
            <a:br>
              <a:rPr lang="es-EC" sz="1200" dirty="0" smtClean="0">
                <a:latin typeface="Arial" pitchFamily="34" charset="0"/>
                <a:cs typeface="Arial" pitchFamily="34" charset="0"/>
              </a:rPr>
            </a:br>
            <a:r>
              <a:rPr lang="es-EC" sz="1200" dirty="0" smtClean="0">
                <a:latin typeface="Arial" pitchFamily="34" charset="0"/>
                <a:cs typeface="Arial" pitchFamily="34" charset="0"/>
              </a:rPr>
              <a:t>      3.3     Evaluación de la Herramienta.</a:t>
            </a:r>
            <a:br>
              <a:rPr lang="es-EC" sz="1200" dirty="0" smtClean="0">
                <a:latin typeface="Arial" pitchFamily="34" charset="0"/>
                <a:cs typeface="Arial" pitchFamily="34" charset="0"/>
              </a:rPr>
            </a:br>
            <a:r>
              <a:rPr lang="es-EC" sz="1200" dirty="0" smtClean="0">
                <a:latin typeface="Arial" pitchFamily="34" charset="0"/>
                <a:cs typeface="Arial" pitchFamily="34" charset="0"/>
              </a:rPr>
              <a:t>      3.4     Resultados Obtenidos en la </a:t>
            </a:r>
            <a:r>
              <a:rPr lang="es-EC" sz="1200" dirty="0" smtClean="0">
                <a:latin typeface="Arial" pitchFamily="34" charset="0"/>
                <a:cs typeface="Arial" pitchFamily="34" charset="0"/>
              </a:rPr>
              <a:t>Empresa.</a:t>
            </a:r>
            <a:r>
              <a:rPr lang="es-EC" sz="1200" dirty="0" smtClean="0">
                <a:latin typeface="Arial" pitchFamily="34" charset="0"/>
                <a:cs typeface="Arial" pitchFamily="34" charset="0"/>
              </a:rPr>
              <a:t/>
            </a:r>
            <a:br>
              <a:rPr lang="es-EC" sz="1200" dirty="0" smtClean="0">
                <a:latin typeface="Arial" pitchFamily="34" charset="0"/>
                <a:cs typeface="Arial" pitchFamily="34" charset="0"/>
              </a:rPr>
            </a:br>
            <a:r>
              <a:rPr lang="es-EC" sz="1200" dirty="0" smtClean="0">
                <a:latin typeface="Arial" pitchFamily="34" charset="0"/>
                <a:cs typeface="Arial" pitchFamily="34" charset="0"/>
              </a:rPr>
              <a:t/>
            </a:r>
            <a:br>
              <a:rPr lang="es-EC" sz="1200" dirty="0" smtClean="0">
                <a:latin typeface="Arial" pitchFamily="34" charset="0"/>
                <a:cs typeface="Arial" pitchFamily="34" charset="0"/>
              </a:rPr>
            </a:br>
            <a:r>
              <a:rPr lang="es-EC" sz="1200" b="1" dirty="0" smtClean="0">
                <a:latin typeface="Arial" pitchFamily="34" charset="0"/>
                <a:cs typeface="Arial" pitchFamily="34" charset="0"/>
              </a:rPr>
              <a:t>4.   Conclusiones y Recomendaciones</a:t>
            </a:r>
            <a:br>
              <a:rPr lang="es-EC" sz="1200" b="1" dirty="0" smtClean="0">
                <a:latin typeface="Arial" pitchFamily="34" charset="0"/>
                <a:cs typeface="Arial" pitchFamily="34" charset="0"/>
              </a:rPr>
            </a:br>
            <a:endParaRPr lang="es-EC" sz="1200" dirty="0">
              <a:latin typeface="Arial" pitchFamily="34" charset="0"/>
              <a:cs typeface="Arial" pitchFamily="34" charset="0"/>
            </a:endParaRPr>
          </a:p>
        </p:txBody>
      </p:sp>
    </p:spTree>
    <p:extLst>
      <p:ext uri="{BB962C8B-B14F-4D97-AF65-F5344CB8AC3E}">
        <p14:creationId xmlns:p14="http://schemas.microsoft.com/office/powerpoint/2010/main" val="4248262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Arial" pitchFamily="34" charset="0"/>
                <a:cs typeface="Arial" pitchFamily="34" charset="0"/>
              </a:rPr>
              <a:t>1.  Introducción</a:t>
            </a:r>
            <a:endParaRPr lang="es-EC" dirty="0">
              <a:latin typeface="Arial" pitchFamily="34" charset="0"/>
              <a:cs typeface="Arial" pitchFamily="34" charset="0"/>
            </a:endParaRPr>
          </a:p>
        </p:txBody>
      </p:sp>
      <p:sp>
        <p:nvSpPr>
          <p:cNvPr id="3" name="2 Marcador de contenido"/>
          <p:cNvSpPr>
            <a:spLocks noGrp="1"/>
          </p:cNvSpPr>
          <p:nvPr>
            <p:ph idx="1"/>
          </p:nvPr>
        </p:nvSpPr>
        <p:spPr>
          <a:xfrm>
            <a:off x="1259632" y="1700808"/>
            <a:ext cx="6196406" cy="3603812"/>
          </a:xfrm>
        </p:spPr>
        <p:txBody>
          <a:bodyPr/>
          <a:lstStyle/>
          <a:p>
            <a:r>
              <a:rPr lang="es-EC" dirty="0" smtClean="0">
                <a:latin typeface="Arial" pitchFamily="34" charset="0"/>
                <a:cs typeface="Arial" pitchFamily="34" charset="0"/>
              </a:rPr>
              <a:t>1.1 Antecedentes.</a:t>
            </a:r>
          </a:p>
          <a:p>
            <a:endParaRPr lang="es-EC" dirty="0">
              <a:latin typeface="Arial" pitchFamily="34" charset="0"/>
              <a:cs typeface="Arial" pitchFamily="34" charset="0"/>
            </a:endParaRPr>
          </a:p>
        </p:txBody>
      </p:sp>
      <p:pic>
        <p:nvPicPr>
          <p:cNvPr id="2050" name="Picture 2" descr="D:\ESCRITORIO\IntSoft Solutions\Multimedi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420888"/>
            <a:ext cx="2158652" cy="19918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5 Diagrama"/>
          <p:cNvGraphicFramePr/>
          <p:nvPr>
            <p:extLst>
              <p:ext uri="{D42A27DB-BD31-4B8C-83A1-F6EECF244321}">
                <p14:modId xmlns:p14="http://schemas.microsoft.com/office/powerpoint/2010/main" val="2633351618"/>
              </p:ext>
            </p:extLst>
          </p:nvPr>
        </p:nvGraphicFramePr>
        <p:xfrm>
          <a:off x="1524000" y="2276872"/>
          <a:ext cx="3624064"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3690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Arial" pitchFamily="34" charset="0"/>
                <a:cs typeface="Arial" pitchFamily="34" charset="0"/>
              </a:rPr>
              <a:t>1.2 Problemática</a:t>
            </a:r>
            <a:endParaRPr lang="es-EC" dirty="0">
              <a:latin typeface="Arial" pitchFamily="34" charset="0"/>
              <a:cs typeface="Arial"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525897170"/>
              </p:ext>
            </p:extLst>
          </p:nvPr>
        </p:nvGraphicFramePr>
        <p:xfrm>
          <a:off x="1463675" y="1772817"/>
          <a:ext cx="6060653" cy="2448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3 Marcador de contenido"/>
          <p:cNvGraphicFramePr>
            <a:graphicFrameLocks/>
          </p:cNvGraphicFramePr>
          <p:nvPr>
            <p:extLst>
              <p:ext uri="{D42A27DB-BD31-4B8C-83A1-F6EECF244321}">
                <p14:modId xmlns:p14="http://schemas.microsoft.com/office/powerpoint/2010/main" val="2986573207"/>
              </p:ext>
            </p:extLst>
          </p:nvPr>
        </p:nvGraphicFramePr>
        <p:xfrm>
          <a:off x="1391667" y="3573016"/>
          <a:ext cx="6060653" cy="2304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27627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Arial" pitchFamily="34" charset="0"/>
                <a:cs typeface="Arial" pitchFamily="34" charset="0"/>
              </a:rPr>
              <a:t>1.3 Justificación</a:t>
            </a:r>
            <a:endParaRPr lang="es-EC" dirty="0">
              <a:latin typeface="Arial" pitchFamily="34" charset="0"/>
              <a:cs typeface="Arial"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440767128"/>
              </p:ext>
            </p:extLst>
          </p:nvPr>
        </p:nvGraphicFramePr>
        <p:xfrm>
          <a:off x="1463675" y="2119313"/>
          <a:ext cx="6196013" cy="360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7034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Arial" pitchFamily="34" charset="0"/>
                <a:cs typeface="Arial" pitchFamily="34" charset="0"/>
              </a:rPr>
              <a:t>1.4 Objetivos</a:t>
            </a:r>
            <a:endParaRPr lang="es-EC" dirty="0">
              <a:latin typeface="Arial" pitchFamily="34" charset="0"/>
              <a:cs typeface="Arial"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862789388"/>
              </p:ext>
            </p:extLst>
          </p:nvPr>
        </p:nvGraphicFramePr>
        <p:xfrm>
          <a:off x="971601" y="2119313"/>
          <a:ext cx="5256584" cy="360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8" name="Picture 6" descr="Resultado de imagen de objetivos 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1572" y="2094780"/>
            <a:ext cx="2628900" cy="2846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772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Arial" pitchFamily="34" charset="0"/>
                <a:cs typeface="Arial" pitchFamily="34" charset="0"/>
              </a:rPr>
              <a:t>2.   Cloud Computing</a:t>
            </a:r>
            <a:endParaRPr lang="es-EC" dirty="0">
              <a:latin typeface="Arial" pitchFamily="34" charset="0"/>
              <a:cs typeface="Arial"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267511577"/>
              </p:ext>
            </p:extLst>
          </p:nvPr>
        </p:nvGraphicFramePr>
        <p:xfrm>
          <a:off x="1463675" y="2119313"/>
          <a:ext cx="6196013" cy="360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194" name="Picture 2" descr="Resultado de imagen de sales forc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6694" y="3456296"/>
            <a:ext cx="1545914" cy="97037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esultado de imagen de amazon web service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47062" y="4941168"/>
            <a:ext cx="1285178" cy="483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184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Arial" pitchFamily="34" charset="0"/>
                <a:cs typeface="Arial" pitchFamily="34" charset="0"/>
              </a:rPr>
              <a:t>2.2 Características</a:t>
            </a:r>
            <a:endParaRPr lang="es-EC" dirty="0">
              <a:latin typeface="Arial" pitchFamily="34" charset="0"/>
              <a:cs typeface="Arial"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403364077"/>
              </p:ext>
            </p:extLst>
          </p:nvPr>
        </p:nvGraphicFramePr>
        <p:xfrm>
          <a:off x="1463675" y="2119313"/>
          <a:ext cx="6196013" cy="360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27275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1727</TotalTime>
  <Words>721</Words>
  <Application>Microsoft Office PowerPoint</Application>
  <PresentationFormat>Presentación en pantalla (4:3)</PresentationFormat>
  <Paragraphs>101</Paragraphs>
  <Slides>23</Slides>
  <Notes>2</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Chincheta</vt:lpstr>
      <vt:lpstr>TRABAJO DE TITULACIÓN, PREVIO A LA OBTENCIÓN DEL TÍTULO DE INGENIERO EN SISTEMAS E INFORMÁTICA  PROPUESTA DE INCORPORACIÓN DE LA TECNOLOGÍA DE DESARROLLO EN LA NUBE PAAS EN LA ETAPA DE IMPLEMENTACIÓN DE SOLUCIONES DE SOFTWARE DESARROLLADAS POR LA EMPRESA INTSOFT SOLUTIONS.  DIRECTOR ING. MAURICIO CAMPAÑA  AUTOR RICARDO GAVILÁNEZ</vt:lpstr>
      <vt:lpstr>Presentación de PowerPoint</vt:lpstr>
      <vt:lpstr>3.   Desarrollo de la Propuesta       3.1     Selección de la Herramienta Cloud.       3.2     Ejemplo Demostrativo de la Herramienta       3.3     Evaluación de la Herramienta.       3.4     Resultados Obtenidos en la Empresa.  4.   Conclusiones y Recomendaciones </vt:lpstr>
      <vt:lpstr>1.  Introducción</vt:lpstr>
      <vt:lpstr>1.2 Problemática</vt:lpstr>
      <vt:lpstr>1.3 Justificación</vt:lpstr>
      <vt:lpstr>1.4 Objetivos</vt:lpstr>
      <vt:lpstr>2.   Cloud Computing</vt:lpstr>
      <vt:lpstr>2.2 Características</vt:lpstr>
      <vt:lpstr>Presentación de PowerPoint</vt:lpstr>
      <vt:lpstr>2.3 Capas y Arquitectura de Cloud Computing</vt:lpstr>
      <vt:lpstr>Presentación de PowerPoint</vt:lpstr>
      <vt:lpstr>2.4 Análisis de Servicios Cloud</vt:lpstr>
      <vt:lpstr>3.   Desarrollo y Evaluación de la Propuesta</vt:lpstr>
      <vt:lpstr>      3.1     Selección de la Herramienta Cloud.</vt:lpstr>
      <vt:lpstr>3.2     Ejemplo Demostrativo de la Herramienta Codenvy.</vt:lpstr>
      <vt:lpstr>      3.3 Evaluación de la Herramienta.</vt:lpstr>
      <vt:lpstr>Presentación de PowerPoint</vt:lpstr>
      <vt:lpstr>      3.4 Resultados obtenidos en la empresa IntSoft  Solutions.</vt:lpstr>
      <vt:lpstr>Presentación de PowerPoint</vt:lpstr>
      <vt:lpstr>4. Conclusiones</vt:lpstr>
      <vt:lpstr>Recomendaciones</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Titulación previo a la</dc:title>
  <dc:creator>RICARDO GAVILANEZ</dc:creator>
  <cp:lastModifiedBy>RICARDO GAVILANEZ</cp:lastModifiedBy>
  <cp:revision>39</cp:revision>
  <dcterms:created xsi:type="dcterms:W3CDTF">2017-09-06T13:04:33Z</dcterms:created>
  <dcterms:modified xsi:type="dcterms:W3CDTF">2017-09-07T21:40:05Z</dcterms:modified>
</cp:coreProperties>
</file>