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8" r:id="rId1"/>
  </p:sldMasterIdLst>
  <p:notesMasterIdLst>
    <p:notesMasterId r:id="rId8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Lst>
  <p:sldSz cx="9144000" cy="6858000" type="screen4x3"/>
  <p:notesSz cx="6858000" cy="9144000"/>
  <p:embeddedFontLst>
    <p:embeddedFont>
      <p:font typeface="Raleway" panose="020B0604020202020204" charset="0"/>
      <p:regular r:id="rId87"/>
      <p:bold r:id="rId88"/>
      <p:italic r:id="rId89"/>
      <p:boldItalic r:id="rId90"/>
    </p:embeddedFont>
    <p:embeddedFont>
      <p:font typeface="Lato" panose="020B0604020202020204" charset="0"/>
      <p:regular r:id="rId91"/>
      <p:bold r:id="rId92"/>
      <p:italic r:id="rId93"/>
      <p:boldItalic r:id="rId9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DF5A4CC-EC95-4C9D-BC53-D9C9058782E4}">
  <a:tblStyle styleId="{7DF5A4CC-EC95-4C9D-BC53-D9C9058782E4}"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144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font" Target="fonts/font3.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font" Target="fonts/font4.fntdata"/><Relationship Id="rId9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font" Target="fonts/font2.fntdata"/><Relationship Id="rId91" Type="http://schemas.openxmlformats.org/officeDocument/2006/relationships/font" Target="fonts/font5.fntdata"/><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94"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6.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7.fntdata"/><Relationship Id="rId9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lstStyle>
            <a:lvl1pPr lvl="0">
              <a:spcBef>
                <a:spcPts val="0"/>
              </a:spcBef>
              <a:buChar char="●"/>
              <a:defRPr sz="1100"/>
            </a:lvl1pPr>
            <a:lvl2pPr lvl="1">
              <a:spcBef>
                <a:spcPts val="0"/>
              </a:spcBef>
              <a:buChar char="○"/>
              <a:defRPr sz="1100"/>
            </a:lvl2pPr>
            <a:lvl3pPr lvl="2">
              <a:spcBef>
                <a:spcPts val="0"/>
              </a:spcBef>
              <a:buChar char="■"/>
              <a:defRPr sz="1100"/>
            </a:lvl3pPr>
            <a:lvl4pPr lvl="3">
              <a:spcBef>
                <a:spcPts val="0"/>
              </a:spcBef>
              <a:buChar char="●"/>
              <a:defRPr sz="1100"/>
            </a:lvl4pPr>
            <a:lvl5pPr lvl="4">
              <a:spcBef>
                <a:spcPts val="0"/>
              </a:spcBef>
              <a:buChar char="○"/>
              <a:defRPr sz="1100"/>
            </a:lvl5pPr>
            <a:lvl6pPr lvl="5">
              <a:spcBef>
                <a:spcPts val="0"/>
              </a:spcBef>
              <a:buChar char="■"/>
              <a:defRPr sz="1100"/>
            </a:lvl6pPr>
            <a:lvl7pPr lvl="6">
              <a:spcBef>
                <a:spcPts val="0"/>
              </a:spcBef>
              <a:buChar char="●"/>
              <a:defRPr sz="1100"/>
            </a:lvl7pPr>
            <a:lvl8pPr lvl="7">
              <a:spcBef>
                <a:spcPts val="0"/>
              </a:spcBef>
              <a:buChar char="○"/>
              <a:defRPr sz="1100"/>
            </a:lvl8pPr>
            <a:lvl9pPr lvl="8">
              <a:spcBef>
                <a:spcPts val="0"/>
              </a:spcBef>
              <a:buChar char="■"/>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Shape 122"/>
          <p:cNvSpPr txBox="1">
            <a:spLocks noGrp="1"/>
          </p:cNvSpPr>
          <p:nvPr>
            <p:ph type="body" idx="1"/>
          </p:nvPr>
        </p:nvSpPr>
        <p:spPr>
          <a:xfrm>
            <a:off x="685800" y="4343400"/>
            <a:ext cx="5486399"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9" name="Shape 17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Shape 1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5" name="Shape 18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1" name="Shape 19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Shape 1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7" name="Shape 19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Shape 2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2" name="Shape 20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9" name="Shape 20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6" name="Shape 21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3" name="Shape 22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Shape 2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9" name="Shape 22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Shape 23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6" name="Shape 23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Shape 1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0" name="Shape 13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Shape 2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3" name="Shape 24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Shape 2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0" name="Shape 25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Shape 2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5" name="Shape 25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Clr>
                <a:srgbClr val="000000"/>
              </a:buClr>
              <a:buSzPct val="100000"/>
              <a:buFont typeface="Arial"/>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Shape 2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2" name="Shape 26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Shape 2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8" name="Shape 26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r>
              <a:rPr lang="en"/>
              <a:t>Se requiere en la organización tener definido la usabilidad</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Shape 2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5" name="Shape 27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Clr>
                <a:srgbClr val="000000"/>
              </a:buClr>
              <a:buSzPct val="100000"/>
              <a:buFont typeface="Arial"/>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Shape 2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2" name="Shape 28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Shape 2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2" name="Shape 29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r>
              <a:rPr lang="en" sz="1200">
                <a:solidFill>
                  <a:srgbClr val="677480"/>
                </a:solidFill>
              </a:rPr>
              <a:t>La usabilidad conlleva beneficios potenciales para las empresas de desarrollo, tales como el aumento de la productividad y la satisfacción del cliente. Sin embargo, hoy en día hay muy pocas empresas de desarrollo que han incorporado actividades de usabilidad en su proceso de desarrollo de productos.</a:t>
            </a:r>
          </a:p>
          <a:p>
            <a:pPr lvl="0" rtl="0">
              <a:spcBef>
                <a:spcPts val="0"/>
              </a:spcBef>
              <a:buNone/>
            </a:pPr>
            <a:r>
              <a:rPr lang="en" sz="1200">
                <a:solidFill>
                  <a:srgbClr val="677480"/>
                </a:solidFill>
              </a:rPr>
              <a:t>El costo beneficio asociado a la usabilidad ha sido motivo de varias investigaciones, llegando a conclusiones donde se evidencia que la inclusión de la usabilidad en los proyectos resulta beneficiosa</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Shape 2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0" name="Shape 30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r>
              <a:rPr lang="en" sz="1200">
                <a:solidFill>
                  <a:srgbClr val="677480"/>
                </a:solidFill>
              </a:rPr>
              <a:t>La usabilidad conlleva beneficios potenciales para las empresas de desarrollo, tales como el aumento de la productividad y la satisfacción del cliente. Sin embargo, hoy en día hay muy pocas empresas de desarrollo que han incorporado actividades de usabilidad en su proceso de desarrollo de productos.</a:t>
            </a:r>
          </a:p>
          <a:p>
            <a:pPr lvl="0" rtl="0">
              <a:spcBef>
                <a:spcPts val="0"/>
              </a:spcBef>
              <a:buNone/>
            </a:pPr>
            <a:r>
              <a:rPr lang="en" sz="1200">
                <a:solidFill>
                  <a:srgbClr val="677480"/>
                </a:solidFill>
              </a:rPr>
              <a:t>El costo beneficio asociado a la usabilidad ha sido motivo de varias investigaciones, llegando a conclusiones donde se evidencia que la inclusión de la usabilidad en los proyectos resulta beneficiosa</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Shape 3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7" name="Shape 307"/>
          <p:cNvSpPr txBox="1">
            <a:spLocks noGrp="1"/>
          </p:cNvSpPr>
          <p:nvPr>
            <p:ph type="body" idx="1"/>
          </p:nvPr>
        </p:nvSpPr>
        <p:spPr>
          <a:xfrm>
            <a:off x="685800" y="4343400"/>
            <a:ext cx="5486399" cy="4114800"/>
          </a:xfrm>
          <a:prstGeom prst="rect">
            <a:avLst/>
          </a:prstGeom>
        </p:spPr>
        <p:txBody>
          <a:bodyPr wrap="square" lIns="91425" tIns="91425" rIns="91425" bIns="91425" anchor="t" anchorCtr="0">
            <a:noAutofit/>
          </a:bodyPr>
          <a:lstStyle/>
          <a:p>
            <a:pPr lvl="0">
              <a:spcBef>
                <a:spcPts val="0"/>
              </a:spcBef>
              <a:buNone/>
            </a:pPr>
            <a:r>
              <a:rPr lang="en" sz="1200">
                <a:solidFill>
                  <a:srgbClr val="677480"/>
                </a:solidFill>
              </a:rPr>
              <a:t>Todos estos factores determinan la usabilidad como un criterio dependiente del contexto</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6" name="Shape 136"/>
          <p:cNvSpPr txBox="1">
            <a:spLocks noGrp="1"/>
          </p:cNvSpPr>
          <p:nvPr>
            <p:ph type="body" idx="1"/>
          </p:nvPr>
        </p:nvSpPr>
        <p:spPr>
          <a:xfrm>
            <a:off x="685800" y="4343400"/>
            <a:ext cx="5486399"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Shape 3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4" name="Shape 31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indent="457200" algn="just" rtl="0">
              <a:lnSpc>
                <a:spcPct val="150000"/>
              </a:lnSpc>
              <a:spcBef>
                <a:spcPts val="0"/>
              </a:spcBef>
              <a:buNone/>
            </a:pPr>
            <a:r>
              <a:rPr lang="en" sz="1200">
                <a:solidFill>
                  <a:schemeClr val="dk1"/>
                </a:solidFill>
              </a:rPr>
              <a:t>Dumas (citado en Lewis, 2014) menciona que la medición de usabilidad es compleja porque la usabilidad no es una propiedad específica de una persona o cosa, es decir, no existe un termómetro de usabilidad que facilite esta tarea. </a:t>
            </a:r>
          </a:p>
          <a:p>
            <a:pPr lvl="0" rtl="0">
              <a:spcBef>
                <a:spcPts val="0"/>
              </a:spcBef>
              <a:buNone/>
            </a:pPr>
            <a:endParaRPr sz="1200">
              <a:solidFill>
                <a:srgbClr val="677480"/>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Shape 3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2" name="Shape 32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indent="457200" algn="just" rtl="0">
              <a:lnSpc>
                <a:spcPct val="150000"/>
              </a:lnSpc>
              <a:spcBef>
                <a:spcPts val="0"/>
              </a:spcBef>
              <a:buNone/>
            </a:pPr>
            <a:r>
              <a:rPr lang="en" sz="1200">
                <a:solidFill>
                  <a:schemeClr val="dk1"/>
                </a:solidFill>
              </a:rPr>
              <a:t>Dumas (citado en Lewis, 2014) menciona que la medición de usabilidad es compleja porque la usabilidad no es una propiedad específica de una persona o cosa, es decir, no existe un termómetro de usabilidad que facilite esta tarea. </a:t>
            </a:r>
          </a:p>
          <a:p>
            <a:pPr lvl="0" rtl="0">
              <a:spcBef>
                <a:spcPts val="0"/>
              </a:spcBef>
              <a:buNone/>
            </a:pPr>
            <a:endParaRPr sz="1200">
              <a:solidFill>
                <a:srgbClr val="677480"/>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Shape 3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8" name="Shape 32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indent="457200" algn="just" rtl="0">
              <a:lnSpc>
                <a:spcPct val="150000"/>
              </a:lnSpc>
              <a:spcBef>
                <a:spcPts val="0"/>
              </a:spcBef>
              <a:buNone/>
            </a:pPr>
            <a:r>
              <a:rPr lang="en" sz="1200">
                <a:solidFill>
                  <a:schemeClr val="dk1"/>
                </a:solidFill>
              </a:rPr>
              <a:t>Dumas (citado en Lewis, 2014) menciona que la medición de usabilidad es compleja porque la usabilidad no es una propiedad específica de una persona o cosa, es decir, no existe un termómetro de usabilidad que facilite esta tarea. </a:t>
            </a:r>
          </a:p>
          <a:p>
            <a:pPr lvl="0" rtl="0">
              <a:spcBef>
                <a:spcPts val="0"/>
              </a:spcBef>
              <a:buNone/>
            </a:pPr>
            <a:endParaRPr sz="1200">
              <a:solidFill>
                <a:srgbClr val="677480"/>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Shape 3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4" name="Shape 33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r>
              <a:rPr lang="en" sz="1200">
                <a:solidFill>
                  <a:srgbClr val="677480"/>
                </a:solidFill>
              </a:rPr>
              <a:t>Todos estos factores determinan la usabilidad como un criterio dependiente del contexto</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Shape 3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4" name="Shape 34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indent="387350" algn="just" rtl="0">
              <a:lnSpc>
                <a:spcPct val="150000"/>
              </a:lnSpc>
              <a:spcBef>
                <a:spcPts val="0"/>
              </a:spcBef>
              <a:buClr>
                <a:schemeClr val="dk1"/>
              </a:buClr>
              <a:buSzPct val="61111"/>
              <a:buFont typeface="Arial"/>
              <a:buNone/>
            </a:pPr>
            <a:r>
              <a:rPr lang="en" sz="1800">
                <a:solidFill>
                  <a:srgbClr val="677480"/>
                </a:solidFill>
                <a:latin typeface="Lato"/>
                <a:ea typeface="Lato"/>
                <a:cs typeface="Lato"/>
                <a:sym typeface="Lato"/>
              </a:rPr>
              <a:t>Nielsen J., concluye que la usabilidad de descuento a menudo da mejores resultados que la usabilidad tradicional debido a sus métodos enfocados en la iteración temprana y rápida con la inclusión frecuente de usabilidad.</a:t>
            </a:r>
          </a:p>
          <a:p>
            <a:pPr lvl="0" rtl="0">
              <a:spcBef>
                <a:spcPts val="0"/>
              </a:spcBef>
              <a:buNone/>
            </a:pPr>
            <a:endParaRPr sz="1200">
              <a:solidFill>
                <a:srgbClr val="677480"/>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Shape 3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2" name="Shape 35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Shape 3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8" name="Shape 35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Shape 3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5" name="Shape 36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Shape 3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1" name="Shape 37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Shape 37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8" name="Shape 37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Shape 1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4" name="Shape 144"/>
          <p:cNvSpPr txBox="1">
            <a:spLocks noGrp="1"/>
          </p:cNvSpPr>
          <p:nvPr>
            <p:ph type="body" idx="1"/>
          </p:nvPr>
        </p:nvSpPr>
        <p:spPr>
          <a:xfrm>
            <a:off x="685800" y="4343400"/>
            <a:ext cx="5486399"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Shape 3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4" name="Shape 38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Shape 3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9" name="Shape 38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Shape 3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6" name="Shape 39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Shape 4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4" name="Shape 40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Shape 4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1" name="Shape 41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r>
              <a:rPr lang="en"/>
              <a:t>Eficaz un solo tarea a la vez, reducir texto de entrada, repetir acciones </a:t>
            </a:r>
          </a:p>
          <a:p>
            <a:pPr lvl="0">
              <a:spcBef>
                <a:spcPts val="0"/>
              </a:spcBef>
              <a:buNone/>
            </a:pPr>
            <a:r>
              <a:rPr lang="en"/>
              <a:t>Eficiente filtros palabras clave, libre de errores, actualizaciones</a:t>
            </a:r>
          </a:p>
          <a:p>
            <a:pPr lvl="0" rtl="0">
              <a:spcBef>
                <a:spcPts val="0"/>
              </a:spcBef>
              <a:buNone/>
            </a:pPr>
            <a:r>
              <a:rPr lang="en"/>
              <a:t>Aprendizaje </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Shape 41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6" name="Shape 41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Shape 4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2" name="Shape 42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Shape 4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8" name="Shape 42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Shape 4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5" name="Shape 43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Shape 44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1" name="Shape 44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9" name="Shape 14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Shape 4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7" name="Shape 44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indent="692150" rtl="0">
              <a:lnSpc>
                <a:spcPct val="115000"/>
              </a:lnSpc>
              <a:spcBef>
                <a:spcPts val="0"/>
              </a:spcBef>
              <a:buClr>
                <a:schemeClr val="dk1"/>
              </a:buClr>
              <a:buSzPct val="91666"/>
              <a:buFont typeface="Arial"/>
              <a:buNone/>
            </a:pPr>
            <a:r>
              <a:rPr lang="en" sz="1200">
                <a:solidFill>
                  <a:srgbClr val="677480"/>
                </a:solidFill>
              </a:rPr>
              <a:t>Algunas métricas son básicamente funciones que se definen en términos de una fórmula, pero otras son simplemente datos contables sencillos. Las métricas contables se pueden extraer de los datos brutos recopilados de diversas fuentes, como logs[1], observaciones en video, entrevistas o encuestas. Ejemplos de métricas contables incluyen el porcentaje de una tarea completada, la proporción de éxitos de tarea a fallos, la frecuencia de uso de la ayuda de programa, el tiempo dedicado a tratar errores de programa y el número de elementos de interfaz de usuario en pantalla. Las métricas son los resultados de cálculos matemáticos, algoritmos o heurísticas basados en datos observacionales crudos o métricas contables</a:t>
            </a:r>
          </a:p>
          <a:p>
            <a:pPr marL="0" lvl="0" indent="-69850" rtl="0">
              <a:lnSpc>
                <a:spcPct val="115000"/>
              </a:lnSpc>
              <a:spcBef>
                <a:spcPts val="0"/>
              </a:spcBef>
              <a:buClr>
                <a:schemeClr val="dk1"/>
              </a:buClr>
              <a:buSzPct val="78571"/>
              <a:buFont typeface="Arial"/>
              <a:buNone/>
            </a:pPr>
            <a:endParaRPr sz="1400">
              <a:solidFill>
                <a:srgbClr val="677480"/>
              </a:solidFill>
              <a:latin typeface="Lato"/>
              <a:ea typeface="Lato"/>
              <a:cs typeface="Lato"/>
              <a:sym typeface="Lato"/>
            </a:endParaRPr>
          </a:p>
          <a:p>
            <a:pPr lvl="0" rtl="0">
              <a:spcBef>
                <a:spcPts val="0"/>
              </a:spcBef>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Shape 4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8" name="Shape 45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Shape 4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5" name="Shape 46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Shape 46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0" name="Shape 47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Shape 4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5" name="Shape 47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Shape 4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0" name="Shape 48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Shape 4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6" name="Shape 48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Shape 4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3" name="Shape 49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Shape 50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6" name="Shape 50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Shape 5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2" name="Shape 51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Shape 1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5" name="Shape 15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Shape 5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9" name="Shape 51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Shape 52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5" name="Shape 52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Shape 5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2" name="Shape 53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Shape 5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9" name="Shape 53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Shape 5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5" name="Shape 54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Shape 5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52" name="Shape 55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Shape 5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58" name="Shape 55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Shape 5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5" name="Shape 56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Shape 5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1" name="Shape 57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Shape 57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7" name="Shape 57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1" name="Shape 16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Shape 5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3" name="Shape 58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Shape 5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9" name="Shape 58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Shape 5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5" name="Shape 59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Shape 6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1" name="Shape 60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Shape 6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7" name="Shape 60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Shape 61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3" name="Shape 61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Shape 6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9" name="Shape 61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Shape 62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5" name="Shape 62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Shape 6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1" name="Shape 63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Shape 6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7" name="Shape 63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7" name="Shape 16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Shape 6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3" name="Shape 64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Shape 6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9" name="Shape 64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Shape 6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55" name="Shape 65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Shape 6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1" name="Shape 66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Shape 6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7" name="Shape 667"/>
          <p:cNvSpPr txBox="1">
            <a:spLocks noGrp="1"/>
          </p:cNvSpPr>
          <p:nvPr>
            <p:ph type="body" idx="1"/>
          </p:nvPr>
        </p:nvSpPr>
        <p:spPr>
          <a:xfrm>
            <a:off x="685800" y="4343400"/>
            <a:ext cx="5486399"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Shape 1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3" name="Shape 17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8"/>
        <p:cNvGrpSpPr/>
        <p:nvPr/>
      </p:nvGrpSpPr>
      <p:grpSpPr>
        <a:xfrm>
          <a:off x="0" y="0"/>
          <a:ext cx="0" cy="0"/>
          <a:chOff x="0" y="0"/>
          <a:chExt cx="0" cy="0"/>
        </a:xfrm>
      </p:grpSpPr>
      <p:sp>
        <p:nvSpPr>
          <p:cNvPr id="9" name="Shape 9"/>
          <p:cNvSpPr txBox="1">
            <a:spLocks noGrp="1"/>
          </p:cNvSpPr>
          <p:nvPr>
            <p:ph type="ctrTitle"/>
          </p:nvPr>
        </p:nvSpPr>
        <p:spPr>
          <a:xfrm>
            <a:off x="721425" y="3785246"/>
            <a:ext cx="5216700" cy="1546500"/>
          </a:xfrm>
          <a:prstGeom prst="rect">
            <a:avLst/>
          </a:prstGeom>
        </p:spPr>
        <p:txBody>
          <a:bodyPr wrap="square" lIns="91425" tIns="91425" rIns="91425" bIns="91425" anchor="t" anchorCtr="0"/>
          <a:lstStyle>
            <a:lvl1pPr lvl="0">
              <a:spcBef>
                <a:spcPts val="0"/>
              </a:spcBef>
              <a:buClr>
                <a:srgbClr val="2185C5"/>
              </a:buClr>
              <a:buSzPct val="100000"/>
              <a:defRPr sz="4800">
                <a:solidFill>
                  <a:srgbClr val="2185C5"/>
                </a:solidFill>
              </a:defRPr>
            </a:lvl1pPr>
            <a:lvl2pPr lvl="1">
              <a:spcBef>
                <a:spcPts val="0"/>
              </a:spcBef>
              <a:buClr>
                <a:srgbClr val="2185C5"/>
              </a:buClr>
              <a:buSzPct val="100000"/>
              <a:defRPr sz="4800">
                <a:solidFill>
                  <a:srgbClr val="2185C5"/>
                </a:solidFill>
              </a:defRPr>
            </a:lvl2pPr>
            <a:lvl3pPr lvl="2">
              <a:spcBef>
                <a:spcPts val="0"/>
              </a:spcBef>
              <a:buClr>
                <a:srgbClr val="2185C5"/>
              </a:buClr>
              <a:buSzPct val="100000"/>
              <a:defRPr sz="4800">
                <a:solidFill>
                  <a:srgbClr val="2185C5"/>
                </a:solidFill>
              </a:defRPr>
            </a:lvl3pPr>
            <a:lvl4pPr lvl="3">
              <a:spcBef>
                <a:spcPts val="0"/>
              </a:spcBef>
              <a:buClr>
                <a:srgbClr val="2185C5"/>
              </a:buClr>
              <a:buSzPct val="100000"/>
              <a:defRPr sz="4800">
                <a:solidFill>
                  <a:srgbClr val="2185C5"/>
                </a:solidFill>
              </a:defRPr>
            </a:lvl4pPr>
            <a:lvl5pPr lvl="4">
              <a:spcBef>
                <a:spcPts val="0"/>
              </a:spcBef>
              <a:buClr>
                <a:srgbClr val="2185C5"/>
              </a:buClr>
              <a:buSzPct val="100000"/>
              <a:defRPr sz="4800">
                <a:solidFill>
                  <a:srgbClr val="2185C5"/>
                </a:solidFill>
              </a:defRPr>
            </a:lvl5pPr>
            <a:lvl6pPr lvl="5">
              <a:spcBef>
                <a:spcPts val="0"/>
              </a:spcBef>
              <a:buClr>
                <a:srgbClr val="2185C5"/>
              </a:buClr>
              <a:buSzPct val="100000"/>
              <a:defRPr sz="4800">
                <a:solidFill>
                  <a:srgbClr val="2185C5"/>
                </a:solidFill>
              </a:defRPr>
            </a:lvl6pPr>
            <a:lvl7pPr lvl="6">
              <a:spcBef>
                <a:spcPts val="0"/>
              </a:spcBef>
              <a:buClr>
                <a:srgbClr val="2185C5"/>
              </a:buClr>
              <a:buSzPct val="100000"/>
              <a:defRPr sz="4800">
                <a:solidFill>
                  <a:srgbClr val="2185C5"/>
                </a:solidFill>
              </a:defRPr>
            </a:lvl7pPr>
            <a:lvl8pPr lvl="7">
              <a:spcBef>
                <a:spcPts val="0"/>
              </a:spcBef>
              <a:buClr>
                <a:srgbClr val="2185C5"/>
              </a:buClr>
              <a:buSzPct val="100000"/>
              <a:defRPr sz="4800">
                <a:solidFill>
                  <a:srgbClr val="2185C5"/>
                </a:solidFill>
              </a:defRPr>
            </a:lvl8pPr>
            <a:lvl9pPr lvl="8">
              <a:spcBef>
                <a:spcPts val="0"/>
              </a:spcBef>
              <a:buClr>
                <a:srgbClr val="2185C5"/>
              </a:buClr>
              <a:buSzPct val="100000"/>
              <a:defRPr sz="4800">
                <a:solidFill>
                  <a:srgbClr val="2185C5"/>
                </a:solidFill>
              </a:defRPr>
            </a:lvl9pPr>
          </a:lstStyle>
          <a:p>
            <a:endParaRPr/>
          </a:p>
        </p:txBody>
      </p:sp>
      <p:sp>
        <p:nvSpPr>
          <p:cNvPr id="10" name="Shape 10"/>
          <p:cNvSpPr/>
          <p:nvPr/>
        </p:nvSpPr>
        <p:spPr>
          <a:xfrm>
            <a:off x="5938246" y="3377550"/>
            <a:ext cx="721800" cy="102900"/>
          </a:xfrm>
          <a:prstGeom prst="rect">
            <a:avLst/>
          </a:prstGeom>
          <a:solidFill>
            <a:srgbClr val="FF9715"/>
          </a:solidFill>
          <a:ln>
            <a:noFill/>
          </a:ln>
        </p:spPr>
        <p:txBody>
          <a:bodyPr wrap="square" lIns="91425" tIns="91425" rIns="91425" bIns="91425" anchor="ctr" anchorCtr="0">
            <a:noAutofit/>
          </a:bodyPr>
          <a:lstStyle/>
          <a:p>
            <a:pPr lvl="0">
              <a:spcBef>
                <a:spcPts val="0"/>
              </a:spcBef>
              <a:buNone/>
            </a:pPr>
            <a:endParaRPr/>
          </a:p>
        </p:txBody>
      </p:sp>
      <p:sp>
        <p:nvSpPr>
          <p:cNvPr id="11" name="Shape 11"/>
          <p:cNvSpPr/>
          <p:nvPr/>
        </p:nvSpPr>
        <p:spPr>
          <a:xfrm>
            <a:off x="6659860" y="3377550"/>
            <a:ext cx="721800" cy="102900"/>
          </a:xfrm>
          <a:prstGeom prst="rect">
            <a:avLst/>
          </a:prstGeom>
          <a:solidFill>
            <a:srgbClr val="F20253"/>
          </a:solidFill>
          <a:ln>
            <a:noFill/>
          </a:ln>
        </p:spPr>
        <p:txBody>
          <a:bodyPr wrap="square" lIns="91425" tIns="91425" rIns="91425" bIns="91425" anchor="ctr" anchorCtr="0">
            <a:noAutofit/>
          </a:bodyPr>
          <a:lstStyle/>
          <a:p>
            <a:pPr lvl="0">
              <a:spcBef>
                <a:spcPts val="0"/>
              </a:spcBef>
              <a:buNone/>
            </a:pPr>
            <a:endParaRPr/>
          </a:p>
        </p:txBody>
      </p:sp>
      <p:sp>
        <p:nvSpPr>
          <p:cNvPr id="12" name="Shape 12"/>
          <p:cNvSpPr/>
          <p:nvPr/>
        </p:nvSpPr>
        <p:spPr>
          <a:xfrm>
            <a:off x="-1" y="3377550"/>
            <a:ext cx="721800" cy="102900"/>
          </a:xfrm>
          <a:prstGeom prst="rect">
            <a:avLst/>
          </a:prstGeom>
          <a:solidFill>
            <a:srgbClr val="7ECEFD"/>
          </a:solidFill>
          <a:ln>
            <a:noFill/>
          </a:ln>
        </p:spPr>
        <p:txBody>
          <a:bodyPr wrap="square" lIns="91425" tIns="91425" rIns="91425" bIns="91425" anchor="ctr" anchorCtr="0">
            <a:noAutofit/>
          </a:bodyPr>
          <a:lstStyle/>
          <a:p>
            <a:pPr lvl="0">
              <a:spcBef>
                <a:spcPts val="0"/>
              </a:spcBef>
              <a:buNone/>
            </a:pPr>
            <a:endParaRPr/>
          </a:p>
        </p:txBody>
      </p:sp>
      <p:sp>
        <p:nvSpPr>
          <p:cNvPr id="13" name="Shape 13"/>
          <p:cNvSpPr/>
          <p:nvPr/>
        </p:nvSpPr>
        <p:spPr>
          <a:xfrm>
            <a:off x="721424" y="3377550"/>
            <a:ext cx="5216700" cy="102900"/>
          </a:xfrm>
          <a:prstGeom prst="rect">
            <a:avLst/>
          </a:prstGeom>
          <a:solidFill>
            <a:srgbClr val="2185C5"/>
          </a:solidFill>
          <a:ln>
            <a:noFill/>
          </a:ln>
        </p:spPr>
        <p:txBody>
          <a:bodyPr wrap="square" lIns="91425" tIns="91425" rIns="91425" bIns="91425" anchor="ctr" anchorCtr="0">
            <a:noAutofit/>
          </a:bodyPr>
          <a:lstStyle/>
          <a:p>
            <a:pPr lvl="0">
              <a:spcBef>
                <a:spcPts val="0"/>
              </a:spcBef>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lank color background">
    <p:bg>
      <p:bgPr>
        <a:solidFill>
          <a:srgbClr val="2185C5"/>
        </a:solidFill>
        <a:effectLst/>
      </p:bgPr>
    </p:bg>
    <p:spTree>
      <p:nvGrpSpPr>
        <p:cNvPr id="1" name="Shape 69"/>
        <p:cNvGrpSpPr/>
        <p:nvPr/>
      </p:nvGrpSpPr>
      <p:grpSpPr>
        <a:xfrm>
          <a:off x="0" y="0"/>
          <a:ext cx="0" cy="0"/>
          <a:chOff x="0" y="0"/>
          <a:chExt cx="0" cy="0"/>
        </a:xfrm>
      </p:grpSpPr>
      <p:sp>
        <p:nvSpPr>
          <p:cNvPr id="70" name="Shape 70"/>
          <p:cNvSpPr/>
          <p:nvPr/>
        </p:nvSpPr>
        <p:spPr>
          <a:xfrm>
            <a:off x="7356366" y="6755100"/>
            <a:ext cx="893700" cy="102900"/>
          </a:xfrm>
          <a:prstGeom prst="rect">
            <a:avLst/>
          </a:prstGeom>
          <a:solidFill>
            <a:srgbClr val="FF9715"/>
          </a:solidFill>
          <a:ln>
            <a:noFill/>
          </a:ln>
        </p:spPr>
        <p:txBody>
          <a:bodyPr wrap="square" lIns="91425" tIns="91425" rIns="91425" bIns="91425" anchor="ctr" anchorCtr="0">
            <a:noAutofit/>
          </a:bodyPr>
          <a:lstStyle/>
          <a:p>
            <a:pPr lvl="0">
              <a:spcBef>
                <a:spcPts val="0"/>
              </a:spcBef>
              <a:buNone/>
            </a:pPr>
            <a:endParaRPr/>
          </a:p>
        </p:txBody>
      </p:sp>
      <p:sp>
        <p:nvSpPr>
          <p:cNvPr id="71" name="Shape 71"/>
          <p:cNvSpPr/>
          <p:nvPr/>
        </p:nvSpPr>
        <p:spPr>
          <a:xfrm>
            <a:off x="8250311" y="6755100"/>
            <a:ext cx="893700" cy="102900"/>
          </a:xfrm>
          <a:prstGeom prst="rect">
            <a:avLst/>
          </a:prstGeom>
          <a:solidFill>
            <a:srgbClr val="F20253"/>
          </a:solidFill>
          <a:ln>
            <a:noFill/>
          </a:ln>
        </p:spPr>
        <p:txBody>
          <a:bodyPr wrap="square" lIns="91425" tIns="91425" rIns="91425" bIns="91425" anchor="ctr" anchorCtr="0">
            <a:noAutofit/>
          </a:bodyPr>
          <a:lstStyle/>
          <a:p>
            <a:pPr lvl="0">
              <a:spcBef>
                <a:spcPts val="0"/>
              </a:spcBef>
              <a:buNone/>
            </a:pPr>
            <a:endParaRPr/>
          </a:p>
        </p:txBody>
      </p:sp>
      <p:sp>
        <p:nvSpPr>
          <p:cNvPr id="72" name="Shape 72"/>
          <p:cNvSpPr/>
          <p:nvPr/>
        </p:nvSpPr>
        <p:spPr>
          <a:xfrm>
            <a:off x="0" y="6755100"/>
            <a:ext cx="893700" cy="102900"/>
          </a:xfrm>
          <a:prstGeom prst="rect">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sp>
        <p:nvSpPr>
          <p:cNvPr id="73" name="Shape 73"/>
          <p:cNvSpPr/>
          <p:nvPr/>
        </p:nvSpPr>
        <p:spPr>
          <a:xfrm>
            <a:off x="893709" y="6755100"/>
            <a:ext cx="6462600" cy="102900"/>
          </a:xfrm>
          <a:prstGeom prst="rect">
            <a:avLst/>
          </a:prstGeom>
          <a:solidFill>
            <a:srgbClr val="7ECEFD"/>
          </a:solidFill>
          <a:ln>
            <a:noFill/>
          </a:ln>
        </p:spPr>
        <p:txBody>
          <a:bodyPr wrap="square" lIns="91425" tIns="91425" rIns="91425" bIns="91425" anchor="ctr" anchorCtr="0">
            <a:noAutofit/>
          </a:bodyPr>
          <a:lstStyle/>
          <a:p>
            <a:pPr lvl="0">
              <a:spcBef>
                <a:spcPts val="0"/>
              </a:spcBef>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Diseño personalizado 2">
    <p:bg>
      <p:bgPr>
        <a:solidFill>
          <a:srgbClr val="FFFFFF"/>
        </a:solidFill>
        <a:effectLst/>
      </p:bgPr>
    </p:bg>
    <p:spTree>
      <p:nvGrpSpPr>
        <p:cNvPr id="1" name="Shape 74"/>
        <p:cNvGrpSpPr/>
        <p:nvPr/>
      </p:nvGrpSpPr>
      <p:grpSpPr>
        <a:xfrm>
          <a:off x="0" y="0"/>
          <a:ext cx="0" cy="0"/>
          <a:chOff x="0" y="0"/>
          <a:chExt cx="0" cy="0"/>
        </a:xfrm>
      </p:grpSpPr>
      <p:sp>
        <p:nvSpPr>
          <p:cNvPr id="75" name="Shape 75"/>
          <p:cNvSpPr/>
          <p:nvPr/>
        </p:nvSpPr>
        <p:spPr>
          <a:xfrm>
            <a:off x="0" y="0"/>
            <a:ext cx="9144000" cy="6858000"/>
          </a:xfrm>
          <a:prstGeom prst="rect">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grpSp>
        <p:nvGrpSpPr>
          <p:cNvPr id="76" name="Shape 76"/>
          <p:cNvGrpSpPr/>
          <p:nvPr/>
        </p:nvGrpSpPr>
        <p:grpSpPr>
          <a:xfrm>
            <a:off x="2" y="6285040"/>
            <a:ext cx="3047923" cy="572785"/>
            <a:chOff x="-72" y="4713898"/>
            <a:chExt cx="3047923" cy="429600"/>
          </a:xfrm>
        </p:grpSpPr>
        <p:sp>
          <p:nvSpPr>
            <p:cNvPr id="77" name="Shape 77"/>
            <p:cNvSpPr/>
            <p:nvPr/>
          </p:nvSpPr>
          <p:spPr>
            <a:xfrm rot="-5400000">
              <a:off x="2452050" y="4547698"/>
              <a:ext cx="429600" cy="762000"/>
            </a:xfrm>
            <a:prstGeom prst="rtTriangle">
              <a:avLst/>
            </a:prstGeom>
            <a:solidFill>
              <a:srgbClr val="EFEFEF"/>
            </a:solidFill>
            <a:ln>
              <a:noFill/>
            </a:ln>
          </p:spPr>
          <p:txBody>
            <a:bodyPr wrap="square" lIns="91425" tIns="91425" rIns="91425" bIns="91425" anchor="ctr" anchorCtr="0">
              <a:noAutofit/>
            </a:bodyPr>
            <a:lstStyle/>
            <a:p>
              <a:pPr lvl="0">
                <a:spcBef>
                  <a:spcPts val="0"/>
                </a:spcBef>
                <a:buNone/>
              </a:pPr>
              <a:endParaRPr/>
            </a:p>
          </p:txBody>
        </p:sp>
        <p:sp>
          <p:nvSpPr>
            <p:cNvPr id="78" name="Shape 78"/>
            <p:cNvSpPr/>
            <p:nvPr/>
          </p:nvSpPr>
          <p:spPr>
            <a:xfrm rot="-5400000">
              <a:off x="928118" y="4547698"/>
              <a:ext cx="429600" cy="762000"/>
            </a:xfrm>
            <a:prstGeom prst="rtTriangle">
              <a:avLst/>
            </a:prstGeom>
            <a:solidFill>
              <a:srgbClr val="D9D9D9"/>
            </a:solidFill>
            <a:ln>
              <a:noFill/>
            </a:ln>
          </p:spPr>
          <p:txBody>
            <a:bodyPr wrap="square" lIns="91425" tIns="91425" rIns="91425" bIns="91425" anchor="ctr" anchorCtr="0">
              <a:noAutofit/>
            </a:bodyPr>
            <a:lstStyle/>
            <a:p>
              <a:pPr lvl="0">
                <a:spcBef>
                  <a:spcPts val="0"/>
                </a:spcBef>
                <a:buNone/>
              </a:pPr>
              <a:endParaRPr/>
            </a:p>
          </p:txBody>
        </p:sp>
        <p:sp>
          <p:nvSpPr>
            <p:cNvPr id="79" name="Shape 79"/>
            <p:cNvSpPr/>
            <p:nvPr/>
          </p:nvSpPr>
          <p:spPr>
            <a:xfrm rot="5400000" flipH="1">
              <a:off x="1689952" y="4547698"/>
              <a:ext cx="429600" cy="762000"/>
            </a:xfrm>
            <a:prstGeom prst="rtTriangle">
              <a:avLst/>
            </a:prstGeom>
            <a:solidFill>
              <a:srgbClr val="F3F3F3"/>
            </a:solidFill>
            <a:ln>
              <a:noFill/>
            </a:ln>
          </p:spPr>
          <p:txBody>
            <a:bodyPr wrap="square" lIns="91425" tIns="91425" rIns="91425" bIns="91425" anchor="ctr" anchorCtr="0">
              <a:noAutofit/>
            </a:bodyPr>
            <a:lstStyle/>
            <a:p>
              <a:pPr lvl="0">
                <a:spcBef>
                  <a:spcPts val="0"/>
                </a:spcBef>
                <a:buNone/>
              </a:pPr>
              <a:endParaRPr/>
            </a:p>
          </p:txBody>
        </p:sp>
        <p:sp>
          <p:nvSpPr>
            <p:cNvPr id="80" name="Shape 80"/>
            <p:cNvSpPr/>
            <p:nvPr/>
          </p:nvSpPr>
          <p:spPr>
            <a:xfrm rot="5400000" flipH="1">
              <a:off x="166127" y="4547698"/>
              <a:ext cx="429600" cy="762000"/>
            </a:xfrm>
            <a:prstGeom prst="rtTriangle">
              <a:avLst/>
            </a:prstGeom>
            <a:solidFill>
              <a:srgbClr val="F3F3F3"/>
            </a:solidFill>
            <a:ln>
              <a:noFill/>
            </a:ln>
          </p:spPr>
          <p:txBody>
            <a:bodyPr wrap="square" lIns="91425" tIns="91425" rIns="91425" bIns="91425" anchor="ctr" anchorCtr="0">
              <a:noAutofit/>
            </a:bodyPr>
            <a:lstStyle/>
            <a:p>
              <a:pPr lvl="0">
                <a:spcBef>
                  <a:spcPts val="0"/>
                </a:spcBef>
                <a:buNone/>
              </a:pPr>
              <a:endParaRPr/>
            </a:p>
          </p:txBody>
        </p:sp>
      </p:grpSp>
      <p:sp>
        <p:nvSpPr>
          <p:cNvPr id="81" name="Shape 81"/>
          <p:cNvSpPr/>
          <p:nvPr/>
        </p:nvSpPr>
        <p:spPr>
          <a:xfrm>
            <a:off x="3047650" y="0"/>
            <a:ext cx="6096300" cy="6858000"/>
          </a:xfrm>
          <a:prstGeom prst="rect">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sp>
        <p:nvSpPr>
          <p:cNvPr id="82" name="Shape 82"/>
          <p:cNvSpPr txBox="1">
            <a:spLocks noGrp="1"/>
          </p:cNvSpPr>
          <p:nvPr>
            <p:ph type="title"/>
          </p:nvPr>
        </p:nvSpPr>
        <p:spPr>
          <a:xfrm>
            <a:off x="185350" y="469333"/>
            <a:ext cx="2683200" cy="5438400"/>
          </a:xfrm>
          <a:prstGeom prst="rect">
            <a:avLst/>
          </a:prstGeom>
          <a:noFill/>
        </p:spPr>
        <p:txBody>
          <a:bodyPr wrap="square" lIns="91425" tIns="91425" rIns="91425" bIns="91425" anchor="t" anchorCtr="0"/>
          <a:lstStyle>
            <a:lvl1pPr lvl="0" algn="l">
              <a:lnSpc>
                <a:spcPct val="100000"/>
              </a:lnSpc>
              <a:spcBef>
                <a:spcPts val="0"/>
              </a:spcBef>
              <a:spcAft>
                <a:spcPts val="0"/>
              </a:spcAft>
              <a:buNone/>
              <a:defRPr sz="3000" b="1">
                <a:solidFill>
                  <a:srgbClr val="212121"/>
                </a:solidFill>
              </a:defRPr>
            </a:lvl1pPr>
            <a:lvl2pPr lvl="1" algn="l">
              <a:lnSpc>
                <a:spcPct val="100000"/>
              </a:lnSpc>
              <a:spcBef>
                <a:spcPts val="0"/>
              </a:spcBef>
              <a:spcAft>
                <a:spcPts val="0"/>
              </a:spcAft>
              <a:buNone/>
              <a:defRPr sz="3000" b="1">
                <a:solidFill>
                  <a:srgbClr val="212121"/>
                </a:solidFill>
              </a:defRPr>
            </a:lvl2pPr>
            <a:lvl3pPr lvl="2" algn="l">
              <a:lnSpc>
                <a:spcPct val="100000"/>
              </a:lnSpc>
              <a:spcBef>
                <a:spcPts val="0"/>
              </a:spcBef>
              <a:spcAft>
                <a:spcPts val="0"/>
              </a:spcAft>
              <a:buNone/>
              <a:defRPr sz="3000" b="1">
                <a:solidFill>
                  <a:srgbClr val="212121"/>
                </a:solidFill>
              </a:defRPr>
            </a:lvl3pPr>
            <a:lvl4pPr lvl="3" algn="l">
              <a:lnSpc>
                <a:spcPct val="100000"/>
              </a:lnSpc>
              <a:spcBef>
                <a:spcPts val="0"/>
              </a:spcBef>
              <a:spcAft>
                <a:spcPts val="0"/>
              </a:spcAft>
              <a:buNone/>
              <a:defRPr sz="3000" b="1">
                <a:solidFill>
                  <a:srgbClr val="212121"/>
                </a:solidFill>
              </a:defRPr>
            </a:lvl4pPr>
            <a:lvl5pPr lvl="4" algn="l">
              <a:lnSpc>
                <a:spcPct val="100000"/>
              </a:lnSpc>
              <a:spcBef>
                <a:spcPts val="0"/>
              </a:spcBef>
              <a:spcAft>
                <a:spcPts val="0"/>
              </a:spcAft>
              <a:buNone/>
              <a:defRPr sz="3000" b="1">
                <a:solidFill>
                  <a:srgbClr val="212121"/>
                </a:solidFill>
              </a:defRPr>
            </a:lvl5pPr>
            <a:lvl6pPr lvl="5" algn="l">
              <a:lnSpc>
                <a:spcPct val="100000"/>
              </a:lnSpc>
              <a:spcBef>
                <a:spcPts val="0"/>
              </a:spcBef>
              <a:spcAft>
                <a:spcPts val="0"/>
              </a:spcAft>
              <a:buNone/>
              <a:defRPr sz="3000" b="1">
                <a:solidFill>
                  <a:srgbClr val="212121"/>
                </a:solidFill>
              </a:defRPr>
            </a:lvl6pPr>
            <a:lvl7pPr lvl="6" algn="l">
              <a:lnSpc>
                <a:spcPct val="100000"/>
              </a:lnSpc>
              <a:spcBef>
                <a:spcPts val="0"/>
              </a:spcBef>
              <a:spcAft>
                <a:spcPts val="0"/>
              </a:spcAft>
              <a:buNone/>
              <a:defRPr sz="3000" b="1">
                <a:solidFill>
                  <a:srgbClr val="212121"/>
                </a:solidFill>
              </a:defRPr>
            </a:lvl7pPr>
            <a:lvl8pPr lvl="7" algn="l">
              <a:lnSpc>
                <a:spcPct val="100000"/>
              </a:lnSpc>
              <a:spcBef>
                <a:spcPts val="0"/>
              </a:spcBef>
              <a:spcAft>
                <a:spcPts val="0"/>
              </a:spcAft>
              <a:buNone/>
              <a:defRPr sz="3000" b="1">
                <a:solidFill>
                  <a:srgbClr val="212121"/>
                </a:solidFill>
              </a:defRPr>
            </a:lvl8pPr>
            <a:lvl9pPr lvl="8" algn="l">
              <a:lnSpc>
                <a:spcPct val="100000"/>
              </a:lnSpc>
              <a:spcBef>
                <a:spcPts val="0"/>
              </a:spcBef>
              <a:spcAft>
                <a:spcPts val="0"/>
              </a:spcAft>
              <a:buNone/>
              <a:defRPr sz="3000" b="1">
                <a:solidFill>
                  <a:srgbClr val="212121"/>
                </a:solidFill>
              </a:defRPr>
            </a:lvl9pPr>
          </a:lstStyle>
          <a:p>
            <a:endParaRPr/>
          </a:p>
        </p:txBody>
      </p:sp>
      <p:sp>
        <p:nvSpPr>
          <p:cNvPr id="83" name="Shape 83"/>
          <p:cNvSpPr txBox="1">
            <a:spLocks noGrp="1"/>
          </p:cNvSpPr>
          <p:nvPr>
            <p:ph type="sldNum" idx="12"/>
          </p:nvPr>
        </p:nvSpPr>
        <p:spPr>
          <a:xfrm>
            <a:off x="8472457" y="6217622"/>
            <a:ext cx="548700" cy="524700"/>
          </a:xfrm>
          <a:prstGeom prst="rect">
            <a:avLst/>
          </a:prstGeom>
          <a:noFill/>
          <a:ln>
            <a:noFill/>
          </a:ln>
        </p:spPr>
        <p:txBody>
          <a:bodyPr wrap="square" lIns="91425" tIns="91425" rIns="91425" bIns="91425" anchor="ctr" anchorCtr="0">
            <a:noAutofit/>
          </a:bodyPr>
          <a:lstStyle/>
          <a:p>
            <a:pPr lvl="0" algn="r">
              <a:lnSpc>
                <a:spcPct val="100000"/>
              </a:lnSpc>
              <a:spcBef>
                <a:spcPts val="0"/>
              </a:spcBef>
              <a:spcAft>
                <a:spcPts val="0"/>
              </a:spcAft>
              <a:buNone/>
            </a:pPr>
            <a:fld id="{00000000-1234-1234-1234-123412341234}" type="slidenum">
              <a:rPr lang="en" sz="1000">
                <a:solidFill>
                  <a:schemeClr val="dk2"/>
                </a:solidFill>
              </a:rPr>
              <a:t>‹Nº›</a:t>
            </a:fld>
            <a:endParaRPr lang="en" sz="1000">
              <a:solidFill>
                <a:schemeClr val="dk2"/>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Diseño personalizado 1">
    <p:bg>
      <p:bgPr>
        <a:solidFill>
          <a:srgbClr val="FFFFFF"/>
        </a:solidFill>
        <a:effectLst/>
      </p:bgPr>
    </p:bg>
    <p:spTree>
      <p:nvGrpSpPr>
        <p:cNvPr id="1" name="Shape 84"/>
        <p:cNvGrpSpPr/>
        <p:nvPr/>
      </p:nvGrpSpPr>
      <p:grpSpPr>
        <a:xfrm>
          <a:off x="0" y="0"/>
          <a:ext cx="0" cy="0"/>
          <a:chOff x="0" y="0"/>
          <a:chExt cx="0" cy="0"/>
        </a:xfrm>
      </p:grpSpPr>
      <p:sp>
        <p:nvSpPr>
          <p:cNvPr id="85" name="Shape 85"/>
          <p:cNvSpPr/>
          <p:nvPr/>
        </p:nvSpPr>
        <p:spPr>
          <a:xfrm>
            <a:off x="0" y="0"/>
            <a:ext cx="9144000" cy="6858000"/>
          </a:xfrm>
          <a:prstGeom prst="rect">
            <a:avLst/>
          </a:prstGeom>
          <a:solidFill>
            <a:schemeClr val="lt1"/>
          </a:solidFill>
          <a:ln>
            <a:noFill/>
          </a:ln>
        </p:spPr>
        <p:txBody>
          <a:bodyPr wrap="square" lIns="91425" tIns="91425" rIns="91425" bIns="91425" anchor="ctr" anchorCtr="0">
            <a:noAutofit/>
          </a:bodyPr>
          <a:lstStyle/>
          <a:p>
            <a:pPr lvl="0">
              <a:spcBef>
                <a:spcPts val="0"/>
              </a:spcBef>
              <a:buNone/>
            </a:pPr>
            <a:endParaRPr/>
          </a:p>
        </p:txBody>
      </p:sp>
      <p:sp>
        <p:nvSpPr>
          <p:cNvPr id="86" name="Shape 86"/>
          <p:cNvSpPr txBox="1">
            <a:spLocks noGrp="1"/>
          </p:cNvSpPr>
          <p:nvPr>
            <p:ph type="title"/>
          </p:nvPr>
        </p:nvSpPr>
        <p:spPr>
          <a:xfrm>
            <a:off x="351600" y="3649133"/>
            <a:ext cx="3997500" cy="1852800"/>
          </a:xfrm>
          <a:prstGeom prst="rect">
            <a:avLst/>
          </a:prstGeom>
          <a:noFill/>
        </p:spPr>
        <p:txBody>
          <a:bodyPr wrap="square" lIns="91425" tIns="91425" rIns="91425" bIns="91425" anchor="ctr" anchorCtr="0"/>
          <a:lstStyle>
            <a:lvl1pPr lvl="0" algn="l">
              <a:lnSpc>
                <a:spcPct val="100000"/>
              </a:lnSpc>
              <a:spcBef>
                <a:spcPts val="0"/>
              </a:spcBef>
              <a:spcAft>
                <a:spcPts val="0"/>
              </a:spcAft>
              <a:buNone/>
              <a:defRPr sz="2800" b="1">
                <a:solidFill>
                  <a:srgbClr val="212121"/>
                </a:solidFill>
              </a:defRPr>
            </a:lvl1pPr>
            <a:lvl2pPr lvl="1" algn="l">
              <a:lnSpc>
                <a:spcPct val="100000"/>
              </a:lnSpc>
              <a:spcBef>
                <a:spcPts val="0"/>
              </a:spcBef>
              <a:spcAft>
                <a:spcPts val="0"/>
              </a:spcAft>
              <a:buNone/>
              <a:defRPr sz="2800" b="1">
                <a:solidFill>
                  <a:srgbClr val="212121"/>
                </a:solidFill>
              </a:defRPr>
            </a:lvl2pPr>
            <a:lvl3pPr lvl="2" algn="l">
              <a:lnSpc>
                <a:spcPct val="100000"/>
              </a:lnSpc>
              <a:spcBef>
                <a:spcPts val="0"/>
              </a:spcBef>
              <a:spcAft>
                <a:spcPts val="0"/>
              </a:spcAft>
              <a:buNone/>
              <a:defRPr sz="2800" b="1">
                <a:solidFill>
                  <a:srgbClr val="212121"/>
                </a:solidFill>
              </a:defRPr>
            </a:lvl3pPr>
            <a:lvl4pPr lvl="3" algn="l">
              <a:lnSpc>
                <a:spcPct val="100000"/>
              </a:lnSpc>
              <a:spcBef>
                <a:spcPts val="0"/>
              </a:spcBef>
              <a:spcAft>
                <a:spcPts val="0"/>
              </a:spcAft>
              <a:buNone/>
              <a:defRPr sz="2800" b="1">
                <a:solidFill>
                  <a:srgbClr val="212121"/>
                </a:solidFill>
              </a:defRPr>
            </a:lvl4pPr>
            <a:lvl5pPr lvl="4" algn="l">
              <a:lnSpc>
                <a:spcPct val="100000"/>
              </a:lnSpc>
              <a:spcBef>
                <a:spcPts val="0"/>
              </a:spcBef>
              <a:spcAft>
                <a:spcPts val="0"/>
              </a:spcAft>
              <a:buNone/>
              <a:defRPr sz="2800" b="1">
                <a:solidFill>
                  <a:srgbClr val="212121"/>
                </a:solidFill>
              </a:defRPr>
            </a:lvl5pPr>
            <a:lvl6pPr lvl="5" algn="l">
              <a:lnSpc>
                <a:spcPct val="100000"/>
              </a:lnSpc>
              <a:spcBef>
                <a:spcPts val="0"/>
              </a:spcBef>
              <a:spcAft>
                <a:spcPts val="0"/>
              </a:spcAft>
              <a:buNone/>
              <a:defRPr sz="2800" b="1">
                <a:solidFill>
                  <a:srgbClr val="212121"/>
                </a:solidFill>
              </a:defRPr>
            </a:lvl6pPr>
            <a:lvl7pPr lvl="6" algn="l">
              <a:lnSpc>
                <a:spcPct val="100000"/>
              </a:lnSpc>
              <a:spcBef>
                <a:spcPts val="0"/>
              </a:spcBef>
              <a:spcAft>
                <a:spcPts val="0"/>
              </a:spcAft>
              <a:buNone/>
              <a:defRPr sz="2800" b="1">
                <a:solidFill>
                  <a:srgbClr val="212121"/>
                </a:solidFill>
              </a:defRPr>
            </a:lvl7pPr>
            <a:lvl8pPr lvl="7" algn="l">
              <a:lnSpc>
                <a:spcPct val="100000"/>
              </a:lnSpc>
              <a:spcBef>
                <a:spcPts val="0"/>
              </a:spcBef>
              <a:spcAft>
                <a:spcPts val="0"/>
              </a:spcAft>
              <a:buNone/>
              <a:defRPr sz="2800" b="1">
                <a:solidFill>
                  <a:srgbClr val="212121"/>
                </a:solidFill>
              </a:defRPr>
            </a:lvl8pPr>
            <a:lvl9pPr lvl="8" algn="l">
              <a:lnSpc>
                <a:spcPct val="100000"/>
              </a:lnSpc>
              <a:spcBef>
                <a:spcPts val="0"/>
              </a:spcBef>
              <a:spcAft>
                <a:spcPts val="0"/>
              </a:spcAft>
              <a:buNone/>
              <a:defRPr sz="2800" b="1">
                <a:solidFill>
                  <a:srgbClr val="212121"/>
                </a:solidFill>
              </a:defRPr>
            </a:lvl9pPr>
          </a:lstStyle>
          <a:p>
            <a:endParaRPr/>
          </a:p>
        </p:txBody>
      </p:sp>
      <p:sp>
        <p:nvSpPr>
          <p:cNvPr id="87" name="Shape 87"/>
          <p:cNvSpPr txBox="1">
            <a:spLocks noGrp="1"/>
          </p:cNvSpPr>
          <p:nvPr>
            <p:ph type="sldNum" idx="12"/>
          </p:nvPr>
        </p:nvSpPr>
        <p:spPr>
          <a:xfrm>
            <a:off x="8472457" y="6217622"/>
            <a:ext cx="548700" cy="524700"/>
          </a:xfrm>
          <a:prstGeom prst="rect">
            <a:avLst/>
          </a:prstGeom>
          <a:noFill/>
          <a:ln>
            <a:noFill/>
          </a:ln>
        </p:spPr>
        <p:txBody>
          <a:bodyPr wrap="square" lIns="91425" tIns="91425" rIns="91425" bIns="91425" anchor="ctr" anchorCtr="0">
            <a:noAutofit/>
          </a:bodyPr>
          <a:lstStyle/>
          <a:p>
            <a:pPr lvl="0" algn="r">
              <a:lnSpc>
                <a:spcPct val="100000"/>
              </a:lnSpc>
              <a:spcBef>
                <a:spcPts val="0"/>
              </a:spcBef>
              <a:spcAft>
                <a:spcPts val="0"/>
              </a:spcAft>
              <a:buNone/>
            </a:pPr>
            <a:fld id="{00000000-1234-1234-1234-123412341234}" type="slidenum">
              <a:rPr lang="en" sz="1000">
                <a:solidFill>
                  <a:schemeClr val="dk2"/>
                </a:solidFill>
              </a:rPr>
              <a:t>‹Nº›</a:t>
            </a:fld>
            <a:endParaRPr lang="en" sz="1000">
              <a:solidFill>
                <a:schemeClr val="dk2"/>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Diseño personalizado 3">
    <p:bg>
      <p:bgPr>
        <a:solidFill>
          <a:srgbClr val="FFFFFF"/>
        </a:solidFill>
        <a:effectLst/>
      </p:bgPr>
    </p:bg>
    <p:spTree>
      <p:nvGrpSpPr>
        <p:cNvPr id="1" name="Shape 88"/>
        <p:cNvGrpSpPr/>
        <p:nvPr/>
      </p:nvGrpSpPr>
      <p:grpSpPr>
        <a:xfrm>
          <a:off x="0" y="0"/>
          <a:ext cx="0" cy="0"/>
          <a:chOff x="0" y="0"/>
          <a:chExt cx="0" cy="0"/>
        </a:xfrm>
      </p:grpSpPr>
      <p:sp>
        <p:nvSpPr>
          <p:cNvPr id="89" name="Shape 89"/>
          <p:cNvSpPr/>
          <p:nvPr/>
        </p:nvSpPr>
        <p:spPr>
          <a:xfrm>
            <a:off x="0" y="0"/>
            <a:ext cx="9144000" cy="6858000"/>
          </a:xfrm>
          <a:prstGeom prst="rect">
            <a:avLst/>
          </a:prstGeom>
          <a:solidFill>
            <a:schemeClr val="lt1"/>
          </a:solidFill>
          <a:ln>
            <a:noFill/>
          </a:ln>
        </p:spPr>
        <p:txBody>
          <a:bodyPr wrap="square" lIns="91425" tIns="91425" rIns="91425" bIns="91425" anchor="ctr" anchorCtr="0">
            <a:noAutofit/>
          </a:bodyPr>
          <a:lstStyle/>
          <a:p>
            <a:pPr lvl="0">
              <a:spcBef>
                <a:spcPts val="0"/>
              </a:spcBef>
              <a:buNone/>
            </a:pPr>
            <a:endParaRPr/>
          </a:p>
        </p:txBody>
      </p:sp>
      <p:sp>
        <p:nvSpPr>
          <p:cNvPr id="90" name="Shape 90"/>
          <p:cNvSpPr txBox="1">
            <a:spLocks noGrp="1"/>
          </p:cNvSpPr>
          <p:nvPr>
            <p:ph type="title"/>
          </p:nvPr>
        </p:nvSpPr>
        <p:spPr>
          <a:xfrm>
            <a:off x="351600" y="3649133"/>
            <a:ext cx="3997500" cy="1852800"/>
          </a:xfrm>
          <a:prstGeom prst="rect">
            <a:avLst/>
          </a:prstGeom>
          <a:noFill/>
        </p:spPr>
        <p:txBody>
          <a:bodyPr wrap="square" lIns="91425" tIns="91425" rIns="91425" bIns="91425" anchor="ctr" anchorCtr="0"/>
          <a:lstStyle>
            <a:lvl1pPr lvl="0" algn="l">
              <a:lnSpc>
                <a:spcPct val="100000"/>
              </a:lnSpc>
              <a:spcBef>
                <a:spcPts val="0"/>
              </a:spcBef>
              <a:spcAft>
                <a:spcPts val="0"/>
              </a:spcAft>
              <a:buNone/>
              <a:defRPr sz="2800" b="1">
                <a:solidFill>
                  <a:srgbClr val="212121"/>
                </a:solidFill>
              </a:defRPr>
            </a:lvl1pPr>
            <a:lvl2pPr lvl="1" algn="l">
              <a:lnSpc>
                <a:spcPct val="100000"/>
              </a:lnSpc>
              <a:spcBef>
                <a:spcPts val="0"/>
              </a:spcBef>
              <a:spcAft>
                <a:spcPts val="0"/>
              </a:spcAft>
              <a:buNone/>
              <a:defRPr sz="2800" b="1">
                <a:solidFill>
                  <a:srgbClr val="212121"/>
                </a:solidFill>
              </a:defRPr>
            </a:lvl2pPr>
            <a:lvl3pPr lvl="2" algn="l">
              <a:lnSpc>
                <a:spcPct val="100000"/>
              </a:lnSpc>
              <a:spcBef>
                <a:spcPts val="0"/>
              </a:spcBef>
              <a:spcAft>
                <a:spcPts val="0"/>
              </a:spcAft>
              <a:buNone/>
              <a:defRPr sz="2800" b="1">
                <a:solidFill>
                  <a:srgbClr val="212121"/>
                </a:solidFill>
              </a:defRPr>
            </a:lvl3pPr>
            <a:lvl4pPr lvl="3" algn="l">
              <a:lnSpc>
                <a:spcPct val="100000"/>
              </a:lnSpc>
              <a:spcBef>
                <a:spcPts val="0"/>
              </a:spcBef>
              <a:spcAft>
                <a:spcPts val="0"/>
              </a:spcAft>
              <a:buNone/>
              <a:defRPr sz="2800" b="1">
                <a:solidFill>
                  <a:srgbClr val="212121"/>
                </a:solidFill>
              </a:defRPr>
            </a:lvl4pPr>
            <a:lvl5pPr lvl="4" algn="l">
              <a:lnSpc>
                <a:spcPct val="100000"/>
              </a:lnSpc>
              <a:spcBef>
                <a:spcPts val="0"/>
              </a:spcBef>
              <a:spcAft>
                <a:spcPts val="0"/>
              </a:spcAft>
              <a:buNone/>
              <a:defRPr sz="2800" b="1">
                <a:solidFill>
                  <a:srgbClr val="212121"/>
                </a:solidFill>
              </a:defRPr>
            </a:lvl5pPr>
            <a:lvl6pPr lvl="5" algn="l">
              <a:lnSpc>
                <a:spcPct val="100000"/>
              </a:lnSpc>
              <a:spcBef>
                <a:spcPts val="0"/>
              </a:spcBef>
              <a:spcAft>
                <a:spcPts val="0"/>
              </a:spcAft>
              <a:buNone/>
              <a:defRPr sz="2800" b="1">
                <a:solidFill>
                  <a:srgbClr val="212121"/>
                </a:solidFill>
              </a:defRPr>
            </a:lvl6pPr>
            <a:lvl7pPr lvl="6" algn="l">
              <a:lnSpc>
                <a:spcPct val="100000"/>
              </a:lnSpc>
              <a:spcBef>
                <a:spcPts val="0"/>
              </a:spcBef>
              <a:spcAft>
                <a:spcPts val="0"/>
              </a:spcAft>
              <a:buNone/>
              <a:defRPr sz="2800" b="1">
                <a:solidFill>
                  <a:srgbClr val="212121"/>
                </a:solidFill>
              </a:defRPr>
            </a:lvl7pPr>
            <a:lvl8pPr lvl="7" algn="l">
              <a:lnSpc>
                <a:spcPct val="100000"/>
              </a:lnSpc>
              <a:spcBef>
                <a:spcPts val="0"/>
              </a:spcBef>
              <a:spcAft>
                <a:spcPts val="0"/>
              </a:spcAft>
              <a:buNone/>
              <a:defRPr sz="2800" b="1">
                <a:solidFill>
                  <a:srgbClr val="212121"/>
                </a:solidFill>
              </a:defRPr>
            </a:lvl8pPr>
            <a:lvl9pPr lvl="8" algn="l">
              <a:lnSpc>
                <a:spcPct val="100000"/>
              </a:lnSpc>
              <a:spcBef>
                <a:spcPts val="0"/>
              </a:spcBef>
              <a:spcAft>
                <a:spcPts val="0"/>
              </a:spcAft>
              <a:buNone/>
              <a:defRPr sz="2800" b="1">
                <a:solidFill>
                  <a:srgbClr val="212121"/>
                </a:solidFill>
              </a:defRPr>
            </a:lvl9pPr>
          </a:lstStyle>
          <a:p>
            <a:endParaRPr/>
          </a:p>
        </p:txBody>
      </p:sp>
      <p:sp>
        <p:nvSpPr>
          <p:cNvPr id="91" name="Shape 91"/>
          <p:cNvSpPr txBox="1">
            <a:spLocks noGrp="1"/>
          </p:cNvSpPr>
          <p:nvPr>
            <p:ph type="sldNum" idx="12"/>
          </p:nvPr>
        </p:nvSpPr>
        <p:spPr>
          <a:xfrm>
            <a:off x="8472457" y="6217622"/>
            <a:ext cx="548700" cy="524700"/>
          </a:xfrm>
          <a:prstGeom prst="rect">
            <a:avLst/>
          </a:prstGeom>
          <a:noFill/>
          <a:ln>
            <a:noFill/>
          </a:ln>
        </p:spPr>
        <p:txBody>
          <a:bodyPr wrap="square" lIns="91425" tIns="91425" rIns="91425" bIns="91425" anchor="ctr" anchorCtr="0">
            <a:noAutofit/>
          </a:bodyPr>
          <a:lstStyle/>
          <a:p>
            <a:pPr lvl="0" algn="r">
              <a:lnSpc>
                <a:spcPct val="100000"/>
              </a:lnSpc>
              <a:spcBef>
                <a:spcPts val="0"/>
              </a:spcBef>
              <a:spcAft>
                <a:spcPts val="0"/>
              </a:spcAft>
              <a:buNone/>
            </a:pPr>
            <a:fld id="{00000000-1234-1234-1234-123412341234}" type="slidenum">
              <a:rPr lang="en" sz="1000">
                <a:solidFill>
                  <a:schemeClr val="dk2"/>
                </a:solidFill>
              </a:rPr>
              <a:t>‹Nº›</a:t>
            </a:fld>
            <a:endParaRPr lang="en" sz="1000">
              <a:solidFill>
                <a:schemeClr val="dk2"/>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Diseño personalizado 4">
    <p:bg>
      <p:bgPr>
        <a:solidFill>
          <a:srgbClr val="FFFFFF"/>
        </a:solidFill>
        <a:effectLst/>
      </p:bgPr>
    </p:bg>
    <p:spTree>
      <p:nvGrpSpPr>
        <p:cNvPr id="1" name="Shape 92"/>
        <p:cNvGrpSpPr/>
        <p:nvPr/>
      </p:nvGrpSpPr>
      <p:grpSpPr>
        <a:xfrm>
          <a:off x="0" y="0"/>
          <a:ext cx="0" cy="0"/>
          <a:chOff x="0" y="0"/>
          <a:chExt cx="0" cy="0"/>
        </a:xfrm>
      </p:grpSpPr>
      <p:sp>
        <p:nvSpPr>
          <p:cNvPr id="93" name="Shape 93"/>
          <p:cNvSpPr/>
          <p:nvPr/>
        </p:nvSpPr>
        <p:spPr>
          <a:xfrm>
            <a:off x="0" y="0"/>
            <a:ext cx="9144000" cy="6858000"/>
          </a:xfrm>
          <a:prstGeom prst="rect">
            <a:avLst/>
          </a:prstGeom>
          <a:solidFill>
            <a:schemeClr val="lt1"/>
          </a:solidFill>
          <a:ln>
            <a:noFill/>
          </a:ln>
        </p:spPr>
        <p:txBody>
          <a:bodyPr wrap="square" lIns="91425" tIns="91425" rIns="91425" bIns="91425" anchor="ctr" anchorCtr="0">
            <a:noAutofit/>
          </a:bodyPr>
          <a:lstStyle/>
          <a:p>
            <a:pPr lvl="0">
              <a:spcBef>
                <a:spcPts val="0"/>
              </a:spcBef>
              <a:buNone/>
            </a:pPr>
            <a:endParaRPr/>
          </a:p>
        </p:txBody>
      </p:sp>
      <p:sp>
        <p:nvSpPr>
          <p:cNvPr id="94" name="Shape 94"/>
          <p:cNvSpPr txBox="1">
            <a:spLocks noGrp="1"/>
          </p:cNvSpPr>
          <p:nvPr>
            <p:ph type="title"/>
          </p:nvPr>
        </p:nvSpPr>
        <p:spPr>
          <a:xfrm>
            <a:off x="351600" y="3649133"/>
            <a:ext cx="3997500" cy="1852800"/>
          </a:xfrm>
          <a:prstGeom prst="rect">
            <a:avLst/>
          </a:prstGeom>
          <a:noFill/>
        </p:spPr>
        <p:txBody>
          <a:bodyPr wrap="square" lIns="91425" tIns="91425" rIns="91425" bIns="91425" anchor="ctr" anchorCtr="0"/>
          <a:lstStyle>
            <a:lvl1pPr lvl="0" algn="l">
              <a:lnSpc>
                <a:spcPct val="100000"/>
              </a:lnSpc>
              <a:spcBef>
                <a:spcPts val="0"/>
              </a:spcBef>
              <a:spcAft>
                <a:spcPts val="0"/>
              </a:spcAft>
              <a:buNone/>
              <a:defRPr sz="2800" b="1">
                <a:solidFill>
                  <a:srgbClr val="212121"/>
                </a:solidFill>
              </a:defRPr>
            </a:lvl1pPr>
            <a:lvl2pPr lvl="1" algn="l">
              <a:lnSpc>
                <a:spcPct val="100000"/>
              </a:lnSpc>
              <a:spcBef>
                <a:spcPts val="0"/>
              </a:spcBef>
              <a:spcAft>
                <a:spcPts val="0"/>
              </a:spcAft>
              <a:buNone/>
              <a:defRPr sz="2800" b="1">
                <a:solidFill>
                  <a:srgbClr val="212121"/>
                </a:solidFill>
              </a:defRPr>
            </a:lvl2pPr>
            <a:lvl3pPr lvl="2" algn="l">
              <a:lnSpc>
                <a:spcPct val="100000"/>
              </a:lnSpc>
              <a:spcBef>
                <a:spcPts val="0"/>
              </a:spcBef>
              <a:spcAft>
                <a:spcPts val="0"/>
              </a:spcAft>
              <a:buNone/>
              <a:defRPr sz="2800" b="1">
                <a:solidFill>
                  <a:srgbClr val="212121"/>
                </a:solidFill>
              </a:defRPr>
            </a:lvl3pPr>
            <a:lvl4pPr lvl="3" algn="l">
              <a:lnSpc>
                <a:spcPct val="100000"/>
              </a:lnSpc>
              <a:spcBef>
                <a:spcPts val="0"/>
              </a:spcBef>
              <a:spcAft>
                <a:spcPts val="0"/>
              </a:spcAft>
              <a:buNone/>
              <a:defRPr sz="2800" b="1">
                <a:solidFill>
                  <a:srgbClr val="212121"/>
                </a:solidFill>
              </a:defRPr>
            </a:lvl4pPr>
            <a:lvl5pPr lvl="4" algn="l">
              <a:lnSpc>
                <a:spcPct val="100000"/>
              </a:lnSpc>
              <a:spcBef>
                <a:spcPts val="0"/>
              </a:spcBef>
              <a:spcAft>
                <a:spcPts val="0"/>
              </a:spcAft>
              <a:buNone/>
              <a:defRPr sz="2800" b="1">
                <a:solidFill>
                  <a:srgbClr val="212121"/>
                </a:solidFill>
              </a:defRPr>
            </a:lvl5pPr>
            <a:lvl6pPr lvl="5" algn="l">
              <a:lnSpc>
                <a:spcPct val="100000"/>
              </a:lnSpc>
              <a:spcBef>
                <a:spcPts val="0"/>
              </a:spcBef>
              <a:spcAft>
                <a:spcPts val="0"/>
              </a:spcAft>
              <a:buNone/>
              <a:defRPr sz="2800" b="1">
                <a:solidFill>
                  <a:srgbClr val="212121"/>
                </a:solidFill>
              </a:defRPr>
            </a:lvl6pPr>
            <a:lvl7pPr lvl="6" algn="l">
              <a:lnSpc>
                <a:spcPct val="100000"/>
              </a:lnSpc>
              <a:spcBef>
                <a:spcPts val="0"/>
              </a:spcBef>
              <a:spcAft>
                <a:spcPts val="0"/>
              </a:spcAft>
              <a:buNone/>
              <a:defRPr sz="2800" b="1">
                <a:solidFill>
                  <a:srgbClr val="212121"/>
                </a:solidFill>
              </a:defRPr>
            </a:lvl7pPr>
            <a:lvl8pPr lvl="7" algn="l">
              <a:lnSpc>
                <a:spcPct val="100000"/>
              </a:lnSpc>
              <a:spcBef>
                <a:spcPts val="0"/>
              </a:spcBef>
              <a:spcAft>
                <a:spcPts val="0"/>
              </a:spcAft>
              <a:buNone/>
              <a:defRPr sz="2800" b="1">
                <a:solidFill>
                  <a:srgbClr val="212121"/>
                </a:solidFill>
              </a:defRPr>
            </a:lvl8pPr>
            <a:lvl9pPr lvl="8" algn="l">
              <a:lnSpc>
                <a:spcPct val="100000"/>
              </a:lnSpc>
              <a:spcBef>
                <a:spcPts val="0"/>
              </a:spcBef>
              <a:spcAft>
                <a:spcPts val="0"/>
              </a:spcAft>
              <a:buNone/>
              <a:defRPr sz="2800" b="1">
                <a:solidFill>
                  <a:srgbClr val="212121"/>
                </a:solidFill>
              </a:defRPr>
            </a:lvl9pPr>
          </a:lstStyle>
          <a:p>
            <a:endParaRPr/>
          </a:p>
        </p:txBody>
      </p:sp>
      <p:sp>
        <p:nvSpPr>
          <p:cNvPr id="95" name="Shape 95"/>
          <p:cNvSpPr txBox="1">
            <a:spLocks noGrp="1"/>
          </p:cNvSpPr>
          <p:nvPr>
            <p:ph type="sldNum" idx="12"/>
          </p:nvPr>
        </p:nvSpPr>
        <p:spPr>
          <a:xfrm>
            <a:off x="8472457" y="6217622"/>
            <a:ext cx="548700" cy="524700"/>
          </a:xfrm>
          <a:prstGeom prst="rect">
            <a:avLst/>
          </a:prstGeom>
          <a:noFill/>
          <a:ln>
            <a:noFill/>
          </a:ln>
        </p:spPr>
        <p:txBody>
          <a:bodyPr wrap="square" lIns="91425" tIns="91425" rIns="91425" bIns="91425" anchor="ctr" anchorCtr="0">
            <a:noAutofit/>
          </a:bodyPr>
          <a:lstStyle/>
          <a:p>
            <a:pPr lvl="0" algn="r">
              <a:lnSpc>
                <a:spcPct val="100000"/>
              </a:lnSpc>
              <a:spcBef>
                <a:spcPts val="0"/>
              </a:spcBef>
              <a:spcAft>
                <a:spcPts val="0"/>
              </a:spcAft>
              <a:buNone/>
            </a:pPr>
            <a:fld id="{00000000-1234-1234-1234-123412341234}" type="slidenum">
              <a:rPr lang="en" sz="1000">
                <a:solidFill>
                  <a:schemeClr val="dk2"/>
                </a:solidFill>
              </a:rPr>
              <a:t>‹Nº›</a:t>
            </a:fld>
            <a:endParaRPr lang="en" sz="1000">
              <a:solidFill>
                <a:schemeClr val="dk2"/>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Custom layout">
    <p:bg>
      <p:bgPr>
        <a:solidFill>
          <a:srgbClr val="FFFFFF"/>
        </a:solidFill>
        <a:effectLst/>
      </p:bgPr>
    </p:bg>
    <p:spTree>
      <p:nvGrpSpPr>
        <p:cNvPr id="1" name="Shape 96"/>
        <p:cNvGrpSpPr/>
        <p:nvPr/>
      </p:nvGrpSpPr>
      <p:grpSpPr>
        <a:xfrm>
          <a:off x="0" y="0"/>
          <a:ext cx="0" cy="0"/>
          <a:chOff x="0" y="0"/>
          <a:chExt cx="0" cy="0"/>
        </a:xfrm>
      </p:grpSpPr>
      <p:sp>
        <p:nvSpPr>
          <p:cNvPr id="97" name="Shape 97"/>
          <p:cNvSpPr/>
          <p:nvPr/>
        </p:nvSpPr>
        <p:spPr>
          <a:xfrm>
            <a:off x="0" y="0"/>
            <a:ext cx="9144000" cy="6858000"/>
          </a:xfrm>
          <a:prstGeom prst="rect">
            <a:avLst/>
          </a:prstGeom>
          <a:solidFill>
            <a:schemeClr val="lt1"/>
          </a:solidFill>
          <a:ln>
            <a:noFill/>
          </a:ln>
        </p:spPr>
        <p:txBody>
          <a:bodyPr wrap="square" lIns="91425" tIns="91425" rIns="91425" bIns="91425" anchor="ctr" anchorCtr="0">
            <a:noAutofit/>
          </a:bodyPr>
          <a:lstStyle/>
          <a:p>
            <a:pPr lvl="0">
              <a:spcBef>
                <a:spcPts val="0"/>
              </a:spcBef>
              <a:buNone/>
            </a:pPr>
            <a:endParaRPr/>
          </a:p>
        </p:txBody>
      </p:sp>
      <p:sp>
        <p:nvSpPr>
          <p:cNvPr id="98" name="Shape 98"/>
          <p:cNvSpPr txBox="1">
            <a:spLocks noGrp="1"/>
          </p:cNvSpPr>
          <p:nvPr>
            <p:ph type="title"/>
          </p:nvPr>
        </p:nvSpPr>
        <p:spPr>
          <a:xfrm>
            <a:off x="351600" y="3649133"/>
            <a:ext cx="3997500" cy="1852800"/>
          </a:xfrm>
          <a:prstGeom prst="rect">
            <a:avLst/>
          </a:prstGeom>
          <a:noFill/>
        </p:spPr>
        <p:txBody>
          <a:bodyPr wrap="square" lIns="91425" tIns="91425" rIns="91425" bIns="91425" anchor="ctr" anchorCtr="0"/>
          <a:lstStyle>
            <a:lvl1pPr lvl="0" algn="l">
              <a:lnSpc>
                <a:spcPct val="100000"/>
              </a:lnSpc>
              <a:spcBef>
                <a:spcPts val="0"/>
              </a:spcBef>
              <a:spcAft>
                <a:spcPts val="0"/>
              </a:spcAft>
              <a:buNone/>
              <a:defRPr sz="2800" b="1">
                <a:solidFill>
                  <a:srgbClr val="212121"/>
                </a:solidFill>
              </a:defRPr>
            </a:lvl1pPr>
            <a:lvl2pPr lvl="1" algn="l">
              <a:lnSpc>
                <a:spcPct val="100000"/>
              </a:lnSpc>
              <a:spcBef>
                <a:spcPts val="0"/>
              </a:spcBef>
              <a:spcAft>
                <a:spcPts val="0"/>
              </a:spcAft>
              <a:buNone/>
              <a:defRPr sz="2800" b="1">
                <a:solidFill>
                  <a:srgbClr val="212121"/>
                </a:solidFill>
              </a:defRPr>
            </a:lvl2pPr>
            <a:lvl3pPr lvl="2" algn="l">
              <a:lnSpc>
                <a:spcPct val="100000"/>
              </a:lnSpc>
              <a:spcBef>
                <a:spcPts val="0"/>
              </a:spcBef>
              <a:spcAft>
                <a:spcPts val="0"/>
              </a:spcAft>
              <a:buNone/>
              <a:defRPr sz="2800" b="1">
                <a:solidFill>
                  <a:srgbClr val="212121"/>
                </a:solidFill>
              </a:defRPr>
            </a:lvl3pPr>
            <a:lvl4pPr lvl="3" algn="l">
              <a:lnSpc>
                <a:spcPct val="100000"/>
              </a:lnSpc>
              <a:spcBef>
                <a:spcPts val="0"/>
              </a:spcBef>
              <a:spcAft>
                <a:spcPts val="0"/>
              </a:spcAft>
              <a:buNone/>
              <a:defRPr sz="2800" b="1">
                <a:solidFill>
                  <a:srgbClr val="212121"/>
                </a:solidFill>
              </a:defRPr>
            </a:lvl4pPr>
            <a:lvl5pPr lvl="4" algn="l">
              <a:lnSpc>
                <a:spcPct val="100000"/>
              </a:lnSpc>
              <a:spcBef>
                <a:spcPts val="0"/>
              </a:spcBef>
              <a:spcAft>
                <a:spcPts val="0"/>
              </a:spcAft>
              <a:buNone/>
              <a:defRPr sz="2800" b="1">
                <a:solidFill>
                  <a:srgbClr val="212121"/>
                </a:solidFill>
              </a:defRPr>
            </a:lvl5pPr>
            <a:lvl6pPr lvl="5" algn="l">
              <a:lnSpc>
                <a:spcPct val="100000"/>
              </a:lnSpc>
              <a:spcBef>
                <a:spcPts val="0"/>
              </a:spcBef>
              <a:spcAft>
                <a:spcPts val="0"/>
              </a:spcAft>
              <a:buNone/>
              <a:defRPr sz="2800" b="1">
                <a:solidFill>
                  <a:srgbClr val="212121"/>
                </a:solidFill>
              </a:defRPr>
            </a:lvl6pPr>
            <a:lvl7pPr lvl="6" algn="l">
              <a:lnSpc>
                <a:spcPct val="100000"/>
              </a:lnSpc>
              <a:spcBef>
                <a:spcPts val="0"/>
              </a:spcBef>
              <a:spcAft>
                <a:spcPts val="0"/>
              </a:spcAft>
              <a:buNone/>
              <a:defRPr sz="2800" b="1">
                <a:solidFill>
                  <a:srgbClr val="212121"/>
                </a:solidFill>
              </a:defRPr>
            </a:lvl7pPr>
            <a:lvl8pPr lvl="7" algn="l">
              <a:lnSpc>
                <a:spcPct val="100000"/>
              </a:lnSpc>
              <a:spcBef>
                <a:spcPts val="0"/>
              </a:spcBef>
              <a:spcAft>
                <a:spcPts val="0"/>
              </a:spcAft>
              <a:buNone/>
              <a:defRPr sz="2800" b="1">
                <a:solidFill>
                  <a:srgbClr val="212121"/>
                </a:solidFill>
              </a:defRPr>
            </a:lvl8pPr>
            <a:lvl9pPr lvl="8" algn="l">
              <a:lnSpc>
                <a:spcPct val="100000"/>
              </a:lnSpc>
              <a:spcBef>
                <a:spcPts val="0"/>
              </a:spcBef>
              <a:spcAft>
                <a:spcPts val="0"/>
              </a:spcAft>
              <a:buNone/>
              <a:defRPr sz="2800" b="1">
                <a:solidFill>
                  <a:srgbClr val="212121"/>
                </a:solidFill>
              </a:defRPr>
            </a:lvl9pPr>
          </a:lstStyle>
          <a:p>
            <a:endParaRPr/>
          </a:p>
        </p:txBody>
      </p:sp>
      <p:sp>
        <p:nvSpPr>
          <p:cNvPr id="99" name="Shape 99"/>
          <p:cNvSpPr txBox="1">
            <a:spLocks noGrp="1"/>
          </p:cNvSpPr>
          <p:nvPr>
            <p:ph type="sldNum" idx="12"/>
          </p:nvPr>
        </p:nvSpPr>
        <p:spPr>
          <a:xfrm>
            <a:off x="8472457" y="6217622"/>
            <a:ext cx="548700" cy="524700"/>
          </a:xfrm>
          <a:prstGeom prst="rect">
            <a:avLst/>
          </a:prstGeom>
          <a:noFill/>
          <a:ln>
            <a:noFill/>
          </a:ln>
        </p:spPr>
        <p:txBody>
          <a:bodyPr wrap="square" lIns="91425" tIns="91425" rIns="91425" bIns="91425" anchor="ctr" anchorCtr="0">
            <a:noAutofit/>
          </a:bodyPr>
          <a:lstStyle/>
          <a:p>
            <a:pPr lvl="0" algn="r">
              <a:lnSpc>
                <a:spcPct val="100000"/>
              </a:lnSpc>
              <a:spcBef>
                <a:spcPts val="0"/>
              </a:spcBef>
              <a:spcAft>
                <a:spcPts val="0"/>
              </a:spcAft>
              <a:buNone/>
            </a:pPr>
            <a:fld id="{00000000-1234-1234-1234-123412341234}" type="slidenum">
              <a:rPr lang="en" sz="1000">
                <a:solidFill>
                  <a:schemeClr val="dk2"/>
                </a:solidFill>
              </a:rPr>
              <a:t>‹Nº›</a:t>
            </a:fld>
            <a:endParaRPr lang="en" sz="1000">
              <a:solidFill>
                <a:schemeClr val="dk2"/>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Diseño personalizado 5">
    <p:bg>
      <p:bgPr>
        <a:solidFill>
          <a:srgbClr val="FFFFFF"/>
        </a:solidFill>
        <a:effectLst/>
      </p:bgPr>
    </p:bg>
    <p:spTree>
      <p:nvGrpSpPr>
        <p:cNvPr id="1" name="Shape 100"/>
        <p:cNvGrpSpPr/>
        <p:nvPr/>
      </p:nvGrpSpPr>
      <p:grpSpPr>
        <a:xfrm>
          <a:off x="0" y="0"/>
          <a:ext cx="0" cy="0"/>
          <a:chOff x="0" y="0"/>
          <a:chExt cx="0" cy="0"/>
        </a:xfrm>
      </p:grpSpPr>
      <p:sp>
        <p:nvSpPr>
          <p:cNvPr id="101" name="Shape 101"/>
          <p:cNvSpPr/>
          <p:nvPr/>
        </p:nvSpPr>
        <p:spPr>
          <a:xfrm>
            <a:off x="0" y="0"/>
            <a:ext cx="9144000" cy="6858000"/>
          </a:xfrm>
          <a:prstGeom prst="rect">
            <a:avLst/>
          </a:prstGeom>
          <a:solidFill>
            <a:srgbClr val="000000"/>
          </a:solidFill>
          <a:ln>
            <a:noFill/>
          </a:ln>
        </p:spPr>
        <p:txBody>
          <a:bodyPr wrap="square" lIns="91425" tIns="91425" rIns="91425" bIns="91425" anchor="ctr" anchorCtr="0">
            <a:noAutofit/>
          </a:bodyPr>
          <a:lstStyle/>
          <a:p>
            <a:pPr lvl="0">
              <a:spcBef>
                <a:spcPts val="0"/>
              </a:spcBef>
              <a:buNone/>
            </a:pPr>
            <a:endParaRPr/>
          </a:p>
        </p:txBody>
      </p:sp>
      <p:sp>
        <p:nvSpPr>
          <p:cNvPr id="102" name="Shape 102"/>
          <p:cNvSpPr txBox="1">
            <a:spLocks noGrp="1"/>
          </p:cNvSpPr>
          <p:nvPr>
            <p:ph type="ctrTitle"/>
          </p:nvPr>
        </p:nvSpPr>
        <p:spPr>
          <a:xfrm>
            <a:off x="1837575" y="1668700"/>
            <a:ext cx="5445900" cy="3520800"/>
          </a:xfrm>
          <a:prstGeom prst="rect">
            <a:avLst/>
          </a:prstGeom>
          <a:noFill/>
        </p:spPr>
        <p:txBody>
          <a:bodyPr wrap="square" lIns="91425" tIns="91425" rIns="91425" bIns="91425" anchor="ctr" anchorCtr="0"/>
          <a:lstStyle>
            <a:lvl1pPr lvl="0" algn="ctr">
              <a:lnSpc>
                <a:spcPct val="100000"/>
              </a:lnSpc>
              <a:spcBef>
                <a:spcPts val="0"/>
              </a:spcBef>
              <a:spcAft>
                <a:spcPts val="0"/>
              </a:spcAft>
              <a:buClr>
                <a:srgbClr val="FFFFFF"/>
              </a:buClr>
              <a:buSzPct val="100000"/>
              <a:buNone/>
              <a:defRPr sz="4000" b="1">
                <a:solidFill>
                  <a:srgbClr val="FFFFFF"/>
                </a:solidFill>
              </a:defRPr>
            </a:lvl1pPr>
            <a:lvl2pPr lvl="1" algn="ctr">
              <a:lnSpc>
                <a:spcPct val="100000"/>
              </a:lnSpc>
              <a:spcBef>
                <a:spcPts val="0"/>
              </a:spcBef>
              <a:spcAft>
                <a:spcPts val="0"/>
              </a:spcAft>
              <a:buClr>
                <a:srgbClr val="FFFFFF"/>
              </a:buClr>
              <a:buSzPct val="100000"/>
              <a:buNone/>
              <a:defRPr sz="4000" b="1">
                <a:solidFill>
                  <a:srgbClr val="FFFFFF"/>
                </a:solidFill>
              </a:defRPr>
            </a:lvl2pPr>
            <a:lvl3pPr lvl="2" algn="ctr">
              <a:lnSpc>
                <a:spcPct val="100000"/>
              </a:lnSpc>
              <a:spcBef>
                <a:spcPts val="0"/>
              </a:spcBef>
              <a:spcAft>
                <a:spcPts val="0"/>
              </a:spcAft>
              <a:buClr>
                <a:srgbClr val="FFFFFF"/>
              </a:buClr>
              <a:buSzPct val="100000"/>
              <a:buNone/>
              <a:defRPr sz="4000" b="1">
                <a:solidFill>
                  <a:srgbClr val="FFFFFF"/>
                </a:solidFill>
              </a:defRPr>
            </a:lvl3pPr>
            <a:lvl4pPr lvl="3" algn="ctr">
              <a:lnSpc>
                <a:spcPct val="100000"/>
              </a:lnSpc>
              <a:spcBef>
                <a:spcPts val="0"/>
              </a:spcBef>
              <a:spcAft>
                <a:spcPts val="0"/>
              </a:spcAft>
              <a:buClr>
                <a:srgbClr val="FFFFFF"/>
              </a:buClr>
              <a:buSzPct val="100000"/>
              <a:buNone/>
              <a:defRPr sz="4000" b="1">
                <a:solidFill>
                  <a:srgbClr val="FFFFFF"/>
                </a:solidFill>
              </a:defRPr>
            </a:lvl4pPr>
            <a:lvl5pPr lvl="4" algn="ctr">
              <a:lnSpc>
                <a:spcPct val="100000"/>
              </a:lnSpc>
              <a:spcBef>
                <a:spcPts val="0"/>
              </a:spcBef>
              <a:spcAft>
                <a:spcPts val="0"/>
              </a:spcAft>
              <a:buClr>
                <a:srgbClr val="FFFFFF"/>
              </a:buClr>
              <a:buSzPct val="100000"/>
              <a:buNone/>
              <a:defRPr sz="4000" b="1">
                <a:solidFill>
                  <a:srgbClr val="FFFFFF"/>
                </a:solidFill>
              </a:defRPr>
            </a:lvl5pPr>
            <a:lvl6pPr lvl="5" algn="ctr">
              <a:lnSpc>
                <a:spcPct val="100000"/>
              </a:lnSpc>
              <a:spcBef>
                <a:spcPts val="0"/>
              </a:spcBef>
              <a:spcAft>
                <a:spcPts val="0"/>
              </a:spcAft>
              <a:buClr>
                <a:srgbClr val="FFFFFF"/>
              </a:buClr>
              <a:buSzPct val="100000"/>
              <a:buNone/>
              <a:defRPr sz="4000" b="1">
                <a:solidFill>
                  <a:srgbClr val="FFFFFF"/>
                </a:solidFill>
              </a:defRPr>
            </a:lvl6pPr>
            <a:lvl7pPr lvl="6" algn="ctr">
              <a:lnSpc>
                <a:spcPct val="100000"/>
              </a:lnSpc>
              <a:spcBef>
                <a:spcPts val="0"/>
              </a:spcBef>
              <a:spcAft>
                <a:spcPts val="0"/>
              </a:spcAft>
              <a:buClr>
                <a:srgbClr val="FFFFFF"/>
              </a:buClr>
              <a:buSzPct val="100000"/>
              <a:buNone/>
              <a:defRPr sz="4000" b="1">
                <a:solidFill>
                  <a:srgbClr val="FFFFFF"/>
                </a:solidFill>
              </a:defRPr>
            </a:lvl7pPr>
            <a:lvl8pPr lvl="7" algn="ctr">
              <a:lnSpc>
                <a:spcPct val="100000"/>
              </a:lnSpc>
              <a:spcBef>
                <a:spcPts val="0"/>
              </a:spcBef>
              <a:spcAft>
                <a:spcPts val="0"/>
              </a:spcAft>
              <a:buClr>
                <a:srgbClr val="FFFFFF"/>
              </a:buClr>
              <a:buSzPct val="100000"/>
              <a:buNone/>
              <a:defRPr sz="4000" b="1">
                <a:solidFill>
                  <a:srgbClr val="FFFFFF"/>
                </a:solidFill>
              </a:defRPr>
            </a:lvl8pPr>
            <a:lvl9pPr lvl="8" algn="ctr">
              <a:lnSpc>
                <a:spcPct val="100000"/>
              </a:lnSpc>
              <a:spcBef>
                <a:spcPts val="0"/>
              </a:spcBef>
              <a:spcAft>
                <a:spcPts val="0"/>
              </a:spcAft>
              <a:buClr>
                <a:srgbClr val="FFFFFF"/>
              </a:buClr>
              <a:buSzPct val="100000"/>
              <a:buNone/>
              <a:defRPr sz="4000" b="1">
                <a:solidFill>
                  <a:srgbClr val="FFFFFF"/>
                </a:solidFill>
              </a:defRPr>
            </a:lvl9pPr>
          </a:lstStyle>
          <a:p>
            <a:endParaRPr/>
          </a:p>
        </p:txBody>
      </p:sp>
      <p:sp>
        <p:nvSpPr>
          <p:cNvPr id="103" name="Shape 103"/>
          <p:cNvSpPr txBox="1">
            <a:spLocks noGrp="1"/>
          </p:cNvSpPr>
          <p:nvPr>
            <p:ph type="sldNum" idx="12"/>
          </p:nvPr>
        </p:nvSpPr>
        <p:spPr>
          <a:xfrm>
            <a:off x="8472457" y="6217622"/>
            <a:ext cx="548700" cy="524700"/>
          </a:xfrm>
          <a:prstGeom prst="rect">
            <a:avLst/>
          </a:prstGeom>
          <a:noFill/>
          <a:ln>
            <a:noFill/>
          </a:ln>
        </p:spPr>
        <p:txBody>
          <a:bodyPr wrap="square" lIns="91425" tIns="91425" rIns="91425" bIns="91425" anchor="ctr" anchorCtr="0">
            <a:noAutofit/>
          </a:bodyPr>
          <a:lstStyle/>
          <a:p>
            <a:pPr lvl="0" algn="r">
              <a:lnSpc>
                <a:spcPct val="100000"/>
              </a:lnSpc>
              <a:spcBef>
                <a:spcPts val="0"/>
              </a:spcBef>
              <a:spcAft>
                <a:spcPts val="0"/>
              </a:spcAft>
              <a:buNone/>
            </a:pPr>
            <a:fld id="{00000000-1234-1234-1234-123412341234}" type="slidenum">
              <a:rPr lang="en" sz="1000">
                <a:solidFill>
                  <a:srgbClr val="FFFFFF"/>
                </a:solidFill>
              </a:rPr>
              <a:t>‹Nº›</a:t>
            </a:fld>
            <a:endParaRPr lang="en" sz="1000">
              <a:solidFill>
                <a:srgbClr val="FFFFFF"/>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Diseño personalizado 6">
    <p:bg>
      <p:bgPr>
        <a:solidFill>
          <a:srgbClr val="FFFFFF"/>
        </a:solidFill>
        <a:effectLst/>
      </p:bgPr>
    </p:bg>
    <p:spTree>
      <p:nvGrpSpPr>
        <p:cNvPr id="1" name="Shape 104"/>
        <p:cNvGrpSpPr/>
        <p:nvPr/>
      </p:nvGrpSpPr>
      <p:grpSpPr>
        <a:xfrm>
          <a:off x="0" y="0"/>
          <a:ext cx="0" cy="0"/>
          <a:chOff x="0" y="0"/>
          <a:chExt cx="0" cy="0"/>
        </a:xfrm>
      </p:grpSpPr>
      <p:sp>
        <p:nvSpPr>
          <p:cNvPr id="105" name="Shape 105"/>
          <p:cNvSpPr/>
          <p:nvPr/>
        </p:nvSpPr>
        <p:spPr>
          <a:xfrm>
            <a:off x="0" y="0"/>
            <a:ext cx="9144000" cy="6858000"/>
          </a:xfrm>
          <a:prstGeom prst="rect">
            <a:avLst/>
          </a:prstGeom>
          <a:solidFill>
            <a:schemeClr val="lt1"/>
          </a:solidFill>
          <a:ln>
            <a:noFill/>
          </a:ln>
        </p:spPr>
        <p:txBody>
          <a:bodyPr wrap="square" lIns="91425" tIns="91425" rIns="91425" bIns="91425" anchor="ctr" anchorCtr="0">
            <a:noAutofit/>
          </a:bodyPr>
          <a:lstStyle/>
          <a:p>
            <a:pPr lvl="0">
              <a:spcBef>
                <a:spcPts val="0"/>
              </a:spcBef>
              <a:buNone/>
            </a:pPr>
            <a:endParaRPr/>
          </a:p>
        </p:txBody>
      </p:sp>
      <p:sp>
        <p:nvSpPr>
          <p:cNvPr id="106" name="Shape 106"/>
          <p:cNvSpPr txBox="1">
            <a:spLocks noGrp="1"/>
          </p:cNvSpPr>
          <p:nvPr>
            <p:ph type="ctrTitle"/>
          </p:nvPr>
        </p:nvSpPr>
        <p:spPr>
          <a:xfrm>
            <a:off x="390450" y="481833"/>
            <a:ext cx="8363100" cy="1335600"/>
          </a:xfrm>
          <a:prstGeom prst="rect">
            <a:avLst/>
          </a:prstGeom>
          <a:noFill/>
        </p:spPr>
        <p:txBody>
          <a:bodyPr wrap="square" lIns="91425" tIns="91425" rIns="91425" bIns="91425" anchor="t" anchorCtr="0"/>
          <a:lstStyle>
            <a:lvl1pPr lvl="0" algn="l">
              <a:lnSpc>
                <a:spcPct val="100000"/>
              </a:lnSpc>
              <a:spcBef>
                <a:spcPts val="0"/>
              </a:spcBef>
              <a:spcAft>
                <a:spcPts val="0"/>
              </a:spcAft>
              <a:buClr>
                <a:schemeClr val="dk1"/>
              </a:buClr>
              <a:buSzPct val="100000"/>
              <a:buNone/>
              <a:defRPr sz="3000">
                <a:solidFill>
                  <a:srgbClr val="2185C5"/>
                </a:solidFill>
              </a:defRPr>
            </a:lvl1pPr>
            <a:lvl2pPr lvl="1" algn="l">
              <a:lnSpc>
                <a:spcPct val="100000"/>
              </a:lnSpc>
              <a:spcBef>
                <a:spcPts val="0"/>
              </a:spcBef>
              <a:spcAft>
                <a:spcPts val="0"/>
              </a:spcAft>
              <a:buClr>
                <a:schemeClr val="dk1"/>
              </a:buClr>
              <a:buSzPct val="100000"/>
              <a:buNone/>
              <a:defRPr sz="3000">
                <a:solidFill>
                  <a:srgbClr val="2185C5"/>
                </a:solidFill>
              </a:defRPr>
            </a:lvl2pPr>
            <a:lvl3pPr lvl="2" algn="l">
              <a:lnSpc>
                <a:spcPct val="100000"/>
              </a:lnSpc>
              <a:spcBef>
                <a:spcPts val="0"/>
              </a:spcBef>
              <a:spcAft>
                <a:spcPts val="0"/>
              </a:spcAft>
              <a:buClr>
                <a:schemeClr val="dk1"/>
              </a:buClr>
              <a:buSzPct val="100000"/>
              <a:buNone/>
              <a:defRPr sz="3000">
                <a:solidFill>
                  <a:srgbClr val="2185C5"/>
                </a:solidFill>
              </a:defRPr>
            </a:lvl3pPr>
            <a:lvl4pPr lvl="3" algn="l">
              <a:lnSpc>
                <a:spcPct val="100000"/>
              </a:lnSpc>
              <a:spcBef>
                <a:spcPts val="0"/>
              </a:spcBef>
              <a:spcAft>
                <a:spcPts val="0"/>
              </a:spcAft>
              <a:buClr>
                <a:schemeClr val="dk1"/>
              </a:buClr>
              <a:buSzPct val="100000"/>
              <a:buNone/>
              <a:defRPr sz="3000">
                <a:solidFill>
                  <a:srgbClr val="2185C5"/>
                </a:solidFill>
              </a:defRPr>
            </a:lvl4pPr>
            <a:lvl5pPr lvl="4" algn="l">
              <a:lnSpc>
                <a:spcPct val="100000"/>
              </a:lnSpc>
              <a:spcBef>
                <a:spcPts val="0"/>
              </a:spcBef>
              <a:spcAft>
                <a:spcPts val="0"/>
              </a:spcAft>
              <a:buClr>
                <a:schemeClr val="dk1"/>
              </a:buClr>
              <a:buSzPct val="100000"/>
              <a:buNone/>
              <a:defRPr sz="3000">
                <a:solidFill>
                  <a:srgbClr val="2185C5"/>
                </a:solidFill>
              </a:defRPr>
            </a:lvl5pPr>
            <a:lvl6pPr lvl="5" algn="l">
              <a:lnSpc>
                <a:spcPct val="100000"/>
              </a:lnSpc>
              <a:spcBef>
                <a:spcPts val="0"/>
              </a:spcBef>
              <a:spcAft>
                <a:spcPts val="0"/>
              </a:spcAft>
              <a:buClr>
                <a:schemeClr val="dk1"/>
              </a:buClr>
              <a:buSzPct val="100000"/>
              <a:buNone/>
              <a:defRPr sz="3000">
                <a:solidFill>
                  <a:srgbClr val="2185C5"/>
                </a:solidFill>
              </a:defRPr>
            </a:lvl6pPr>
            <a:lvl7pPr lvl="6" algn="l">
              <a:lnSpc>
                <a:spcPct val="100000"/>
              </a:lnSpc>
              <a:spcBef>
                <a:spcPts val="0"/>
              </a:spcBef>
              <a:spcAft>
                <a:spcPts val="0"/>
              </a:spcAft>
              <a:buClr>
                <a:schemeClr val="dk1"/>
              </a:buClr>
              <a:buSzPct val="100000"/>
              <a:buNone/>
              <a:defRPr sz="3000">
                <a:solidFill>
                  <a:srgbClr val="2185C5"/>
                </a:solidFill>
              </a:defRPr>
            </a:lvl7pPr>
            <a:lvl8pPr lvl="7" algn="l">
              <a:lnSpc>
                <a:spcPct val="100000"/>
              </a:lnSpc>
              <a:spcBef>
                <a:spcPts val="0"/>
              </a:spcBef>
              <a:spcAft>
                <a:spcPts val="0"/>
              </a:spcAft>
              <a:buClr>
                <a:schemeClr val="dk1"/>
              </a:buClr>
              <a:buSzPct val="100000"/>
              <a:buNone/>
              <a:defRPr sz="3000">
                <a:solidFill>
                  <a:srgbClr val="2185C5"/>
                </a:solidFill>
              </a:defRPr>
            </a:lvl8pPr>
            <a:lvl9pPr lvl="8" algn="l">
              <a:lnSpc>
                <a:spcPct val="100000"/>
              </a:lnSpc>
              <a:spcBef>
                <a:spcPts val="0"/>
              </a:spcBef>
              <a:spcAft>
                <a:spcPts val="0"/>
              </a:spcAft>
              <a:buClr>
                <a:schemeClr val="dk1"/>
              </a:buClr>
              <a:buSzPct val="100000"/>
              <a:buNone/>
              <a:defRPr sz="3000">
                <a:solidFill>
                  <a:srgbClr val="2185C5"/>
                </a:solidFill>
              </a:defRPr>
            </a:lvl9pPr>
          </a:lstStyle>
          <a:p>
            <a:endParaRPr/>
          </a:p>
        </p:txBody>
      </p:sp>
      <p:sp>
        <p:nvSpPr>
          <p:cNvPr id="107" name="Shape 107"/>
          <p:cNvSpPr txBox="1">
            <a:spLocks noGrp="1"/>
          </p:cNvSpPr>
          <p:nvPr>
            <p:ph type="sldNum" idx="12"/>
          </p:nvPr>
        </p:nvSpPr>
        <p:spPr>
          <a:xfrm>
            <a:off x="8472457" y="6217622"/>
            <a:ext cx="548700" cy="524700"/>
          </a:xfrm>
          <a:prstGeom prst="rect">
            <a:avLst/>
          </a:prstGeom>
          <a:noFill/>
          <a:ln>
            <a:noFill/>
          </a:ln>
        </p:spPr>
        <p:txBody>
          <a:bodyPr wrap="square" lIns="91425" tIns="91425" rIns="91425" bIns="91425" anchor="ctr" anchorCtr="0">
            <a:noAutofit/>
          </a:bodyPr>
          <a:lstStyle/>
          <a:p>
            <a:pPr lvl="0" algn="r">
              <a:lnSpc>
                <a:spcPct val="100000"/>
              </a:lnSpc>
              <a:spcBef>
                <a:spcPts val="0"/>
              </a:spcBef>
              <a:spcAft>
                <a:spcPts val="0"/>
              </a:spcAft>
              <a:buNone/>
            </a:pPr>
            <a:fld id="{00000000-1234-1234-1234-123412341234}" type="slidenum">
              <a:rPr lang="en" sz="1000">
                <a:solidFill>
                  <a:schemeClr val="dk2"/>
                </a:solidFill>
              </a:rPr>
              <a:t>‹Nº›</a:t>
            </a:fld>
            <a:endParaRPr lang="en" sz="1000">
              <a:solidFill>
                <a:schemeClr val="dk2"/>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Custom layout 1">
    <p:bg>
      <p:bgPr>
        <a:solidFill>
          <a:srgbClr val="FFFFFF"/>
        </a:solidFill>
        <a:effectLst/>
      </p:bgPr>
    </p:bg>
    <p:spTree>
      <p:nvGrpSpPr>
        <p:cNvPr id="1" name="Shape 108"/>
        <p:cNvGrpSpPr/>
        <p:nvPr/>
      </p:nvGrpSpPr>
      <p:grpSpPr>
        <a:xfrm>
          <a:off x="0" y="0"/>
          <a:ext cx="0" cy="0"/>
          <a:chOff x="0" y="0"/>
          <a:chExt cx="0" cy="0"/>
        </a:xfrm>
      </p:grpSpPr>
      <p:sp>
        <p:nvSpPr>
          <p:cNvPr id="109" name="Shape 109"/>
          <p:cNvSpPr/>
          <p:nvPr/>
        </p:nvSpPr>
        <p:spPr>
          <a:xfrm>
            <a:off x="0" y="0"/>
            <a:ext cx="9144000" cy="6858000"/>
          </a:xfrm>
          <a:prstGeom prst="rect">
            <a:avLst/>
          </a:prstGeom>
          <a:solidFill>
            <a:schemeClr val="lt1"/>
          </a:solidFill>
          <a:ln>
            <a:noFill/>
          </a:ln>
        </p:spPr>
        <p:txBody>
          <a:bodyPr wrap="square" lIns="91425" tIns="91425" rIns="91425" bIns="91425" anchor="ctr" anchorCtr="0">
            <a:noAutofit/>
          </a:bodyPr>
          <a:lstStyle/>
          <a:p>
            <a:pPr lvl="0">
              <a:spcBef>
                <a:spcPts val="0"/>
              </a:spcBef>
              <a:buNone/>
            </a:pPr>
            <a:endParaRPr/>
          </a:p>
        </p:txBody>
      </p:sp>
      <p:sp>
        <p:nvSpPr>
          <p:cNvPr id="110" name="Shape 110"/>
          <p:cNvSpPr txBox="1">
            <a:spLocks noGrp="1"/>
          </p:cNvSpPr>
          <p:nvPr>
            <p:ph type="title"/>
          </p:nvPr>
        </p:nvSpPr>
        <p:spPr>
          <a:xfrm>
            <a:off x="351600" y="3649133"/>
            <a:ext cx="3997500" cy="1852800"/>
          </a:xfrm>
          <a:prstGeom prst="rect">
            <a:avLst/>
          </a:prstGeom>
          <a:noFill/>
        </p:spPr>
        <p:txBody>
          <a:bodyPr wrap="square" lIns="91425" tIns="91425" rIns="91425" bIns="91425" anchor="ctr" anchorCtr="0"/>
          <a:lstStyle>
            <a:lvl1pPr lvl="0" algn="l">
              <a:lnSpc>
                <a:spcPct val="100000"/>
              </a:lnSpc>
              <a:spcBef>
                <a:spcPts val="0"/>
              </a:spcBef>
              <a:spcAft>
                <a:spcPts val="0"/>
              </a:spcAft>
              <a:buNone/>
              <a:defRPr sz="2800" b="1">
                <a:solidFill>
                  <a:srgbClr val="212121"/>
                </a:solidFill>
              </a:defRPr>
            </a:lvl1pPr>
            <a:lvl2pPr lvl="1" algn="l">
              <a:lnSpc>
                <a:spcPct val="100000"/>
              </a:lnSpc>
              <a:spcBef>
                <a:spcPts val="0"/>
              </a:spcBef>
              <a:spcAft>
                <a:spcPts val="0"/>
              </a:spcAft>
              <a:buNone/>
              <a:defRPr sz="2800" b="1">
                <a:solidFill>
                  <a:srgbClr val="212121"/>
                </a:solidFill>
              </a:defRPr>
            </a:lvl2pPr>
            <a:lvl3pPr lvl="2" algn="l">
              <a:lnSpc>
                <a:spcPct val="100000"/>
              </a:lnSpc>
              <a:spcBef>
                <a:spcPts val="0"/>
              </a:spcBef>
              <a:spcAft>
                <a:spcPts val="0"/>
              </a:spcAft>
              <a:buNone/>
              <a:defRPr sz="2800" b="1">
                <a:solidFill>
                  <a:srgbClr val="212121"/>
                </a:solidFill>
              </a:defRPr>
            </a:lvl3pPr>
            <a:lvl4pPr lvl="3" algn="l">
              <a:lnSpc>
                <a:spcPct val="100000"/>
              </a:lnSpc>
              <a:spcBef>
                <a:spcPts val="0"/>
              </a:spcBef>
              <a:spcAft>
                <a:spcPts val="0"/>
              </a:spcAft>
              <a:buNone/>
              <a:defRPr sz="2800" b="1">
                <a:solidFill>
                  <a:srgbClr val="212121"/>
                </a:solidFill>
              </a:defRPr>
            </a:lvl4pPr>
            <a:lvl5pPr lvl="4" algn="l">
              <a:lnSpc>
                <a:spcPct val="100000"/>
              </a:lnSpc>
              <a:spcBef>
                <a:spcPts val="0"/>
              </a:spcBef>
              <a:spcAft>
                <a:spcPts val="0"/>
              </a:spcAft>
              <a:buNone/>
              <a:defRPr sz="2800" b="1">
                <a:solidFill>
                  <a:srgbClr val="212121"/>
                </a:solidFill>
              </a:defRPr>
            </a:lvl5pPr>
            <a:lvl6pPr lvl="5" algn="l">
              <a:lnSpc>
                <a:spcPct val="100000"/>
              </a:lnSpc>
              <a:spcBef>
                <a:spcPts val="0"/>
              </a:spcBef>
              <a:spcAft>
                <a:spcPts val="0"/>
              </a:spcAft>
              <a:buNone/>
              <a:defRPr sz="2800" b="1">
                <a:solidFill>
                  <a:srgbClr val="212121"/>
                </a:solidFill>
              </a:defRPr>
            </a:lvl6pPr>
            <a:lvl7pPr lvl="6" algn="l">
              <a:lnSpc>
                <a:spcPct val="100000"/>
              </a:lnSpc>
              <a:spcBef>
                <a:spcPts val="0"/>
              </a:spcBef>
              <a:spcAft>
                <a:spcPts val="0"/>
              </a:spcAft>
              <a:buNone/>
              <a:defRPr sz="2800" b="1">
                <a:solidFill>
                  <a:srgbClr val="212121"/>
                </a:solidFill>
              </a:defRPr>
            </a:lvl7pPr>
            <a:lvl8pPr lvl="7" algn="l">
              <a:lnSpc>
                <a:spcPct val="100000"/>
              </a:lnSpc>
              <a:spcBef>
                <a:spcPts val="0"/>
              </a:spcBef>
              <a:spcAft>
                <a:spcPts val="0"/>
              </a:spcAft>
              <a:buNone/>
              <a:defRPr sz="2800" b="1">
                <a:solidFill>
                  <a:srgbClr val="212121"/>
                </a:solidFill>
              </a:defRPr>
            </a:lvl8pPr>
            <a:lvl9pPr lvl="8" algn="l">
              <a:lnSpc>
                <a:spcPct val="100000"/>
              </a:lnSpc>
              <a:spcBef>
                <a:spcPts val="0"/>
              </a:spcBef>
              <a:spcAft>
                <a:spcPts val="0"/>
              </a:spcAft>
              <a:buNone/>
              <a:defRPr sz="2800" b="1">
                <a:solidFill>
                  <a:srgbClr val="212121"/>
                </a:solidFill>
              </a:defRPr>
            </a:lvl9pPr>
          </a:lstStyle>
          <a:p>
            <a:endParaRPr/>
          </a:p>
        </p:txBody>
      </p:sp>
      <p:sp>
        <p:nvSpPr>
          <p:cNvPr id="111" name="Shape 111"/>
          <p:cNvSpPr txBox="1">
            <a:spLocks noGrp="1"/>
          </p:cNvSpPr>
          <p:nvPr>
            <p:ph type="sldNum" idx="12"/>
          </p:nvPr>
        </p:nvSpPr>
        <p:spPr>
          <a:xfrm>
            <a:off x="8472457" y="6217622"/>
            <a:ext cx="548700" cy="524700"/>
          </a:xfrm>
          <a:prstGeom prst="rect">
            <a:avLst/>
          </a:prstGeom>
          <a:noFill/>
          <a:ln>
            <a:noFill/>
          </a:ln>
        </p:spPr>
        <p:txBody>
          <a:bodyPr wrap="square" lIns="91425" tIns="91425" rIns="91425" bIns="91425" anchor="ctr" anchorCtr="0">
            <a:noAutofit/>
          </a:bodyPr>
          <a:lstStyle/>
          <a:p>
            <a:pPr lvl="0" algn="r">
              <a:lnSpc>
                <a:spcPct val="100000"/>
              </a:lnSpc>
              <a:spcBef>
                <a:spcPts val="0"/>
              </a:spcBef>
              <a:spcAft>
                <a:spcPts val="0"/>
              </a:spcAft>
              <a:buNone/>
            </a:pPr>
            <a:fld id="{00000000-1234-1234-1234-123412341234}" type="slidenum">
              <a:rPr lang="en" sz="1000">
                <a:solidFill>
                  <a:schemeClr val="dk2"/>
                </a:solidFill>
              </a:rPr>
              <a:t>‹Nº›</a:t>
            </a:fld>
            <a:endParaRPr lang="en" sz="1000">
              <a:solidFill>
                <a:schemeClr val="dk2"/>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Custom layout 2">
    <p:bg>
      <p:bgPr>
        <a:solidFill>
          <a:srgbClr val="FFFFFF"/>
        </a:solidFill>
        <a:effectLst/>
      </p:bgPr>
    </p:bg>
    <p:spTree>
      <p:nvGrpSpPr>
        <p:cNvPr id="1" name="Shape 112"/>
        <p:cNvGrpSpPr/>
        <p:nvPr/>
      </p:nvGrpSpPr>
      <p:grpSpPr>
        <a:xfrm>
          <a:off x="0" y="0"/>
          <a:ext cx="0" cy="0"/>
          <a:chOff x="0" y="0"/>
          <a:chExt cx="0" cy="0"/>
        </a:xfrm>
      </p:grpSpPr>
      <p:sp>
        <p:nvSpPr>
          <p:cNvPr id="113" name="Shape 113"/>
          <p:cNvSpPr/>
          <p:nvPr/>
        </p:nvSpPr>
        <p:spPr>
          <a:xfrm>
            <a:off x="0" y="0"/>
            <a:ext cx="9144000" cy="6858000"/>
          </a:xfrm>
          <a:prstGeom prst="rect">
            <a:avLst/>
          </a:prstGeom>
          <a:solidFill>
            <a:schemeClr val="lt1"/>
          </a:solidFill>
          <a:ln>
            <a:noFill/>
          </a:ln>
        </p:spPr>
        <p:txBody>
          <a:bodyPr wrap="square" lIns="91425" tIns="91425" rIns="91425" bIns="91425" anchor="ctr" anchorCtr="0">
            <a:noAutofit/>
          </a:bodyPr>
          <a:lstStyle/>
          <a:p>
            <a:pPr lvl="0">
              <a:spcBef>
                <a:spcPts val="0"/>
              </a:spcBef>
              <a:buNone/>
            </a:pPr>
            <a:endParaRPr/>
          </a:p>
        </p:txBody>
      </p:sp>
      <p:sp>
        <p:nvSpPr>
          <p:cNvPr id="114" name="Shape 114"/>
          <p:cNvSpPr txBox="1">
            <a:spLocks noGrp="1"/>
          </p:cNvSpPr>
          <p:nvPr>
            <p:ph type="title"/>
          </p:nvPr>
        </p:nvSpPr>
        <p:spPr>
          <a:xfrm>
            <a:off x="351600" y="3649133"/>
            <a:ext cx="3997500" cy="1852800"/>
          </a:xfrm>
          <a:prstGeom prst="rect">
            <a:avLst/>
          </a:prstGeom>
          <a:noFill/>
        </p:spPr>
        <p:txBody>
          <a:bodyPr wrap="square" lIns="91425" tIns="91425" rIns="91425" bIns="91425" anchor="ctr" anchorCtr="0"/>
          <a:lstStyle>
            <a:lvl1pPr lvl="0" algn="l">
              <a:lnSpc>
                <a:spcPct val="100000"/>
              </a:lnSpc>
              <a:spcBef>
                <a:spcPts val="0"/>
              </a:spcBef>
              <a:spcAft>
                <a:spcPts val="0"/>
              </a:spcAft>
              <a:buNone/>
              <a:defRPr sz="2800" b="1">
                <a:solidFill>
                  <a:srgbClr val="212121"/>
                </a:solidFill>
              </a:defRPr>
            </a:lvl1pPr>
            <a:lvl2pPr lvl="1" algn="l">
              <a:lnSpc>
                <a:spcPct val="100000"/>
              </a:lnSpc>
              <a:spcBef>
                <a:spcPts val="0"/>
              </a:spcBef>
              <a:spcAft>
                <a:spcPts val="0"/>
              </a:spcAft>
              <a:buNone/>
              <a:defRPr sz="2800" b="1">
                <a:solidFill>
                  <a:srgbClr val="212121"/>
                </a:solidFill>
              </a:defRPr>
            </a:lvl2pPr>
            <a:lvl3pPr lvl="2" algn="l">
              <a:lnSpc>
                <a:spcPct val="100000"/>
              </a:lnSpc>
              <a:spcBef>
                <a:spcPts val="0"/>
              </a:spcBef>
              <a:spcAft>
                <a:spcPts val="0"/>
              </a:spcAft>
              <a:buNone/>
              <a:defRPr sz="2800" b="1">
                <a:solidFill>
                  <a:srgbClr val="212121"/>
                </a:solidFill>
              </a:defRPr>
            </a:lvl3pPr>
            <a:lvl4pPr lvl="3" algn="l">
              <a:lnSpc>
                <a:spcPct val="100000"/>
              </a:lnSpc>
              <a:spcBef>
                <a:spcPts val="0"/>
              </a:spcBef>
              <a:spcAft>
                <a:spcPts val="0"/>
              </a:spcAft>
              <a:buNone/>
              <a:defRPr sz="2800" b="1">
                <a:solidFill>
                  <a:srgbClr val="212121"/>
                </a:solidFill>
              </a:defRPr>
            </a:lvl4pPr>
            <a:lvl5pPr lvl="4" algn="l">
              <a:lnSpc>
                <a:spcPct val="100000"/>
              </a:lnSpc>
              <a:spcBef>
                <a:spcPts val="0"/>
              </a:spcBef>
              <a:spcAft>
                <a:spcPts val="0"/>
              </a:spcAft>
              <a:buNone/>
              <a:defRPr sz="2800" b="1">
                <a:solidFill>
                  <a:srgbClr val="212121"/>
                </a:solidFill>
              </a:defRPr>
            </a:lvl5pPr>
            <a:lvl6pPr lvl="5" algn="l">
              <a:lnSpc>
                <a:spcPct val="100000"/>
              </a:lnSpc>
              <a:spcBef>
                <a:spcPts val="0"/>
              </a:spcBef>
              <a:spcAft>
                <a:spcPts val="0"/>
              </a:spcAft>
              <a:buNone/>
              <a:defRPr sz="2800" b="1">
                <a:solidFill>
                  <a:srgbClr val="212121"/>
                </a:solidFill>
              </a:defRPr>
            </a:lvl6pPr>
            <a:lvl7pPr lvl="6" algn="l">
              <a:lnSpc>
                <a:spcPct val="100000"/>
              </a:lnSpc>
              <a:spcBef>
                <a:spcPts val="0"/>
              </a:spcBef>
              <a:spcAft>
                <a:spcPts val="0"/>
              </a:spcAft>
              <a:buNone/>
              <a:defRPr sz="2800" b="1">
                <a:solidFill>
                  <a:srgbClr val="212121"/>
                </a:solidFill>
              </a:defRPr>
            </a:lvl7pPr>
            <a:lvl8pPr lvl="7" algn="l">
              <a:lnSpc>
                <a:spcPct val="100000"/>
              </a:lnSpc>
              <a:spcBef>
                <a:spcPts val="0"/>
              </a:spcBef>
              <a:spcAft>
                <a:spcPts val="0"/>
              </a:spcAft>
              <a:buNone/>
              <a:defRPr sz="2800" b="1">
                <a:solidFill>
                  <a:srgbClr val="212121"/>
                </a:solidFill>
              </a:defRPr>
            </a:lvl8pPr>
            <a:lvl9pPr lvl="8" algn="l">
              <a:lnSpc>
                <a:spcPct val="100000"/>
              </a:lnSpc>
              <a:spcBef>
                <a:spcPts val="0"/>
              </a:spcBef>
              <a:spcAft>
                <a:spcPts val="0"/>
              </a:spcAft>
              <a:buNone/>
              <a:defRPr sz="2800" b="1">
                <a:solidFill>
                  <a:srgbClr val="212121"/>
                </a:solidFill>
              </a:defRPr>
            </a:lvl9pPr>
          </a:lstStyle>
          <a:p>
            <a:endParaRPr/>
          </a:p>
        </p:txBody>
      </p:sp>
      <p:sp>
        <p:nvSpPr>
          <p:cNvPr id="115" name="Shape 115"/>
          <p:cNvSpPr txBox="1">
            <a:spLocks noGrp="1"/>
          </p:cNvSpPr>
          <p:nvPr>
            <p:ph type="sldNum" idx="12"/>
          </p:nvPr>
        </p:nvSpPr>
        <p:spPr>
          <a:xfrm>
            <a:off x="8472457" y="6217622"/>
            <a:ext cx="548700" cy="524700"/>
          </a:xfrm>
          <a:prstGeom prst="rect">
            <a:avLst/>
          </a:prstGeom>
          <a:noFill/>
          <a:ln>
            <a:noFill/>
          </a:ln>
        </p:spPr>
        <p:txBody>
          <a:bodyPr wrap="square" lIns="91425" tIns="91425" rIns="91425" bIns="91425" anchor="ctr" anchorCtr="0">
            <a:noAutofit/>
          </a:bodyPr>
          <a:lstStyle/>
          <a:p>
            <a:pPr lvl="0" algn="r">
              <a:lnSpc>
                <a:spcPct val="100000"/>
              </a:lnSpc>
              <a:spcBef>
                <a:spcPts val="0"/>
              </a:spcBef>
              <a:spcAft>
                <a:spcPts val="0"/>
              </a:spcAft>
              <a:buNone/>
            </a:pPr>
            <a:fld id="{00000000-1234-1234-1234-123412341234}" type="slidenum">
              <a:rPr lang="en" sz="1000">
                <a:solidFill>
                  <a:schemeClr val="dk2"/>
                </a:solidFill>
              </a:rPr>
              <a:t>‹Nº›</a:t>
            </a:fld>
            <a:endParaRPr lang="en" sz="1000">
              <a:solidFill>
                <a:schemeClr val="dk2"/>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Subtitle">
    <p:spTree>
      <p:nvGrpSpPr>
        <p:cNvPr id="1" name="Shape 14"/>
        <p:cNvGrpSpPr/>
        <p:nvPr/>
      </p:nvGrpSpPr>
      <p:grpSpPr>
        <a:xfrm>
          <a:off x="0" y="0"/>
          <a:ext cx="0" cy="0"/>
          <a:chOff x="0" y="0"/>
          <a:chExt cx="0" cy="0"/>
        </a:xfrm>
      </p:grpSpPr>
      <p:sp>
        <p:nvSpPr>
          <p:cNvPr id="15" name="Shape 15"/>
          <p:cNvSpPr/>
          <p:nvPr/>
        </p:nvSpPr>
        <p:spPr>
          <a:xfrm>
            <a:off x="0" y="0"/>
            <a:ext cx="9144000" cy="5323800"/>
          </a:xfrm>
          <a:prstGeom prst="rect">
            <a:avLst/>
          </a:prstGeom>
          <a:solidFill>
            <a:srgbClr val="2185C5"/>
          </a:solidFill>
          <a:ln>
            <a:noFill/>
          </a:ln>
        </p:spPr>
        <p:txBody>
          <a:bodyPr wrap="square" lIns="91425" tIns="91425" rIns="91425" bIns="91425" anchor="ctr" anchorCtr="0">
            <a:noAutofit/>
          </a:bodyPr>
          <a:lstStyle/>
          <a:p>
            <a:pPr lvl="0">
              <a:spcBef>
                <a:spcPts val="0"/>
              </a:spcBef>
              <a:buNone/>
            </a:pPr>
            <a:endParaRPr/>
          </a:p>
        </p:txBody>
      </p:sp>
      <p:sp>
        <p:nvSpPr>
          <p:cNvPr id="16" name="Shape 16"/>
          <p:cNvSpPr txBox="1">
            <a:spLocks noGrp="1"/>
          </p:cNvSpPr>
          <p:nvPr>
            <p:ph type="ctrTitle"/>
          </p:nvPr>
        </p:nvSpPr>
        <p:spPr>
          <a:xfrm>
            <a:off x="685800" y="2111123"/>
            <a:ext cx="7772400" cy="1546499"/>
          </a:xfrm>
          <a:prstGeom prst="rect">
            <a:avLst/>
          </a:prstGeom>
        </p:spPr>
        <p:txBody>
          <a:bodyPr wrap="square" lIns="91425" tIns="91425" rIns="91425" bIns="91425" anchor="b" anchorCtr="0"/>
          <a:lstStyle>
            <a:lvl1pPr lvl="0" algn="ctr" rtl="0">
              <a:spcBef>
                <a:spcPts val="0"/>
              </a:spcBef>
              <a:buClr>
                <a:srgbClr val="FFFFFF"/>
              </a:buClr>
              <a:buSzPct val="100000"/>
              <a:defRPr sz="4800">
                <a:solidFill>
                  <a:srgbClr val="FFFFFF"/>
                </a:solidFill>
              </a:defRPr>
            </a:lvl1pPr>
            <a:lvl2pPr lvl="1" algn="ctr" rtl="0">
              <a:spcBef>
                <a:spcPts val="0"/>
              </a:spcBef>
              <a:buClr>
                <a:srgbClr val="FFFFFF"/>
              </a:buClr>
              <a:buSzPct val="100000"/>
              <a:defRPr sz="4800">
                <a:solidFill>
                  <a:srgbClr val="FFFFFF"/>
                </a:solidFill>
              </a:defRPr>
            </a:lvl2pPr>
            <a:lvl3pPr lvl="2" algn="ctr" rtl="0">
              <a:spcBef>
                <a:spcPts val="0"/>
              </a:spcBef>
              <a:buClr>
                <a:srgbClr val="FFFFFF"/>
              </a:buClr>
              <a:buSzPct val="100000"/>
              <a:defRPr sz="4800">
                <a:solidFill>
                  <a:srgbClr val="FFFFFF"/>
                </a:solidFill>
              </a:defRPr>
            </a:lvl3pPr>
            <a:lvl4pPr lvl="3" algn="ctr" rtl="0">
              <a:spcBef>
                <a:spcPts val="0"/>
              </a:spcBef>
              <a:buClr>
                <a:srgbClr val="FFFFFF"/>
              </a:buClr>
              <a:buSzPct val="100000"/>
              <a:defRPr sz="4800">
                <a:solidFill>
                  <a:srgbClr val="FFFFFF"/>
                </a:solidFill>
              </a:defRPr>
            </a:lvl4pPr>
            <a:lvl5pPr lvl="4" algn="ctr" rtl="0">
              <a:spcBef>
                <a:spcPts val="0"/>
              </a:spcBef>
              <a:buClr>
                <a:srgbClr val="FFFFFF"/>
              </a:buClr>
              <a:buSzPct val="100000"/>
              <a:defRPr sz="4800">
                <a:solidFill>
                  <a:srgbClr val="FFFFFF"/>
                </a:solidFill>
              </a:defRPr>
            </a:lvl5pPr>
            <a:lvl6pPr lvl="5" algn="ctr" rtl="0">
              <a:spcBef>
                <a:spcPts val="0"/>
              </a:spcBef>
              <a:buClr>
                <a:srgbClr val="FFFFFF"/>
              </a:buClr>
              <a:buSzPct val="100000"/>
              <a:defRPr sz="4800">
                <a:solidFill>
                  <a:srgbClr val="FFFFFF"/>
                </a:solidFill>
              </a:defRPr>
            </a:lvl6pPr>
            <a:lvl7pPr lvl="6" algn="ctr" rtl="0">
              <a:spcBef>
                <a:spcPts val="0"/>
              </a:spcBef>
              <a:buClr>
                <a:srgbClr val="FFFFFF"/>
              </a:buClr>
              <a:buSzPct val="100000"/>
              <a:defRPr sz="4800">
                <a:solidFill>
                  <a:srgbClr val="FFFFFF"/>
                </a:solidFill>
              </a:defRPr>
            </a:lvl7pPr>
            <a:lvl8pPr lvl="7" algn="ctr" rtl="0">
              <a:spcBef>
                <a:spcPts val="0"/>
              </a:spcBef>
              <a:buClr>
                <a:srgbClr val="FFFFFF"/>
              </a:buClr>
              <a:buSzPct val="100000"/>
              <a:defRPr sz="4800">
                <a:solidFill>
                  <a:srgbClr val="FFFFFF"/>
                </a:solidFill>
              </a:defRPr>
            </a:lvl8pPr>
            <a:lvl9pPr lvl="8" algn="ctr" rtl="0">
              <a:spcBef>
                <a:spcPts val="0"/>
              </a:spcBef>
              <a:buClr>
                <a:srgbClr val="FFFFFF"/>
              </a:buClr>
              <a:buSzPct val="100000"/>
              <a:defRPr sz="4800">
                <a:solidFill>
                  <a:srgbClr val="FFFFFF"/>
                </a:solidFill>
              </a:defRPr>
            </a:lvl9pPr>
          </a:lstStyle>
          <a:p>
            <a:endParaRPr/>
          </a:p>
        </p:txBody>
      </p:sp>
      <p:sp>
        <p:nvSpPr>
          <p:cNvPr id="17" name="Shape 17"/>
          <p:cNvSpPr txBox="1">
            <a:spLocks noGrp="1"/>
          </p:cNvSpPr>
          <p:nvPr>
            <p:ph type="subTitle" idx="1"/>
          </p:nvPr>
        </p:nvSpPr>
        <p:spPr>
          <a:xfrm>
            <a:off x="685800" y="3786737"/>
            <a:ext cx="7772400" cy="1046400"/>
          </a:xfrm>
          <a:prstGeom prst="rect">
            <a:avLst/>
          </a:prstGeom>
        </p:spPr>
        <p:txBody>
          <a:bodyPr wrap="square" lIns="91425" tIns="91425" rIns="91425" bIns="91425" anchor="t" anchorCtr="0"/>
          <a:lstStyle>
            <a:lvl1pPr lvl="0" algn="ctr" rtl="0">
              <a:spcBef>
                <a:spcPts val="0"/>
              </a:spcBef>
              <a:buClr>
                <a:srgbClr val="FFFFFF"/>
              </a:buClr>
              <a:buSzPct val="100000"/>
              <a:buNone/>
              <a:defRPr sz="2400" b="1">
                <a:solidFill>
                  <a:srgbClr val="FFFFFF"/>
                </a:solidFill>
              </a:defRPr>
            </a:lvl1pPr>
            <a:lvl2pPr lvl="1" algn="ctr" rtl="0">
              <a:spcBef>
                <a:spcPts val="0"/>
              </a:spcBef>
              <a:buClr>
                <a:srgbClr val="FFFFFF"/>
              </a:buClr>
              <a:buNone/>
              <a:defRPr b="1">
                <a:solidFill>
                  <a:srgbClr val="FFFFFF"/>
                </a:solidFill>
              </a:defRPr>
            </a:lvl2pPr>
            <a:lvl3pPr lvl="2" algn="ctr" rtl="0">
              <a:spcBef>
                <a:spcPts val="0"/>
              </a:spcBef>
              <a:buClr>
                <a:srgbClr val="FFFFFF"/>
              </a:buClr>
              <a:buNone/>
              <a:defRPr b="1">
                <a:solidFill>
                  <a:srgbClr val="FFFFFF"/>
                </a:solidFill>
              </a:defRPr>
            </a:lvl3pPr>
            <a:lvl4pPr lvl="3" algn="ctr" rtl="0">
              <a:spcBef>
                <a:spcPts val="0"/>
              </a:spcBef>
              <a:buClr>
                <a:srgbClr val="FFFFFF"/>
              </a:buClr>
              <a:buSzPct val="100000"/>
              <a:buNone/>
              <a:defRPr sz="2400" b="1">
                <a:solidFill>
                  <a:srgbClr val="FFFFFF"/>
                </a:solidFill>
              </a:defRPr>
            </a:lvl4pPr>
            <a:lvl5pPr lvl="4" algn="ctr" rtl="0">
              <a:spcBef>
                <a:spcPts val="0"/>
              </a:spcBef>
              <a:buClr>
                <a:srgbClr val="FFFFFF"/>
              </a:buClr>
              <a:buSzPct val="100000"/>
              <a:buNone/>
              <a:defRPr sz="2400" b="1">
                <a:solidFill>
                  <a:srgbClr val="FFFFFF"/>
                </a:solidFill>
              </a:defRPr>
            </a:lvl5pPr>
            <a:lvl6pPr lvl="5" algn="ctr" rtl="0">
              <a:spcBef>
                <a:spcPts val="0"/>
              </a:spcBef>
              <a:buClr>
                <a:srgbClr val="FFFFFF"/>
              </a:buClr>
              <a:buSzPct val="100000"/>
              <a:buNone/>
              <a:defRPr sz="2400" b="1">
                <a:solidFill>
                  <a:srgbClr val="FFFFFF"/>
                </a:solidFill>
              </a:defRPr>
            </a:lvl6pPr>
            <a:lvl7pPr lvl="6" algn="ctr" rtl="0">
              <a:spcBef>
                <a:spcPts val="0"/>
              </a:spcBef>
              <a:buClr>
                <a:srgbClr val="FFFFFF"/>
              </a:buClr>
              <a:buSzPct val="100000"/>
              <a:buNone/>
              <a:defRPr sz="2400" b="1">
                <a:solidFill>
                  <a:srgbClr val="FFFFFF"/>
                </a:solidFill>
              </a:defRPr>
            </a:lvl7pPr>
            <a:lvl8pPr lvl="7" algn="ctr" rtl="0">
              <a:spcBef>
                <a:spcPts val="0"/>
              </a:spcBef>
              <a:buClr>
                <a:srgbClr val="FFFFFF"/>
              </a:buClr>
              <a:buSzPct val="100000"/>
              <a:buNone/>
              <a:defRPr sz="2400" b="1">
                <a:solidFill>
                  <a:srgbClr val="FFFFFF"/>
                </a:solidFill>
              </a:defRPr>
            </a:lvl8pPr>
            <a:lvl9pPr lvl="8" algn="ctr" rtl="0">
              <a:spcBef>
                <a:spcPts val="0"/>
              </a:spcBef>
              <a:buClr>
                <a:srgbClr val="FFFFFF"/>
              </a:buClr>
              <a:buSzPct val="100000"/>
              <a:buNone/>
              <a:defRPr sz="2400" b="1">
                <a:solidFill>
                  <a:srgbClr val="FFFFFF"/>
                </a:solidFill>
              </a:defRPr>
            </a:lvl9pPr>
          </a:lstStyle>
          <a:p>
            <a:endParaRPr/>
          </a:p>
        </p:txBody>
      </p:sp>
      <p:sp>
        <p:nvSpPr>
          <p:cNvPr id="18" name="Shape 18"/>
          <p:cNvSpPr/>
          <p:nvPr/>
        </p:nvSpPr>
        <p:spPr>
          <a:xfrm>
            <a:off x="3047703" y="5323800"/>
            <a:ext cx="3047700" cy="102900"/>
          </a:xfrm>
          <a:prstGeom prst="rect">
            <a:avLst/>
          </a:prstGeom>
          <a:solidFill>
            <a:srgbClr val="FF9715"/>
          </a:solidFill>
          <a:ln>
            <a:noFill/>
          </a:ln>
        </p:spPr>
        <p:txBody>
          <a:bodyPr wrap="square" lIns="91425" tIns="91425" rIns="91425" bIns="91425" anchor="ctr" anchorCtr="0">
            <a:noAutofit/>
          </a:bodyPr>
          <a:lstStyle/>
          <a:p>
            <a:pPr lvl="0">
              <a:spcBef>
                <a:spcPts val="0"/>
              </a:spcBef>
              <a:buNone/>
            </a:pPr>
            <a:endParaRPr/>
          </a:p>
        </p:txBody>
      </p:sp>
      <p:sp>
        <p:nvSpPr>
          <p:cNvPr id="19" name="Shape 19"/>
          <p:cNvSpPr/>
          <p:nvPr/>
        </p:nvSpPr>
        <p:spPr>
          <a:xfrm>
            <a:off x="6096270" y="5323800"/>
            <a:ext cx="3047700" cy="102900"/>
          </a:xfrm>
          <a:prstGeom prst="rect">
            <a:avLst/>
          </a:prstGeom>
          <a:solidFill>
            <a:srgbClr val="F20253"/>
          </a:solidFill>
          <a:ln>
            <a:noFill/>
          </a:ln>
        </p:spPr>
        <p:txBody>
          <a:bodyPr wrap="square" lIns="91425" tIns="91425" rIns="91425" bIns="91425" anchor="ctr" anchorCtr="0">
            <a:noAutofit/>
          </a:bodyPr>
          <a:lstStyle/>
          <a:p>
            <a:pPr lvl="0">
              <a:spcBef>
                <a:spcPts val="0"/>
              </a:spcBef>
              <a:buNone/>
            </a:pPr>
            <a:endParaRPr/>
          </a:p>
        </p:txBody>
      </p:sp>
      <p:sp>
        <p:nvSpPr>
          <p:cNvPr id="20" name="Shape 20"/>
          <p:cNvSpPr/>
          <p:nvPr/>
        </p:nvSpPr>
        <p:spPr>
          <a:xfrm>
            <a:off x="1" y="5323800"/>
            <a:ext cx="3047700" cy="102900"/>
          </a:xfrm>
          <a:prstGeom prst="rect">
            <a:avLst/>
          </a:prstGeom>
          <a:solidFill>
            <a:srgbClr val="7ECEFD"/>
          </a:solidFill>
          <a:ln>
            <a:noFill/>
          </a:ln>
        </p:spPr>
        <p:txBody>
          <a:bodyPr wrap="square" lIns="91425" tIns="91425" rIns="91425" bIns="91425" anchor="ctr" anchorCtr="0">
            <a:noAutofit/>
          </a:bodyPr>
          <a:lstStyle/>
          <a:p>
            <a:pPr lvl="0">
              <a:spcBef>
                <a:spcPts val="0"/>
              </a:spcBef>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Diseño personalizado">
    <p:bg>
      <p:bgPr>
        <a:solidFill>
          <a:srgbClr val="FFFFFF"/>
        </a:solidFill>
        <a:effectLst/>
      </p:bgPr>
    </p:bg>
    <p:spTree>
      <p:nvGrpSpPr>
        <p:cNvPr id="1" name="Shape 116"/>
        <p:cNvGrpSpPr/>
        <p:nvPr/>
      </p:nvGrpSpPr>
      <p:grpSpPr>
        <a:xfrm>
          <a:off x="0" y="0"/>
          <a:ext cx="0" cy="0"/>
          <a:chOff x="0" y="0"/>
          <a:chExt cx="0" cy="0"/>
        </a:xfrm>
      </p:grpSpPr>
      <p:sp>
        <p:nvSpPr>
          <p:cNvPr id="117" name="Shape 117"/>
          <p:cNvSpPr/>
          <p:nvPr/>
        </p:nvSpPr>
        <p:spPr>
          <a:xfrm>
            <a:off x="0" y="0"/>
            <a:ext cx="9144000" cy="6858000"/>
          </a:xfrm>
          <a:prstGeom prst="rect">
            <a:avLst/>
          </a:prstGeom>
          <a:solidFill>
            <a:schemeClr val="lt1"/>
          </a:solidFill>
          <a:ln>
            <a:noFill/>
          </a:ln>
        </p:spPr>
        <p:txBody>
          <a:bodyPr wrap="square" lIns="91425" tIns="91425" rIns="91425" bIns="91425" anchor="ctr" anchorCtr="0">
            <a:noAutofit/>
          </a:bodyPr>
          <a:lstStyle/>
          <a:p>
            <a:pPr lvl="0">
              <a:spcBef>
                <a:spcPts val="0"/>
              </a:spcBef>
              <a:buNone/>
            </a:pPr>
            <a:endParaRPr/>
          </a:p>
        </p:txBody>
      </p:sp>
      <p:sp>
        <p:nvSpPr>
          <p:cNvPr id="118" name="Shape 118"/>
          <p:cNvSpPr txBox="1">
            <a:spLocks noGrp="1"/>
          </p:cNvSpPr>
          <p:nvPr>
            <p:ph type="title"/>
          </p:nvPr>
        </p:nvSpPr>
        <p:spPr>
          <a:xfrm>
            <a:off x="351600" y="3649133"/>
            <a:ext cx="3997500" cy="1852800"/>
          </a:xfrm>
          <a:prstGeom prst="rect">
            <a:avLst/>
          </a:prstGeom>
          <a:noFill/>
        </p:spPr>
        <p:txBody>
          <a:bodyPr wrap="square" lIns="91425" tIns="91425" rIns="91425" bIns="91425" anchor="ctr" anchorCtr="0"/>
          <a:lstStyle>
            <a:lvl1pPr lvl="0" algn="l">
              <a:lnSpc>
                <a:spcPct val="100000"/>
              </a:lnSpc>
              <a:spcBef>
                <a:spcPts val="0"/>
              </a:spcBef>
              <a:spcAft>
                <a:spcPts val="0"/>
              </a:spcAft>
              <a:buNone/>
              <a:defRPr sz="2800" b="1">
                <a:solidFill>
                  <a:srgbClr val="212121"/>
                </a:solidFill>
              </a:defRPr>
            </a:lvl1pPr>
            <a:lvl2pPr lvl="1" algn="l">
              <a:lnSpc>
                <a:spcPct val="100000"/>
              </a:lnSpc>
              <a:spcBef>
                <a:spcPts val="0"/>
              </a:spcBef>
              <a:spcAft>
                <a:spcPts val="0"/>
              </a:spcAft>
              <a:buNone/>
              <a:defRPr sz="2800" b="1">
                <a:solidFill>
                  <a:srgbClr val="212121"/>
                </a:solidFill>
              </a:defRPr>
            </a:lvl2pPr>
            <a:lvl3pPr lvl="2" algn="l">
              <a:lnSpc>
                <a:spcPct val="100000"/>
              </a:lnSpc>
              <a:spcBef>
                <a:spcPts val="0"/>
              </a:spcBef>
              <a:spcAft>
                <a:spcPts val="0"/>
              </a:spcAft>
              <a:buNone/>
              <a:defRPr sz="2800" b="1">
                <a:solidFill>
                  <a:srgbClr val="212121"/>
                </a:solidFill>
              </a:defRPr>
            </a:lvl3pPr>
            <a:lvl4pPr lvl="3" algn="l">
              <a:lnSpc>
                <a:spcPct val="100000"/>
              </a:lnSpc>
              <a:spcBef>
                <a:spcPts val="0"/>
              </a:spcBef>
              <a:spcAft>
                <a:spcPts val="0"/>
              </a:spcAft>
              <a:buNone/>
              <a:defRPr sz="2800" b="1">
                <a:solidFill>
                  <a:srgbClr val="212121"/>
                </a:solidFill>
              </a:defRPr>
            </a:lvl4pPr>
            <a:lvl5pPr lvl="4" algn="l">
              <a:lnSpc>
                <a:spcPct val="100000"/>
              </a:lnSpc>
              <a:spcBef>
                <a:spcPts val="0"/>
              </a:spcBef>
              <a:spcAft>
                <a:spcPts val="0"/>
              </a:spcAft>
              <a:buNone/>
              <a:defRPr sz="2800" b="1">
                <a:solidFill>
                  <a:srgbClr val="212121"/>
                </a:solidFill>
              </a:defRPr>
            </a:lvl5pPr>
            <a:lvl6pPr lvl="5" algn="l">
              <a:lnSpc>
                <a:spcPct val="100000"/>
              </a:lnSpc>
              <a:spcBef>
                <a:spcPts val="0"/>
              </a:spcBef>
              <a:spcAft>
                <a:spcPts val="0"/>
              </a:spcAft>
              <a:buNone/>
              <a:defRPr sz="2800" b="1">
                <a:solidFill>
                  <a:srgbClr val="212121"/>
                </a:solidFill>
              </a:defRPr>
            </a:lvl6pPr>
            <a:lvl7pPr lvl="6" algn="l">
              <a:lnSpc>
                <a:spcPct val="100000"/>
              </a:lnSpc>
              <a:spcBef>
                <a:spcPts val="0"/>
              </a:spcBef>
              <a:spcAft>
                <a:spcPts val="0"/>
              </a:spcAft>
              <a:buNone/>
              <a:defRPr sz="2800" b="1">
                <a:solidFill>
                  <a:srgbClr val="212121"/>
                </a:solidFill>
              </a:defRPr>
            </a:lvl7pPr>
            <a:lvl8pPr lvl="7" algn="l">
              <a:lnSpc>
                <a:spcPct val="100000"/>
              </a:lnSpc>
              <a:spcBef>
                <a:spcPts val="0"/>
              </a:spcBef>
              <a:spcAft>
                <a:spcPts val="0"/>
              </a:spcAft>
              <a:buNone/>
              <a:defRPr sz="2800" b="1">
                <a:solidFill>
                  <a:srgbClr val="212121"/>
                </a:solidFill>
              </a:defRPr>
            </a:lvl8pPr>
            <a:lvl9pPr lvl="8" algn="l">
              <a:lnSpc>
                <a:spcPct val="100000"/>
              </a:lnSpc>
              <a:spcBef>
                <a:spcPts val="0"/>
              </a:spcBef>
              <a:spcAft>
                <a:spcPts val="0"/>
              </a:spcAft>
              <a:buNone/>
              <a:defRPr sz="2800" b="1">
                <a:solidFill>
                  <a:srgbClr val="212121"/>
                </a:solidFill>
              </a:defRPr>
            </a:lvl9pPr>
          </a:lstStyle>
          <a:p>
            <a:endParaRPr/>
          </a:p>
        </p:txBody>
      </p:sp>
      <p:sp>
        <p:nvSpPr>
          <p:cNvPr id="119" name="Shape 119"/>
          <p:cNvSpPr txBox="1">
            <a:spLocks noGrp="1"/>
          </p:cNvSpPr>
          <p:nvPr>
            <p:ph type="sldNum" idx="12"/>
          </p:nvPr>
        </p:nvSpPr>
        <p:spPr>
          <a:xfrm>
            <a:off x="8472457" y="6217622"/>
            <a:ext cx="548700" cy="524700"/>
          </a:xfrm>
          <a:prstGeom prst="rect">
            <a:avLst/>
          </a:prstGeom>
          <a:noFill/>
          <a:ln>
            <a:noFill/>
          </a:ln>
        </p:spPr>
        <p:txBody>
          <a:bodyPr wrap="square" lIns="91425" tIns="91425" rIns="91425" bIns="91425" anchor="ctr" anchorCtr="0">
            <a:noAutofit/>
          </a:bodyPr>
          <a:lstStyle/>
          <a:p>
            <a:pPr lvl="0" algn="r">
              <a:lnSpc>
                <a:spcPct val="100000"/>
              </a:lnSpc>
              <a:spcBef>
                <a:spcPts val="0"/>
              </a:spcBef>
              <a:spcAft>
                <a:spcPts val="0"/>
              </a:spcAft>
              <a:buNone/>
            </a:pPr>
            <a:fld id="{00000000-1234-1234-1234-123412341234}" type="slidenum">
              <a:rPr lang="en" sz="1000">
                <a:solidFill>
                  <a:schemeClr val="dk2"/>
                </a:solidFill>
              </a:rPr>
              <a:t>‹Nº›</a:t>
            </a:fld>
            <a:endParaRPr lang="en" sz="1000">
              <a:solidFill>
                <a:schemeClr val="dk2"/>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Quote">
    <p:spTree>
      <p:nvGrpSpPr>
        <p:cNvPr id="1" name="Shape 21"/>
        <p:cNvGrpSpPr/>
        <p:nvPr/>
      </p:nvGrpSpPr>
      <p:grpSpPr>
        <a:xfrm>
          <a:off x="0" y="0"/>
          <a:ext cx="0" cy="0"/>
          <a:chOff x="0" y="0"/>
          <a:chExt cx="0" cy="0"/>
        </a:xfrm>
      </p:grpSpPr>
      <p:sp>
        <p:nvSpPr>
          <p:cNvPr id="22" name="Shape 22"/>
          <p:cNvSpPr txBox="1">
            <a:spLocks noGrp="1"/>
          </p:cNvSpPr>
          <p:nvPr>
            <p:ph type="body" idx="1"/>
          </p:nvPr>
        </p:nvSpPr>
        <p:spPr>
          <a:xfrm>
            <a:off x="1710425" y="2882400"/>
            <a:ext cx="5723700" cy="1093200"/>
          </a:xfrm>
          <a:prstGeom prst="rect">
            <a:avLst/>
          </a:prstGeom>
        </p:spPr>
        <p:txBody>
          <a:bodyPr wrap="square" lIns="91425" tIns="91425" rIns="91425" bIns="91425" anchor="t" anchorCtr="0"/>
          <a:lstStyle>
            <a:lvl1pPr lvl="0" algn="ctr" rtl="0">
              <a:spcBef>
                <a:spcPts val="0"/>
              </a:spcBef>
              <a:defRPr i="1"/>
            </a:lvl1pPr>
            <a:lvl2pPr lvl="1" algn="ctr" rtl="0">
              <a:spcBef>
                <a:spcPts val="0"/>
              </a:spcBef>
              <a:defRPr i="1"/>
            </a:lvl2pPr>
            <a:lvl3pPr lvl="2" algn="ctr" rtl="0">
              <a:spcBef>
                <a:spcPts val="0"/>
              </a:spcBef>
              <a:defRPr i="1"/>
            </a:lvl3pPr>
            <a:lvl4pPr lvl="3" algn="ctr" rtl="0">
              <a:spcBef>
                <a:spcPts val="0"/>
              </a:spcBef>
              <a:defRPr i="1"/>
            </a:lvl4pPr>
            <a:lvl5pPr lvl="4" algn="ctr" rtl="0">
              <a:spcBef>
                <a:spcPts val="0"/>
              </a:spcBef>
              <a:defRPr i="1"/>
            </a:lvl5pPr>
            <a:lvl6pPr lvl="5" algn="ctr" rtl="0">
              <a:spcBef>
                <a:spcPts val="0"/>
              </a:spcBef>
              <a:defRPr i="1"/>
            </a:lvl6pPr>
            <a:lvl7pPr lvl="6" algn="ctr" rtl="0">
              <a:spcBef>
                <a:spcPts val="0"/>
              </a:spcBef>
              <a:defRPr i="1"/>
            </a:lvl7pPr>
            <a:lvl8pPr lvl="7" algn="ctr" rtl="0">
              <a:spcBef>
                <a:spcPts val="0"/>
              </a:spcBef>
              <a:defRPr i="1"/>
            </a:lvl8pPr>
            <a:lvl9pPr lvl="8" algn="ctr">
              <a:spcBef>
                <a:spcPts val="0"/>
              </a:spcBef>
              <a:defRPr i="1"/>
            </a:lvl9pPr>
          </a:lstStyle>
          <a:p>
            <a:endParaRPr/>
          </a:p>
        </p:txBody>
      </p:sp>
      <p:sp>
        <p:nvSpPr>
          <p:cNvPr id="23" name="Shape 23"/>
          <p:cNvSpPr txBox="1"/>
          <p:nvPr/>
        </p:nvSpPr>
        <p:spPr>
          <a:xfrm>
            <a:off x="3593400" y="1575225"/>
            <a:ext cx="1957200" cy="871500"/>
          </a:xfrm>
          <a:prstGeom prst="rect">
            <a:avLst/>
          </a:prstGeom>
          <a:noFill/>
          <a:ln>
            <a:noFill/>
          </a:ln>
        </p:spPr>
        <p:txBody>
          <a:bodyPr wrap="square" lIns="91425" tIns="91425" rIns="91425" bIns="91425" anchor="t" anchorCtr="0">
            <a:noAutofit/>
          </a:bodyPr>
          <a:lstStyle/>
          <a:p>
            <a:pPr lvl="0" algn="ctr">
              <a:spcBef>
                <a:spcPts val="0"/>
              </a:spcBef>
              <a:buNone/>
            </a:pPr>
            <a:r>
              <a:rPr lang="en" sz="9600" b="1">
                <a:solidFill>
                  <a:srgbClr val="97ABBC"/>
                </a:solidFill>
              </a:rPr>
              <a:t>“</a:t>
            </a:r>
          </a:p>
        </p:txBody>
      </p:sp>
      <p:sp>
        <p:nvSpPr>
          <p:cNvPr id="24" name="Shape 24"/>
          <p:cNvSpPr/>
          <p:nvPr/>
        </p:nvSpPr>
        <p:spPr>
          <a:xfrm>
            <a:off x="5723283" y="2132900"/>
            <a:ext cx="1710300" cy="102900"/>
          </a:xfrm>
          <a:prstGeom prst="rect">
            <a:avLst/>
          </a:prstGeom>
          <a:solidFill>
            <a:srgbClr val="FF9715"/>
          </a:solidFill>
          <a:ln>
            <a:noFill/>
          </a:ln>
        </p:spPr>
        <p:txBody>
          <a:bodyPr wrap="square" lIns="91425" tIns="91425" rIns="91425" bIns="91425" anchor="ctr" anchorCtr="0">
            <a:noAutofit/>
          </a:bodyPr>
          <a:lstStyle/>
          <a:p>
            <a:pPr lvl="0">
              <a:spcBef>
                <a:spcPts val="0"/>
              </a:spcBef>
              <a:buNone/>
            </a:pPr>
            <a:endParaRPr/>
          </a:p>
        </p:txBody>
      </p:sp>
      <p:sp>
        <p:nvSpPr>
          <p:cNvPr id="25" name="Shape 25"/>
          <p:cNvSpPr/>
          <p:nvPr/>
        </p:nvSpPr>
        <p:spPr>
          <a:xfrm>
            <a:off x="7434176" y="2132900"/>
            <a:ext cx="1710300" cy="102900"/>
          </a:xfrm>
          <a:prstGeom prst="rect">
            <a:avLst/>
          </a:prstGeom>
          <a:solidFill>
            <a:srgbClr val="F20253"/>
          </a:solidFill>
          <a:ln>
            <a:noFill/>
          </a:ln>
        </p:spPr>
        <p:txBody>
          <a:bodyPr wrap="square" lIns="91425" tIns="91425" rIns="91425" bIns="91425" anchor="ctr" anchorCtr="0">
            <a:noAutofit/>
          </a:bodyPr>
          <a:lstStyle/>
          <a:p>
            <a:pPr lvl="0">
              <a:spcBef>
                <a:spcPts val="0"/>
              </a:spcBef>
              <a:buNone/>
            </a:pPr>
            <a:endParaRPr/>
          </a:p>
        </p:txBody>
      </p:sp>
      <p:sp>
        <p:nvSpPr>
          <p:cNvPr id="26" name="Shape 26"/>
          <p:cNvSpPr/>
          <p:nvPr/>
        </p:nvSpPr>
        <p:spPr>
          <a:xfrm>
            <a:off x="0" y="2132900"/>
            <a:ext cx="1710300" cy="102900"/>
          </a:xfrm>
          <a:prstGeom prst="rect">
            <a:avLst/>
          </a:prstGeom>
          <a:solidFill>
            <a:srgbClr val="7ECEFD"/>
          </a:solidFill>
          <a:ln>
            <a:noFill/>
          </a:ln>
        </p:spPr>
        <p:txBody>
          <a:bodyPr wrap="square" lIns="91425" tIns="91425" rIns="91425" bIns="91425" anchor="ctr" anchorCtr="0">
            <a:noAutofit/>
          </a:bodyPr>
          <a:lstStyle/>
          <a:p>
            <a:pPr lvl="0">
              <a:spcBef>
                <a:spcPts val="0"/>
              </a:spcBef>
              <a:buNone/>
            </a:pPr>
            <a:endParaRPr/>
          </a:p>
        </p:txBody>
      </p:sp>
      <p:sp>
        <p:nvSpPr>
          <p:cNvPr id="27" name="Shape 27"/>
          <p:cNvSpPr/>
          <p:nvPr/>
        </p:nvSpPr>
        <p:spPr>
          <a:xfrm>
            <a:off x="1710424" y="2132900"/>
            <a:ext cx="1710300" cy="102900"/>
          </a:xfrm>
          <a:prstGeom prst="rect">
            <a:avLst/>
          </a:prstGeom>
          <a:solidFill>
            <a:srgbClr val="2185C5"/>
          </a:solidFill>
          <a:ln>
            <a:noFill/>
          </a:ln>
        </p:spPr>
        <p:txBody>
          <a:bodyPr wrap="square" lIns="91425" tIns="91425" rIns="91425" bIns="91425" anchor="ctr" anchorCtr="0">
            <a:noAutofit/>
          </a:bodyPr>
          <a:lstStyle/>
          <a:p>
            <a:pPr lvl="0">
              <a:spcBef>
                <a:spcPts val="0"/>
              </a:spcBef>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893700" y="274650"/>
            <a:ext cx="6462600" cy="1143000"/>
          </a:xfrm>
          <a:prstGeom prst="rect">
            <a:avLst/>
          </a:prstGeom>
        </p:spPr>
        <p:txBody>
          <a:bodyPr wrap="square"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0" name="Shape 30"/>
          <p:cNvSpPr txBox="1">
            <a:spLocks noGrp="1"/>
          </p:cNvSpPr>
          <p:nvPr>
            <p:ph type="body" idx="1"/>
          </p:nvPr>
        </p:nvSpPr>
        <p:spPr>
          <a:xfrm>
            <a:off x="893700" y="1831450"/>
            <a:ext cx="6462600" cy="47364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1" name="Shape 31"/>
          <p:cNvSpPr/>
          <p:nvPr/>
        </p:nvSpPr>
        <p:spPr>
          <a:xfrm>
            <a:off x="7356366" y="6755100"/>
            <a:ext cx="893700" cy="102900"/>
          </a:xfrm>
          <a:prstGeom prst="rect">
            <a:avLst/>
          </a:prstGeom>
          <a:solidFill>
            <a:srgbClr val="FF9715"/>
          </a:solidFill>
          <a:ln>
            <a:noFill/>
          </a:ln>
        </p:spPr>
        <p:txBody>
          <a:bodyPr wrap="square" lIns="91425" tIns="91425" rIns="91425" bIns="91425" anchor="ctr" anchorCtr="0">
            <a:noAutofit/>
          </a:bodyPr>
          <a:lstStyle/>
          <a:p>
            <a:pPr lvl="0">
              <a:spcBef>
                <a:spcPts val="0"/>
              </a:spcBef>
              <a:buNone/>
            </a:pPr>
            <a:endParaRPr/>
          </a:p>
        </p:txBody>
      </p:sp>
      <p:sp>
        <p:nvSpPr>
          <p:cNvPr id="32" name="Shape 32"/>
          <p:cNvSpPr/>
          <p:nvPr/>
        </p:nvSpPr>
        <p:spPr>
          <a:xfrm>
            <a:off x="8250311" y="6755100"/>
            <a:ext cx="893700" cy="102900"/>
          </a:xfrm>
          <a:prstGeom prst="rect">
            <a:avLst/>
          </a:prstGeom>
          <a:solidFill>
            <a:srgbClr val="F20253"/>
          </a:solidFill>
          <a:ln>
            <a:noFill/>
          </a:ln>
        </p:spPr>
        <p:txBody>
          <a:bodyPr wrap="square" lIns="91425" tIns="91425" rIns="91425" bIns="91425" anchor="ctr" anchorCtr="0">
            <a:noAutofit/>
          </a:bodyPr>
          <a:lstStyle/>
          <a:p>
            <a:pPr lvl="0">
              <a:spcBef>
                <a:spcPts val="0"/>
              </a:spcBef>
              <a:buNone/>
            </a:pPr>
            <a:endParaRPr/>
          </a:p>
        </p:txBody>
      </p:sp>
      <p:sp>
        <p:nvSpPr>
          <p:cNvPr id="33" name="Shape 33"/>
          <p:cNvSpPr/>
          <p:nvPr/>
        </p:nvSpPr>
        <p:spPr>
          <a:xfrm>
            <a:off x="0" y="6755100"/>
            <a:ext cx="893700" cy="102900"/>
          </a:xfrm>
          <a:prstGeom prst="rect">
            <a:avLst/>
          </a:prstGeom>
          <a:solidFill>
            <a:srgbClr val="7ECEFD"/>
          </a:solidFill>
          <a:ln>
            <a:noFill/>
          </a:ln>
        </p:spPr>
        <p:txBody>
          <a:bodyPr wrap="square" lIns="91425" tIns="91425" rIns="91425" bIns="91425" anchor="ctr" anchorCtr="0">
            <a:noAutofit/>
          </a:bodyPr>
          <a:lstStyle/>
          <a:p>
            <a:pPr lvl="0">
              <a:spcBef>
                <a:spcPts val="0"/>
              </a:spcBef>
              <a:buNone/>
            </a:pPr>
            <a:endParaRPr/>
          </a:p>
        </p:txBody>
      </p:sp>
      <p:sp>
        <p:nvSpPr>
          <p:cNvPr id="34" name="Shape 34"/>
          <p:cNvSpPr/>
          <p:nvPr/>
        </p:nvSpPr>
        <p:spPr>
          <a:xfrm>
            <a:off x="893709" y="6755100"/>
            <a:ext cx="6462600" cy="102900"/>
          </a:xfrm>
          <a:prstGeom prst="rect">
            <a:avLst/>
          </a:prstGeom>
          <a:solidFill>
            <a:srgbClr val="2185C5"/>
          </a:solidFill>
          <a:ln>
            <a:noFill/>
          </a:ln>
        </p:spPr>
        <p:txBody>
          <a:bodyPr wrap="square" lIns="91425" tIns="91425" rIns="91425" bIns="91425" anchor="ctr" anchorCtr="0">
            <a:noAutofit/>
          </a:bodyPr>
          <a:lstStyle/>
          <a:p>
            <a:pPr lvl="0">
              <a:spcBef>
                <a:spcPts val="0"/>
              </a:spcBef>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ColTx">
  <p:cSld name="Title + 2 columns">
    <p:spTree>
      <p:nvGrpSpPr>
        <p:cNvPr id="1" name="Shape 35"/>
        <p:cNvGrpSpPr/>
        <p:nvPr/>
      </p:nvGrpSpPr>
      <p:grpSpPr>
        <a:xfrm>
          <a:off x="0" y="0"/>
          <a:ext cx="0" cy="0"/>
          <a:chOff x="0" y="0"/>
          <a:chExt cx="0" cy="0"/>
        </a:xfrm>
      </p:grpSpPr>
      <p:sp>
        <p:nvSpPr>
          <p:cNvPr id="36" name="Shape 36"/>
          <p:cNvSpPr txBox="1">
            <a:spLocks noGrp="1"/>
          </p:cNvSpPr>
          <p:nvPr>
            <p:ph type="title"/>
          </p:nvPr>
        </p:nvSpPr>
        <p:spPr>
          <a:xfrm>
            <a:off x="893700" y="274650"/>
            <a:ext cx="6462600" cy="1143000"/>
          </a:xfrm>
          <a:prstGeom prst="rect">
            <a:avLst/>
          </a:prstGeom>
        </p:spPr>
        <p:txBody>
          <a:bodyPr wrap="square"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7" name="Shape 37"/>
          <p:cNvSpPr txBox="1">
            <a:spLocks noGrp="1"/>
          </p:cNvSpPr>
          <p:nvPr>
            <p:ph type="body" idx="1"/>
          </p:nvPr>
        </p:nvSpPr>
        <p:spPr>
          <a:xfrm>
            <a:off x="893625" y="1600200"/>
            <a:ext cx="3136800" cy="4967700"/>
          </a:xfrm>
          <a:prstGeom prst="rect">
            <a:avLst/>
          </a:prstGeom>
        </p:spPr>
        <p:txBody>
          <a:bodyPr wrap="square" lIns="91425" tIns="91425" rIns="91425" bIns="91425" anchor="t" anchorCtr="0"/>
          <a:lstStyle>
            <a:lvl1pPr lvl="0">
              <a:spcBef>
                <a:spcPts val="0"/>
              </a:spcBef>
              <a:buSzPct val="100000"/>
              <a:defRPr sz="1800"/>
            </a:lvl1pPr>
            <a:lvl2pPr lvl="1">
              <a:spcBef>
                <a:spcPts val="0"/>
              </a:spcBef>
              <a:buSzPct val="100000"/>
              <a:defRPr sz="1800"/>
            </a:lvl2pPr>
            <a:lvl3pPr lvl="2">
              <a:spcBef>
                <a:spcPts val="0"/>
              </a:spcBef>
              <a:buSzPct val="100000"/>
              <a:defRPr sz="1800"/>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8" name="Shape 38"/>
          <p:cNvSpPr txBox="1">
            <a:spLocks noGrp="1"/>
          </p:cNvSpPr>
          <p:nvPr>
            <p:ph type="body" idx="2"/>
          </p:nvPr>
        </p:nvSpPr>
        <p:spPr>
          <a:xfrm>
            <a:off x="4219455" y="1600200"/>
            <a:ext cx="3136800" cy="4967700"/>
          </a:xfrm>
          <a:prstGeom prst="rect">
            <a:avLst/>
          </a:prstGeom>
        </p:spPr>
        <p:txBody>
          <a:bodyPr wrap="square" lIns="91425" tIns="91425" rIns="91425" bIns="91425" anchor="t" anchorCtr="0"/>
          <a:lstStyle>
            <a:lvl1pPr lvl="0">
              <a:spcBef>
                <a:spcPts val="0"/>
              </a:spcBef>
              <a:buSzPct val="100000"/>
              <a:defRPr sz="1800"/>
            </a:lvl1pPr>
            <a:lvl2pPr lvl="1">
              <a:spcBef>
                <a:spcPts val="0"/>
              </a:spcBef>
              <a:buSzPct val="100000"/>
              <a:defRPr sz="1800"/>
            </a:lvl2pPr>
            <a:lvl3pPr lvl="2">
              <a:spcBef>
                <a:spcPts val="0"/>
              </a:spcBef>
              <a:buSzPct val="100000"/>
              <a:defRPr sz="1800"/>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9" name="Shape 39"/>
          <p:cNvSpPr/>
          <p:nvPr/>
        </p:nvSpPr>
        <p:spPr>
          <a:xfrm>
            <a:off x="7356366" y="6755100"/>
            <a:ext cx="893700" cy="102900"/>
          </a:xfrm>
          <a:prstGeom prst="rect">
            <a:avLst/>
          </a:prstGeom>
          <a:solidFill>
            <a:srgbClr val="FF9715"/>
          </a:solidFill>
          <a:ln>
            <a:noFill/>
          </a:ln>
        </p:spPr>
        <p:txBody>
          <a:bodyPr wrap="square" lIns="91425" tIns="91425" rIns="91425" bIns="91425" anchor="ctr" anchorCtr="0">
            <a:noAutofit/>
          </a:bodyPr>
          <a:lstStyle/>
          <a:p>
            <a:pPr lvl="0">
              <a:spcBef>
                <a:spcPts val="0"/>
              </a:spcBef>
              <a:buNone/>
            </a:pPr>
            <a:endParaRPr/>
          </a:p>
        </p:txBody>
      </p:sp>
      <p:sp>
        <p:nvSpPr>
          <p:cNvPr id="40" name="Shape 40"/>
          <p:cNvSpPr/>
          <p:nvPr/>
        </p:nvSpPr>
        <p:spPr>
          <a:xfrm>
            <a:off x="8250311" y="6755100"/>
            <a:ext cx="893700" cy="102900"/>
          </a:xfrm>
          <a:prstGeom prst="rect">
            <a:avLst/>
          </a:prstGeom>
          <a:solidFill>
            <a:srgbClr val="F20253"/>
          </a:solidFill>
          <a:ln>
            <a:noFill/>
          </a:ln>
        </p:spPr>
        <p:txBody>
          <a:bodyPr wrap="square" lIns="91425" tIns="91425" rIns="91425" bIns="91425" anchor="ctr" anchorCtr="0">
            <a:noAutofit/>
          </a:bodyPr>
          <a:lstStyle/>
          <a:p>
            <a:pPr lvl="0">
              <a:spcBef>
                <a:spcPts val="0"/>
              </a:spcBef>
              <a:buNone/>
            </a:pPr>
            <a:endParaRPr/>
          </a:p>
        </p:txBody>
      </p:sp>
      <p:sp>
        <p:nvSpPr>
          <p:cNvPr id="41" name="Shape 41"/>
          <p:cNvSpPr/>
          <p:nvPr/>
        </p:nvSpPr>
        <p:spPr>
          <a:xfrm>
            <a:off x="0" y="6755100"/>
            <a:ext cx="893700" cy="102900"/>
          </a:xfrm>
          <a:prstGeom prst="rect">
            <a:avLst/>
          </a:prstGeom>
          <a:solidFill>
            <a:srgbClr val="7ECEFD"/>
          </a:solidFill>
          <a:ln>
            <a:noFill/>
          </a:ln>
        </p:spPr>
        <p:txBody>
          <a:bodyPr wrap="square" lIns="91425" tIns="91425" rIns="91425" bIns="91425" anchor="ctr" anchorCtr="0">
            <a:noAutofit/>
          </a:bodyPr>
          <a:lstStyle/>
          <a:p>
            <a:pPr lvl="0">
              <a:spcBef>
                <a:spcPts val="0"/>
              </a:spcBef>
              <a:buNone/>
            </a:pPr>
            <a:endParaRPr/>
          </a:p>
        </p:txBody>
      </p:sp>
      <p:sp>
        <p:nvSpPr>
          <p:cNvPr id="42" name="Shape 42"/>
          <p:cNvSpPr/>
          <p:nvPr/>
        </p:nvSpPr>
        <p:spPr>
          <a:xfrm>
            <a:off x="893709" y="6755100"/>
            <a:ext cx="6462600" cy="102900"/>
          </a:xfrm>
          <a:prstGeom prst="rect">
            <a:avLst/>
          </a:prstGeom>
          <a:solidFill>
            <a:srgbClr val="2185C5"/>
          </a:solidFill>
          <a:ln>
            <a:noFill/>
          </a:ln>
        </p:spPr>
        <p:txBody>
          <a:bodyPr wrap="square" lIns="91425" tIns="91425" rIns="91425" bIns="91425" anchor="ctr" anchorCtr="0">
            <a:noAutofit/>
          </a:bodyPr>
          <a:lstStyle/>
          <a:p>
            <a:pPr lvl="0">
              <a:spcBef>
                <a:spcPts val="0"/>
              </a:spcBef>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itle + 3 columns">
    <p:spTree>
      <p:nvGrpSpPr>
        <p:cNvPr id="1" name="Shape 43"/>
        <p:cNvGrpSpPr/>
        <p:nvPr/>
      </p:nvGrpSpPr>
      <p:grpSpPr>
        <a:xfrm>
          <a:off x="0" y="0"/>
          <a:ext cx="0" cy="0"/>
          <a:chOff x="0" y="0"/>
          <a:chExt cx="0" cy="0"/>
        </a:xfrm>
      </p:grpSpPr>
      <p:sp>
        <p:nvSpPr>
          <p:cNvPr id="44" name="Shape 44"/>
          <p:cNvSpPr txBox="1">
            <a:spLocks noGrp="1"/>
          </p:cNvSpPr>
          <p:nvPr>
            <p:ph type="title"/>
          </p:nvPr>
        </p:nvSpPr>
        <p:spPr>
          <a:xfrm>
            <a:off x="893700" y="274650"/>
            <a:ext cx="6462600" cy="1143000"/>
          </a:xfrm>
          <a:prstGeom prst="rect">
            <a:avLst/>
          </a:prstGeom>
        </p:spPr>
        <p:txBody>
          <a:bodyPr wrap="square" lIns="91425" tIns="91425" rIns="91425" bIns="91425" anchor="b"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45" name="Shape 45"/>
          <p:cNvSpPr txBox="1">
            <a:spLocks noGrp="1"/>
          </p:cNvSpPr>
          <p:nvPr>
            <p:ph type="body" idx="1"/>
          </p:nvPr>
        </p:nvSpPr>
        <p:spPr>
          <a:xfrm>
            <a:off x="893700" y="1600200"/>
            <a:ext cx="2371200" cy="4967700"/>
          </a:xfrm>
          <a:prstGeom prst="rect">
            <a:avLst/>
          </a:prstGeom>
        </p:spPr>
        <p:txBody>
          <a:bodyPr wrap="square" lIns="91425" tIns="91425" rIns="91425" bIns="91425" anchor="t" anchorCtr="0"/>
          <a:lstStyle>
            <a:lvl1pPr lvl="0" rtl="0">
              <a:spcBef>
                <a:spcPts val="0"/>
              </a:spcBef>
              <a:buSzPct val="100000"/>
              <a:defRPr sz="1400"/>
            </a:lvl1pPr>
            <a:lvl2pPr lvl="1" rtl="0">
              <a:spcBef>
                <a:spcPts val="0"/>
              </a:spcBef>
              <a:buSzPct val="100000"/>
              <a:defRPr sz="1400"/>
            </a:lvl2pPr>
            <a:lvl3pPr lvl="2" rtl="0">
              <a:spcBef>
                <a:spcPts val="0"/>
              </a:spcBef>
              <a:buSzPct val="100000"/>
              <a:defRPr sz="1400"/>
            </a:lvl3pPr>
            <a:lvl4pPr lvl="3" rtl="0">
              <a:spcBef>
                <a:spcPts val="0"/>
              </a:spcBef>
              <a:buSzPct val="100000"/>
              <a:defRPr sz="1400"/>
            </a:lvl4pPr>
            <a:lvl5pPr lvl="4" rtl="0">
              <a:spcBef>
                <a:spcPts val="0"/>
              </a:spcBef>
              <a:buSzPct val="100000"/>
              <a:defRPr sz="1400"/>
            </a:lvl5pPr>
            <a:lvl6pPr lvl="5" rtl="0">
              <a:spcBef>
                <a:spcPts val="0"/>
              </a:spcBef>
              <a:buSzPct val="100000"/>
              <a:defRPr sz="1400"/>
            </a:lvl6pPr>
            <a:lvl7pPr lvl="6" rtl="0">
              <a:spcBef>
                <a:spcPts val="0"/>
              </a:spcBef>
              <a:buSzPct val="100000"/>
              <a:defRPr sz="1400"/>
            </a:lvl7pPr>
            <a:lvl8pPr lvl="7" rtl="0">
              <a:spcBef>
                <a:spcPts val="0"/>
              </a:spcBef>
              <a:buSzPct val="100000"/>
              <a:defRPr sz="1400"/>
            </a:lvl8pPr>
            <a:lvl9pPr lvl="8" rtl="0">
              <a:spcBef>
                <a:spcPts val="0"/>
              </a:spcBef>
              <a:buSzPct val="100000"/>
              <a:defRPr sz="1400"/>
            </a:lvl9pPr>
          </a:lstStyle>
          <a:p>
            <a:endParaRPr/>
          </a:p>
        </p:txBody>
      </p:sp>
      <p:sp>
        <p:nvSpPr>
          <p:cNvPr id="46" name="Shape 46"/>
          <p:cNvSpPr txBox="1">
            <a:spLocks noGrp="1"/>
          </p:cNvSpPr>
          <p:nvPr>
            <p:ph type="body" idx="2"/>
          </p:nvPr>
        </p:nvSpPr>
        <p:spPr>
          <a:xfrm>
            <a:off x="3386403" y="1600200"/>
            <a:ext cx="2371200" cy="4967700"/>
          </a:xfrm>
          <a:prstGeom prst="rect">
            <a:avLst/>
          </a:prstGeom>
        </p:spPr>
        <p:txBody>
          <a:bodyPr wrap="square" lIns="91425" tIns="91425" rIns="91425" bIns="91425" anchor="t" anchorCtr="0"/>
          <a:lstStyle>
            <a:lvl1pPr lvl="0" rtl="0">
              <a:spcBef>
                <a:spcPts val="0"/>
              </a:spcBef>
              <a:buSzPct val="100000"/>
              <a:defRPr sz="1400"/>
            </a:lvl1pPr>
            <a:lvl2pPr lvl="1" rtl="0">
              <a:spcBef>
                <a:spcPts val="0"/>
              </a:spcBef>
              <a:buSzPct val="100000"/>
              <a:defRPr sz="1400"/>
            </a:lvl2pPr>
            <a:lvl3pPr lvl="2" rtl="0">
              <a:spcBef>
                <a:spcPts val="0"/>
              </a:spcBef>
              <a:buSzPct val="100000"/>
              <a:defRPr sz="1400"/>
            </a:lvl3pPr>
            <a:lvl4pPr lvl="3" rtl="0">
              <a:spcBef>
                <a:spcPts val="0"/>
              </a:spcBef>
              <a:buSzPct val="100000"/>
              <a:defRPr sz="1400"/>
            </a:lvl4pPr>
            <a:lvl5pPr lvl="4" rtl="0">
              <a:spcBef>
                <a:spcPts val="0"/>
              </a:spcBef>
              <a:buSzPct val="100000"/>
              <a:defRPr sz="1400"/>
            </a:lvl5pPr>
            <a:lvl6pPr lvl="5" rtl="0">
              <a:spcBef>
                <a:spcPts val="0"/>
              </a:spcBef>
              <a:buSzPct val="100000"/>
              <a:defRPr sz="1400"/>
            </a:lvl6pPr>
            <a:lvl7pPr lvl="6" rtl="0">
              <a:spcBef>
                <a:spcPts val="0"/>
              </a:spcBef>
              <a:buSzPct val="100000"/>
              <a:defRPr sz="1400"/>
            </a:lvl7pPr>
            <a:lvl8pPr lvl="7" rtl="0">
              <a:spcBef>
                <a:spcPts val="0"/>
              </a:spcBef>
              <a:buSzPct val="100000"/>
              <a:defRPr sz="1400"/>
            </a:lvl8pPr>
            <a:lvl9pPr lvl="8" rtl="0">
              <a:spcBef>
                <a:spcPts val="0"/>
              </a:spcBef>
              <a:buSzPct val="100000"/>
              <a:defRPr sz="1400"/>
            </a:lvl9pPr>
          </a:lstStyle>
          <a:p>
            <a:endParaRPr/>
          </a:p>
        </p:txBody>
      </p:sp>
      <p:sp>
        <p:nvSpPr>
          <p:cNvPr id="47" name="Shape 47"/>
          <p:cNvSpPr txBox="1">
            <a:spLocks noGrp="1"/>
          </p:cNvSpPr>
          <p:nvPr>
            <p:ph type="body" idx="3"/>
          </p:nvPr>
        </p:nvSpPr>
        <p:spPr>
          <a:xfrm>
            <a:off x="5879107" y="1600200"/>
            <a:ext cx="2371200" cy="4967700"/>
          </a:xfrm>
          <a:prstGeom prst="rect">
            <a:avLst/>
          </a:prstGeom>
        </p:spPr>
        <p:txBody>
          <a:bodyPr wrap="square" lIns="91425" tIns="91425" rIns="91425" bIns="91425" anchor="t" anchorCtr="0"/>
          <a:lstStyle>
            <a:lvl1pPr lvl="0" rtl="0">
              <a:spcBef>
                <a:spcPts val="0"/>
              </a:spcBef>
              <a:buSzPct val="100000"/>
              <a:defRPr sz="1400"/>
            </a:lvl1pPr>
            <a:lvl2pPr lvl="1" rtl="0">
              <a:spcBef>
                <a:spcPts val="0"/>
              </a:spcBef>
              <a:buSzPct val="100000"/>
              <a:defRPr sz="1400"/>
            </a:lvl2pPr>
            <a:lvl3pPr lvl="2" rtl="0">
              <a:spcBef>
                <a:spcPts val="0"/>
              </a:spcBef>
              <a:buSzPct val="100000"/>
              <a:defRPr sz="1400"/>
            </a:lvl3pPr>
            <a:lvl4pPr lvl="3" rtl="0">
              <a:spcBef>
                <a:spcPts val="0"/>
              </a:spcBef>
              <a:buSzPct val="100000"/>
              <a:defRPr sz="1400"/>
            </a:lvl4pPr>
            <a:lvl5pPr lvl="4" rtl="0">
              <a:spcBef>
                <a:spcPts val="0"/>
              </a:spcBef>
              <a:buSzPct val="100000"/>
              <a:defRPr sz="1400"/>
            </a:lvl5pPr>
            <a:lvl6pPr lvl="5" rtl="0">
              <a:spcBef>
                <a:spcPts val="0"/>
              </a:spcBef>
              <a:buSzPct val="100000"/>
              <a:defRPr sz="1400"/>
            </a:lvl6pPr>
            <a:lvl7pPr lvl="6" rtl="0">
              <a:spcBef>
                <a:spcPts val="0"/>
              </a:spcBef>
              <a:buSzPct val="100000"/>
              <a:defRPr sz="1400"/>
            </a:lvl7pPr>
            <a:lvl8pPr lvl="7" rtl="0">
              <a:spcBef>
                <a:spcPts val="0"/>
              </a:spcBef>
              <a:buSzPct val="100000"/>
              <a:defRPr sz="1400"/>
            </a:lvl8pPr>
            <a:lvl9pPr lvl="8" rtl="0">
              <a:spcBef>
                <a:spcPts val="0"/>
              </a:spcBef>
              <a:buSzPct val="100000"/>
              <a:defRPr sz="1400"/>
            </a:lvl9pPr>
          </a:lstStyle>
          <a:p>
            <a:endParaRPr/>
          </a:p>
        </p:txBody>
      </p:sp>
      <p:sp>
        <p:nvSpPr>
          <p:cNvPr id="48" name="Shape 48"/>
          <p:cNvSpPr/>
          <p:nvPr/>
        </p:nvSpPr>
        <p:spPr>
          <a:xfrm>
            <a:off x="7356366" y="6755100"/>
            <a:ext cx="893700" cy="102900"/>
          </a:xfrm>
          <a:prstGeom prst="rect">
            <a:avLst/>
          </a:prstGeom>
          <a:solidFill>
            <a:srgbClr val="FF9715"/>
          </a:solidFill>
          <a:ln>
            <a:noFill/>
          </a:ln>
        </p:spPr>
        <p:txBody>
          <a:bodyPr wrap="square" lIns="91425" tIns="91425" rIns="91425" bIns="91425" anchor="ctr" anchorCtr="0">
            <a:noAutofit/>
          </a:bodyPr>
          <a:lstStyle/>
          <a:p>
            <a:pPr lvl="0">
              <a:spcBef>
                <a:spcPts val="0"/>
              </a:spcBef>
              <a:buNone/>
            </a:pPr>
            <a:endParaRPr/>
          </a:p>
        </p:txBody>
      </p:sp>
      <p:sp>
        <p:nvSpPr>
          <p:cNvPr id="49" name="Shape 49"/>
          <p:cNvSpPr/>
          <p:nvPr/>
        </p:nvSpPr>
        <p:spPr>
          <a:xfrm>
            <a:off x="8250311" y="6755100"/>
            <a:ext cx="893700" cy="102900"/>
          </a:xfrm>
          <a:prstGeom prst="rect">
            <a:avLst/>
          </a:prstGeom>
          <a:solidFill>
            <a:srgbClr val="F20253"/>
          </a:solidFill>
          <a:ln>
            <a:noFill/>
          </a:ln>
        </p:spPr>
        <p:txBody>
          <a:bodyPr wrap="square" lIns="91425" tIns="91425" rIns="91425" bIns="91425" anchor="ctr" anchorCtr="0">
            <a:noAutofit/>
          </a:bodyPr>
          <a:lstStyle/>
          <a:p>
            <a:pPr lvl="0">
              <a:spcBef>
                <a:spcPts val="0"/>
              </a:spcBef>
              <a:buNone/>
            </a:pPr>
            <a:endParaRPr/>
          </a:p>
        </p:txBody>
      </p:sp>
      <p:sp>
        <p:nvSpPr>
          <p:cNvPr id="50" name="Shape 50"/>
          <p:cNvSpPr/>
          <p:nvPr/>
        </p:nvSpPr>
        <p:spPr>
          <a:xfrm>
            <a:off x="0" y="6755100"/>
            <a:ext cx="893700" cy="102900"/>
          </a:xfrm>
          <a:prstGeom prst="rect">
            <a:avLst/>
          </a:prstGeom>
          <a:solidFill>
            <a:srgbClr val="7ECEFD"/>
          </a:solidFill>
          <a:ln>
            <a:noFill/>
          </a:ln>
        </p:spPr>
        <p:txBody>
          <a:bodyPr wrap="square" lIns="91425" tIns="91425" rIns="91425" bIns="91425" anchor="ctr" anchorCtr="0">
            <a:noAutofit/>
          </a:bodyPr>
          <a:lstStyle/>
          <a:p>
            <a:pPr lvl="0">
              <a:spcBef>
                <a:spcPts val="0"/>
              </a:spcBef>
              <a:buNone/>
            </a:pPr>
            <a:endParaRPr/>
          </a:p>
        </p:txBody>
      </p:sp>
      <p:sp>
        <p:nvSpPr>
          <p:cNvPr id="51" name="Shape 51"/>
          <p:cNvSpPr/>
          <p:nvPr/>
        </p:nvSpPr>
        <p:spPr>
          <a:xfrm>
            <a:off x="893709" y="6755100"/>
            <a:ext cx="6462600" cy="102900"/>
          </a:xfrm>
          <a:prstGeom prst="rect">
            <a:avLst/>
          </a:prstGeom>
          <a:solidFill>
            <a:srgbClr val="2185C5"/>
          </a:solidFill>
          <a:ln>
            <a:noFill/>
          </a:ln>
        </p:spPr>
        <p:txBody>
          <a:bodyPr wrap="square" lIns="91425" tIns="91425" rIns="91425" bIns="91425" anchor="ctr" anchorCtr="0">
            <a:noAutofit/>
          </a:bodyPr>
          <a:lstStyle/>
          <a:p>
            <a:pPr lvl="0">
              <a:spcBef>
                <a:spcPts val="0"/>
              </a:spcBef>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52"/>
        <p:cNvGrpSpPr/>
        <p:nvPr/>
      </p:nvGrpSpPr>
      <p:grpSpPr>
        <a:xfrm>
          <a:off x="0" y="0"/>
          <a:ext cx="0" cy="0"/>
          <a:chOff x="0" y="0"/>
          <a:chExt cx="0" cy="0"/>
        </a:xfrm>
      </p:grpSpPr>
      <p:sp>
        <p:nvSpPr>
          <p:cNvPr id="53" name="Shape 53"/>
          <p:cNvSpPr txBox="1">
            <a:spLocks noGrp="1"/>
          </p:cNvSpPr>
          <p:nvPr>
            <p:ph type="title"/>
          </p:nvPr>
        </p:nvSpPr>
        <p:spPr>
          <a:xfrm>
            <a:off x="893700" y="274650"/>
            <a:ext cx="6462600" cy="1143000"/>
          </a:xfrm>
          <a:prstGeom prst="rect">
            <a:avLst/>
          </a:prstGeom>
        </p:spPr>
        <p:txBody>
          <a:bodyPr wrap="square"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54" name="Shape 54"/>
          <p:cNvSpPr/>
          <p:nvPr/>
        </p:nvSpPr>
        <p:spPr>
          <a:xfrm>
            <a:off x="7356366" y="6755100"/>
            <a:ext cx="893700" cy="102900"/>
          </a:xfrm>
          <a:prstGeom prst="rect">
            <a:avLst/>
          </a:prstGeom>
          <a:solidFill>
            <a:srgbClr val="FF9715"/>
          </a:solidFill>
          <a:ln>
            <a:noFill/>
          </a:ln>
        </p:spPr>
        <p:txBody>
          <a:bodyPr wrap="square" lIns="91425" tIns="91425" rIns="91425" bIns="91425" anchor="ctr" anchorCtr="0">
            <a:noAutofit/>
          </a:bodyPr>
          <a:lstStyle/>
          <a:p>
            <a:pPr lvl="0">
              <a:spcBef>
                <a:spcPts val="0"/>
              </a:spcBef>
              <a:buNone/>
            </a:pPr>
            <a:endParaRPr/>
          </a:p>
        </p:txBody>
      </p:sp>
      <p:sp>
        <p:nvSpPr>
          <p:cNvPr id="55" name="Shape 55"/>
          <p:cNvSpPr/>
          <p:nvPr/>
        </p:nvSpPr>
        <p:spPr>
          <a:xfrm>
            <a:off x="8250311" y="6755100"/>
            <a:ext cx="893700" cy="102900"/>
          </a:xfrm>
          <a:prstGeom prst="rect">
            <a:avLst/>
          </a:prstGeom>
          <a:solidFill>
            <a:srgbClr val="F20253"/>
          </a:solidFill>
          <a:ln>
            <a:noFill/>
          </a:ln>
        </p:spPr>
        <p:txBody>
          <a:bodyPr wrap="square" lIns="91425" tIns="91425" rIns="91425" bIns="91425" anchor="ctr" anchorCtr="0">
            <a:noAutofit/>
          </a:bodyPr>
          <a:lstStyle/>
          <a:p>
            <a:pPr lvl="0">
              <a:spcBef>
                <a:spcPts val="0"/>
              </a:spcBef>
              <a:buNone/>
            </a:pPr>
            <a:endParaRPr/>
          </a:p>
        </p:txBody>
      </p:sp>
      <p:sp>
        <p:nvSpPr>
          <p:cNvPr id="56" name="Shape 56"/>
          <p:cNvSpPr/>
          <p:nvPr/>
        </p:nvSpPr>
        <p:spPr>
          <a:xfrm>
            <a:off x="0" y="6755100"/>
            <a:ext cx="893700" cy="102900"/>
          </a:xfrm>
          <a:prstGeom prst="rect">
            <a:avLst/>
          </a:prstGeom>
          <a:solidFill>
            <a:srgbClr val="7ECEFD"/>
          </a:solidFill>
          <a:ln>
            <a:noFill/>
          </a:ln>
        </p:spPr>
        <p:txBody>
          <a:bodyPr wrap="square" lIns="91425" tIns="91425" rIns="91425" bIns="91425" anchor="ctr" anchorCtr="0">
            <a:noAutofit/>
          </a:bodyPr>
          <a:lstStyle/>
          <a:p>
            <a:pPr lvl="0">
              <a:spcBef>
                <a:spcPts val="0"/>
              </a:spcBef>
              <a:buNone/>
            </a:pPr>
            <a:endParaRPr/>
          </a:p>
        </p:txBody>
      </p:sp>
      <p:sp>
        <p:nvSpPr>
          <p:cNvPr id="57" name="Shape 57"/>
          <p:cNvSpPr/>
          <p:nvPr/>
        </p:nvSpPr>
        <p:spPr>
          <a:xfrm>
            <a:off x="893709" y="6755100"/>
            <a:ext cx="6462600" cy="102900"/>
          </a:xfrm>
          <a:prstGeom prst="rect">
            <a:avLst/>
          </a:prstGeom>
          <a:solidFill>
            <a:srgbClr val="2185C5"/>
          </a:solidFill>
          <a:ln>
            <a:noFill/>
          </a:ln>
        </p:spPr>
        <p:txBody>
          <a:bodyPr wrap="square" lIns="91425" tIns="91425" rIns="91425" bIns="91425" anchor="ctr" anchorCtr="0">
            <a:noAutofit/>
          </a:bodyPr>
          <a:lstStyle/>
          <a:p>
            <a:pPr lvl="0">
              <a:spcBef>
                <a:spcPts val="0"/>
              </a:spcBef>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Caption">
    <p:spTree>
      <p:nvGrpSpPr>
        <p:cNvPr id="1" name="Shape 58"/>
        <p:cNvGrpSpPr/>
        <p:nvPr/>
      </p:nvGrpSpPr>
      <p:grpSpPr>
        <a:xfrm>
          <a:off x="0" y="0"/>
          <a:ext cx="0" cy="0"/>
          <a:chOff x="0" y="0"/>
          <a:chExt cx="0" cy="0"/>
        </a:xfrm>
      </p:grpSpPr>
      <p:sp>
        <p:nvSpPr>
          <p:cNvPr id="59" name="Shape 59"/>
          <p:cNvSpPr txBox="1">
            <a:spLocks noGrp="1"/>
          </p:cNvSpPr>
          <p:nvPr>
            <p:ph type="body" idx="1"/>
          </p:nvPr>
        </p:nvSpPr>
        <p:spPr>
          <a:xfrm>
            <a:off x="893700" y="6199950"/>
            <a:ext cx="6462600" cy="467700"/>
          </a:xfrm>
          <a:prstGeom prst="rect">
            <a:avLst/>
          </a:prstGeom>
        </p:spPr>
        <p:txBody>
          <a:bodyPr wrap="square" lIns="91425" tIns="91425" rIns="91425" bIns="91425" anchor="b" anchorCtr="0"/>
          <a:lstStyle>
            <a:lvl1pPr lvl="0">
              <a:spcBef>
                <a:spcPts val="360"/>
              </a:spcBef>
              <a:buClr>
                <a:srgbClr val="2185C5"/>
              </a:buClr>
              <a:buSzPct val="100000"/>
              <a:buNone/>
              <a:defRPr sz="1400">
                <a:solidFill>
                  <a:srgbClr val="2185C5"/>
                </a:solidFill>
              </a:defRPr>
            </a:lvl1pPr>
          </a:lstStyle>
          <a:p>
            <a:endParaRPr/>
          </a:p>
        </p:txBody>
      </p:sp>
      <p:sp>
        <p:nvSpPr>
          <p:cNvPr id="60" name="Shape 60"/>
          <p:cNvSpPr/>
          <p:nvPr/>
        </p:nvSpPr>
        <p:spPr>
          <a:xfrm>
            <a:off x="7356366" y="6755100"/>
            <a:ext cx="893700" cy="102900"/>
          </a:xfrm>
          <a:prstGeom prst="rect">
            <a:avLst/>
          </a:prstGeom>
          <a:solidFill>
            <a:srgbClr val="FF9715"/>
          </a:solidFill>
          <a:ln>
            <a:noFill/>
          </a:ln>
        </p:spPr>
        <p:txBody>
          <a:bodyPr wrap="square" lIns="91425" tIns="91425" rIns="91425" bIns="91425" anchor="ctr" anchorCtr="0">
            <a:noAutofit/>
          </a:bodyPr>
          <a:lstStyle/>
          <a:p>
            <a:pPr lvl="0">
              <a:spcBef>
                <a:spcPts val="0"/>
              </a:spcBef>
              <a:buNone/>
            </a:pPr>
            <a:endParaRPr/>
          </a:p>
        </p:txBody>
      </p:sp>
      <p:sp>
        <p:nvSpPr>
          <p:cNvPr id="61" name="Shape 61"/>
          <p:cNvSpPr/>
          <p:nvPr/>
        </p:nvSpPr>
        <p:spPr>
          <a:xfrm>
            <a:off x="8250311" y="6755100"/>
            <a:ext cx="893700" cy="102900"/>
          </a:xfrm>
          <a:prstGeom prst="rect">
            <a:avLst/>
          </a:prstGeom>
          <a:solidFill>
            <a:srgbClr val="F20253"/>
          </a:solidFill>
          <a:ln>
            <a:noFill/>
          </a:ln>
        </p:spPr>
        <p:txBody>
          <a:bodyPr wrap="square" lIns="91425" tIns="91425" rIns="91425" bIns="91425" anchor="ctr" anchorCtr="0">
            <a:noAutofit/>
          </a:bodyPr>
          <a:lstStyle/>
          <a:p>
            <a:pPr lvl="0">
              <a:spcBef>
                <a:spcPts val="0"/>
              </a:spcBef>
              <a:buNone/>
            </a:pPr>
            <a:endParaRPr/>
          </a:p>
        </p:txBody>
      </p:sp>
      <p:sp>
        <p:nvSpPr>
          <p:cNvPr id="62" name="Shape 62"/>
          <p:cNvSpPr/>
          <p:nvPr/>
        </p:nvSpPr>
        <p:spPr>
          <a:xfrm>
            <a:off x="0" y="6755100"/>
            <a:ext cx="893700" cy="102900"/>
          </a:xfrm>
          <a:prstGeom prst="rect">
            <a:avLst/>
          </a:prstGeom>
          <a:solidFill>
            <a:srgbClr val="7ECEFD"/>
          </a:solidFill>
          <a:ln>
            <a:noFill/>
          </a:ln>
        </p:spPr>
        <p:txBody>
          <a:bodyPr wrap="square" lIns="91425" tIns="91425" rIns="91425" bIns="91425" anchor="ctr" anchorCtr="0">
            <a:noAutofit/>
          </a:bodyPr>
          <a:lstStyle/>
          <a:p>
            <a:pPr lvl="0">
              <a:spcBef>
                <a:spcPts val="0"/>
              </a:spcBef>
              <a:buNone/>
            </a:pPr>
            <a:endParaRPr/>
          </a:p>
        </p:txBody>
      </p:sp>
      <p:sp>
        <p:nvSpPr>
          <p:cNvPr id="63" name="Shape 63"/>
          <p:cNvSpPr/>
          <p:nvPr/>
        </p:nvSpPr>
        <p:spPr>
          <a:xfrm>
            <a:off x="893709" y="6755100"/>
            <a:ext cx="6462600" cy="102900"/>
          </a:xfrm>
          <a:prstGeom prst="rect">
            <a:avLst/>
          </a:prstGeom>
          <a:solidFill>
            <a:srgbClr val="2185C5"/>
          </a:solidFill>
          <a:ln>
            <a:noFill/>
          </a:ln>
        </p:spPr>
        <p:txBody>
          <a:bodyPr wrap="square" lIns="91425" tIns="91425" rIns="91425" bIns="91425" anchor="ctr" anchorCtr="0">
            <a:noAutofit/>
          </a:bodyPr>
          <a:lstStyle/>
          <a:p>
            <a:pPr lvl="0">
              <a:spcBef>
                <a:spcPts val="0"/>
              </a:spcBef>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64"/>
        <p:cNvGrpSpPr/>
        <p:nvPr/>
      </p:nvGrpSpPr>
      <p:grpSpPr>
        <a:xfrm>
          <a:off x="0" y="0"/>
          <a:ext cx="0" cy="0"/>
          <a:chOff x="0" y="0"/>
          <a:chExt cx="0" cy="0"/>
        </a:xfrm>
      </p:grpSpPr>
      <p:sp>
        <p:nvSpPr>
          <p:cNvPr id="65" name="Shape 65"/>
          <p:cNvSpPr/>
          <p:nvPr/>
        </p:nvSpPr>
        <p:spPr>
          <a:xfrm>
            <a:off x="7356366" y="6755100"/>
            <a:ext cx="893700" cy="102900"/>
          </a:xfrm>
          <a:prstGeom prst="rect">
            <a:avLst/>
          </a:prstGeom>
          <a:solidFill>
            <a:srgbClr val="FF9715"/>
          </a:solidFill>
          <a:ln>
            <a:noFill/>
          </a:ln>
        </p:spPr>
        <p:txBody>
          <a:bodyPr wrap="square" lIns="91425" tIns="91425" rIns="91425" bIns="91425" anchor="ctr" anchorCtr="0">
            <a:noAutofit/>
          </a:bodyPr>
          <a:lstStyle/>
          <a:p>
            <a:pPr lvl="0">
              <a:spcBef>
                <a:spcPts val="0"/>
              </a:spcBef>
              <a:buNone/>
            </a:pPr>
            <a:endParaRPr/>
          </a:p>
        </p:txBody>
      </p:sp>
      <p:sp>
        <p:nvSpPr>
          <p:cNvPr id="66" name="Shape 66"/>
          <p:cNvSpPr/>
          <p:nvPr/>
        </p:nvSpPr>
        <p:spPr>
          <a:xfrm>
            <a:off x="8250311" y="6755100"/>
            <a:ext cx="893700" cy="102900"/>
          </a:xfrm>
          <a:prstGeom prst="rect">
            <a:avLst/>
          </a:prstGeom>
          <a:solidFill>
            <a:srgbClr val="F20253"/>
          </a:solidFill>
          <a:ln>
            <a:noFill/>
          </a:ln>
        </p:spPr>
        <p:txBody>
          <a:bodyPr wrap="square" lIns="91425" tIns="91425" rIns="91425" bIns="91425" anchor="ctr" anchorCtr="0">
            <a:noAutofit/>
          </a:bodyPr>
          <a:lstStyle/>
          <a:p>
            <a:pPr lvl="0">
              <a:spcBef>
                <a:spcPts val="0"/>
              </a:spcBef>
              <a:buNone/>
            </a:pPr>
            <a:endParaRPr/>
          </a:p>
        </p:txBody>
      </p:sp>
      <p:sp>
        <p:nvSpPr>
          <p:cNvPr id="67" name="Shape 67"/>
          <p:cNvSpPr/>
          <p:nvPr/>
        </p:nvSpPr>
        <p:spPr>
          <a:xfrm>
            <a:off x="0" y="6755100"/>
            <a:ext cx="893700" cy="102900"/>
          </a:xfrm>
          <a:prstGeom prst="rect">
            <a:avLst/>
          </a:prstGeom>
          <a:solidFill>
            <a:srgbClr val="7ECEFD"/>
          </a:solidFill>
          <a:ln>
            <a:noFill/>
          </a:ln>
        </p:spPr>
        <p:txBody>
          <a:bodyPr wrap="square" lIns="91425" tIns="91425" rIns="91425" bIns="91425" anchor="ctr" anchorCtr="0">
            <a:noAutofit/>
          </a:bodyPr>
          <a:lstStyle/>
          <a:p>
            <a:pPr lvl="0">
              <a:spcBef>
                <a:spcPts val="0"/>
              </a:spcBef>
              <a:buNone/>
            </a:pPr>
            <a:endParaRPr/>
          </a:p>
        </p:txBody>
      </p:sp>
      <p:sp>
        <p:nvSpPr>
          <p:cNvPr id="68" name="Shape 68"/>
          <p:cNvSpPr/>
          <p:nvPr/>
        </p:nvSpPr>
        <p:spPr>
          <a:xfrm>
            <a:off x="893709" y="6755100"/>
            <a:ext cx="6462600" cy="102900"/>
          </a:xfrm>
          <a:prstGeom prst="rect">
            <a:avLst/>
          </a:prstGeom>
          <a:solidFill>
            <a:srgbClr val="2185C5"/>
          </a:solidFill>
          <a:ln>
            <a:noFill/>
          </a:ln>
        </p:spPr>
        <p:txBody>
          <a:bodyPr wrap="square" lIns="91425" tIns="91425" rIns="91425" bIns="91425" anchor="ctr" anchorCtr="0">
            <a:noAutofit/>
          </a:bodyPr>
          <a:lstStyle/>
          <a:p>
            <a:pPr lvl="0">
              <a:spcBef>
                <a:spcPts val="0"/>
              </a:spcBef>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893700" y="274650"/>
            <a:ext cx="6462600" cy="1143000"/>
          </a:xfrm>
          <a:prstGeom prst="rect">
            <a:avLst/>
          </a:prstGeom>
          <a:noFill/>
          <a:ln>
            <a:noFill/>
          </a:ln>
        </p:spPr>
        <p:txBody>
          <a:bodyPr wrap="square" lIns="91425" tIns="91425" rIns="91425" bIns="91425" anchor="b" anchorCtr="0"/>
          <a:lstStyle>
            <a:lvl1pPr lvl="0">
              <a:spcBef>
                <a:spcPts val="0"/>
              </a:spcBef>
              <a:buClr>
                <a:srgbClr val="97ABBC"/>
              </a:buClr>
              <a:buSzPct val="100000"/>
              <a:buFont typeface="Raleway"/>
              <a:buNone/>
              <a:defRPr sz="3600">
                <a:solidFill>
                  <a:srgbClr val="97ABBC"/>
                </a:solidFill>
                <a:latin typeface="Raleway"/>
                <a:ea typeface="Raleway"/>
                <a:cs typeface="Raleway"/>
                <a:sym typeface="Raleway"/>
              </a:defRPr>
            </a:lvl1pPr>
            <a:lvl2pPr lvl="1">
              <a:spcBef>
                <a:spcPts val="0"/>
              </a:spcBef>
              <a:buClr>
                <a:srgbClr val="97ABBC"/>
              </a:buClr>
              <a:buSzPct val="100000"/>
              <a:buFont typeface="Raleway"/>
              <a:buNone/>
              <a:defRPr sz="3600">
                <a:solidFill>
                  <a:srgbClr val="97ABBC"/>
                </a:solidFill>
                <a:latin typeface="Raleway"/>
                <a:ea typeface="Raleway"/>
                <a:cs typeface="Raleway"/>
                <a:sym typeface="Raleway"/>
              </a:defRPr>
            </a:lvl2pPr>
            <a:lvl3pPr lvl="2">
              <a:spcBef>
                <a:spcPts val="0"/>
              </a:spcBef>
              <a:buClr>
                <a:srgbClr val="97ABBC"/>
              </a:buClr>
              <a:buSzPct val="100000"/>
              <a:buFont typeface="Raleway"/>
              <a:buNone/>
              <a:defRPr sz="3600">
                <a:solidFill>
                  <a:srgbClr val="97ABBC"/>
                </a:solidFill>
                <a:latin typeface="Raleway"/>
                <a:ea typeface="Raleway"/>
                <a:cs typeface="Raleway"/>
                <a:sym typeface="Raleway"/>
              </a:defRPr>
            </a:lvl3pPr>
            <a:lvl4pPr lvl="3">
              <a:spcBef>
                <a:spcPts val="0"/>
              </a:spcBef>
              <a:buClr>
                <a:srgbClr val="97ABBC"/>
              </a:buClr>
              <a:buSzPct val="100000"/>
              <a:buFont typeface="Raleway"/>
              <a:buNone/>
              <a:defRPr sz="3600">
                <a:solidFill>
                  <a:srgbClr val="97ABBC"/>
                </a:solidFill>
                <a:latin typeface="Raleway"/>
                <a:ea typeface="Raleway"/>
                <a:cs typeface="Raleway"/>
                <a:sym typeface="Raleway"/>
              </a:defRPr>
            </a:lvl4pPr>
            <a:lvl5pPr lvl="4">
              <a:spcBef>
                <a:spcPts val="0"/>
              </a:spcBef>
              <a:buClr>
                <a:srgbClr val="97ABBC"/>
              </a:buClr>
              <a:buSzPct val="100000"/>
              <a:buFont typeface="Raleway"/>
              <a:buNone/>
              <a:defRPr sz="3600">
                <a:solidFill>
                  <a:srgbClr val="97ABBC"/>
                </a:solidFill>
                <a:latin typeface="Raleway"/>
                <a:ea typeface="Raleway"/>
                <a:cs typeface="Raleway"/>
                <a:sym typeface="Raleway"/>
              </a:defRPr>
            </a:lvl5pPr>
            <a:lvl6pPr lvl="5">
              <a:spcBef>
                <a:spcPts val="0"/>
              </a:spcBef>
              <a:buClr>
                <a:srgbClr val="97ABBC"/>
              </a:buClr>
              <a:buSzPct val="100000"/>
              <a:buFont typeface="Raleway"/>
              <a:buNone/>
              <a:defRPr sz="3600">
                <a:solidFill>
                  <a:srgbClr val="97ABBC"/>
                </a:solidFill>
                <a:latin typeface="Raleway"/>
                <a:ea typeface="Raleway"/>
                <a:cs typeface="Raleway"/>
                <a:sym typeface="Raleway"/>
              </a:defRPr>
            </a:lvl6pPr>
            <a:lvl7pPr lvl="6">
              <a:spcBef>
                <a:spcPts val="0"/>
              </a:spcBef>
              <a:buClr>
                <a:srgbClr val="97ABBC"/>
              </a:buClr>
              <a:buSzPct val="100000"/>
              <a:buFont typeface="Raleway"/>
              <a:buNone/>
              <a:defRPr sz="3600">
                <a:solidFill>
                  <a:srgbClr val="97ABBC"/>
                </a:solidFill>
                <a:latin typeface="Raleway"/>
                <a:ea typeface="Raleway"/>
                <a:cs typeface="Raleway"/>
                <a:sym typeface="Raleway"/>
              </a:defRPr>
            </a:lvl7pPr>
            <a:lvl8pPr lvl="7">
              <a:spcBef>
                <a:spcPts val="0"/>
              </a:spcBef>
              <a:buClr>
                <a:srgbClr val="97ABBC"/>
              </a:buClr>
              <a:buSzPct val="100000"/>
              <a:buFont typeface="Raleway"/>
              <a:buNone/>
              <a:defRPr sz="3600">
                <a:solidFill>
                  <a:srgbClr val="97ABBC"/>
                </a:solidFill>
                <a:latin typeface="Raleway"/>
                <a:ea typeface="Raleway"/>
                <a:cs typeface="Raleway"/>
                <a:sym typeface="Raleway"/>
              </a:defRPr>
            </a:lvl8pPr>
            <a:lvl9pPr lvl="8">
              <a:spcBef>
                <a:spcPts val="0"/>
              </a:spcBef>
              <a:buClr>
                <a:srgbClr val="97ABBC"/>
              </a:buClr>
              <a:buSzPct val="100000"/>
              <a:buFont typeface="Raleway"/>
              <a:buNone/>
              <a:defRPr sz="3600">
                <a:solidFill>
                  <a:srgbClr val="97ABBC"/>
                </a:solidFill>
                <a:latin typeface="Raleway"/>
                <a:ea typeface="Raleway"/>
                <a:cs typeface="Raleway"/>
                <a:sym typeface="Raleway"/>
              </a:defRPr>
            </a:lvl9pPr>
          </a:lstStyle>
          <a:p>
            <a:endParaRPr/>
          </a:p>
        </p:txBody>
      </p:sp>
      <p:sp>
        <p:nvSpPr>
          <p:cNvPr id="7" name="Shape 7"/>
          <p:cNvSpPr txBox="1">
            <a:spLocks noGrp="1"/>
          </p:cNvSpPr>
          <p:nvPr>
            <p:ph type="body" idx="1"/>
          </p:nvPr>
        </p:nvSpPr>
        <p:spPr>
          <a:xfrm>
            <a:off x="893700" y="1831450"/>
            <a:ext cx="6462600" cy="4736400"/>
          </a:xfrm>
          <a:prstGeom prst="rect">
            <a:avLst/>
          </a:prstGeom>
          <a:noFill/>
          <a:ln>
            <a:noFill/>
          </a:ln>
        </p:spPr>
        <p:txBody>
          <a:bodyPr wrap="square" lIns="91425" tIns="91425" rIns="91425" bIns="91425" anchor="t" anchorCtr="0"/>
          <a:lstStyle>
            <a:lvl1pPr lvl="0">
              <a:spcBef>
                <a:spcPts val="600"/>
              </a:spcBef>
              <a:buClr>
                <a:srgbClr val="677480"/>
              </a:buClr>
              <a:buSzPct val="100000"/>
              <a:buFont typeface="Lato"/>
              <a:buChar char="▷"/>
              <a:defRPr sz="3000">
                <a:solidFill>
                  <a:srgbClr val="677480"/>
                </a:solidFill>
                <a:latin typeface="Lato"/>
                <a:ea typeface="Lato"/>
                <a:cs typeface="Lato"/>
                <a:sym typeface="Lato"/>
              </a:defRPr>
            </a:lvl1pPr>
            <a:lvl2pPr lvl="1">
              <a:spcBef>
                <a:spcPts val="480"/>
              </a:spcBef>
              <a:buClr>
                <a:srgbClr val="677480"/>
              </a:buClr>
              <a:buSzPct val="100000"/>
              <a:buFont typeface="Lato"/>
              <a:buChar char="○"/>
              <a:defRPr sz="2400">
                <a:solidFill>
                  <a:srgbClr val="677480"/>
                </a:solidFill>
                <a:latin typeface="Lato"/>
                <a:ea typeface="Lato"/>
                <a:cs typeface="Lato"/>
                <a:sym typeface="Lato"/>
              </a:defRPr>
            </a:lvl2pPr>
            <a:lvl3pPr lvl="2">
              <a:spcBef>
                <a:spcPts val="480"/>
              </a:spcBef>
              <a:buClr>
                <a:srgbClr val="677480"/>
              </a:buClr>
              <a:buSzPct val="100000"/>
              <a:buFont typeface="Lato"/>
              <a:buChar char="■"/>
              <a:defRPr sz="2400">
                <a:solidFill>
                  <a:srgbClr val="677480"/>
                </a:solidFill>
                <a:latin typeface="Lato"/>
                <a:ea typeface="Lato"/>
                <a:cs typeface="Lato"/>
                <a:sym typeface="Lato"/>
              </a:defRPr>
            </a:lvl3pPr>
            <a:lvl4pPr lvl="3">
              <a:spcBef>
                <a:spcPts val="360"/>
              </a:spcBef>
              <a:buClr>
                <a:srgbClr val="677480"/>
              </a:buClr>
              <a:buSzPct val="100000"/>
              <a:buFont typeface="Lato"/>
              <a:buChar char="●"/>
              <a:defRPr sz="1800">
                <a:solidFill>
                  <a:srgbClr val="677480"/>
                </a:solidFill>
                <a:latin typeface="Lato"/>
                <a:ea typeface="Lato"/>
                <a:cs typeface="Lato"/>
                <a:sym typeface="Lato"/>
              </a:defRPr>
            </a:lvl4pPr>
            <a:lvl5pPr lvl="4">
              <a:spcBef>
                <a:spcPts val="360"/>
              </a:spcBef>
              <a:buClr>
                <a:srgbClr val="677480"/>
              </a:buClr>
              <a:buSzPct val="100000"/>
              <a:buFont typeface="Lato"/>
              <a:buChar char="○"/>
              <a:defRPr sz="1800">
                <a:solidFill>
                  <a:srgbClr val="677480"/>
                </a:solidFill>
                <a:latin typeface="Lato"/>
                <a:ea typeface="Lato"/>
                <a:cs typeface="Lato"/>
                <a:sym typeface="Lato"/>
              </a:defRPr>
            </a:lvl5pPr>
            <a:lvl6pPr lvl="5">
              <a:spcBef>
                <a:spcPts val="360"/>
              </a:spcBef>
              <a:buClr>
                <a:srgbClr val="677480"/>
              </a:buClr>
              <a:buSzPct val="100000"/>
              <a:buFont typeface="Lato"/>
              <a:buChar char="■"/>
              <a:defRPr sz="1800">
                <a:solidFill>
                  <a:srgbClr val="677480"/>
                </a:solidFill>
                <a:latin typeface="Lato"/>
                <a:ea typeface="Lato"/>
                <a:cs typeface="Lato"/>
                <a:sym typeface="Lato"/>
              </a:defRPr>
            </a:lvl6pPr>
            <a:lvl7pPr lvl="6">
              <a:spcBef>
                <a:spcPts val="360"/>
              </a:spcBef>
              <a:buClr>
                <a:srgbClr val="677480"/>
              </a:buClr>
              <a:buSzPct val="100000"/>
              <a:buFont typeface="Lato"/>
              <a:buChar char="●"/>
              <a:defRPr sz="1800">
                <a:solidFill>
                  <a:srgbClr val="677480"/>
                </a:solidFill>
                <a:latin typeface="Lato"/>
                <a:ea typeface="Lato"/>
                <a:cs typeface="Lato"/>
                <a:sym typeface="Lato"/>
              </a:defRPr>
            </a:lvl7pPr>
            <a:lvl8pPr lvl="7">
              <a:spcBef>
                <a:spcPts val="360"/>
              </a:spcBef>
              <a:buClr>
                <a:srgbClr val="677480"/>
              </a:buClr>
              <a:buSzPct val="100000"/>
              <a:buFont typeface="Lato"/>
              <a:buChar char="○"/>
              <a:defRPr sz="1800">
                <a:solidFill>
                  <a:srgbClr val="677480"/>
                </a:solidFill>
                <a:latin typeface="Lato"/>
                <a:ea typeface="Lato"/>
                <a:cs typeface="Lato"/>
                <a:sym typeface="Lato"/>
              </a:defRPr>
            </a:lvl8pPr>
            <a:lvl9pPr lvl="8">
              <a:spcBef>
                <a:spcPts val="360"/>
              </a:spcBef>
              <a:buClr>
                <a:srgbClr val="677480"/>
              </a:buClr>
              <a:buSzPct val="100000"/>
              <a:buFont typeface="Lato"/>
              <a:buChar char="■"/>
              <a:defRPr sz="1800">
                <a:solidFill>
                  <a:srgbClr val="677480"/>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0.xml"/><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31.png"/></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1.xml"/><Relationship Id="rId1" Type="http://schemas.openxmlformats.org/officeDocument/2006/relationships/slideLayout" Target="../slideLayouts/slideLayout17.xml"/><Relationship Id="rId4" Type="http://schemas.openxmlformats.org/officeDocument/2006/relationships/image" Target="../media/image34.png"/></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6.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9.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6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6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6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6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4" name="Shape 124"/>
          <p:cNvPicPr preferRelativeResize="0"/>
          <p:nvPr/>
        </p:nvPicPr>
        <p:blipFill>
          <a:blip r:embed="rId3">
            <a:alphaModFix/>
          </a:blip>
          <a:stretch>
            <a:fillRect/>
          </a:stretch>
        </p:blipFill>
        <p:spPr>
          <a:xfrm>
            <a:off x="7181734" y="5107350"/>
            <a:ext cx="1657465" cy="1657465"/>
          </a:xfrm>
          <a:prstGeom prst="rect">
            <a:avLst/>
          </a:prstGeom>
          <a:noFill/>
          <a:ln>
            <a:noFill/>
          </a:ln>
        </p:spPr>
      </p:pic>
      <p:sp>
        <p:nvSpPr>
          <p:cNvPr id="125" name="Shape 125"/>
          <p:cNvSpPr txBox="1">
            <a:spLocks noGrp="1"/>
          </p:cNvSpPr>
          <p:nvPr>
            <p:ph type="ctrTitle"/>
          </p:nvPr>
        </p:nvSpPr>
        <p:spPr>
          <a:xfrm>
            <a:off x="236875" y="3561625"/>
            <a:ext cx="7124400" cy="2811900"/>
          </a:xfrm>
          <a:prstGeom prst="rect">
            <a:avLst/>
          </a:prstGeom>
        </p:spPr>
        <p:txBody>
          <a:bodyPr wrap="square" lIns="91425" tIns="91425" rIns="91425" bIns="91425" anchor="t" anchorCtr="0">
            <a:noAutofit/>
          </a:bodyPr>
          <a:lstStyle/>
          <a:p>
            <a:pPr lvl="0" algn="just">
              <a:spcBef>
                <a:spcPts val="0"/>
              </a:spcBef>
              <a:buNone/>
            </a:pPr>
            <a:r>
              <a:rPr lang="en" sz="3000"/>
              <a:t>Mejoramiento de la Usabilidad del Módulo de Alumnos del Portal Web MiESPE de la Universidad de las Fuerzas Armadas ESPE a través de Aplicaciones Móviles Multiplataforma</a:t>
            </a:r>
          </a:p>
        </p:txBody>
      </p:sp>
      <p:pic>
        <p:nvPicPr>
          <p:cNvPr id="126" name="Shape 126"/>
          <p:cNvPicPr preferRelativeResize="0"/>
          <p:nvPr/>
        </p:nvPicPr>
        <p:blipFill>
          <a:blip r:embed="rId4">
            <a:alphaModFix/>
          </a:blip>
          <a:stretch>
            <a:fillRect/>
          </a:stretch>
        </p:blipFill>
        <p:spPr>
          <a:xfrm>
            <a:off x="1962259" y="879200"/>
            <a:ext cx="5219474" cy="1348024"/>
          </a:xfrm>
          <a:prstGeom prst="rect">
            <a:avLst/>
          </a:prstGeom>
          <a:noFill/>
          <a:ln>
            <a:noFill/>
          </a:ln>
        </p:spPr>
      </p:pic>
      <p:sp>
        <p:nvSpPr>
          <p:cNvPr id="127" name="Shape 127"/>
          <p:cNvSpPr txBox="1"/>
          <p:nvPr/>
        </p:nvSpPr>
        <p:spPr>
          <a:xfrm>
            <a:off x="236875" y="6280325"/>
            <a:ext cx="7350000" cy="484500"/>
          </a:xfrm>
          <a:prstGeom prst="rect">
            <a:avLst/>
          </a:prstGeom>
          <a:noFill/>
          <a:ln>
            <a:noFill/>
          </a:ln>
        </p:spPr>
        <p:txBody>
          <a:bodyPr wrap="square" lIns="91425" tIns="91425" rIns="91425" bIns="91425" anchor="t" anchorCtr="0">
            <a:noAutofit/>
          </a:bodyPr>
          <a:lstStyle/>
          <a:p>
            <a:pPr lvl="0">
              <a:spcBef>
                <a:spcPts val="0"/>
              </a:spcBef>
              <a:buNone/>
            </a:pPr>
            <a:r>
              <a:rPr lang="en" b="1">
                <a:solidFill>
                  <a:schemeClr val="dk2"/>
                </a:solidFill>
              </a:rPr>
              <a:t>LIGER ANDRES - QUIROZ DENNYS. 2017</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Shape 181" descr="Estructura del proyecto.png"/>
          <p:cNvPicPr preferRelativeResize="0"/>
          <p:nvPr/>
        </p:nvPicPr>
        <p:blipFill rotWithShape="1">
          <a:blip r:embed="rId3">
            <a:alphaModFix/>
          </a:blip>
          <a:srcRect l="2695" b="11512"/>
          <a:stretch/>
        </p:blipFill>
        <p:spPr>
          <a:xfrm>
            <a:off x="529975" y="296024"/>
            <a:ext cx="8614025" cy="6068599"/>
          </a:xfrm>
          <a:prstGeom prst="rect">
            <a:avLst/>
          </a:prstGeom>
          <a:noFill/>
          <a:ln>
            <a:noFill/>
          </a:ln>
        </p:spPr>
      </p:pic>
      <p:sp>
        <p:nvSpPr>
          <p:cNvPr id="182" name="Shape 182"/>
          <p:cNvSpPr txBox="1">
            <a:spLocks noGrp="1"/>
          </p:cNvSpPr>
          <p:nvPr>
            <p:ph type="title"/>
          </p:nvPr>
        </p:nvSpPr>
        <p:spPr>
          <a:xfrm>
            <a:off x="185350" y="469333"/>
            <a:ext cx="2683200" cy="5438400"/>
          </a:xfrm>
          <a:prstGeom prst="rect">
            <a:avLst/>
          </a:prstGeom>
        </p:spPr>
        <p:txBody>
          <a:bodyPr wrap="square" lIns="91425" tIns="91425" rIns="91425" bIns="91425" anchor="t" anchorCtr="0">
            <a:noAutofit/>
          </a:bodyPr>
          <a:lstStyle/>
          <a:p>
            <a:pPr marL="0" marR="0" lvl="0" indent="0" rtl="0">
              <a:spcBef>
                <a:spcPts val="0"/>
              </a:spcBef>
              <a:buNone/>
            </a:pPr>
            <a:r>
              <a:rPr lang="en" b="1"/>
              <a:t>Metodología DSR</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Shape 187"/>
          <p:cNvSpPr txBox="1">
            <a:spLocks noGrp="1"/>
          </p:cNvSpPr>
          <p:nvPr>
            <p:ph type="subTitle" idx="4294967295"/>
          </p:nvPr>
        </p:nvSpPr>
        <p:spPr>
          <a:xfrm>
            <a:off x="893700" y="686625"/>
            <a:ext cx="5561100" cy="1363200"/>
          </a:xfrm>
          <a:prstGeom prst="rect">
            <a:avLst/>
          </a:prstGeom>
        </p:spPr>
        <p:txBody>
          <a:bodyPr wrap="square" lIns="91425" tIns="91425" rIns="91425" bIns="91425" anchor="t" anchorCtr="0">
            <a:noAutofit/>
          </a:bodyPr>
          <a:lstStyle/>
          <a:p>
            <a:pPr marL="0" marR="0" lvl="0" indent="0" algn="l" rtl="0">
              <a:lnSpc>
                <a:spcPct val="100000"/>
              </a:lnSpc>
              <a:spcBef>
                <a:spcPts val="600"/>
              </a:spcBef>
              <a:spcAft>
                <a:spcPts val="0"/>
              </a:spcAft>
              <a:buNone/>
            </a:pPr>
            <a:r>
              <a:rPr lang="en" sz="3600" b="1">
                <a:solidFill>
                  <a:srgbClr val="2185C5"/>
                </a:solidFill>
              </a:rPr>
              <a:t>Alcance de la Evaluación Usabilidad</a:t>
            </a:r>
          </a:p>
        </p:txBody>
      </p:sp>
      <p:sp>
        <p:nvSpPr>
          <p:cNvPr id="188" name="Shape 188"/>
          <p:cNvSpPr txBox="1"/>
          <p:nvPr/>
        </p:nvSpPr>
        <p:spPr>
          <a:xfrm>
            <a:off x="893700" y="1938025"/>
            <a:ext cx="7678800" cy="4295400"/>
          </a:xfrm>
          <a:prstGeom prst="rect">
            <a:avLst/>
          </a:prstGeom>
          <a:noFill/>
          <a:ln>
            <a:noFill/>
          </a:ln>
        </p:spPr>
        <p:txBody>
          <a:bodyPr wrap="square" lIns="91425" tIns="91425" rIns="91425" bIns="91425" anchor="ctr" anchorCtr="0">
            <a:noAutofit/>
          </a:bodyPr>
          <a:lstStyle/>
          <a:p>
            <a:pPr marR="0" lvl="0" algn="l" rtl="0">
              <a:lnSpc>
                <a:spcPct val="100000"/>
              </a:lnSpc>
              <a:spcBef>
                <a:spcPts val="600"/>
              </a:spcBef>
              <a:spcAft>
                <a:spcPts val="0"/>
              </a:spcAft>
              <a:buNone/>
            </a:pPr>
            <a:r>
              <a:rPr lang="en" sz="3000">
                <a:solidFill>
                  <a:srgbClr val="677480"/>
                </a:solidFill>
                <a:latin typeface="Lato"/>
                <a:ea typeface="Lato"/>
                <a:cs typeface="Lato"/>
                <a:sym typeface="Lato"/>
              </a:rPr>
              <a:t>Realizar una planificación, diseño y ejecución:</a:t>
            </a:r>
          </a:p>
          <a:p>
            <a:pPr marL="457200" marR="0" lvl="0" indent="-419100" algn="l" rtl="0">
              <a:lnSpc>
                <a:spcPct val="100000"/>
              </a:lnSpc>
              <a:spcBef>
                <a:spcPts val="600"/>
              </a:spcBef>
              <a:spcAft>
                <a:spcPts val="0"/>
              </a:spcAft>
              <a:buClr>
                <a:srgbClr val="677480"/>
              </a:buClr>
              <a:buSzPct val="100000"/>
              <a:buFont typeface="Lato"/>
              <a:buChar char="▷"/>
            </a:pPr>
            <a:r>
              <a:rPr lang="en" sz="3000">
                <a:solidFill>
                  <a:srgbClr val="677480"/>
                </a:solidFill>
                <a:latin typeface="Lato"/>
                <a:ea typeface="Lato"/>
                <a:cs typeface="Lato"/>
                <a:sym typeface="Lato"/>
              </a:rPr>
              <a:t>Evaluación heurística (portal web)</a:t>
            </a:r>
          </a:p>
          <a:p>
            <a:pPr marL="457200" marR="0" lvl="0" indent="-419100" algn="l" rtl="0">
              <a:lnSpc>
                <a:spcPct val="100000"/>
              </a:lnSpc>
              <a:spcBef>
                <a:spcPts val="600"/>
              </a:spcBef>
              <a:spcAft>
                <a:spcPts val="0"/>
              </a:spcAft>
              <a:buClr>
                <a:srgbClr val="677480"/>
              </a:buClr>
              <a:buSzPct val="100000"/>
              <a:buFont typeface="Lato"/>
              <a:buChar char="▷"/>
            </a:pPr>
            <a:r>
              <a:rPr lang="en" sz="3000">
                <a:solidFill>
                  <a:srgbClr val="677480"/>
                </a:solidFill>
                <a:latin typeface="Lato"/>
                <a:ea typeface="Lato"/>
                <a:cs typeface="Lato"/>
                <a:sym typeface="Lato"/>
              </a:rPr>
              <a:t>Prueba de usabilidad (portal web/aplicación móvil)</a:t>
            </a:r>
          </a:p>
          <a:p>
            <a:pPr marL="0" marR="0" lvl="0" indent="0" algn="just" rtl="0">
              <a:lnSpc>
                <a:spcPct val="100000"/>
              </a:lnSpc>
              <a:spcBef>
                <a:spcPts val="600"/>
              </a:spcBef>
              <a:spcAft>
                <a:spcPts val="0"/>
              </a:spcAft>
              <a:buNone/>
            </a:pPr>
            <a:endParaRPr sz="3000">
              <a:solidFill>
                <a:srgbClr val="677480"/>
              </a:solidFill>
              <a:latin typeface="Lato"/>
              <a:ea typeface="Lato"/>
              <a:cs typeface="Lato"/>
              <a:sym typeface="Lat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Shape 193"/>
          <p:cNvSpPr txBox="1">
            <a:spLocks noGrp="1"/>
          </p:cNvSpPr>
          <p:nvPr>
            <p:ph type="subTitle" idx="4294967295"/>
          </p:nvPr>
        </p:nvSpPr>
        <p:spPr>
          <a:xfrm>
            <a:off x="893700" y="686625"/>
            <a:ext cx="5561100" cy="1363200"/>
          </a:xfrm>
          <a:prstGeom prst="rect">
            <a:avLst/>
          </a:prstGeom>
        </p:spPr>
        <p:txBody>
          <a:bodyPr wrap="square" lIns="91425" tIns="91425" rIns="91425" bIns="91425" anchor="t" anchorCtr="0">
            <a:noAutofit/>
          </a:bodyPr>
          <a:lstStyle/>
          <a:p>
            <a:pPr marL="0" marR="0" lvl="0" indent="0" algn="l" rtl="0">
              <a:lnSpc>
                <a:spcPct val="100000"/>
              </a:lnSpc>
              <a:spcBef>
                <a:spcPts val="600"/>
              </a:spcBef>
              <a:spcAft>
                <a:spcPts val="0"/>
              </a:spcAft>
              <a:buNone/>
            </a:pPr>
            <a:r>
              <a:rPr lang="en" sz="3600" b="1">
                <a:solidFill>
                  <a:srgbClr val="2185C5"/>
                </a:solidFill>
              </a:rPr>
              <a:t>Alcance del Desarrollo</a:t>
            </a:r>
          </a:p>
        </p:txBody>
      </p:sp>
      <p:sp>
        <p:nvSpPr>
          <p:cNvPr id="194" name="Shape 194"/>
          <p:cNvSpPr txBox="1"/>
          <p:nvPr/>
        </p:nvSpPr>
        <p:spPr>
          <a:xfrm>
            <a:off x="893700" y="2443175"/>
            <a:ext cx="7678800" cy="3150300"/>
          </a:xfrm>
          <a:prstGeom prst="rect">
            <a:avLst/>
          </a:prstGeom>
          <a:noFill/>
          <a:ln>
            <a:noFill/>
          </a:ln>
        </p:spPr>
        <p:txBody>
          <a:bodyPr wrap="square" lIns="91425" tIns="91425" rIns="91425" bIns="91425" anchor="ctr" anchorCtr="0">
            <a:noAutofit/>
          </a:bodyPr>
          <a:lstStyle/>
          <a:p>
            <a:pPr marL="457200" marR="0" lvl="0" indent="-419100" algn="l" rtl="0">
              <a:lnSpc>
                <a:spcPct val="100000"/>
              </a:lnSpc>
              <a:spcBef>
                <a:spcPts val="600"/>
              </a:spcBef>
              <a:spcAft>
                <a:spcPts val="0"/>
              </a:spcAft>
              <a:buClr>
                <a:srgbClr val="677480"/>
              </a:buClr>
              <a:buSzPct val="100000"/>
              <a:buFont typeface="Lato"/>
              <a:buAutoNum type="arabicPeriod"/>
            </a:pPr>
            <a:r>
              <a:rPr lang="en" sz="3000">
                <a:solidFill>
                  <a:srgbClr val="677480"/>
                </a:solidFill>
                <a:latin typeface="Lato"/>
                <a:ea typeface="Lato"/>
                <a:cs typeface="Lato"/>
                <a:sym typeface="Lato"/>
              </a:rPr>
              <a:t>Autenticación</a:t>
            </a:r>
          </a:p>
          <a:p>
            <a:pPr marL="457200" marR="0" lvl="0" indent="-419100" algn="l" rtl="0">
              <a:lnSpc>
                <a:spcPct val="100000"/>
              </a:lnSpc>
              <a:spcBef>
                <a:spcPts val="600"/>
              </a:spcBef>
              <a:spcAft>
                <a:spcPts val="0"/>
              </a:spcAft>
              <a:buClr>
                <a:srgbClr val="677480"/>
              </a:buClr>
              <a:buSzPct val="100000"/>
              <a:buFont typeface="Lato"/>
              <a:buAutoNum type="arabicPeriod"/>
            </a:pPr>
            <a:r>
              <a:rPr lang="en" sz="3000">
                <a:solidFill>
                  <a:srgbClr val="677480"/>
                </a:solidFill>
                <a:latin typeface="Lato"/>
                <a:ea typeface="Lato"/>
                <a:cs typeface="Lato"/>
                <a:sym typeface="Lato"/>
              </a:rPr>
              <a:t>Información del perfil</a:t>
            </a:r>
          </a:p>
          <a:p>
            <a:pPr marL="457200" marR="0" lvl="0" indent="-419100" algn="l" rtl="0">
              <a:lnSpc>
                <a:spcPct val="100000"/>
              </a:lnSpc>
              <a:spcBef>
                <a:spcPts val="600"/>
              </a:spcBef>
              <a:spcAft>
                <a:spcPts val="0"/>
              </a:spcAft>
              <a:buClr>
                <a:srgbClr val="677480"/>
              </a:buClr>
              <a:buSzPct val="100000"/>
              <a:buFont typeface="Lato"/>
              <a:buAutoNum type="arabicPeriod"/>
            </a:pPr>
            <a:r>
              <a:rPr lang="en" sz="3000">
                <a:solidFill>
                  <a:srgbClr val="677480"/>
                </a:solidFill>
                <a:latin typeface="Lato"/>
                <a:ea typeface="Lato"/>
                <a:cs typeface="Lato"/>
                <a:sym typeface="Lato"/>
              </a:rPr>
              <a:t>Notificaciones</a:t>
            </a:r>
          </a:p>
          <a:p>
            <a:pPr marL="457200" marR="0" lvl="0" indent="-419100" algn="l" rtl="0">
              <a:lnSpc>
                <a:spcPct val="100000"/>
              </a:lnSpc>
              <a:spcBef>
                <a:spcPts val="600"/>
              </a:spcBef>
              <a:spcAft>
                <a:spcPts val="0"/>
              </a:spcAft>
              <a:buClr>
                <a:srgbClr val="677480"/>
              </a:buClr>
              <a:buSzPct val="100000"/>
              <a:buFont typeface="Lato"/>
              <a:buAutoNum type="arabicPeriod"/>
            </a:pPr>
            <a:r>
              <a:rPr lang="en" sz="3000">
                <a:solidFill>
                  <a:srgbClr val="677480"/>
                </a:solidFill>
                <a:latin typeface="Lato"/>
                <a:ea typeface="Lato"/>
                <a:cs typeface="Lato"/>
                <a:sym typeface="Lato"/>
              </a:rPr>
              <a:t>Horario de clase</a:t>
            </a:r>
          </a:p>
          <a:p>
            <a:pPr marL="457200" marR="0" lvl="0" indent="-419100" algn="l" rtl="0">
              <a:lnSpc>
                <a:spcPct val="100000"/>
              </a:lnSpc>
              <a:spcBef>
                <a:spcPts val="600"/>
              </a:spcBef>
              <a:spcAft>
                <a:spcPts val="0"/>
              </a:spcAft>
              <a:buClr>
                <a:srgbClr val="677480"/>
              </a:buClr>
              <a:buSzPct val="100000"/>
              <a:buFont typeface="Lato"/>
              <a:buAutoNum type="arabicPeriod"/>
            </a:pPr>
            <a:r>
              <a:rPr lang="en" sz="3000">
                <a:solidFill>
                  <a:srgbClr val="677480"/>
                </a:solidFill>
                <a:latin typeface="Lato"/>
                <a:ea typeface="Lato"/>
                <a:cs typeface="Lato"/>
                <a:sym typeface="Lato"/>
              </a:rPr>
              <a:t>Calificaciones</a:t>
            </a:r>
          </a:p>
          <a:p>
            <a:pPr marL="457200" marR="0" lvl="0" indent="-419100" algn="l" rtl="0">
              <a:lnSpc>
                <a:spcPct val="100000"/>
              </a:lnSpc>
              <a:spcBef>
                <a:spcPts val="600"/>
              </a:spcBef>
              <a:spcAft>
                <a:spcPts val="0"/>
              </a:spcAft>
              <a:buClr>
                <a:srgbClr val="677480"/>
              </a:buClr>
              <a:buSzPct val="100000"/>
              <a:buFont typeface="Lato"/>
              <a:buAutoNum type="arabicPeriod"/>
            </a:pPr>
            <a:r>
              <a:rPr lang="en" sz="3000">
                <a:solidFill>
                  <a:srgbClr val="677480"/>
                </a:solidFill>
                <a:latin typeface="Lato"/>
                <a:ea typeface="Lato"/>
                <a:cs typeface="Lato"/>
                <a:sym typeface="Lato"/>
              </a:rPr>
              <a:t>Historial Académico</a:t>
            </a:r>
          </a:p>
          <a:p>
            <a:pPr marL="457200" marR="0" lvl="0" indent="-419100" algn="l" rtl="0">
              <a:lnSpc>
                <a:spcPct val="100000"/>
              </a:lnSpc>
              <a:spcBef>
                <a:spcPts val="600"/>
              </a:spcBef>
              <a:spcAft>
                <a:spcPts val="0"/>
              </a:spcAft>
              <a:buClr>
                <a:srgbClr val="677480"/>
              </a:buClr>
              <a:buSzPct val="100000"/>
              <a:buFont typeface="Lato"/>
              <a:buAutoNum type="arabicPeriod"/>
            </a:pPr>
            <a:r>
              <a:rPr lang="en" sz="3000">
                <a:solidFill>
                  <a:srgbClr val="677480"/>
                </a:solidFill>
                <a:latin typeface="Lato"/>
                <a:ea typeface="Lato"/>
                <a:cs typeface="Lato"/>
                <a:sym typeface="Lato"/>
              </a:rPr>
              <a:t>Retenciones e Impedimentos</a:t>
            </a:r>
          </a:p>
          <a:p>
            <a:pPr marL="0" marR="0" lvl="0" indent="0" algn="just" rtl="0">
              <a:lnSpc>
                <a:spcPct val="100000"/>
              </a:lnSpc>
              <a:spcBef>
                <a:spcPts val="600"/>
              </a:spcBef>
              <a:spcAft>
                <a:spcPts val="0"/>
              </a:spcAft>
              <a:buNone/>
            </a:pPr>
            <a:endParaRPr sz="3000">
              <a:solidFill>
                <a:srgbClr val="677480"/>
              </a:solidFill>
              <a:latin typeface="Lato"/>
              <a:ea typeface="Lato"/>
              <a:cs typeface="Lato"/>
              <a:sym typeface="Lato"/>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Shape 199"/>
          <p:cNvSpPr txBox="1">
            <a:spLocks noGrp="1"/>
          </p:cNvSpPr>
          <p:nvPr>
            <p:ph type="ctrTitle"/>
          </p:nvPr>
        </p:nvSpPr>
        <p:spPr>
          <a:xfrm>
            <a:off x="685800" y="2111123"/>
            <a:ext cx="7772400" cy="1546499"/>
          </a:xfrm>
          <a:prstGeom prst="rect">
            <a:avLst/>
          </a:prstGeom>
        </p:spPr>
        <p:txBody>
          <a:bodyPr wrap="square" lIns="91425" tIns="91425" rIns="91425" bIns="91425" anchor="b" anchorCtr="0">
            <a:noAutofit/>
          </a:bodyPr>
          <a:lstStyle/>
          <a:p>
            <a:pPr lvl="0" rtl="0">
              <a:spcBef>
                <a:spcPts val="0"/>
              </a:spcBef>
              <a:buNone/>
            </a:pPr>
            <a:r>
              <a:rPr lang="en" sz="7200">
                <a:solidFill>
                  <a:srgbClr val="7ECEFD"/>
                </a:solidFill>
              </a:rPr>
              <a:t>2.</a:t>
            </a:r>
          </a:p>
          <a:p>
            <a:pPr lvl="0" rtl="0">
              <a:spcBef>
                <a:spcPts val="0"/>
              </a:spcBef>
              <a:buNone/>
            </a:pPr>
            <a:r>
              <a:rPr lang="en"/>
              <a:t>CONTEXTO</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204" name="Shape 204"/>
          <p:cNvPicPr preferRelativeResize="0"/>
          <p:nvPr/>
        </p:nvPicPr>
        <p:blipFill rotWithShape="1">
          <a:blip r:embed="rId3">
            <a:alphaModFix/>
          </a:blip>
          <a:srcRect l="5586" r="5595"/>
          <a:stretch/>
        </p:blipFill>
        <p:spPr>
          <a:xfrm>
            <a:off x="1" y="0"/>
            <a:ext cx="9144000" cy="6857999"/>
          </a:xfrm>
          <a:prstGeom prst="rect">
            <a:avLst/>
          </a:prstGeom>
          <a:noFill/>
          <a:ln>
            <a:noFill/>
          </a:ln>
        </p:spPr>
      </p:pic>
      <p:sp>
        <p:nvSpPr>
          <p:cNvPr id="205" name="Shape 205"/>
          <p:cNvSpPr/>
          <p:nvPr/>
        </p:nvSpPr>
        <p:spPr>
          <a:xfrm>
            <a:off x="0" y="3432533"/>
            <a:ext cx="4568400" cy="2286000"/>
          </a:xfrm>
          <a:prstGeom prst="rect">
            <a:avLst/>
          </a:prstGeom>
          <a:solidFill>
            <a:srgbClr val="FFFFFF">
              <a:alpha val="85490"/>
            </a:srgbClr>
          </a:solidFill>
          <a:ln>
            <a:noFill/>
          </a:ln>
        </p:spPr>
        <p:txBody>
          <a:bodyPr wrap="square" lIns="91425" tIns="91425" rIns="91425" bIns="91425" anchor="ctr" anchorCtr="0">
            <a:noAutofit/>
          </a:bodyPr>
          <a:lstStyle/>
          <a:p>
            <a:pPr lvl="0">
              <a:spcBef>
                <a:spcPts val="0"/>
              </a:spcBef>
              <a:buNone/>
            </a:pPr>
            <a:endParaRPr/>
          </a:p>
        </p:txBody>
      </p:sp>
      <p:sp>
        <p:nvSpPr>
          <p:cNvPr id="206" name="Shape 206"/>
          <p:cNvSpPr txBox="1">
            <a:spLocks noGrp="1"/>
          </p:cNvSpPr>
          <p:nvPr>
            <p:ph type="title"/>
          </p:nvPr>
        </p:nvSpPr>
        <p:spPr>
          <a:xfrm>
            <a:off x="351600" y="3649133"/>
            <a:ext cx="3997500" cy="1852800"/>
          </a:xfrm>
          <a:prstGeom prst="rect">
            <a:avLst/>
          </a:prstGeom>
        </p:spPr>
        <p:txBody>
          <a:bodyPr wrap="square" lIns="91425" tIns="91425" rIns="91425" bIns="91425" anchor="ctr" anchorCtr="0">
            <a:noAutofit/>
          </a:bodyPr>
          <a:lstStyle/>
          <a:p>
            <a:pPr marL="0" marR="0" lvl="0" indent="0" rtl="0">
              <a:spcBef>
                <a:spcPts val="0"/>
              </a:spcBef>
              <a:buNone/>
            </a:pPr>
            <a:r>
              <a:rPr lang="en" b="1"/>
              <a:t>HCI</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Shape 211"/>
          <p:cNvSpPr txBox="1">
            <a:spLocks noGrp="1"/>
          </p:cNvSpPr>
          <p:nvPr>
            <p:ph type="subTitle" idx="4294967295"/>
          </p:nvPr>
        </p:nvSpPr>
        <p:spPr>
          <a:xfrm>
            <a:off x="893700" y="686625"/>
            <a:ext cx="7529700" cy="1046400"/>
          </a:xfrm>
          <a:prstGeom prst="rect">
            <a:avLst/>
          </a:prstGeom>
        </p:spPr>
        <p:txBody>
          <a:bodyPr wrap="square" lIns="91425" tIns="91425" rIns="91425" bIns="91425" anchor="t" anchorCtr="0">
            <a:noAutofit/>
          </a:bodyPr>
          <a:lstStyle/>
          <a:p>
            <a:pPr marL="0" marR="0" lvl="0" indent="0" algn="l" rtl="0">
              <a:lnSpc>
                <a:spcPct val="100000"/>
              </a:lnSpc>
              <a:spcBef>
                <a:spcPts val="600"/>
              </a:spcBef>
              <a:spcAft>
                <a:spcPts val="0"/>
              </a:spcAft>
              <a:buNone/>
            </a:pPr>
            <a:r>
              <a:rPr lang="en" sz="3600" b="1">
                <a:solidFill>
                  <a:srgbClr val="2185C5"/>
                </a:solidFill>
              </a:rPr>
              <a:t>HCI Objetivos</a:t>
            </a:r>
          </a:p>
        </p:txBody>
      </p:sp>
      <p:sp>
        <p:nvSpPr>
          <p:cNvPr id="212" name="Shape 212"/>
          <p:cNvSpPr txBox="1"/>
          <p:nvPr/>
        </p:nvSpPr>
        <p:spPr>
          <a:xfrm>
            <a:off x="937500" y="1578825"/>
            <a:ext cx="7269000" cy="4377900"/>
          </a:xfrm>
          <a:prstGeom prst="rect">
            <a:avLst/>
          </a:prstGeom>
          <a:noFill/>
          <a:ln>
            <a:noFill/>
          </a:ln>
        </p:spPr>
        <p:txBody>
          <a:bodyPr wrap="square" lIns="91425" tIns="91425" rIns="91425" bIns="91425" anchor="ctr" anchorCtr="0">
            <a:noAutofit/>
          </a:bodyPr>
          <a:lstStyle/>
          <a:p>
            <a:pPr marL="457200" marR="0" lvl="0" indent="-419100" algn="just" rtl="0">
              <a:lnSpc>
                <a:spcPct val="100000"/>
              </a:lnSpc>
              <a:spcBef>
                <a:spcPts val="600"/>
              </a:spcBef>
              <a:spcAft>
                <a:spcPts val="0"/>
              </a:spcAft>
              <a:buClr>
                <a:srgbClr val="677480"/>
              </a:buClr>
              <a:buSzPct val="100000"/>
              <a:buFont typeface="Lato"/>
              <a:buAutoNum type="arabicPeriod"/>
            </a:pPr>
            <a:r>
              <a:rPr lang="en" sz="3000">
                <a:solidFill>
                  <a:srgbClr val="677480"/>
                </a:solidFill>
                <a:latin typeface="Lato"/>
                <a:ea typeface="Lato"/>
                <a:cs typeface="Lato"/>
                <a:sym typeface="Lato"/>
              </a:rPr>
              <a:t>Entender los factores sociales, organizacionales y psicográficos.</a:t>
            </a:r>
          </a:p>
          <a:p>
            <a:pPr marL="457200" marR="0" lvl="0" indent="-419100" algn="just" rtl="0">
              <a:lnSpc>
                <a:spcPct val="100000"/>
              </a:lnSpc>
              <a:spcBef>
                <a:spcPts val="600"/>
              </a:spcBef>
              <a:spcAft>
                <a:spcPts val="0"/>
              </a:spcAft>
              <a:buClr>
                <a:srgbClr val="677480"/>
              </a:buClr>
              <a:buSzPct val="100000"/>
              <a:buFont typeface="Lato"/>
              <a:buAutoNum type="arabicPeriod"/>
            </a:pPr>
            <a:r>
              <a:rPr lang="en" sz="3000">
                <a:solidFill>
                  <a:srgbClr val="677480"/>
                </a:solidFill>
                <a:latin typeface="Lato"/>
                <a:ea typeface="Lato"/>
                <a:cs typeface="Lato"/>
                <a:sym typeface="Lato"/>
              </a:rPr>
              <a:t>Desarrollar herramientas y técnicas que ayuden a los diseñadores a construir sistemas adecuados.</a:t>
            </a:r>
          </a:p>
          <a:p>
            <a:pPr marL="457200" marR="0" lvl="0" indent="-419100" algn="just" rtl="0">
              <a:lnSpc>
                <a:spcPct val="100000"/>
              </a:lnSpc>
              <a:spcBef>
                <a:spcPts val="600"/>
              </a:spcBef>
              <a:spcAft>
                <a:spcPts val="0"/>
              </a:spcAft>
              <a:buClr>
                <a:srgbClr val="677480"/>
              </a:buClr>
              <a:buSzPct val="100000"/>
              <a:buFont typeface="Lato"/>
              <a:buAutoNum type="arabicPeriod"/>
            </a:pPr>
            <a:r>
              <a:rPr lang="en" sz="3000">
                <a:solidFill>
                  <a:srgbClr val="677480"/>
                </a:solidFill>
                <a:latin typeface="Lato"/>
                <a:ea typeface="Lato"/>
                <a:cs typeface="Lato"/>
                <a:sym typeface="Lato"/>
              </a:rPr>
              <a:t>Conseguir alta eficiencia, efectividad e interacción.</a:t>
            </a:r>
          </a:p>
        </p:txBody>
      </p:sp>
      <p:sp>
        <p:nvSpPr>
          <p:cNvPr id="213" name="Shape 213"/>
          <p:cNvSpPr txBox="1"/>
          <p:nvPr/>
        </p:nvSpPr>
        <p:spPr>
          <a:xfrm>
            <a:off x="4720025" y="5956725"/>
            <a:ext cx="4341600" cy="533100"/>
          </a:xfrm>
          <a:prstGeom prst="rect">
            <a:avLst/>
          </a:prstGeom>
          <a:noFill/>
          <a:ln>
            <a:noFill/>
          </a:ln>
        </p:spPr>
        <p:txBody>
          <a:bodyPr wrap="square" lIns="91425" tIns="91425" rIns="91425" bIns="91425" anchor="ctr" anchorCtr="0">
            <a:noAutofit/>
          </a:bodyPr>
          <a:lstStyle/>
          <a:p>
            <a:pPr marL="457200" marR="0" lvl="0" indent="-381000" algn="l" rtl="0">
              <a:lnSpc>
                <a:spcPct val="100000"/>
              </a:lnSpc>
              <a:spcBef>
                <a:spcPts val="600"/>
              </a:spcBef>
              <a:spcAft>
                <a:spcPts val="0"/>
              </a:spcAft>
              <a:buClr>
                <a:srgbClr val="677480"/>
              </a:buClr>
              <a:buSzPct val="100000"/>
              <a:buFont typeface="Lato"/>
              <a:buChar char="-"/>
            </a:pPr>
            <a:r>
              <a:rPr lang="en" sz="2400">
                <a:solidFill>
                  <a:srgbClr val="677480"/>
                </a:solidFill>
                <a:latin typeface="Lato"/>
                <a:ea typeface="Lato"/>
                <a:cs typeface="Lato"/>
                <a:sym typeface="Lato"/>
              </a:rPr>
              <a:t>Tomayess &amp; Isaias, 2015</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Shape 218"/>
          <p:cNvPicPr preferRelativeResize="0"/>
          <p:nvPr/>
        </p:nvPicPr>
        <p:blipFill rotWithShape="1">
          <a:blip r:embed="rId3">
            <a:alphaModFix/>
          </a:blip>
          <a:srcRect l="15565" t="36212" r="15558"/>
          <a:stretch/>
        </p:blipFill>
        <p:spPr>
          <a:xfrm flipH="1">
            <a:off x="0" y="764724"/>
            <a:ext cx="9144000" cy="4374649"/>
          </a:xfrm>
          <a:prstGeom prst="rect">
            <a:avLst/>
          </a:prstGeom>
          <a:noFill/>
          <a:ln>
            <a:noFill/>
          </a:ln>
        </p:spPr>
      </p:pic>
      <p:sp>
        <p:nvSpPr>
          <p:cNvPr id="219" name="Shape 219"/>
          <p:cNvSpPr/>
          <p:nvPr/>
        </p:nvSpPr>
        <p:spPr>
          <a:xfrm>
            <a:off x="0" y="3432533"/>
            <a:ext cx="4568400" cy="2286000"/>
          </a:xfrm>
          <a:prstGeom prst="rect">
            <a:avLst/>
          </a:prstGeom>
          <a:solidFill>
            <a:srgbClr val="FFFFFF">
              <a:alpha val="85490"/>
            </a:srgbClr>
          </a:solidFill>
          <a:ln>
            <a:noFill/>
          </a:ln>
        </p:spPr>
        <p:txBody>
          <a:bodyPr wrap="square" lIns="91425" tIns="91425" rIns="91425" bIns="91425" anchor="ctr" anchorCtr="0">
            <a:noAutofit/>
          </a:bodyPr>
          <a:lstStyle/>
          <a:p>
            <a:pPr lvl="0">
              <a:spcBef>
                <a:spcPts val="0"/>
              </a:spcBef>
              <a:buNone/>
            </a:pPr>
            <a:endParaRPr/>
          </a:p>
        </p:txBody>
      </p:sp>
      <p:sp>
        <p:nvSpPr>
          <p:cNvPr id="220" name="Shape 220"/>
          <p:cNvSpPr txBox="1">
            <a:spLocks noGrp="1"/>
          </p:cNvSpPr>
          <p:nvPr>
            <p:ph type="title"/>
          </p:nvPr>
        </p:nvSpPr>
        <p:spPr>
          <a:xfrm>
            <a:off x="351600" y="3649133"/>
            <a:ext cx="3997500" cy="1852800"/>
          </a:xfrm>
          <a:prstGeom prst="rect">
            <a:avLst/>
          </a:prstGeom>
        </p:spPr>
        <p:txBody>
          <a:bodyPr wrap="square" lIns="91425" tIns="91425" rIns="91425" bIns="91425" anchor="ctr" anchorCtr="0">
            <a:noAutofit/>
          </a:bodyPr>
          <a:lstStyle/>
          <a:p>
            <a:pPr marL="0" marR="0" lvl="0" indent="0" rtl="0">
              <a:spcBef>
                <a:spcPts val="0"/>
              </a:spcBef>
              <a:buNone/>
            </a:pPr>
            <a:r>
              <a:rPr lang="en" b="1"/>
              <a:t>EXPERIENCIA DE USUARIO</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Shape 225"/>
          <p:cNvSpPr txBox="1">
            <a:spLocks noGrp="1"/>
          </p:cNvSpPr>
          <p:nvPr>
            <p:ph type="subTitle" idx="4294967295"/>
          </p:nvPr>
        </p:nvSpPr>
        <p:spPr>
          <a:xfrm>
            <a:off x="893700" y="686625"/>
            <a:ext cx="7529700" cy="1046400"/>
          </a:xfrm>
          <a:prstGeom prst="rect">
            <a:avLst/>
          </a:prstGeom>
        </p:spPr>
        <p:txBody>
          <a:bodyPr wrap="square" lIns="91425" tIns="91425" rIns="91425" bIns="91425" anchor="t" anchorCtr="0">
            <a:noAutofit/>
          </a:bodyPr>
          <a:lstStyle/>
          <a:p>
            <a:pPr marL="0" marR="0" lvl="0" indent="0" algn="l" rtl="0">
              <a:lnSpc>
                <a:spcPct val="100000"/>
              </a:lnSpc>
              <a:spcBef>
                <a:spcPts val="600"/>
              </a:spcBef>
              <a:spcAft>
                <a:spcPts val="0"/>
              </a:spcAft>
              <a:buNone/>
            </a:pPr>
            <a:r>
              <a:rPr lang="en" sz="3600" b="1">
                <a:solidFill>
                  <a:srgbClr val="2185C5"/>
                </a:solidFill>
              </a:rPr>
              <a:t>UX ACADÉMICA</a:t>
            </a:r>
          </a:p>
        </p:txBody>
      </p:sp>
      <p:sp>
        <p:nvSpPr>
          <p:cNvPr id="226" name="Shape 226"/>
          <p:cNvSpPr txBox="1"/>
          <p:nvPr/>
        </p:nvSpPr>
        <p:spPr>
          <a:xfrm>
            <a:off x="893700" y="1733025"/>
            <a:ext cx="7865100" cy="4118700"/>
          </a:xfrm>
          <a:prstGeom prst="rect">
            <a:avLst/>
          </a:prstGeom>
          <a:noFill/>
          <a:ln>
            <a:noFill/>
          </a:ln>
        </p:spPr>
        <p:txBody>
          <a:bodyPr wrap="square" lIns="91425" tIns="91425" rIns="91425" bIns="91425" anchor="ctr" anchorCtr="0">
            <a:noAutofit/>
          </a:bodyPr>
          <a:lstStyle/>
          <a:p>
            <a:pPr marL="457200" marR="0" lvl="0" indent="-419100" algn="just" rtl="0">
              <a:lnSpc>
                <a:spcPct val="150000"/>
              </a:lnSpc>
              <a:spcBef>
                <a:spcPts val="0"/>
              </a:spcBef>
              <a:spcAft>
                <a:spcPts val="0"/>
              </a:spcAft>
              <a:buClr>
                <a:srgbClr val="677480"/>
              </a:buClr>
              <a:buSzPct val="100000"/>
              <a:buFont typeface="Lato"/>
              <a:buAutoNum type="arabicPeriod"/>
            </a:pPr>
            <a:r>
              <a:rPr lang="en" sz="3000">
                <a:solidFill>
                  <a:srgbClr val="677480"/>
                </a:solidFill>
                <a:latin typeface="Lato"/>
                <a:ea typeface="Lato"/>
                <a:cs typeface="Lato"/>
                <a:sym typeface="Lato"/>
              </a:rPr>
              <a:t>Los estudiantes no son expertos de la tecnología.</a:t>
            </a:r>
          </a:p>
          <a:p>
            <a:pPr marL="457200" marR="0" lvl="0" indent="-419100" algn="just" rtl="0">
              <a:lnSpc>
                <a:spcPct val="150000"/>
              </a:lnSpc>
              <a:spcBef>
                <a:spcPts val="0"/>
              </a:spcBef>
              <a:spcAft>
                <a:spcPts val="0"/>
              </a:spcAft>
              <a:buClr>
                <a:srgbClr val="677480"/>
              </a:buClr>
              <a:buSzPct val="100000"/>
              <a:buFont typeface="Lato"/>
              <a:buAutoNum type="arabicPeriod"/>
            </a:pPr>
            <a:r>
              <a:rPr lang="en" sz="3000">
                <a:solidFill>
                  <a:srgbClr val="677480"/>
                </a:solidFill>
                <a:latin typeface="Lato"/>
                <a:ea typeface="Lato"/>
                <a:cs typeface="Lato"/>
                <a:sym typeface="Lato"/>
              </a:rPr>
              <a:t>En particular, a los estudiantes no les gusta aprender nuevos estilos de interfaz de usuario.</a:t>
            </a:r>
          </a:p>
          <a:p>
            <a:pPr marL="457200" marR="0" lvl="0" indent="-419100" algn="just" rtl="0">
              <a:lnSpc>
                <a:spcPct val="150000"/>
              </a:lnSpc>
              <a:spcBef>
                <a:spcPts val="0"/>
              </a:spcBef>
              <a:spcAft>
                <a:spcPts val="0"/>
              </a:spcAft>
              <a:buClr>
                <a:srgbClr val="677480"/>
              </a:buClr>
              <a:buSzPct val="100000"/>
              <a:buFont typeface="Lato"/>
              <a:buAutoNum type="arabicPeriod"/>
            </a:pPr>
            <a:r>
              <a:rPr lang="en" sz="3000">
                <a:solidFill>
                  <a:srgbClr val="677480"/>
                </a:solidFill>
                <a:latin typeface="Lato"/>
                <a:ea typeface="Lato"/>
                <a:cs typeface="Lato"/>
                <a:sym typeface="Lato"/>
              </a:rPr>
              <a:t>Son orientado a objetivos.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pic>
        <p:nvPicPr>
          <p:cNvPr id="231" name="Shape 231"/>
          <p:cNvPicPr preferRelativeResize="0"/>
          <p:nvPr/>
        </p:nvPicPr>
        <p:blipFill rotWithShape="1">
          <a:blip r:embed="rId3">
            <a:alphaModFix/>
          </a:blip>
          <a:srcRect l="14147" r="14147"/>
          <a:stretch/>
        </p:blipFill>
        <p:spPr>
          <a:xfrm>
            <a:off x="1" y="0"/>
            <a:ext cx="9144000" cy="6857999"/>
          </a:xfrm>
          <a:prstGeom prst="rect">
            <a:avLst/>
          </a:prstGeom>
          <a:noFill/>
          <a:ln>
            <a:noFill/>
          </a:ln>
        </p:spPr>
      </p:pic>
      <p:sp>
        <p:nvSpPr>
          <p:cNvPr id="232" name="Shape 232"/>
          <p:cNvSpPr/>
          <p:nvPr/>
        </p:nvSpPr>
        <p:spPr>
          <a:xfrm>
            <a:off x="0" y="3432533"/>
            <a:ext cx="4568400" cy="2286000"/>
          </a:xfrm>
          <a:prstGeom prst="rect">
            <a:avLst/>
          </a:prstGeom>
          <a:solidFill>
            <a:srgbClr val="FFFFFF">
              <a:alpha val="85490"/>
            </a:srgbClr>
          </a:solidFill>
          <a:ln>
            <a:noFill/>
          </a:ln>
        </p:spPr>
        <p:txBody>
          <a:bodyPr wrap="square" lIns="91425" tIns="91425" rIns="91425" bIns="91425" anchor="ctr" anchorCtr="0">
            <a:noAutofit/>
          </a:bodyPr>
          <a:lstStyle/>
          <a:p>
            <a:pPr lvl="0">
              <a:spcBef>
                <a:spcPts val="0"/>
              </a:spcBef>
              <a:buNone/>
            </a:pPr>
            <a:endParaRPr/>
          </a:p>
        </p:txBody>
      </p:sp>
      <p:sp>
        <p:nvSpPr>
          <p:cNvPr id="233" name="Shape 233"/>
          <p:cNvSpPr txBox="1">
            <a:spLocks noGrp="1"/>
          </p:cNvSpPr>
          <p:nvPr>
            <p:ph type="title"/>
          </p:nvPr>
        </p:nvSpPr>
        <p:spPr>
          <a:xfrm>
            <a:off x="351600" y="3649133"/>
            <a:ext cx="3997500" cy="1852800"/>
          </a:xfrm>
          <a:prstGeom prst="rect">
            <a:avLst/>
          </a:prstGeom>
        </p:spPr>
        <p:txBody>
          <a:bodyPr wrap="square" lIns="91425" tIns="91425" rIns="91425" bIns="91425" anchor="ctr" anchorCtr="0">
            <a:noAutofit/>
          </a:bodyPr>
          <a:lstStyle/>
          <a:p>
            <a:pPr marL="0" marR="0" lvl="0" indent="0" rtl="0">
              <a:spcBef>
                <a:spcPts val="0"/>
              </a:spcBef>
              <a:buNone/>
            </a:pPr>
            <a:r>
              <a:rPr lang="en"/>
              <a:t>INTERFAZ DE USUARIO UI</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Shape 238"/>
          <p:cNvSpPr txBox="1">
            <a:spLocks noGrp="1"/>
          </p:cNvSpPr>
          <p:nvPr>
            <p:ph type="subTitle" idx="4294967295"/>
          </p:nvPr>
        </p:nvSpPr>
        <p:spPr>
          <a:xfrm>
            <a:off x="893700" y="686625"/>
            <a:ext cx="7529700" cy="1046400"/>
          </a:xfrm>
          <a:prstGeom prst="rect">
            <a:avLst/>
          </a:prstGeom>
        </p:spPr>
        <p:txBody>
          <a:bodyPr wrap="square" lIns="91425" tIns="91425" rIns="91425" bIns="91425" anchor="t" anchorCtr="0">
            <a:noAutofit/>
          </a:bodyPr>
          <a:lstStyle/>
          <a:p>
            <a:pPr marL="0" marR="0" lvl="0" indent="0" algn="l" rtl="0">
              <a:lnSpc>
                <a:spcPct val="100000"/>
              </a:lnSpc>
              <a:spcBef>
                <a:spcPts val="600"/>
              </a:spcBef>
              <a:spcAft>
                <a:spcPts val="0"/>
              </a:spcAft>
              <a:buNone/>
            </a:pPr>
            <a:r>
              <a:rPr lang="en" sz="3600" b="1">
                <a:solidFill>
                  <a:srgbClr val="2185C5"/>
                </a:solidFill>
              </a:rPr>
              <a:t>IMPORTANCIA DE UI</a:t>
            </a:r>
          </a:p>
        </p:txBody>
      </p:sp>
      <p:sp>
        <p:nvSpPr>
          <p:cNvPr id="239" name="Shape 239"/>
          <p:cNvSpPr txBox="1"/>
          <p:nvPr/>
        </p:nvSpPr>
        <p:spPr>
          <a:xfrm>
            <a:off x="893700" y="1733025"/>
            <a:ext cx="7033200" cy="4226400"/>
          </a:xfrm>
          <a:prstGeom prst="rect">
            <a:avLst/>
          </a:prstGeom>
          <a:noFill/>
          <a:ln>
            <a:noFill/>
          </a:ln>
        </p:spPr>
        <p:txBody>
          <a:bodyPr wrap="square" lIns="91425" tIns="91425" rIns="91425" bIns="91425" anchor="ctr" anchorCtr="0">
            <a:noAutofit/>
          </a:bodyPr>
          <a:lstStyle/>
          <a:p>
            <a:pPr marL="0" marR="0" lvl="0" indent="0" algn="just" rtl="0">
              <a:lnSpc>
                <a:spcPct val="100000"/>
              </a:lnSpc>
              <a:spcBef>
                <a:spcPts val="600"/>
              </a:spcBef>
              <a:spcAft>
                <a:spcPts val="0"/>
              </a:spcAft>
              <a:buNone/>
            </a:pPr>
            <a:r>
              <a:rPr lang="en" sz="3000">
                <a:solidFill>
                  <a:srgbClr val="677480"/>
                </a:solidFill>
                <a:latin typeface="Lato"/>
                <a:ea typeface="Lato"/>
                <a:cs typeface="Lato"/>
                <a:sym typeface="Lato"/>
              </a:rPr>
              <a:t>La interfaz de usuario es la parte más importante de un sistema, debido a que muchos usuarios la consideran como la totalidad del sistema.</a:t>
            </a:r>
          </a:p>
          <a:p>
            <a:pPr marL="0" marR="0" lvl="0" indent="0" algn="just" rtl="0">
              <a:lnSpc>
                <a:spcPct val="100000"/>
              </a:lnSpc>
              <a:spcBef>
                <a:spcPts val="600"/>
              </a:spcBef>
              <a:spcAft>
                <a:spcPts val="0"/>
              </a:spcAft>
              <a:buNone/>
            </a:pPr>
            <a:r>
              <a:rPr lang="en" sz="3000">
                <a:solidFill>
                  <a:srgbClr val="677480"/>
                </a:solidFill>
                <a:latin typeface="Lato"/>
                <a:ea typeface="Lato"/>
                <a:cs typeface="Lato"/>
                <a:sym typeface="Lato"/>
              </a:rPr>
              <a:t>Un pobre diseño de interfaz puede implicar que muchos usuarios no quieran volver a entrar al sitio nunca más </a:t>
            </a:r>
          </a:p>
          <a:p>
            <a:pPr marL="0" marR="0" lvl="0" indent="0" algn="just" rtl="0">
              <a:lnSpc>
                <a:spcPct val="100000"/>
              </a:lnSpc>
              <a:spcBef>
                <a:spcPts val="600"/>
              </a:spcBef>
              <a:spcAft>
                <a:spcPts val="0"/>
              </a:spcAft>
              <a:buNone/>
            </a:pPr>
            <a:endParaRPr sz="1100">
              <a:solidFill>
                <a:schemeClr val="dk1"/>
              </a:solidFill>
            </a:endParaRPr>
          </a:p>
          <a:p>
            <a:pPr marL="0" marR="0" lvl="0" indent="0" algn="just" rtl="0">
              <a:lnSpc>
                <a:spcPct val="100000"/>
              </a:lnSpc>
              <a:spcBef>
                <a:spcPts val="600"/>
              </a:spcBef>
              <a:spcAft>
                <a:spcPts val="0"/>
              </a:spcAft>
              <a:buNone/>
            </a:pPr>
            <a:endParaRPr sz="3000">
              <a:solidFill>
                <a:srgbClr val="677480"/>
              </a:solidFill>
              <a:latin typeface="Lato"/>
              <a:ea typeface="Lato"/>
              <a:cs typeface="Lato"/>
              <a:sym typeface="Lato"/>
            </a:endParaRPr>
          </a:p>
        </p:txBody>
      </p:sp>
      <p:sp>
        <p:nvSpPr>
          <p:cNvPr id="240" name="Shape 240"/>
          <p:cNvSpPr txBox="1"/>
          <p:nvPr/>
        </p:nvSpPr>
        <p:spPr>
          <a:xfrm>
            <a:off x="6752400" y="5821900"/>
            <a:ext cx="2391600" cy="960600"/>
          </a:xfrm>
          <a:prstGeom prst="rect">
            <a:avLst/>
          </a:prstGeom>
          <a:noFill/>
          <a:ln>
            <a:noFill/>
          </a:ln>
        </p:spPr>
        <p:txBody>
          <a:bodyPr wrap="square" lIns="91425" tIns="91425" rIns="91425" bIns="91425" anchor="ctr" anchorCtr="0">
            <a:noAutofit/>
          </a:bodyPr>
          <a:lstStyle/>
          <a:p>
            <a:pPr marL="457200" lvl="0" indent="-381000" algn="just" rtl="0">
              <a:spcBef>
                <a:spcPts val="600"/>
              </a:spcBef>
              <a:buClr>
                <a:srgbClr val="677480"/>
              </a:buClr>
              <a:buSzPct val="100000"/>
              <a:buFont typeface="Lato"/>
              <a:buChar char="-"/>
            </a:pPr>
            <a:r>
              <a:rPr lang="en" sz="2400">
                <a:solidFill>
                  <a:srgbClr val="677480"/>
                </a:solidFill>
                <a:latin typeface="Lato"/>
                <a:ea typeface="Lato"/>
                <a:cs typeface="Lato"/>
                <a:sym typeface="Lato"/>
              </a:rPr>
              <a:t>Galitz, 2007</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Shape 132"/>
          <p:cNvSpPr txBox="1">
            <a:spLocks noGrp="1"/>
          </p:cNvSpPr>
          <p:nvPr>
            <p:ph type="title"/>
          </p:nvPr>
        </p:nvSpPr>
        <p:spPr>
          <a:xfrm>
            <a:off x="893700" y="274650"/>
            <a:ext cx="6462600" cy="1143000"/>
          </a:xfrm>
          <a:prstGeom prst="rect">
            <a:avLst/>
          </a:prstGeom>
        </p:spPr>
        <p:txBody>
          <a:bodyPr wrap="square" lIns="91425" tIns="91425" rIns="91425" bIns="91425" anchor="b" anchorCtr="0">
            <a:noAutofit/>
          </a:bodyPr>
          <a:lstStyle/>
          <a:p>
            <a:pPr lvl="0">
              <a:spcBef>
                <a:spcPts val="0"/>
              </a:spcBef>
              <a:buNone/>
            </a:pPr>
            <a:r>
              <a:rPr lang="en"/>
              <a:t>Agenda del día</a:t>
            </a:r>
          </a:p>
        </p:txBody>
      </p:sp>
      <p:sp>
        <p:nvSpPr>
          <p:cNvPr id="133" name="Shape 133"/>
          <p:cNvSpPr txBox="1">
            <a:spLocks noGrp="1"/>
          </p:cNvSpPr>
          <p:nvPr>
            <p:ph type="subTitle" idx="4294967295"/>
          </p:nvPr>
        </p:nvSpPr>
        <p:spPr>
          <a:xfrm>
            <a:off x="628500" y="1738925"/>
            <a:ext cx="8515500" cy="1046400"/>
          </a:xfrm>
          <a:prstGeom prst="rect">
            <a:avLst/>
          </a:prstGeom>
        </p:spPr>
        <p:txBody>
          <a:bodyPr wrap="square" lIns="91425" tIns="91425" rIns="91425" bIns="91425" anchor="t" anchorCtr="0">
            <a:noAutofit/>
          </a:bodyPr>
          <a:lstStyle/>
          <a:p>
            <a:pPr lvl="0">
              <a:spcBef>
                <a:spcPts val="0"/>
              </a:spcBef>
              <a:buNone/>
            </a:pPr>
            <a:r>
              <a:rPr lang="en" b="1">
                <a:solidFill>
                  <a:srgbClr val="2185C5"/>
                </a:solidFill>
              </a:rPr>
              <a:t>Introducción</a:t>
            </a:r>
          </a:p>
          <a:p>
            <a:pPr marL="457200" lvl="0" indent="-228600" rtl="0">
              <a:spcBef>
                <a:spcPts val="0"/>
              </a:spcBef>
              <a:buClr>
                <a:srgbClr val="2185C5"/>
              </a:buClr>
              <a:buAutoNum type="arabicPeriod"/>
            </a:pPr>
            <a:r>
              <a:rPr lang="en" b="1">
                <a:solidFill>
                  <a:srgbClr val="2185C5"/>
                </a:solidFill>
              </a:rPr>
              <a:t>Problema</a:t>
            </a:r>
          </a:p>
          <a:p>
            <a:pPr marL="457200" lvl="0" indent="-228600" rtl="0">
              <a:spcBef>
                <a:spcPts val="0"/>
              </a:spcBef>
              <a:buClr>
                <a:srgbClr val="2185C5"/>
              </a:buClr>
              <a:buAutoNum type="arabicPeriod"/>
            </a:pPr>
            <a:r>
              <a:rPr lang="en" b="1">
                <a:solidFill>
                  <a:srgbClr val="2185C5"/>
                </a:solidFill>
              </a:rPr>
              <a:t>Contexto</a:t>
            </a:r>
          </a:p>
          <a:p>
            <a:pPr marL="457200" lvl="0" indent="-228600" rtl="0">
              <a:spcBef>
                <a:spcPts val="0"/>
              </a:spcBef>
              <a:buClr>
                <a:srgbClr val="2185C5"/>
              </a:buClr>
              <a:buAutoNum type="arabicPeriod"/>
            </a:pPr>
            <a:r>
              <a:rPr lang="en" b="1">
                <a:solidFill>
                  <a:srgbClr val="2185C5"/>
                </a:solidFill>
              </a:rPr>
              <a:t>Artefacto</a:t>
            </a:r>
          </a:p>
          <a:p>
            <a:pPr marL="457200" lvl="0" indent="-228600" rtl="0">
              <a:spcBef>
                <a:spcPts val="0"/>
              </a:spcBef>
              <a:buClr>
                <a:srgbClr val="2185C5"/>
              </a:buClr>
              <a:buAutoNum type="arabicPeriod"/>
            </a:pPr>
            <a:r>
              <a:rPr lang="en" b="1">
                <a:solidFill>
                  <a:srgbClr val="2185C5"/>
                </a:solidFill>
              </a:rPr>
              <a:t>Evaluación</a:t>
            </a:r>
          </a:p>
          <a:p>
            <a:pPr marL="457200" lvl="0" indent="-228600" rtl="0">
              <a:spcBef>
                <a:spcPts val="0"/>
              </a:spcBef>
              <a:buClr>
                <a:srgbClr val="2185C5"/>
              </a:buClr>
              <a:buAutoNum type="arabicPeriod"/>
            </a:pPr>
            <a:r>
              <a:rPr lang="en" b="1">
                <a:solidFill>
                  <a:srgbClr val="2185C5"/>
                </a:solidFill>
              </a:rPr>
              <a:t>Resultados</a:t>
            </a:r>
          </a:p>
          <a:p>
            <a:pPr marL="457200" lvl="0" indent="-228600" rtl="0">
              <a:spcBef>
                <a:spcPts val="0"/>
              </a:spcBef>
              <a:buClr>
                <a:srgbClr val="2185C5"/>
              </a:buClr>
              <a:buAutoNum type="arabicPeriod"/>
            </a:pPr>
            <a:r>
              <a:rPr lang="en" b="1">
                <a:solidFill>
                  <a:srgbClr val="2185C5"/>
                </a:solidFill>
              </a:rPr>
              <a:t>Conclusiones</a:t>
            </a:r>
          </a:p>
          <a:p>
            <a:pPr marL="457200" lvl="0" indent="-228600" rtl="0">
              <a:spcBef>
                <a:spcPts val="0"/>
              </a:spcBef>
              <a:buClr>
                <a:srgbClr val="2185C5"/>
              </a:buClr>
              <a:buAutoNum type="arabicPeriod"/>
            </a:pPr>
            <a:r>
              <a:rPr lang="en" b="1">
                <a:solidFill>
                  <a:srgbClr val="2185C5"/>
                </a:solidFill>
              </a:rPr>
              <a:t>Recomendaciones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Shape 245"/>
          <p:cNvSpPr txBox="1">
            <a:spLocks noGrp="1"/>
          </p:cNvSpPr>
          <p:nvPr>
            <p:ph type="subTitle" idx="4294967295"/>
          </p:nvPr>
        </p:nvSpPr>
        <p:spPr>
          <a:xfrm>
            <a:off x="893700" y="686625"/>
            <a:ext cx="7529700" cy="1046400"/>
          </a:xfrm>
          <a:prstGeom prst="rect">
            <a:avLst/>
          </a:prstGeom>
        </p:spPr>
        <p:txBody>
          <a:bodyPr wrap="square" lIns="91425" tIns="91425" rIns="91425" bIns="91425" anchor="t" anchorCtr="0">
            <a:noAutofit/>
          </a:bodyPr>
          <a:lstStyle/>
          <a:p>
            <a:pPr marL="0" marR="0" lvl="0" indent="0" algn="l" rtl="0">
              <a:lnSpc>
                <a:spcPct val="100000"/>
              </a:lnSpc>
              <a:spcBef>
                <a:spcPts val="600"/>
              </a:spcBef>
              <a:spcAft>
                <a:spcPts val="0"/>
              </a:spcAft>
              <a:buNone/>
            </a:pPr>
            <a:r>
              <a:rPr lang="en" sz="3600" b="1">
                <a:solidFill>
                  <a:srgbClr val="2185C5"/>
                </a:solidFill>
              </a:rPr>
              <a:t>UI ACADÉMICAS</a:t>
            </a:r>
          </a:p>
        </p:txBody>
      </p:sp>
      <p:sp>
        <p:nvSpPr>
          <p:cNvPr id="246" name="Shape 246"/>
          <p:cNvSpPr txBox="1"/>
          <p:nvPr/>
        </p:nvSpPr>
        <p:spPr>
          <a:xfrm>
            <a:off x="893700" y="1733025"/>
            <a:ext cx="7033200" cy="4226400"/>
          </a:xfrm>
          <a:prstGeom prst="rect">
            <a:avLst/>
          </a:prstGeom>
          <a:noFill/>
          <a:ln>
            <a:noFill/>
          </a:ln>
        </p:spPr>
        <p:txBody>
          <a:bodyPr wrap="square" lIns="91425" tIns="91425" rIns="91425" bIns="91425" anchor="ctr" anchorCtr="0">
            <a:noAutofit/>
          </a:bodyPr>
          <a:lstStyle/>
          <a:p>
            <a:pPr marL="457200" marR="0" lvl="0" indent="-419100" algn="just" rtl="0">
              <a:lnSpc>
                <a:spcPct val="100000"/>
              </a:lnSpc>
              <a:spcBef>
                <a:spcPts val="600"/>
              </a:spcBef>
              <a:spcAft>
                <a:spcPts val="0"/>
              </a:spcAft>
              <a:buClr>
                <a:srgbClr val="677480"/>
              </a:buClr>
              <a:buSzPct val="100000"/>
              <a:buFont typeface="Lato"/>
              <a:buChar char="●"/>
            </a:pPr>
            <a:r>
              <a:rPr lang="en" sz="3000">
                <a:solidFill>
                  <a:srgbClr val="677480"/>
                </a:solidFill>
                <a:latin typeface="Lato"/>
                <a:ea typeface="Lato"/>
                <a:cs typeface="Lato"/>
                <a:sym typeface="Lato"/>
              </a:rPr>
              <a:t>Consideración de lineamientos y políticas académicas.</a:t>
            </a:r>
          </a:p>
          <a:p>
            <a:pPr marL="457200" marR="0" lvl="0" indent="-419100" algn="just" rtl="0">
              <a:lnSpc>
                <a:spcPct val="100000"/>
              </a:lnSpc>
              <a:spcBef>
                <a:spcPts val="600"/>
              </a:spcBef>
              <a:spcAft>
                <a:spcPts val="0"/>
              </a:spcAft>
              <a:buClr>
                <a:srgbClr val="677480"/>
              </a:buClr>
              <a:buSzPct val="100000"/>
              <a:buFont typeface="Lato"/>
              <a:buChar char="●"/>
            </a:pPr>
            <a:r>
              <a:rPr lang="en" sz="3000">
                <a:solidFill>
                  <a:srgbClr val="677480"/>
                </a:solidFill>
                <a:latin typeface="Lato"/>
                <a:ea typeface="Lato"/>
                <a:cs typeface="Lato"/>
                <a:sym typeface="Lato"/>
              </a:rPr>
              <a:t>Debe ser autodescriptivo y de fácil aprendizaje.</a:t>
            </a:r>
          </a:p>
          <a:p>
            <a:pPr marL="0" marR="0" lvl="0" indent="0" algn="just" rtl="0">
              <a:lnSpc>
                <a:spcPct val="100000"/>
              </a:lnSpc>
              <a:spcBef>
                <a:spcPts val="600"/>
              </a:spcBef>
              <a:spcAft>
                <a:spcPts val="0"/>
              </a:spcAft>
              <a:buNone/>
            </a:pPr>
            <a:endParaRPr sz="1100">
              <a:solidFill>
                <a:schemeClr val="dk1"/>
              </a:solidFill>
            </a:endParaRPr>
          </a:p>
          <a:p>
            <a:pPr marL="0" marR="0" lvl="0" indent="0" algn="just" rtl="0">
              <a:lnSpc>
                <a:spcPct val="100000"/>
              </a:lnSpc>
              <a:spcBef>
                <a:spcPts val="600"/>
              </a:spcBef>
              <a:spcAft>
                <a:spcPts val="0"/>
              </a:spcAft>
              <a:buNone/>
            </a:pPr>
            <a:endParaRPr sz="3000">
              <a:solidFill>
                <a:srgbClr val="677480"/>
              </a:solidFill>
              <a:latin typeface="Lato"/>
              <a:ea typeface="Lato"/>
              <a:cs typeface="Lato"/>
              <a:sym typeface="Lato"/>
            </a:endParaRPr>
          </a:p>
        </p:txBody>
      </p:sp>
      <p:sp>
        <p:nvSpPr>
          <p:cNvPr id="247" name="Shape 247"/>
          <p:cNvSpPr txBox="1"/>
          <p:nvPr/>
        </p:nvSpPr>
        <p:spPr>
          <a:xfrm>
            <a:off x="6752400" y="5821900"/>
            <a:ext cx="2391600" cy="960600"/>
          </a:xfrm>
          <a:prstGeom prst="rect">
            <a:avLst/>
          </a:prstGeom>
          <a:noFill/>
          <a:ln>
            <a:noFill/>
          </a:ln>
        </p:spPr>
        <p:txBody>
          <a:bodyPr wrap="square" lIns="91425" tIns="91425" rIns="91425" bIns="91425" anchor="ctr" anchorCtr="0">
            <a:noAutofit/>
          </a:bodyPr>
          <a:lstStyle/>
          <a:p>
            <a:pPr marL="457200" lvl="0" indent="-381000" algn="just" rtl="0">
              <a:spcBef>
                <a:spcPts val="600"/>
              </a:spcBef>
              <a:buClr>
                <a:srgbClr val="677480"/>
              </a:buClr>
              <a:buSzPct val="100000"/>
              <a:buFont typeface="Lato"/>
              <a:buChar char="-"/>
            </a:pPr>
            <a:r>
              <a:rPr lang="en" sz="2400">
                <a:solidFill>
                  <a:srgbClr val="677480"/>
                </a:solidFill>
                <a:latin typeface="Lato"/>
                <a:ea typeface="Lato"/>
                <a:cs typeface="Lato"/>
                <a:sym typeface="Lato"/>
              </a:rPr>
              <a:t>Galitz, 2007</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252" name="Shape 252"/>
          <p:cNvPicPr preferRelativeResize="0"/>
          <p:nvPr/>
        </p:nvPicPr>
        <p:blipFill rotWithShape="1">
          <a:blip r:embed="rId3">
            <a:alphaModFix/>
          </a:blip>
          <a:srcRect l="2421" t="1579" r="3363" b="34721"/>
          <a:stretch/>
        </p:blipFill>
        <p:spPr>
          <a:xfrm>
            <a:off x="0" y="150024"/>
            <a:ext cx="9015400" cy="632321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57" name="Shape 257"/>
          <p:cNvPicPr preferRelativeResize="0"/>
          <p:nvPr/>
        </p:nvPicPr>
        <p:blipFill rotWithShape="1">
          <a:blip r:embed="rId3">
            <a:alphaModFix/>
          </a:blip>
          <a:srcRect l="5586" r="5595"/>
          <a:stretch/>
        </p:blipFill>
        <p:spPr>
          <a:xfrm>
            <a:off x="1" y="0"/>
            <a:ext cx="9144000" cy="6857999"/>
          </a:xfrm>
          <a:prstGeom prst="rect">
            <a:avLst/>
          </a:prstGeom>
          <a:noFill/>
          <a:ln>
            <a:noFill/>
          </a:ln>
        </p:spPr>
      </p:pic>
      <p:sp>
        <p:nvSpPr>
          <p:cNvPr id="258" name="Shape 258"/>
          <p:cNvSpPr/>
          <p:nvPr/>
        </p:nvSpPr>
        <p:spPr>
          <a:xfrm>
            <a:off x="0" y="3432533"/>
            <a:ext cx="4568400" cy="2286000"/>
          </a:xfrm>
          <a:prstGeom prst="rect">
            <a:avLst/>
          </a:prstGeom>
          <a:solidFill>
            <a:srgbClr val="FFFFFF">
              <a:alpha val="85490"/>
            </a:srgbClr>
          </a:solidFill>
          <a:ln>
            <a:noFill/>
          </a:ln>
        </p:spPr>
        <p:txBody>
          <a:bodyPr wrap="square" lIns="91425" tIns="91425" rIns="91425" bIns="91425" anchor="ctr" anchorCtr="0">
            <a:noAutofit/>
          </a:bodyPr>
          <a:lstStyle/>
          <a:p>
            <a:pPr lvl="0">
              <a:spcBef>
                <a:spcPts val="0"/>
              </a:spcBef>
              <a:buNone/>
            </a:pPr>
            <a:endParaRPr/>
          </a:p>
        </p:txBody>
      </p:sp>
      <p:sp>
        <p:nvSpPr>
          <p:cNvPr id="259" name="Shape 259"/>
          <p:cNvSpPr txBox="1">
            <a:spLocks noGrp="1"/>
          </p:cNvSpPr>
          <p:nvPr>
            <p:ph type="title"/>
          </p:nvPr>
        </p:nvSpPr>
        <p:spPr>
          <a:xfrm>
            <a:off x="351600" y="3649133"/>
            <a:ext cx="3997500" cy="1852800"/>
          </a:xfrm>
          <a:prstGeom prst="rect">
            <a:avLst/>
          </a:prstGeom>
        </p:spPr>
        <p:txBody>
          <a:bodyPr wrap="square" lIns="91425" tIns="91425" rIns="91425" bIns="91425" anchor="ctr" anchorCtr="0">
            <a:noAutofit/>
          </a:bodyPr>
          <a:lstStyle/>
          <a:p>
            <a:pPr marL="0" marR="0" lvl="0" indent="0" rtl="0">
              <a:spcBef>
                <a:spcPts val="0"/>
              </a:spcBef>
              <a:buNone/>
            </a:pPr>
            <a:r>
              <a:rPr lang="en" b="1"/>
              <a:t>DISEÑO CENTRADO EN EL USUARIO</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Shape 264"/>
          <p:cNvSpPr txBox="1">
            <a:spLocks noGrp="1"/>
          </p:cNvSpPr>
          <p:nvPr>
            <p:ph type="subTitle" idx="4294967295"/>
          </p:nvPr>
        </p:nvSpPr>
        <p:spPr>
          <a:xfrm>
            <a:off x="893700" y="686625"/>
            <a:ext cx="7529700" cy="1542300"/>
          </a:xfrm>
          <a:prstGeom prst="rect">
            <a:avLst/>
          </a:prstGeom>
        </p:spPr>
        <p:txBody>
          <a:bodyPr wrap="square" lIns="91425" tIns="91425" rIns="91425" bIns="91425" anchor="t" anchorCtr="0">
            <a:noAutofit/>
          </a:bodyPr>
          <a:lstStyle/>
          <a:p>
            <a:pPr marL="0" marR="0" lvl="0" indent="0" algn="l" rtl="0">
              <a:lnSpc>
                <a:spcPct val="100000"/>
              </a:lnSpc>
              <a:spcBef>
                <a:spcPts val="600"/>
              </a:spcBef>
              <a:spcAft>
                <a:spcPts val="0"/>
              </a:spcAft>
              <a:buNone/>
            </a:pPr>
            <a:r>
              <a:rPr lang="en" sz="3600" b="1">
                <a:solidFill>
                  <a:srgbClr val="2185C5"/>
                </a:solidFill>
              </a:rPr>
              <a:t>UCD</a:t>
            </a:r>
          </a:p>
        </p:txBody>
      </p:sp>
      <p:sp>
        <p:nvSpPr>
          <p:cNvPr id="265" name="Shape 265"/>
          <p:cNvSpPr txBox="1"/>
          <p:nvPr/>
        </p:nvSpPr>
        <p:spPr>
          <a:xfrm>
            <a:off x="977850" y="1929000"/>
            <a:ext cx="7361400" cy="3000000"/>
          </a:xfrm>
          <a:prstGeom prst="rect">
            <a:avLst/>
          </a:prstGeom>
          <a:noFill/>
          <a:ln>
            <a:noFill/>
          </a:ln>
        </p:spPr>
        <p:txBody>
          <a:bodyPr wrap="square" lIns="91425" tIns="91425" rIns="91425" bIns="91425" anchor="ctr" anchorCtr="0">
            <a:noAutofit/>
          </a:bodyPr>
          <a:lstStyle/>
          <a:p>
            <a:pPr marL="457200" marR="0" lvl="0" indent="-419100" algn="l" rtl="0">
              <a:lnSpc>
                <a:spcPct val="100000"/>
              </a:lnSpc>
              <a:spcBef>
                <a:spcPts val="600"/>
              </a:spcBef>
              <a:spcAft>
                <a:spcPts val="0"/>
              </a:spcAft>
              <a:buClr>
                <a:srgbClr val="677480"/>
              </a:buClr>
              <a:buSzPct val="100000"/>
              <a:buFont typeface="Lato"/>
              <a:buChar char="▷"/>
            </a:pPr>
            <a:r>
              <a:rPr lang="en" sz="3000">
                <a:solidFill>
                  <a:srgbClr val="677480"/>
                </a:solidFill>
                <a:latin typeface="Lato"/>
                <a:ea typeface="Lato"/>
                <a:cs typeface="Lato"/>
                <a:sym typeface="Lato"/>
              </a:rPr>
              <a:t>Usuarios primarios: Estudiantes de la ESPE.</a:t>
            </a:r>
          </a:p>
          <a:p>
            <a:pPr marL="457200" marR="0" lvl="0" indent="-419100" algn="l" rtl="0">
              <a:lnSpc>
                <a:spcPct val="100000"/>
              </a:lnSpc>
              <a:spcBef>
                <a:spcPts val="600"/>
              </a:spcBef>
              <a:spcAft>
                <a:spcPts val="0"/>
              </a:spcAft>
              <a:buClr>
                <a:srgbClr val="677480"/>
              </a:buClr>
              <a:buSzPct val="100000"/>
              <a:buFont typeface="Lato"/>
              <a:buChar char="▷"/>
            </a:pPr>
            <a:r>
              <a:rPr lang="en" sz="3000">
                <a:solidFill>
                  <a:srgbClr val="677480"/>
                </a:solidFill>
                <a:latin typeface="Lato"/>
                <a:ea typeface="Lato"/>
                <a:cs typeface="Lato"/>
                <a:sym typeface="Lato"/>
              </a:rPr>
              <a:t>Usuarios secundarios: No aplica al ser de uso personal.</a:t>
            </a:r>
          </a:p>
          <a:p>
            <a:pPr marL="457200" marR="0" lvl="0" indent="-419100" algn="l" rtl="0">
              <a:lnSpc>
                <a:spcPct val="100000"/>
              </a:lnSpc>
              <a:spcBef>
                <a:spcPts val="600"/>
              </a:spcBef>
              <a:spcAft>
                <a:spcPts val="0"/>
              </a:spcAft>
              <a:buClr>
                <a:srgbClr val="677480"/>
              </a:buClr>
              <a:buSzPct val="100000"/>
              <a:buFont typeface="Lato"/>
              <a:buChar char="▷"/>
            </a:pPr>
            <a:r>
              <a:rPr lang="en" sz="3000">
                <a:solidFill>
                  <a:srgbClr val="677480"/>
                </a:solidFill>
                <a:latin typeface="Lato"/>
                <a:ea typeface="Lato"/>
                <a:cs typeface="Lato"/>
                <a:sym typeface="Lato"/>
              </a:rPr>
              <a:t>Usuarios terciarios: Comunidad universitaria.</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Shape 270"/>
          <p:cNvSpPr txBox="1">
            <a:spLocks noGrp="1"/>
          </p:cNvSpPr>
          <p:nvPr>
            <p:ph type="subTitle" idx="4294967295"/>
          </p:nvPr>
        </p:nvSpPr>
        <p:spPr>
          <a:xfrm>
            <a:off x="893700" y="686625"/>
            <a:ext cx="7529700" cy="1046400"/>
          </a:xfrm>
          <a:prstGeom prst="rect">
            <a:avLst/>
          </a:prstGeom>
        </p:spPr>
        <p:txBody>
          <a:bodyPr wrap="square" lIns="91425" tIns="91425" rIns="91425" bIns="91425" anchor="t" anchorCtr="0">
            <a:noAutofit/>
          </a:bodyPr>
          <a:lstStyle/>
          <a:p>
            <a:pPr marL="0" marR="0" lvl="0" indent="0" algn="l" rtl="0">
              <a:lnSpc>
                <a:spcPct val="100000"/>
              </a:lnSpc>
              <a:spcBef>
                <a:spcPts val="600"/>
              </a:spcBef>
              <a:spcAft>
                <a:spcPts val="0"/>
              </a:spcAft>
              <a:buNone/>
            </a:pPr>
            <a:r>
              <a:rPr lang="en" sz="3600" b="1">
                <a:solidFill>
                  <a:srgbClr val="2185C5"/>
                </a:solidFill>
              </a:rPr>
              <a:t>DISEÑO CENTRADO EN EL USUARIO</a:t>
            </a:r>
          </a:p>
        </p:txBody>
      </p:sp>
      <p:pic>
        <p:nvPicPr>
          <p:cNvPr id="271" name="Shape 271"/>
          <p:cNvPicPr preferRelativeResize="0"/>
          <p:nvPr/>
        </p:nvPicPr>
        <p:blipFill>
          <a:blip r:embed="rId3">
            <a:alphaModFix/>
          </a:blip>
          <a:stretch>
            <a:fillRect/>
          </a:stretch>
        </p:blipFill>
        <p:spPr>
          <a:xfrm>
            <a:off x="677700" y="2835850"/>
            <a:ext cx="7961699" cy="1767199"/>
          </a:xfrm>
          <a:prstGeom prst="rect">
            <a:avLst/>
          </a:prstGeom>
          <a:noFill/>
          <a:ln>
            <a:noFill/>
          </a:ln>
        </p:spPr>
      </p:pic>
      <p:sp>
        <p:nvSpPr>
          <p:cNvPr id="272" name="Shape 272"/>
          <p:cNvSpPr txBox="1"/>
          <p:nvPr/>
        </p:nvSpPr>
        <p:spPr>
          <a:xfrm>
            <a:off x="2925850" y="5705875"/>
            <a:ext cx="7001100" cy="960600"/>
          </a:xfrm>
          <a:prstGeom prst="rect">
            <a:avLst/>
          </a:prstGeom>
          <a:noFill/>
          <a:ln>
            <a:noFill/>
          </a:ln>
        </p:spPr>
        <p:txBody>
          <a:bodyPr wrap="square" lIns="91425" tIns="91425" rIns="91425" bIns="91425" anchor="ctr" anchorCtr="0">
            <a:noAutofit/>
          </a:bodyPr>
          <a:lstStyle/>
          <a:p>
            <a:pPr marL="457200" lvl="0" indent="-381000" algn="just" rtl="0">
              <a:spcBef>
                <a:spcPts val="600"/>
              </a:spcBef>
              <a:buClr>
                <a:srgbClr val="677480"/>
              </a:buClr>
              <a:buSzPct val="100000"/>
              <a:buFont typeface="Lato"/>
              <a:buChar char="-"/>
            </a:pPr>
            <a:r>
              <a:rPr lang="en" sz="2400">
                <a:solidFill>
                  <a:srgbClr val="677480"/>
                </a:solidFill>
                <a:latin typeface="Lato"/>
                <a:ea typeface="Lato"/>
                <a:cs typeface="Lato"/>
                <a:sym typeface="Lato"/>
              </a:rPr>
              <a:t>The Interaction Design Foundation, 2017</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7" name="Shape 277"/>
          <p:cNvPicPr preferRelativeResize="0"/>
          <p:nvPr/>
        </p:nvPicPr>
        <p:blipFill rotWithShape="1">
          <a:blip r:embed="rId3">
            <a:alphaModFix/>
          </a:blip>
          <a:srcRect l="13369" r="13369"/>
          <a:stretch/>
        </p:blipFill>
        <p:spPr>
          <a:xfrm>
            <a:off x="1" y="0"/>
            <a:ext cx="9144000" cy="6857998"/>
          </a:xfrm>
          <a:prstGeom prst="rect">
            <a:avLst/>
          </a:prstGeom>
          <a:noFill/>
          <a:ln>
            <a:noFill/>
          </a:ln>
        </p:spPr>
      </p:pic>
      <p:sp>
        <p:nvSpPr>
          <p:cNvPr id="278" name="Shape 278"/>
          <p:cNvSpPr/>
          <p:nvPr/>
        </p:nvSpPr>
        <p:spPr>
          <a:xfrm>
            <a:off x="0" y="3432533"/>
            <a:ext cx="4568400" cy="2286000"/>
          </a:xfrm>
          <a:prstGeom prst="rect">
            <a:avLst/>
          </a:prstGeom>
          <a:solidFill>
            <a:srgbClr val="FFFFFF">
              <a:alpha val="85490"/>
            </a:srgbClr>
          </a:solidFill>
          <a:ln>
            <a:noFill/>
          </a:ln>
        </p:spPr>
        <p:txBody>
          <a:bodyPr wrap="square" lIns="91425" tIns="91425" rIns="91425" bIns="91425" anchor="ctr" anchorCtr="0">
            <a:noAutofit/>
          </a:bodyPr>
          <a:lstStyle/>
          <a:p>
            <a:pPr lvl="0">
              <a:spcBef>
                <a:spcPts val="0"/>
              </a:spcBef>
              <a:buNone/>
            </a:pPr>
            <a:endParaRPr/>
          </a:p>
        </p:txBody>
      </p:sp>
      <p:sp>
        <p:nvSpPr>
          <p:cNvPr id="279" name="Shape 279"/>
          <p:cNvSpPr txBox="1">
            <a:spLocks noGrp="1"/>
          </p:cNvSpPr>
          <p:nvPr>
            <p:ph type="title"/>
          </p:nvPr>
        </p:nvSpPr>
        <p:spPr>
          <a:xfrm>
            <a:off x="351600" y="3649133"/>
            <a:ext cx="3997500" cy="1852800"/>
          </a:xfrm>
          <a:prstGeom prst="rect">
            <a:avLst/>
          </a:prstGeom>
        </p:spPr>
        <p:txBody>
          <a:bodyPr wrap="square" lIns="91425" tIns="91425" rIns="91425" bIns="91425" anchor="ctr" anchorCtr="0">
            <a:noAutofit/>
          </a:bodyPr>
          <a:lstStyle/>
          <a:p>
            <a:pPr marL="0" marR="0" lvl="0" indent="0" rtl="0">
              <a:spcBef>
                <a:spcPts val="0"/>
              </a:spcBef>
              <a:buNone/>
            </a:pPr>
            <a:r>
              <a:rPr lang="en"/>
              <a:t>USABILIDAD</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Shape 284"/>
          <p:cNvSpPr txBox="1">
            <a:spLocks noGrp="1"/>
          </p:cNvSpPr>
          <p:nvPr>
            <p:ph type="subTitle" idx="4294967295"/>
          </p:nvPr>
        </p:nvSpPr>
        <p:spPr>
          <a:xfrm>
            <a:off x="893700" y="686625"/>
            <a:ext cx="7529700" cy="1046400"/>
          </a:xfrm>
          <a:prstGeom prst="rect">
            <a:avLst/>
          </a:prstGeom>
        </p:spPr>
        <p:txBody>
          <a:bodyPr wrap="square" lIns="91425" tIns="91425" rIns="91425" bIns="91425" anchor="t" anchorCtr="0">
            <a:noAutofit/>
          </a:bodyPr>
          <a:lstStyle/>
          <a:p>
            <a:pPr marL="0" marR="0" lvl="0" indent="0" algn="l" rtl="0">
              <a:lnSpc>
                <a:spcPct val="100000"/>
              </a:lnSpc>
              <a:spcBef>
                <a:spcPts val="600"/>
              </a:spcBef>
              <a:spcAft>
                <a:spcPts val="0"/>
              </a:spcAft>
              <a:buNone/>
            </a:pPr>
            <a:r>
              <a:rPr lang="en" sz="3600" b="1">
                <a:solidFill>
                  <a:srgbClr val="2185C5"/>
                </a:solidFill>
              </a:rPr>
              <a:t>USABILIDAD</a:t>
            </a:r>
          </a:p>
        </p:txBody>
      </p:sp>
      <p:sp>
        <p:nvSpPr>
          <p:cNvPr id="285" name="Shape 285"/>
          <p:cNvSpPr txBox="1">
            <a:spLocks noGrp="1"/>
          </p:cNvSpPr>
          <p:nvPr>
            <p:ph type="title"/>
          </p:nvPr>
        </p:nvSpPr>
        <p:spPr>
          <a:xfrm>
            <a:off x="951450" y="1582150"/>
            <a:ext cx="6462600" cy="673800"/>
          </a:xfrm>
          <a:prstGeom prst="rect">
            <a:avLst/>
          </a:prstGeom>
        </p:spPr>
        <p:txBody>
          <a:bodyPr wrap="square" lIns="91425" tIns="91425" rIns="91425" bIns="91425" anchor="b" anchorCtr="0">
            <a:noAutofit/>
          </a:bodyPr>
          <a:lstStyle/>
          <a:p>
            <a:pPr lvl="0" rtl="0">
              <a:spcBef>
                <a:spcPts val="0"/>
              </a:spcBef>
              <a:buNone/>
            </a:pPr>
            <a:r>
              <a:rPr lang="en"/>
              <a:t>ISO/IEC 9126-1</a:t>
            </a:r>
          </a:p>
        </p:txBody>
      </p:sp>
      <p:sp>
        <p:nvSpPr>
          <p:cNvPr id="286" name="Shape 286"/>
          <p:cNvSpPr txBox="1">
            <a:spLocks noGrp="1"/>
          </p:cNvSpPr>
          <p:nvPr>
            <p:ph type="title"/>
          </p:nvPr>
        </p:nvSpPr>
        <p:spPr>
          <a:xfrm>
            <a:off x="893700" y="3512325"/>
            <a:ext cx="6462600" cy="673800"/>
          </a:xfrm>
          <a:prstGeom prst="rect">
            <a:avLst/>
          </a:prstGeom>
        </p:spPr>
        <p:txBody>
          <a:bodyPr wrap="square" lIns="91425" tIns="91425" rIns="91425" bIns="91425" anchor="b" anchorCtr="0">
            <a:noAutofit/>
          </a:bodyPr>
          <a:lstStyle/>
          <a:p>
            <a:pPr lvl="0" rtl="0">
              <a:spcBef>
                <a:spcPts val="0"/>
              </a:spcBef>
              <a:buNone/>
            </a:pPr>
            <a:r>
              <a:rPr lang="en"/>
              <a:t>ISO/DIS 9241-11.2</a:t>
            </a:r>
          </a:p>
        </p:txBody>
      </p:sp>
      <p:sp>
        <p:nvSpPr>
          <p:cNvPr id="287" name="Shape 287"/>
          <p:cNvSpPr txBox="1">
            <a:spLocks noGrp="1"/>
          </p:cNvSpPr>
          <p:nvPr>
            <p:ph type="body" idx="1"/>
          </p:nvPr>
        </p:nvSpPr>
        <p:spPr>
          <a:xfrm>
            <a:off x="951450" y="4035750"/>
            <a:ext cx="7355100" cy="1143000"/>
          </a:xfrm>
          <a:prstGeom prst="rect">
            <a:avLst/>
          </a:prstGeom>
        </p:spPr>
        <p:txBody>
          <a:bodyPr wrap="square" lIns="91425" tIns="91425" rIns="91425" bIns="91425" anchor="t" anchorCtr="0">
            <a:noAutofit/>
          </a:bodyPr>
          <a:lstStyle/>
          <a:p>
            <a:pPr lvl="0" algn="just" rtl="0">
              <a:spcBef>
                <a:spcPts val="0"/>
              </a:spcBef>
              <a:buNone/>
            </a:pPr>
            <a:r>
              <a:rPr lang="en"/>
              <a:t>El grado en que un sistema, producto o servicio puede ser utilizado por usuarios específicos para alcanzar las metas concretas con eficacia, eficiencia y satisfacción en un contexto determinado de uso.</a:t>
            </a:r>
            <a:br>
              <a:rPr lang="en"/>
            </a:br>
            <a:endParaRPr lang="en"/>
          </a:p>
        </p:txBody>
      </p:sp>
      <p:sp>
        <p:nvSpPr>
          <p:cNvPr id="288" name="Shape 288"/>
          <p:cNvSpPr txBox="1">
            <a:spLocks noGrp="1"/>
          </p:cNvSpPr>
          <p:nvPr>
            <p:ph type="body" idx="1"/>
          </p:nvPr>
        </p:nvSpPr>
        <p:spPr>
          <a:xfrm>
            <a:off x="951450" y="2051175"/>
            <a:ext cx="7355100" cy="1143000"/>
          </a:xfrm>
          <a:prstGeom prst="rect">
            <a:avLst/>
          </a:prstGeom>
        </p:spPr>
        <p:txBody>
          <a:bodyPr wrap="square" lIns="91425" tIns="91425" rIns="91425" bIns="91425" anchor="t" anchorCtr="0">
            <a:noAutofit/>
          </a:bodyPr>
          <a:lstStyle/>
          <a:p>
            <a:pPr lvl="0" algn="just" rtl="0">
              <a:spcBef>
                <a:spcPts val="0"/>
              </a:spcBef>
              <a:buNone/>
            </a:pPr>
            <a:r>
              <a:rPr lang="en"/>
              <a:t>La capacidad que tiene el producto de ser entendido, aprendido, utilizado y de ser atractivo para el usuario, cuando se usa bajo condiciones específicas, posicionándolo como uno de los atributos principales de calidad de un producto software.</a:t>
            </a:r>
            <a:br>
              <a:rPr lang="en"/>
            </a:br>
            <a:endParaRPr lang="en"/>
          </a:p>
        </p:txBody>
      </p:sp>
      <p:pic>
        <p:nvPicPr>
          <p:cNvPr id="289" name="Shape 289"/>
          <p:cNvPicPr preferRelativeResize="0"/>
          <p:nvPr/>
        </p:nvPicPr>
        <p:blipFill>
          <a:blip r:embed="rId3">
            <a:alphaModFix/>
          </a:blip>
          <a:stretch>
            <a:fillRect/>
          </a:stretch>
        </p:blipFill>
        <p:spPr>
          <a:xfrm>
            <a:off x="5599100" y="374894"/>
            <a:ext cx="2707425" cy="153239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Shape 294"/>
          <p:cNvSpPr txBox="1">
            <a:spLocks noGrp="1"/>
          </p:cNvSpPr>
          <p:nvPr>
            <p:ph type="subTitle" idx="4294967295"/>
          </p:nvPr>
        </p:nvSpPr>
        <p:spPr>
          <a:xfrm>
            <a:off x="893700" y="686625"/>
            <a:ext cx="7529700" cy="1236300"/>
          </a:xfrm>
          <a:prstGeom prst="rect">
            <a:avLst/>
          </a:prstGeom>
        </p:spPr>
        <p:txBody>
          <a:bodyPr wrap="square" lIns="91425" tIns="91425" rIns="91425" bIns="91425" anchor="t" anchorCtr="0">
            <a:noAutofit/>
          </a:bodyPr>
          <a:lstStyle/>
          <a:p>
            <a:pPr marL="0" marR="0" lvl="0" indent="0" algn="l" rtl="0">
              <a:lnSpc>
                <a:spcPct val="100000"/>
              </a:lnSpc>
              <a:spcBef>
                <a:spcPts val="600"/>
              </a:spcBef>
              <a:spcAft>
                <a:spcPts val="0"/>
              </a:spcAft>
              <a:buNone/>
            </a:pPr>
            <a:r>
              <a:rPr lang="en" sz="3600" b="1">
                <a:solidFill>
                  <a:srgbClr val="2185C5"/>
                </a:solidFill>
              </a:rPr>
              <a:t>COSTO-BENEFICIO </a:t>
            </a:r>
          </a:p>
          <a:p>
            <a:pPr marL="0" marR="0" lvl="0" indent="0" algn="l" rtl="0">
              <a:lnSpc>
                <a:spcPct val="100000"/>
              </a:lnSpc>
              <a:spcBef>
                <a:spcPts val="600"/>
              </a:spcBef>
              <a:spcAft>
                <a:spcPts val="0"/>
              </a:spcAft>
              <a:buNone/>
            </a:pPr>
            <a:r>
              <a:rPr lang="en" sz="3600" b="1">
                <a:solidFill>
                  <a:srgbClr val="2185C5"/>
                </a:solidFill>
              </a:rPr>
              <a:t>DE LA USABILIDAD</a:t>
            </a:r>
          </a:p>
        </p:txBody>
      </p:sp>
      <p:sp>
        <p:nvSpPr>
          <p:cNvPr id="295" name="Shape 295"/>
          <p:cNvSpPr txBox="1">
            <a:spLocks noGrp="1"/>
          </p:cNvSpPr>
          <p:nvPr>
            <p:ph type="body" idx="2"/>
          </p:nvPr>
        </p:nvSpPr>
        <p:spPr>
          <a:xfrm>
            <a:off x="6460625" y="6076050"/>
            <a:ext cx="2038200" cy="410100"/>
          </a:xfrm>
          <a:prstGeom prst="rect">
            <a:avLst/>
          </a:prstGeom>
        </p:spPr>
        <p:txBody>
          <a:bodyPr wrap="square" lIns="91425" tIns="91425" rIns="91425" bIns="91425" anchor="t" anchorCtr="0">
            <a:noAutofit/>
          </a:bodyPr>
          <a:lstStyle/>
          <a:p>
            <a:pPr lvl="0" rtl="0">
              <a:spcBef>
                <a:spcPts val="0"/>
              </a:spcBef>
              <a:buNone/>
            </a:pPr>
            <a:r>
              <a:rPr lang="en" sz="1000" b="1"/>
              <a:t>Fuente:</a:t>
            </a:r>
            <a:r>
              <a:rPr lang="en" sz="1000"/>
              <a:t> </a:t>
            </a:r>
            <a:r>
              <a:rPr lang="en" sz="1000">
                <a:latin typeface="Arial"/>
                <a:ea typeface="Arial"/>
                <a:cs typeface="Arial"/>
                <a:sym typeface="Arial"/>
              </a:rPr>
              <a:t>Rajanen &amp; Iivari, 2007</a:t>
            </a:r>
          </a:p>
        </p:txBody>
      </p:sp>
      <p:pic>
        <p:nvPicPr>
          <p:cNvPr id="296" name="Shape 296"/>
          <p:cNvPicPr preferRelativeResize="0"/>
          <p:nvPr/>
        </p:nvPicPr>
        <p:blipFill>
          <a:blip r:embed="rId3">
            <a:alphaModFix/>
          </a:blip>
          <a:stretch>
            <a:fillRect/>
          </a:stretch>
        </p:blipFill>
        <p:spPr>
          <a:xfrm>
            <a:off x="710437" y="2470725"/>
            <a:ext cx="7896225" cy="3057525"/>
          </a:xfrm>
          <a:prstGeom prst="rect">
            <a:avLst/>
          </a:prstGeom>
          <a:noFill/>
          <a:ln>
            <a:noFill/>
          </a:ln>
        </p:spPr>
      </p:pic>
      <p:pic>
        <p:nvPicPr>
          <p:cNvPr id="297" name="Shape 297"/>
          <p:cNvPicPr preferRelativeResize="0"/>
          <p:nvPr/>
        </p:nvPicPr>
        <p:blipFill>
          <a:blip r:embed="rId4">
            <a:alphaModFix/>
          </a:blip>
          <a:stretch>
            <a:fillRect/>
          </a:stretch>
        </p:blipFill>
        <p:spPr>
          <a:xfrm>
            <a:off x="5933025" y="686625"/>
            <a:ext cx="2490375" cy="16602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Shape 302"/>
          <p:cNvSpPr txBox="1">
            <a:spLocks noGrp="1"/>
          </p:cNvSpPr>
          <p:nvPr>
            <p:ph type="subTitle" idx="4294967295"/>
          </p:nvPr>
        </p:nvSpPr>
        <p:spPr>
          <a:xfrm>
            <a:off x="893700" y="686625"/>
            <a:ext cx="3772200" cy="1236300"/>
          </a:xfrm>
          <a:prstGeom prst="rect">
            <a:avLst/>
          </a:prstGeom>
        </p:spPr>
        <p:txBody>
          <a:bodyPr wrap="square" lIns="91425" tIns="91425" rIns="91425" bIns="91425" anchor="t" anchorCtr="0">
            <a:noAutofit/>
          </a:bodyPr>
          <a:lstStyle/>
          <a:p>
            <a:pPr marL="0" marR="0" lvl="0" indent="0" algn="l" rtl="0">
              <a:lnSpc>
                <a:spcPct val="100000"/>
              </a:lnSpc>
              <a:spcBef>
                <a:spcPts val="600"/>
              </a:spcBef>
              <a:spcAft>
                <a:spcPts val="0"/>
              </a:spcAft>
              <a:buNone/>
            </a:pPr>
            <a:r>
              <a:rPr lang="en" sz="3600" b="1">
                <a:solidFill>
                  <a:srgbClr val="2185C5"/>
                </a:solidFill>
              </a:rPr>
              <a:t>USABILIDAD DE</a:t>
            </a:r>
          </a:p>
          <a:p>
            <a:pPr marL="0" marR="0" lvl="0" indent="0" algn="l" rtl="0">
              <a:lnSpc>
                <a:spcPct val="100000"/>
              </a:lnSpc>
              <a:spcBef>
                <a:spcPts val="600"/>
              </a:spcBef>
              <a:spcAft>
                <a:spcPts val="0"/>
              </a:spcAft>
              <a:buNone/>
            </a:pPr>
            <a:r>
              <a:rPr lang="en" sz="3600" b="1">
                <a:solidFill>
                  <a:srgbClr val="2185C5"/>
                </a:solidFill>
              </a:rPr>
              <a:t>PÁGINAS WEB</a:t>
            </a:r>
          </a:p>
        </p:txBody>
      </p:sp>
      <p:pic>
        <p:nvPicPr>
          <p:cNvPr id="303" name="Shape 303"/>
          <p:cNvPicPr preferRelativeResize="0"/>
          <p:nvPr/>
        </p:nvPicPr>
        <p:blipFill rotWithShape="1">
          <a:blip r:embed="rId3">
            <a:alphaModFix/>
          </a:blip>
          <a:srcRect r="25037"/>
          <a:stretch/>
        </p:blipFill>
        <p:spPr>
          <a:xfrm>
            <a:off x="4781375" y="0"/>
            <a:ext cx="4362624" cy="6755449"/>
          </a:xfrm>
          <a:prstGeom prst="rect">
            <a:avLst/>
          </a:prstGeom>
          <a:noFill/>
          <a:ln>
            <a:noFill/>
          </a:ln>
        </p:spPr>
      </p:pic>
      <p:sp>
        <p:nvSpPr>
          <p:cNvPr id="304" name="Shape 304"/>
          <p:cNvSpPr txBox="1">
            <a:spLocks noGrp="1"/>
          </p:cNvSpPr>
          <p:nvPr>
            <p:ph type="body" idx="1"/>
          </p:nvPr>
        </p:nvSpPr>
        <p:spPr>
          <a:xfrm>
            <a:off x="893700" y="2362200"/>
            <a:ext cx="3657000" cy="3432000"/>
          </a:xfrm>
          <a:prstGeom prst="rect">
            <a:avLst/>
          </a:prstGeom>
        </p:spPr>
        <p:txBody>
          <a:bodyPr wrap="square" lIns="91425" tIns="91425" rIns="91425" bIns="91425" anchor="t" anchorCtr="0">
            <a:noAutofit/>
          </a:bodyPr>
          <a:lstStyle/>
          <a:p>
            <a:pPr lvl="0" rtl="0">
              <a:spcBef>
                <a:spcPts val="0"/>
              </a:spcBef>
              <a:buNone/>
            </a:pPr>
            <a:r>
              <a:rPr lang="en" sz="1800"/>
              <a:t>Los sitios web hoy en día simbolizan la imagen de las empresas, ya que es una plataforma importante para proporcionar información y servir como un medio público para acumular recursos empresariales, por lo cual asegurar su usabilidad es una tarea muy importante</a:t>
            </a:r>
            <a:r>
              <a:rPr lang="en"/>
              <a: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Shape 309"/>
          <p:cNvSpPr txBox="1">
            <a:spLocks noGrp="1"/>
          </p:cNvSpPr>
          <p:nvPr>
            <p:ph type="body" idx="1"/>
          </p:nvPr>
        </p:nvSpPr>
        <p:spPr>
          <a:xfrm>
            <a:off x="893700" y="2746775"/>
            <a:ext cx="3094800" cy="3432000"/>
          </a:xfrm>
          <a:prstGeom prst="rect">
            <a:avLst/>
          </a:prstGeom>
        </p:spPr>
        <p:txBody>
          <a:bodyPr wrap="square" lIns="91425" tIns="91425" rIns="91425" bIns="91425" anchor="t" anchorCtr="0">
            <a:noAutofit/>
          </a:bodyPr>
          <a:lstStyle/>
          <a:p>
            <a:pPr lvl="0">
              <a:spcBef>
                <a:spcPts val="0"/>
              </a:spcBef>
              <a:buNone/>
            </a:pPr>
            <a:r>
              <a:rPr lang="en" sz="1800"/>
              <a:t>Particularidades</a:t>
            </a:r>
          </a:p>
          <a:p>
            <a:pPr marL="457200" lvl="0" indent="-342900" rtl="0">
              <a:spcBef>
                <a:spcPts val="0"/>
              </a:spcBef>
              <a:buSzPct val="100000"/>
            </a:pPr>
            <a:r>
              <a:rPr lang="en" sz="1800"/>
              <a:t>Capacidad Computacional</a:t>
            </a:r>
          </a:p>
          <a:p>
            <a:pPr marL="457200" lvl="0" indent="-342900" rtl="0">
              <a:spcBef>
                <a:spcPts val="0"/>
              </a:spcBef>
              <a:buSzPct val="100000"/>
            </a:pPr>
            <a:r>
              <a:rPr lang="en" sz="1800"/>
              <a:t>Tamaño y resolución de la pantalla</a:t>
            </a:r>
          </a:p>
          <a:p>
            <a:pPr marL="457200" lvl="0" indent="-342900" rtl="0">
              <a:spcBef>
                <a:spcPts val="0"/>
              </a:spcBef>
              <a:buSzPct val="100000"/>
            </a:pPr>
            <a:r>
              <a:rPr lang="en" sz="1800"/>
              <a:t>Métodos de entrada y salida</a:t>
            </a:r>
          </a:p>
          <a:p>
            <a:pPr marL="457200" lvl="0" indent="-342900" rtl="0">
              <a:spcBef>
                <a:spcPts val="0"/>
              </a:spcBef>
              <a:buSzPct val="100000"/>
            </a:pPr>
            <a:r>
              <a:rPr lang="en" sz="1800"/>
              <a:t>Conexión a internet</a:t>
            </a:r>
          </a:p>
          <a:p>
            <a:pPr marL="457200" lvl="0" indent="-342900" rtl="0">
              <a:spcBef>
                <a:spcPts val="0"/>
              </a:spcBef>
              <a:buSzPct val="100000"/>
            </a:pPr>
            <a:r>
              <a:rPr lang="en" sz="1800"/>
              <a:t>Sensores</a:t>
            </a:r>
          </a:p>
        </p:txBody>
      </p:sp>
      <p:pic>
        <p:nvPicPr>
          <p:cNvPr id="310" name="Shape 310"/>
          <p:cNvPicPr preferRelativeResize="0"/>
          <p:nvPr/>
        </p:nvPicPr>
        <p:blipFill rotWithShape="1">
          <a:blip r:embed="rId3">
            <a:alphaModFix/>
          </a:blip>
          <a:srcRect l="27897" r="6026" b="1536"/>
          <a:stretch/>
        </p:blipFill>
        <p:spPr>
          <a:xfrm>
            <a:off x="4612500" y="0"/>
            <a:ext cx="4531499" cy="6752624"/>
          </a:xfrm>
          <a:prstGeom prst="rect">
            <a:avLst/>
          </a:prstGeom>
          <a:noFill/>
          <a:ln>
            <a:noFill/>
          </a:ln>
        </p:spPr>
      </p:pic>
      <p:sp>
        <p:nvSpPr>
          <p:cNvPr id="311" name="Shape 311"/>
          <p:cNvSpPr txBox="1">
            <a:spLocks noGrp="1"/>
          </p:cNvSpPr>
          <p:nvPr>
            <p:ph type="subTitle" idx="4294967295"/>
          </p:nvPr>
        </p:nvSpPr>
        <p:spPr>
          <a:xfrm>
            <a:off x="893700" y="699350"/>
            <a:ext cx="3772200" cy="1493100"/>
          </a:xfrm>
          <a:prstGeom prst="rect">
            <a:avLst/>
          </a:prstGeom>
        </p:spPr>
        <p:txBody>
          <a:bodyPr wrap="square" lIns="91425" tIns="91425" rIns="91425" bIns="91425" anchor="t" anchorCtr="0">
            <a:noAutofit/>
          </a:bodyPr>
          <a:lstStyle/>
          <a:p>
            <a:pPr marL="0" marR="0" lvl="0" indent="0" algn="l" rtl="0">
              <a:lnSpc>
                <a:spcPct val="100000"/>
              </a:lnSpc>
              <a:spcBef>
                <a:spcPts val="600"/>
              </a:spcBef>
              <a:spcAft>
                <a:spcPts val="0"/>
              </a:spcAft>
              <a:buNone/>
            </a:pPr>
            <a:r>
              <a:rPr lang="en" sz="3600" b="1">
                <a:solidFill>
                  <a:srgbClr val="2185C5"/>
                </a:solidFill>
              </a:rPr>
              <a:t>USABILIDAD DE</a:t>
            </a:r>
          </a:p>
          <a:p>
            <a:pPr marL="0" marR="0" lvl="0" indent="0" algn="l" rtl="0">
              <a:lnSpc>
                <a:spcPct val="100000"/>
              </a:lnSpc>
              <a:spcBef>
                <a:spcPts val="600"/>
              </a:spcBef>
              <a:spcAft>
                <a:spcPts val="0"/>
              </a:spcAft>
              <a:buNone/>
            </a:pPr>
            <a:r>
              <a:rPr lang="en" sz="3600" b="1">
                <a:solidFill>
                  <a:srgbClr val="2185C5"/>
                </a:solidFill>
              </a:rPr>
              <a:t>APLICACIONES MÓVILES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Shape 138"/>
          <p:cNvSpPr txBox="1">
            <a:spLocks noGrp="1"/>
          </p:cNvSpPr>
          <p:nvPr>
            <p:ph type="subTitle" idx="4294967295"/>
          </p:nvPr>
        </p:nvSpPr>
        <p:spPr>
          <a:xfrm>
            <a:off x="893700" y="686625"/>
            <a:ext cx="5561100" cy="1046400"/>
          </a:xfrm>
          <a:prstGeom prst="rect">
            <a:avLst/>
          </a:prstGeom>
        </p:spPr>
        <p:txBody>
          <a:bodyPr wrap="square" lIns="91425" tIns="91425" rIns="91425" bIns="91425" anchor="t" anchorCtr="0">
            <a:noAutofit/>
          </a:bodyPr>
          <a:lstStyle/>
          <a:p>
            <a:pPr marL="0" marR="0" lvl="0" indent="0" algn="l" rtl="0">
              <a:lnSpc>
                <a:spcPct val="100000"/>
              </a:lnSpc>
              <a:spcBef>
                <a:spcPts val="600"/>
              </a:spcBef>
              <a:spcAft>
                <a:spcPts val="0"/>
              </a:spcAft>
              <a:buNone/>
            </a:pPr>
            <a:r>
              <a:rPr lang="en" sz="3600" b="1">
                <a:solidFill>
                  <a:srgbClr val="2185C5"/>
                </a:solidFill>
              </a:rPr>
              <a:t>Introducción</a:t>
            </a:r>
          </a:p>
        </p:txBody>
      </p:sp>
      <p:sp>
        <p:nvSpPr>
          <p:cNvPr id="139" name="Shape 139"/>
          <p:cNvSpPr/>
          <p:nvPr/>
        </p:nvSpPr>
        <p:spPr>
          <a:xfrm>
            <a:off x="130450" y="2162775"/>
            <a:ext cx="3002699" cy="2999400"/>
          </a:xfrm>
          <a:prstGeom prst="ellipse">
            <a:avLst/>
          </a:prstGeom>
          <a:solidFill>
            <a:srgbClr val="FF9715">
              <a:alpha val="85380"/>
            </a:srgbClr>
          </a:solidFill>
          <a:ln>
            <a:noFill/>
          </a:ln>
        </p:spPr>
        <p:txBody>
          <a:bodyPr wrap="square" lIns="91425" tIns="91425" rIns="91425" bIns="91425" anchor="ctr" anchorCtr="0">
            <a:noAutofit/>
          </a:bodyPr>
          <a:lstStyle/>
          <a:p>
            <a:pPr lvl="0" algn="ctr" rtl="0">
              <a:spcBef>
                <a:spcPts val="0"/>
              </a:spcBef>
              <a:buNone/>
            </a:pPr>
            <a:r>
              <a:rPr lang="en" sz="2400" b="1">
                <a:solidFill>
                  <a:srgbClr val="FFFFFF"/>
                </a:solidFill>
                <a:latin typeface="Lato"/>
                <a:ea typeface="Lato"/>
                <a:cs typeface="Lato"/>
                <a:sym typeface="Lato"/>
              </a:rPr>
              <a:t>Universidad de las Fuerzas Armadas ESPE</a:t>
            </a:r>
          </a:p>
        </p:txBody>
      </p:sp>
      <p:sp>
        <p:nvSpPr>
          <p:cNvPr id="140" name="Shape 140"/>
          <p:cNvSpPr/>
          <p:nvPr/>
        </p:nvSpPr>
        <p:spPr>
          <a:xfrm>
            <a:off x="6060050" y="2198925"/>
            <a:ext cx="2927100" cy="2851500"/>
          </a:xfrm>
          <a:prstGeom prst="ellipse">
            <a:avLst/>
          </a:prstGeom>
          <a:solidFill>
            <a:srgbClr val="F20253">
              <a:alpha val="85100"/>
            </a:srgbClr>
          </a:solidFill>
          <a:ln>
            <a:noFill/>
          </a:ln>
        </p:spPr>
        <p:txBody>
          <a:bodyPr wrap="square" lIns="91425" tIns="91425" rIns="91425" bIns="91425" anchor="ctr" anchorCtr="0">
            <a:noAutofit/>
          </a:bodyPr>
          <a:lstStyle/>
          <a:p>
            <a:pPr lvl="0" algn="ctr" rtl="0">
              <a:spcBef>
                <a:spcPts val="0"/>
              </a:spcBef>
              <a:buNone/>
            </a:pPr>
            <a:r>
              <a:rPr lang="en" sz="2400" b="1">
                <a:solidFill>
                  <a:srgbClr val="FFFFFF"/>
                </a:solidFill>
                <a:latin typeface="Lato"/>
                <a:ea typeface="Lato"/>
                <a:cs typeface="Lato"/>
                <a:sym typeface="Lato"/>
              </a:rPr>
              <a:t>Aplicaciones Móviles</a:t>
            </a:r>
          </a:p>
          <a:p>
            <a:pPr lvl="0" algn="ctr" rtl="0">
              <a:spcBef>
                <a:spcPts val="0"/>
              </a:spcBef>
              <a:buNone/>
            </a:pPr>
            <a:r>
              <a:rPr lang="en" sz="2400" b="1">
                <a:solidFill>
                  <a:srgbClr val="FFFFFF"/>
                </a:solidFill>
                <a:latin typeface="Lato"/>
                <a:ea typeface="Lato"/>
                <a:cs typeface="Lato"/>
                <a:sym typeface="Lato"/>
              </a:rPr>
              <a:t>Multiplata- forma</a:t>
            </a:r>
          </a:p>
        </p:txBody>
      </p:sp>
      <p:sp>
        <p:nvSpPr>
          <p:cNvPr id="141" name="Shape 141"/>
          <p:cNvSpPr/>
          <p:nvPr/>
        </p:nvSpPr>
        <p:spPr>
          <a:xfrm>
            <a:off x="3133150" y="2198925"/>
            <a:ext cx="2927100" cy="2851500"/>
          </a:xfrm>
          <a:prstGeom prst="ellipse">
            <a:avLst/>
          </a:prstGeom>
          <a:solidFill>
            <a:srgbClr val="1155CC"/>
          </a:solidFill>
          <a:ln>
            <a:noFill/>
          </a:ln>
        </p:spPr>
        <p:txBody>
          <a:bodyPr wrap="square" lIns="91425" tIns="91425" rIns="91425" bIns="91425" anchor="ctr" anchorCtr="0">
            <a:noAutofit/>
          </a:bodyPr>
          <a:lstStyle/>
          <a:p>
            <a:pPr lvl="0" algn="ctr" rtl="0">
              <a:spcBef>
                <a:spcPts val="0"/>
              </a:spcBef>
              <a:buNone/>
            </a:pPr>
            <a:r>
              <a:rPr lang="en" sz="2400" b="1">
                <a:solidFill>
                  <a:srgbClr val="FFFFFF"/>
                </a:solidFill>
                <a:latin typeface="Lato"/>
                <a:ea typeface="Lato"/>
                <a:cs typeface="Lato"/>
                <a:sym typeface="Lato"/>
              </a:rPr>
              <a:t>Usabilidad</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Shape 316"/>
          <p:cNvSpPr txBox="1">
            <a:spLocks noGrp="1"/>
          </p:cNvSpPr>
          <p:nvPr>
            <p:ph type="subTitle" idx="4294967295"/>
          </p:nvPr>
        </p:nvSpPr>
        <p:spPr>
          <a:xfrm>
            <a:off x="893700" y="686625"/>
            <a:ext cx="7529700" cy="1236300"/>
          </a:xfrm>
          <a:prstGeom prst="rect">
            <a:avLst/>
          </a:prstGeom>
        </p:spPr>
        <p:txBody>
          <a:bodyPr wrap="square" lIns="91425" tIns="91425" rIns="91425" bIns="91425" anchor="t" anchorCtr="0">
            <a:noAutofit/>
          </a:bodyPr>
          <a:lstStyle/>
          <a:p>
            <a:pPr marL="0" marR="0" lvl="0" indent="0" algn="l" rtl="0">
              <a:lnSpc>
                <a:spcPct val="100000"/>
              </a:lnSpc>
              <a:spcBef>
                <a:spcPts val="600"/>
              </a:spcBef>
              <a:spcAft>
                <a:spcPts val="0"/>
              </a:spcAft>
              <a:buNone/>
            </a:pPr>
            <a:r>
              <a:rPr lang="en" sz="3600" b="1">
                <a:solidFill>
                  <a:srgbClr val="2185C5"/>
                </a:solidFill>
              </a:rPr>
              <a:t>EVALUACIÓN DE USABILIDAD</a:t>
            </a:r>
          </a:p>
        </p:txBody>
      </p:sp>
      <p:sp>
        <p:nvSpPr>
          <p:cNvPr id="317" name="Shape 317"/>
          <p:cNvSpPr txBox="1">
            <a:spLocks noGrp="1"/>
          </p:cNvSpPr>
          <p:nvPr>
            <p:ph type="body" idx="1"/>
          </p:nvPr>
        </p:nvSpPr>
        <p:spPr>
          <a:xfrm>
            <a:off x="650150" y="1713000"/>
            <a:ext cx="3285300" cy="3465900"/>
          </a:xfrm>
          <a:prstGeom prst="rect">
            <a:avLst/>
          </a:prstGeom>
        </p:spPr>
        <p:txBody>
          <a:bodyPr wrap="square" lIns="91425" tIns="91425" rIns="91425" bIns="91425" anchor="t" anchorCtr="0">
            <a:noAutofit/>
          </a:bodyPr>
          <a:lstStyle/>
          <a:p>
            <a:pPr marL="457200" lvl="0" indent="-342900" rtl="0">
              <a:spcBef>
                <a:spcPts val="0"/>
              </a:spcBef>
              <a:buSzPct val="100000"/>
            </a:pPr>
            <a:r>
              <a:rPr lang="en"/>
              <a:t>Es una tarea compleja</a:t>
            </a:r>
          </a:p>
          <a:p>
            <a:pPr marL="457200" lvl="0" indent="-342900" rtl="0">
              <a:spcBef>
                <a:spcPts val="0"/>
              </a:spcBef>
              <a:buSzPct val="100000"/>
            </a:pPr>
            <a:r>
              <a:rPr lang="en"/>
              <a:t>No existe un termómetro de usabilidad</a:t>
            </a:r>
          </a:p>
          <a:p>
            <a:pPr marL="457200" lvl="0" indent="-342900" rtl="0">
              <a:spcBef>
                <a:spcPts val="0"/>
              </a:spcBef>
              <a:buSzPct val="100000"/>
            </a:pPr>
            <a:r>
              <a:rPr lang="en"/>
              <a:t>Clasificación: Formativa y Sumativa</a:t>
            </a:r>
          </a:p>
          <a:p>
            <a:pPr marL="457200" lvl="0" indent="-228600" rtl="0">
              <a:spcBef>
                <a:spcPts val="0"/>
              </a:spcBef>
            </a:pPr>
            <a:r>
              <a:rPr lang="en"/>
              <a:t>Modalidades: Moderadas y No Moderadas</a:t>
            </a:r>
          </a:p>
          <a:p>
            <a:pPr marL="457200" lvl="0" indent="-228600" rtl="0">
              <a:spcBef>
                <a:spcPts val="0"/>
              </a:spcBef>
            </a:pPr>
            <a:r>
              <a:rPr lang="en"/>
              <a:t>Las pruebas de usabilidad con usuarios y la evaluación heurística son los métodos más utilizados</a:t>
            </a:r>
            <a:br>
              <a:rPr lang="en"/>
            </a:br>
            <a:endParaRPr lang="en"/>
          </a:p>
        </p:txBody>
      </p:sp>
      <p:pic>
        <p:nvPicPr>
          <p:cNvPr id="318" name="Shape 318"/>
          <p:cNvPicPr preferRelativeResize="0"/>
          <p:nvPr/>
        </p:nvPicPr>
        <p:blipFill>
          <a:blip r:embed="rId3">
            <a:alphaModFix/>
          </a:blip>
          <a:stretch>
            <a:fillRect/>
          </a:stretch>
        </p:blipFill>
        <p:spPr>
          <a:xfrm>
            <a:off x="4076400" y="1863275"/>
            <a:ext cx="4506499" cy="2995000"/>
          </a:xfrm>
          <a:prstGeom prst="rect">
            <a:avLst/>
          </a:prstGeom>
          <a:noFill/>
          <a:ln>
            <a:noFill/>
          </a:ln>
        </p:spPr>
      </p:pic>
      <p:sp>
        <p:nvSpPr>
          <p:cNvPr id="319" name="Shape 319"/>
          <p:cNvSpPr txBox="1"/>
          <p:nvPr/>
        </p:nvSpPr>
        <p:spPr>
          <a:xfrm>
            <a:off x="4535050" y="4999450"/>
            <a:ext cx="3589200" cy="435900"/>
          </a:xfrm>
          <a:prstGeom prst="rect">
            <a:avLst/>
          </a:prstGeom>
          <a:noFill/>
          <a:ln>
            <a:noFill/>
          </a:ln>
        </p:spPr>
        <p:txBody>
          <a:bodyPr wrap="square" lIns="91425" tIns="91425" rIns="91425" bIns="91425" anchor="ctr" anchorCtr="0">
            <a:noAutofit/>
          </a:bodyPr>
          <a:lstStyle/>
          <a:p>
            <a:pPr marL="0" lvl="0" indent="0" rtl="0">
              <a:lnSpc>
                <a:spcPct val="115000"/>
              </a:lnSpc>
              <a:spcBef>
                <a:spcPts val="0"/>
              </a:spcBef>
              <a:buNone/>
            </a:pPr>
            <a:r>
              <a:rPr lang="en" sz="1000" b="1">
                <a:solidFill>
                  <a:srgbClr val="677480"/>
                </a:solidFill>
                <a:latin typeface="Lato"/>
                <a:ea typeface="Lato"/>
                <a:cs typeface="Lato"/>
                <a:sym typeface="Lato"/>
              </a:rPr>
              <a:t>Laboratorio de usabilidad en las instalaciones de IBM (1978)</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Shape 324"/>
          <p:cNvSpPr txBox="1">
            <a:spLocks noGrp="1"/>
          </p:cNvSpPr>
          <p:nvPr>
            <p:ph type="subTitle" idx="4294967295"/>
          </p:nvPr>
        </p:nvSpPr>
        <p:spPr>
          <a:xfrm>
            <a:off x="893700" y="686625"/>
            <a:ext cx="7529700" cy="1516500"/>
          </a:xfrm>
          <a:prstGeom prst="rect">
            <a:avLst/>
          </a:prstGeom>
        </p:spPr>
        <p:txBody>
          <a:bodyPr wrap="square" lIns="91425" tIns="91425" rIns="91425" bIns="91425" anchor="t" anchorCtr="0">
            <a:noAutofit/>
          </a:bodyPr>
          <a:lstStyle/>
          <a:p>
            <a:pPr marL="0" marR="0" lvl="0" indent="0" algn="l" rtl="0">
              <a:lnSpc>
                <a:spcPct val="100000"/>
              </a:lnSpc>
              <a:spcBef>
                <a:spcPts val="600"/>
              </a:spcBef>
              <a:spcAft>
                <a:spcPts val="0"/>
              </a:spcAft>
              <a:buNone/>
            </a:pPr>
            <a:r>
              <a:rPr lang="en" sz="3600" b="1">
                <a:solidFill>
                  <a:srgbClr val="2185C5"/>
                </a:solidFill>
              </a:rPr>
              <a:t>PRUEBAS DE USABILIDAD CON USUARIOS</a:t>
            </a:r>
          </a:p>
        </p:txBody>
      </p:sp>
      <p:pic>
        <p:nvPicPr>
          <p:cNvPr id="325" name="Shape 325"/>
          <p:cNvPicPr preferRelativeResize="0"/>
          <p:nvPr/>
        </p:nvPicPr>
        <p:blipFill>
          <a:blip r:embed="rId3">
            <a:alphaModFix/>
          </a:blip>
          <a:stretch>
            <a:fillRect/>
          </a:stretch>
        </p:blipFill>
        <p:spPr>
          <a:xfrm>
            <a:off x="2351251" y="2203125"/>
            <a:ext cx="5012399" cy="389857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Shape 330"/>
          <p:cNvSpPr txBox="1">
            <a:spLocks noGrp="1"/>
          </p:cNvSpPr>
          <p:nvPr>
            <p:ph type="subTitle" idx="4294967295"/>
          </p:nvPr>
        </p:nvSpPr>
        <p:spPr>
          <a:xfrm>
            <a:off x="893700" y="686625"/>
            <a:ext cx="7529700" cy="1516500"/>
          </a:xfrm>
          <a:prstGeom prst="rect">
            <a:avLst/>
          </a:prstGeom>
        </p:spPr>
        <p:txBody>
          <a:bodyPr wrap="square" lIns="91425" tIns="91425" rIns="91425" bIns="91425" anchor="t" anchorCtr="0">
            <a:noAutofit/>
          </a:bodyPr>
          <a:lstStyle/>
          <a:p>
            <a:pPr marL="0" marR="0" lvl="0" indent="0" algn="l" rtl="0">
              <a:lnSpc>
                <a:spcPct val="100000"/>
              </a:lnSpc>
              <a:spcBef>
                <a:spcPts val="600"/>
              </a:spcBef>
              <a:spcAft>
                <a:spcPts val="0"/>
              </a:spcAft>
              <a:buNone/>
            </a:pPr>
            <a:r>
              <a:rPr lang="en" sz="3600" b="1">
                <a:solidFill>
                  <a:srgbClr val="2185C5"/>
                </a:solidFill>
              </a:rPr>
              <a:t>EVALUACIÓN HEURÍSTICA</a:t>
            </a:r>
          </a:p>
        </p:txBody>
      </p:sp>
      <p:pic>
        <p:nvPicPr>
          <p:cNvPr id="331" name="Shape 331"/>
          <p:cNvPicPr preferRelativeResize="0"/>
          <p:nvPr/>
        </p:nvPicPr>
        <p:blipFill rotWithShape="1">
          <a:blip r:embed="rId3">
            <a:alphaModFix/>
          </a:blip>
          <a:srcRect t="7732"/>
          <a:stretch/>
        </p:blipFill>
        <p:spPr>
          <a:xfrm>
            <a:off x="1991537" y="1512599"/>
            <a:ext cx="5334023" cy="504782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Shape 336"/>
          <p:cNvSpPr txBox="1">
            <a:spLocks noGrp="1"/>
          </p:cNvSpPr>
          <p:nvPr>
            <p:ph type="body" idx="1"/>
          </p:nvPr>
        </p:nvSpPr>
        <p:spPr>
          <a:xfrm>
            <a:off x="893700" y="1744950"/>
            <a:ext cx="3094800" cy="893700"/>
          </a:xfrm>
          <a:prstGeom prst="rect">
            <a:avLst/>
          </a:prstGeom>
        </p:spPr>
        <p:txBody>
          <a:bodyPr wrap="square" lIns="91425" tIns="91425" rIns="91425" bIns="91425" anchor="t" anchorCtr="0">
            <a:noAutofit/>
          </a:bodyPr>
          <a:lstStyle/>
          <a:p>
            <a:pPr lvl="0" rtl="0">
              <a:spcBef>
                <a:spcPts val="0"/>
              </a:spcBef>
              <a:buNone/>
            </a:pPr>
            <a:r>
              <a:rPr lang="en" sz="1800"/>
              <a:t>10 Principios de Usabilidad probados.</a:t>
            </a:r>
          </a:p>
        </p:txBody>
      </p:sp>
      <p:sp>
        <p:nvSpPr>
          <p:cNvPr id="337" name="Shape 337"/>
          <p:cNvSpPr txBox="1">
            <a:spLocks noGrp="1"/>
          </p:cNvSpPr>
          <p:nvPr>
            <p:ph type="subTitle" idx="4294967295"/>
          </p:nvPr>
        </p:nvSpPr>
        <p:spPr>
          <a:xfrm>
            <a:off x="893700" y="699350"/>
            <a:ext cx="3772200" cy="1045500"/>
          </a:xfrm>
          <a:prstGeom prst="rect">
            <a:avLst/>
          </a:prstGeom>
        </p:spPr>
        <p:txBody>
          <a:bodyPr wrap="square" lIns="91425" tIns="91425" rIns="91425" bIns="91425" anchor="t" anchorCtr="0">
            <a:noAutofit/>
          </a:bodyPr>
          <a:lstStyle/>
          <a:p>
            <a:pPr marL="0" marR="0" lvl="0" indent="0" algn="l" rtl="0">
              <a:lnSpc>
                <a:spcPct val="100000"/>
              </a:lnSpc>
              <a:spcBef>
                <a:spcPts val="600"/>
              </a:spcBef>
              <a:spcAft>
                <a:spcPts val="0"/>
              </a:spcAft>
              <a:buNone/>
            </a:pPr>
            <a:r>
              <a:rPr lang="en" sz="2400" b="1">
                <a:solidFill>
                  <a:srgbClr val="2185C5"/>
                </a:solidFill>
              </a:rPr>
              <a:t>LAS 10 HEURÍSTICAS DE JAKOB NIELSEN</a:t>
            </a:r>
          </a:p>
        </p:txBody>
      </p:sp>
      <p:pic>
        <p:nvPicPr>
          <p:cNvPr id="338" name="Shape 338"/>
          <p:cNvPicPr preferRelativeResize="0"/>
          <p:nvPr/>
        </p:nvPicPr>
        <p:blipFill>
          <a:blip r:embed="rId3">
            <a:alphaModFix/>
          </a:blip>
          <a:stretch>
            <a:fillRect/>
          </a:stretch>
        </p:blipFill>
        <p:spPr>
          <a:xfrm>
            <a:off x="4825575" y="521523"/>
            <a:ext cx="3772200" cy="2117133"/>
          </a:xfrm>
          <a:prstGeom prst="rect">
            <a:avLst/>
          </a:prstGeom>
          <a:noFill/>
          <a:ln>
            <a:noFill/>
          </a:ln>
        </p:spPr>
      </p:pic>
      <p:sp>
        <p:nvSpPr>
          <p:cNvPr id="339" name="Shape 339"/>
          <p:cNvSpPr txBox="1"/>
          <p:nvPr/>
        </p:nvSpPr>
        <p:spPr>
          <a:xfrm>
            <a:off x="893700" y="2922675"/>
            <a:ext cx="7848600" cy="35763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600"/>
              </a:spcBef>
              <a:spcAft>
                <a:spcPts val="0"/>
              </a:spcAft>
              <a:buNone/>
            </a:pPr>
            <a:r>
              <a:rPr lang="en" sz="1800">
                <a:solidFill>
                  <a:srgbClr val="677480"/>
                </a:solidFill>
                <a:latin typeface="Lato"/>
                <a:ea typeface="Lato"/>
                <a:cs typeface="Lato"/>
                <a:sym typeface="Lato"/>
              </a:rPr>
              <a:t>1. Visibilidad del estado del sistema</a:t>
            </a:r>
          </a:p>
          <a:p>
            <a:pPr marL="0" marR="0" lvl="0" indent="-69850" algn="l" rtl="0">
              <a:lnSpc>
                <a:spcPct val="100000"/>
              </a:lnSpc>
              <a:spcBef>
                <a:spcPts val="600"/>
              </a:spcBef>
              <a:spcAft>
                <a:spcPts val="0"/>
              </a:spcAft>
              <a:buClr>
                <a:srgbClr val="000000"/>
              </a:buClr>
              <a:buSzPct val="61111"/>
              <a:buFont typeface="Arial"/>
              <a:buNone/>
            </a:pPr>
            <a:r>
              <a:rPr lang="en" sz="1800">
                <a:solidFill>
                  <a:srgbClr val="677480"/>
                </a:solidFill>
                <a:latin typeface="Lato"/>
                <a:ea typeface="Lato"/>
                <a:cs typeface="Lato"/>
                <a:sym typeface="Lato"/>
              </a:rPr>
              <a:t>2. Correspondencia entre el sistema y el mundo real</a:t>
            </a:r>
          </a:p>
          <a:p>
            <a:pPr marL="0" marR="0" lvl="0" indent="-69850" algn="l" rtl="0">
              <a:lnSpc>
                <a:spcPct val="100000"/>
              </a:lnSpc>
              <a:spcBef>
                <a:spcPts val="600"/>
              </a:spcBef>
              <a:spcAft>
                <a:spcPts val="0"/>
              </a:spcAft>
              <a:buClr>
                <a:srgbClr val="000000"/>
              </a:buClr>
              <a:buSzPct val="61111"/>
              <a:buFont typeface="Arial"/>
              <a:buNone/>
            </a:pPr>
            <a:r>
              <a:rPr lang="en" sz="1800">
                <a:solidFill>
                  <a:srgbClr val="677480"/>
                </a:solidFill>
                <a:latin typeface="Lato"/>
                <a:ea typeface="Lato"/>
                <a:cs typeface="Lato"/>
                <a:sym typeface="Lato"/>
              </a:rPr>
              <a:t>3. Control y libertad del usuario</a:t>
            </a:r>
          </a:p>
          <a:p>
            <a:pPr marL="0" marR="0" lvl="0" indent="-69850" algn="l" rtl="0">
              <a:lnSpc>
                <a:spcPct val="100000"/>
              </a:lnSpc>
              <a:spcBef>
                <a:spcPts val="600"/>
              </a:spcBef>
              <a:spcAft>
                <a:spcPts val="0"/>
              </a:spcAft>
              <a:buClr>
                <a:srgbClr val="000000"/>
              </a:buClr>
              <a:buSzPct val="61111"/>
              <a:buFont typeface="Arial"/>
              <a:buNone/>
            </a:pPr>
            <a:r>
              <a:rPr lang="en" sz="1800">
                <a:solidFill>
                  <a:srgbClr val="677480"/>
                </a:solidFill>
                <a:latin typeface="Lato"/>
                <a:ea typeface="Lato"/>
                <a:cs typeface="Lato"/>
                <a:sym typeface="Lato"/>
              </a:rPr>
              <a:t>4. Coherencia y estándares</a:t>
            </a:r>
          </a:p>
          <a:p>
            <a:pPr marL="0" marR="0" lvl="0" indent="-69850" algn="l" rtl="0">
              <a:lnSpc>
                <a:spcPct val="100000"/>
              </a:lnSpc>
              <a:spcBef>
                <a:spcPts val="600"/>
              </a:spcBef>
              <a:spcAft>
                <a:spcPts val="0"/>
              </a:spcAft>
              <a:buClr>
                <a:srgbClr val="000000"/>
              </a:buClr>
              <a:buSzPct val="61111"/>
              <a:buFont typeface="Arial"/>
              <a:buNone/>
            </a:pPr>
            <a:r>
              <a:rPr lang="en" sz="1800">
                <a:solidFill>
                  <a:srgbClr val="677480"/>
                </a:solidFill>
                <a:latin typeface="Lato"/>
                <a:ea typeface="Lato"/>
                <a:cs typeface="Lato"/>
                <a:sym typeface="Lato"/>
              </a:rPr>
              <a:t>5.  Prevención de errores</a:t>
            </a:r>
          </a:p>
          <a:p>
            <a:pPr marL="0" marR="0" lvl="0" indent="-69850" algn="l" rtl="0">
              <a:lnSpc>
                <a:spcPct val="100000"/>
              </a:lnSpc>
              <a:spcBef>
                <a:spcPts val="600"/>
              </a:spcBef>
              <a:spcAft>
                <a:spcPts val="0"/>
              </a:spcAft>
              <a:buClr>
                <a:srgbClr val="000000"/>
              </a:buClr>
              <a:buSzPct val="61111"/>
              <a:buFont typeface="Arial"/>
              <a:buNone/>
            </a:pPr>
            <a:r>
              <a:rPr lang="en" sz="1800">
                <a:solidFill>
                  <a:srgbClr val="677480"/>
                </a:solidFill>
                <a:latin typeface="Lato"/>
                <a:ea typeface="Lato"/>
                <a:cs typeface="Lato"/>
                <a:sym typeface="Lato"/>
              </a:rPr>
              <a:t>6. Reconocimiento en lugar de recordar</a:t>
            </a:r>
          </a:p>
          <a:p>
            <a:pPr marL="0" marR="0" lvl="0" indent="-69850" algn="l" rtl="0">
              <a:lnSpc>
                <a:spcPct val="100000"/>
              </a:lnSpc>
              <a:spcBef>
                <a:spcPts val="600"/>
              </a:spcBef>
              <a:spcAft>
                <a:spcPts val="0"/>
              </a:spcAft>
              <a:buClr>
                <a:srgbClr val="000000"/>
              </a:buClr>
              <a:buSzPct val="61111"/>
              <a:buFont typeface="Arial"/>
              <a:buNone/>
            </a:pPr>
            <a:r>
              <a:rPr lang="en" sz="1800">
                <a:solidFill>
                  <a:srgbClr val="677480"/>
                </a:solidFill>
                <a:latin typeface="Lato"/>
                <a:ea typeface="Lato"/>
                <a:cs typeface="Lato"/>
                <a:sym typeface="Lato"/>
              </a:rPr>
              <a:t>7. Flexibilidad y eficiencia de uso</a:t>
            </a:r>
          </a:p>
          <a:p>
            <a:pPr marL="0" marR="0" lvl="0" indent="-69850" algn="l" rtl="0">
              <a:lnSpc>
                <a:spcPct val="100000"/>
              </a:lnSpc>
              <a:spcBef>
                <a:spcPts val="600"/>
              </a:spcBef>
              <a:spcAft>
                <a:spcPts val="0"/>
              </a:spcAft>
              <a:buClr>
                <a:srgbClr val="000000"/>
              </a:buClr>
              <a:buSzPct val="61111"/>
              <a:buFont typeface="Arial"/>
              <a:buNone/>
            </a:pPr>
            <a:r>
              <a:rPr lang="en" sz="1800">
                <a:solidFill>
                  <a:srgbClr val="677480"/>
                </a:solidFill>
                <a:latin typeface="Lato"/>
                <a:ea typeface="Lato"/>
                <a:cs typeface="Lato"/>
                <a:sym typeface="Lato"/>
              </a:rPr>
              <a:t>8. Diseño estético y minimalista</a:t>
            </a:r>
          </a:p>
          <a:p>
            <a:pPr marL="0" marR="0" lvl="0" indent="-69850" algn="l" rtl="0">
              <a:lnSpc>
                <a:spcPct val="100000"/>
              </a:lnSpc>
              <a:spcBef>
                <a:spcPts val="600"/>
              </a:spcBef>
              <a:spcAft>
                <a:spcPts val="0"/>
              </a:spcAft>
              <a:buClr>
                <a:srgbClr val="000000"/>
              </a:buClr>
              <a:buSzPct val="61111"/>
              <a:buFont typeface="Arial"/>
              <a:buNone/>
            </a:pPr>
            <a:r>
              <a:rPr lang="en" sz="1800">
                <a:solidFill>
                  <a:srgbClr val="677480"/>
                </a:solidFill>
                <a:latin typeface="Lato"/>
                <a:ea typeface="Lato"/>
                <a:cs typeface="Lato"/>
                <a:sym typeface="Lato"/>
              </a:rPr>
              <a:t>9. Ayudar a los usuarios a reconocer, diagnosticar y recuperarse de errores</a:t>
            </a:r>
          </a:p>
          <a:p>
            <a:pPr marL="0" marR="0" lvl="0" indent="-69850" algn="l" rtl="0">
              <a:lnSpc>
                <a:spcPct val="100000"/>
              </a:lnSpc>
              <a:spcBef>
                <a:spcPts val="600"/>
              </a:spcBef>
              <a:spcAft>
                <a:spcPts val="0"/>
              </a:spcAft>
              <a:buClr>
                <a:srgbClr val="000000"/>
              </a:buClr>
              <a:buSzPct val="61111"/>
              <a:buFont typeface="Arial"/>
              <a:buNone/>
            </a:pPr>
            <a:r>
              <a:rPr lang="en" sz="1800">
                <a:solidFill>
                  <a:srgbClr val="677480"/>
                </a:solidFill>
                <a:latin typeface="Lato"/>
                <a:ea typeface="Lato"/>
                <a:cs typeface="Lato"/>
                <a:sym typeface="Lato"/>
              </a:rPr>
              <a:t>10. Ayuda y documentación	</a:t>
            </a:r>
          </a:p>
        </p:txBody>
      </p:sp>
      <p:pic>
        <p:nvPicPr>
          <p:cNvPr id="340" name="Shape 340"/>
          <p:cNvPicPr preferRelativeResize="0"/>
          <p:nvPr/>
        </p:nvPicPr>
        <p:blipFill>
          <a:blip r:embed="rId4">
            <a:alphaModFix/>
          </a:blip>
          <a:stretch>
            <a:fillRect/>
          </a:stretch>
        </p:blipFill>
        <p:spPr>
          <a:xfrm>
            <a:off x="5492612" y="3657487"/>
            <a:ext cx="3105150" cy="847725"/>
          </a:xfrm>
          <a:prstGeom prst="rect">
            <a:avLst/>
          </a:prstGeom>
          <a:noFill/>
          <a:ln>
            <a:noFill/>
          </a:ln>
        </p:spPr>
      </p:pic>
      <p:pic>
        <p:nvPicPr>
          <p:cNvPr id="341" name="Shape 341"/>
          <p:cNvPicPr preferRelativeResize="0"/>
          <p:nvPr/>
        </p:nvPicPr>
        <p:blipFill>
          <a:blip r:embed="rId5">
            <a:alphaModFix/>
          </a:blip>
          <a:stretch>
            <a:fillRect/>
          </a:stretch>
        </p:blipFill>
        <p:spPr>
          <a:xfrm>
            <a:off x="5659300" y="4505222"/>
            <a:ext cx="2211375" cy="131464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Shape 346"/>
          <p:cNvSpPr txBox="1">
            <a:spLocks noGrp="1"/>
          </p:cNvSpPr>
          <p:nvPr>
            <p:ph type="subTitle" idx="4294967295"/>
          </p:nvPr>
        </p:nvSpPr>
        <p:spPr>
          <a:xfrm>
            <a:off x="893700" y="686625"/>
            <a:ext cx="7529700" cy="1236300"/>
          </a:xfrm>
          <a:prstGeom prst="rect">
            <a:avLst/>
          </a:prstGeom>
        </p:spPr>
        <p:txBody>
          <a:bodyPr wrap="square" lIns="91425" tIns="91425" rIns="91425" bIns="91425" anchor="t" anchorCtr="0">
            <a:noAutofit/>
          </a:bodyPr>
          <a:lstStyle/>
          <a:p>
            <a:pPr marL="0" marR="0" lvl="0" indent="0" algn="l" rtl="0">
              <a:lnSpc>
                <a:spcPct val="100000"/>
              </a:lnSpc>
              <a:spcBef>
                <a:spcPts val="600"/>
              </a:spcBef>
              <a:spcAft>
                <a:spcPts val="0"/>
              </a:spcAft>
              <a:buNone/>
            </a:pPr>
            <a:r>
              <a:rPr lang="en" sz="3600" b="1">
                <a:solidFill>
                  <a:srgbClr val="2185C5"/>
                </a:solidFill>
              </a:rPr>
              <a:t>USABILIDAD CON DESCUENTO</a:t>
            </a:r>
          </a:p>
        </p:txBody>
      </p:sp>
      <p:sp>
        <p:nvSpPr>
          <p:cNvPr id="347" name="Shape 347"/>
          <p:cNvSpPr txBox="1">
            <a:spLocks noGrp="1"/>
          </p:cNvSpPr>
          <p:nvPr>
            <p:ph type="body" idx="2"/>
          </p:nvPr>
        </p:nvSpPr>
        <p:spPr>
          <a:xfrm>
            <a:off x="6460625" y="6076050"/>
            <a:ext cx="2038200" cy="410100"/>
          </a:xfrm>
          <a:prstGeom prst="rect">
            <a:avLst/>
          </a:prstGeom>
        </p:spPr>
        <p:txBody>
          <a:bodyPr wrap="square" lIns="91425" tIns="91425" rIns="91425" bIns="91425" anchor="t" anchorCtr="0">
            <a:noAutofit/>
          </a:bodyPr>
          <a:lstStyle/>
          <a:p>
            <a:pPr lvl="0" rtl="0">
              <a:spcBef>
                <a:spcPts val="0"/>
              </a:spcBef>
              <a:buNone/>
            </a:pPr>
            <a:r>
              <a:rPr lang="en" sz="1000" b="1"/>
              <a:t>Fuente:</a:t>
            </a:r>
            <a:r>
              <a:rPr lang="en" sz="1000"/>
              <a:t> </a:t>
            </a:r>
            <a:r>
              <a:rPr lang="en" sz="1000">
                <a:latin typeface="Arial"/>
                <a:ea typeface="Arial"/>
                <a:cs typeface="Arial"/>
                <a:sym typeface="Arial"/>
              </a:rPr>
              <a:t>Nielsen J., 1989</a:t>
            </a:r>
          </a:p>
        </p:txBody>
      </p:sp>
      <p:sp>
        <p:nvSpPr>
          <p:cNvPr id="348" name="Shape 348"/>
          <p:cNvSpPr txBox="1">
            <a:spLocks noGrp="1"/>
          </p:cNvSpPr>
          <p:nvPr>
            <p:ph type="body" idx="1"/>
          </p:nvPr>
        </p:nvSpPr>
        <p:spPr>
          <a:xfrm>
            <a:off x="893700" y="1831450"/>
            <a:ext cx="6925800" cy="2719200"/>
          </a:xfrm>
          <a:prstGeom prst="rect">
            <a:avLst/>
          </a:prstGeom>
        </p:spPr>
        <p:txBody>
          <a:bodyPr wrap="square" lIns="91425" tIns="91425" rIns="91425" bIns="91425" anchor="t" anchorCtr="0">
            <a:noAutofit/>
          </a:bodyPr>
          <a:lstStyle/>
          <a:p>
            <a:pPr marL="457200" lvl="0" indent="-228600" rtl="0">
              <a:spcBef>
                <a:spcPts val="0"/>
              </a:spcBef>
            </a:pPr>
            <a:r>
              <a:rPr lang="en"/>
              <a:t>Evaluación Heurística (3 expertos) </a:t>
            </a:r>
          </a:p>
          <a:p>
            <a:pPr marL="457200" lvl="0" indent="-228600" rtl="0">
              <a:spcBef>
                <a:spcPts val="0"/>
              </a:spcBef>
            </a:pPr>
            <a:r>
              <a:rPr lang="en"/>
              <a:t>Pruebas con usuarios simplificadas (5 usuarios)</a:t>
            </a:r>
          </a:p>
          <a:p>
            <a:pPr marL="457200" lvl="0" indent="-228600" rtl="0">
              <a:spcBef>
                <a:spcPts val="0"/>
              </a:spcBef>
            </a:pPr>
            <a:r>
              <a:rPr lang="en"/>
              <a:t>Prototipos Reducidos (en papel)</a:t>
            </a:r>
          </a:p>
          <a:p>
            <a:pPr lvl="0">
              <a:spcBef>
                <a:spcPts val="0"/>
              </a:spcBef>
              <a:buNone/>
            </a:pPr>
            <a:endParaRPr/>
          </a:p>
          <a:p>
            <a:pPr lvl="0" rtl="0">
              <a:spcBef>
                <a:spcPts val="0"/>
              </a:spcBef>
              <a:buNone/>
            </a:pPr>
            <a:r>
              <a:rPr lang="en"/>
              <a:t>A menudo da mejores resultados que la usabilidad tradicional debido a sus métodos enfocados en la iteración temprana y rápida con la inclusión frecuente de usabilidad.</a:t>
            </a:r>
          </a:p>
          <a:p>
            <a:pPr lvl="0" rtl="0">
              <a:spcBef>
                <a:spcPts val="0"/>
              </a:spcBef>
              <a:buNone/>
            </a:pPr>
            <a:endParaRPr/>
          </a:p>
        </p:txBody>
      </p:sp>
      <p:pic>
        <p:nvPicPr>
          <p:cNvPr id="349" name="Shape 349"/>
          <p:cNvPicPr preferRelativeResize="0"/>
          <p:nvPr/>
        </p:nvPicPr>
        <p:blipFill>
          <a:blip r:embed="rId3">
            <a:alphaModFix/>
          </a:blip>
          <a:stretch>
            <a:fillRect/>
          </a:stretch>
        </p:blipFill>
        <p:spPr>
          <a:xfrm>
            <a:off x="3663925" y="4279825"/>
            <a:ext cx="1385349" cy="186032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Shape 354"/>
          <p:cNvSpPr txBox="1">
            <a:spLocks noGrp="1"/>
          </p:cNvSpPr>
          <p:nvPr>
            <p:ph type="ctrTitle"/>
          </p:nvPr>
        </p:nvSpPr>
        <p:spPr>
          <a:xfrm>
            <a:off x="685800" y="2111123"/>
            <a:ext cx="7772400" cy="1546499"/>
          </a:xfrm>
          <a:prstGeom prst="rect">
            <a:avLst/>
          </a:prstGeom>
        </p:spPr>
        <p:txBody>
          <a:bodyPr wrap="square" lIns="91425" tIns="91425" rIns="91425" bIns="91425" anchor="b" anchorCtr="0">
            <a:noAutofit/>
          </a:bodyPr>
          <a:lstStyle/>
          <a:p>
            <a:pPr lvl="0" rtl="0">
              <a:spcBef>
                <a:spcPts val="0"/>
              </a:spcBef>
              <a:buNone/>
            </a:pPr>
            <a:r>
              <a:rPr lang="en" sz="7200">
                <a:solidFill>
                  <a:srgbClr val="7ECEFD"/>
                </a:solidFill>
              </a:rPr>
              <a:t>3.</a:t>
            </a:r>
          </a:p>
          <a:p>
            <a:pPr lvl="0" rtl="0">
              <a:spcBef>
                <a:spcPts val="0"/>
              </a:spcBef>
              <a:buNone/>
            </a:pPr>
            <a:r>
              <a:rPr lang="en"/>
              <a:t>EL ARTEFACTO</a:t>
            </a:r>
          </a:p>
        </p:txBody>
      </p:sp>
      <p:sp>
        <p:nvSpPr>
          <p:cNvPr id="355" name="Shape 355"/>
          <p:cNvSpPr txBox="1">
            <a:spLocks noGrp="1"/>
          </p:cNvSpPr>
          <p:nvPr>
            <p:ph type="subTitle" idx="1"/>
          </p:nvPr>
        </p:nvSpPr>
        <p:spPr>
          <a:xfrm>
            <a:off x="685800" y="3786737"/>
            <a:ext cx="7772400" cy="10464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Shape 360"/>
          <p:cNvSpPr txBox="1">
            <a:spLocks noGrp="1"/>
          </p:cNvSpPr>
          <p:nvPr>
            <p:ph type="subTitle" idx="4294967295"/>
          </p:nvPr>
        </p:nvSpPr>
        <p:spPr>
          <a:xfrm>
            <a:off x="893700" y="686625"/>
            <a:ext cx="7529700" cy="1542300"/>
          </a:xfrm>
          <a:prstGeom prst="rect">
            <a:avLst/>
          </a:prstGeom>
        </p:spPr>
        <p:txBody>
          <a:bodyPr wrap="square" lIns="91425" tIns="91425" rIns="91425" bIns="91425" anchor="t" anchorCtr="0">
            <a:noAutofit/>
          </a:bodyPr>
          <a:lstStyle/>
          <a:p>
            <a:pPr marL="0" marR="0" lvl="0" indent="0" algn="l" rtl="0">
              <a:lnSpc>
                <a:spcPct val="100000"/>
              </a:lnSpc>
              <a:spcBef>
                <a:spcPts val="600"/>
              </a:spcBef>
              <a:spcAft>
                <a:spcPts val="0"/>
              </a:spcAft>
              <a:buNone/>
            </a:pPr>
            <a:r>
              <a:rPr lang="en" sz="3600" b="1">
                <a:solidFill>
                  <a:srgbClr val="2185C5"/>
                </a:solidFill>
              </a:rPr>
              <a:t>SCRUM</a:t>
            </a:r>
          </a:p>
        </p:txBody>
      </p:sp>
      <p:pic>
        <p:nvPicPr>
          <p:cNvPr id="361" name="Shape 361"/>
          <p:cNvPicPr preferRelativeResize="0"/>
          <p:nvPr/>
        </p:nvPicPr>
        <p:blipFill>
          <a:blip r:embed="rId3">
            <a:alphaModFix/>
          </a:blip>
          <a:stretch>
            <a:fillRect/>
          </a:stretch>
        </p:blipFill>
        <p:spPr>
          <a:xfrm>
            <a:off x="76200" y="1579975"/>
            <a:ext cx="8991600" cy="4249679"/>
          </a:xfrm>
          <a:prstGeom prst="rect">
            <a:avLst/>
          </a:prstGeom>
          <a:noFill/>
          <a:ln>
            <a:noFill/>
          </a:ln>
        </p:spPr>
      </p:pic>
      <p:sp>
        <p:nvSpPr>
          <p:cNvPr id="362" name="Shape 362"/>
          <p:cNvSpPr txBox="1"/>
          <p:nvPr/>
        </p:nvSpPr>
        <p:spPr>
          <a:xfrm>
            <a:off x="6292800" y="5829650"/>
            <a:ext cx="2851200" cy="960600"/>
          </a:xfrm>
          <a:prstGeom prst="rect">
            <a:avLst/>
          </a:prstGeom>
          <a:noFill/>
          <a:ln>
            <a:noFill/>
          </a:ln>
        </p:spPr>
        <p:txBody>
          <a:bodyPr wrap="square" lIns="91425" tIns="91425" rIns="91425" bIns="91425" anchor="ctr" anchorCtr="0">
            <a:noAutofit/>
          </a:bodyPr>
          <a:lstStyle/>
          <a:p>
            <a:pPr marL="457200" lvl="0" indent="-381000" algn="just" rtl="0">
              <a:spcBef>
                <a:spcPts val="600"/>
              </a:spcBef>
              <a:buClr>
                <a:srgbClr val="677480"/>
              </a:buClr>
              <a:buSzPct val="100000"/>
              <a:buFont typeface="Lato"/>
              <a:buChar char="-"/>
            </a:pPr>
            <a:r>
              <a:rPr lang="en" sz="2400">
                <a:solidFill>
                  <a:srgbClr val="677480"/>
                </a:solidFill>
                <a:latin typeface="Lato"/>
                <a:ea typeface="Lato"/>
                <a:cs typeface="Lato"/>
                <a:sym typeface="Lato"/>
              </a:rPr>
              <a:t>Scrum Alliance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pic>
        <p:nvPicPr>
          <p:cNvPr id="367" name="Shape 367"/>
          <p:cNvPicPr preferRelativeResize="0"/>
          <p:nvPr/>
        </p:nvPicPr>
        <p:blipFill rotWithShape="1">
          <a:blip r:embed="rId3">
            <a:alphaModFix amt="50000"/>
          </a:blip>
          <a:srcRect l="2226" r="2216"/>
          <a:stretch/>
        </p:blipFill>
        <p:spPr>
          <a:xfrm>
            <a:off x="0" y="0"/>
            <a:ext cx="9144004" cy="6857997"/>
          </a:xfrm>
          <a:prstGeom prst="rect">
            <a:avLst/>
          </a:prstGeom>
          <a:noFill/>
          <a:ln>
            <a:noFill/>
          </a:ln>
        </p:spPr>
      </p:pic>
      <p:sp>
        <p:nvSpPr>
          <p:cNvPr id="368" name="Shape 368"/>
          <p:cNvSpPr txBox="1">
            <a:spLocks noGrp="1"/>
          </p:cNvSpPr>
          <p:nvPr>
            <p:ph type="ctrTitle"/>
          </p:nvPr>
        </p:nvSpPr>
        <p:spPr>
          <a:xfrm>
            <a:off x="1837575" y="1668700"/>
            <a:ext cx="5445900" cy="3520800"/>
          </a:xfrm>
          <a:prstGeom prst="rect">
            <a:avLst/>
          </a:prstGeom>
        </p:spPr>
        <p:txBody>
          <a:bodyPr wrap="square" lIns="91425" tIns="91425" rIns="91425" bIns="91425" anchor="ctr" anchorCtr="0">
            <a:noAutofit/>
          </a:bodyPr>
          <a:lstStyle/>
          <a:p>
            <a:pPr marL="0" marR="0" lvl="0" indent="0" rtl="0">
              <a:spcBef>
                <a:spcPts val="0"/>
              </a:spcBef>
              <a:buNone/>
            </a:pPr>
            <a:r>
              <a:rPr lang="en" b="1"/>
              <a:t>DESARROLLO MÓVIL MULTIPLATAFORMA</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Shape 373"/>
          <p:cNvSpPr txBox="1">
            <a:spLocks noGrp="1"/>
          </p:cNvSpPr>
          <p:nvPr>
            <p:ph type="subTitle" idx="4294967295"/>
          </p:nvPr>
        </p:nvSpPr>
        <p:spPr>
          <a:xfrm>
            <a:off x="893700" y="686625"/>
            <a:ext cx="7529700" cy="1542300"/>
          </a:xfrm>
          <a:prstGeom prst="rect">
            <a:avLst/>
          </a:prstGeom>
        </p:spPr>
        <p:txBody>
          <a:bodyPr wrap="square" lIns="91425" tIns="91425" rIns="91425" bIns="91425" anchor="t" anchorCtr="0">
            <a:noAutofit/>
          </a:bodyPr>
          <a:lstStyle/>
          <a:p>
            <a:pPr marL="0" marR="0" lvl="0" indent="0" algn="l" rtl="0">
              <a:lnSpc>
                <a:spcPct val="100000"/>
              </a:lnSpc>
              <a:spcBef>
                <a:spcPts val="600"/>
              </a:spcBef>
              <a:spcAft>
                <a:spcPts val="0"/>
              </a:spcAft>
              <a:buNone/>
            </a:pPr>
            <a:r>
              <a:rPr lang="en" sz="3600" b="1">
                <a:solidFill>
                  <a:srgbClr val="2185C5"/>
                </a:solidFill>
              </a:rPr>
              <a:t>DESARROLLO MÓVIL MULTIPLATAFORMA</a:t>
            </a:r>
          </a:p>
        </p:txBody>
      </p:sp>
      <p:pic>
        <p:nvPicPr>
          <p:cNvPr id="374" name="Shape 374"/>
          <p:cNvPicPr preferRelativeResize="0"/>
          <p:nvPr/>
        </p:nvPicPr>
        <p:blipFill>
          <a:blip r:embed="rId3">
            <a:alphaModFix/>
          </a:blip>
          <a:stretch>
            <a:fillRect/>
          </a:stretch>
        </p:blipFill>
        <p:spPr>
          <a:xfrm>
            <a:off x="744600" y="2916212"/>
            <a:ext cx="3518875" cy="1957374"/>
          </a:xfrm>
          <a:prstGeom prst="rect">
            <a:avLst/>
          </a:prstGeom>
          <a:noFill/>
          <a:ln>
            <a:noFill/>
          </a:ln>
        </p:spPr>
      </p:pic>
      <p:pic>
        <p:nvPicPr>
          <p:cNvPr id="375" name="Shape 375"/>
          <p:cNvPicPr preferRelativeResize="0"/>
          <p:nvPr/>
        </p:nvPicPr>
        <p:blipFill rotWithShape="1">
          <a:blip r:embed="rId4">
            <a:alphaModFix/>
          </a:blip>
          <a:srcRect l="5069"/>
          <a:stretch/>
        </p:blipFill>
        <p:spPr>
          <a:xfrm>
            <a:off x="4677600" y="2234924"/>
            <a:ext cx="4202198" cy="331994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Shape 380"/>
          <p:cNvSpPr txBox="1">
            <a:spLocks noGrp="1"/>
          </p:cNvSpPr>
          <p:nvPr>
            <p:ph type="subTitle" idx="4294967295"/>
          </p:nvPr>
        </p:nvSpPr>
        <p:spPr>
          <a:xfrm>
            <a:off x="893700" y="686625"/>
            <a:ext cx="7529700" cy="897300"/>
          </a:xfrm>
          <a:prstGeom prst="rect">
            <a:avLst/>
          </a:prstGeom>
        </p:spPr>
        <p:txBody>
          <a:bodyPr wrap="square" lIns="91425" tIns="91425" rIns="91425" bIns="91425" anchor="t" anchorCtr="0">
            <a:noAutofit/>
          </a:bodyPr>
          <a:lstStyle/>
          <a:p>
            <a:pPr marL="0" marR="0" lvl="0" indent="0" algn="l" rtl="0">
              <a:lnSpc>
                <a:spcPct val="100000"/>
              </a:lnSpc>
              <a:spcBef>
                <a:spcPts val="600"/>
              </a:spcBef>
              <a:spcAft>
                <a:spcPts val="0"/>
              </a:spcAft>
              <a:buNone/>
            </a:pPr>
            <a:r>
              <a:rPr lang="en" sz="3600" b="1">
                <a:solidFill>
                  <a:srgbClr val="2185C5"/>
                </a:solidFill>
              </a:rPr>
              <a:t>SELECCIÓN DEL FRAMEWORK</a:t>
            </a:r>
          </a:p>
        </p:txBody>
      </p:sp>
      <p:sp>
        <p:nvSpPr>
          <p:cNvPr id="381" name="Shape 381"/>
          <p:cNvSpPr txBox="1"/>
          <p:nvPr/>
        </p:nvSpPr>
        <p:spPr>
          <a:xfrm>
            <a:off x="893700" y="2124500"/>
            <a:ext cx="7529700" cy="35334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None/>
            </a:pPr>
            <a:r>
              <a:rPr lang="en" sz="2400" b="1">
                <a:solidFill>
                  <a:srgbClr val="677480"/>
                </a:solidFill>
                <a:latin typeface="Lato"/>
                <a:ea typeface="Lato"/>
                <a:cs typeface="Lato"/>
                <a:sym typeface="Lato"/>
              </a:rPr>
              <a:t>Objetivos de negocio</a:t>
            </a:r>
            <a:r>
              <a:rPr lang="en" sz="2400">
                <a:solidFill>
                  <a:srgbClr val="677480"/>
                </a:solidFill>
                <a:latin typeface="Lato"/>
                <a:ea typeface="Lato"/>
                <a:cs typeface="Lato"/>
                <a:sym typeface="Lato"/>
              </a:rPr>
              <a:t>: Obtener una aplicación móvil multiplataforma (iOS, Android), bajo costo de licencias, desarrollo rápido.</a:t>
            </a:r>
          </a:p>
          <a:p>
            <a:pPr marL="0" marR="0" lvl="0" indent="0" algn="l" rtl="0">
              <a:lnSpc>
                <a:spcPct val="100000"/>
              </a:lnSpc>
              <a:spcBef>
                <a:spcPts val="0"/>
              </a:spcBef>
              <a:spcAft>
                <a:spcPts val="0"/>
              </a:spcAft>
              <a:buNone/>
            </a:pPr>
            <a:r>
              <a:rPr lang="en" sz="2400" b="1">
                <a:solidFill>
                  <a:srgbClr val="677480"/>
                </a:solidFill>
                <a:latin typeface="Lato"/>
                <a:ea typeface="Lato"/>
                <a:cs typeface="Lato"/>
                <a:sym typeface="Lato"/>
              </a:rPr>
              <a:t>Objetivos Técnicos</a:t>
            </a:r>
            <a:r>
              <a:rPr lang="en" sz="2400">
                <a:solidFill>
                  <a:srgbClr val="677480"/>
                </a:solidFill>
                <a:latin typeface="Lato"/>
                <a:ea typeface="Lato"/>
                <a:cs typeface="Lato"/>
                <a:sym typeface="Lato"/>
              </a:rPr>
              <a:t>: Alto rendimiento, alto nivel de usabilidad y experiencia de usuario, tiempo de respuesta rápido, de fácil mantenimiento, esfuerzo mínimo, alto soporte técnico, tecnologías actuales.</a:t>
            </a:r>
          </a:p>
          <a:p>
            <a:pPr marL="0" marR="0" lvl="0" indent="0" algn="l" rtl="0">
              <a:lnSpc>
                <a:spcPct val="100000"/>
              </a:lnSpc>
              <a:spcBef>
                <a:spcPts val="0"/>
              </a:spcBef>
              <a:spcAft>
                <a:spcPts val="0"/>
              </a:spcAft>
              <a:buNone/>
            </a:pPr>
            <a:r>
              <a:rPr lang="en" sz="2400" b="1">
                <a:solidFill>
                  <a:srgbClr val="677480"/>
                </a:solidFill>
                <a:latin typeface="Lato"/>
                <a:ea typeface="Lato"/>
                <a:cs typeface="Lato"/>
                <a:sym typeface="Lato"/>
              </a:rPr>
              <a:t>Objetivos operativos</a:t>
            </a:r>
            <a:r>
              <a:rPr lang="en" sz="2400">
                <a:solidFill>
                  <a:srgbClr val="677480"/>
                </a:solidFill>
                <a:latin typeface="Lato"/>
                <a:ea typeface="Lato"/>
                <a:cs typeface="Lato"/>
                <a:sym typeface="Lato"/>
              </a:rPr>
              <a:t>: De fácil instalación y soporte, curva de aprendizaje controlada, de fácil integración con la metodología.</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Shape 146"/>
          <p:cNvSpPr txBox="1">
            <a:spLocks noGrp="1"/>
          </p:cNvSpPr>
          <p:nvPr>
            <p:ph type="ctrTitle"/>
          </p:nvPr>
        </p:nvSpPr>
        <p:spPr>
          <a:xfrm>
            <a:off x="685800" y="2111123"/>
            <a:ext cx="7772400" cy="1546499"/>
          </a:xfrm>
          <a:prstGeom prst="rect">
            <a:avLst/>
          </a:prstGeom>
        </p:spPr>
        <p:txBody>
          <a:bodyPr wrap="square" lIns="91425" tIns="91425" rIns="91425" bIns="91425" anchor="b" anchorCtr="0">
            <a:noAutofit/>
          </a:bodyPr>
          <a:lstStyle/>
          <a:p>
            <a:pPr lvl="0" rtl="0">
              <a:spcBef>
                <a:spcPts val="0"/>
              </a:spcBef>
              <a:buNone/>
            </a:pPr>
            <a:r>
              <a:rPr lang="en" sz="7200">
                <a:solidFill>
                  <a:srgbClr val="7ECEFD"/>
                </a:solidFill>
              </a:rPr>
              <a:t>1.</a:t>
            </a:r>
          </a:p>
          <a:p>
            <a:pPr lvl="0" rtl="0">
              <a:spcBef>
                <a:spcPts val="0"/>
              </a:spcBef>
              <a:buNone/>
            </a:pPr>
            <a:r>
              <a:rPr lang="en"/>
              <a:t>PROBLEMA</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Shape 386"/>
          <p:cNvSpPr txBox="1">
            <a:spLocks noGrp="1"/>
          </p:cNvSpPr>
          <p:nvPr>
            <p:ph type="subTitle" idx="4294967295"/>
          </p:nvPr>
        </p:nvSpPr>
        <p:spPr>
          <a:xfrm>
            <a:off x="2813000" y="2074450"/>
            <a:ext cx="3773400" cy="2469000"/>
          </a:xfrm>
          <a:prstGeom prst="rect">
            <a:avLst/>
          </a:prstGeom>
        </p:spPr>
        <p:txBody>
          <a:bodyPr wrap="square" lIns="91425" tIns="91425" rIns="91425" bIns="91425" anchor="t" anchorCtr="0">
            <a:noAutofit/>
          </a:bodyPr>
          <a:lstStyle/>
          <a:p>
            <a:pPr marL="0" marR="0" lvl="0" indent="0" algn="ctr" rtl="0">
              <a:lnSpc>
                <a:spcPct val="100000"/>
              </a:lnSpc>
              <a:spcBef>
                <a:spcPts val="600"/>
              </a:spcBef>
              <a:spcAft>
                <a:spcPts val="0"/>
              </a:spcAft>
              <a:buNone/>
            </a:pPr>
            <a:r>
              <a:rPr lang="en" sz="6000" b="1">
                <a:solidFill>
                  <a:srgbClr val="2185C5"/>
                </a:solidFill>
              </a:rPr>
              <a:t>MI ESPE MÓVIL</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Shape 391"/>
          <p:cNvSpPr/>
          <p:nvPr/>
        </p:nvSpPr>
        <p:spPr>
          <a:xfrm>
            <a:off x="5385337" y="653100"/>
            <a:ext cx="2766775" cy="5551775"/>
          </a:xfrm>
          <a:custGeom>
            <a:avLst/>
            <a:gdLst/>
            <a:ahLst/>
            <a:cxnLst/>
            <a:rect l="0" t="0" r="0" b="0"/>
            <a:pathLst>
              <a:path w="30819" h="61841" extrusionOk="0">
                <a:moveTo>
                  <a:pt x="5160" y="2580"/>
                </a:moveTo>
                <a:lnTo>
                  <a:pt x="5295" y="2648"/>
                </a:lnTo>
                <a:lnTo>
                  <a:pt x="5363" y="2784"/>
                </a:lnTo>
                <a:lnTo>
                  <a:pt x="5363" y="2920"/>
                </a:lnTo>
                <a:lnTo>
                  <a:pt x="5363" y="3055"/>
                </a:lnTo>
                <a:lnTo>
                  <a:pt x="5295" y="3191"/>
                </a:lnTo>
                <a:lnTo>
                  <a:pt x="5160" y="3259"/>
                </a:lnTo>
                <a:lnTo>
                  <a:pt x="4888" y="3259"/>
                </a:lnTo>
                <a:lnTo>
                  <a:pt x="4752" y="3191"/>
                </a:lnTo>
                <a:lnTo>
                  <a:pt x="4684" y="3055"/>
                </a:lnTo>
                <a:lnTo>
                  <a:pt x="4684" y="2920"/>
                </a:lnTo>
                <a:lnTo>
                  <a:pt x="4684" y="2784"/>
                </a:lnTo>
                <a:lnTo>
                  <a:pt x="4752" y="2648"/>
                </a:lnTo>
                <a:lnTo>
                  <a:pt x="4888" y="2580"/>
                </a:lnTo>
                <a:close/>
                <a:moveTo>
                  <a:pt x="15410" y="2241"/>
                </a:moveTo>
                <a:lnTo>
                  <a:pt x="15681" y="2309"/>
                </a:lnTo>
                <a:lnTo>
                  <a:pt x="15885" y="2444"/>
                </a:lnTo>
                <a:lnTo>
                  <a:pt x="16021" y="2648"/>
                </a:lnTo>
                <a:lnTo>
                  <a:pt x="16088" y="2920"/>
                </a:lnTo>
                <a:lnTo>
                  <a:pt x="16021" y="3191"/>
                </a:lnTo>
                <a:lnTo>
                  <a:pt x="15885" y="3395"/>
                </a:lnTo>
                <a:lnTo>
                  <a:pt x="15681" y="3531"/>
                </a:lnTo>
                <a:lnTo>
                  <a:pt x="15410" y="3598"/>
                </a:lnTo>
                <a:lnTo>
                  <a:pt x="15138" y="3531"/>
                </a:lnTo>
                <a:lnTo>
                  <a:pt x="14934" y="3395"/>
                </a:lnTo>
                <a:lnTo>
                  <a:pt x="14799" y="3191"/>
                </a:lnTo>
                <a:lnTo>
                  <a:pt x="14731" y="2920"/>
                </a:lnTo>
                <a:lnTo>
                  <a:pt x="14799" y="2648"/>
                </a:lnTo>
                <a:lnTo>
                  <a:pt x="14934" y="2444"/>
                </a:lnTo>
                <a:lnTo>
                  <a:pt x="15138" y="2309"/>
                </a:lnTo>
                <a:lnTo>
                  <a:pt x="15410" y="2241"/>
                </a:lnTo>
                <a:close/>
                <a:moveTo>
                  <a:pt x="29393" y="5228"/>
                </a:moveTo>
                <a:lnTo>
                  <a:pt x="29461" y="5296"/>
                </a:lnTo>
                <a:lnTo>
                  <a:pt x="29461" y="54849"/>
                </a:lnTo>
                <a:lnTo>
                  <a:pt x="1426" y="54849"/>
                </a:lnTo>
                <a:lnTo>
                  <a:pt x="1426" y="5296"/>
                </a:lnTo>
                <a:lnTo>
                  <a:pt x="1494" y="5228"/>
                </a:lnTo>
                <a:close/>
                <a:moveTo>
                  <a:pt x="15410" y="544"/>
                </a:moveTo>
                <a:lnTo>
                  <a:pt x="19143" y="612"/>
                </a:lnTo>
                <a:lnTo>
                  <a:pt x="23012" y="747"/>
                </a:lnTo>
                <a:lnTo>
                  <a:pt x="26339" y="951"/>
                </a:lnTo>
                <a:lnTo>
                  <a:pt x="27560" y="1087"/>
                </a:lnTo>
                <a:lnTo>
                  <a:pt x="27560" y="1087"/>
                </a:lnTo>
                <a:lnTo>
                  <a:pt x="26339" y="1019"/>
                </a:lnTo>
                <a:lnTo>
                  <a:pt x="23012" y="815"/>
                </a:lnTo>
                <a:lnTo>
                  <a:pt x="19143" y="680"/>
                </a:lnTo>
                <a:lnTo>
                  <a:pt x="15410" y="612"/>
                </a:lnTo>
                <a:lnTo>
                  <a:pt x="11676" y="680"/>
                </a:lnTo>
                <a:lnTo>
                  <a:pt x="7807" y="815"/>
                </a:lnTo>
                <a:lnTo>
                  <a:pt x="4481" y="1019"/>
                </a:lnTo>
                <a:lnTo>
                  <a:pt x="3259" y="1087"/>
                </a:lnTo>
                <a:lnTo>
                  <a:pt x="2444" y="1223"/>
                </a:lnTo>
                <a:lnTo>
                  <a:pt x="1969" y="1358"/>
                </a:lnTo>
                <a:lnTo>
                  <a:pt x="1630" y="1494"/>
                </a:lnTo>
                <a:lnTo>
                  <a:pt x="1290" y="1698"/>
                </a:lnTo>
                <a:lnTo>
                  <a:pt x="1019" y="1901"/>
                </a:lnTo>
                <a:lnTo>
                  <a:pt x="815" y="2173"/>
                </a:lnTo>
                <a:lnTo>
                  <a:pt x="679" y="2444"/>
                </a:lnTo>
                <a:lnTo>
                  <a:pt x="544" y="2852"/>
                </a:lnTo>
                <a:lnTo>
                  <a:pt x="544" y="3259"/>
                </a:lnTo>
                <a:lnTo>
                  <a:pt x="544" y="58311"/>
                </a:lnTo>
                <a:lnTo>
                  <a:pt x="544" y="58718"/>
                </a:lnTo>
                <a:lnTo>
                  <a:pt x="476" y="58311"/>
                </a:lnTo>
                <a:lnTo>
                  <a:pt x="476" y="3259"/>
                </a:lnTo>
                <a:lnTo>
                  <a:pt x="544" y="2784"/>
                </a:lnTo>
                <a:lnTo>
                  <a:pt x="612" y="2444"/>
                </a:lnTo>
                <a:lnTo>
                  <a:pt x="747" y="2105"/>
                </a:lnTo>
                <a:lnTo>
                  <a:pt x="951" y="1834"/>
                </a:lnTo>
                <a:lnTo>
                  <a:pt x="1222" y="1630"/>
                </a:lnTo>
                <a:lnTo>
                  <a:pt x="1562" y="1426"/>
                </a:lnTo>
                <a:lnTo>
                  <a:pt x="1969" y="1290"/>
                </a:lnTo>
                <a:lnTo>
                  <a:pt x="2444" y="1155"/>
                </a:lnTo>
                <a:lnTo>
                  <a:pt x="3259" y="1087"/>
                </a:lnTo>
                <a:lnTo>
                  <a:pt x="4481" y="951"/>
                </a:lnTo>
                <a:lnTo>
                  <a:pt x="7807" y="747"/>
                </a:lnTo>
                <a:lnTo>
                  <a:pt x="11676" y="612"/>
                </a:lnTo>
                <a:lnTo>
                  <a:pt x="15410" y="544"/>
                </a:lnTo>
                <a:close/>
                <a:moveTo>
                  <a:pt x="27560" y="1087"/>
                </a:moveTo>
                <a:lnTo>
                  <a:pt x="28375" y="1155"/>
                </a:lnTo>
                <a:lnTo>
                  <a:pt x="28850" y="1290"/>
                </a:lnTo>
                <a:lnTo>
                  <a:pt x="29257" y="1426"/>
                </a:lnTo>
                <a:lnTo>
                  <a:pt x="29597" y="1630"/>
                </a:lnTo>
                <a:lnTo>
                  <a:pt x="29868" y="1834"/>
                </a:lnTo>
                <a:lnTo>
                  <a:pt x="30072" y="2105"/>
                </a:lnTo>
                <a:lnTo>
                  <a:pt x="30208" y="2444"/>
                </a:lnTo>
                <a:lnTo>
                  <a:pt x="30276" y="2784"/>
                </a:lnTo>
                <a:lnTo>
                  <a:pt x="30344" y="3259"/>
                </a:lnTo>
                <a:lnTo>
                  <a:pt x="30344" y="58311"/>
                </a:lnTo>
                <a:lnTo>
                  <a:pt x="30276" y="58718"/>
                </a:lnTo>
                <a:lnTo>
                  <a:pt x="30208" y="59125"/>
                </a:lnTo>
                <a:lnTo>
                  <a:pt x="30072" y="59465"/>
                </a:lnTo>
                <a:lnTo>
                  <a:pt x="29868" y="59736"/>
                </a:lnTo>
                <a:lnTo>
                  <a:pt x="29597" y="60008"/>
                </a:lnTo>
                <a:lnTo>
                  <a:pt x="29257" y="60144"/>
                </a:lnTo>
                <a:lnTo>
                  <a:pt x="28850" y="60347"/>
                </a:lnTo>
                <a:lnTo>
                  <a:pt x="28375" y="60415"/>
                </a:lnTo>
                <a:lnTo>
                  <a:pt x="26746" y="60687"/>
                </a:lnTo>
                <a:lnTo>
                  <a:pt x="23895" y="60958"/>
                </a:lnTo>
                <a:lnTo>
                  <a:pt x="22130" y="61094"/>
                </a:lnTo>
                <a:lnTo>
                  <a:pt x="20093" y="61230"/>
                </a:lnTo>
                <a:lnTo>
                  <a:pt x="17853" y="61298"/>
                </a:lnTo>
                <a:lnTo>
                  <a:pt x="12966" y="61298"/>
                </a:lnTo>
                <a:lnTo>
                  <a:pt x="10726" y="61230"/>
                </a:lnTo>
                <a:lnTo>
                  <a:pt x="8689" y="61094"/>
                </a:lnTo>
                <a:lnTo>
                  <a:pt x="6924" y="60958"/>
                </a:lnTo>
                <a:lnTo>
                  <a:pt x="4073" y="60687"/>
                </a:lnTo>
                <a:lnTo>
                  <a:pt x="2444" y="60415"/>
                </a:lnTo>
                <a:lnTo>
                  <a:pt x="1969" y="60347"/>
                </a:lnTo>
                <a:lnTo>
                  <a:pt x="1562" y="60144"/>
                </a:lnTo>
                <a:lnTo>
                  <a:pt x="1290" y="60008"/>
                </a:lnTo>
                <a:lnTo>
                  <a:pt x="951" y="59736"/>
                </a:lnTo>
                <a:lnTo>
                  <a:pt x="747" y="59465"/>
                </a:lnTo>
                <a:lnTo>
                  <a:pt x="612" y="59125"/>
                </a:lnTo>
                <a:lnTo>
                  <a:pt x="544" y="58718"/>
                </a:lnTo>
                <a:lnTo>
                  <a:pt x="544" y="58718"/>
                </a:lnTo>
                <a:lnTo>
                  <a:pt x="679" y="59125"/>
                </a:lnTo>
                <a:lnTo>
                  <a:pt x="815" y="59397"/>
                </a:lnTo>
                <a:lnTo>
                  <a:pt x="1019" y="59669"/>
                </a:lnTo>
                <a:lnTo>
                  <a:pt x="1290" y="59940"/>
                </a:lnTo>
                <a:lnTo>
                  <a:pt x="1630" y="60144"/>
                </a:lnTo>
                <a:lnTo>
                  <a:pt x="2037" y="60279"/>
                </a:lnTo>
                <a:lnTo>
                  <a:pt x="2444" y="60415"/>
                </a:lnTo>
                <a:lnTo>
                  <a:pt x="4073" y="60619"/>
                </a:lnTo>
                <a:lnTo>
                  <a:pt x="6924" y="60890"/>
                </a:lnTo>
                <a:lnTo>
                  <a:pt x="8689" y="61026"/>
                </a:lnTo>
                <a:lnTo>
                  <a:pt x="10726" y="61162"/>
                </a:lnTo>
                <a:lnTo>
                  <a:pt x="12966" y="61230"/>
                </a:lnTo>
                <a:lnTo>
                  <a:pt x="17853" y="61230"/>
                </a:lnTo>
                <a:lnTo>
                  <a:pt x="20093" y="61162"/>
                </a:lnTo>
                <a:lnTo>
                  <a:pt x="22130" y="61026"/>
                </a:lnTo>
                <a:lnTo>
                  <a:pt x="23895" y="60890"/>
                </a:lnTo>
                <a:lnTo>
                  <a:pt x="26746" y="60619"/>
                </a:lnTo>
                <a:lnTo>
                  <a:pt x="28375" y="60415"/>
                </a:lnTo>
                <a:lnTo>
                  <a:pt x="28850" y="60279"/>
                </a:lnTo>
                <a:lnTo>
                  <a:pt x="29190" y="60144"/>
                </a:lnTo>
                <a:lnTo>
                  <a:pt x="29529" y="59940"/>
                </a:lnTo>
                <a:lnTo>
                  <a:pt x="29800" y="59669"/>
                </a:lnTo>
                <a:lnTo>
                  <a:pt x="30004" y="59397"/>
                </a:lnTo>
                <a:lnTo>
                  <a:pt x="30140" y="59125"/>
                </a:lnTo>
                <a:lnTo>
                  <a:pt x="30276" y="58718"/>
                </a:lnTo>
                <a:lnTo>
                  <a:pt x="30276" y="58311"/>
                </a:lnTo>
                <a:lnTo>
                  <a:pt x="30276" y="3259"/>
                </a:lnTo>
                <a:lnTo>
                  <a:pt x="30276" y="2852"/>
                </a:lnTo>
                <a:lnTo>
                  <a:pt x="30140" y="2444"/>
                </a:lnTo>
                <a:lnTo>
                  <a:pt x="30004" y="2173"/>
                </a:lnTo>
                <a:lnTo>
                  <a:pt x="29800" y="1901"/>
                </a:lnTo>
                <a:lnTo>
                  <a:pt x="29529" y="1698"/>
                </a:lnTo>
                <a:lnTo>
                  <a:pt x="29190" y="1494"/>
                </a:lnTo>
                <a:lnTo>
                  <a:pt x="28850" y="1358"/>
                </a:lnTo>
                <a:lnTo>
                  <a:pt x="28375" y="1223"/>
                </a:lnTo>
                <a:lnTo>
                  <a:pt x="27560" y="1087"/>
                </a:lnTo>
                <a:close/>
                <a:moveTo>
                  <a:pt x="15410" y="1"/>
                </a:moveTo>
                <a:lnTo>
                  <a:pt x="11608" y="69"/>
                </a:lnTo>
                <a:lnTo>
                  <a:pt x="7739" y="204"/>
                </a:lnTo>
                <a:lnTo>
                  <a:pt x="4413" y="408"/>
                </a:lnTo>
                <a:lnTo>
                  <a:pt x="3191" y="544"/>
                </a:lnTo>
                <a:lnTo>
                  <a:pt x="2309" y="680"/>
                </a:lnTo>
                <a:lnTo>
                  <a:pt x="1765" y="815"/>
                </a:lnTo>
                <a:lnTo>
                  <a:pt x="1290" y="1019"/>
                </a:lnTo>
                <a:lnTo>
                  <a:pt x="883" y="1223"/>
                </a:lnTo>
                <a:lnTo>
                  <a:pt x="544" y="1494"/>
                </a:lnTo>
                <a:lnTo>
                  <a:pt x="340" y="1901"/>
                </a:lnTo>
                <a:lnTo>
                  <a:pt x="136" y="2241"/>
                </a:lnTo>
                <a:lnTo>
                  <a:pt x="1" y="2716"/>
                </a:lnTo>
                <a:lnTo>
                  <a:pt x="1" y="3259"/>
                </a:lnTo>
                <a:lnTo>
                  <a:pt x="1" y="58311"/>
                </a:lnTo>
                <a:lnTo>
                  <a:pt x="1" y="58854"/>
                </a:lnTo>
                <a:lnTo>
                  <a:pt x="136" y="59261"/>
                </a:lnTo>
                <a:lnTo>
                  <a:pt x="340" y="59736"/>
                </a:lnTo>
                <a:lnTo>
                  <a:pt x="612" y="60076"/>
                </a:lnTo>
                <a:lnTo>
                  <a:pt x="951" y="60347"/>
                </a:lnTo>
                <a:lnTo>
                  <a:pt x="1358" y="60619"/>
                </a:lnTo>
                <a:lnTo>
                  <a:pt x="1833" y="60823"/>
                </a:lnTo>
                <a:lnTo>
                  <a:pt x="2309" y="60958"/>
                </a:lnTo>
                <a:lnTo>
                  <a:pt x="4006" y="61162"/>
                </a:lnTo>
                <a:lnTo>
                  <a:pt x="6857" y="61501"/>
                </a:lnTo>
                <a:lnTo>
                  <a:pt x="8689" y="61637"/>
                </a:lnTo>
                <a:lnTo>
                  <a:pt x="10726" y="61705"/>
                </a:lnTo>
                <a:lnTo>
                  <a:pt x="12966" y="61773"/>
                </a:lnTo>
                <a:lnTo>
                  <a:pt x="15410" y="61841"/>
                </a:lnTo>
                <a:lnTo>
                  <a:pt x="17853" y="61773"/>
                </a:lnTo>
                <a:lnTo>
                  <a:pt x="20093" y="61705"/>
                </a:lnTo>
                <a:lnTo>
                  <a:pt x="22130" y="61637"/>
                </a:lnTo>
                <a:lnTo>
                  <a:pt x="23963" y="61501"/>
                </a:lnTo>
                <a:lnTo>
                  <a:pt x="26814" y="61162"/>
                </a:lnTo>
                <a:lnTo>
                  <a:pt x="28511" y="60958"/>
                </a:lnTo>
                <a:lnTo>
                  <a:pt x="28986" y="60823"/>
                </a:lnTo>
                <a:lnTo>
                  <a:pt x="29461" y="60619"/>
                </a:lnTo>
                <a:lnTo>
                  <a:pt x="29868" y="60347"/>
                </a:lnTo>
                <a:lnTo>
                  <a:pt x="30208" y="60076"/>
                </a:lnTo>
                <a:lnTo>
                  <a:pt x="30479" y="59736"/>
                </a:lnTo>
                <a:lnTo>
                  <a:pt x="30683" y="59261"/>
                </a:lnTo>
                <a:lnTo>
                  <a:pt x="30819" y="58854"/>
                </a:lnTo>
                <a:lnTo>
                  <a:pt x="30819" y="58311"/>
                </a:lnTo>
                <a:lnTo>
                  <a:pt x="30819" y="3259"/>
                </a:lnTo>
                <a:lnTo>
                  <a:pt x="30819" y="2716"/>
                </a:lnTo>
                <a:lnTo>
                  <a:pt x="30683" y="2241"/>
                </a:lnTo>
                <a:lnTo>
                  <a:pt x="30547" y="1901"/>
                </a:lnTo>
                <a:lnTo>
                  <a:pt x="30276" y="1494"/>
                </a:lnTo>
                <a:lnTo>
                  <a:pt x="29936" y="1223"/>
                </a:lnTo>
                <a:lnTo>
                  <a:pt x="29529" y="1019"/>
                </a:lnTo>
                <a:lnTo>
                  <a:pt x="29054" y="815"/>
                </a:lnTo>
                <a:lnTo>
                  <a:pt x="28511" y="680"/>
                </a:lnTo>
                <a:lnTo>
                  <a:pt x="27628" y="544"/>
                </a:lnTo>
                <a:lnTo>
                  <a:pt x="26406" y="408"/>
                </a:lnTo>
                <a:lnTo>
                  <a:pt x="23080" y="204"/>
                </a:lnTo>
                <a:lnTo>
                  <a:pt x="19211" y="69"/>
                </a:lnTo>
                <a:lnTo>
                  <a:pt x="15410" y="1"/>
                </a:lnTo>
                <a:close/>
              </a:path>
            </a:pathLst>
          </a:custGeom>
          <a:solidFill>
            <a:srgbClr val="000000"/>
          </a:solidFill>
          <a:ln w="9525" cap="flat" cmpd="sng">
            <a:solidFill>
              <a:srgbClr val="D9D9D9"/>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392" name="Shape 392"/>
          <p:cNvSpPr txBox="1">
            <a:spLocks noGrp="1"/>
          </p:cNvSpPr>
          <p:nvPr>
            <p:ph type="body" idx="4294967295"/>
          </p:nvPr>
        </p:nvSpPr>
        <p:spPr>
          <a:xfrm>
            <a:off x="916025" y="843075"/>
            <a:ext cx="3643200" cy="5058600"/>
          </a:xfrm>
          <a:prstGeom prst="rect">
            <a:avLst/>
          </a:prstGeom>
        </p:spPr>
        <p:txBody>
          <a:bodyPr wrap="square" lIns="91425" tIns="91425" rIns="91425" bIns="91425" anchor="ctr" anchorCtr="0">
            <a:noAutofit/>
          </a:bodyPr>
          <a:lstStyle/>
          <a:p>
            <a:pPr lvl="0" rtl="0">
              <a:spcBef>
                <a:spcPts val="0"/>
              </a:spcBef>
              <a:buNone/>
            </a:pPr>
            <a:r>
              <a:rPr lang="en">
                <a:solidFill>
                  <a:srgbClr val="97ABBC"/>
                </a:solidFill>
                <a:latin typeface="Raleway"/>
                <a:ea typeface="Raleway"/>
                <a:cs typeface="Raleway"/>
                <a:sym typeface="Raleway"/>
              </a:rPr>
              <a:t>Mi ESPE (Android)</a:t>
            </a:r>
          </a:p>
          <a:p>
            <a:pPr lvl="0">
              <a:spcBef>
                <a:spcPts val="0"/>
              </a:spcBef>
              <a:buNone/>
            </a:pPr>
            <a:r>
              <a:rPr lang="en" sz="2400"/>
              <a:t>Pantalla principal de visualización de Horarios Android.</a:t>
            </a:r>
          </a:p>
          <a:p>
            <a:pPr lvl="0" rtl="0">
              <a:spcBef>
                <a:spcPts val="0"/>
              </a:spcBef>
              <a:buNone/>
            </a:pPr>
            <a:endParaRPr sz="2400"/>
          </a:p>
        </p:txBody>
      </p:sp>
      <p:pic>
        <p:nvPicPr>
          <p:cNvPr id="393" name="Shape 393" descr="Screenshot_20170723-141855.png"/>
          <p:cNvPicPr preferRelativeResize="0"/>
          <p:nvPr/>
        </p:nvPicPr>
        <p:blipFill>
          <a:blip r:embed="rId3">
            <a:alphaModFix/>
          </a:blip>
          <a:stretch>
            <a:fillRect/>
          </a:stretch>
        </p:blipFill>
        <p:spPr>
          <a:xfrm>
            <a:off x="5462600" y="1115725"/>
            <a:ext cx="2613326" cy="4484972"/>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Shape 398"/>
          <p:cNvSpPr/>
          <p:nvPr/>
        </p:nvSpPr>
        <p:spPr>
          <a:xfrm>
            <a:off x="5540830" y="839912"/>
            <a:ext cx="2483749" cy="5226869"/>
          </a:xfrm>
          <a:custGeom>
            <a:avLst/>
            <a:gdLst/>
            <a:ahLst/>
            <a:cxnLst/>
            <a:rect l="0" t="0" r="0" b="0"/>
            <a:pathLst>
              <a:path w="25999" h="54713" extrusionOk="0">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solidFill>
            <a:srgbClr val="000000"/>
          </a:solidFill>
          <a:ln w="9525" cap="flat" cmpd="sng">
            <a:solidFill>
              <a:srgbClr val="D9D9D9"/>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399" name="Shape 399"/>
          <p:cNvSpPr/>
          <p:nvPr/>
        </p:nvSpPr>
        <p:spPr>
          <a:xfrm>
            <a:off x="5715000" y="1572650"/>
            <a:ext cx="2131800" cy="3761400"/>
          </a:xfrm>
          <a:prstGeom prst="rect">
            <a:avLst/>
          </a:prstGeom>
          <a:solidFill>
            <a:srgbClr val="F3F3F3"/>
          </a:solidFill>
          <a:ln w="19050" cap="flat" cmpd="sng">
            <a:solidFill>
              <a:srgbClr val="D9D9D9"/>
            </a:solidFill>
            <a:prstDash val="solid"/>
            <a:round/>
            <a:headEnd type="none" w="med" len="med"/>
            <a:tailEnd type="none" w="med" len="med"/>
          </a:ln>
        </p:spPr>
        <p:txBody>
          <a:bodyPr wrap="square" lIns="91425" tIns="91425" rIns="91425" bIns="91425" anchor="ctr" anchorCtr="0">
            <a:noAutofit/>
          </a:bodyPr>
          <a:lstStyle/>
          <a:p>
            <a:pPr lvl="0" algn="ctr" rtl="0">
              <a:spcBef>
                <a:spcPts val="0"/>
              </a:spcBef>
              <a:buNone/>
            </a:pPr>
            <a:r>
              <a:rPr lang="en" sz="1000">
                <a:solidFill>
                  <a:srgbClr val="999999"/>
                </a:solidFill>
              </a:rPr>
              <a:t>Place your screenshot here</a:t>
            </a:r>
          </a:p>
        </p:txBody>
      </p:sp>
      <p:sp>
        <p:nvSpPr>
          <p:cNvPr id="400" name="Shape 400"/>
          <p:cNvSpPr txBox="1">
            <a:spLocks noGrp="1"/>
          </p:cNvSpPr>
          <p:nvPr>
            <p:ph type="body" idx="4294967295"/>
          </p:nvPr>
        </p:nvSpPr>
        <p:spPr>
          <a:xfrm>
            <a:off x="916025" y="843075"/>
            <a:ext cx="3643200" cy="5058600"/>
          </a:xfrm>
          <a:prstGeom prst="rect">
            <a:avLst/>
          </a:prstGeom>
        </p:spPr>
        <p:txBody>
          <a:bodyPr wrap="square" lIns="91425" tIns="91425" rIns="91425" bIns="91425" anchor="ctr" anchorCtr="0">
            <a:noAutofit/>
          </a:bodyPr>
          <a:lstStyle/>
          <a:p>
            <a:pPr lvl="0" rtl="0">
              <a:spcBef>
                <a:spcPts val="0"/>
              </a:spcBef>
              <a:buNone/>
            </a:pPr>
            <a:r>
              <a:rPr lang="en">
                <a:solidFill>
                  <a:srgbClr val="97ABBC"/>
                </a:solidFill>
                <a:latin typeface="Raleway"/>
                <a:ea typeface="Raleway"/>
                <a:cs typeface="Raleway"/>
                <a:sym typeface="Raleway"/>
              </a:rPr>
              <a:t>Mi ESPE iOS</a:t>
            </a:r>
          </a:p>
          <a:p>
            <a:pPr lvl="0" rtl="0">
              <a:spcBef>
                <a:spcPts val="0"/>
              </a:spcBef>
              <a:buNone/>
            </a:pPr>
            <a:r>
              <a:rPr lang="en" sz="2400"/>
              <a:t>Pantalla principal de visualización de Horarios iOS.</a:t>
            </a:r>
          </a:p>
        </p:txBody>
      </p:sp>
      <p:pic>
        <p:nvPicPr>
          <p:cNvPr id="401" name="Shape 401" descr="HORARIOIOS2.jpg"/>
          <p:cNvPicPr preferRelativeResize="0"/>
          <p:nvPr/>
        </p:nvPicPr>
        <p:blipFill>
          <a:blip r:embed="rId3">
            <a:alphaModFix/>
          </a:blip>
          <a:stretch>
            <a:fillRect/>
          </a:stretch>
        </p:blipFill>
        <p:spPr>
          <a:xfrm>
            <a:off x="5714999" y="1558418"/>
            <a:ext cx="2131799" cy="3789856"/>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Shape 406"/>
          <p:cNvSpPr txBox="1">
            <a:spLocks noGrp="1"/>
          </p:cNvSpPr>
          <p:nvPr>
            <p:ph type="subTitle" idx="4294967295"/>
          </p:nvPr>
        </p:nvSpPr>
        <p:spPr>
          <a:xfrm>
            <a:off x="893700" y="686625"/>
            <a:ext cx="7529700" cy="1542300"/>
          </a:xfrm>
          <a:prstGeom prst="rect">
            <a:avLst/>
          </a:prstGeom>
        </p:spPr>
        <p:txBody>
          <a:bodyPr wrap="square" lIns="91425" tIns="91425" rIns="91425" bIns="91425" anchor="t" anchorCtr="0">
            <a:noAutofit/>
          </a:bodyPr>
          <a:lstStyle/>
          <a:p>
            <a:pPr marL="0" marR="0" lvl="0" indent="0" algn="l" rtl="0">
              <a:lnSpc>
                <a:spcPct val="100000"/>
              </a:lnSpc>
              <a:spcBef>
                <a:spcPts val="600"/>
              </a:spcBef>
              <a:spcAft>
                <a:spcPts val="0"/>
              </a:spcAft>
              <a:buNone/>
            </a:pPr>
            <a:r>
              <a:rPr lang="en" sz="3600" b="1">
                <a:solidFill>
                  <a:srgbClr val="2185C5"/>
                </a:solidFill>
              </a:rPr>
              <a:t>Lineamientos de Usabilidad</a:t>
            </a:r>
          </a:p>
        </p:txBody>
      </p:sp>
      <p:sp>
        <p:nvSpPr>
          <p:cNvPr id="407" name="Shape 407"/>
          <p:cNvSpPr txBox="1"/>
          <p:nvPr/>
        </p:nvSpPr>
        <p:spPr>
          <a:xfrm>
            <a:off x="893700" y="1929000"/>
            <a:ext cx="3000000" cy="3224100"/>
          </a:xfrm>
          <a:prstGeom prst="rect">
            <a:avLst/>
          </a:prstGeom>
          <a:noFill/>
          <a:ln>
            <a:noFill/>
          </a:ln>
        </p:spPr>
        <p:txBody>
          <a:bodyPr wrap="square" lIns="91425" tIns="91425" rIns="91425" bIns="91425" anchor="ctr" anchorCtr="0">
            <a:noAutofit/>
          </a:bodyPr>
          <a:lstStyle/>
          <a:p>
            <a:pPr lvl="0">
              <a:spcBef>
                <a:spcPts val="0"/>
              </a:spcBef>
              <a:buNone/>
            </a:pPr>
            <a:r>
              <a:rPr lang="en" sz="3000">
                <a:solidFill>
                  <a:srgbClr val="677480"/>
                </a:solidFill>
                <a:latin typeface="Lato"/>
                <a:ea typeface="Lato"/>
                <a:cs typeface="Lato"/>
                <a:sym typeface="Lato"/>
              </a:rPr>
              <a:t>ISO 9241-11,  ISO 9126-1, Nielsen,</a:t>
            </a:r>
          </a:p>
          <a:p>
            <a:pPr lvl="0" rtl="0">
              <a:spcBef>
                <a:spcPts val="0"/>
              </a:spcBef>
              <a:buNone/>
            </a:pPr>
            <a:r>
              <a:rPr lang="en" sz="3000">
                <a:solidFill>
                  <a:srgbClr val="677480"/>
                </a:solidFill>
                <a:latin typeface="Lato"/>
                <a:ea typeface="Lato"/>
                <a:cs typeface="Lato"/>
                <a:sym typeface="Lato"/>
              </a:rPr>
              <a:t>PACMAD</a:t>
            </a:r>
          </a:p>
        </p:txBody>
      </p:sp>
      <p:sp>
        <p:nvSpPr>
          <p:cNvPr id="408" name="Shape 408"/>
          <p:cNvSpPr txBox="1"/>
          <p:nvPr/>
        </p:nvSpPr>
        <p:spPr>
          <a:xfrm>
            <a:off x="5534850" y="5926200"/>
            <a:ext cx="3609000" cy="856800"/>
          </a:xfrm>
          <a:prstGeom prst="rect">
            <a:avLst/>
          </a:prstGeom>
          <a:noFill/>
          <a:ln>
            <a:noFill/>
          </a:ln>
        </p:spPr>
        <p:txBody>
          <a:bodyPr wrap="square" lIns="91425" tIns="91425" rIns="91425" bIns="91425" anchor="ctr" anchorCtr="0">
            <a:noAutofit/>
          </a:bodyPr>
          <a:lstStyle/>
          <a:p>
            <a:pPr marL="457200" lvl="0" indent="-381000" rtl="0">
              <a:spcBef>
                <a:spcPts val="0"/>
              </a:spcBef>
              <a:buClr>
                <a:srgbClr val="677480"/>
              </a:buClr>
              <a:buSzPct val="100000"/>
              <a:buFont typeface="Lato"/>
              <a:buChar char="-"/>
            </a:pPr>
            <a:r>
              <a:rPr lang="en" sz="2400">
                <a:solidFill>
                  <a:srgbClr val="677480"/>
                </a:solidFill>
                <a:latin typeface="Lato"/>
                <a:ea typeface="Lato"/>
                <a:cs typeface="Lato"/>
                <a:sym typeface="Lato"/>
              </a:rPr>
              <a:t>Norleyza, Zuraidah, &amp; Abu, 2015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pic>
        <p:nvPicPr>
          <p:cNvPr id="413" name="Shape 413"/>
          <p:cNvPicPr preferRelativeResize="0"/>
          <p:nvPr/>
        </p:nvPicPr>
        <p:blipFill>
          <a:blip r:embed="rId3">
            <a:alphaModFix/>
          </a:blip>
          <a:stretch>
            <a:fillRect/>
          </a:stretch>
        </p:blipFill>
        <p:spPr>
          <a:xfrm>
            <a:off x="332850" y="130449"/>
            <a:ext cx="8478275" cy="6389649"/>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Shape 418"/>
          <p:cNvSpPr txBox="1">
            <a:spLocks noGrp="1"/>
          </p:cNvSpPr>
          <p:nvPr>
            <p:ph type="ctrTitle"/>
          </p:nvPr>
        </p:nvSpPr>
        <p:spPr>
          <a:xfrm>
            <a:off x="685800" y="2111123"/>
            <a:ext cx="7772400" cy="1546499"/>
          </a:xfrm>
          <a:prstGeom prst="rect">
            <a:avLst/>
          </a:prstGeom>
        </p:spPr>
        <p:txBody>
          <a:bodyPr wrap="square" lIns="91425" tIns="91425" rIns="91425" bIns="91425" anchor="b" anchorCtr="0">
            <a:noAutofit/>
          </a:bodyPr>
          <a:lstStyle/>
          <a:p>
            <a:pPr lvl="0" rtl="0">
              <a:spcBef>
                <a:spcPts val="0"/>
              </a:spcBef>
              <a:buNone/>
            </a:pPr>
            <a:r>
              <a:rPr lang="en" sz="7200">
                <a:solidFill>
                  <a:srgbClr val="7ECEFD"/>
                </a:solidFill>
              </a:rPr>
              <a:t>4.</a:t>
            </a:r>
          </a:p>
          <a:p>
            <a:pPr lvl="0" rtl="0">
              <a:spcBef>
                <a:spcPts val="0"/>
              </a:spcBef>
              <a:buNone/>
            </a:pPr>
            <a:r>
              <a:rPr lang="en"/>
              <a:t>PROCESO DE EVALUACIÓN</a:t>
            </a:r>
          </a:p>
        </p:txBody>
      </p:sp>
      <p:sp>
        <p:nvSpPr>
          <p:cNvPr id="419" name="Shape 419"/>
          <p:cNvSpPr txBox="1">
            <a:spLocks noGrp="1"/>
          </p:cNvSpPr>
          <p:nvPr>
            <p:ph type="subTitle" idx="1"/>
          </p:nvPr>
        </p:nvSpPr>
        <p:spPr>
          <a:xfrm>
            <a:off x="685800" y="3786737"/>
            <a:ext cx="7772400" cy="10464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Shape 424"/>
          <p:cNvSpPr txBox="1">
            <a:spLocks noGrp="1"/>
          </p:cNvSpPr>
          <p:nvPr>
            <p:ph type="title"/>
          </p:nvPr>
        </p:nvSpPr>
        <p:spPr>
          <a:xfrm>
            <a:off x="893700" y="274650"/>
            <a:ext cx="6462600" cy="1143000"/>
          </a:xfrm>
          <a:prstGeom prst="rect">
            <a:avLst/>
          </a:prstGeom>
        </p:spPr>
        <p:txBody>
          <a:bodyPr wrap="square" lIns="91425" tIns="91425" rIns="91425" bIns="91425" anchor="b" anchorCtr="0">
            <a:noAutofit/>
          </a:bodyPr>
          <a:lstStyle/>
          <a:p>
            <a:pPr marL="0" marR="0" lvl="0" indent="0" algn="l" rtl="0">
              <a:lnSpc>
                <a:spcPct val="100000"/>
              </a:lnSpc>
              <a:spcBef>
                <a:spcPts val="600"/>
              </a:spcBef>
              <a:spcAft>
                <a:spcPts val="0"/>
              </a:spcAft>
              <a:buNone/>
            </a:pPr>
            <a:r>
              <a:rPr lang="en" b="1">
                <a:solidFill>
                  <a:srgbClr val="2185C5"/>
                </a:solidFill>
                <a:latin typeface="Lato"/>
                <a:ea typeface="Lato"/>
                <a:cs typeface="Lato"/>
                <a:sym typeface="Lato"/>
              </a:rPr>
              <a:t>EVALUACIÓN</a:t>
            </a:r>
            <a:r>
              <a:rPr lang="en"/>
              <a:t> </a:t>
            </a:r>
            <a:r>
              <a:rPr lang="en" b="1">
                <a:solidFill>
                  <a:srgbClr val="2185C5"/>
                </a:solidFill>
                <a:latin typeface="Lato"/>
                <a:ea typeface="Lato"/>
                <a:cs typeface="Lato"/>
                <a:sym typeface="Lato"/>
              </a:rPr>
              <a:t>HEURÍSTICA</a:t>
            </a:r>
          </a:p>
        </p:txBody>
      </p:sp>
      <p:sp>
        <p:nvSpPr>
          <p:cNvPr id="425" name="Shape 425"/>
          <p:cNvSpPr txBox="1">
            <a:spLocks noGrp="1"/>
          </p:cNvSpPr>
          <p:nvPr>
            <p:ph type="body" idx="1"/>
          </p:nvPr>
        </p:nvSpPr>
        <p:spPr>
          <a:xfrm>
            <a:off x="893700" y="1831450"/>
            <a:ext cx="6462600" cy="4691100"/>
          </a:xfrm>
          <a:prstGeom prst="rect">
            <a:avLst/>
          </a:prstGeom>
        </p:spPr>
        <p:txBody>
          <a:bodyPr wrap="square" lIns="91425" tIns="91425" rIns="91425" bIns="91425" anchor="t" anchorCtr="0">
            <a:noAutofit/>
          </a:bodyPr>
          <a:lstStyle/>
          <a:p>
            <a:pPr marL="0" marR="0" lvl="0" indent="0" algn="l" rtl="0">
              <a:lnSpc>
                <a:spcPct val="100000"/>
              </a:lnSpc>
              <a:spcBef>
                <a:spcPts val="600"/>
              </a:spcBef>
              <a:spcAft>
                <a:spcPts val="0"/>
              </a:spcAft>
              <a:buNone/>
            </a:pPr>
            <a:r>
              <a:rPr lang="en" sz="2400"/>
              <a:t>Expertos en usabilidad:</a:t>
            </a:r>
          </a:p>
          <a:p>
            <a:pPr marL="457200" marR="0" lvl="0" indent="-381000" algn="l" rtl="0">
              <a:lnSpc>
                <a:spcPct val="100000"/>
              </a:lnSpc>
              <a:spcBef>
                <a:spcPts val="600"/>
              </a:spcBef>
              <a:spcAft>
                <a:spcPts val="0"/>
              </a:spcAft>
              <a:buSzPct val="100000"/>
            </a:pPr>
            <a:r>
              <a:rPr lang="en" sz="2400"/>
              <a:t>Ing. Danilo Martinez</a:t>
            </a:r>
          </a:p>
          <a:p>
            <a:pPr marL="457200" marR="0" lvl="0" indent="-381000" algn="l" rtl="0">
              <a:lnSpc>
                <a:spcPct val="100000"/>
              </a:lnSpc>
              <a:spcBef>
                <a:spcPts val="600"/>
              </a:spcBef>
              <a:spcAft>
                <a:spcPts val="0"/>
              </a:spcAft>
              <a:buSzPct val="100000"/>
            </a:pPr>
            <a:r>
              <a:rPr lang="en" sz="2400"/>
              <a:t>Ing. Rodrigo Fonseca</a:t>
            </a:r>
          </a:p>
          <a:p>
            <a:pPr marL="457200" marR="0" lvl="0" indent="-381000" algn="l" rtl="0">
              <a:lnSpc>
                <a:spcPct val="100000"/>
              </a:lnSpc>
              <a:spcBef>
                <a:spcPts val="600"/>
              </a:spcBef>
              <a:spcAft>
                <a:spcPts val="0"/>
              </a:spcAft>
              <a:buSzPct val="100000"/>
            </a:pPr>
            <a:r>
              <a:rPr lang="en" sz="2400"/>
              <a:t>Ing. Geovanni Raura</a:t>
            </a:r>
          </a:p>
          <a:p>
            <a:pPr marR="0" lvl="0" algn="l" rtl="0">
              <a:lnSpc>
                <a:spcPct val="100000"/>
              </a:lnSpc>
              <a:spcBef>
                <a:spcPts val="600"/>
              </a:spcBef>
              <a:spcAft>
                <a:spcPts val="0"/>
              </a:spcAft>
              <a:buNone/>
            </a:pPr>
            <a:endParaRPr sz="2400"/>
          </a:p>
          <a:p>
            <a:pPr marR="0" lvl="0" algn="l" rtl="0">
              <a:lnSpc>
                <a:spcPct val="100000"/>
              </a:lnSpc>
              <a:spcBef>
                <a:spcPts val="600"/>
              </a:spcBef>
              <a:spcAft>
                <a:spcPts val="0"/>
              </a:spcAft>
              <a:buNone/>
            </a:pPr>
            <a:r>
              <a:rPr lang="en" sz="2400"/>
              <a:t>10 Heurísticas de Nielsen</a:t>
            </a:r>
          </a:p>
          <a:p>
            <a:pPr marR="0" lvl="0" algn="l" rtl="0">
              <a:lnSpc>
                <a:spcPct val="100000"/>
              </a:lnSpc>
              <a:spcBef>
                <a:spcPts val="600"/>
              </a:spcBef>
              <a:spcAft>
                <a:spcPts val="0"/>
              </a:spcAft>
              <a:buNone/>
            </a:pPr>
            <a:r>
              <a:rPr lang="en" sz="2400"/>
              <a:t>2 sesiones</a:t>
            </a:r>
          </a:p>
          <a:p>
            <a:pPr marL="457200" lvl="0" indent="-381000" rtl="0">
              <a:spcBef>
                <a:spcPts val="0"/>
              </a:spcBef>
              <a:buSzPct val="100000"/>
            </a:pPr>
            <a:r>
              <a:rPr lang="en" sz="2400"/>
              <a:t>Primera Sesión: Identificaron problemas</a:t>
            </a:r>
          </a:p>
          <a:p>
            <a:pPr marL="457200" lvl="0" indent="-381000" rtl="0">
              <a:spcBef>
                <a:spcPts val="0"/>
              </a:spcBef>
              <a:buSzPct val="100000"/>
            </a:pPr>
            <a:r>
              <a:rPr lang="en" sz="2400"/>
              <a:t>Segunda Sesión Establecieron la severidad</a:t>
            </a:r>
          </a:p>
          <a:p>
            <a:pPr marR="0" lvl="0" algn="l" rtl="0">
              <a:lnSpc>
                <a:spcPct val="100000"/>
              </a:lnSpc>
              <a:spcBef>
                <a:spcPts val="600"/>
              </a:spcBef>
              <a:spcAft>
                <a:spcPts val="0"/>
              </a:spcAft>
              <a:buNone/>
            </a:pPr>
            <a:r>
              <a:rPr lang="en" sz="2400"/>
              <a:t>Aplicada solamente en el portal web.</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Shape 430"/>
          <p:cNvSpPr txBox="1">
            <a:spLocks noGrp="1"/>
          </p:cNvSpPr>
          <p:nvPr>
            <p:ph type="title"/>
          </p:nvPr>
        </p:nvSpPr>
        <p:spPr>
          <a:xfrm>
            <a:off x="893700" y="274650"/>
            <a:ext cx="7129500" cy="1143000"/>
          </a:xfrm>
          <a:prstGeom prst="rect">
            <a:avLst/>
          </a:prstGeom>
        </p:spPr>
        <p:txBody>
          <a:bodyPr wrap="square" lIns="91425" tIns="91425" rIns="91425" bIns="91425" anchor="b" anchorCtr="0">
            <a:noAutofit/>
          </a:bodyPr>
          <a:lstStyle/>
          <a:p>
            <a:pPr marL="0" marR="0" lvl="0" indent="0" algn="l" rtl="0">
              <a:lnSpc>
                <a:spcPct val="100000"/>
              </a:lnSpc>
              <a:spcBef>
                <a:spcPts val="600"/>
              </a:spcBef>
              <a:spcAft>
                <a:spcPts val="0"/>
              </a:spcAft>
              <a:buNone/>
            </a:pPr>
            <a:r>
              <a:rPr lang="en" b="1">
                <a:solidFill>
                  <a:srgbClr val="2185C5"/>
                </a:solidFill>
                <a:latin typeface="Lato"/>
                <a:ea typeface="Lato"/>
                <a:cs typeface="Lato"/>
                <a:sym typeface="Lato"/>
              </a:rPr>
              <a:t>PRUEBA DE USABILIDAD (2/3)</a:t>
            </a:r>
          </a:p>
        </p:txBody>
      </p:sp>
      <p:sp>
        <p:nvSpPr>
          <p:cNvPr id="431" name="Shape 431"/>
          <p:cNvSpPr txBox="1">
            <a:spLocks noGrp="1"/>
          </p:cNvSpPr>
          <p:nvPr>
            <p:ph type="body" idx="1"/>
          </p:nvPr>
        </p:nvSpPr>
        <p:spPr>
          <a:xfrm>
            <a:off x="893700" y="1831450"/>
            <a:ext cx="6462600" cy="628500"/>
          </a:xfrm>
          <a:prstGeom prst="rect">
            <a:avLst/>
          </a:prstGeom>
        </p:spPr>
        <p:txBody>
          <a:bodyPr wrap="square" lIns="91425" tIns="91425" rIns="91425" bIns="91425" anchor="t" anchorCtr="0">
            <a:noAutofit/>
          </a:bodyPr>
          <a:lstStyle/>
          <a:p>
            <a:pPr marR="0" lvl="0" algn="l" rtl="0">
              <a:lnSpc>
                <a:spcPct val="100000"/>
              </a:lnSpc>
              <a:spcBef>
                <a:spcPts val="600"/>
              </a:spcBef>
              <a:spcAft>
                <a:spcPts val="0"/>
              </a:spcAft>
              <a:buNone/>
            </a:pPr>
            <a:r>
              <a:rPr lang="en" sz="2400"/>
              <a:t>Distribución de grupos de usuarios:</a:t>
            </a:r>
          </a:p>
          <a:p>
            <a:pPr marR="0" lvl="0" algn="l" rtl="0">
              <a:lnSpc>
                <a:spcPct val="100000"/>
              </a:lnSpc>
              <a:spcBef>
                <a:spcPts val="600"/>
              </a:spcBef>
              <a:spcAft>
                <a:spcPts val="0"/>
              </a:spcAft>
              <a:buNone/>
            </a:pPr>
            <a:endParaRPr sz="2400"/>
          </a:p>
        </p:txBody>
      </p:sp>
      <p:graphicFrame>
        <p:nvGraphicFramePr>
          <p:cNvPr id="432" name="Shape 432"/>
          <p:cNvGraphicFramePr/>
          <p:nvPr/>
        </p:nvGraphicFramePr>
        <p:xfrm>
          <a:off x="804650" y="2556425"/>
          <a:ext cx="7129500" cy="2194470"/>
        </p:xfrm>
        <a:graphic>
          <a:graphicData uri="http://schemas.openxmlformats.org/drawingml/2006/table">
            <a:tbl>
              <a:tblPr>
                <a:noFill/>
                <a:tableStyleId>{7DF5A4CC-EC95-4C9D-BC53-D9C9058782E4}</a:tableStyleId>
              </a:tblPr>
              <a:tblGrid>
                <a:gridCol w="1947650">
                  <a:extLst>
                    <a:ext uri="{9D8B030D-6E8A-4147-A177-3AD203B41FA5}">
                      <a16:colId xmlns:a16="http://schemas.microsoft.com/office/drawing/2014/main" val="20000"/>
                    </a:ext>
                  </a:extLst>
                </a:gridCol>
                <a:gridCol w="2590925">
                  <a:extLst>
                    <a:ext uri="{9D8B030D-6E8A-4147-A177-3AD203B41FA5}">
                      <a16:colId xmlns:a16="http://schemas.microsoft.com/office/drawing/2014/main" val="20001"/>
                    </a:ext>
                  </a:extLst>
                </a:gridCol>
                <a:gridCol w="2590925">
                  <a:extLst>
                    <a:ext uri="{9D8B030D-6E8A-4147-A177-3AD203B41FA5}">
                      <a16:colId xmlns:a16="http://schemas.microsoft.com/office/drawing/2014/main" val="20002"/>
                    </a:ext>
                  </a:extLst>
                </a:gridCol>
              </a:tblGrid>
              <a:tr h="0">
                <a:tc>
                  <a:txBody>
                    <a:bodyPr/>
                    <a:lstStyle/>
                    <a:p>
                      <a:pPr lvl="0" algn="just" rtl="0">
                        <a:lnSpc>
                          <a:spcPct val="150000"/>
                        </a:lnSpc>
                        <a:spcBef>
                          <a:spcPts val="0"/>
                        </a:spcBef>
                        <a:buNone/>
                      </a:pPr>
                      <a:r>
                        <a:rPr lang="en" sz="2400" b="1"/>
                        <a:t>Grupo</a:t>
                      </a:r>
                    </a:p>
                  </a:txBody>
                  <a:tcPr marL="68575" marR="68575" marT="91425" marB="91425">
                    <a:lnT w="12650" cap="flat" cmpd="sng">
                      <a:solidFill>
                        <a:srgbClr val="C9C9C9"/>
                      </a:solidFill>
                      <a:prstDash val="solid"/>
                      <a:round/>
                      <a:headEnd type="none" w="med" len="med"/>
                      <a:tailEnd type="none" w="med" len="med"/>
                    </a:lnT>
                    <a:lnB w="12650" cap="flat" cmpd="sng">
                      <a:solidFill>
                        <a:srgbClr val="C9C9C9"/>
                      </a:solidFill>
                      <a:prstDash val="solid"/>
                      <a:round/>
                      <a:headEnd type="none" w="med" len="med"/>
                      <a:tailEnd type="none" w="med" len="med"/>
                    </a:lnB>
                  </a:tcPr>
                </a:tc>
                <a:tc>
                  <a:txBody>
                    <a:bodyPr/>
                    <a:lstStyle/>
                    <a:p>
                      <a:pPr lvl="0" algn="just" rtl="0">
                        <a:lnSpc>
                          <a:spcPct val="150000"/>
                        </a:lnSpc>
                        <a:spcBef>
                          <a:spcPts val="0"/>
                        </a:spcBef>
                        <a:buNone/>
                      </a:pPr>
                      <a:r>
                        <a:rPr lang="en" sz="2400" b="1"/>
                        <a:t>Portal Web</a:t>
                      </a:r>
                    </a:p>
                  </a:txBody>
                  <a:tcPr marL="68575" marR="68575" marT="91425" marB="91425">
                    <a:lnT w="12650" cap="flat" cmpd="sng">
                      <a:solidFill>
                        <a:srgbClr val="C9C9C9"/>
                      </a:solidFill>
                      <a:prstDash val="solid"/>
                      <a:round/>
                      <a:headEnd type="none" w="med" len="med"/>
                      <a:tailEnd type="none" w="med" len="med"/>
                    </a:lnT>
                    <a:lnB w="12650" cap="flat" cmpd="sng">
                      <a:solidFill>
                        <a:srgbClr val="C9C9C9"/>
                      </a:solidFill>
                      <a:prstDash val="solid"/>
                      <a:round/>
                      <a:headEnd type="none" w="med" len="med"/>
                      <a:tailEnd type="none" w="med" len="med"/>
                    </a:lnB>
                  </a:tcPr>
                </a:tc>
                <a:tc>
                  <a:txBody>
                    <a:bodyPr/>
                    <a:lstStyle/>
                    <a:p>
                      <a:pPr lvl="0" algn="just" rtl="0">
                        <a:lnSpc>
                          <a:spcPct val="150000"/>
                        </a:lnSpc>
                        <a:spcBef>
                          <a:spcPts val="0"/>
                        </a:spcBef>
                        <a:buNone/>
                      </a:pPr>
                      <a:r>
                        <a:rPr lang="en" sz="2400" b="1"/>
                        <a:t>Aplicación Móvil</a:t>
                      </a:r>
                    </a:p>
                  </a:txBody>
                  <a:tcPr marL="68575" marR="68575" marT="91425" marB="91425">
                    <a:lnT w="12650" cap="flat" cmpd="sng">
                      <a:solidFill>
                        <a:srgbClr val="C9C9C9"/>
                      </a:solidFill>
                      <a:prstDash val="solid"/>
                      <a:round/>
                      <a:headEnd type="none" w="med" len="med"/>
                      <a:tailEnd type="none" w="med" len="med"/>
                    </a:lnT>
                    <a:lnB w="12650" cap="flat" cmpd="sng">
                      <a:solidFill>
                        <a:srgbClr val="C9C9C9"/>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lvl="0" algn="just" rtl="0">
                        <a:lnSpc>
                          <a:spcPct val="150000"/>
                        </a:lnSpc>
                        <a:spcBef>
                          <a:spcPts val="0"/>
                        </a:spcBef>
                        <a:buNone/>
                      </a:pPr>
                      <a:r>
                        <a:rPr lang="en" sz="2400" b="1"/>
                        <a:t>Colegio</a:t>
                      </a:r>
                    </a:p>
                  </a:txBody>
                  <a:tcPr marL="68575" marR="68575" marT="91425" marB="91425">
                    <a:lnT w="12650" cap="flat" cmpd="sng">
                      <a:solidFill>
                        <a:srgbClr val="C9C9C9"/>
                      </a:solidFill>
                      <a:prstDash val="solid"/>
                      <a:round/>
                      <a:headEnd type="none" w="med" len="med"/>
                      <a:tailEnd type="none" w="med" len="med"/>
                    </a:lnT>
                    <a:lnB w="12650" cap="flat" cmpd="sng">
                      <a:solidFill>
                        <a:srgbClr val="C9C9C9"/>
                      </a:solidFill>
                      <a:prstDash val="solid"/>
                      <a:round/>
                      <a:headEnd type="none" w="med" len="med"/>
                      <a:tailEnd type="none" w="med" len="med"/>
                    </a:lnB>
                    <a:solidFill>
                      <a:srgbClr val="EDEDED"/>
                    </a:solidFill>
                  </a:tcPr>
                </a:tc>
                <a:tc>
                  <a:txBody>
                    <a:bodyPr/>
                    <a:lstStyle/>
                    <a:p>
                      <a:pPr lvl="0" algn="just" rtl="0">
                        <a:lnSpc>
                          <a:spcPct val="150000"/>
                        </a:lnSpc>
                        <a:spcBef>
                          <a:spcPts val="0"/>
                        </a:spcBef>
                        <a:buNone/>
                      </a:pPr>
                      <a:r>
                        <a:rPr lang="en" sz="2400"/>
                        <a:t>16</a:t>
                      </a:r>
                    </a:p>
                  </a:txBody>
                  <a:tcPr marL="68575" marR="68575" marT="91425" marB="91425">
                    <a:lnT w="12650" cap="flat" cmpd="sng">
                      <a:solidFill>
                        <a:srgbClr val="C9C9C9"/>
                      </a:solidFill>
                      <a:prstDash val="solid"/>
                      <a:round/>
                      <a:headEnd type="none" w="med" len="med"/>
                      <a:tailEnd type="none" w="med" len="med"/>
                    </a:lnT>
                    <a:lnB w="12650" cap="flat" cmpd="sng">
                      <a:solidFill>
                        <a:srgbClr val="C9C9C9"/>
                      </a:solidFill>
                      <a:prstDash val="solid"/>
                      <a:round/>
                      <a:headEnd type="none" w="med" len="med"/>
                      <a:tailEnd type="none" w="med" len="med"/>
                    </a:lnB>
                    <a:solidFill>
                      <a:srgbClr val="EDEDED"/>
                    </a:solidFill>
                  </a:tcPr>
                </a:tc>
                <a:tc>
                  <a:txBody>
                    <a:bodyPr/>
                    <a:lstStyle/>
                    <a:p>
                      <a:pPr lvl="0" algn="just" rtl="0">
                        <a:lnSpc>
                          <a:spcPct val="150000"/>
                        </a:lnSpc>
                        <a:spcBef>
                          <a:spcPts val="0"/>
                        </a:spcBef>
                        <a:buNone/>
                      </a:pPr>
                      <a:r>
                        <a:rPr lang="en" sz="2400"/>
                        <a:t>16</a:t>
                      </a:r>
                    </a:p>
                  </a:txBody>
                  <a:tcPr marL="68575" marR="68575" marT="91425" marB="91425">
                    <a:lnT w="12650" cap="flat" cmpd="sng">
                      <a:solidFill>
                        <a:srgbClr val="C9C9C9"/>
                      </a:solidFill>
                      <a:prstDash val="solid"/>
                      <a:round/>
                      <a:headEnd type="none" w="med" len="med"/>
                      <a:tailEnd type="none" w="med" len="med"/>
                    </a:lnT>
                    <a:lnB w="12650" cap="flat" cmpd="sng">
                      <a:solidFill>
                        <a:srgbClr val="C9C9C9"/>
                      </a:solidFill>
                      <a:prstDash val="solid"/>
                      <a:round/>
                      <a:headEnd type="none" w="med" len="med"/>
                      <a:tailEnd type="none" w="med" len="med"/>
                    </a:lnB>
                    <a:solidFill>
                      <a:srgbClr val="EDEDED"/>
                    </a:solidFill>
                  </a:tcPr>
                </a:tc>
                <a:extLst>
                  <a:ext uri="{0D108BD9-81ED-4DB2-BD59-A6C34878D82A}">
                    <a16:rowId xmlns:a16="http://schemas.microsoft.com/office/drawing/2014/main" val="10001"/>
                  </a:ext>
                </a:extLst>
              </a:tr>
              <a:tr h="0">
                <a:tc>
                  <a:txBody>
                    <a:bodyPr/>
                    <a:lstStyle/>
                    <a:p>
                      <a:pPr lvl="0" algn="just" rtl="0">
                        <a:lnSpc>
                          <a:spcPct val="150000"/>
                        </a:lnSpc>
                        <a:spcBef>
                          <a:spcPts val="0"/>
                        </a:spcBef>
                        <a:buNone/>
                      </a:pPr>
                      <a:r>
                        <a:rPr lang="en" sz="2400" b="1"/>
                        <a:t>Universidad</a:t>
                      </a:r>
                    </a:p>
                  </a:txBody>
                  <a:tcPr marL="68575" marR="68575" marT="91425" marB="91425">
                    <a:lnT w="12650" cap="flat" cmpd="sng">
                      <a:solidFill>
                        <a:srgbClr val="C9C9C9"/>
                      </a:solidFill>
                      <a:prstDash val="solid"/>
                      <a:round/>
                      <a:headEnd type="none" w="med" len="med"/>
                      <a:tailEnd type="none" w="med" len="med"/>
                    </a:lnT>
                    <a:lnB w="12650" cap="flat" cmpd="sng">
                      <a:solidFill>
                        <a:srgbClr val="C9C9C9"/>
                      </a:solidFill>
                      <a:prstDash val="solid"/>
                      <a:round/>
                      <a:headEnd type="none" w="med" len="med"/>
                      <a:tailEnd type="none" w="med" len="med"/>
                    </a:lnB>
                  </a:tcPr>
                </a:tc>
                <a:tc>
                  <a:txBody>
                    <a:bodyPr/>
                    <a:lstStyle/>
                    <a:p>
                      <a:pPr lvl="0" algn="just" rtl="0">
                        <a:lnSpc>
                          <a:spcPct val="150000"/>
                        </a:lnSpc>
                        <a:spcBef>
                          <a:spcPts val="0"/>
                        </a:spcBef>
                        <a:buNone/>
                      </a:pPr>
                      <a:r>
                        <a:rPr lang="en" sz="2400"/>
                        <a:t>16</a:t>
                      </a:r>
                    </a:p>
                  </a:txBody>
                  <a:tcPr marL="68575" marR="68575" marT="91425" marB="91425">
                    <a:lnT w="12650" cap="flat" cmpd="sng">
                      <a:solidFill>
                        <a:srgbClr val="C9C9C9"/>
                      </a:solidFill>
                      <a:prstDash val="solid"/>
                      <a:round/>
                      <a:headEnd type="none" w="med" len="med"/>
                      <a:tailEnd type="none" w="med" len="med"/>
                    </a:lnT>
                    <a:lnB w="12650" cap="flat" cmpd="sng">
                      <a:solidFill>
                        <a:srgbClr val="C9C9C9"/>
                      </a:solidFill>
                      <a:prstDash val="solid"/>
                      <a:round/>
                      <a:headEnd type="none" w="med" len="med"/>
                      <a:tailEnd type="none" w="med" len="med"/>
                    </a:lnB>
                  </a:tcPr>
                </a:tc>
                <a:tc>
                  <a:txBody>
                    <a:bodyPr/>
                    <a:lstStyle/>
                    <a:p>
                      <a:pPr lvl="0" algn="just" rtl="0">
                        <a:lnSpc>
                          <a:spcPct val="150000"/>
                        </a:lnSpc>
                        <a:spcBef>
                          <a:spcPts val="0"/>
                        </a:spcBef>
                        <a:buNone/>
                      </a:pPr>
                      <a:r>
                        <a:rPr lang="en" sz="2400"/>
                        <a:t>16</a:t>
                      </a:r>
                    </a:p>
                  </a:txBody>
                  <a:tcPr marL="68575" marR="68575" marT="91425" marB="91425">
                    <a:lnT w="12650" cap="flat" cmpd="sng">
                      <a:solidFill>
                        <a:srgbClr val="C9C9C9"/>
                      </a:solidFill>
                      <a:prstDash val="solid"/>
                      <a:round/>
                      <a:headEnd type="none" w="med" len="med"/>
                      <a:tailEnd type="none" w="med" len="med"/>
                    </a:lnT>
                    <a:lnB w="12650" cap="flat" cmpd="sng">
                      <a:solidFill>
                        <a:srgbClr val="C9C9C9"/>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Shape 437"/>
          <p:cNvSpPr txBox="1">
            <a:spLocks noGrp="1"/>
          </p:cNvSpPr>
          <p:nvPr>
            <p:ph type="title"/>
          </p:nvPr>
        </p:nvSpPr>
        <p:spPr>
          <a:xfrm>
            <a:off x="893700" y="274650"/>
            <a:ext cx="7053900" cy="1143000"/>
          </a:xfrm>
          <a:prstGeom prst="rect">
            <a:avLst/>
          </a:prstGeom>
        </p:spPr>
        <p:txBody>
          <a:bodyPr wrap="square" lIns="91425" tIns="91425" rIns="91425" bIns="91425" anchor="b" anchorCtr="0">
            <a:noAutofit/>
          </a:bodyPr>
          <a:lstStyle/>
          <a:p>
            <a:pPr lvl="0" rtl="0">
              <a:spcBef>
                <a:spcPts val="0"/>
              </a:spcBef>
              <a:buNone/>
            </a:pPr>
            <a:r>
              <a:rPr lang="en" b="1">
                <a:solidFill>
                  <a:srgbClr val="2185C5"/>
                </a:solidFill>
                <a:latin typeface="Lato"/>
                <a:ea typeface="Lato"/>
                <a:cs typeface="Lato"/>
                <a:sym typeface="Lato"/>
              </a:rPr>
              <a:t>PRUEBA DE USABILIDAD (3/3)</a:t>
            </a:r>
          </a:p>
        </p:txBody>
      </p:sp>
      <p:sp>
        <p:nvSpPr>
          <p:cNvPr id="438" name="Shape 438"/>
          <p:cNvSpPr txBox="1">
            <a:spLocks noGrp="1"/>
          </p:cNvSpPr>
          <p:nvPr>
            <p:ph type="body" idx="1"/>
          </p:nvPr>
        </p:nvSpPr>
        <p:spPr>
          <a:xfrm>
            <a:off x="893700" y="1831449"/>
            <a:ext cx="6462600" cy="4225200"/>
          </a:xfrm>
          <a:prstGeom prst="rect">
            <a:avLst/>
          </a:prstGeom>
        </p:spPr>
        <p:txBody>
          <a:bodyPr wrap="square" lIns="91425" tIns="91425" rIns="91425" bIns="91425" anchor="t" anchorCtr="0">
            <a:noAutofit/>
          </a:bodyPr>
          <a:lstStyle/>
          <a:p>
            <a:pPr marR="0" lvl="0" algn="l" rtl="0">
              <a:lnSpc>
                <a:spcPct val="100000"/>
              </a:lnSpc>
              <a:spcBef>
                <a:spcPts val="600"/>
              </a:spcBef>
              <a:spcAft>
                <a:spcPts val="0"/>
              </a:spcAft>
              <a:buNone/>
            </a:pPr>
            <a:r>
              <a:rPr lang="en" sz="2400"/>
              <a:t>Como tareas a evaluar se determinaron las siguientes:</a:t>
            </a:r>
          </a:p>
          <a:p>
            <a:pPr marL="457200" marR="0" lvl="0" indent="-381000" algn="l" rtl="0">
              <a:lnSpc>
                <a:spcPct val="100000"/>
              </a:lnSpc>
              <a:spcBef>
                <a:spcPts val="600"/>
              </a:spcBef>
              <a:spcAft>
                <a:spcPts val="0"/>
              </a:spcAft>
              <a:buSzPct val="100000"/>
              <a:buAutoNum type="arabicPeriod"/>
            </a:pPr>
            <a:r>
              <a:rPr lang="en" sz="2400"/>
              <a:t>Iniciar Sesión</a:t>
            </a:r>
          </a:p>
          <a:p>
            <a:pPr marL="457200" marR="0" lvl="0" indent="-381000" algn="l" rtl="0">
              <a:lnSpc>
                <a:spcPct val="100000"/>
              </a:lnSpc>
              <a:spcBef>
                <a:spcPts val="600"/>
              </a:spcBef>
              <a:spcAft>
                <a:spcPts val="0"/>
              </a:spcAft>
              <a:buSzPct val="100000"/>
              <a:buAutoNum type="arabicPeriod"/>
            </a:pPr>
            <a:r>
              <a:rPr lang="en" sz="2400"/>
              <a:t>Visualizar Horarios</a:t>
            </a:r>
          </a:p>
          <a:p>
            <a:pPr marL="457200" marR="0" lvl="0" indent="-381000" algn="l" rtl="0">
              <a:lnSpc>
                <a:spcPct val="100000"/>
              </a:lnSpc>
              <a:spcBef>
                <a:spcPts val="600"/>
              </a:spcBef>
              <a:spcAft>
                <a:spcPts val="0"/>
              </a:spcAft>
              <a:buSzPct val="100000"/>
              <a:buAutoNum type="arabicPeriod"/>
            </a:pPr>
            <a:r>
              <a:rPr lang="en" sz="2400"/>
              <a:t>Consultar Calificaciones</a:t>
            </a:r>
          </a:p>
          <a:p>
            <a:pPr marL="457200" marR="0" lvl="0" indent="-381000" algn="l" rtl="0">
              <a:lnSpc>
                <a:spcPct val="100000"/>
              </a:lnSpc>
              <a:spcBef>
                <a:spcPts val="600"/>
              </a:spcBef>
              <a:spcAft>
                <a:spcPts val="0"/>
              </a:spcAft>
              <a:buSzPct val="100000"/>
              <a:buAutoNum type="arabicPeriod"/>
            </a:pPr>
            <a:r>
              <a:rPr lang="en" sz="2400"/>
              <a:t>Visualizar el Historial Académico</a:t>
            </a:r>
          </a:p>
          <a:p>
            <a:pPr marL="457200" marR="0" lvl="0" indent="-381000" algn="l" rtl="0">
              <a:lnSpc>
                <a:spcPct val="100000"/>
              </a:lnSpc>
              <a:spcBef>
                <a:spcPts val="600"/>
              </a:spcBef>
              <a:spcAft>
                <a:spcPts val="0"/>
              </a:spcAft>
              <a:buSzPct val="100000"/>
              <a:buAutoNum type="arabicPeriod"/>
            </a:pPr>
            <a:r>
              <a:rPr lang="en" sz="2400"/>
              <a:t>Verificar Retenciones e Impedimentos</a:t>
            </a:r>
          </a:p>
          <a:p>
            <a:pPr marR="0" lvl="0" algn="l" rtl="0">
              <a:lnSpc>
                <a:spcPct val="100000"/>
              </a:lnSpc>
              <a:spcBef>
                <a:spcPts val="600"/>
              </a:spcBef>
              <a:spcAft>
                <a:spcPts val="0"/>
              </a:spcAft>
              <a:buNone/>
            </a:pPr>
            <a:endParaRPr sz="240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Shape 443"/>
          <p:cNvSpPr txBox="1">
            <a:spLocks noGrp="1"/>
          </p:cNvSpPr>
          <p:nvPr>
            <p:ph type="title"/>
          </p:nvPr>
        </p:nvSpPr>
        <p:spPr>
          <a:xfrm>
            <a:off x="893700" y="274650"/>
            <a:ext cx="6462600" cy="1143000"/>
          </a:xfrm>
          <a:prstGeom prst="rect">
            <a:avLst/>
          </a:prstGeom>
        </p:spPr>
        <p:txBody>
          <a:bodyPr wrap="square" lIns="91425" tIns="91425" rIns="91425" bIns="91425" anchor="b" anchorCtr="0">
            <a:noAutofit/>
          </a:bodyPr>
          <a:lstStyle/>
          <a:p>
            <a:pPr lvl="0" rtl="0">
              <a:spcBef>
                <a:spcPts val="0"/>
              </a:spcBef>
              <a:buNone/>
            </a:pPr>
            <a:r>
              <a:rPr lang="en" b="1">
                <a:solidFill>
                  <a:srgbClr val="2185C5"/>
                </a:solidFill>
                <a:latin typeface="Lato"/>
                <a:ea typeface="Lato"/>
                <a:cs typeface="Lato"/>
                <a:sym typeface="Lato"/>
              </a:rPr>
              <a:t>Tarea 4 (Ejemplo)</a:t>
            </a:r>
          </a:p>
        </p:txBody>
      </p:sp>
      <p:sp>
        <p:nvSpPr>
          <p:cNvPr id="444" name="Shape 444"/>
          <p:cNvSpPr txBox="1">
            <a:spLocks noGrp="1"/>
          </p:cNvSpPr>
          <p:nvPr>
            <p:ph type="body" idx="1"/>
          </p:nvPr>
        </p:nvSpPr>
        <p:spPr>
          <a:xfrm>
            <a:off x="893700" y="1831450"/>
            <a:ext cx="7399200" cy="4225200"/>
          </a:xfrm>
          <a:prstGeom prst="rect">
            <a:avLst/>
          </a:prstGeom>
        </p:spPr>
        <p:txBody>
          <a:bodyPr wrap="square" lIns="91425" tIns="91425" rIns="91425" bIns="91425" anchor="t" anchorCtr="0">
            <a:noAutofit/>
          </a:bodyPr>
          <a:lstStyle/>
          <a:p>
            <a:pPr marL="0" marR="0" lvl="0" indent="0" algn="just" rtl="0">
              <a:lnSpc>
                <a:spcPct val="100000"/>
              </a:lnSpc>
              <a:spcBef>
                <a:spcPts val="600"/>
              </a:spcBef>
              <a:spcAft>
                <a:spcPts val="0"/>
              </a:spcAft>
              <a:buNone/>
            </a:pPr>
            <a:r>
              <a:rPr lang="en" sz="2400" b="1"/>
              <a:t>Escenario:</a:t>
            </a:r>
            <a:r>
              <a:rPr lang="en" sz="2400"/>
              <a:t> Ya tienes casi todos los requisitos para solicitar tu beca, y omitiste uno: el récord académico. Un amigo te recomendó que uses la aplicación móvil Mi ESPE para verificar este requisito. </a:t>
            </a:r>
          </a:p>
          <a:p>
            <a:pPr marL="0" marR="0" lvl="0" indent="-69850" algn="just" rtl="0">
              <a:lnSpc>
                <a:spcPct val="100000"/>
              </a:lnSpc>
              <a:spcBef>
                <a:spcPts val="600"/>
              </a:spcBef>
              <a:spcAft>
                <a:spcPts val="0"/>
              </a:spcAft>
              <a:buClr>
                <a:srgbClr val="000000"/>
              </a:buClr>
              <a:buSzPct val="45833"/>
              <a:buFont typeface="Arial"/>
              <a:buNone/>
            </a:pPr>
            <a:r>
              <a:rPr lang="en" sz="2400" b="1"/>
              <a:t>Meta:</a:t>
            </a:r>
            <a:r>
              <a:rPr lang="en" sz="2400"/>
              <a:t> Consulta tu récord académico y selecciona el promedio del semestre octubre 2015 - febrero 2016 de Pregrado</a:t>
            </a:r>
          </a:p>
          <a:p>
            <a:pPr marR="0" lvl="0" algn="l" rtl="0">
              <a:lnSpc>
                <a:spcPct val="100000"/>
              </a:lnSpc>
              <a:spcBef>
                <a:spcPts val="600"/>
              </a:spcBef>
              <a:spcAft>
                <a:spcPts val="0"/>
              </a:spcAft>
              <a:buNone/>
            </a:pPr>
            <a:endParaRPr sz="2400"/>
          </a:p>
          <a:p>
            <a:pPr marR="0" lvl="0" algn="l" rtl="0">
              <a:lnSpc>
                <a:spcPct val="100000"/>
              </a:lnSpc>
              <a:spcBef>
                <a:spcPts val="600"/>
              </a:spcBef>
              <a:spcAft>
                <a:spcPts val="0"/>
              </a:spcAft>
              <a:buNone/>
            </a:pPr>
            <a:endParaRPr sz="24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Shape 151"/>
          <p:cNvSpPr txBox="1">
            <a:spLocks noGrp="1"/>
          </p:cNvSpPr>
          <p:nvPr>
            <p:ph type="subTitle" idx="4294967295"/>
          </p:nvPr>
        </p:nvSpPr>
        <p:spPr>
          <a:xfrm>
            <a:off x="893700" y="686625"/>
            <a:ext cx="7529700" cy="1046400"/>
          </a:xfrm>
          <a:prstGeom prst="rect">
            <a:avLst/>
          </a:prstGeom>
        </p:spPr>
        <p:txBody>
          <a:bodyPr wrap="square" lIns="91425" tIns="91425" rIns="91425" bIns="91425" anchor="t" anchorCtr="0">
            <a:noAutofit/>
          </a:bodyPr>
          <a:lstStyle/>
          <a:p>
            <a:pPr marL="0" marR="0" lvl="0" indent="0" algn="l" rtl="0">
              <a:lnSpc>
                <a:spcPct val="100000"/>
              </a:lnSpc>
              <a:spcBef>
                <a:spcPts val="600"/>
              </a:spcBef>
              <a:spcAft>
                <a:spcPts val="0"/>
              </a:spcAft>
              <a:buNone/>
            </a:pPr>
            <a:r>
              <a:rPr lang="en" sz="3600" b="1">
                <a:solidFill>
                  <a:srgbClr val="2185C5"/>
                </a:solidFill>
              </a:rPr>
              <a:t>Problema</a:t>
            </a:r>
          </a:p>
        </p:txBody>
      </p:sp>
      <p:sp>
        <p:nvSpPr>
          <p:cNvPr id="152" name="Shape 152"/>
          <p:cNvSpPr txBox="1">
            <a:spLocks noGrp="1"/>
          </p:cNvSpPr>
          <p:nvPr>
            <p:ph type="body" idx="1"/>
          </p:nvPr>
        </p:nvSpPr>
        <p:spPr>
          <a:xfrm>
            <a:off x="628500" y="1695750"/>
            <a:ext cx="8148900" cy="4171800"/>
          </a:xfrm>
          <a:prstGeom prst="rect">
            <a:avLst/>
          </a:prstGeom>
        </p:spPr>
        <p:txBody>
          <a:bodyPr wrap="square" lIns="91425" tIns="91425" rIns="91425" bIns="91425" anchor="t" anchorCtr="0">
            <a:noAutofit/>
          </a:bodyPr>
          <a:lstStyle/>
          <a:p>
            <a:pPr marL="457200" lvl="0" indent="-381000" algn="just" rtl="0">
              <a:spcBef>
                <a:spcPts val="0"/>
              </a:spcBef>
              <a:buSzPct val="80000"/>
            </a:pPr>
            <a:r>
              <a:rPr lang="en" sz="3000"/>
              <a:t>Nivel de satisfacción de los estudiantes al realizar consultas académicas en el portal web MiESPE.</a:t>
            </a:r>
          </a:p>
          <a:p>
            <a:pPr lvl="0" algn="just" rtl="0">
              <a:spcBef>
                <a:spcPts val="0"/>
              </a:spcBef>
              <a:buNone/>
            </a:pPr>
            <a:endParaRPr sz="3000"/>
          </a:p>
          <a:p>
            <a:pPr marL="457200" lvl="0" indent="-419100" algn="just" rtl="0">
              <a:spcBef>
                <a:spcPts val="0"/>
              </a:spcBef>
              <a:buSzPct val="100000"/>
            </a:pPr>
            <a:r>
              <a:rPr lang="en" sz="3000"/>
              <a:t>Desinformación en los estudiantes al no contar con medios de notificación oportuna.</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Shape 449"/>
          <p:cNvSpPr txBox="1">
            <a:spLocks noGrp="1"/>
          </p:cNvSpPr>
          <p:nvPr>
            <p:ph type="title"/>
          </p:nvPr>
        </p:nvSpPr>
        <p:spPr>
          <a:xfrm>
            <a:off x="893700" y="579450"/>
            <a:ext cx="6462600" cy="1143000"/>
          </a:xfrm>
          <a:prstGeom prst="rect">
            <a:avLst/>
          </a:prstGeom>
        </p:spPr>
        <p:txBody>
          <a:bodyPr wrap="square" lIns="91425" tIns="91425" rIns="91425" bIns="91425" anchor="b" anchorCtr="0">
            <a:noAutofit/>
          </a:bodyPr>
          <a:lstStyle/>
          <a:p>
            <a:pPr lvl="0" rtl="0">
              <a:spcBef>
                <a:spcPts val="0"/>
              </a:spcBef>
              <a:buNone/>
            </a:pPr>
            <a:r>
              <a:rPr lang="en" b="1">
                <a:solidFill>
                  <a:srgbClr val="2185C5"/>
                </a:solidFill>
              </a:rPr>
              <a:t>MÉTRICAS DE USABILIDAD</a:t>
            </a:r>
          </a:p>
        </p:txBody>
      </p:sp>
      <p:sp>
        <p:nvSpPr>
          <p:cNvPr id="450" name="Shape 450"/>
          <p:cNvSpPr txBox="1">
            <a:spLocks noGrp="1"/>
          </p:cNvSpPr>
          <p:nvPr>
            <p:ph type="body" idx="1"/>
          </p:nvPr>
        </p:nvSpPr>
        <p:spPr>
          <a:xfrm>
            <a:off x="893700" y="2133600"/>
            <a:ext cx="2371200" cy="1853100"/>
          </a:xfrm>
          <a:prstGeom prst="rect">
            <a:avLst/>
          </a:prstGeom>
        </p:spPr>
        <p:txBody>
          <a:bodyPr wrap="square" lIns="91425" tIns="91425" rIns="91425" bIns="91425" anchor="t" anchorCtr="0">
            <a:noAutofit/>
          </a:bodyPr>
          <a:lstStyle/>
          <a:p>
            <a:pPr lvl="0" rtl="0">
              <a:spcBef>
                <a:spcPts val="0"/>
              </a:spcBef>
              <a:buNone/>
            </a:pPr>
            <a:r>
              <a:rPr lang="en" b="1"/>
              <a:t>Eficiencia</a:t>
            </a:r>
          </a:p>
          <a:p>
            <a:pPr lvl="0" rtl="0">
              <a:spcBef>
                <a:spcPts val="0"/>
              </a:spcBef>
              <a:buNone/>
            </a:pPr>
            <a:r>
              <a:rPr lang="en"/>
              <a:t>El tiempo empleado en completar una tarea.</a:t>
            </a:r>
          </a:p>
        </p:txBody>
      </p:sp>
      <p:sp>
        <p:nvSpPr>
          <p:cNvPr id="451" name="Shape 451"/>
          <p:cNvSpPr txBox="1">
            <a:spLocks noGrp="1"/>
          </p:cNvSpPr>
          <p:nvPr>
            <p:ph type="body" idx="2"/>
          </p:nvPr>
        </p:nvSpPr>
        <p:spPr>
          <a:xfrm>
            <a:off x="3386401" y="2133600"/>
            <a:ext cx="2371200" cy="1853100"/>
          </a:xfrm>
          <a:prstGeom prst="rect">
            <a:avLst/>
          </a:prstGeom>
        </p:spPr>
        <p:txBody>
          <a:bodyPr wrap="square" lIns="91425" tIns="91425" rIns="91425" bIns="91425" anchor="t" anchorCtr="0">
            <a:noAutofit/>
          </a:bodyPr>
          <a:lstStyle/>
          <a:p>
            <a:pPr lvl="0" rtl="0">
              <a:spcBef>
                <a:spcPts val="0"/>
              </a:spcBef>
              <a:buNone/>
            </a:pPr>
            <a:r>
              <a:rPr lang="en" b="1"/>
              <a:t>Eficacia</a:t>
            </a:r>
          </a:p>
          <a:p>
            <a:pPr lvl="0" rtl="0">
              <a:spcBef>
                <a:spcPts val="0"/>
              </a:spcBef>
              <a:buNone/>
            </a:pPr>
            <a:r>
              <a:rPr lang="en"/>
              <a:t>Es la proporción de tareas completadas correctamente en relación a las tareas totales.</a:t>
            </a:r>
          </a:p>
        </p:txBody>
      </p:sp>
      <p:sp>
        <p:nvSpPr>
          <p:cNvPr id="452" name="Shape 452"/>
          <p:cNvSpPr txBox="1">
            <a:spLocks noGrp="1"/>
          </p:cNvSpPr>
          <p:nvPr>
            <p:ph type="body" idx="3"/>
          </p:nvPr>
        </p:nvSpPr>
        <p:spPr>
          <a:xfrm>
            <a:off x="5879102" y="2133600"/>
            <a:ext cx="2371200" cy="1853100"/>
          </a:xfrm>
          <a:prstGeom prst="rect">
            <a:avLst/>
          </a:prstGeom>
        </p:spPr>
        <p:txBody>
          <a:bodyPr wrap="square" lIns="91425" tIns="91425" rIns="91425" bIns="91425" anchor="t" anchorCtr="0">
            <a:noAutofit/>
          </a:bodyPr>
          <a:lstStyle/>
          <a:p>
            <a:pPr lvl="0" rtl="0">
              <a:spcBef>
                <a:spcPts val="0"/>
              </a:spcBef>
              <a:buNone/>
            </a:pPr>
            <a:r>
              <a:rPr lang="en" b="1"/>
              <a:t>Satisfacción</a:t>
            </a:r>
          </a:p>
          <a:p>
            <a:pPr lvl="0">
              <a:spcBef>
                <a:spcPts val="0"/>
              </a:spcBef>
              <a:buNone/>
            </a:pPr>
            <a:r>
              <a:rPr lang="en"/>
              <a:t>Cuestionario Post-Tarea (SEQ)</a:t>
            </a:r>
          </a:p>
          <a:p>
            <a:pPr lvl="0" rtl="0">
              <a:spcBef>
                <a:spcPts val="0"/>
              </a:spcBef>
              <a:buNone/>
            </a:pPr>
            <a:r>
              <a:rPr lang="en"/>
              <a:t>Cuestionario Post-Prueba (SUS)</a:t>
            </a:r>
          </a:p>
          <a:p>
            <a:pPr lvl="0" rtl="0">
              <a:spcBef>
                <a:spcPts val="0"/>
              </a:spcBef>
              <a:buNone/>
            </a:pPr>
            <a:endParaRPr/>
          </a:p>
        </p:txBody>
      </p:sp>
      <p:pic>
        <p:nvPicPr>
          <p:cNvPr id="453" name="Shape 453"/>
          <p:cNvPicPr preferRelativeResize="0"/>
          <p:nvPr/>
        </p:nvPicPr>
        <p:blipFill>
          <a:blip r:embed="rId3">
            <a:alphaModFix/>
          </a:blip>
          <a:stretch>
            <a:fillRect/>
          </a:stretch>
        </p:blipFill>
        <p:spPr>
          <a:xfrm>
            <a:off x="1075325" y="4228850"/>
            <a:ext cx="1826600" cy="1014000"/>
          </a:xfrm>
          <a:prstGeom prst="rect">
            <a:avLst/>
          </a:prstGeom>
          <a:noFill/>
          <a:ln>
            <a:noFill/>
          </a:ln>
        </p:spPr>
      </p:pic>
      <p:pic>
        <p:nvPicPr>
          <p:cNvPr id="454" name="Shape 454"/>
          <p:cNvPicPr preferRelativeResize="0"/>
          <p:nvPr/>
        </p:nvPicPr>
        <p:blipFill>
          <a:blip r:embed="rId4">
            <a:alphaModFix/>
          </a:blip>
          <a:stretch>
            <a:fillRect/>
          </a:stretch>
        </p:blipFill>
        <p:spPr>
          <a:xfrm>
            <a:off x="3922550" y="4030137"/>
            <a:ext cx="1298900" cy="1731850"/>
          </a:xfrm>
          <a:prstGeom prst="rect">
            <a:avLst/>
          </a:prstGeom>
          <a:noFill/>
          <a:ln>
            <a:noFill/>
          </a:ln>
        </p:spPr>
      </p:pic>
      <p:pic>
        <p:nvPicPr>
          <p:cNvPr id="455" name="Shape 455"/>
          <p:cNvPicPr preferRelativeResize="0"/>
          <p:nvPr/>
        </p:nvPicPr>
        <p:blipFill>
          <a:blip r:embed="rId5">
            <a:alphaModFix/>
          </a:blip>
          <a:stretch>
            <a:fillRect/>
          </a:stretch>
        </p:blipFill>
        <p:spPr>
          <a:xfrm>
            <a:off x="5830925" y="4075012"/>
            <a:ext cx="2467550" cy="1642124"/>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pic>
        <p:nvPicPr>
          <p:cNvPr id="460" name="Shape 460"/>
          <p:cNvPicPr preferRelativeResize="0"/>
          <p:nvPr/>
        </p:nvPicPr>
        <p:blipFill rotWithShape="1">
          <a:blip r:embed="rId3">
            <a:alphaModFix/>
          </a:blip>
          <a:srcRect t="10215" b="10223"/>
          <a:stretch/>
        </p:blipFill>
        <p:spPr>
          <a:xfrm>
            <a:off x="444350" y="2599947"/>
            <a:ext cx="4051464" cy="3223445"/>
          </a:xfrm>
          <a:prstGeom prst="rect">
            <a:avLst/>
          </a:prstGeom>
          <a:noFill/>
          <a:ln>
            <a:noFill/>
          </a:ln>
        </p:spPr>
      </p:pic>
      <p:pic>
        <p:nvPicPr>
          <p:cNvPr id="461" name="Shape 461"/>
          <p:cNvPicPr preferRelativeResize="0"/>
          <p:nvPr/>
        </p:nvPicPr>
        <p:blipFill rotWithShape="1">
          <a:blip r:embed="rId4">
            <a:alphaModFix/>
          </a:blip>
          <a:srcRect t="5396" b="5396"/>
          <a:stretch/>
        </p:blipFill>
        <p:spPr>
          <a:xfrm>
            <a:off x="4648205" y="2599932"/>
            <a:ext cx="4051440" cy="3223447"/>
          </a:xfrm>
          <a:prstGeom prst="rect">
            <a:avLst/>
          </a:prstGeom>
          <a:noFill/>
          <a:ln>
            <a:noFill/>
          </a:ln>
        </p:spPr>
      </p:pic>
      <p:sp>
        <p:nvSpPr>
          <p:cNvPr id="462" name="Shape 462"/>
          <p:cNvSpPr txBox="1">
            <a:spLocks noGrp="1"/>
          </p:cNvSpPr>
          <p:nvPr>
            <p:ph type="ctrTitle"/>
          </p:nvPr>
        </p:nvSpPr>
        <p:spPr>
          <a:xfrm>
            <a:off x="390450" y="481833"/>
            <a:ext cx="8363100" cy="1335600"/>
          </a:xfrm>
          <a:prstGeom prst="rect">
            <a:avLst/>
          </a:prstGeom>
        </p:spPr>
        <p:txBody>
          <a:bodyPr wrap="square" lIns="91425" tIns="91425" rIns="91425" bIns="91425" anchor="t" anchorCtr="0">
            <a:noAutofit/>
          </a:bodyPr>
          <a:lstStyle/>
          <a:p>
            <a:pPr lvl="0" rtl="0">
              <a:spcBef>
                <a:spcPts val="0"/>
              </a:spcBef>
              <a:buNone/>
            </a:pPr>
            <a:r>
              <a:rPr lang="en" b="1"/>
              <a:t>ENTORNO DE PRUEBA</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pic>
        <p:nvPicPr>
          <p:cNvPr id="467" name="Shape 467" descr="UCD.png"/>
          <p:cNvPicPr preferRelativeResize="0"/>
          <p:nvPr/>
        </p:nvPicPr>
        <p:blipFill rotWithShape="1">
          <a:blip r:embed="rId3">
            <a:alphaModFix/>
          </a:blip>
          <a:srcRect b="7740"/>
          <a:stretch/>
        </p:blipFill>
        <p:spPr>
          <a:xfrm>
            <a:off x="-410000" y="0"/>
            <a:ext cx="9554000" cy="6857999"/>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pic>
        <p:nvPicPr>
          <p:cNvPr id="472" name="Shape 472" descr="Desarrollo de la App.png"/>
          <p:cNvPicPr preferRelativeResize="0"/>
          <p:nvPr/>
        </p:nvPicPr>
        <p:blipFill>
          <a:blip r:embed="rId3">
            <a:alphaModFix/>
          </a:blip>
          <a:stretch>
            <a:fillRect/>
          </a:stretch>
        </p:blipFill>
        <p:spPr>
          <a:xfrm>
            <a:off x="315875" y="197337"/>
            <a:ext cx="8698604" cy="6463324"/>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pic>
        <p:nvPicPr>
          <p:cNvPr id="477" name="Shape 477" descr="moviltest.png"/>
          <p:cNvPicPr preferRelativeResize="0"/>
          <p:nvPr/>
        </p:nvPicPr>
        <p:blipFill>
          <a:blip r:embed="rId3">
            <a:alphaModFix/>
          </a:blip>
          <a:stretch>
            <a:fillRect/>
          </a:stretch>
        </p:blipFill>
        <p:spPr>
          <a:xfrm>
            <a:off x="809625" y="640924"/>
            <a:ext cx="7524750" cy="5912274"/>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Shape 482"/>
          <p:cNvSpPr txBox="1">
            <a:spLocks noGrp="1"/>
          </p:cNvSpPr>
          <p:nvPr>
            <p:ph type="ctrTitle"/>
          </p:nvPr>
        </p:nvSpPr>
        <p:spPr>
          <a:xfrm>
            <a:off x="685800" y="2111123"/>
            <a:ext cx="7772400" cy="1546499"/>
          </a:xfrm>
          <a:prstGeom prst="rect">
            <a:avLst/>
          </a:prstGeom>
        </p:spPr>
        <p:txBody>
          <a:bodyPr wrap="square" lIns="91425" tIns="91425" rIns="91425" bIns="91425" anchor="b" anchorCtr="0">
            <a:noAutofit/>
          </a:bodyPr>
          <a:lstStyle/>
          <a:p>
            <a:pPr lvl="0" rtl="0">
              <a:spcBef>
                <a:spcPts val="0"/>
              </a:spcBef>
              <a:buNone/>
            </a:pPr>
            <a:r>
              <a:rPr lang="en" sz="7200">
                <a:solidFill>
                  <a:srgbClr val="7ECEFD"/>
                </a:solidFill>
              </a:rPr>
              <a:t>5.</a:t>
            </a:r>
          </a:p>
          <a:p>
            <a:pPr lvl="0" rtl="0">
              <a:spcBef>
                <a:spcPts val="0"/>
              </a:spcBef>
              <a:buNone/>
            </a:pPr>
            <a:r>
              <a:rPr lang="en"/>
              <a:t>RESULTADOS</a:t>
            </a:r>
          </a:p>
        </p:txBody>
      </p:sp>
      <p:sp>
        <p:nvSpPr>
          <p:cNvPr id="483" name="Shape 483"/>
          <p:cNvSpPr txBox="1">
            <a:spLocks noGrp="1"/>
          </p:cNvSpPr>
          <p:nvPr>
            <p:ph type="subTitle" idx="1"/>
          </p:nvPr>
        </p:nvSpPr>
        <p:spPr>
          <a:xfrm>
            <a:off x="685800" y="3786737"/>
            <a:ext cx="7772400" cy="10464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pic>
        <p:nvPicPr>
          <p:cNvPr id="488" name="Shape 488"/>
          <p:cNvPicPr preferRelativeResize="0"/>
          <p:nvPr/>
        </p:nvPicPr>
        <p:blipFill rotWithShape="1">
          <a:blip r:embed="rId3">
            <a:alphaModFix/>
          </a:blip>
          <a:srcRect t="12502" b="12495"/>
          <a:stretch/>
        </p:blipFill>
        <p:spPr>
          <a:xfrm>
            <a:off x="1" y="0"/>
            <a:ext cx="9143999" cy="6857999"/>
          </a:xfrm>
          <a:prstGeom prst="rect">
            <a:avLst/>
          </a:prstGeom>
          <a:noFill/>
          <a:ln>
            <a:noFill/>
          </a:ln>
        </p:spPr>
      </p:pic>
      <p:sp>
        <p:nvSpPr>
          <p:cNvPr id="489" name="Shape 489"/>
          <p:cNvSpPr/>
          <p:nvPr/>
        </p:nvSpPr>
        <p:spPr>
          <a:xfrm>
            <a:off x="0" y="3432533"/>
            <a:ext cx="4568400" cy="2286000"/>
          </a:xfrm>
          <a:prstGeom prst="rect">
            <a:avLst/>
          </a:prstGeom>
          <a:solidFill>
            <a:srgbClr val="FFFFFF">
              <a:alpha val="85490"/>
            </a:srgbClr>
          </a:solidFill>
          <a:ln>
            <a:noFill/>
          </a:ln>
        </p:spPr>
        <p:txBody>
          <a:bodyPr wrap="square" lIns="91425" tIns="91425" rIns="91425" bIns="91425" anchor="ctr" anchorCtr="0">
            <a:noAutofit/>
          </a:bodyPr>
          <a:lstStyle/>
          <a:p>
            <a:pPr lvl="0">
              <a:spcBef>
                <a:spcPts val="0"/>
              </a:spcBef>
              <a:buNone/>
            </a:pPr>
            <a:endParaRPr/>
          </a:p>
        </p:txBody>
      </p:sp>
      <p:sp>
        <p:nvSpPr>
          <p:cNvPr id="490" name="Shape 490"/>
          <p:cNvSpPr txBox="1">
            <a:spLocks noGrp="1"/>
          </p:cNvSpPr>
          <p:nvPr>
            <p:ph type="title"/>
          </p:nvPr>
        </p:nvSpPr>
        <p:spPr>
          <a:xfrm>
            <a:off x="351600" y="3649133"/>
            <a:ext cx="3997500" cy="1852800"/>
          </a:xfrm>
          <a:prstGeom prst="rect">
            <a:avLst/>
          </a:prstGeom>
        </p:spPr>
        <p:txBody>
          <a:bodyPr wrap="square" lIns="91425" tIns="91425" rIns="91425" bIns="91425" anchor="ctr" anchorCtr="0">
            <a:noAutofit/>
          </a:bodyPr>
          <a:lstStyle/>
          <a:p>
            <a:pPr lvl="0">
              <a:spcBef>
                <a:spcPts val="0"/>
              </a:spcBef>
              <a:buNone/>
            </a:pPr>
            <a:r>
              <a:rPr lang="en"/>
              <a:t>Evaluación Heurística</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Shape 495"/>
          <p:cNvSpPr txBox="1">
            <a:spLocks noGrp="1"/>
          </p:cNvSpPr>
          <p:nvPr>
            <p:ph type="ctrTitle" idx="4294967295"/>
          </p:nvPr>
        </p:nvSpPr>
        <p:spPr>
          <a:xfrm>
            <a:off x="940500" y="711600"/>
            <a:ext cx="7517700" cy="1193400"/>
          </a:xfrm>
          <a:prstGeom prst="rect">
            <a:avLst/>
          </a:prstGeom>
        </p:spPr>
        <p:txBody>
          <a:bodyPr wrap="square" lIns="91425" tIns="91425" rIns="91425" bIns="91425" anchor="b" anchorCtr="0">
            <a:noAutofit/>
          </a:bodyPr>
          <a:lstStyle/>
          <a:p>
            <a:pPr lvl="0" algn="l" rtl="0">
              <a:spcBef>
                <a:spcPts val="0"/>
              </a:spcBef>
              <a:buNone/>
            </a:pPr>
            <a:r>
              <a:rPr lang="en" sz="7200" b="1">
                <a:solidFill>
                  <a:srgbClr val="FF9715"/>
                </a:solidFill>
                <a:latin typeface="Lato"/>
                <a:ea typeface="Lato"/>
                <a:cs typeface="Lato"/>
                <a:sym typeface="Lato"/>
              </a:rPr>
              <a:t>31</a:t>
            </a:r>
          </a:p>
        </p:txBody>
      </p:sp>
      <p:sp>
        <p:nvSpPr>
          <p:cNvPr id="496" name="Shape 496"/>
          <p:cNvSpPr txBox="1">
            <a:spLocks noGrp="1"/>
          </p:cNvSpPr>
          <p:nvPr>
            <p:ph type="subTitle" idx="4294967295"/>
          </p:nvPr>
        </p:nvSpPr>
        <p:spPr>
          <a:xfrm>
            <a:off x="940500" y="1729346"/>
            <a:ext cx="7517700" cy="617700"/>
          </a:xfrm>
          <a:prstGeom prst="rect">
            <a:avLst/>
          </a:prstGeom>
        </p:spPr>
        <p:txBody>
          <a:bodyPr wrap="square" lIns="91425" tIns="91425" rIns="91425" bIns="91425" anchor="t" anchorCtr="0">
            <a:noAutofit/>
          </a:bodyPr>
          <a:lstStyle/>
          <a:p>
            <a:pPr lvl="0" algn="l" rtl="0">
              <a:spcBef>
                <a:spcPts val="0"/>
              </a:spcBef>
              <a:buNone/>
            </a:pPr>
            <a:r>
              <a:rPr lang="en" sz="2400"/>
              <a:t>Problemas de Usabilidad Identificados</a:t>
            </a:r>
          </a:p>
        </p:txBody>
      </p:sp>
      <p:sp>
        <p:nvSpPr>
          <p:cNvPr id="497" name="Shape 497"/>
          <p:cNvSpPr txBox="1">
            <a:spLocks noGrp="1"/>
          </p:cNvSpPr>
          <p:nvPr>
            <p:ph type="ctrTitle" idx="4294967295"/>
          </p:nvPr>
        </p:nvSpPr>
        <p:spPr>
          <a:xfrm>
            <a:off x="940500" y="4521603"/>
            <a:ext cx="7517700" cy="1193400"/>
          </a:xfrm>
          <a:prstGeom prst="rect">
            <a:avLst/>
          </a:prstGeom>
        </p:spPr>
        <p:txBody>
          <a:bodyPr wrap="square" lIns="91425" tIns="91425" rIns="91425" bIns="91425" anchor="b" anchorCtr="0">
            <a:noAutofit/>
          </a:bodyPr>
          <a:lstStyle/>
          <a:p>
            <a:pPr lvl="0" algn="l" rtl="0">
              <a:spcBef>
                <a:spcPts val="0"/>
              </a:spcBef>
              <a:buNone/>
            </a:pPr>
            <a:r>
              <a:rPr lang="en" sz="7200" b="1">
                <a:solidFill>
                  <a:srgbClr val="7ECEFD"/>
                </a:solidFill>
                <a:latin typeface="Lato"/>
                <a:ea typeface="Lato"/>
                <a:cs typeface="Lato"/>
                <a:sym typeface="Lato"/>
              </a:rPr>
              <a:t>6</a:t>
            </a:r>
          </a:p>
        </p:txBody>
      </p:sp>
      <p:sp>
        <p:nvSpPr>
          <p:cNvPr id="498" name="Shape 498"/>
          <p:cNvSpPr txBox="1">
            <a:spLocks noGrp="1"/>
          </p:cNvSpPr>
          <p:nvPr>
            <p:ph type="subTitle" idx="4294967295"/>
          </p:nvPr>
        </p:nvSpPr>
        <p:spPr>
          <a:xfrm>
            <a:off x="940500" y="5539349"/>
            <a:ext cx="7517700" cy="617700"/>
          </a:xfrm>
          <a:prstGeom prst="rect">
            <a:avLst/>
          </a:prstGeom>
        </p:spPr>
        <p:txBody>
          <a:bodyPr wrap="square" lIns="91425" tIns="91425" rIns="91425" bIns="91425" anchor="t" anchorCtr="0">
            <a:noAutofit/>
          </a:bodyPr>
          <a:lstStyle/>
          <a:p>
            <a:pPr lvl="0" algn="l" rtl="0">
              <a:spcBef>
                <a:spcPts val="0"/>
              </a:spcBef>
              <a:buNone/>
            </a:pPr>
            <a:r>
              <a:rPr lang="en" sz="2400"/>
              <a:t>Comentarios Adicionales</a:t>
            </a:r>
          </a:p>
        </p:txBody>
      </p:sp>
      <p:sp>
        <p:nvSpPr>
          <p:cNvPr id="499" name="Shape 499"/>
          <p:cNvSpPr txBox="1">
            <a:spLocks noGrp="1"/>
          </p:cNvSpPr>
          <p:nvPr>
            <p:ph type="ctrTitle" idx="4294967295"/>
          </p:nvPr>
        </p:nvSpPr>
        <p:spPr>
          <a:xfrm>
            <a:off x="940500" y="2616601"/>
            <a:ext cx="7517700" cy="1193400"/>
          </a:xfrm>
          <a:prstGeom prst="rect">
            <a:avLst/>
          </a:prstGeom>
        </p:spPr>
        <p:txBody>
          <a:bodyPr wrap="square" lIns="91425" tIns="91425" rIns="91425" bIns="91425" anchor="b" anchorCtr="0">
            <a:noAutofit/>
          </a:bodyPr>
          <a:lstStyle/>
          <a:p>
            <a:pPr lvl="0" algn="l" rtl="0">
              <a:spcBef>
                <a:spcPts val="0"/>
              </a:spcBef>
              <a:buNone/>
            </a:pPr>
            <a:r>
              <a:rPr lang="en" sz="7200" b="1">
                <a:solidFill>
                  <a:srgbClr val="F20253"/>
                </a:solidFill>
                <a:latin typeface="Lato"/>
                <a:ea typeface="Lato"/>
                <a:cs typeface="Lato"/>
                <a:sym typeface="Lato"/>
              </a:rPr>
              <a:t>19</a:t>
            </a:r>
          </a:p>
        </p:txBody>
      </p:sp>
      <p:sp>
        <p:nvSpPr>
          <p:cNvPr id="500" name="Shape 500"/>
          <p:cNvSpPr txBox="1">
            <a:spLocks noGrp="1"/>
          </p:cNvSpPr>
          <p:nvPr>
            <p:ph type="subTitle" idx="4294967295"/>
          </p:nvPr>
        </p:nvSpPr>
        <p:spPr>
          <a:xfrm>
            <a:off x="940500" y="3634348"/>
            <a:ext cx="7517700" cy="617700"/>
          </a:xfrm>
          <a:prstGeom prst="rect">
            <a:avLst/>
          </a:prstGeom>
        </p:spPr>
        <p:txBody>
          <a:bodyPr wrap="square" lIns="91425" tIns="91425" rIns="91425" bIns="91425" anchor="t" anchorCtr="0">
            <a:noAutofit/>
          </a:bodyPr>
          <a:lstStyle/>
          <a:p>
            <a:pPr lvl="0" algn="l" rtl="0">
              <a:spcBef>
                <a:spcPts val="0"/>
              </a:spcBef>
              <a:buNone/>
            </a:pPr>
            <a:r>
              <a:rPr lang="en" sz="2400"/>
              <a:t>Problemas de Usabilidad Mayor</a:t>
            </a:r>
          </a:p>
        </p:txBody>
      </p:sp>
      <p:sp>
        <p:nvSpPr>
          <p:cNvPr id="501" name="Shape 501"/>
          <p:cNvSpPr/>
          <p:nvPr/>
        </p:nvSpPr>
        <p:spPr>
          <a:xfrm>
            <a:off x="0" y="862500"/>
            <a:ext cx="940500" cy="891600"/>
          </a:xfrm>
          <a:prstGeom prst="rightArrow">
            <a:avLst>
              <a:gd name="adj1" fmla="val 61815"/>
              <a:gd name="adj2" fmla="val 50000"/>
            </a:avLst>
          </a:prstGeom>
          <a:solidFill>
            <a:srgbClr val="FF9715"/>
          </a:solidFill>
          <a:ln>
            <a:noFill/>
          </a:ln>
        </p:spPr>
        <p:txBody>
          <a:bodyPr wrap="square" lIns="91425" tIns="91425" rIns="91425" bIns="91425" anchor="ctr" anchorCtr="0">
            <a:noAutofit/>
          </a:bodyPr>
          <a:lstStyle/>
          <a:p>
            <a:pPr lvl="0">
              <a:spcBef>
                <a:spcPts val="0"/>
              </a:spcBef>
              <a:buNone/>
            </a:pPr>
            <a:endParaRPr/>
          </a:p>
        </p:txBody>
      </p:sp>
      <p:sp>
        <p:nvSpPr>
          <p:cNvPr id="502" name="Shape 502"/>
          <p:cNvSpPr/>
          <p:nvPr/>
        </p:nvSpPr>
        <p:spPr>
          <a:xfrm>
            <a:off x="0" y="2767500"/>
            <a:ext cx="940500" cy="891600"/>
          </a:xfrm>
          <a:prstGeom prst="rightArrow">
            <a:avLst>
              <a:gd name="adj1" fmla="val 61815"/>
              <a:gd name="adj2" fmla="val 50000"/>
            </a:avLst>
          </a:prstGeom>
          <a:solidFill>
            <a:srgbClr val="F20253"/>
          </a:solidFill>
          <a:ln>
            <a:noFill/>
          </a:ln>
        </p:spPr>
        <p:txBody>
          <a:bodyPr wrap="square" lIns="91425" tIns="91425" rIns="91425" bIns="91425" anchor="ctr" anchorCtr="0">
            <a:noAutofit/>
          </a:bodyPr>
          <a:lstStyle/>
          <a:p>
            <a:pPr lvl="0">
              <a:spcBef>
                <a:spcPts val="0"/>
              </a:spcBef>
              <a:buNone/>
            </a:pPr>
            <a:endParaRPr/>
          </a:p>
        </p:txBody>
      </p:sp>
      <p:sp>
        <p:nvSpPr>
          <p:cNvPr id="503" name="Shape 503"/>
          <p:cNvSpPr/>
          <p:nvPr/>
        </p:nvSpPr>
        <p:spPr>
          <a:xfrm>
            <a:off x="0" y="4672500"/>
            <a:ext cx="940500" cy="891600"/>
          </a:xfrm>
          <a:prstGeom prst="rightArrow">
            <a:avLst>
              <a:gd name="adj1" fmla="val 61815"/>
              <a:gd name="adj2" fmla="val 50000"/>
            </a:avLst>
          </a:prstGeom>
          <a:solidFill>
            <a:srgbClr val="7ECEFD"/>
          </a:solidFill>
          <a:ln>
            <a:noFill/>
          </a:ln>
        </p:spPr>
        <p:txBody>
          <a:bodyPr wrap="square" lIns="91425" tIns="91425" rIns="91425" bIns="91425" anchor="ctr" anchorCtr="0">
            <a:noAutofit/>
          </a:bodyPr>
          <a:lstStyle/>
          <a:p>
            <a:pPr lvl="0">
              <a:spcBef>
                <a:spcPts val="0"/>
              </a:spcBef>
              <a:buNone/>
            </a:pP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pic>
        <p:nvPicPr>
          <p:cNvPr id="508" name="Shape 508"/>
          <p:cNvPicPr preferRelativeResize="0"/>
          <p:nvPr/>
        </p:nvPicPr>
        <p:blipFill>
          <a:blip r:embed="rId3">
            <a:alphaModFix/>
          </a:blip>
          <a:stretch>
            <a:fillRect/>
          </a:stretch>
        </p:blipFill>
        <p:spPr>
          <a:xfrm>
            <a:off x="152400" y="1877700"/>
            <a:ext cx="8839201" cy="4093837"/>
          </a:xfrm>
          <a:prstGeom prst="rect">
            <a:avLst/>
          </a:prstGeom>
          <a:noFill/>
          <a:ln>
            <a:noFill/>
          </a:ln>
        </p:spPr>
      </p:pic>
      <p:sp>
        <p:nvSpPr>
          <p:cNvPr id="509" name="Shape 509"/>
          <p:cNvSpPr txBox="1"/>
          <p:nvPr/>
        </p:nvSpPr>
        <p:spPr>
          <a:xfrm>
            <a:off x="1333150" y="205100"/>
            <a:ext cx="6165900" cy="1833000"/>
          </a:xfrm>
          <a:prstGeom prst="rect">
            <a:avLst/>
          </a:prstGeom>
          <a:noFill/>
          <a:ln>
            <a:noFill/>
          </a:ln>
        </p:spPr>
        <p:txBody>
          <a:bodyPr wrap="square" lIns="91425" tIns="91425" rIns="91425" bIns="91425" anchor="ctr" anchorCtr="0">
            <a:noAutofit/>
          </a:bodyPr>
          <a:lstStyle/>
          <a:p>
            <a:pPr lvl="0">
              <a:spcBef>
                <a:spcPts val="0"/>
              </a:spcBef>
              <a:buNone/>
            </a:pPr>
            <a:r>
              <a:rPr lang="en" sz="1800">
                <a:solidFill>
                  <a:srgbClr val="677480"/>
                </a:solidFill>
                <a:latin typeface="Lato"/>
                <a:ea typeface="Lato"/>
                <a:cs typeface="Lato"/>
                <a:sym typeface="Lato"/>
              </a:rPr>
              <a:t>25. </a:t>
            </a:r>
            <a:r>
              <a:rPr lang="en" sz="1800" i="1">
                <a:solidFill>
                  <a:srgbClr val="677480"/>
                </a:solidFill>
                <a:latin typeface="Lato"/>
                <a:ea typeface="Lato"/>
                <a:cs typeface="Lato"/>
                <a:sym typeface="Lato"/>
              </a:rPr>
              <a:t>“La página se muestra sobrecargada de información, no posee un concepto minimalista”.</a:t>
            </a:r>
            <a:r>
              <a:rPr lang="en" sz="1800">
                <a:solidFill>
                  <a:srgbClr val="677480"/>
                </a:solidFill>
                <a:latin typeface="Lato"/>
                <a:ea typeface="Lato"/>
                <a:cs typeface="Lato"/>
                <a:sym typeface="Lato"/>
              </a:rPr>
              <a:t> </a:t>
            </a:r>
          </a:p>
          <a:p>
            <a:pPr lvl="0" rtl="0">
              <a:spcBef>
                <a:spcPts val="0"/>
              </a:spcBef>
              <a:buNone/>
            </a:pPr>
            <a:r>
              <a:rPr lang="en" sz="1800">
                <a:solidFill>
                  <a:srgbClr val="677480"/>
                </a:solidFill>
                <a:latin typeface="Lato"/>
                <a:ea typeface="Lato"/>
                <a:cs typeface="Lato"/>
                <a:sym typeface="Lato"/>
              </a:rPr>
              <a:t>Severidad: Problema de Usabilidad Mayor (3).</a:t>
            </a:r>
            <a:br>
              <a:rPr lang="en" sz="1800">
                <a:solidFill>
                  <a:srgbClr val="677480"/>
                </a:solidFill>
                <a:latin typeface="Lato"/>
                <a:ea typeface="Lato"/>
                <a:cs typeface="Lato"/>
                <a:sym typeface="Lato"/>
              </a:rPr>
            </a:br>
            <a:endParaRPr lang="en" sz="1800">
              <a:solidFill>
                <a:srgbClr val="677480"/>
              </a:solidFill>
              <a:latin typeface="Lato"/>
              <a:ea typeface="Lato"/>
              <a:cs typeface="Lato"/>
              <a:sym typeface="Lato"/>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pic>
        <p:nvPicPr>
          <p:cNvPr id="514" name="Shape 514"/>
          <p:cNvPicPr preferRelativeResize="0"/>
          <p:nvPr/>
        </p:nvPicPr>
        <p:blipFill rotWithShape="1">
          <a:blip r:embed="rId3">
            <a:alphaModFix/>
          </a:blip>
          <a:srcRect l="6209" r="6209"/>
          <a:stretch/>
        </p:blipFill>
        <p:spPr>
          <a:xfrm>
            <a:off x="1" y="0"/>
            <a:ext cx="9144001" cy="6857999"/>
          </a:xfrm>
          <a:prstGeom prst="rect">
            <a:avLst/>
          </a:prstGeom>
          <a:noFill/>
          <a:ln>
            <a:noFill/>
          </a:ln>
        </p:spPr>
      </p:pic>
      <p:sp>
        <p:nvSpPr>
          <p:cNvPr id="515" name="Shape 515"/>
          <p:cNvSpPr/>
          <p:nvPr/>
        </p:nvSpPr>
        <p:spPr>
          <a:xfrm>
            <a:off x="0" y="3432533"/>
            <a:ext cx="4568400" cy="2286000"/>
          </a:xfrm>
          <a:prstGeom prst="rect">
            <a:avLst/>
          </a:prstGeom>
          <a:solidFill>
            <a:srgbClr val="FFFFFF">
              <a:alpha val="85490"/>
            </a:srgbClr>
          </a:solidFill>
          <a:ln>
            <a:noFill/>
          </a:ln>
        </p:spPr>
        <p:txBody>
          <a:bodyPr wrap="square" lIns="91425" tIns="91425" rIns="91425" bIns="91425" anchor="ctr" anchorCtr="0">
            <a:noAutofit/>
          </a:bodyPr>
          <a:lstStyle/>
          <a:p>
            <a:pPr lvl="0">
              <a:spcBef>
                <a:spcPts val="0"/>
              </a:spcBef>
              <a:buNone/>
            </a:pPr>
            <a:endParaRPr/>
          </a:p>
        </p:txBody>
      </p:sp>
      <p:sp>
        <p:nvSpPr>
          <p:cNvPr id="516" name="Shape 516"/>
          <p:cNvSpPr txBox="1">
            <a:spLocks noGrp="1"/>
          </p:cNvSpPr>
          <p:nvPr>
            <p:ph type="title"/>
          </p:nvPr>
        </p:nvSpPr>
        <p:spPr>
          <a:xfrm>
            <a:off x="351600" y="3649133"/>
            <a:ext cx="3997500" cy="1852800"/>
          </a:xfrm>
          <a:prstGeom prst="rect">
            <a:avLst/>
          </a:prstGeom>
        </p:spPr>
        <p:txBody>
          <a:bodyPr wrap="square" lIns="91425" tIns="91425" rIns="91425" bIns="91425" anchor="ctr" anchorCtr="0">
            <a:noAutofit/>
          </a:bodyPr>
          <a:lstStyle/>
          <a:p>
            <a:pPr lvl="0" rtl="0">
              <a:spcBef>
                <a:spcPts val="0"/>
              </a:spcBef>
              <a:buNone/>
            </a:pPr>
            <a:r>
              <a:rPr lang="en"/>
              <a:t>Pruebas de Usabilidad</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Shape 157"/>
          <p:cNvSpPr txBox="1">
            <a:spLocks noGrp="1"/>
          </p:cNvSpPr>
          <p:nvPr>
            <p:ph type="subTitle" idx="4294967295"/>
          </p:nvPr>
        </p:nvSpPr>
        <p:spPr>
          <a:xfrm>
            <a:off x="893700" y="686625"/>
            <a:ext cx="7529700" cy="1046400"/>
          </a:xfrm>
          <a:prstGeom prst="rect">
            <a:avLst/>
          </a:prstGeom>
        </p:spPr>
        <p:txBody>
          <a:bodyPr wrap="square" lIns="91425" tIns="91425" rIns="91425" bIns="91425" anchor="t" anchorCtr="0">
            <a:noAutofit/>
          </a:bodyPr>
          <a:lstStyle/>
          <a:p>
            <a:pPr marL="0" marR="0" lvl="0" indent="0" algn="l" rtl="0">
              <a:lnSpc>
                <a:spcPct val="100000"/>
              </a:lnSpc>
              <a:spcBef>
                <a:spcPts val="600"/>
              </a:spcBef>
              <a:spcAft>
                <a:spcPts val="0"/>
              </a:spcAft>
              <a:buNone/>
            </a:pPr>
            <a:r>
              <a:rPr lang="en" sz="3600" b="1">
                <a:solidFill>
                  <a:srgbClr val="2185C5"/>
                </a:solidFill>
              </a:rPr>
              <a:t>Problema</a:t>
            </a:r>
          </a:p>
        </p:txBody>
      </p:sp>
      <p:sp>
        <p:nvSpPr>
          <p:cNvPr id="158" name="Shape 158"/>
          <p:cNvSpPr txBox="1">
            <a:spLocks noGrp="1"/>
          </p:cNvSpPr>
          <p:nvPr>
            <p:ph type="body" idx="1"/>
          </p:nvPr>
        </p:nvSpPr>
        <p:spPr>
          <a:xfrm>
            <a:off x="628500" y="1695750"/>
            <a:ext cx="8148900" cy="4171800"/>
          </a:xfrm>
          <a:prstGeom prst="rect">
            <a:avLst/>
          </a:prstGeom>
        </p:spPr>
        <p:txBody>
          <a:bodyPr wrap="square" lIns="91425" tIns="91425" rIns="91425" bIns="91425" anchor="t" anchorCtr="0">
            <a:noAutofit/>
          </a:bodyPr>
          <a:lstStyle/>
          <a:p>
            <a:pPr marL="457200" lvl="0" indent="-419100" algn="just" rtl="0">
              <a:spcBef>
                <a:spcPts val="0"/>
              </a:spcBef>
              <a:buSzPct val="100000"/>
            </a:pPr>
            <a:r>
              <a:rPr lang="en" sz="3000"/>
              <a:t>En ambientes académicos, los portales web apoyan al proceso académico. Si existe algún problema en estos sistemas de información los estudiantes serán los más afectados pues no podrán consultar sus calificaciones, horarios, perfil, retenciones o historial académico.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Shape 521"/>
          <p:cNvSpPr txBox="1">
            <a:spLocks noGrp="1"/>
          </p:cNvSpPr>
          <p:nvPr>
            <p:ph type="title"/>
          </p:nvPr>
        </p:nvSpPr>
        <p:spPr>
          <a:xfrm>
            <a:off x="893700" y="274650"/>
            <a:ext cx="6462600" cy="1143000"/>
          </a:xfrm>
          <a:prstGeom prst="rect">
            <a:avLst/>
          </a:prstGeom>
        </p:spPr>
        <p:txBody>
          <a:bodyPr wrap="square" lIns="91425" tIns="91425" rIns="91425" bIns="91425" anchor="b" anchorCtr="0">
            <a:noAutofit/>
          </a:bodyPr>
          <a:lstStyle/>
          <a:p>
            <a:pPr lvl="0" rtl="0">
              <a:spcBef>
                <a:spcPts val="0"/>
              </a:spcBef>
              <a:buNone/>
            </a:pPr>
            <a:r>
              <a:rPr lang="en" b="1">
                <a:solidFill>
                  <a:srgbClr val="2185C5"/>
                </a:solidFill>
              </a:rPr>
              <a:t>Tablas y Gráficas</a:t>
            </a:r>
          </a:p>
        </p:txBody>
      </p:sp>
      <p:sp>
        <p:nvSpPr>
          <p:cNvPr id="522" name="Shape 522"/>
          <p:cNvSpPr txBox="1"/>
          <p:nvPr/>
        </p:nvSpPr>
        <p:spPr>
          <a:xfrm>
            <a:off x="1042350" y="2268900"/>
            <a:ext cx="7059300" cy="3000000"/>
          </a:xfrm>
          <a:prstGeom prst="rect">
            <a:avLst/>
          </a:prstGeom>
          <a:noFill/>
          <a:ln>
            <a:noFill/>
          </a:ln>
        </p:spPr>
        <p:txBody>
          <a:bodyPr wrap="square" lIns="91425" tIns="91425" rIns="91425" bIns="91425" anchor="ctr" anchorCtr="0">
            <a:noAutofit/>
          </a:bodyPr>
          <a:lstStyle/>
          <a:p>
            <a:pPr lvl="0" indent="457200" algn="just" rtl="0">
              <a:lnSpc>
                <a:spcPct val="150000"/>
              </a:lnSpc>
              <a:spcBef>
                <a:spcPts val="0"/>
              </a:spcBef>
              <a:buNone/>
            </a:pPr>
            <a:r>
              <a:rPr lang="en" sz="1800">
                <a:solidFill>
                  <a:srgbClr val="677480"/>
                </a:solidFill>
                <a:latin typeface="Lato"/>
                <a:ea typeface="Lato"/>
                <a:cs typeface="Lato"/>
                <a:sym typeface="Lato"/>
              </a:rPr>
              <a:t>Para las métricas de eficiencia, eficacia y satisfacción del portal web “MiESPE” y de la aplicación móvil multiplataforma “MiESPE Móvil”, las gráficas y las tablas que se mostrarán a continuación serán comparativas y en el siguiente orden:</a:t>
            </a:r>
          </a:p>
          <a:p>
            <a:pPr lvl="0" indent="457200" algn="just" rtl="0">
              <a:lnSpc>
                <a:spcPct val="150000"/>
              </a:lnSpc>
              <a:spcBef>
                <a:spcPts val="0"/>
              </a:spcBef>
              <a:buNone/>
            </a:pPr>
            <a:endParaRPr sz="1800">
              <a:solidFill>
                <a:srgbClr val="677480"/>
              </a:solidFill>
              <a:latin typeface="Lato"/>
              <a:ea typeface="Lato"/>
              <a:cs typeface="Lato"/>
              <a:sym typeface="Lato"/>
            </a:endParaRPr>
          </a:p>
          <a:p>
            <a:pPr lvl="0" indent="-228600" algn="just" rtl="0">
              <a:lnSpc>
                <a:spcPct val="150000"/>
              </a:lnSpc>
              <a:spcBef>
                <a:spcPts val="0"/>
              </a:spcBef>
              <a:buNone/>
            </a:pPr>
            <a:r>
              <a:rPr lang="en" sz="1800">
                <a:solidFill>
                  <a:srgbClr val="677480"/>
                </a:solidFill>
                <a:latin typeface="Lato"/>
                <a:ea typeface="Lato"/>
                <a:cs typeface="Lato"/>
                <a:sym typeface="Lato"/>
              </a:rPr>
              <a:t>1.</a:t>
            </a:r>
            <a:r>
              <a:rPr lang="en" sz="1800">
                <a:solidFill>
                  <a:srgbClr val="677480"/>
                </a:solidFill>
                <a:latin typeface="Times New Roman"/>
                <a:ea typeface="Times New Roman"/>
                <a:cs typeface="Times New Roman"/>
                <a:sym typeface="Times New Roman"/>
              </a:rPr>
              <a:t>    </a:t>
            </a:r>
            <a:r>
              <a:rPr lang="en" sz="1800">
                <a:solidFill>
                  <a:srgbClr val="677480"/>
                </a:solidFill>
                <a:latin typeface="Lato"/>
                <a:ea typeface="Lato"/>
                <a:cs typeface="Lato"/>
                <a:sym typeface="Lato"/>
              </a:rPr>
              <a:t>Grupo de usuarios “Colegio”: Portal Web vs Aplicación Móvil</a:t>
            </a:r>
          </a:p>
          <a:p>
            <a:pPr lvl="0" indent="-228600" algn="just" rtl="0">
              <a:lnSpc>
                <a:spcPct val="150000"/>
              </a:lnSpc>
              <a:spcBef>
                <a:spcPts val="0"/>
              </a:spcBef>
              <a:buNone/>
            </a:pPr>
            <a:r>
              <a:rPr lang="en" sz="1800">
                <a:solidFill>
                  <a:srgbClr val="677480"/>
                </a:solidFill>
                <a:latin typeface="Lato"/>
                <a:ea typeface="Lato"/>
                <a:cs typeface="Lato"/>
                <a:sym typeface="Lato"/>
              </a:rPr>
              <a:t>2.</a:t>
            </a:r>
            <a:r>
              <a:rPr lang="en" sz="1800">
                <a:solidFill>
                  <a:srgbClr val="677480"/>
                </a:solidFill>
                <a:latin typeface="Times New Roman"/>
                <a:ea typeface="Times New Roman"/>
                <a:cs typeface="Times New Roman"/>
                <a:sym typeface="Times New Roman"/>
              </a:rPr>
              <a:t>    </a:t>
            </a:r>
            <a:r>
              <a:rPr lang="en" sz="1800">
                <a:solidFill>
                  <a:srgbClr val="677480"/>
                </a:solidFill>
                <a:latin typeface="Lato"/>
                <a:ea typeface="Lato"/>
                <a:cs typeface="Lato"/>
                <a:sym typeface="Lato"/>
              </a:rPr>
              <a:t>Grupo de usuarios “Universidad”: Portal Web vs Aplicación Móvil</a:t>
            </a:r>
          </a:p>
          <a:p>
            <a:pPr lvl="0" indent="-228600" algn="just" rtl="0">
              <a:lnSpc>
                <a:spcPct val="150000"/>
              </a:lnSpc>
              <a:spcBef>
                <a:spcPts val="0"/>
              </a:spcBef>
              <a:buNone/>
            </a:pPr>
            <a:r>
              <a:rPr lang="en" sz="1800">
                <a:solidFill>
                  <a:srgbClr val="677480"/>
                </a:solidFill>
                <a:latin typeface="Lato"/>
                <a:ea typeface="Lato"/>
                <a:cs typeface="Lato"/>
                <a:sym typeface="Lato"/>
              </a:rPr>
              <a:t>3.     Todos los Usuarios: Portal Web vs Aplicación Móvil</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Shape 527"/>
          <p:cNvSpPr txBox="1">
            <a:spLocks noGrp="1"/>
          </p:cNvSpPr>
          <p:nvPr>
            <p:ph type="title"/>
          </p:nvPr>
        </p:nvSpPr>
        <p:spPr>
          <a:xfrm>
            <a:off x="893700" y="274650"/>
            <a:ext cx="6462600" cy="1143000"/>
          </a:xfrm>
          <a:prstGeom prst="rect">
            <a:avLst/>
          </a:prstGeom>
        </p:spPr>
        <p:txBody>
          <a:bodyPr wrap="square" lIns="91425" tIns="91425" rIns="91425" bIns="91425" anchor="b" anchorCtr="0">
            <a:noAutofit/>
          </a:bodyPr>
          <a:lstStyle/>
          <a:p>
            <a:pPr lvl="0" rtl="0">
              <a:spcBef>
                <a:spcPts val="0"/>
              </a:spcBef>
              <a:buNone/>
            </a:pPr>
            <a:r>
              <a:rPr lang="en" b="1">
                <a:solidFill>
                  <a:srgbClr val="2185C5"/>
                </a:solidFill>
              </a:rPr>
              <a:t>Eficiencia</a:t>
            </a:r>
          </a:p>
        </p:txBody>
      </p:sp>
      <p:pic>
        <p:nvPicPr>
          <p:cNvPr id="528" name="Shape 528"/>
          <p:cNvPicPr preferRelativeResize="0"/>
          <p:nvPr/>
        </p:nvPicPr>
        <p:blipFill>
          <a:blip r:embed="rId3">
            <a:alphaModFix/>
          </a:blip>
          <a:stretch>
            <a:fillRect/>
          </a:stretch>
        </p:blipFill>
        <p:spPr>
          <a:xfrm>
            <a:off x="893700" y="1531600"/>
            <a:ext cx="7896225" cy="2076450"/>
          </a:xfrm>
          <a:prstGeom prst="rect">
            <a:avLst/>
          </a:prstGeom>
          <a:noFill/>
          <a:ln>
            <a:noFill/>
          </a:ln>
        </p:spPr>
      </p:pic>
      <p:pic>
        <p:nvPicPr>
          <p:cNvPr id="529" name="Shape 529"/>
          <p:cNvPicPr preferRelativeResize="0"/>
          <p:nvPr/>
        </p:nvPicPr>
        <p:blipFill>
          <a:blip r:embed="rId4">
            <a:alphaModFix/>
          </a:blip>
          <a:stretch>
            <a:fillRect/>
          </a:stretch>
        </p:blipFill>
        <p:spPr>
          <a:xfrm>
            <a:off x="841312" y="4221925"/>
            <a:ext cx="8001000" cy="180022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Shape 534"/>
          <p:cNvSpPr txBox="1">
            <a:spLocks noGrp="1"/>
          </p:cNvSpPr>
          <p:nvPr>
            <p:ph type="title"/>
          </p:nvPr>
        </p:nvSpPr>
        <p:spPr>
          <a:xfrm>
            <a:off x="893700" y="274650"/>
            <a:ext cx="6462600" cy="1143000"/>
          </a:xfrm>
          <a:prstGeom prst="rect">
            <a:avLst/>
          </a:prstGeom>
        </p:spPr>
        <p:txBody>
          <a:bodyPr wrap="square" lIns="91425" tIns="91425" rIns="91425" bIns="91425" anchor="b" anchorCtr="0">
            <a:noAutofit/>
          </a:bodyPr>
          <a:lstStyle/>
          <a:p>
            <a:pPr lvl="0" rtl="0">
              <a:spcBef>
                <a:spcPts val="0"/>
              </a:spcBef>
              <a:buNone/>
            </a:pPr>
            <a:r>
              <a:rPr lang="en" b="1">
                <a:solidFill>
                  <a:srgbClr val="2185C5"/>
                </a:solidFill>
              </a:rPr>
              <a:t>Eficiencia</a:t>
            </a:r>
          </a:p>
        </p:txBody>
      </p:sp>
      <p:pic>
        <p:nvPicPr>
          <p:cNvPr id="535" name="Shape 535"/>
          <p:cNvPicPr preferRelativeResize="0"/>
          <p:nvPr/>
        </p:nvPicPr>
        <p:blipFill>
          <a:blip r:embed="rId3">
            <a:alphaModFix/>
          </a:blip>
          <a:stretch>
            <a:fillRect/>
          </a:stretch>
        </p:blipFill>
        <p:spPr>
          <a:xfrm>
            <a:off x="1921375" y="1352825"/>
            <a:ext cx="4548299" cy="2621650"/>
          </a:xfrm>
          <a:prstGeom prst="rect">
            <a:avLst/>
          </a:prstGeom>
          <a:noFill/>
          <a:ln>
            <a:noFill/>
          </a:ln>
        </p:spPr>
      </p:pic>
      <p:pic>
        <p:nvPicPr>
          <p:cNvPr id="536" name="Shape 536"/>
          <p:cNvPicPr preferRelativeResize="0"/>
          <p:nvPr/>
        </p:nvPicPr>
        <p:blipFill>
          <a:blip r:embed="rId4">
            <a:alphaModFix/>
          </a:blip>
          <a:stretch>
            <a:fillRect/>
          </a:stretch>
        </p:blipFill>
        <p:spPr>
          <a:xfrm>
            <a:off x="1921374" y="4030413"/>
            <a:ext cx="4548300" cy="262273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Shape 541"/>
          <p:cNvSpPr txBox="1">
            <a:spLocks noGrp="1"/>
          </p:cNvSpPr>
          <p:nvPr>
            <p:ph type="title"/>
          </p:nvPr>
        </p:nvSpPr>
        <p:spPr>
          <a:xfrm>
            <a:off x="893700" y="274650"/>
            <a:ext cx="6462600" cy="1143000"/>
          </a:xfrm>
          <a:prstGeom prst="rect">
            <a:avLst/>
          </a:prstGeom>
        </p:spPr>
        <p:txBody>
          <a:bodyPr wrap="square" lIns="91425" tIns="91425" rIns="91425" bIns="91425" anchor="b" anchorCtr="0">
            <a:noAutofit/>
          </a:bodyPr>
          <a:lstStyle/>
          <a:p>
            <a:pPr lvl="0" rtl="0">
              <a:spcBef>
                <a:spcPts val="0"/>
              </a:spcBef>
              <a:buNone/>
            </a:pPr>
            <a:r>
              <a:rPr lang="en" b="1">
                <a:solidFill>
                  <a:srgbClr val="2185C5"/>
                </a:solidFill>
              </a:rPr>
              <a:t>Eficiencia</a:t>
            </a:r>
          </a:p>
        </p:txBody>
      </p:sp>
      <p:pic>
        <p:nvPicPr>
          <p:cNvPr id="542" name="Shape 542"/>
          <p:cNvPicPr preferRelativeResize="0"/>
          <p:nvPr/>
        </p:nvPicPr>
        <p:blipFill>
          <a:blip r:embed="rId3">
            <a:alphaModFix/>
          </a:blip>
          <a:stretch>
            <a:fillRect/>
          </a:stretch>
        </p:blipFill>
        <p:spPr>
          <a:xfrm>
            <a:off x="152400" y="1570050"/>
            <a:ext cx="8839203" cy="5050973"/>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Shape 547"/>
          <p:cNvSpPr txBox="1">
            <a:spLocks noGrp="1"/>
          </p:cNvSpPr>
          <p:nvPr>
            <p:ph type="title"/>
          </p:nvPr>
        </p:nvSpPr>
        <p:spPr>
          <a:xfrm>
            <a:off x="893700" y="274650"/>
            <a:ext cx="6462600" cy="1143000"/>
          </a:xfrm>
          <a:prstGeom prst="rect">
            <a:avLst/>
          </a:prstGeom>
        </p:spPr>
        <p:txBody>
          <a:bodyPr wrap="square" lIns="91425" tIns="91425" rIns="91425" bIns="91425" anchor="b" anchorCtr="0">
            <a:noAutofit/>
          </a:bodyPr>
          <a:lstStyle/>
          <a:p>
            <a:pPr lvl="0" rtl="0">
              <a:spcBef>
                <a:spcPts val="0"/>
              </a:spcBef>
              <a:buNone/>
            </a:pPr>
            <a:r>
              <a:rPr lang="en" b="1">
                <a:solidFill>
                  <a:srgbClr val="2185C5"/>
                </a:solidFill>
              </a:rPr>
              <a:t>Eficacia</a:t>
            </a:r>
          </a:p>
        </p:txBody>
      </p:sp>
      <p:pic>
        <p:nvPicPr>
          <p:cNvPr id="548" name="Shape 548"/>
          <p:cNvPicPr preferRelativeResize="0"/>
          <p:nvPr/>
        </p:nvPicPr>
        <p:blipFill>
          <a:blip r:embed="rId3">
            <a:alphaModFix/>
          </a:blip>
          <a:stretch>
            <a:fillRect/>
          </a:stretch>
        </p:blipFill>
        <p:spPr>
          <a:xfrm>
            <a:off x="2181325" y="1593525"/>
            <a:ext cx="4184575" cy="2512983"/>
          </a:xfrm>
          <a:prstGeom prst="rect">
            <a:avLst/>
          </a:prstGeom>
          <a:noFill/>
          <a:ln>
            <a:noFill/>
          </a:ln>
        </p:spPr>
      </p:pic>
      <p:pic>
        <p:nvPicPr>
          <p:cNvPr id="549" name="Shape 549"/>
          <p:cNvPicPr preferRelativeResize="0"/>
          <p:nvPr/>
        </p:nvPicPr>
        <p:blipFill>
          <a:blip r:embed="rId4">
            <a:alphaModFix/>
          </a:blip>
          <a:stretch>
            <a:fillRect/>
          </a:stretch>
        </p:blipFill>
        <p:spPr>
          <a:xfrm>
            <a:off x="2181325" y="4151999"/>
            <a:ext cx="4184579" cy="2512976"/>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Shape 554"/>
          <p:cNvSpPr txBox="1">
            <a:spLocks noGrp="1"/>
          </p:cNvSpPr>
          <p:nvPr>
            <p:ph type="title"/>
          </p:nvPr>
        </p:nvSpPr>
        <p:spPr>
          <a:xfrm>
            <a:off x="893700" y="274650"/>
            <a:ext cx="6462600" cy="1143000"/>
          </a:xfrm>
          <a:prstGeom prst="rect">
            <a:avLst/>
          </a:prstGeom>
        </p:spPr>
        <p:txBody>
          <a:bodyPr wrap="square" lIns="91425" tIns="91425" rIns="91425" bIns="91425" anchor="b" anchorCtr="0">
            <a:noAutofit/>
          </a:bodyPr>
          <a:lstStyle/>
          <a:p>
            <a:pPr lvl="0" rtl="0">
              <a:spcBef>
                <a:spcPts val="0"/>
              </a:spcBef>
              <a:buNone/>
            </a:pPr>
            <a:r>
              <a:rPr lang="en" b="1">
                <a:solidFill>
                  <a:srgbClr val="2185C5"/>
                </a:solidFill>
              </a:rPr>
              <a:t>Eficacia</a:t>
            </a:r>
          </a:p>
        </p:txBody>
      </p:sp>
      <p:pic>
        <p:nvPicPr>
          <p:cNvPr id="555" name="Shape 555"/>
          <p:cNvPicPr preferRelativeResize="0"/>
          <p:nvPr/>
        </p:nvPicPr>
        <p:blipFill>
          <a:blip r:embed="rId3">
            <a:alphaModFix/>
          </a:blip>
          <a:stretch>
            <a:fillRect/>
          </a:stretch>
        </p:blipFill>
        <p:spPr>
          <a:xfrm>
            <a:off x="677975" y="1595699"/>
            <a:ext cx="7641376" cy="459295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Shape 560"/>
          <p:cNvSpPr txBox="1">
            <a:spLocks noGrp="1"/>
          </p:cNvSpPr>
          <p:nvPr>
            <p:ph type="title"/>
          </p:nvPr>
        </p:nvSpPr>
        <p:spPr>
          <a:xfrm>
            <a:off x="893700" y="274650"/>
            <a:ext cx="6462600" cy="1143000"/>
          </a:xfrm>
          <a:prstGeom prst="rect">
            <a:avLst/>
          </a:prstGeom>
        </p:spPr>
        <p:txBody>
          <a:bodyPr wrap="square" lIns="91425" tIns="91425" rIns="91425" bIns="91425" anchor="b" anchorCtr="0">
            <a:noAutofit/>
          </a:bodyPr>
          <a:lstStyle/>
          <a:p>
            <a:pPr lvl="0" rtl="0">
              <a:spcBef>
                <a:spcPts val="0"/>
              </a:spcBef>
              <a:buNone/>
            </a:pPr>
            <a:r>
              <a:rPr lang="en" b="1">
                <a:solidFill>
                  <a:srgbClr val="2185C5"/>
                </a:solidFill>
              </a:rPr>
              <a:t>Satisfacción - Post Tarea</a:t>
            </a:r>
          </a:p>
        </p:txBody>
      </p:sp>
      <p:pic>
        <p:nvPicPr>
          <p:cNvPr id="561" name="Shape 561"/>
          <p:cNvPicPr preferRelativeResize="0"/>
          <p:nvPr/>
        </p:nvPicPr>
        <p:blipFill>
          <a:blip r:embed="rId3">
            <a:alphaModFix/>
          </a:blip>
          <a:stretch>
            <a:fillRect/>
          </a:stretch>
        </p:blipFill>
        <p:spPr>
          <a:xfrm>
            <a:off x="3062250" y="1602812"/>
            <a:ext cx="3898298" cy="2341050"/>
          </a:xfrm>
          <a:prstGeom prst="rect">
            <a:avLst/>
          </a:prstGeom>
          <a:noFill/>
          <a:ln>
            <a:noFill/>
          </a:ln>
        </p:spPr>
      </p:pic>
      <p:pic>
        <p:nvPicPr>
          <p:cNvPr id="562" name="Shape 562"/>
          <p:cNvPicPr preferRelativeResize="0"/>
          <p:nvPr/>
        </p:nvPicPr>
        <p:blipFill>
          <a:blip r:embed="rId4">
            <a:alphaModFix/>
          </a:blip>
          <a:stretch>
            <a:fillRect/>
          </a:stretch>
        </p:blipFill>
        <p:spPr>
          <a:xfrm>
            <a:off x="3062250" y="4129024"/>
            <a:ext cx="3898298" cy="234105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Shape 567"/>
          <p:cNvSpPr txBox="1">
            <a:spLocks noGrp="1"/>
          </p:cNvSpPr>
          <p:nvPr>
            <p:ph type="title"/>
          </p:nvPr>
        </p:nvSpPr>
        <p:spPr>
          <a:xfrm>
            <a:off x="893700" y="274650"/>
            <a:ext cx="6462600" cy="1143000"/>
          </a:xfrm>
          <a:prstGeom prst="rect">
            <a:avLst/>
          </a:prstGeom>
        </p:spPr>
        <p:txBody>
          <a:bodyPr wrap="square" lIns="91425" tIns="91425" rIns="91425" bIns="91425" anchor="b" anchorCtr="0">
            <a:noAutofit/>
          </a:bodyPr>
          <a:lstStyle/>
          <a:p>
            <a:pPr lvl="0" rtl="0">
              <a:spcBef>
                <a:spcPts val="0"/>
              </a:spcBef>
              <a:buNone/>
            </a:pPr>
            <a:r>
              <a:rPr lang="en" b="1">
                <a:solidFill>
                  <a:srgbClr val="2185C5"/>
                </a:solidFill>
              </a:rPr>
              <a:t>Satisfacción - Post Tarea</a:t>
            </a:r>
          </a:p>
        </p:txBody>
      </p:sp>
      <p:pic>
        <p:nvPicPr>
          <p:cNvPr id="568" name="Shape 568"/>
          <p:cNvPicPr preferRelativeResize="0"/>
          <p:nvPr/>
        </p:nvPicPr>
        <p:blipFill>
          <a:blip r:embed="rId3">
            <a:alphaModFix/>
          </a:blip>
          <a:stretch>
            <a:fillRect/>
          </a:stretch>
        </p:blipFill>
        <p:spPr>
          <a:xfrm>
            <a:off x="974225" y="1570049"/>
            <a:ext cx="7225851" cy="4339375"/>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Shape 573"/>
          <p:cNvSpPr txBox="1">
            <a:spLocks noGrp="1"/>
          </p:cNvSpPr>
          <p:nvPr>
            <p:ph type="title"/>
          </p:nvPr>
        </p:nvSpPr>
        <p:spPr>
          <a:xfrm>
            <a:off x="893700" y="274650"/>
            <a:ext cx="6462600" cy="1143000"/>
          </a:xfrm>
          <a:prstGeom prst="rect">
            <a:avLst/>
          </a:prstGeom>
        </p:spPr>
        <p:txBody>
          <a:bodyPr wrap="square" lIns="91425" tIns="91425" rIns="91425" bIns="91425" anchor="b" anchorCtr="0">
            <a:noAutofit/>
          </a:bodyPr>
          <a:lstStyle/>
          <a:p>
            <a:pPr lvl="0" rtl="0">
              <a:spcBef>
                <a:spcPts val="0"/>
              </a:spcBef>
              <a:buNone/>
            </a:pPr>
            <a:r>
              <a:rPr lang="en" b="1">
                <a:solidFill>
                  <a:srgbClr val="2185C5"/>
                </a:solidFill>
              </a:rPr>
              <a:t>Satisfacción - Post Prueba</a:t>
            </a:r>
          </a:p>
        </p:txBody>
      </p:sp>
      <p:pic>
        <p:nvPicPr>
          <p:cNvPr id="574" name="Shape 574"/>
          <p:cNvPicPr preferRelativeResize="0"/>
          <p:nvPr/>
        </p:nvPicPr>
        <p:blipFill>
          <a:blip r:embed="rId3">
            <a:alphaModFix/>
          </a:blip>
          <a:stretch>
            <a:fillRect/>
          </a:stretch>
        </p:blipFill>
        <p:spPr>
          <a:xfrm>
            <a:off x="1874187" y="1711050"/>
            <a:ext cx="5395623" cy="460245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Shape 579"/>
          <p:cNvSpPr txBox="1">
            <a:spLocks noGrp="1"/>
          </p:cNvSpPr>
          <p:nvPr>
            <p:ph type="title"/>
          </p:nvPr>
        </p:nvSpPr>
        <p:spPr>
          <a:xfrm>
            <a:off x="893700" y="274650"/>
            <a:ext cx="6462600" cy="1143000"/>
          </a:xfrm>
          <a:prstGeom prst="rect">
            <a:avLst/>
          </a:prstGeom>
        </p:spPr>
        <p:txBody>
          <a:bodyPr wrap="square" lIns="91425" tIns="91425" rIns="91425" bIns="91425" anchor="b" anchorCtr="0">
            <a:noAutofit/>
          </a:bodyPr>
          <a:lstStyle/>
          <a:p>
            <a:pPr lvl="0" rtl="0">
              <a:spcBef>
                <a:spcPts val="0"/>
              </a:spcBef>
              <a:buNone/>
            </a:pPr>
            <a:r>
              <a:rPr lang="en" b="1">
                <a:solidFill>
                  <a:srgbClr val="2185C5"/>
                </a:solidFill>
              </a:rPr>
              <a:t>Satisfacción - Post Prueba</a:t>
            </a:r>
          </a:p>
        </p:txBody>
      </p:sp>
      <p:pic>
        <p:nvPicPr>
          <p:cNvPr id="580" name="Shape 580"/>
          <p:cNvPicPr preferRelativeResize="0"/>
          <p:nvPr/>
        </p:nvPicPr>
        <p:blipFill>
          <a:blip r:embed="rId3">
            <a:alphaModFix/>
          </a:blip>
          <a:stretch>
            <a:fillRect/>
          </a:stretch>
        </p:blipFill>
        <p:spPr>
          <a:xfrm>
            <a:off x="1360775" y="1417649"/>
            <a:ext cx="6422444" cy="51355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Shape 163"/>
          <p:cNvSpPr txBox="1">
            <a:spLocks noGrp="1"/>
          </p:cNvSpPr>
          <p:nvPr>
            <p:ph type="subTitle" idx="4294967295"/>
          </p:nvPr>
        </p:nvSpPr>
        <p:spPr>
          <a:xfrm>
            <a:off x="893700" y="686625"/>
            <a:ext cx="5561100" cy="1046400"/>
          </a:xfrm>
          <a:prstGeom prst="rect">
            <a:avLst/>
          </a:prstGeom>
        </p:spPr>
        <p:txBody>
          <a:bodyPr wrap="square" lIns="91425" tIns="91425" rIns="91425" bIns="91425" anchor="t" anchorCtr="0">
            <a:noAutofit/>
          </a:bodyPr>
          <a:lstStyle/>
          <a:p>
            <a:pPr marL="0" marR="0" lvl="0" indent="0" algn="l" rtl="0">
              <a:lnSpc>
                <a:spcPct val="100000"/>
              </a:lnSpc>
              <a:spcBef>
                <a:spcPts val="600"/>
              </a:spcBef>
              <a:spcAft>
                <a:spcPts val="0"/>
              </a:spcAft>
              <a:buNone/>
            </a:pPr>
            <a:r>
              <a:rPr lang="en" sz="3600" b="1">
                <a:solidFill>
                  <a:srgbClr val="2185C5"/>
                </a:solidFill>
              </a:rPr>
              <a:t>Objetivo General</a:t>
            </a:r>
          </a:p>
        </p:txBody>
      </p:sp>
      <p:sp>
        <p:nvSpPr>
          <p:cNvPr id="164" name="Shape 164"/>
          <p:cNvSpPr txBox="1"/>
          <p:nvPr/>
        </p:nvSpPr>
        <p:spPr>
          <a:xfrm>
            <a:off x="893700" y="2208600"/>
            <a:ext cx="7678800" cy="2440800"/>
          </a:xfrm>
          <a:prstGeom prst="rect">
            <a:avLst/>
          </a:prstGeom>
          <a:noFill/>
          <a:ln>
            <a:noFill/>
          </a:ln>
        </p:spPr>
        <p:txBody>
          <a:bodyPr wrap="square" lIns="91425" tIns="91425" rIns="91425" bIns="91425" anchor="ctr" anchorCtr="0">
            <a:noAutofit/>
          </a:bodyPr>
          <a:lstStyle/>
          <a:p>
            <a:pPr marL="0" marR="0" lvl="0" indent="0" algn="just" rtl="0">
              <a:lnSpc>
                <a:spcPct val="100000"/>
              </a:lnSpc>
              <a:spcBef>
                <a:spcPts val="600"/>
              </a:spcBef>
              <a:spcAft>
                <a:spcPts val="0"/>
              </a:spcAft>
              <a:buNone/>
            </a:pPr>
            <a:r>
              <a:rPr lang="en" sz="3000" b="1">
                <a:solidFill>
                  <a:srgbClr val="677480"/>
                </a:solidFill>
                <a:latin typeface="Lato"/>
                <a:ea typeface="Lato"/>
                <a:cs typeface="Lato"/>
                <a:sym typeface="Lato"/>
              </a:rPr>
              <a:t>Mejorar la usabilidad del módulo de alumnos del portal web MiESPE mediante el desarrollo de una aplicación móvil multiplataforma para solventar los problemas de usabilidad del mismo.</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Shape 585"/>
          <p:cNvSpPr txBox="1">
            <a:spLocks noGrp="1"/>
          </p:cNvSpPr>
          <p:nvPr>
            <p:ph type="title"/>
          </p:nvPr>
        </p:nvSpPr>
        <p:spPr>
          <a:xfrm>
            <a:off x="893700" y="274650"/>
            <a:ext cx="6462600" cy="1143000"/>
          </a:xfrm>
          <a:prstGeom prst="rect">
            <a:avLst/>
          </a:prstGeom>
        </p:spPr>
        <p:txBody>
          <a:bodyPr wrap="square" lIns="91425" tIns="91425" rIns="91425" bIns="91425" anchor="b" anchorCtr="0">
            <a:noAutofit/>
          </a:bodyPr>
          <a:lstStyle/>
          <a:p>
            <a:pPr lvl="0">
              <a:spcBef>
                <a:spcPts val="0"/>
              </a:spcBef>
              <a:buNone/>
            </a:pPr>
            <a:r>
              <a:rPr lang="en" b="1">
                <a:solidFill>
                  <a:srgbClr val="2185C5"/>
                </a:solidFill>
              </a:rPr>
              <a:t>Opiniones del usuario</a:t>
            </a:r>
          </a:p>
          <a:p>
            <a:pPr lvl="0" rtl="0">
              <a:spcBef>
                <a:spcPts val="0"/>
              </a:spcBef>
              <a:buNone/>
            </a:pPr>
            <a:r>
              <a:rPr lang="en" b="1">
                <a:solidFill>
                  <a:srgbClr val="2185C5"/>
                </a:solidFill>
              </a:rPr>
              <a:t>Portal Web - Colegio</a:t>
            </a:r>
          </a:p>
        </p:txBody>
      </p:sp>
      <p:sp>
        <p:nvSpPr>
          <p:cNvPr id="586" name="Shape 586"/>
          <p:cNvSpPr txBox="1"/>
          <p:nvPr/>
        </p:nvSpPr>
        <p:spPr>
          <a:xfrm>
            <a:off x="948575" y="1666425"/>
            <a:ext cx="7482600" cy="4256100"/>
          </a:xfrm>
          <a:prstGeom prst="rect">
            <a:avLst/>
          </a:prstGeom>
          <a:noFill/>
          <a:ln>
            <a:noFill/>
          </a:ln>
        </p:spPr>
        <p:txBody>
          <a:bodyPr wrap="square" lIns="91425" tIns="91425" rIns="91425" bIns="91425" anchor="ctr" anchorCtr="0">
            <a:noAutofit/>
          </a:bodyPr>
          <a:lstStyle/>
          <a:p>
            <a:pPr marL="457200" lvl="0" indent="-381000" rtl="0">
              <a:spcBef>
                <a:spcPts val="600"/>
              </a:spcBef>
              <a:buClr>
                <a:srgbClr val="677480"/>
              </a:buClr>
              <a:buSzPct val="100000"/>
              <a:buFont typeface="Lato"/>
              <a:buChar char="▷"/>
            </a:pPr>
            <a:r>
              <a:rPr lang="en" sz="2400" i="1">
                <a:solidFill>
                  <a:srgbClr val="677480"/>
                </a:solidFill>
                <a:latin typeface="Lato"/>
                <a:ea typeface="Lato"/>
                <a:cs typeface="Lato"/>
                <a:sym typeface="Lato"/>
              </a:rPr>
              <a:t>“Debe haber más opciones que se pueda entender”</a:t>
            </a:r>
          </a:p>
          <a:p>
            <a:pPr marL="457200" lvl="0" indent="-381000" rtl="0">
              <a:spcBef>
                <a:spcPts val="600"/>
              </a:spcBef>
              <a:buClr>
                <a:srgbClr val="677480"/>
              </a:buClr>
              <a:buSzPct val="100000"/>
              <a:buFont typeface="Lato"/>
              <a:buChar char="▷"/>
            </a:pPr>
            <a:r>
              <a:rPr lang="en" sz="2400" i="1">
                <a:solidFill>
                  <a:srgbClr val="677480"/>
                </a:solidFill>
                <a:latin typeface="Lato"/>
                <a:ea typeface="Lato"/>
                <a:cs typeface="Lato"/>
                <a:sym typeface="Lato"/>
              </a:rPr>
              <a:t>“Mantener una guía para los estudiantes, ya que no todos podían acceder a su información con facilidad”</a:t>
            </a:r>
          </a:p>
          <a:p>
            <a:pPr marL="457200" lvl="0" indent="-381000" rtl="0">
              <a:spcBef>
                <a:spcPts val="600"/>
              </a:spcBef>
              <a:buClr>
                <a:srgbClr val="677480"/>
              </a:buClr>
              <a:buSzPct val="100000"/>
              <a:buFont typeface="Lato"/>
              <a:buChar char="▷"/>
            </a:pPr>
            <a:r>
              <a:rPr lang="en" sz="2400" i="1">
                <a:solidFill>
                  <a:srgbClr val="677480"/>
                </a:solidFill>
                <a:latin typeface="Lato"/>
                <a:ea typeface="Lato"/>
                <a:cs typeface="Lato"/>
                <a:sym typeface="Lato"/>
              </a:rPr>
              <a:t>“Que sería mejor que el sistema esté organizado en especial cuando se tratan de preguntas frecuentes por lo general el sistema no tenía una; un proceso que indique cómo ingresar al lugar requerido exactamente deberían hacerle más simple de ser posible para que así esté al alcance de todos los que deseen averiguar cosas en la página”</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Shape 591"/>
          <p:cNvSpPr txBox="1">
            <a:spLocks noGrp="1"/>
          </p:cNvSpPr>
          <p:nvPr>
            <p:ph type="title"/>
          </p:nvPr>
        </p:nvSpPr>
        <p:spPr>
          <a:xfrm>
            <a:off x="893700" y="274650"/>
            <a:ext cx="7482600" cy="1143000"/>
          </a:xfrm>
          <a:prstGeom prst="rect">
            <a:avLst/>
          </a:prstGeom>
        </p:spPr>
        <p:txBody>
          <a:bodyPr wrap="square" lIns="91425" tIns="91425" rIns="91425" bIns="91425" anchor="b" anchorCtr="0">
            <a:noAutofit/>
          </a:bodyPr>
          <a:lstStyle/>
          <a:p>
            <a:pPr lvl="0" rtl="0">
              <a:spcBef>
                <a:spcPts val="0"/>
              </a:spcBef>
              <a:buNone/>
            </a:pPr>
            <a:r>
              <a:rPr lang="en" b="1">
                <a:solidFill>
                  <a:srgbClr val="2185C5"/>
                </a:solidFill>
              </a:rPr>
              <a:t>Opiniones del usuario</a:t>
            </a:r>
          </a:p>
          <a:p>
            <a:pPr lvl="0" rtl="0">
              <a:spcBef>
                <a:spcPts val="0"/>
              </a:spcBef>
              <a:buNone/>
            </a:pPr>
            <a:r>
              <a:rPr lang="en" b="1">
                <a:solidFill>
                  <a:srgbClr val="2185C5"/>
                </a:solidFill>
              </a:rPr>
              <a:t>Universidad Aplicación Móvil</a:t>
            </a:r>
          </a:p>
        </p:txBody>
      </p:sp>
      <p:sp>
        <p:nvSpPr>
          <p:cNvPr id="592" name="Shape 592"/>
          <p:cNvSpPr txBox="1"/>
          <p:nvPr/>
        </p:nvSpPr>
        <p:spPr>
          <a:xfrm>
            <a:off x="948575" y="1666425"/>
            <a:ext cx="7482600" cy="4256100"/>
          </a:xfrm>
          <a:prstGeom prst="rect">
            <a:avLst/>
          </a:prstGeom>
          <a:noFill/>
          <a:ln>
            <a:noFill/>
          </a:ln>
        </p:spPr>
        <p:txBody>
          <a:bodyPr wrap="square" lIns="91425" tIns="91425" rIns="91425" bIns="91425" anchor="ctr" anchorCtr="0">
            <a:noAutofit/>
          </a:bodyPr>
          <a:lstStyle/>
          <a:p>
            <a:pPr marL="457200" lvl="0" indent="-381000" algn="just" rtl="0">
              <a:lnSpc>
                <a:spcPct val="150000"/>
              </a:lnSpc>
              <a:spcBef>
                <a:spcPts val="0"/>
              </a:spcBef>
              <a:buClr>
                <a:srgbClr val="677480"/>
              </a:buClr>
              <a:buSzPct val="100000"/>
              <a:buFont typeface="Lato"/>
              <a:buChar char="▷"/>
            </a:pPr>
            <a:r>
              <a:rPr lang="en" sz="2400" i="1">
                <a:solidFill>
                  <a:srgbClr val="677480"/>
                </a:solidFill>
                <a:latin typeface="Lato"/>
                <a:ea typeface="Lato"/>
                <a:cs typeface="Lato"/>
                <a:sym typeface="Lato"/>
              </a:rPr>
              <a:t>“Me gustó mucho la aplicación, en el apartado del promedio por periodo sería mejor segmentar o filtrar los periodos”</a:t>
            </a:r>
          </a:p>
          <a:p>
            <a:pPr marL="457200" lvl="0" indent="-381000" algn="just" rtl="0">
              <a:lnSpc>
                <a:spcPct val="150000"/>
              </a:lnSpc>
              <a:spcBef>
                <a:spcPts val="0"/>
              </a:spcBef>
              <a:buClr>
                <a:srgbClr val="677480"/>
              </a:buClr>
              <a:buSzPct val="100000"/>
              <a:buFont typeface="Lato"/>
              <a:buChar char="▷"/>
            </a:pPr>
            <a:r>
              <a:rPr lang="en" sz="2400" i="1">
                <a:solidFill>
                  <a:srgbClr val="677480"/>
                </a:solidFill>
                <a:latin typeface="Lato"/>
                <a:ea typeface="Lato"/>
                <a:cs typeface="Lato"/>
                <a:sym typeface="Lato"/>
              </a:rPr>
              <a:t>“Dar opción de seleccionar el periodo académico para obtener el récord académico”</a:t>
            </a:r>
          </a:p>
          <a:p>
            <a:pPr marL="457200" lvl="0" indent="-381000" algn="just" rtl="0">
              <a:lnSpc>
                <a:spcPct val="150000"/>
              </a:lnSpc>
              <a:spcBef>
                <a:spcPts val="0"/>
              </a:spcBef>
              <a:buClr>
                <a:srgbClr val="677480"/>
              </a:buClr>
              <a:buSzPct val="100000"/>
              <a:buFont typeface="Lato"/>
              <a:buChar char="▷"/>
            </a:pPr>
            <a:r>
              <a:rPr lang="en" sz="2400" i="1">
                <a:solidFill>
                  <a:srgbClr val="677480"/>
                </a:solidFill>
                <a:latin typeface="Lato"/>
                <a:ea typeface="Lato"/>
                <a:cs typeface="Lato"/>
                <a:sym typeface="Lato"/>
              </a:rPr>
              <a:t>“El orden por fechas de la información (récord, notas) deberían estar ordenados desde los más recientes y luego los anteriores periodos”</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Shape 597"/>
          <p:cNvSpPr txBox="1"/>
          <p:nvPr/>
        </p:nvSpPr>
        <p:spPr>
          <a:xfrm>
            <a:off x="948575" y="1948450"/>
            <a:ext cx="7482600" cy="4256100"/>
          </a:xfrm>
          <a:prstGeom prst="rect">
            <a:avLst/>
          </a:prstGeom>
          <a:noFill/>
          <a:ln>
            <a:noFill/>
          </a:ln>
        </p:spPr>
        <p:txBody>
          <a:bodyPr wrap="square" lIns="91425" tIns="91425" rIns="91425" bIns="91425" anchor="ctr" anchorCtr="0">
            <a:noAutofit/>
          </a:bodyPr>
          <a:lstStyle/>
          <a:p>
            <a:pPr marL="457200" lvl="0" indent="-381000" algn="just" rtl="0">
              <a:lnSpc>
                <a:spcPct val="150000"/>
              </a:lnSpc>
              <a:spcBef>
                <a:spcPts val="0"/>
              </a:spcBef>
              <a:buClr>
                <a:srgbClr val="677480"/>
              </a:buClr>
              <a:buSzPct val="100000"/>
              <a:buFont typeface="Lato"/>
              <a:buChar char="▷"/>
            </a:pPr>
            <a:r>
              <a:rPr lang="en" sz="2400">
                <a:solidFill>
                  <a:srgbClr val="677480"/>
                </a:solidFill>
                <a:latin typeface="Lato"/>
                <a:ea typeface="Lato"/>
                <a:cs typeface="Lato"/>
                <a:sym typeface="Lato"/>
              </a:rPr>
              <a:t>En algunas pantallas del portal web, las opciones del sistema no están bien traducidas al idioma español.</a:t>
            </a:r>
          </a:p>
          <a:p>
            <a:pPr marL="457200" lvl="0" indent="-381000" algn="just" rtl="0">
              <a:lnSpc>
                <a:spcPct val="150000"/>
              </a:lnSpc>
              <a:spcBef>
                <a:spcPts val="0"/>
              </a:spcBef>
              <a:buClr>
                <a:srgbClr val="677480"/>
              </a:buClr>
              <a:buSzPct val="100000"/>
              <a:buFont typeface="Lato"/>
              <a:buChar char="▷"/>
            </a:pPr>
            <a:r>
              <a:rPr lang="en" sz="2400">
                <a:solidFill>
                  <a:srgbClr val="677480"/>
                </a:solidFill>
                <a:latin typeface="Lato"/>
                <a:ea typeface="Lato"/>
                <a:cs typeface="Lato"/>
                <a:sym typeface="Lato"/>
              </a:rPr>
              <a:t>En la medida de lo posible no mostrar códigos del sistema.</a:t>
            </a:r>
          </a:p>
          <a:p>
            <a:pPr marL="457200" lvl="0" indent="-381000" algn="just" rtl="0">
              <a:lnSpc>
                <a:spcPct val="150000"/>
              </a:lnSpc>
              <a:spcBef>
                <a:spcPts val="0"/>
              </a:spcBef>
              <a:buClr>
                <a:srgbClr val="677480"/>
              </a:buClr>
              <a:buSzPct val="100000"/>
              <a:buFont typeface="Lato"/>
              <a:buChar char="▷"/>
            </a:pPr>
            <a:r>
              <a:rPr lang="en" sz="2400">
                <a:solidFill>
                  <a:srgbClr val="677480"/>
                </a:solidFill>
                <a:latin typeface="Lato"/>
                <a:ea typeface="Lato"/>
                <a:cs typeface="Lato"/>
                <a:sym typeface="Lato"/>
              </a:rPr>
              <a:t>Mantener consistencia entre las pantallas.</a:t>
            </a:r>
          </a:p>
          <a:p>
            <a:pPr marL="457200" lvl="0" indent="-381000" algn="just" rtl="0">
              <a:lnSpc>
                <a:spcPct val="150000"/>
              </a:lnSpc>
              <a:spcBef>
                <a:spcPts val="0"/>
              </a:spcBef>
              <a:buClr>
                <a:srgbClr val="677480"/>
              </a:buClr>
              <a:buSzPct val="100000"/>
              <a:buFont typeface="Lato"/>
              <a:buChar char="▷"/>
            </a:pPr>
            <a:r>
              <a:rPr lang="en" sz="2400">
                <a:solidFill>
                  <a:srgbClr val="677480"/>
                </a:solidFill>
                <a:latin typeface="Lato"/>
                <a:ea typeface="Lato"/>
                <a:cs typeface="Lato"/>
                <a:sym typeface="Lato"/>
              </a:rPr>
              <a:t>Verificar que la opción de búsqueda funcione.</a:t>
            </a:r>
          </a:p>
        </p:txBody>
      </p:sp>
      <p:sp>
        <p:nvSpPr>
          <p:cNvPr id="598" name="Shape 598"/>
          <p:cNvSpPr txBox="1"/>
          <p:nvPr/>
        </p:nvSpPr>
        <p:spPr>
          <a:xfrm>
            <a:off x="948575" y="423025"/>
            <a:ext cx="7973100" cy="1140900"/>
          </a:xfrm>
          <a:prstGeom prst="rect">
            <a:avLst/>
          </a:prstGeom>
          <a:noFill/>
          <a:ln>
            <a:noFill/>
          </a:ln>
        </p:spPr>
        <p:txBody>
          <a:bodyPr wrap="square" lIns="91425" tIns="91425" rIns="91425" bIns="91425" anchor="ctr" anchorCtr="0">
            <a:noAutofit/>
          </a:bodyPr>
          <a:lstStyle/>
          <a:p>
            <a:pPr lvl="0" rtl="0">
              <a:spcBef>
                <a:spcPts val="600"/>
              </a:spcBef>
              <a:buNone/>
            </a:pPr>
            <a:r>
              <a:rPr lang="en" sz="3600" b="1">
                <a:solidFill>
                  <a:srgbClr val="2185C5"/>
                </a:solidFill>
                <a:latin typeface="Lato"/>
                <a:ea typeface="Lato"/>
                <a:cs typeface="Lato"/>
                <a:sym typeface="Lato"/>
              </a:rPr>
              <a:t>PORTAL WEB - RECOMENDACIONES DE USABILIDAD  1/2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Shape 603"/>
          <p:cNvSpPr txBox="1"/>
          <p:nvPr/>
        </p:nvSpPr>
        <p:spPr>
          <a:xfrm>
            <a:off x="948575" y="1948450"/>
            <a:ext cx="7482600" cy="4256100"/>
          </a:xfrm>
          <a:prstGeom prst="rect">
            <a:avLst/>
          </a:prstGeom>
          <a:noFill/>
          <a:ln>
            <a:noFill/>
          </a:ln>
        </p:spPr>
        <p:txBody>
          <a:bodyPr wrap="square" lIns="91425" tIns="91425" rIns="91425" bIns="91425" anchor="ctr" anchorCtr="0">
            <a:noAutofit/>
          </a:bodyPr>
          <a:lstStyle/>
          <a:p>
            <a:pPr marL="457200" lvl="0" indent="-381000" algn="just" rtl="0">
              <a:lnSpc>
                <a:spcPct val="150000"/>
              </a:lnSpc>
              <a:spcBef>
                <a:spcPts val="0"/>
              </a:spcBef>
              <a:buClr>
                <a:srgbClr val="677480"/>
              </a:buClr>
              <a:buSzPct val="100000"/>
              <a:buFont typeface="Lato"/>
              <a:buChar char="▷"/>
            </a:pPr>
            <a:r>
              <a:rPr lang="en" sz="2400">
                <a:solidFill>
                  <a:srgbClr val="677480"/>
                </a:solidFill>
                <a:latin typeface="Lato"/>
                <a:ea typeface="Lato"/>
                <a:cs typeface="Lato"/>
                <a:sym typeface="Lato"/>
              </a:rPr>
              <a:t>En la pantalla de inicio del alumno, mostrar en primer lugar las opciones más utilizadas.</a:t>
            </a:r>
          </a:p>
          <a:p>
            <a:pPr marL="457200" lvl="0" indent="-381000" algn="just" rtl="0">
              <a:lnSpc>
                <a:spcPct val="150000"/>
              </a:lnSpc>
              <a:spcBef>
                <a:spcPts val="0"/>
              </a:spcBef>
              <a:buClr>
                <a:srgbClr val="677480"/>
              </a:buClr>
              <a:buSzPct val="100000"/>
              <a:buFont typeface="Lato"/>
              <a:buChar char="▷"/>
            </a:pPr>
            <a:r>
              <a:rPr lang="en" sz="2400">
                <a:solidFill>
                  <a:srgbClr val="677480"/>
                </a:solidFill>
                <a:latin typeface="Lato"/>
                <a:ea typeface="Lato"/>
                <a:cs typeface="Lato"/>
                <a:sym typeface="Lato"/>
              </a:rPr>
              <a:t>Verificar y corregir los errores de navegación.</a:t>
            </a:r>
          </a:p>
          <a:p>
            <a:pPr marL="457200" lvl="0" indent="-381000" algn="just" rtl="0">
              <a:lnSpc>
                <a:spcPct val="150000"/>
              </a:lnSpc>
              <a:spcBef>
                <a:spcPts val="0"/>
              </a:spcBef>
              <a:buClr>
                <a:srgbClr val="677480"/>
              </a:buClr>
              <a:buSzPct val="100000"/>
              <a:buFont typeface="Lato"/>
              <a:buChar char="▷"/>
            </a:pPr>
            <a:r>
              <a:rPr lang="en" sz="2400">
                <a:solidFill>
                  <a:srgbClr val="677480"/>
                </a:solidFill>
                <a:latin typeface="Lato"/>
                <a:ea typeface="Lato"/>
                <a:cs typeface="Lato"/>
                <a:sym typeface="Lato"/>
              </a:rPr>
              <a:t>Actualizar los manuales de ayuda.</a:t>
            </a:r>
          </a:p>
          <a:p>
            <a:pPr marL="457200" lvl="0" indent="-381000" algn="just" rtl="0">
              <a:lnSpc>
                <a:spcPct val="150000"/>
              </a:lnSpc>
              <a:spcBef>
                <a:spcPts val="0"/>
              </a:spcBef>
              <a:buClr>
                <a:srgbClr val="677480"/>
              </a:buClr>
              <a:buSzPct val="100000"/>
              <a:buFont typeface="Lato"/>
              <a:buChar char="▷"/>
            </a:pPr>
            <a:r>
              <a:rPr lang="en" sz="2400">
                <a:solidFill>
                  <a:srgbClr val="677480"/>
                </a:solidFill>
                <a:latin typeface="Lato"/>
                <a:ea typeface="Lato"/>
                <a:cs typeface="Lato"/>
                <a:sym typeface="Lato"/>
              </a:rPr>
              <a:t>Organizar el contenido de una mejor manera, para que cada pantalla no se muestre sobrecargada de información.</a:t>
            </a:r>
          </a:p>
        </p:txBody>
      </p:sp>
      <p:sp>
        <p:nvSpPr>
          <p:cNvPr id="604" name="Shape 604"/>
          <p:cNvSpPr txBox="1"/>
          <p:nvPr/>
        </p:nvSpPr>
        <p:spPr>
          <a:xfrm>
            <a:off x="948575" y="423025"/>
            <a:ext cx="7973100" cy="1140900"/>
          </a:xfrm>
          <a:prstGeom prst="rect">
            <a:avLst/>
          </a:prstGeom>
          <a:noFill/>
          <a:ln>
            <a:noFill/>
          </a:ln>
        </p:spPr>
        <p:txBody>
          <a:bodyPr wrap="square" lIns="91425" tIns="91425" rIns="91425" bIns="91425" anchor="ctr" anchorCtr="0">
            <a:noAutofit/>
          </a:bodyPr>
          <a:lstStyle/>
          <a:p>
            <a:pPr lvl="0" rtl="0">
              <a:spcBef>
                <a:spcPts val="600"/>
              </a:spcBef>
              <a:buNone/>
            </a:pPr>
            <a:r>
              <a:rPr lang="en" sz="3600" b="1">
                <a:solidFill>
                  <a:srgbClr val="2185C5"/>
                </a:solidFill>
                <a:latin typeface="Lato"/>
                <a:ea typeface="Lato"/>
                <a:cs typeface="Lato"/>
                <a:sym typeface="Lato"/>
              </a:rPr>
              <a:t>PORTAL WEB - RECOMENDACIONES DE USABILIDAD  2/2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Shape 609"/>
          <p:cNvSpPr txBox="1"/>
          <p:nvPr/>
        </p:nvSpPr>
        <p:spPr>
          <a:xfrm>
            <a:off x="948575" y="1948450"/>
            <a:ext cx="7482600" cy="4256100"/>
          </a:xfrm>
          <a:prstGeom prst="rect">
            <a:avLst/>
          </a:prstGeom>
          <a:noFill/>
          <a:ln>
            <a:noFill/>
          </a:ln>
        </p:spPr>
        <p:txBody>
          <a:bodyPr wrap="square" lIns="91425" tIns="91425" rIns="91425" bIns="91425" anchor="ctr" anchorCtr="0">
            <a:noAutofit/>
          </a:bodyPr>
          <a:lstStyle/>
          <a:p>
            <a:pPr marL="457200" lvl="0" indent="-381000" algn="just" rtl="0">
              <a:lnSpc>
                <a:spcPct val="150000"/>
              </a:lnSpc>
              <a:spcBef>
                <a:spcPts val="0"/>
              </a:spcBef>
              <a:buClr>
                <a:srgbClr val="677480"/>
              </a:buClr>
              <a:buSzPct val="100000"/>
              <a:buFont typeface="Lato"/>
              <a:buChar char="▷"/>
            </a:pPr>
            <a:r>
              <a:rPr lang="en" sz="2400">
                <a:solidFill>
                  <a:srgbClr val="677480"/>
                </a:solidFill>
                <a:latin typeface="Lato"/>
                <a:ea typeface="Lato"/>
                <a:cs typeface="Lato"/>
                <a:sym typeface="Lato"/>
              </a:rPr>
              <a:t>Incluir la opción de visualizar contraseña.</a:t>
            </a:r>
          </a:p>
          <a:p>
            <a:pPr marL="457200" lvl="0" indent="-381000" algn="just" rtl="0">
              <a:lnSpc>
                <a:spcPct val="150000"/>
              </a:lnSpc>
              <a:spcBef>
                <a:spcPts val="0"/>
              </a:spcBef>
              <a:buClr>
                <a:srgbClr val="677480"/>
              </a:buClr>
              <a:buSzPct val="100000"/>
              <a:buFont typeface="Lato"/>
              <a:buChar char="▷"/>
            </a:pPr>
            <a:r>
              <a:rPr lang="en" sz="2400">
                <a:solidFill>
                  <a:srgbClr val="677480"/>
                </a:solidFill>
                <a:latin typeface="Lato"/>
                <a:ea typeface="Lato"/>
                <a:cs typeface="Lato"/>
                <a:sym typeface="Lato"/>
              </a:rPr>
              <a:t>Considerar un modo de visualización calendarizada del horario.</a:t>
            </a:r>
          </a:p>
          <a:p>
            <a:pPr marL="457200" lvl="0" indent="-381000" algn="just" rtl="0">
              <a:lnSpc>
                <a:spcPct val="150000"/>
              </a:lnSpc>
              <a:spcBef>
                <a:spcPts val="0"/>
              </a:spcBef>
              <a:buClr>
                <a:srgbClr val="677480"/>
              </a:buClr>
              <a:buSzPct val="100000"/>
              <a:buFont typeface="Lato"/>
              <a:buChar char="▷"/>
            </a:pPr>
            <a:r>
              <a:rPr lang="en" sz="2400">
                <a:solidFill>
                  <a:srgbClr val="677480"/>
                </a:solidFill>
                <a:latin typeface="Lato"/>
                <a:ea typeface="Lato"/>
                <a:cs typeface="Lato"/>
                <a:sym typeface="Lato"/>
              </a:rPr>
              <a:t>Horarios incluir un enlace a visualización de calificaciones.</a:t>
            </a:r>
          </a:p>
          <a:p>
            <a:pPr marL="457200" lvl="0" indent="-381000" algn="just" rtl="0">
              <a:lnSpc>
                <a:spcPct val="150000"/>
              </a:lnSpc>
              <a:spcBef>
                <a:spcPts val="0"/>
              </a:spcBef>
              <a:buClr>
                <a:srgbClr val="677480"/>
              </a:buClr>
              <a:buSzPct val="100000"/>
              <a:buFont typeface="Lato"/>
              <a:buChar char="▷"/>
            </a:pPr>
            <a:r>
              <a:rPr lang="en" sz="2400">
                <a:solidFill>
                  <a:srgbClr val="677480"/>
                </a:solidFill>
                <a:latin typeface="Lato"/>
                <a:ea typeface="Lato"/>
                <a:cs typeface="Lato"/>
                <a:sym typeface="Lato"/>
              </a:rPr>
              <a:t>Disminuir los espacios entre los elementos de las listas.</a:t>
            </a:r>
          </a:p>
          <a:p>
            <a:pPr lvl="0" algn="just" rtl="0">
              <a:lnSpc>
                <a:spcPct val="150000"/>
              </a:lnSpc>
              <a:spcBef>
                <a:spcPts val="0"/>
              </a:spcBef>
              <a:buNone/>
            </a:pPr>
            <a:endParaRPr sz="2400">
              <a:solidFill>
                <a:srgbClr val="677480"/>
              </a:solidFill>
              <a:latin typeface="Lato"/>
              <a:ea typeface="Lato"/>
              <a:cs typeface="Lato"/>
              <a:sym typeface="Lato"/>
            </a:endParaRPr>
          </a:p>
        </p:txBody>
      </p:sp>
      <p:sp>
        <p:nvSpPr>
          <p:cNvPr id="610" name="Shape 610"/>
          <p:cNvSpPr txBox="1"/>
          <p:nvPr/>
        </p:nvSpPr>
        <p:spPr>
          <a:xfrm>
            <a:off x="948575" y="423025"/>
            <a:ext cx="7973100" cy="1140900"/>
          </a:xfrm>
          <a:prstGeom prst="rect">
            <a:avLst/>
          </a:prstGeom>
          <a:noFill/>
          <a:ln>
            <a:noFill/>
          </a:ln>
        </p:spPr>
        <p:txBody>
          <a:bodyPr wrap="square" lIns="91425" tIns="91425" rIns="91425" bIns="91425" anchor="ctr" anchorCtr="0">
            <a:noAutofit/>
          </a:bodyPr>
          <a:lstStyle/>
          <a:p>
            <a:pPr lvl="0" rtl="0">
              <a:spcBef>
                <a:spcPts val="600"/>
              </a:spcBef>
              <a:buNone/>
            </a:pPr>
            <a:r>
              <a:rPr lang="en" sz="3600" b="1">
                <a:solidFill>
                  <a:srgbClr val="2185C5"/>
                </a:solidFill>
                <a:latin typeface="Lato"/>
                <a:ea typeface="Lato"/>
                <a:cs typeface="Lato"/>
                <a:sym typeface="Lato"/>
              </a:rPr>
              <a:t>APLICACIÓN - RECOMENDACIONES DE USABILIDAD  1/2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Shape 615"/>
          <p:cNvSpPr txBox="1"/>
          <p:nvPr/>
        </p:nvSpPr>
        <p:spPr>
          <a:xfrm>
            <a:off x="948575" y="1948450"/>
            <a:ext cx="7482600" cy="4256100"/>
          </a:xfrm>
          <a:prstGeom prst="rect">
            <a:avLst/>
          </a:prstGeom>
          <a:noFill/>
          <a:ln>
            <a:noFill/>
          </a:ln>
        </p:spPr>
        <p:txBody>
          <a:bodyPr wrap="square" lIns="91425" tIns="91425" rIns="91425" bIns="91425" anchor="ctr" anchorCtr="0">
            <a:noAutofit/>
          </a:bodyPr>
          <a:lstStyle/>
          <a:p>
            <a:pPr marL="457200" lvl="0" indent="-381000" algn="just" rtl="0">
              <a:lnSpc>
                <a:spcPct val="150000"/>
              </a:lnSpc>
              <a:spcBef>
                <a:spcPts val="0"/>
              </a:spcBef>
              <a:buClr>
                <a:srgbClr val="677480"/>
              </a:buClr>
              <a:buSzPct val="100000"/>
              <a:buFont typeface="Lato"/>
              <a:buChar char="▷"/>
            </a:pPr>
            <a:r>
              <a:rPr lang="en" sz="2400">
                <a:solidFill>
                  <a:srgbClr val="677480"/>
                </a:solidFill>
                <a:latin typeface="Lato"/>
                <a:ea typeface="Lato"/>
                <a:cs typeface="Lato"/>
                <a:sym typeface="Lato"/>
              </a:rPr>
              <a:t>En el historial académico mostrar la nota acumulada (promedio de grado).</a:t>
            </a:r>
          </a:p>
          <a:p>
            <a:pPr marL="457200" lvl="0" indent="-381000" algn="just" rtl="0">
              <a:lnSpc>
                <a:spcPct val="150000"/>
              </a:lnSpc>
              <a:spcBef>
                <a:spcPts val="0"/>
              </a:spcBef>
              <a:buClr>
                <a:srgbClr val="677480"/>
              </a:buClr>
              <a:buSzPct val="100000"/>
              <a:buFont typeface="Lato"/>
              <a:buChar char="▷"/>
            </a:pPr>
            <a:r>
              <a:rPr lang="en" sz="2400">
                <a:solidFill>
                  <a:srgbClr val="677480"/>
                </a:solidFill>
                <a:latin typeface="Lato"/>
                <a:ea typeface="Lato"/>
                <a:cs typeface="Lato"/>
                <a:sym typeface="Lato"/>
              </a:rPr>
              <a:t>Agregar títulos a los íconos del menú inferior.</a:t>
            </a:r>
          </a:p>
          <a:p>
            <a:pPr marL="457200" lvl="0" indent="-381000" algn="just" rtl="0">
              <a:lnSpc>
                <a:spcPct val="150000"/>
              </a:lnSpc>
              <a:spcBef>
                <a:spcPts val="0"/>
              </a:spcBef>
              <a:buClr>
                <a:srgbClr val="677480"/>
              </a:buClr>
              <a:buSzPct val="100000"/>
              <a:buFont typeface="Lato"/>
              <a:buChar char="▷"/>
            </a:pPr>
            <a:r>
              <a:rPr lang="en" sz="2400">
                <a:solidFill>
                  <a:srgbClr val="677480"/>
                </a:solidFill>
                <a:latin typeface="Lato"/>
                <a:ea typeface="Lato"/>
                <a:cs typeface="Lato"/>
                <a:sym typeface="Lato"/>
              </a:rPr>
              <a:t>Decidir el término a usar para referirse a las calificaciones (notas o calificaciones).</a:t>
            </a:r>
          </a:p>
          <a:p>
            <a:pPr marL="457200" lvl="0" indent="-381000" algn="just" rtl="0">
              <a:lnSpc>
                <a:spcPct val="150000"/>
              </a:lnSpc>
              <a:spcBef>
                <a:spcPts val="0"/>
              </a:spcBef>
              <a:buClr>
                <a:srgbClr val="677480"/>
              </a:buClr>
              <a:buSzPct val="100000"/>
              <a:buFont typeface="Lato"/>
              <a:buChar char="▷"/>
            </a:pPr>
            <a:r>
              <a:rPr lang="en" sz="2400">
                <a:solidFill>
                  <a:srgbClr val="677480"/>
                </a:solidFill>
                <a:latin typeface="Lato"/>
                <a:ea typeface="Lato"/>
                <a:cs typeface="Lato"/>
                <a:sym typeface="Lato"/>
              </a:rPr>
              <a:t>Incluir la búsqueda por periodo, en el historial académico.</a:t>
            </a:r>
          </a:p>
          <a:p>
            <a:pPr lvl="0" algn="just" rtl="0">
              <a:lnSpc>
                <a:spcPct val="150000"/>
              </a:lnSpc>
              <a:spcBef>
                <a:spcPts val="0"/>
              </a:spcBef>
              <a:buNone/>
            </a:pPr>
            <a:endParaRPr sz="2400">
              <a:solidFill>
                <a:srgbClr val="677480"/>
              </a:solidFill>
              <a:latin typeface="Lato"/>
              <a:ea typeface="Lato"/>
              <a:cs typeface="Lato"/>
              <a:sym typeface="Lato"/>
            </a:endParaRPr>
          </a:p>
        </p:txBody>
      </p:sp>
      <p:sp>
        <p:nvSpPr>
          <p:cNvPr id="616" name="Shape 616"/>
          <p:cNvSpPr txBox="1"/>
          <p:nvPr/>
        </p:nvSpPr>
        <p:spPr>
          <a:xfrm>
            <a:off x="948575" y="423025"/>
            <a:ext cx="7973100" cy="1140900"/>
          </a:xfrm>
          <a:prstGeom prst="rect">
            <a:avLst/>
          </a:prstGeom>
          <a:noFill/>
          <a:ln>
            <a:noFill/>
          </a:ln>
        </p:spPr>
        <p:txBody>
          <a:bodyPr wrap="square" lIns="91425" tIns="91425" rIns="91425" bIns="91425" anchor="ctr" anchorCtr="0">
            <a:noAutofit/>
          </a:bodyPr>
          <a:lstStyle/>
          <a:p>
            <a:pPr lvl="0" rtl="0">
              <a:spcBef>
                <a:spcPts val="600"/>
              </a:spcBef>
              <a:buNone/>
            </a:pPr>
            <a:r>
              <a:rPr lang="en" sz="3600" b="1">
                <a:solidFill>
                  <a:srgbClr val="2185C5"/>
                </a:solidFill>
                <a:latin typeface="Lato"/>
                <a:ea typeface="Lato"/>
                <a:cs typeface="Lato"/>
                <a:sym typeface="Lato"/>
              </a:rPr>
              <a:t>APLICACIÓN - RECOMENDACIONES DE USABILIDAD  1/2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Shape 621"/>
          <p:cNvSpPr txBox="1">
            <a:spLocks noGrp="1"/>
          </p:cNvSpPr>
          <p:nvPr>
            <p:ph type="ctrTitle"/>
          </p:nvPr>
        </p:nvSpPr>
        <p:spPr>
          <a:xfrm>
            <a:off x="685800" y="2111123"/>
            <a:ext cx="7772400" cy="1546499"/>
          </a:xfrm>
          <a:prstGeom prst="rect">
            <a:avLst/>
          </a:prstGeom>
        </p:spPr>
        <p:txBody>
          <a:bodyPr wrap="square" lIns="91425" tIns="91425" rIns="91425" bIns="91425" anchor="b" anchorCtr="0">
            <a:noAutofit/>
          </a:bodyPr>
          <a:lstStyle/>
          <a:p>
            <a:pPr lvl="0" rtl="0">
              <a:spcBef>
                <a:spcPts val="0"/>
              </a:spcBef>
              <a:buNone/>
            </a:pPr>
            <a:r>
              <a:rPr lang="en" sz="7200">
                <a:solidFill>
                  <a:srgbClr val="7ECEFD"/>
                </a:solidFill>
              </a:rPr>
              <a:t>6.</a:t>
            </a:r>
          </a:p>
          <a:p>
            <a:pPr lvl="0" rtl="0">
              <a:spcBef>
                <a:spcPts val="0"/>
              </a:spcBef>
              <a:buNone/>
            </a:pPr>
            <a:r>
              <a:rPr lang="en"/>
              <a:t>CONCLUSIONES</a:t>
            </a:r>
          </a:p>
        </p:txBody>
      </p:sp>
      <p:sp>
        <p:nvSpPr>
          <p:cNvPr id="622" name="Shape 622"/>
          <p:cNvSpPr txBox="1">
            <a:spLocks noGrp="1"/>
          </p:cNvSpPr>
          <p:nvPr>
            <p:ph type="subTitle" idx="1"/>
          </p:nvPr>
        </p:nvSpPr>
        <p:spPr>
          <a:xfrm>
            <a:off x="685800" y="3786737"/>
            <a:ext cx="7772400" cy="10464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Shape 627"/>
          <p:cNvSpPr txBox="1">
            <a:spLocks noGrp="1"/>
          </p:cNvSpPr>
          <p:nvPr>
            <p:ph type="subTitle" idx="4294967295"/>
          </p:nvPr>
        </p:nvSpPr>
        <p:spPr>
          <a:xfrm>
            <a:off x="893700" y="686625"/>
            <a:ext cx="7529700" cy="897300"/>
          </a:xfrm>
          <a:prstGeom prst="rect">
            <a:avLst/>
          </a:prstGeom>
        </p:spPr>
        <p:txBody>
          <a:bodyPr wrap="square" lIns="91425" tIns="91425" rIns="91425" bIns="91425" anchor="t" anchorCtr="0">
            <a:noAutofit/>
          </a:bodyPr>
          <a:lstStyle/>
          <a:p>
            <a:pPr marL="0" marR="0" lvl="0" indent="0" algn="l" rtl="0">
              <a:lnSpc>
                <a:spcPct val="100000"/>
              </a:lnSpc>
              <a:spcBef>
                <a:spcPts val="600"/>
              </a:spcBef>
              <a:spcAft>
                <a:spcPts val="0"/>
              </a:spcAft>
              <a:buNone/>
            </a:pPr>
            <a:r>
              <a:rPr lang="en" sz="3600" b="1">
                <a:solidFill>
                  <a:srgbClr val="2185C5"/>
                </a:solidFill>
              </a:rPr>
              <a:t>CONCLUSIONES  1/3</a:t>
            </a:r>
          </a:p>
        </p:txBody>
      </p:sp>
      <p:sp>
        <p:nvSpPr>
          <p:cNvPr id="628" name="Shape 628"/>
          <p:cNvSpPr txBox="1"/>
          <p:nvPr/>
        </p:nvSpPr>
        <p:spPr>
          <a:xfrm>
            <a:off x="807150" y="1900850"/>
            <a:ext cx="7529700" cy="3533400"/>
          </a:xfrm>
          <a:prstGeom prst="rect">
            <a:avLst/>
          </a:prstGeom>
          <a:noFill/>
          <a:ln>
            <a:noFill/>
          </a:ln>
        </p:spPr>
        <p:txBody>
          <a:bodyPr wrap="square" lIns="91425" tIns="91425" rIns="91425" bIns="91425" anchor="ctr" anchorCtr="0">
            <a:noAutofit/>
          </a:bodyPr>
          <a:lstStyle/>
          <a:p>
            <a:pPr marL="457200" lvl="0" indent="-381000" algn="just" rtl="0">
              <a:lnSpc>
                <a:spcPct val="150000"/>
              </a:lnSpc>
              <a:spcBef>
                <a:spcPts val="0"/>
              </a:spcBef>
              <a:buClr>
                <a:srgbClr val="677480"/>
              </a:buClr>
              <a:buSzPct val="100000"/>
              <a:buFont typeface="Lato"/>
              <a:buChar char="▷"/>
            </a:pPr>
            <a:r>
              <a:rPr lang="en" sz="2400">
                <a:solidFill>
                  <a:srgbClr val="677480"/>
                </a:solidFill>
                <a:latin typeface="Lato"/>
                <a:ea typeface="Lato"/>
                <a:cs typeface="Lato"/>
                <a:sym typeface="Lato"/>
              </a:rPr>
              <a:t>Al utilizar evaluación heurística y las pruebas de usabilidad, se obtuvo problemas de usabilidad complementarios. </a:t>
            </a:r>
          </a:p>
          <a:p>
            <a:pPr marL="457200" lvl="0" indent="-381000" algn="just" rtl="0">
              <a:lnSpc>
                <a:spcPct val="150000"/>
              </a:lnSpc>
              <a:spcBef>
                <a:spcPts val="0"/>
              </a:spcBef>
              <a:buClr>
                <a:srgbClr val="677480"/>
              </a:buClr>
              <a:buSzPct val="100000"/>
              <a:buFont typeface="Lato"/>
              <a:buChar char="▷"/>
            </a:pPr>
            <a:r>
              <a:rPr lang="en" sz="2400">
                <a:solidFill>
                  <a:srgbClr val="677480"/>
                </a:solidFill>
                <a:latin typeface="Lato"/>
                <a:ea typeface="Lato"/>
                <a:cs typeface="Lato"/>
                <a:sym typeface="Lato"/>
              </a:rPr>
              <a:t>El portal web Mi ESPE posee 31 problemas de usabilidad de severidad considerable y la satisfacción está por debajo del promedio aceptable.</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Shape 633"/>
          <p:cNvSpPr txBox="1">
            <a:spLocks noGrp="1"/>
          </p:cNvSpPr>
          <p:nvPr>
            <p:ph type="subTitle" idx="4294967295"/>
          </p:nvPr>
        </p:nvSpPr>
        <p:spPr>
          <a:xfrm>
            <a:off x="893700" y="686625"/>
            <a:ext cx="7529700" cy="897300"/>
          </a:xfrm>
          <a:prstGeom prst="rect">
            <a:avLst/>
          </a:prstGeom>
        </p:spPr>
        <p:txBody>
          <a:bodyPr wrap="square" lIns="91425" tIns="91425" rIns="91425" bIns="91425" anchor="t" anchorCtr="0">
            <a:noAutofit/>
          </a:bodyPr>
          <a:lstStyle/>
          <a:p>
            <a:pPr marL="0" marR="0" lvl="0" indent="0" algn="l" rtl="0">
              <a:lnSpc>
                <a:spcPct val="100000"/>
              </a:lnSpc>
              <a:spcBef>
                <a:spcPts val="600"/>
              </a:spcBef>
              <a:spcAft>
                <a:spcPts val="0"/>
              </a:spcAft>
              <a:buNone/>
            </a:pPr>
            <a:r>
              <a:rPr lang="en" sz="3600" b="1">
                <a:solidFill>
                  <a:srgbClr val="2185C5"/>
                </a:solidFill>
              </a:rPr>
              <a:t>CONCLUSIONES  2/3</a:t>
            </a:r>
          </a:p>
        </p:txBody>
      </p:sp>
      <p:sp>
        <p:nvSpPr>
          <p:cNvPr id="634" name="Shape 634"/>
          <p:cNvSpPr txBox="1"/>
          <p:nvPr/>
        </p:nvSpPr>
        <p:spPr>
          <a:xfrm>
            <a:off x="893700" y="1472100"/>
            <a:ext cx="7529700" cy="3822000"/>
          </a:xfrm>
          <a:prstGeom prst="rect">
            <a:avLst/>
          </a:prstGeom>
          <a:noFill/>
          <a:ln>
            <a:noFill/>
          </a:ln>
        </p:spPr>
        <p:txBody>
          <a:bodyPr wrap="square" lIns="91425" tIns="91425" rIns="91425" bIns="91425" anchor="ctr" anchorCtr="0">
            <a:noAutofit/>
          </a:bodyPr>
          <a:lstStyle/>
          <a:p>
            <a:pPr marL="457200" lvl="0" indent="-381000" algn="just" rtl="0">
              <a:lnSpc>
                <a:spcPct val="150000"/>
              </a:lnSpc>
              <a:spcBef>
                <a:spcPts val="0"/>
              </a:spcBef>
              <a:buClr>
                <a:srgbClr val="677480"/>
              </a:buClr>
              <a:buSzPct val="100000"/>
              <a:buFont typeface="Lato"/>
              <a:buChar char="▷"/>
            </a:pPr>
            <a:r>
              <a:rPr lang="en" sz="2400">
                <a:solidFill>
                  <a:srgbClr val="677480"/>
                </a:solidFill>
                <a:latin typeface="Lato"/>
                <a:ea typeface="Lato"/>
                <a:cs typeface="Lato"/>
                <a:sym typeface="Lato"/>
              </a:rPr>
              <a:t>Se obtuvo un producto escalable, mantenible y de alta usabilidad, cuya arquitectura da apertura a que más funciones del portal web se puedan integrar fácilmente.</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Shape 639"/>
          <p:cNvSpPr txBox="1">
            <a:spLocks noGrp="1"/>
          </p:cNvSpPr>
          <p:nvPr>
            <p:ph type="subTitle" idx="4294967295"/>
          </p:nvPr>
        </p:nvSpPr>
        <p:spPr>
          <a:xfrm>
            <a:off x="893700" y="686625"/>
            <a:ext cx="7529700" cy="897300"/>
          </a:xfrm>
          <a:prstGeom prst="rect">
            <a:avLst/>
          </a:prstGeom>
        </p:spPr>
        <p:txBody>
          <a:bodyPr wrap="square" lIns="91425" tIns="91425" rIns="91425" bIns="91425" anchor="t" anchorCtr="0">
            <a:noAutofit/>
          </a:bodyPr>
          <a:lstStyle/>
          <a:p>
            <a:pPr marL="0" marR="0" lvl="0" indent="0" algn="l" rtl="0">
              <a:lnSpc>
                <a:spcPct val="100000"/>
              </a:lnSpc>
              <a:spcBef>
                <a:spcPts val="600"/>
              </a:spcBef>
              <a:spcAft>
                <a:spcPts val="0"/>
              </a:spcAft>
              <a:buNone/>
            </a:pPr>
            <a:r>
              <a:rPr lang="en" sz="3600" b="1">
                <a:solidFill>
                  <a:srgbClr val="2185C5"/>
                </a:solidFill>
              </a:rPr>
              <a:t>CONCLUSIONES  3/3</a:t>
            </a:r>
          </a:p>
        </p:txBody>
      </p:sp>
      <p:sp>
        <p:nvSpPr>
          <p:cNvPr id="640" name="Shape 640"/>
          <p:cNvSpPr txBox="1"/>
          <p:nvPr/>
        </p:nvSpPr>
        <p:spPr>
          <a:xfrm>
            <a:off x="893700" y="1770400"/>
            <a:ext cx="7529700" cy="4360800"/>
          </a:xfrm>
          <a:prstGeom prst="rect">
            <a:avLst/>
          </a:prstGeom>
          <a:noFill/>
          <a:ln>
            <a:noFill/>
          </a:ln>
        </p:spPr>
        <p:txBody>
          <a:bodyPr wrap="square" lIns="91425" tIns="91425" rIns="91425" bIns="91425" anchor="ctr" anchorCtr="0">
            <a:noAutofit/>
          </a:bodyPr>
          <a:lstStyle/>
          <a:p>
            <a:pPr lvl="0" algn="just" rtl="0">
              <a:lnSpc>
                <a:spcPct val="150000"/>
              </a:lnSpc>
              <a:spcBef>
                <a:spcPts val="0"/>
              </a:spcBef>
              <a:buNone/>
            </a:pPr>
            <a:r>
              <a:rPr lang="en" sz="2400" b="1">
                <a:solidFill>
                  <a:srgbClr val="677480"/>
                </a:solidFill>
                <a:latin typeface="Lato"/>
                <a:ea typeface="Lato"/>
                <a:cs typeface="Lato"/>
                <a:sym typeface="Lato"/>
              </a:rPr>
              <a:t>Resultados favorables</a:t>
            </a:r>
            <a:r>
              <a:rPr lang="en" sz="2400">
                <a:solidFill>
                  <a:srgbClr val="677480"/>
                </a:solidFill>
                <a:latin typeface="Lato"/>
                <a:ea typeface="Lato"/>
                <a:cs typeface="Lato"/>
                <a:sym typeface="Lato"/>
              </a:rPr>
              <a:t> para la aplicación móvil.</a:t>
            </a:r>
          </a:p>
          <a:p>
            <a:pPr marL="457200" lvl="0" indent="-381000" algn="just" rtl="0">
              <a:lnSpc>
                <a:spcPct val="150000"/>
              </a:lnSpc>
              <a:spcBef>
                <a:spcPts val="0"/>
              </a:spcBef>
              <a:buClr>
                <a:srgbClr val="677480"/>
              </a:buClr>
              <a:buSzPct val="100000"/>
              <a:buFont typeface="Lato"/>
              <a:buChar char="▷"/>
            </a:pPr>
            <a:r>
              <a:rPr lang="en" sz="2400">
                <a:solidFill>
                  <a:srgbClr val="677480"/>
                </a:solidFill>
                <a:latin typeface="Lato"/>
                <a:ea typeface="Lato"/>
                <a:cs typeface="Lato"/>
                <a:sym typeface="Lato"/>
              </a:rPr>
              <a:t>La eficiencia global relativa se incrementó en un 47.76%.</a:t>
            </a:r>
          </a:p>
          <a:p>
            <a:pPr marL="457200" lvl="0" indent="-381000" algn="just" rtl="0">
              <a:lnSpc>
                <a:spcPct val="150000"/>
              </a:lnSpc>
              <a:spcBef>
                <a:spcPts val="0"/>
              </a:spcBef>
              <a:buClr>
                <a:srgbClr val="677480"/>
              </a:buClr>
              <a:buSzPct val="100000"/>
              <a:buFont typeface="Lato"/>
              <a:buChar char="▷"/>
            </a:pPr>
            <a:r>
              <a:rPr lang="en" sz="2400">
                <a:solidFill>
                  <a:srgbClr val="677480"/>
                </a:solidFill>
                <a:latin typeface="Lato"/>
                <a:ea typeface="Lato"/>
                <a:cs typeface="Lato"/>
                <a:sym typeface="Lato"/>
              </a:rPr>
              <a:t>El indicador de eficacia (tasa de éxito) fue superior 24.12% en promedio en todas las tareas.</a:t>
            </a:r>
          </a:p>
          <a:p>
            <a:pPr marL="457200" lvl="0" indent="-381000" algn="just" rtl="0">
              <a:lnSpc>
                <a:spcPct val="150000"/>
              </a:lnSpc>
              <a:spcBef>
                <a:spcPts val="0"/>
              </a:spcBef>
              <a:buClr>
                <a:srgbClr val="677480"/>
              </a:buClr>
              <a:buSzPct val="100000"/>
              <a:buFont typeface="Lato"/>
              <a:buChar char="▷"/>
            </a:pPr>
            <a:r>
              <a:rPr lang="en" sz="2400">
                <a:solidFill>
                  <a:srgbClr val="677480"/>
                </a:solidFill>
                <a:latin typeface="Lato"/>
                <a:ea typeface="Lato"/>
                <a:cs typeface="Lato"/>
                <a:sym typeface="Lato"/>
              </a:rPr>
              <a:t>El score de satisfacción se incrementó 18.28 puntos en relación al score del portal web (65.47).</a:t>
            </a:r>
          </a:p>
          <a:p>
            <a:pPr marL="457200" lvl="0" indent="-381000" algn="just" rtl="0">
              <a:lnSpc>
                <a:spcPct val="150000"/>
              </a:lnSpc>
              <a:spcBef>
                <a:spcPts val="0"/>
              </a:spcBef>
              <a:buClr>
                <a:srgbClr val="677480"/>
              </a:buClr>
              <a:buSzPct val="100000"/>
              <a:buFont typeface="Lato"/>
              <a:buChar char="▷"/>
            </a:pPr>
            <a:r>
              <a:rPr lang="en" sz="2400">
                <a:solidFill>
                  <a:srgbClr val="677480"/>
                </a:solidFill>
                <a:latin typeface="Lato"/>
                <a:ea typeface="Lato"/>
                <a:cs typeface="Lato"/>
                <a:sym typeface="Lato"/>
              </a:rPr>
              <a:t>En todas las métricas se superó el promedio aceptable.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Shape 169"/>
          <p:cNvSpPr txBox="1">
            <a:spLocks noGrp="1"/>
          </p:cNvSpPr>
          <p:nvPr>
            <p:ph type="subTitle" idx="4294967295"/>
          </p:nvPr>
        </p:nvSpPr>
        <p:spPr>
          <a:xfrm>
            <a:off x="893700" y="686625"/>
            <a:ext cx="5561100" cy="1046400"/>
          </a:xfrm>
          <a:prstGeom prst="rect">
            <a:avLst/>
          </a:prstGeom>
        </p:spPr>
        <p:txBody>
          <a:bodyPr wrap="square" lIns="91425" tIns="91425" rIns="91425" bIns="91425" anchor="t" anchorCtr="0">
            <a:noAutofit/>
          </a:bodyPr>
          <a:lstStyle/>
          <a:p>
            <a:pPr marL="0" marR="0" lvl="0" indent="0" algn="l" rtl="0">
              <a:lnSpc>
                <a:spcPct val="100000"/>
              </a:lnSpc>
              <a:spcBef>
                <a:spcPts val="600"/>
              </a:spcBef>
              <a:spcAft>
                <a:spcPts val="0"/>
              </a:spcAft>
              <a:buNone/>
            </a:pPr>
            <a:r>
              <a:rPr lang="en" sz="3600" b="1">
                <a:solidFill>
                  <a:srgbClr val="2185C5"/>
                </a:solidFill>
              </a:rPr>
              <a:t>Objetivos Específicos 1/2</a:t>
            </a:r>
          </a:p>
        </p:txBody>
      </p:sp>
      <p:sp>
        <p:nvSpPr>
          <p:cNvPr id="170" name="Shape 170"/>
          <p:cNvSpPr txBox="1"/>
          <p:nvPr/>
        </p:nvSpPr>
        <p:spPr>
          <a:xfrm>
            <a:off x="893700" y="1733025"/>
            <a:ext cx="7678800" cy="4454100"/>
          </a:xfrm>
          <a:prstGeom prst="rect">
            <a:avLst/>
          </a:prstGeom>
          <a:noFill/>
          <a:ln>
            <a:noFill/>
          </a:ln>
        </p:spPr>
        <p:txBody>
          <a:bodyPr wrap="square" lIns="91425" tIns="91425" rIns="91425" bIns="91425" anchor="ctr" anchorCtr="0">
            <a:noAutofit/>
          </a:bodyPr>
          <a:lstStyle/>
          <a:p>
            <a:pPr marL="457200" marR="0" lvl="0" indent="-419100" algn="l" rtl="0">
              <a:lnSpc>
                <a:spcPct val="100000"/>
              </a:lnSpc>
              <a:spcBef>
                <a:spcPts val="600"/>
              </a:spcBef>
              <a:spcAft>
                <a:spcPts val="0"/>
              </a:spcAft>
              <a:buClr>
                <a:srgbClr val="677480"/>
              </a:buClr>
              <a:buSzPct val="100000"/>
              <a:buFont typeface="Lato"/>
              <a:buChar char="▷"/>
            </a:pPr>
            <a:r>
              <a:rPr lang="en" sz="3000">
                <a:solidFill>
                  <a:srgbClr val="677480"/>
                </a:solidFill>
                <a:latin typeface="Lato"/>
                <a:ea typeface="Lato"/>
                <a:cs typeface="Lato"/>
                <a:sym typeface="Lato"/>
              </a:rPr>
              <a:t>Identificar las técnicas, métodos y atributos que serán utilizados para la evaluación de usabilidad del portal web MiESPE.</a:t>
            </a:r>
          </a:p>
          <a:p>
            <a:pPr marL="457200" marR="0" lvl="0" indent="-419100" algn="l" rtl="0">
              <a:lnSpc>
                <a:spcPct val="100000"/>
              </a:lnSpc>
              <a:spcBef>
                <a:spcPts val="600"/>
              </a:spcBef>
              <a:spcAft>
                <a:spcPts val="0"/>
              </a:spcAft>
              <a:buClr>
                <a:srgbClr val="677480"/>
              </a:buClr>
              <a:buSzPct val="100000"/>
              <a:buFont typeface="Lato"/>
              <a:buChar char="▷"/>
            </a:pPr>
            <a:r>
              <a:rPr lang="en" sz="3000">
                <a:solidFill>
                  <a:srgbClr val="677480"/>
                </a:solidFill>
                <a:latin typeface="Lato"/>
                <a:ea typeface="Lato"/>
                <a:cs typeface="Lato"/>
                <a:sym typeface="Lato"/>
              </a:rPr>
              <a:t>Realizar la evaluación de usabilidad del portal web MiESPE para la obtención de datos.</a:t>
            </a:r>
          </a:p>
          <a:p>
            <a:pPr marL="0" marR="0" lvl="0" indent="0" algn="just" rtl="0">
              <a:lnSpc>
                <a:spcPct val="100000"/>
              </a:lnSpc>
              <a:spcBef>
                <a:spcPts val="600"/>
              </a:spcBef>
              <a:spcAft>
                <a:spcPts val="0"/>
              </a:spcAft>
              <a:buNone/>
            </a:pPr>
            <a:endParaRPr sz="3000" b="1">
              <a:solidFill>
                <a:srgbClr val="677480"/>
              </a:solidFill>
              <a:latin typeface="Lato"/>
              <a:ea typeface="Lato"/>
              <a:cs typeface="Lato"/>
              <a:sym typeface="Lato"/>
            </a:endParaRPr>
          </a:p>
          <a:p>
            <a:pPr marL="0" marR="0" lvl="0" indent="0" algn="just" rtl="0">
              <a:lnSpc>
                <a:spcPct val="100000"/>
              </a:lnSpc>
              <a:spcBef>
                <a:spcPts val="600"/>
              </a:spcBef>
              <a:spcAft>
                <a:spcPts val="0"/>
              </a:spcAft>
              <a:buNone/>
            </a:pPr>
            <a:endParaRPr sz="3000" b="1">
              <a:solidFill>
                <a:srgbClr val="677480"/>
              </a:solidFill>
              <a:latin typeface="Lato"/>
              <a:ea typeface="Lato"/>
              <a:cs typeface="Lato"/>
              <a:sym typeface="Lato"/>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Shape 645"/>
          <p:cNvSpPr txBox="1">
            <a:spLocks noGrp="1"/>
          </p:cNvSpPr>
          <p:nvPr>
            <p:ph type="ctrTitle"/>
          </p:nvPr>
        </p:nvSpPr>
        <p:spPr>
          <a:xfrm>
            <a:off x="685800" y="2111123"/>
            <a:ext cx="7772400" cy="1546499"/>
          </a:xfrm>
          <a:prstGeom prst="rect">
            <a:avLst/>
          </a:prstGeom>
        </p:spPr>
        <p:txBody>
          <a:bodyPr wrap="square" lIns="91425" tIns="91425" rIns="91425" bIns="91425" anchor="b" anchorCtr="0">
            <a:noAutofit/>
          </a:bodyPr>
          <a:lstStyle/>
          <a:p>
            <a:pPr lvl="0" rtl="0">
              <a:spcBef>
                <a:spcPts val="0"/>
              </a:spcBef>
              <a:buNone/>
            </a:pPr>
            <a:r>
              <a:rPr lang="en" sz="7200">
                <a:solidFill>
                  <a:srgbClr val="7ECEFD"/>
                </a:solidFill>
              </a:rPr>
              <a:t>7.</a:t>
            </a:r>
          </a:p>
          <a:p>
            <a:pPr lvl="0" rtl="0">
              <a:spcBef>
                <a:spcPts val="0"/>
              </a:spcBef>
              <a:buNone/>
            </a:pPr>
            <a:r>
              <a:rPr lang="en"/>
              <a:t>RECOMENDACIONES</a:t>
            </a:r>
          </a:p>
        </p:txBody>
      </p:sp>
      <p:sp>
        <p:nvSpPr>
          <p:cNvPr id="646" name="Shape 646"/>
          <p:cNvSpPr txBox="1">
            <a:spLocks noGrp="1"/>
          </p:cNvSpPr>
          <p:nvPr>
            <p:ph type="subTitle" idx="1"/>
          </p:nvPr>
        </p:nvSpPr>
        <p:spPr>
          <a:xfrm>
            <a:off x="685800" y="3786737"/>
            <a:ext cx="7772400" cy="10464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Shape 651"/>
          <p:cNvSpPr txBox="1">
            <a:spLocks noGrp="1"/>
          </p:cNvSpPr>
          <p:nvPr>
            <p:ph type="subTitle" idx="4294967295"/>
          </p:nvPr>
        </p:nvSpPr>
        <p:spPr>
          <a:xfrm>
            <a:off x="893700" y="686625"/>
            <a:ext cx="7529700" cy="897300"/>
          </a:xfrm>
          <a:prstGeom prst="rect">
            <a:avLst/>
          </a:prstGeom>
        </p:spPr>
        <p:txBody>
          <a:bodyPr wrap="square" lIns="91425" tIns="91425" rIns="91425" bIns="91425" anchor="t" anchorCtr="0">
            <a:noAutofit/>
          </a:bodyPr>
          <a:lstStyle/>
          <a:p>
            <a:pPr marL="0" marR="0" lvl="0" indent="0" algn="l" rtl="0">
              <a:lnSpc>
                <a:spcPct val="100000"/>
              </a:lnSpc>
              <a:spcBef>
                <a:spcPts val="600"/>
              </a:spcBef>
              <a:spcAft>
                <a:spcPts val="0"/>
              </a:spcAft>
              <a:buNone/>
            </a:pPr>
            <a:r>
              <a:rPr lang="en" sz="3600" b="1">
                <a:solidFill>
                  <a:srgbClr val="2185C5"/>
                </a:solidFill>
              </a:rPr>
              <a:t>RECOMENDACIONES  1/3</a:t>
            </a:r>
          </a:p>
        </p:txBody>
      </p:sp>
      <p:sp>
        <p:nvSpPr>
          <p:cNvPr id="652" name="Shape 652"/>
          <p:cNvSpPr txBox="1"/>
          <p:nvPr/>
        </p:nvSpPr>
        <p:spPr>
          <a:xfrm>
            <a:off x="893700" y="1770400"/>
            <a:ext cx="7529700" cy="4360800"/>
          </a:xfrm>
          <a:prstGeom prst="rect">
            <a:avLst/>
          </a:prstGeom>
          <a:noFill/>
          <a:ln>
            <a:noFill/>
          </a:ln>
        </p:spPr>
        <p:txBody>
          <a:bodyPr wrap="square" lIns="91425" tIns="91425" rIns="91425" bIns="91425" anchor="ctr" anchorCtr="0">
            <a:noAutofit/>
          </a:bodyPr>
          <a:lstStyle/>
          <a:p>
            <a:pPr lvl="0" indent="457200" algn="just" rtl="0">
              <a:lnSpc>
                <a:spcPct val="150000"/>
              </a:lnSpc>
              <a:spcBef>
                <a:spcPts val="0"/>
              </a:spcBef>
              <a:buNone/>
            </a:pPr>
            <a:r>
              <a:rPr lang="en" sz="2400">
                <a:solidFill>
                  <a:srgbClr val="677480"/>
                </a:solidFill>
                <a:latin typeface="Lato"/>
                <a:ea typeface="Lato"/>
                <a:cs typeface="Lato"/>
                <a:sym typeface="Lato"/>
              </a:rPr>
              <a:t>Al desarrollar un producto software considerar la inclusión del diseño centrado en el usuario, pese a que necesite más presupuesto, proporcionará productos más eficientes, eficaces, y de calidad, además reducirá la probabilidad de presentar problemas de usabilidad posteriores, lo que implicaría costos de mantenimiento.</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Shape 657"/>
          <p:cNvSpPr txBox="1">
            <a:spLocks noGrp="1"/>
          </p:cNvSpPr>
          <p:nvPr>
            <p:ph type="subTitle" idx="4294967295"/>
          </p:nvPr>
        </p:nvSpPr>
        <p:spPr>
          <a:xfrm>
            <a:off x="893700" y="686625"/>
            <a:ext cx="7529700" cy="897300"/>
          </a:xfrm>
          <a:prstGeom prst="rect">
            <a:avLst/>
          </a:prstGeom>
        </p:spPr>
        <p:txBody>
          <a:bodyPr wrap="square" lIns="91425" tIns="91425" rIns="91425" bIns="91425" anchor="t" anchorCtr="0">
            <a:noAutofit/>
          </a:bodyPr>
          <a:lstStyle/>
          <a:p>
            <a:pPr marL="0" marR="0" lvl="0" indent="0" algn="l" rtl="0">
              <a:lnSpc>
                <a:spcPct val="100000"/>
              </a:lnSpc>
              <a:spcBef>
                <a:spcPts val="600"/>
              </a:spcBef>
              <a:spcAft>
                <a:spcPts val="0"/>
              </a:spcAft>
              <a:buNone/>
            </a:pPr>
            <a:r>
              <a:rPr lang="en" sz="3600" b="1">
                <a:solidFill>
                  <a:srgbClr val="2185C5"/>
                </a:solidFill>
              </a:rPr>
              <a:t>RECOMENDACIONES  2/3</a:t>
            </a:r>
          </a:p>
        </p:txBody>
      </p:sp>
      <p:sp>
        <p:nvSpPr>
          <p:cNvPr id="658" name="Shape 658"/>
          <p:cNvSpPr txBox="1"/>
          <p:nvPr/>
        </p:nvSpPr>
        <p:spPr>
          <a:xfrm>
            <a:off x="893700" y="1770400"/>
            <a:ext cx="7529700" cy="4360800"/>
          </a:xfrm>
          <a:prstGeom prst="rect">
            <a:avLst/>
          </a:prstGeom>
          <a:noFill/>
          <a:ln>
            <a:noFill/>
          </a:ln>
        </p:spPr>
        <p:txBody>
          <a:bodyPr wrap="square" lIns="91425" tIns="91425" rIns="91425" bIns="91425" anchor="ctr" anchorCtr="0">
            <a:noAutofit/>
          </a:bodyPr>
          <a:lstStyle/>
          <a:p>
            <a:pPr lvl="0" indent="457200" algn="just" rtl="0">
              <a:lnSpc>
                <a:spcPct val="150000"/>
              </a:lnSpc>
              <a:spcBef>
                <a:spcPts val="0"/>
              </a:spcBef>
              <a:buNone/>
            </a:pPr>
            <a:r>
              <a:rPr lang="en" sz="2400">
                <a:solidFill>
                  <a:srgbClr val="677480"/>
                </a:solidFill>
                <a:latin typeface="Lato"/>
                <a:ea typeface="Lato"/>
                <a:cs typeface="Lato"/>
                <a:sym typeface="Lato"/>
              </a:rPr>
              <a:t>Se recomienda a UTIC adquirir y mantener las licencias para publicar y realizar el respectivo lanzamiento del producto en las tiendas virtuales AppStore y PlayStore, adicionalmente se sugiere analizar la factibilidad de migrar el sistema actual a una versión más reciente que utilice tecnologías actuales y que a su vez puede resultar más usable.</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Shape 663"/>
          <p:cNvSpPr txBox="1">
            <a:spLocks noGrp="1"/>
          </p:cNvSpPr>
          <p:nvPr>
            <p:ph type="subTitle" idx="4294967295"/>
          </p:nvPr>
        </p:nvSpPr>
        <p:spPr>
          <a:xfrm>
            <a:off x="893700" y="686625"/>
            <a:ext cx="7529700" cy="897300"/>
          </a:xfrm>
          <a:prstGeom prst="rect">
            <a:avLst/>
          </a:prstGeom>
        </p:spPr>
        <p:txBody>
          <a:bodyPr wrap="square" lIns="91425" tIns="91425" rIns="91425" bIns="91425" anchor="t" anchorCtr="0">
            <a:noAutofit/>
          </a:bodyPr>
          <a:lstStyle/>
          <a:p>
            <a:pPr marL="0" marR="0" lvl="0" indent="0" algn="l" rtl="0">
              <a:lnSpc>
                <a:spcPct val="100000"/>
              </a:lnSpc>
              <a:spcBef>
                <a:spcPts val="600"/>
              </a:spcBef>
              <a:spcAft>
                <a:spcPts val="0"/>
              </a:spcAft>
              <a:buNone/>
            </a:pPr>
            <a:r>
              <a:rPr lang="en" sz="3600" b="1">
                <a:solidFill>
                  <a:srgbClr val="2185C5"/>
                </a:solidFill>
              </a:rPr>
              <a:t>RECOMENDACIONES  3/3</a:t>
            </a:r>
          </a:p>
        </p:txBody>
      </p:sp>
      <p:sp>
        <p:nvSpPr>
          <p:cNvPr id="664" name="Shape 664"/>
          <p:cNvSpPr txBox="1"/>
          <p:nvPr/>
        </p:nvSpPr>
        <p:spPr>
          <a:xfrm>
            <a:off x="807150" y="1099500"/>
            <a:ext cx="7529700" cy="5758500"/>
          </a:xfrm>
          <a:prstGeom prst="rect">
            <a:avLst/>
          </a:prstGeom>
          <a:noFill/>
          <a:ln>
            <a:noFill/>
          </a:ln>
        </p:spPr>
        <p:txBody>
          <a:bodyPr wrap="square" lIns="91425" tIns="91425" rIns="91425" bIns="91425" anchor="ctr" anchorCtr="0">
            <a:noAutofit/>
          </a:bodyPr>
          <a:lstStyle/>
          <a:p>
            <a:pPr lvl="0" indent="457200" algn="just" rtl="0">
              <a:lnSpc>
                <a:spcPct val="150000"/>
              </a:lnSpc>
              <a:spcBef>
                <a:spcPts val="0"/>
              </a:spcBef>
              <a:buNone/>
            </a:pPr>
            <a:r>
              <a:rPr lang="en" sz="2400">
                <a:solidFill>
                  <a:srgbClr val="677480"/>
                </a:solidFill>
                <a:latin typeface="Lato"/>
                <a:ea typeface="Lato"/>
                <a:cs typeface="Lato"/>
                <a:sym typeface="Lato"/>
              </a:rPr>
              <a:t>Para calcular los promedios de las métricas de usabilidad, y debido al tamaño de la muestra, se debe considerar fórmulas de ajuste que estimen con menor rango de error el promedio de la población.</a:t>
            </a:r>
          </a:p>
          <a:p>
            <a:pPr lvl="0" indent="457200" algn="just" rtl="0">
              <a:lnSpc>
                <a:spcPct val="150000"/>
              </a:lnSpc>
              <a:spcBef>
                <a:spcPts val="0"/>
              </a:spcBef>
              <a:buNone/>
            </a:pPr>
            <a:r>
              <a:rPr lang="en" sz="2400">
                <a:solidFill>
                  <a:srgbClr val="677480"/>
                </a:solidFill>
                <a:latin typeface="Lato"/>
                <a:ea typeface="Lato"/>
                <a:cs typeface="Lato"/>
                <a:sym typeface="Lato"/>
              </a:rPr>
              <a:t>Para realizar las pruebas de usabilidad seguir adecuadamente los lineamientos, ser minuciosos con los roles y responsabilidades, preparar el lugar adecuadamente antes de las pruebas y mantener un trato amable con el participante.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Shape 669"/>
          <p:cNvSpPr txBox="1">
            <a:spLocks noGrp="1"/>
          </p:cNvSpPr>
          <p:nvPr>
            <p:ph type="ctrTitle" idx="4294967295"/>
          </p:nvPr>
        </p:nvSpPr>
        <p:spPr>
          <a:xfrm>
            <a:off x="916025" y="968125"/>
            <a:ext cx="5561100" cy="1546500"/>
          </a:xfrm>
          <a:prstGeom prst="rect">
            <a:avLst/>
          </a:prstGeom>
        </p:spPr>
        <p:txBody>
          <a:bodyPr wrap="square" lIns="91425" tIns="91425" rIns="91425" bIns="91425" anchor="b" anchorCtr="0">
            <a:noAutofit/>
          </a:bodyPr>
          <a:lstStyle/>
          <a:p>
            <a:pPr lvl="0" rtl="0">
              <a:spcBef>
                <a:spcPts val="0"/>
              </a:spcBef>
              <a:buNone/>
            </a:pPr>
            <a:r>
              <a:rPr lang="en" sz="6000">
                <a:solidFill>
                  <a:srgbClr val="7ECEFD"/>
                </a:solidFill>
              </a:rPr>
              <a:t>Gracias!</a:t>
            </a:r>
          </a:p>
        </p:txBody>
      </p:sp>
      <p:sp>
        <p:nvSpPr>
          <p:cNvPr id="670" name="Shape 670"/>
          <p:cNvSpPr txBox="1">
            <a:spLocks noGrp="1"/>
          </p:cNvSpPr>
          <p:nvPr>
            <p:ph type="subTitle" idx="4294967295"/>
          </p:nvPr>
        </p:nvSpPr>
        <p:spPr>
          <a:xfrm>
            <a:off x="916025" y="2338950"/>
            <a:ext cx="5561100" cy="1046400"/>
          </a:xfrm>
          <a:prstGeom prst="rect">
            <a:avLst/>
          </a:prstGeom>
        </p:spPr>
        <p:txBody>
          <a:bodyPr wrap="square" lIns="91425" tIns="91425" rIns="91425" bIns="91425" anchor="t" anchorCtr="0">
            <a:noAutofit/>
          </a:bodyPr>
          <a:lstStyle/>
          <a:p>
            <a:pPr lvl="0" rtl="0">
              <a:spcBef>
                <a:spcPts val="0"/>
              </a:spcBef>
              <a:buNone/>
            </a:pPr>
            <a:r>
              <a:rPr lang="en" sz="4800" b="1">
                <a:solidFill>
                  <a:srgbClr val="FFFFFF"/>
                </a:solidFill>
              </a:rPr>
              <a:t>¿Alguna pregunta?</a:t>
            </a:r>
          </a:p>
        </p:txBody>
      </p:sp>
      <p:sp>
        <p:nvSpPr>
          <p:cNvPr id="671" name="Shape 671"/>
          <p:cNvSpPr txBox="1">
            <a:spLocks noGrp="1"/>
          </p:cNvSpPr>
          <p:nvPr>
            <p:ph type="body" idx="4294967295"/>
          </p:nvPr>
        </p:nvSpPr>
        <p:spPr>
          <a:xfrm>
            <a:off x="916025" y="3678675"/>
            <a:ext cx="5561100" cy="2660700"/>
          </a:xfrm>
          <a:prstGeom prst="rect">
            <a:avLst/>
          </a:prstGeom>
        </p:spPr>
        <p:txBody>
          <a:bodyPr wrap="square" lIns="91425" tIns="91425" rIns="91425" bIns="91425" anchor="t" anchorCtr="0">
            <a:noAutofit/>
          </a:bodyPr>
          <a:lstStyle/>
          <a:p>
            <a:pPr lvl="0" rtl="0">
              <a:spcBef>
                <a:spcPts val="0"/>
              </a:spcBef>
              <a:buNone/>
            </a:pPr>
            <a:r>
              <a:rPr lang="en" sz="2400">
                <a:solidFill>
                  <a:srgbClr val="FFFFFF"/>
                </a:solidFill>
              </a:rPr>
              <a:t>Encuéntranos:</a:t>
            </a:r>
          </a:p>
          <a:p>
            <a:pPr lvl="0">
              <a:spcBef>
                <a:spcPts val="0"/>
              </a:spcBef>
              <a:buNone/>
            </a:pPr>
            <a:r>
              <a:rPr lang="en" sz="2400">
                <a:solidFill>
                  <a:srgbClr val="FFFFFF"/>
                </a:solidFill>
              </a:rPr>
              <a:t>@agliger - @dvquiroz</a:t>
            </a:r>
          </a:p>
          <a:p>
            <a:pPr lvl="0" rtl="0">
              <a:spcBef>
                <a:spcPts val="0"/>
              </a:spcBef>
              <a:buNone/>
            </a:pPr>
            <a:endParaRPr sz="2400">
              <a:solidFill>
                <a:srgbClr val="FFFFFF"/>
              </a:solidFill>
            </a:endParaRPr>
          </a:p>
        </p:txBody>
      </p:sp>
      <p:sp>
        <p:nvSpPr>
          <p:cNvPr id="672" name="Shape 672"/>
          <p:cNvSpPr/>
          <p:nvPr/>
        </p:nvSpPr>
        <p:spPr>
          <a:xfrm>
            <a:off x="7272840" y="4805621"/>
            <a:ext cx="1344220" cy="1344220"/>
          </a:xfrm>
          <a:custGeom>
            <a:avLst/>
            <a:gdLst/>
            <a:ahLst/>
            <a:cxnLst/>
            <a:rect l="0" t="0" r="0" b="0"/>
            <a:pathLst>
              <a:path w="15290" h="15290" extrusionOk="0">
                <a:moveTo>
                  <a:pt x="4519" y="6815"/>
                </a:moveTo>
                <a:lnTo>
                  <a:pt x="4690" y="6839"/>
                </a:lnTo>
                <a:lnTo>
                  <a:pt x="4861" y="6888"/>
                </a:lnTo>
                <a:lnTo>
                  <a:pt x="5007" y="6986"/>
                </a:lnTo>
                <a:lnTo>
                  <a:pt x="5154" y="7084"/>
                </a:lnTo>
                <a:lnTo>
                  <a:pt x="5251" y="7230"/>
                </a:lnTo>
                <a:lnTo>
                  <a:pt x="5325" y="7401"/>
                </a:lnTo>
                <a:lnTo>
                  <a:pt x="5374" y="7572"/>
                </a:lnTo>
                <a:lnTo>
                  <a:pt x="5398" y="7767"/>
                </a:lnTo>
                <a:lnTo>
                  <a:pt x="5374" y="7963"/>
                </a:lnTo>
                <a:lnTo>
                  <a:pt x="5325" y="8134"/>
                </a:lnTo>
                <a:lnTo>
                  <a:pt x="5251" y="8305"/>
                </a:lnTo>
                <a:lnTo>
                  <a:pt x="5154" y="8451"/>
                </a:lnTo>
                <a:lnTo>
                  <a:pt x="5007" y="8549"/>
                </a:lnTo>
                <a:lnTo>
                  <a:pt x="4861" y="8647"/>
                </a:lnTo>
                <a:lnTo>
                  <a:pt x="4690" y="8696"/>
                </a:lnTo>
                <a:lnTo>
                  <a:pt x="4519" y="8720"/>
                </a:lnTo>
                <a:lnTo>
                  <a:pt x="4348" y="8696"/>
                </a:lnTo>
                <a:lnTo>
                  <a:pt x="4177" y="8647"/>
                </a:lnTo>
                <a:lnTo>
                  <a:pt x="4030" y="8549"/>
                </a:lnTo>
                <a:lnTo>
                  <a:pt x="3884" y="8451"/>
                </a:lnTo>
                <a:lnTo>
                  <a:pt x="3786" y="8305"/>
                </a:lnTo>
                <a:lnTo>
                  <a:pt x="3713" y="8134"/>
                </a:lnTo>
                <a:lnTo>
                  <a:pt x="3664" y="7963"/>
                </a:lnTo>
                <a:lnTo>
                  <a:pt x="3640" y="7767"/>
                </a:lnTo>
                <a:lnTo>
                  <a:pt x="3664" y="7572"/>
                </a:lnTo>
                <a:lnTo>
                  <a:pt x="3713" y="7401"/>
                </a:lnTo>
                <a:lnTo>
                  <a:pt x="3786" y="7230"/>
                </a:lnTo>
                <a:lnTo>
                  <a:pt x="3884" y="7084"/>
                </a:lnTo>
                <a:lnTo>
                  <a:pt x="4030" y="6986"/>
                </a:lnTo>
                <a:lnTo>
                  <a:pt x="4177" y="6888"/>
                </a:lnTo>
                <a:lnTo>
                  <a:pt x="4348" y="6839"/>
                </a:lnTo>
                <a:lnTo>
                  <a:pt x="4519" y="6815"/>
                </a:lnTo>
                <a:close/>
                <a:moveTo>
                  <a:pt x="10771" y="6815"/>
                </a:moveTo>
                <a:lnTo>
                  <a:pt x="10942" y="6839"/>
                </a:lnTo>
                <a:lnTo>
                  <a:pt x="11113" y="6888"/>
                </a:lnTo>
                <a:lnTo>
                  <a:pt x="11260" y="6986"/>
                </a:lnTo>
                <a:lnTo>
                  <a:pt x="11406" y="7084"/>
                </a:lnTo>
                <a:lnTo>
                  <a:pt x="11504" y="7230"/>
                </a:lnTo>
                <a:lnTo>
                  <a:pt x="11577" y="7401"/>
                </a:lnTo>
                <a:lnTo>
                  <a:pt x="11626" y="7572"/>
                </a:lnTo>
                <a:lnTo>
                  <a:pt x="11650" y="7767"/>
                </a:lnTo>
                <a:lnTo>
                  <a:pt x="11626" y="7963"/>
                </a:lnTo>
                <a:lnTo>
                  <a:pt x="11577" y="8134"/>
                </a:lnTo>
                <a:lnTo>
                  <a:pt x="11504" y="8305"/>
                </a:lnTo>
                <a:lnTo>
                  <a:pt x="11406" y="8451"/>
                </a:lnTo>
                <a:lnTo>
                  <a:pt x="11260" y="8549"/>
                </a:lnTo>
                <a:lnTo>
                  <a:pt x="11113" y="8647"/>
                </a:lnTo>
                <a:lnTo>
                  <a:pt x="10942" y="8696"/>
                </a:lnTo>
                <a:lnTo>
                  <a:pt x="10771" y="8720"/>
                </a:lnTo>
                <a:lnTo>
                  <a:pt x="10600" y="8696"/>
                </a:lnTo>
                <a:lnTo>
                  <a:pt x="10429" y="8647"/>
                </a:lnTo>
                <a:lnTo>
                  <a:pt x="10283" y="8549"/>
                </a:lnTo>
                <a:lnTo>
                  <a:pt x="10136" y="8451"/>
                </a:lnTo>
                <a:lnTo>
                  <a:pt x="10038" y="8305"/>
                </a:lnTo>
                <a:lnTo>
                  <a:pt x="9965" y="8134"/>
                </a:lnTo>
                <a:lnTo>
                  <a:pt x="9916" y="7963"/>
                </a:lnTo>
                <a:lnTo>
                  <a:pt x="9892" y="7767"/>
                </a:lnTo>
                <a:lnTo>
                  <a:pt x="9916" y="7572"/>
                </a:lnTo>
                <a:lnTo>
                  <a:pt x="9965" y="7401"/>
                </a:lnTo>
                <a:lnTo>
                  <a:pt x="10038" y="7230"/>
                </a:lnTo>
                <a:lnTo>
                  <a:pt x="10136" y="7084"/>
                </a:lnTo>
                <a:lnTo>
                  <a:pt x="10283" y="6986"/>
                </a:lnTo>
                <a:lnTo>
                  <a:pt x="10429" y="6888"/>
                </a:lnTo>
                <a:lnTo>
                  <a:pt x="10600" y="6839"/>
                </a:lnTo>
                <a:lnTo>
                  <a:pt x="10771" y="6815"/>
                </a:lnTo>
                <a:close/>
                <a:moveTo>
                  <a:pt x="11308" y="10210"/>
                </a:moveTo>
                <a:lnTo>
                  <a:pt x="11406" y="10234"/>
                </a:lnTo>
                <a:lnTo>
                  <a:pt x="11479" y="10259"/>
                </a:lnTo>
                <a:lnTo>
                  <a:pt x="11577" y="10307"/>
                </a:lnTo>
                <a:lnTo>
                  <a:pt x="11650" y="10356"/>
                </a:lnTo>
                <a:lnTo>
                  <a:pt x="11699" y="10430"/>
                </a:lnTo>
                <a:lnTo>
                  <a:pt x="11748" y="10527"/>
                </a:lnTo>
                <a:lnTo>
                  <a:pt x="11772" y="10625"/>
                </a:lnTo>
                <a:lnTo>
                  <a:pt x="11797" y="10698"/>
                </a:lnTo>
                <a:lnTo>
                  <a:pt x="11772" y="10796"/>
                </a:lnTo>
                <a:lnTo>
                  <a:pt x="11748" y="10894"/>
                </a:lnTo>
                <a:lnTo>
                  <a:pt x="11699" y="10967"/>
                </a:lnTo>
                <a:lnTo>
                  <a:pt x="11650" y="11065"/>
                </a:lnTo>
                <a:lnTo>
                  <a:pt x="11235" y="11431"/>
                </a:lnTo>
                <a:lnTo>
                  <a:pt x="10795" y="11773"/>
                </a:lnTo>
                <a:lnTo>
                  <a:pt x="10307" y="12041"/>
                </a:lnTo>
                <a:lnTo>
                  <a:pt x="9819" y="12286"/>
                </a:lnTo>
                <a:lnTo>
                  <a:pt x="9281" y="12457"/>
                </a:lnTo>
                <a:lnTo>
                  <a:pt x="8768" y="12603"/>
                </a:lnTo>
                <a:lnTo>
                  <a:pt x="8207" y="12676"/>
                </a:lnTo>
                <a:lnTo>
                  <a:pt x="7645" y="12701"/>
                </a:lnTo>
                <a:lnTo>
                  <a:pt x="7083" y="12676"/>
                </a:lnTo>
                <a:lnTo>
                  <a:pt x="6521" y="12603"/>
                </a:lnTo>
                <a:lnTo>
                  <a:pt x="6009" y="12457"/>
                </a:lnTo>
                <a:lnTo>
                  <a:pt x="5471" y="12286"/>
                </a:lnTo>
                <a:lnTo>
                  <a:pt x="4983" y="12041"/>
                </a:lnTo>
                <a:lnTo>
                  <a:pt x="4494" y="11773"/>
                </a:lnTo>
                <a:lnTo>
                  <a:pt x="4055" y="11431"/>
                </a:lnTo>
                <a:lnTo>
                  <a:pt x="3640" y="11065"/>
                </a:lnTo>
                <a:lnTo>
                  <a:pt x="3591" y="10967"/>
                </a:lnTo>
                <a:lnTo>
                  <a:pt x="3542" y="10894"/>
                </a:lnTo>
                <a:lnTo>
                  <a:pt x="3517" y="10796"/>
                </a:lnTo>
                <a:lnTo>
                  <a:pt x="3493" y="10698"/>
                </a:lnTo>
                <a:lnTo>
                  <a:pt x="3517" y="10625"/>
                </a:lnTo>
                <a:lnTo>
                  <a:pt x="3542" y="10527"/>
                </a:lnTo>
                <a:lnTo>
                  <a:pt x="3591" y="10430"/>
                </a:lnTo>
                <a:lnTo>
                  <a:pt x="3640" y="10356"/>
                </a:lnTo>
                <a:lnTo>
                  <a:pt x="3713" y="10307"/>
                </a:lnTo>
                <a:lnTo>
                  <a:pt x="3811" y="10259"/>
                </a:lnTo>
                <a:lnTo>
                  <a:pt x="3884" y="10234"/>
                </a:lnTo>
                <a:lnTo>
                  <a:pt x="3981" y="10210"/>
                </a:lnTo>
                <a:lnTo>
                  <a:pt x="4079" y="10234"/>
                </a:lnTo>
                <a:lnTo>
                  <a:pt x="4177" y="10259"/>
                </a:lnTo>
                <a:lnTo>
                  <a:pt x="4250" y="10307"/>
                </a:lnTo>
                <a:lnTo>
                  <a:pt x="4323" y="10356"/>
                </a:lnTo>
                <a:lnTo>
                  <a:pt x="4690" y="10674"/>
                </a:lnTo>
                <a:lnTo>
                  <a:pt x="5056" y="10942"/>
                </a:lnTo>
                <a:lnTo>
                  <a:pt x="5447" y="11187"/>
                </a:lnTo>
                <a:lnTo>
                  <a:pt x="5862" y="11382"/>
                </a:lnTo>
                <a:lnTo>
                  <a:pt x="6277" y="11529"/>
                </a:lnTo>
                <a:lnTo>
                  <a:pt x="6717" y="11651"/>
                </a:lnTo>
                <a:lnTo>
                  <a:pt x="7181" y="11700"/>
                </a:lnTo>
                <a:lnTo>
                  <a:pt x="7645" y="11724"/>
                </a:lnTo>
                <a:lnTo>
                  <a:pt x="8109" y="11700"/>
                </a:lnTo>
                <a:lnTo>
                  <a:pt x="8573" y="11651"/>
                </a:lnTo>
                <a:lnTo>
                  <a:pt x="9013" y="11529"/>
                </a:lnTo>
                <a:lnTo>
                  <a:pt x="9428" y="11382"/>
                </a:lnTo>
                <a:lnTo>
                  <a:pt x="9843" y="11187"/>
                </a:lnTo>
                <a:lnTo>
                  <a:pt x="10234" y="10942"/>
                </a:lnTo>
                <a:lnTo>
                  <a:pt x="10600" y="10674"/>
                </a:lnTo>
                <a:lnTo>
                  <a:pt x="10966" y="10356"/>
                </a:lnTo>
                <a:lnTo>
                  <a:pt x="11040" y="10307"/>
                </a:lnTo>
                <a:lnTo>
                  <a:pt x="11113" y="10259"/>
                </a:lnTo>
                <a:lnTo>
                  <a:pt x="11211" y="10234"/>
                </a:lnTo>
                <a:lnTo>
                  <a:pt x="11308" y="10210"/>
                </a:lnTo>
                <a:close/>
                <a:moveTo>
                  <a:pt x="7254" y="1"/>
                </a:moveTo>
                <a:lnTo>
                  <a:pt x="6863" y="50"/>
                </a:lnTo>
                <a:lnTo>
                  <a:pt x="6473" y="99"/>
                </a:lnTo>
                <a:lnTo>
                  <a:pt x="6106" y="147"/>
                </a:lnTo>
                <a:lnTo>
                  <a:pt x="5740" y="245"/>
                </a:lnTo>
                <a:lnTo>
                  <a:pt x="5374" y="343"/>
                </a:lnTo>
                <a:lnTo>
                  <a:pt x="5007" y="465"/>
                </a:lnTo>
                <a:lnTo>
                  <a:pt x="4665" y="611"/>
                </a:lnTo>
                <a:lnTo>
                  <a:pt x="4323" y="758"/>
                </a:lnTo>
                <a:lnTo>
                  <a:pt x="4006" y="929"/>
                </a:lnTo>
                <a:lnTo>
                  <a:pt x="3688" y="1100"/>
                </a:lnTo>
                <a:lnTo>
                  <a:pt x="3371" y="1295"/>
                </a:lnTo>
                <a:lnTo>
                  <a:pt x="3078" y="1515"/>
                </a:lnTo>
                <a:lnTo>
                  <a:pt x="2785" y="1735"/>
                </a:lnTo>
                <a:lnTo>
                  <a:pt x="2516" y="1979"/>
                </a:lnTo>
                <a:lnTo>
                  <a:pt x="2247" y="2248"/>
                </a:lnTo>
                <a:lnTo>
                  <a:pt x="1979" y="2516"/>
                </a:lnTo>
                <a:lnTo>
                  <a:pt x="1735" y="2785"/>
                </a:lnTo>
                <a:lnTo>
                  <a:pt x="1515" y="3078"/>
                </a:lnTo>
                <a:lnTo>
                  <a:pt x="1295" y="3371"/>
                </a:lnTo>
                <a:lnTo>
                  <a:pt x="1100" y="3689"/>
                </a:lnTo>
                <a:lnTo>
                  <a:pt x="929" y="4006"/>
                </a:lnTo>
                <a:lnTo>
                  <a:pt x="758" y="4324"/>
                </a:lnTo>
                <a:lnTo>
                  <a:pt x="611" y="4666"/>
                </a:lnTo>
                <a:lnTo>
                  <a:pt x="465" y="5008"/>
                </a:lnTo>
                <a:lnTo>
                  <a:pt x="342" y="5374"/>
                </a:lnTo>
                <a:lnTo>
                  <a:pt x="245" y="5740"/>
                </a:lnTo>
                <a:lnTo>
                  <a:pt x="147" y="6107"/>
                </a:lnTo>
                <a:lnTo>
                  <a:pt x="98" y="6473"/>
                </a:lnTo>
                <a:lnTo>
                  <a:pt x="49" y="6864"/>
                </a:lnTo>
                <a:lnTo>
                  <a:pt x="1" y="7255"/>
                </a:lnTo>
                <a:lnTo>
                  <a:pt x="1" y="7645"/>
                </a:lnTo>
                <a:lnTo>
                  <a:pt x="1" y="8036"/>
                </a:lnTo>
                <a:lnTo>
                  <a:pt x="49" y="8427"/>
                </a:lnTo>
                <a:lnTo>
                  <a:pt x="98" y="8818"/>
                </a:lnTo>
                <a:lnTo>
                  <a:pt x="147" y="9184"/>
                </a:lnTo>
                <a:lnTo>
                  <a:pt x="245" y="9550"/>
                </a:lnTo>
                <a:lnTo>
                  <a:pt x="342" y="9917"/>
                </a:lnTo>
                <a:lnTo>
                  <a:pt x="465" y="10283"/>
                </a:lnTo>
                <a:lnTo>
                  <a:pt x="611" y="10625"/>
                </a:lnTo>
                <a:lnTo>
                  <a:pt x="758" y="10967"/>
                </a:lnTo>
                <a:lnTo>
                  <a:pt x="929" y="11284"/>
                </a:lnTo>
                <a:lnTo>
                  <a:pt x="1100" y="11602"/>
                </a:lnTo>
                <a:lnTo>
                  <a:pt x="1295" y="11919"/>
                </a:lnTo>
                <a:lnTo>
                  <a:pt x="1515" y="12212"/>
                </a:lnTo>
                <a:lnTo>
                  <a:pt x="1735" y="12506"/>
                </a:lnTo>
                <a:lnTo>
                  <a:pt x="1979" y="12774"/>
                </a:lnTo>
                <a:lnTo>
                  <a:pt x="2247" y="13043"/>
                </a:lnTo>
                <a:lnTo>
                  <a:pt x="2516" y="13311"/>
                </a:lnTo>
                <a:lnTo>
                  <a:pt x="2785" y="13556"/>
                </a:lnTo>
                <a:lnTo>
                  <a:pt x="3078" y="13776"/>
                </a:lnTo>
                <a:lnTo>
                  <a:pt x="3371" y="13995"/>
                </a:lnTo>
                <a:lnTo>
                  <a:pt x="3688" y="14191"/>
                </a:lnTo>
                <a:lnTo>
                  <a:pt x="4006" y="14362"/>
                </a:lnTo>
                <a:lnTo>
                  <a:pt x="4323" y="14533"/>
                </a:lnTo>
                <a:lnTo>
                  <a:pt x="4665" y="14679"/>
                </a:lnTo>
                <a:lnTo>
                  <a:pt x="5007" y="14826"/>
                </a:lnTo>
                <a:lnTo>
                  <a:pt x="5374" y="14948"/>
                </a:lnTo>
                <a:lnTo>
                  <a:pt x="5740" y="15046"/>
                </a:lnTo>
                <a:lnTo>
                  <a:pt x="6106" y="15143"/>
                </a:lnTo>
                <a:lnTo>
                  <a:pt x="6473" y="15192"/>
                </a:lnTo>
                <a:lnTo>
                  <a:pt x="6863" y="15241"/>
                </a:lnTo>
                <a:lnTo>
                  <a:pt x="7254" y="15290"/>
                </a:lnTo>
                <a:lnTo>
                  <a:pt x="8036" y="15290"/>
                </a:lnTo>
                <a:lnTo>
                  <a:pt x="8426" y="15241"/>
                </a:lnTo>
                <a:lnTo>
                  <a:pt x="8817" y="15192"/>
                </a:lnTo>
                <a:lnTo>
                  <a:pt x="9184" y="15143"/>
                </a:lnTo>
                <a:lnTo>
                  <a:pt x="9550" y="15046"/>
                </a:lnTo>
                <a:lnTo>
                  <a:pt x="9916" y="14948"/>
                </a:lnTo>
                <a:lnTo>
                  <a:pt x="10283" y="14826"/>
                </a:lnTo>
                <a:lnTo>
                  <a:pt x="10625" y="14679"/>
                </a:lnTo>
                <a:lnTo>
                  <a:pt x="10966" y="14533"/>
                </a:lnTo>
                <a:lnTo>
                  <a:pt x="11284" y="14362"/>
                </a:lnTo>
                <a:lnTo>
                  <a:pt x="11601" y="14191"/>
                </a:lnTo>
                <a:lnTo>
                  <a:pt x="11919" y="13995"/>
                </a:lnTo>
                <a:lnTo>
                  <a:pt x="12212" y="13776"/>
                </a:lnTo>
                <a:lnTo>
                  <a:pt x="12505" y="13556"/>
                </a:lnTo>
                <a:lnTo>
                  <a:pt x="12774" y="13311"/>
                </a:lnTo>
                <a:lnTo>
                  <a:pt x="13042" y="13043"/>
                </a:lnTo>
                <a:lnTo>
                  <a:pt x="13311" y="12774"/>
                </a:lnTo>
                <a:lnTo>
                  <a:pt x="13555" y="12506"/>
                </a:lnTo>
                <a:lnTo>
                  <a:pt x="13775" y="12212"/>
                </a:lnTo>
                <a:lnTo>
                  <a:pt x="13995" y="11919"/>
                </a:lnTo>
                <a:lnTo>
                  <a:pt x="14190" y="11602"/>
                </a:lnTo>
                <a:lnTo>
                  <a:pt x="14361" y="11284"/>
                </a:lnTo>
                <a:lnTo>
                  <a:pt x="14532" y="10967"/>
                </a:lnTo>
                <a:lnTo>
                  <a:pt x="14679" y="10625"/>
                </a:lnTo>
                <a:lnTo>
                  <a:pt x="14825" y="10283"/>
                </a:lnTo>
                <a:lnTo>
                  <a:pt x="14947" y="9917"/>
                </a:lnTo>
                <a:lnTo>
                  <a:pt x="15045" y="9550"/>
                </a:lnTo>
                <a:lnTo>
                  <a:pt x="15143" y="9184"/>
                </a:lnTo>
                <a:lnTo>
                  <a:pt x="15192" y="8818"/>
                </a:lnTo>
                <a:lnTo>
                  <a:pt x="15240" y="8427"/>
                </a:lnTo>
                <a:lnTo>
                  <a:pt x="15289" y="8036"/>
                </a:lnTo>
                <a:lnTo>
                  <a:pt x="15289" y="7645"/>
                </a:lnTo>
                <a:lnTo>
                  <a:pt x="15289" y="7255"/>
                </a:lnTo>
                <a:lnTo>
                  <a:pt x="15240" y="6864"/>
                </a:lnTo>
                <a:lnTo>
                  <a:pt x="15192" y="6473"/>
                </a:lnTo>
                <a:lnTo>
                  <a:pt x="15143" y="6107"/>
                </a:lnTo>
                <a:lnTo>
                  <a:pt x="15045" y="5740"/>
                </a:lnTo>
                <a:lnTo>
                  <a:pt x="14947" y="5374"/>
                </a:lnTo>
                <a:lnTo>
                  <a:pt x="14825" y="5008"/>
                </a:lnTo>
                <a:lnTo>
                  <a:pt x="14679" y="4666"/>
                </a:lnTo>
                <a:lnTo>
                  <a:pt x="14532" y="4324"/>
                </a:lnTo>
                <a:lnTo>
                  <a:pt x="14361" y="4006"/>
                </a:lnTo>
                <a:lnTo>
                  <a:pt x="14190" y="3689"/>
                </a:lnTo>
                <a:lnTo>
                  <a:pt x="13995" y="3371"/>
                </a:lnTo>
                <a:lnTo>
                  <a:pt x="13775" y="3078"/>
                </a:lnTo>
                <a:lnTo>
                  <a:pt x="13555" y="2785"/>
                </a:lnTo>
                <a:lnTo>
                  <a:pt x="13311" y="2516"/>
                </a:lnTo>
                <a:lnTo>
                  <a:pt x="13042" y="2248"/>
                </a:lnTo>
                <a:lnTo>
                  <a:pt x="12774" y="1979"/>
                </a:lnTo>
                <a:lnTo>
                  <a:pt x="12505" y="1735"/>
                </a:lnTo>
                <a:lnTo>
                  <a:pt x="12212" y="1515"/>
                </a:lnTo>
                <a:lnTo>
                  <a:pt x="11919" y="1295"/>
                </a:lnTo>
                <a:lnTo>
                  <a:pt x="11601" y="1100"/>
                </a:lnTo>
                <a:lnTo>
                  <a:pt x="11284" y="929"/>
                </a:lnTo>
                <a:lnTo>
                  <a:pt x="10966" y="758"/>
                </a:lnTo>
                <a:lnTo>
                  <a:pt x="10625" y="611"/>
                </a:lnTo>
                <a:lnTo>
                  <a:pt x="10283" y="465"/>
                </a:lnTo>
                <a:lnTo>
                  <a:pt x="9916" y="343"/>
                </a:lnTo>
                <a:lnTo>
                  <a:pt x="9550" y="245"/>
                </a:lnTo>
                <a:lnTo>
                  <a:pt x="9184" y="147"/>
                </a:lnTo>
                <a:lnTo>
                  <a:pt x="8817" y="99"/>
                </a:lnTo>
                <a:lnTo>
                  <a:pt x="8426" y="50"/>
                </a:lnTo>
                <a:lnTo>
                  <a:pt x="8036"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Shape 175"/>
          <p:cNvSpPr txBox="1">
            <a:spLocks noGrp="1"/>
          </p:cNvSpPr>
          <p:nvPr>
            <p:ph type="subTitle" idx="4294967295"/>
          </p:nvPr>
        </p:nvSpPr>
        <p:spPr>
          <a:xfrm>
            <a:off x="893700" y="686625"/>
            <a:ext cx="5561100" cy="1046400"/>
          </a:xfrm>
          <a:prstGeom prst="rect">
            <a:avLst/>
          </a:prstGeom>
        </p:spPr>
        <p:txBody>
          <a:bodyPr wrap="square" lIns="91425" tIns="91425" rIns="91425" bIns="91425" anchor="t" anchorCtr="0">
            <a:noAutofit/>
          </a:bodyPr>
          <a:lstStyle/>
          <a:p>
            <a:pPr marL="0" marR="0" lvl="0" indent="0" algn="l" rtl="0">
              <a:lnSpc>
                <a:spcPct val="100000"/>
              </a:lnSpc>
              <a:spcBef>
                <a:spcPts val="600"/>
              </a:spcBef>
              <a:spcAft>
                <a:spcPts val="0"/>
              </a:spcAft>
              <a:buNone/>
            </a:pPr>
            <a:r>
              <a:rPr lang="en" sz="3600" b="1">
                <a:solidFill>
                  <a:srgbClr val="2185C5"/>
                </a:solidFill>
              </a:rPr>
              <a:t>Objetivos Específicos 2/2</a:t>
            </a:r>
          </a:p>
        </p:txBody>
      </p:sp>
      <p:sp>
        <p:nvSpPr>
          <p:cNvPr id="176" name="Shape 176"/>
          <p:cNvSpPr txBox="1"/>
          <p:nvPr/>
        </p:nvSpPr>
        <p:spPr>
          <a:xfrm>
            <a:off x="893700" y="1938025"/>
            <a:ext cx="7678800" cy="4295400"/>
          </a:xfrm>
          <a:prstGeom prst="rect">
            <a:avLst/>
          </a:prstGeom>
          <a:noFill/>
          <a:ln>
            <a:noFill/>
          </a:ln>
        </p:spPr>
        <p:txBody>
          <a:bodyPr wrap="square" lIns="91425" tIns="91425" rIns="91425" bIns="91425" anchor="ctr" anchorCtr="0">
            <a:noAutofit/>
          </a:bodyPr>
          <a:lstStyle/>
          <a:p>
            <a:pPr marL="457200" marR="0" lvl="0" indent="-419100" algn="l" rtl="0">
              <a:lnSpc>
                <a:spcPct val="100000"/>
              </a:lnSpc>
              <a:spcBef>
                <a:spcPts val="600"/>
              </a:spcBef>
              <a:spcAft>
                <a:spcPts val="0"/>
              </a:spcAft>
              <a:buClr>
                <a:srgbClr val="677480"/>
              </a:buClr>
              <a:buSzPct val="100000"/>
              <a:buFont typeface="Lato"/>
              <a:buChar char="▷"/>
            </a:pPr>
            <a:r>
              <a:rPr lang="en" sz="3000">
                <a:solidFill>
                  <a:srgbClr val="677480"/>
                </a:solidFill>
                <a:latin typeface="Lato"/>
                <a:ea typeface="Lato"/>
                <a:cs typeface="Lato"/>
                <a:sym typeface="Lato"/>
              </a:rPr>
              <a:t>Desarrollar una propuesta a través de una aplicación móvil multiplataforma que fortalezca las debilidades de usabilidad del portal web MiESPE.</a:t>
            </a:r>
          </a:p>
          <a:p>
            <a:pPr marL="457200" marR="0" lvl="0" indent="-419100" algn="l" rtl="0">
              <a:lnSpc>
                <a:spcPct val="100000"/>
              </a:lnSpc>
              <a:spcBef>
                <a:spcPts val="600"/>
              </a:spcBef>
              <a:spcAft>
                <a:spcPts val="0"/>
              </a:spcAft>
              <a:buClr>
                <a:srgbClr val="677480"/>
              </a:buClr>
              <a:buSzPct val="100000"/>
              <a:buFont typeface="Lato"/>
              <a:buChar char="▷"/>
            </a:pPr>
            <a:r>
              <a:rPr lang="en" sz="3000">
                <a:solidFill>
                  <a:srgbClr val="677480"/>
                </a:solidFill>
                <a:latin typeface="Lato"/>
                <a:ea typeface="Lato"/>
                <a:cs typeface="Lato"/>
                <a:sym typeface="Lato"/>
              </a:rPr>
              <a:t>Evaluar la propuesta mediante pruebas de usabilidad y comparar los resultados obtenidos.</a:t>
            </a:r>
          </a:p>
          <a:p>
            <a:pPr marL="0" marR="0" lvl="0" indent="0" algn="just" rtl="0">
              <a:lnSpc>
                <a:spcPct val="100000"/>
              </a:lnSpc>
              <a:spcBef>
                <a:spcPts val="600"/>
              </a:spcBef>
              <a:spcAft>
                <a:spcPts val="0"/>
              </a:spcAft>
              <a:buNone/>
            </a:pPr>
            <a:endParaRPr sz="3000">
              <a:solidFill>
                <a:srgbClr val="677480"/>
              </a:solidFill>
              <a:latin typeface="Lato"/>
              <a:ea typeface="Lato"/>
              <a:cs typeface="Lato"/>
              <a:sym typeface="Lato"/>
            </a:endParaRPr>
          </a:p>
        </p:txBody>
      </p:sp>
    </p:spTree>
  </p:cSld>
  <p:clrMapOvr>
    <a:masterClrMapping/>
  </p:clrMapOvr>
</p:sld>
</file>

<file path=ppt/theme/theme1.xml><?xml version="1.0" encoding="utf-8"?>
<a:theme xmlns:a="http://schemas.openxmlformats.org/drawingml/2006/main" name="Antonio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2565</Words>
  <Application>Microsoft Office PowerPoint</Application>
  <PresentationFormat>Presentación en pantalla (4:3)</PresentationFormat>
  <Paragraphs>283</Paragraphs>
  <Slides>84</Slides>
  <Notes>84</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84</vt:i4>
      </vt:variant>
    </vt:vector>
  </HeadingPairs>
  <TitlesOfParts>
    <vt:vector size="89" baseType="lpstr">
      <vt:lpstr>Times New Roman</vt:lpstr>
      <vt:lpstr>Raleway</vt:lpstr>
      <vt:lpstr>Lato</vt:lpstr>
      <vt:lpstr>Arial</vt:lpstr>
      <vt:lpstr>Antonio template</vt:lpstr>
      <vt:lpstr>Mejoramiento de la Usabilidad del Módulo de Alumnos del Portal Web MiESPE de la Universidad de las Fuerzas Armadas ESPE a través de Aplicaciones Móviles Multiplataforma</vt:lpstr>
      <vt:lpstr>Agenda del día</vt:lpstr>
      <vt:lpstr>Presentación de PowerPoint</vt:lpstr>
      <vt:lpstr>1. PROBLEMA</vt:lpstr>
      <vt:lpstr>Presentación de PowerPoint</vt:lpstr>
      <vt:lpstr>Presentación de PowerPoint</vt:lpstr>
      <vt:lpstr>Presentación de PowerPoint</vt:lpstr>
      <vt:lpstr>Presentación de PowerPoint</vt:lpstr>
      <vt:lpstr>Presentación de PowerPoint</vt:lpstr>
      <vt:lpstr>Metodología DSR</vt:lpstr>
      <vt:lpstr>Presentación de PowerPoint</vt:lpstr>
      <vt:lpstr>Presentación de PowerPoint</vt:lpstr>
      <vt:lpstr>2. CONTEXTO</vt:lpstr>
      <vt:lpstr>HCI</vt:lpstr>
      <vt:lpstr>Presentación de PowerPoint</vt:lpstr>
      <vt:lpstr>EXPERIENCIA DE USUARIO</vt:lpstr>
      <vt:lpstr>Presentación de PowerPoint</vt:lpstr>
      <vt:lpstr>INTERFAZ DE USUARIO UI</vt:lpstr>
      <vt:lpstr>Presentación de PowerPoint</vt:lpstr>
      <vt:lpstr>Presentación de PowerPoint</vt:lpstr>
      <vt:lpstr>Presentación de PowerPoint</vt:lpstr>
      <vt:lpstr>DISEÑO CENTRADO EN EL USUARIO</vt:lpstr>
      <vt:lpstr>Presentación de PowerPoint</vt:lpstr>
      <vt:lpstr>Presentación de PowerPoint</vt:lpstr>
      <vt:lpstr>USABILIDAD</vt:lpstr>
      <vt:lpstr>ISO/IEC 9126-1</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3. EL ARTEFACTO</vt:lpstr>
      <vt:lpstr>Presentación de PowerPoint</vt:lpstr>
      <vt:lpstr>DESARROLLO MÓVIL MULTIPLATAFORMA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4. PROCESO DE EVALUACIÓN</vt:lpstr>
      <vt:lpstr>EVALUACIÓN HEURÍSTICA</vt:lpstr>
      <vt:lpstr>PRUEBA DE USABILIDAD (2/3)</vt:lpstr>
      <vt:lpstr>PRUEBA DE USABILIDAD (3/3)</vt:lpstr>
      <vt:lpstr>Tarea 4 (Ejemplo)</vt:lpstr>
      <vt:lpstr>MÉTRICAS DE USABILIDAD</vt:lpstr>
      <vt:lpstr>ENTORNO DE PRUEBA</vt:lpstr>
      <vt:lpstr>Presentación de PowerPoint</vt:lpstr>
      <vt:lpstr>Presentación de PowerPoint</vt:lpstr>
      <vt:lpstr>Presentación de PowerPoint</vt:lpstr>
      <vt:lpstr>5. RESULTADOS</vt:lpstr>
      <vt:lpstr>Evaluación Heurística</vt:lpstr>
      <vt:lpstr>31</vt:lpstr>
      <vt:lpstr>Presentación de PowerPoint</vt:lpstr>
      <vt:lpstr>Pruebas de Usabilidad</vt:lpstr>
      <vt:lpstr>Tablas y Gráficas</vt:lpstr>
      <vt:lpstr>Eficiencia</vt:lpstr>
      <vt:lpstr>Eficiencia</vt:lpstr>
      <vt:lpstr>Eficiencia</vt:lpstr>
      <vt:lpstr>Eficacia</vt:lpstr>
      <vt:lpstr>Eficacia</vt:lpstr>
      <vt:lpstr>Satisfacción - Post Tarea</vt:lpstr>
      <vt:lpstr>Satisfacción - Post Tarea</vt:lpstr>
      <vt:lpstr>Satisfacción - Post Prueba</vt:lpstr>
      <vt:lpstr>Satisfacción - Post Prueba</vt:lpstr>
      <vt:lpstr>Opiniones del usuario Portal Web - Colegio</vt:lpstr>
      <vt:lpstr>Opiniones del usuario Universidad Aplicación Móvil</vt:lpstr>
      <vt:lpstr>Presentación de PowerPoint</vt:lpstr>
      <vt:lpstr>Presentación de PowerPoint</vt:lpstr>
      <vt:lpstr>Presentación de PowerPoint</vt:lpstr>
      <vt:lpstr>Presentación de PowerPoint</vt:lpstr>
      <vt:lpstr>6. CONCLUSIONES</vt:lpstr>
      <vt:lpstr>Presentación de PowerPoint</vt:lpstr>
      <vt:lpstr>Presentación de PowerPoint</vt:lpstr>
      <vt:lpstr>Presentación de PowerPoint</vt:lpstr>
      <vt:lpstr>7. RECOMENDACIONES</vt:lpstr>
      <vt:lpstr>Presentación de PowerPoint</vt:lpstr>
      <vt:lpstr>Presentación de PowerPoint</vt:lpstr>
      <vt:lpstr>Presentación de PowerPoint</vt:lpstr>
      <vt:lpstr>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Mejoramiento de la Usabilidad del Módulo de Alumnos del Portal Web MiESPE de la Universidad de las Fuerzas Armadas ESPE a través de Aplicaciones Móviles Multiplataforma</dc:title>
  <dc:creator>Andrés Liger Guerrero</dc:creator>
  <cp:lastModifiedBy>Andrés Liger Guerrero</cp:lastModifiedBy>
  <cp:revision>1</cp:revision>
  <dcterms:modified xsi:type="dcterms:W3CDTF">2017-09-24T19:07:49Z</dcterms:modified>
</cp:coreProperties>
</file>