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60" r:id="rId4"/>
    <p:sldId id="261" r:id="rId5"/>
    <p:sldId id="262" r:id="rId6"/>
    <p:sldId id="263" r:id="rId7"/>
    <p:sldId id="266" r:id="rId8"/>
    <p:sldId id="267" r:id="rId9"/>
    <p:sldId id="268"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71" r:id="rId26"/>
    <p:sldId id="272" r:id="rId27"/>
    <p:sldId id="273" r:id="rId28"/>
    <p:sldId id="294" r:id="rId29"/>
    <p:sldId id="296" r:id="rId30"/>
    <p:sldId id="276" r:id="rId31"/>
    <p:sldId id="275" r:id="rId32"/>
    <p:sldId id="259" r:id="rId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2" autoAdjust="0"/>
    <p:restoredTop sz="94660"/>
  </p:normalViewPr>
  <p:slideViewPr>
    <p:cSldViewPr>
      <p:cViewPr>
        <p:scale>
          <a:sx n="70" d="100"/>
          <a:sy n="70" d="100"/>
        </p:scale>
        <p:origin x="-11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asanza\Documents\Personal%20U\Tesis\Floricolas\exportaciones%20de%20ros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UARIO\Downloads\encuesta%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a:pPr>
            <a:r>
              <a:rPr lang="en-US"/>
              <a:t>Exportaciones de rosas frescas ecuatorianas</a:t>
            </a:r>
          </a:p>
          <a:p>
            <a:pPr>
              <a:defRPr/>
            </a:pPr>
            <a:r>
              <a:rPr lang="en-US"/>
              <a:t>2012 - 2016</a:t>
            </a:r>
          </a:p>
        </c:rich>
      </c:tx>
      <c:overlay val="0"/>
    </c:title>
    <c:autoTitleDeleted val="0"/>
    <c:plotArea>
      <c:layout/>
      <c:barChart>
        <c:barDir val="col"/>
        <c:grouping val="clustered"/>
        <c:varyColors val="0"/>
        <c:ser>
          <c:idx val="1"/>
          <c:order val="0"/>
          <c:tx>
            <c:strRef>
              <c:f>Hoja1!$B$1</c:f>
              <c:strCache>
                <c:ptCount val="1"/>
                <c:pt idx="0">
                  <c:v>Millones USD</c:v>
                </c:pt>
              </c:strCache>
            </c:strRef>
          </c:tx>
          <c:invertIfNegative val="0"/>
          <c:cat>
            <c:numRef>
              <c:f>Hoja1!$A$2:$A$6</c:f>
              <c:numCache>
                <c:formatCode>General</c:formatCode>
                <c:ptCount val="5"/>
                <c:pt idx="0">
                  <c:v>2012</c:v>
                </c:pt>
                <c:pt idx="1">
                  <c:v>2013</c:v>
                </c:pt>
                <c:pt idx="2">
                  <c:v>2014</c:v>
                </c:pt>
                <c:pt idx="3">
                  <c:v>2015</c:v>
                </c:pt>
                <c:pt idx="4">
                  <c:v>2016</c:v>
                </c:pt>
              </c:numCache>
            </c:numRef>
          </c:cat>
          <c:val>
            <c:numRef>
              <c:f>Hoja1!$B$2:$B$6</c:f>
              <c:numCache>
                <c:formatCode>General</c:formatCode>
                <c:ptCount val="5"/>
                <c:pt idx="0">
                  <c:v>533</c:v>
                </c:pt>
                <c:pt idx="1">
                  <c:v>612</c:v>
                </c:pt>
                <c:pt idx="2">
                  <c:v>698</c:v>
                </c:pt>
                <c:pt idx="3">
                  <c:v>604</c:v>
                </c:pt>
                <c:pt idx="4">
                  <c:v>601</c:v>
                </c:pt>
              </c:numCache>
            </c:numRef>
          </c:val>
          <c:extLst xmlns:c16r2="http://schemas.microsoft.com/office/drawing/2015/06/chart">
            <c:ext xmlns:c16="http://schemas.microsoft.com/office/drawing/2014/chart" uri="{C3380CC4-5D6E-409C-BE32-E72D297353CC}">
              <c16:uniqueId val="{00000000-20A1-4E47-80C2-D05BBFCB82BE}"/>
            </c:ext>
          </c:extLst>
        </c:ser>
        <c:dLbls>
          <c:showLegendKey val="0"/>
          <c:showVal val="0"/>
          <c:showCatName val="0"/>
          <c:showSerName val="0"/>
          <c:showPercent val="0"/>
          <c:showBubbleSize val="0"/>
        </c:dLbls>
        <c:gapWidth val="150"/>
        <c:axId val="193229824"/>
        <c:axId val="169106176"/>
      </c:barChart>
      <c:catAx>
        <c:axId val="193229824"/>
        <c:scaling>
          <c:orientation val="minMax"/>
        </c:scaling>
        <c:delete val="0"/>
        <c:axPos val="b"/>
        <c:numFmt formatCode="General" sourceLinked="1"/>
        <c:majorTickMark val="none"/>
        <c:minorTickMark val="none"/>
        <c:tickLblPos val="nextTo"/>
        <c:crossAx val="169106176"/>
        <c:crosses val="autoZero"/>
        <c:auto val="1"/>
        <c:lblAlgn val="ctr"/>
        <c:lblOffset val="100"/>
        <c:noMultiLvlLbl val="0"/>
      </c:catAx>
      <c:valAx>
        <c:axId val="169106176"/>
        <c:scaling>
          <c:orientation val="minMax"/>
        </c:scaling>
        <c:delete val="0"/>
        <c:axPos val="l"/>
        <c:majorGridlines/>
        <c:numFmt formatCode="General" sourceLinked="1"/>
        <c:majorTickMark val="none"/>
        <c:minorTickMark val="none"/>
        <c:tickLblPos val="nextTo"/>
        <c:crossAx val="193229824"/>
        <c:crosses val="autoZero"/>
        <c:crossBetween val="between"/>
      </c:valAx>
      <c:dTable>
        <c:showHorzBorder val="1"/>
        <c:showVertBorder val="1"/>
        <c:showOutline val="1"/>
        <c:showKeys val="1"/>
        <c:txPr>
          <a:bodyPr/>
          <a:lstStyle/>
          <a:p>
            <a:pPr rtl="0">
              <a:defRPr sz="1200"/>
            </a:pPr>
            <a:endParaRPr lang="es-EC"/>
          </a:p>
        </c:txPr>
      </c:dTable>
    </c:plotArea>
    <c:plotVisOnly val="1"/>
    <c:dispBlanksAs val="gap"/>
    <c:showDLblsOverMax val="0"/>
  </c:chart>
  <c:txPr>
    <a:bodyPr/>
    <a:lstStyle/>
    <a:p>
      <a:pPr>
        <a:defRPr sz="1100"/>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s-EC"/>
              <a:t>Participación</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0"/>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1-0135-4605-BDAF-433AC1B7ACEB}"/>
              </c:ext>
            </c:extLst>
          </c:dPt>
          <c:dPt>
            <c:idx val="1"/>
            <c:bubble3D val="0"/>
            <c:spPr>
              <a:solidFill>
                <a:schemeClr val="accent3"/>
              </a:solidFill>
              <a:ln w="25400" cap="flat" cmpd="sng" algn="ctr">
                <a:solidFill>
                  <a:schemeClr val="accent3">
                    <a:shade val="50000"/>
                  </a:schemeClr>
                </a:solidFill>
                <a:prstDash val="solid"/>
              </a:ln>
              <a:effectLst/>
            </c:spPr>
            <c:extLst xmlns:c16r2="http://schemas.microsoft.com/office/drawing/2015/06/chart">
              <c:ext xmlns:c16="http://schemas.microsoft.com/office/drawing/2014/chart" uri="{C3380CC4-5D6E-409C-BE32-E72D297353CC}">
                <c16:uniqueId val="{00000003-0135-4605-BDAF-433AC1B7ACEB}"/>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'NIIF 15'!$B$8:$B$9</c:f>
              <c:strCache>
                <c:ptCount val="2"/>
                <c:pt idx="0">
                  <c:v>SI</c:v>
                </c:pt>
                <c:pt idx="1">
                  <c:v>NO</c:v>
                </c:pt>
              </c:strCache>
            </c:strRef>
          </c:cat>
          <c:val>
            <c:numRef>
              <c:f>'NIIF 15'!$C$8:$C$9</c:f>
              <c:numCache>
                <c:formatCode>General</c:formatCode>
                <c:ptCount val="2"/>
                <c:pt idx="0">
                  <c:v>3</c:v>
                </c:pt>
                <c:pt idx="1">
                  <c:v>28</c:v>
                </c:pt>
              </c:numCache>
            </c:numRef>
          </c:val>
          <c:extLst xmlns:c16r2="http://schemas.microsoft.com/office/drawing/2015/06/chart">
            <c:ext xmlns:c16="http://schemas.microsoft.com/office/drawing/2014/chart" uri="{C3380CC4-5D6E-409C-BE32-E72D297353CC}">
              <c16:uniqueId val="{00000004-0135-4605-BDAF-433AC1B7ACEB}"/>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400"/>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a:pPr>
            <a:r>
              <a:rPr lang="es-EC"/>
              <a:t>Variación</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'NIIF 15'!$E$8:$E$10</c:f>
              <c:strCache>
                <c:ptCount val="3"/>
                <c:pt idx="0">
                  <c:v>0% - 10%</c:v>
                </c:pt>
                <c:pt idx="1">
                  <c:v>10% -20%</c:v>
                </c:pt>
                <c:pt idx="2">
                  <c:v>20%  en adelante</c:v>
                </c:pt>
              </c:strCache>
            </c:strRef>
          </c:cat>
          <c:val>
            <c:numRef>
              <c:f>'NIIF 15'!$F$8:$F$10</c:f>
              <c:numCache>
                <c:formatCode>General</c:formatCode>
                <c:ptCount val="3"/>
                <c:pt idx="0">
                  <c:v>3</c:v>
                </c:pt>
                <c:pt idx="1">
                  <c:v>0</c:v>
                </c:pt>
                <c:pt idx="2">
                  <c:v>0</c:v>
                </c:pt>
              </c:numCache>
            </c:numRef>
          </c:val>
          <c:extLst xmlns:c16r2="http://schemas.microsoft.com/office/drawing/2015/06/chart">
            <c:ext xmlns:c16="http://schemas.microsoft.com/office/drawing/2014/chart" uri="{C3380CC4-5D6E-409C-BE32-E72D297353CC}">
              <c16:uniqueId val="{00000000-741A-4D49-9832-A3CDE3B146D0}"/>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200"/>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en-US"/>
              <a:t>Participación</a:t>
            </a:r>
          </a:p>
        </c:rich>
      </c:tx>
      <c:overlay val="0"/>
    </c:title>
    <c:autoTitleDeleted val="0"/>
    <c:view3D>
      <c:rotX val="15"/>
      <c:rotY val="20"/>
      <c:rAngAx val="1"/>
    </c:view3D>
    <c:floor>
      <c:thickness val="0"/>
    </c:floor>
    <c:sideWall>
      <c:thickness val="0"/>
    </c:sideWall>
    <c:backWall>
      <c:thickness val="0"/>
    </c:backWall>
    <c:plotArea>
      <c:layout/>
      <c:bar3DChart>
        <c:barDir val="bar"/>
        <c:grouping val="stacked"/>
        <c:varyColors val="0"/>
        <c:ser>
          <c:idx val="0"/>
          <c:order val="0"/>
          <c:tx>
            <c:strRef>
              <c:f>'NIIF 15'!$C$7</c:f>
              <c:strCache>
                <c:ptCount val="1"/>
                <c:pt idx="0">
                  <c:v>Participacion</c:v>
                </c:pt>
              </c:strCache>
            </c:strRef>
          </c:tx>
          <c:invertIfNegative val="0"/>
          <c:dPt>
            <c:idx val="1"/>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1-03B2-4E56-BEE5-E498969DA879}"/>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'NIIF 15'!$B$8:$B$9</c:f>
              <c:strCache>
                <c:ptCount val="2"/>
                <c:pt idx="0">
                  <c:v>SI</c:v>
                </c:pt>
                <c:pt idx="1">
                  <c:v>NO</c:v>
                </c:pt>
              </c:strCache>
            </c:strRef>
          </c:cat>
          <c:val>
            <c:numRef>
              <c:f>'NIIF 15'!$C$8:$C$9</c:f>
              <c:numCache>
                <c:formatCode>0%</c:formatCode>
                <c:ptCount val="2"/>
                <c:pt idx="0">
                  <c:v>9.6774193548387094E-2</c:v>
                </c:pt>
                <c:pt idx="1">
                  <c:v>0.90322580645161288</c:v>
                </c:pt>
              </c:numCache>
            </c:numRef>
          </c:val>
          <c:extLst xmlns:c16r2="http://schemas.microsoft.com/office/drawing/2015/06/chart">
            <c:ext xmlns:c16="http://schemas.microsoft.com/office/drawing/2014/chart" uri="{C3380CC4-5D6E-409C-BE32-E72D297353CC}">
              <c16:uniqueId val="{00000002-03B2-4E56-BEE5-E498969DA879}"/>
            </c:ext>
          </c:extLst>
        </c:ser>
        <c:dLbls>
          <c:showLegendKey val="0"/>
          <c:showVal val="1"/>
          <c:showCatName val="0"/>
          <c:showSerName val="0"/>
          <c:showPercent val="0"/>
          <c:showBubbleSize val="0"/>
        </c:dLbls>
        <c:gapWidth val="95"/>
        <c:gapDepth val="95"/>
        <c:shape val="box"/>
        <c:axId val="197463552"/>
        <c:axId val="196889984"/>
        <c:axId val="0"/>
      </c:bar3DChart>
      <c:catAx>
        <c:axId val="197463552"/>
        <c:scaling>
          <c:orientation val="minMax"/>
        </c:scaling>
        <c:delete val="0"/>
        <c:axPos val="l"/>
        <c:numFmt formatCode="General" sourceLinked="0"/>
        <c:majorTickMark val="none"/>
        <c:minorTickMark val="none"/>
        <c:tickLblPos val="nextTo"/>
        <c:crossAx val="196889984"/>
        <c:crosses val="autoZero"/>
        <c:auto val="1"/>
        <c:lblAlgn val="ctr"/>
        <c:lblOffset val="100"/>
        <c:noMultiLvlLbl val="0"/>
      </c:catAx>
      <c:valAx>
        <c:axId val="196889984"/>
        <c:scaling>
          <c:orientation val="minMax"/>
        </c:scaling>
        <c:delete val="1"/>
        <c:axPos val="b"/>
        <c:numFmt formatCode="0%" sourceLinked="1"/>
        <c:majorTickMark val="out"/>
        <c:minorTickMark val="none"/>
        <c:tickLblPos val="nextTo"/>
        <c:crossAx val="197463552"/>
        <c:crosses val="autoZero"/>
        <c:crossBetween val="between"/>
      </c:valAx>
    </c:plotArea>
    <c:legend>
      <c:legendPos val="t"/>
      <c:overlay val="0"/>
    </c:legend>
    <c:plotVisOnly val="1"/>
    <c:dispBlanksAs val="gap"/>
    <c:showDLblsOverMax val="0"/>
  </c:chart>
  <c:txPr>
    <a:bodyPr/>
    <a:lstStyle/>
    <a:p>
      <a:pPr>
        <a:defRPr sz="1200"/>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400"/>
            </a:pPr>
            <a:r>
              <a:rPr lang="es-EC" sz="1400"/>
              <a:t>Personal Capacitado</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1-F5A3-431A-8302-A3862C63394E}"/>
              </c:ext>
            </c:extLst>
          </c:dPt>
          <c:dPt>
            <c:idx val="2"/>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3-F5A3-431A-8302-A3862C63394E}"/>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'NIIF 15'!$E$13:$E$16</c:f>
              <c:strCache>
                <c:ptCount val="4"/>
                <c:pt idx="0">
                  <c:v>Personal ejecutivo</c:v>
                </c:pt>
                <c:pt idx="1">
                  <c:v>Área financiera</c:v>
                </c:pt>
                <c:pt idx="2">
                  <c:v>Área contable</c:v>
                </c:pt>
                <c:pt idx="3">
                  <c:v>Todas las áreas de la empresa</c:v>
                </c:pt>
              </c:strCache>
            </c:strRef>
          </c:cat>
          <c:val>
            <c:numRef>
              <c:f>'NIIF 15'!$F$13:$F$16</c:f>
              <c:numCache>
                <c:formatCode>0%</c:formatCode>
                <c:ptCount val="4"/>
                <c:pt idx="0">
                  <c:v>0.4</c:v>
                </c:pt>
                <c:pt idx="1">
                  <c:v>1</c:v>
                </c:pt>
                <c:pt idx="2">
                  <c:v>1</c:v>
                </c:pt>
                <c:pt idx="3" formatCode="General">
                  <c:v>0</c:v>
                </c:pt>
              </c:numCache>
            </c:numRef>
          </c:val>
          <c:extLst xmlns:c16r2="http://schemas.microsoft.com/office/drawing/2015/06/chart">
            <c:ext xmlns:c16="http://schemas.microsoft.com/office/drawing/2014/chart" uri="{C3380CC4-5D6E-409C-BE32-E72D297353CC}">
              <c16:uniqueId val="{00000004-F5A3-431A-8302-A3862C63394E}"/>
            </c:ext>
          </c:extLst>
        </c:ser>
        <c:dLbls>
          <c:showLegendKey val="0"/>
          <c:showVal val="1"/>
          <c:showCatName val="0"/>
          <c:showSerName val="0"/>
          <c:showPercent val="0"/>
          <c:showBubbleSize val="0"/>
        </c:dLbls>
        <c:gapWidth val="150"/>
        <c:shape val="box"/>
        <c:axId val="197300224"/>
        <c:axId val="196892288"/>
        <c:axId val="0"/>
      </c:bar3DChart>
      <c:catAx>
        <c:axId val="197300224"/>
        <c:scaling>
          <c:orientation val="minMax"/>
        </c:scaling>
        <c:delete val="0"/>
        <c:axPos val="b"/>
        <c:numFmt formatCode="General" sourceLinked="0"/>
        <c:majorTickMark val="none"/>
        <c:minorTickMark val="none"/>
        <c:tickLblPos val="nextTo"/>
        <c:crossAx val="196892288"/>
        <c:crosses val="autoZero"/>
        <c:auto val="1"/>
        <c:lblAlgn val="ctr"/>
        <c:lblOffset val="100"/>
        <c:noMultiLvlLbl val="0"/>
      </c:catAx>
      <c:valAx>
        <c:axId val="196892288"/>
        <c:scaling>
          <c:orientation val="minMax"/>
        </c:scaling>
        <c:delete val="1"/>
        <c:axPos val="l"/>
        <c:numFmt formatCode="0%" sourceLinked="1"/>
        <c:majorTickMark val="none"/>
        <c:minorTickMark val="none"/>
        <c:tickLblPos val="nextTo"/>
        <c:crossAx val="197300224"/>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a:pPr>
            <a:r>
              <a:rPr lang="es-EC"/>
              <a:t>Participación</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E0C0-449E-A607-A0B30CF45DD0}"/>
              </c:ext>
            </c:extLst>
          </c:dPt>
          <c:dPt>
            <c:idx val="1"/>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3-E0C0-449E-A607-A0B30CF45DD0}"/>
              </c:ext>
            </c:extLst>
          </c:dPt>
          <c:dPt>
            <c:idx val="2"/>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5-E0C0-449E-A607-A0B30CF45DD0}"/>
              </c:ext>
            </c:extLst>
          </c:dPt>
          <c:dPt>
            <c:idx val="3"/>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7-E0C0-449E-A607-A0B30CF45DD0}"/>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'Sector económico'!$B$3:$B$6</c:f>
              <c:strCache>
                <c:ptCount val="4"/>
                <c:pt idx="0">
                  <c:v>0% - 5%</c:v>
                </c:pt>
                <c:pt idx="1">
                  <c:v>5% - 10%</c:v>
                </c:pt>
                <c:pt idx="2">
                  <c:v>10% - 15%</c:v>
                </c:pt>
                <c:pt idx="3">
                  <c:v>15% en adelante</c:v>
                </c:pt>
              </c:strCache>
            </c:strRef>
          </c:cat>
          <c:val>
            <c:numRef>
              <c:f>'Sector económico'!$C$3:$C$6</c:f>
              <c:numCache>
                <c:formatCode>General</c:formatCode>
                <c:ptCount val="4"/>
                <c:pt idx="0">
                  <c:v>27</c:v>
                </c:pt>
                <c:pt idx="1">
                  <c:v>2</c:v>
                </c:pt>
                <c:pt idx="2">
                  <c:v>1</c:v>
                </c:pt>
                <c:pt idx="3">
                  <c:v>1</c:v>
                </c:pt>
              </c:numCache>
            </c:numRef>
          </c:val>
          <c:extLst xmlns:c16r2="http://schemas.microsoft.com/office/drawing/2015/06/chart">
            <c:ext xmlns:c16="http://schemas.microsoft.com/office/drawing/2014/chart" uri="{C3380CC4-5D6E-409C-BE32-E72D297353CC}">
              <c16:uniqueId val="{00000008-E0C0-449E-A607-A0B30CF45DD0}"/>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400"/>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a:pPr>
            <a:r>
              <a:rPr lang="es-EC"/>
              <a:t>Participación</a:t>
            </a:r>
          </a:p>
        </c:rich>
      </c:tx>
      <c:overlay val="0"/>
    </c:title>
    <c:autoTitleDeleted val="0"/>
    <c:plotArea>
      <c:layout/>
      <c:pieChart>
        <c:varyColors val="1"/>
        <c:ser>
          <c:idx val="0"/>
          <c:order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idx val="1"/>
            <c:bubble3D val="0"/>
            <c:spPr>
              <a:solidFill>
                <a:schemeClr val="accent5"/>
              </a:solidFill>
              <a:ln w="25400" cap="flat" cmpd="sng" algn="ctr">
                <a:solidFill>
                  <a:schemeClr val="accent5">
                    <a:shade val="50000"/>
                  </a:schemeClr>
                </a:solidFill>
                <a:prstDash val="solid"/>
              </a:ln>
              <a:effectLst/>
            </c:spPr>
            <c:extLst xmlns:c16r2="http://schemas.microsoft.com/office/drawing/2015/06/chart">
              <c:ext xmlns:c16="http://schemas.microsoft.com/office/drawing/2014/chart" uri="{C3380CC4-5D6E-409C-BE32-E72D297353CC}">
                <c16:uniqueId val="{00000001-D45D-4E89-83BC-7AF8B3EE1D9F}"/>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'Sector económico'!$B$9:$B$10</c:f>
              <c:strCache>
                <c:ptCount val="2"/>
                <c:pt idx="0">
                  <c:v>SI</c:v>
                </c:pt>
                <c:pt idx="1">
                  <c:v>NO</c:v>
                </c:pt>
              </c:strCache>
            </c:strRef>
          </c:cat>
          <c:val>
            <c:numRef>
              <c:f>'Sector económico'!$C$9:$C$10</c:f>
              <c:numCache>
                <c:formatCode>General</c:formatCode>
                <c:ptCount val="2"/>
                <c:pt idx="0">
                  <c:v>8</c:v>
                </c:pt>
                <c:pt idx="1">
                  <c:v>23</c:v>
                </c:pt>
              </c:numCache>
            </c:numRef>
          </c:val>
          <c:extLst xmlns:c16r2="http://schemas.microsoft.com/office/drawing/2015/06/chart">
            <c:ext xmlns:c16="http://schemas.microsoft.com/office/drawing/2014/chart" uri="{C3380CC4-5D6E-409C-BE32-E72D297353CC}">
              <c16:uniqueId val="{00000000-CE2B-4E7E-926F-1213DB03FA9B}"/>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400"/>
      </a:pPr>
      <a:endParaRPr lang="es-EC"/>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a:t>Resultados</a:t>
            </a:r>
          </a:p>
        </c:rich>
      </c:tx>
      <c:overlay val="0"/>
    </c:title>
    <c:autoTitleDeleted val="0"/>
    <c:plotArea>
      <c:layout/>
      <c:barChart>
        <c:barDir val="bar"/>
        <c:grouping val="stacked"/>
        <c:varyColors val="0"/>
        <c:ser>
          <c:idx val="0"/>
          <c:order val="0"/>
          <c:tx>
            <c:strRef>
              <c:f>'Sector económico'!$F$8</c:f>
              <c:strCache>
                <c:ptCount val="1"/>
                <c:pt idx="0">
                  <c:v># de empresas</c:v>
                </c:pt>
              </c:strCache>
            </c:strRef>
          </c:tx>
          <c:invertIfNegative val="0"/>
          <c:cat>
            <c:strRef>
              <c:f>'Sector económico'!$E$9:$E$10</c:f>
              <c:strCache>
                <c:ptCount val="2"/>
                <c:pt idx="0">
                  <c:v>SI</c:v>
                </c:pt>
                <c:pt idx="1">
                  <c:v>NO</c:v>
                </c:pt>
              </c:strCache>
            </c:strRef>
          </c:cat>
          <c:val>
            <c:numRef>
              <c:f>'Sector económico'!$F$9:$F$10</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00-C262-4331-8EB7-90F848232B4A}"/>
            </c:ext>
          </c:extLst>
        </c:ser>
        <c:dLbls>
          <c:showLegendKey val="0"/>
          <c:showVal val="0"/>
          <c:showCatName val="0"/>
          <c:showSerName val="0"/>
          <c:showPercent val="0"/>
          <c:showBubbleSize val="0"/>
        </c:dLbls>
        <c:gapWidth val="75"/>
        <c:overlap val="100"/>
        <c:axId val="197574656"/>
        <c:axId val="197242240"/>
      </c:barChart>
      <c:catAx>
        <c:axId val="197574656"/>
        <c:scaling>
          <c:orientation val="minMax"/>
        </c:scaling>
        <c:delete val="0"/>
        <c:axPos val="l"/>
        <c:numFmt formatCode="General" sourceLinked="0"/>
        <c:majorTickMark val="none"/>
        <c:minorTickMark val="none"/>
        <c:tickLblPos val="nextTo"/>
        <c:crossAx val="197242240"/>
        <c:crosses val="autoZero"/>
        <c:auto val="1"/>
        <c:lblAlgn val="ctr"/>
        <c:lblOffset val="100"/>
        <c:noMultiLvlLbl val="0"/>
      </c:catAx>
      <c:valAx>
        <c:axId val="197242240"/>
        <c:scaling>
          <c:orientation val="minMax"/>
        </c:scaling>
        <c:delete val="0"/>
        <c:axPos val="b"/>
        <c:majorGridlines/>
        <c:numFmt formatCode="0%" sourceLinked="1"/>
        <c:majorTickMark val="none"/>
        <c:minorTickMark val="none"/>
        <c:tickLblPos val="nextTo"/>
        <c:spPr>
          <a:ln w="9525">
            <a:noFill/>
          </a:ln>
        </c:spPr>
        <c:crossAx val="197574656"/>
        <c:crosses val="autoZero"/>
        <c:crossBetween val="between"/>
      </c:valAx>
    </c:plotArea>
    <c:legend>
      <c:legendPos val="b"/>
      <c:overlay val="0"/>
    </c:legend>
    <c:plotVisOnly val="1"/>
    <c:dispBlanksAs val="gap"/>
    <c:showDLblsOverMax val="0"/>
  </c:chart>
  <c:spPr>
    <a:solidFill>
      <a:schemeClr val="lt1"/>
    </a:solidFill>
    <a:ln w="25400" cap="flat" cmpd="sng" algn="ctr">
      <a:solidFill>
        <a:schemeClr val="dk1"/>
      </a:solidFill>
      <a:prstDash val="solid"/>
    </a:ln>
    <a:effectLst/>
  </c:spPr>
  <c:txPr>
    <a:bodyPr/>
    <a:lstStyle/>
    <a:p>
      <a:pPr>
        <a:defRPr sz="1200">
          <a:solidFill>
            <a:schemeClr val="dk1"/>
          </a:solidFill>
          <a:latin typeface="+mn-lt"/>
          <a:ea typeface="+mn-ea"/>
          <a:cs typeface="+mn-cs"/>
        </a:defRPr>
      </a:pPr>
      <a:endParaRPr lang="es-EC"/>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a:pPr>
            <a:r>
              <a:rPr lang="es-EC"/>
              <a:t>Participación</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'Sector económico'!$B$14:$B$15</c:f>
              <c:strCache>
                <c:ptCount val="2"/>
                <c:pt idx="0">
                  <c:v>SI</c:v>
                </c:pt>
                <c:pt idx="1">
                  <c:v>NO</c:v>
                </c:pt>
              </c:strCache>
            </c:strRef>
          </c:cat>
          <c:val>
            <c:numRef>
              <c:f>'Sector económico'!$C$14:$C$15</c:f>
              <c:numCache>
                <c:formatCode>General</c:formatCode>
                <c:ptCount val="2"/>
                <c:pt idx="0">
                  <c:v>13</c:v>
                </c:pt>
                <c:pt idx="1">
                  <c:v>18</c:v>
                </c:pt>
              </c:numCache>
            </c:numRef>
          </c:val>
          <c:extLst xmlns:c16r2="http://schemas.microsoft.com/office/drawing/2015/06/chart">
            <c:ext xmlns:c16="http://schemas.microsoft.com/office/drawing/2014/chart" uri="{C3380CC4-5D6E-409C-BE32-E72D297353CC}">
              <c16:uniqueId val="{00000000-5282-4641-A8F6-934309E4E294}"/>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txPr>
    <a:bodyPr/>
    <a:lstStyle/>
    <a:p>
      <a:pPr>
        <a:defRPr sz="1800"/>
      </a:pPr>
      <a:endParaRPr lang="es-EC"/>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Participación</a:t>
            </a:r>
          </a:p>
        </c:rich>
      </c:tx>
      <c:overlay val="0"/>
    </c:title>
    <c:autoTitleDeleted val="0"/>
    <c:plotArea>
      <c:layout/>
      <c:barChart>
        <c:barDir val="col"/>
        <c:grouping val="clustered"/>
        <c:varyColors val="0"/>
        <c:ser>
          <c:idx val="0"/>
          <c:order val="0"/>
          <c:tx>
            <c:strRef>
              <c:f>'Impacto financiero'!$C$2</c:f>
              <c:strCache>
                <c:ptCount val="1"/>
                <c:pt idx="0">
                  <c:v># de empresas</c:v>
                </c:pt>
              </c:strCache>
            </c:strRef>
          </c:tx>
          <c:invertIfNegative val="0"/>
          <c:dPt>
            <c:idx val="4"/>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1-45D5-41E6-B398-C097C9FE3962}"/>
              </c:ext>
            </c:extLst>
          </c:dPt>
          <c:dPt>
            <c:idx val="6"/>
            <c:invertIfNegative val="0"/>
            <c:bubble3D val="0"/>
            <c:spPr>
              <a:solidFill>
                <a:schemeClr val="lt1"/>
              </a:solidFill>
              <a:ln w="25400" cap="flat" cmpd="sng" algn="ctr">
                <a:solidFill>
                  <a:schemeClr val="accent6"/>
                </a:solidFill>
                <a:prstDash val="solid"/>
              </a:ln>
              <a:effectLst/>
            </c:spPr>
            <c:extLst xmlns:c16r2="http://schemas.microsoft.com/office/drawing/2015/06/chart">
              <c:ext xmlns:c16="http://schemas.microsoft.com/office/drawing/2014/chart" uri="{C3380CC4-5D6E-409C-BE32-E72D297353CC}">
                <c16:uniqueId val="{00000003-45D5-41E6-B398-C097C9FE3962}"/>
              </c:ext>
            </c:extLst>
          </c:dPt>
          <c:dLbls>
            <c:spPr>
              <a:noFill/>
              <a:ln>
                <a:noFill/>
              </a:ln>
              <a:effectLst/>
            </c:spPr>
            <c:txPr>
              <a:bodyPr/>
              <a:lstStyle/>
              <a:p>
                <a:pPr>
                  <a:defRPr sz="1000"/>
                </a:pPr>
                <a:endParaRPr lang="es-EC"/>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'Impacto financiero'!$B$3:$B$9</c:f>
              <c:strCache>
                <c:ptCount val="7"/>
                <c:pt idx="0">
                  <c:v>Activo</c:v>
                </c:pt>
                <c:pt idx="1">
                  <c:v>Pasivo</c:v>
                </c:pt>
                <c:pt idx="2">
                  <c:v>Patrimonio</c:v>
                </c:pt>
                <c:pt idx="3">
                  <c:v>Costos</c:v>
                </c:pt>
                <c:pt idx="4">
                  <c:v>Ingresos</c:v>
                </c:pt>
                <c:pt idx="5">
                  <c:v>Gastos</c:v>
                </c:pt>
                <c:pt idx="6">
                  <c:v>Utilidades</c:v>
                </c:pt>
              </c:strCache>
            </c:strRef>
          </c:cat>
          <c:val>
            <c:numRef>
              <c:f>'Impacto financiero'!$C$3:$C$9</c:f>
              <c:numCache>
                <c:formatCode>0%</c:formatCode>
                <c:ptCount val="7"/>
                <c:pt idx="0">
                  <c:v>0</c:v>
                </c:pt>
                <c:pt idx="1">
                  <c:v>0</c:v>
                </c:pt>
                <c:pt idx="2">
                  <c:v>0</c:v>
                </c:pt>
                <c:pt idx="3">
                  <c:v>0</c:v>
                </c:pt>
                <c:pt idx="4">
                  <c:v>1</c:v>
                </c:pt>
                <c:pt idx="5">
                  <c:v>0</c:v>
                </c:pt>
                <c:pt idx="6">
                  <c:v>1</c:v>
                </c:pt>
              </c:numCache>
            </c:numRef>
          </c:val>
          <c:extLst xmlns:c16r2="http://schemas.microsoft.com/office/drawing/2015/06/chart">
            <c:ext xmlns:c16="http://schemas.microsoft.com/office/drawing/2014/chart" uri="{C3380CC4-5D6E-409C-BE32-E72D297353CC}">
              <c16:uniqueId val="{00000004-45D5-41E6-B398-C097C9FE3962}"/>
            </c:ext>
          </c:extLst>
        </c:ser>
        <c:dLbls>
          <c:showLegendKey val="0"/>
          <c:showVal val="0"/>
          <c:showCatName val="0"/>
          <c:showSerName val="0"/>
          <c:showPercent val="0"/>
          <c:showBubbleSize val="0"/>
        </c:dLbls>
        <c:gapWidth val="100"/>
        <c:axId val="198133248"/>
        <c:axId val="169026688"/>
      </c:barChart>
      <c:catAx>
        <c:axId val="198133248"/>
        <c:scaling>
          <c:orientation val="minMax"/>
        </c:scaling>
        <c:delete val="0"/>
        <c:axPos val="b"/>
        <c:numFmt formatCode="General" sourceLinked="0"/>
        <c:majorTickMark val="out"/>
        <c:minorTickMark val="none"/>
        <c:tickLblPos val="nextTo"/>
        <c:crossAx val="169026688"/>
        <c:crosses val="autoZero"/>
        <c:auto val="1"/>
        <c:lblAlgn val="ctr"/>
        <c:lblOffset val="100"/>
        <c:noMultiLvlLbl val="0"/>
      </c:catAx>
      <c:valAx>
        <c:axId val="169026688"/>
        <c:scaling>
          <c:orientation val="minMax"/>
        </c:scaling>
        <c:delete val="0"/>
        <c:axPos val="l"/>
        <c:majorGridlines/>
        <c:numFmt formatCode="0%" sourceLinked="1"/>
        <c:majorTickMark val="out"/>
        <c:minorTickMark val="none"/>
        <c:tickLblPos val="nextTo"/>
        <c:crossAx val="198133248"/>
        <c:crosses val="autoZero"/>
        <c:crossBetween val="between"/>
      </c:valAx>
    </c:plotArea>
    <c:plotVisOnly val="1"/>
    <c:dispBlanksAs val="gap"/>
    <c:showDLblsOverMax val="0"/>
  </c:chart>
  <c:txPr>
    <a:bodyPr/>
    <a:lstStyle/>
    <a:p>
      <a:pPr>
        <a:defRPr sz="1200"/>
      </a:pPr>
      <a:endParaRPr lang="es-EC"/>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col"/>
        <c:grouping val="stacked"/>
        <c:varyColors val="0"/>
        <c:ser>
          <c:idx val="0"/>
          <c:order val="0"/>
          <c:tx>
            <c:strRef>
              <c:f>'Impacto financiero'!$C$12</c:f>
              <c:strCache>
                <c:ptCount val="1"/>
                <c:pt idx="0">
                  <c:v>Participación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'Impacto financiero'!$B$13:$B$14</c:f>
              <c:strCache>
                <c:ptCount val="2"/>
                <c:pt idx="0">
                  <c:v>SI</c:v>
                </c:pt>
                <c:pt idx="1">
                  <c:v>NO</c:v>
                </c:pt>
              </c:strCache>
            </c:strRef>
          </c:cat>
          <c:val>
            <c:numRef>
              <c:f>'Impacto financiero'!$C$13:$C$14</c:f>
              <c:numCache>
                <c:formatCode>0%</c:formatCode>
                <c:ptCount val="2"/>
                <c:pt idx="0" formatCode="General">
                  <c:v>0</c:v>
                </c:pt>
                <c:pt idx="1">
                  <c:v>1</c:v>
                </c:pt>
              </c:numCache>
            </c:numRef>
          </c:val>
          <c:extLst xmlns:c16r2="http://schemas.microsoft.com/office/drawing/2015/06/chart">
            <c:ext xmlns:c16="http://schemas.microsoft.com/office/drawing/2014/chart" uri="{C3380CC4-5D6E-409C-BE32-E72D297353CC}">
              <c16:uniqueId val="{00000000-D1C3-476D-A967-ACC974718774}"/>
            </c:ext>
          </c:extLst>
        </c:ser>
        <c:dLbls>
          <c:showLegendKey val="0"/>
          <c:showVal val="1"/>
          <c:showCatName val="0"/>
          <c:showSerName val="0"/>
          <c:showPercent val="0"/>
          <c:showBubbleSize val="0"/>
        </c:dLbls>
        <c:gapWidth val="95"/>
        <c:overlap val="100"/>
        <c:axId val="197938688"/>
        <c:axId val="169028992"/>
      </c:barChart>
      <c:catAx>
        <c:axId val="197938688"/>
        <c:scaling>
          <c:orientation val="minMax"/>
        </c:scaling>
        <c:delete val="0"/>
        <c:axPos val="b"/>
        <c:numFmt formatCode="General" sourceLinked="0"/>
        <c:majorTickMark val="none"/>
        <c:minorTickMark val="none"/>
        <c:tickLblPos val="nextTo"/>
        <c:crossAx val="169028992"/>
        <c:crosses val="autoZero"/>
        <c:auto val="1"/>
        <c:lblAlgn val="ctr"/>
        <c:lblOffset val="100"/>
        <c:noMultiLvlLbl val="0"/>
      </c:catAx>
      <c:valAx>
        <c:axId val="169028992"/>
        <c:scaling>
          <c:orientation val="minMax"/>
        </c:scaling>
        <c:delete val="1"/>
        <c:axPos val="l"/>
        <c:numFmt formatCode="General" sourceLinked="1"/>
        <c:majorTickMark val="none"/>
        <c:minorTickMark val="none"/>
        <c:tickLblPos val="nextTo"/>
        <c:crossAx val="197938688"/>
        <c:crosses val="autoZero"/>
        <c:crossBetween val="between"/>
      </c:valAx>
    </c:plotArea>
    <c:legend>
      <c:legendPos val="t"/>
      <c:overlay val="0"/>
    </c:legend>
    <c:plotVisOnly val="1"/>
    <c:dispBlanksAs val="gap"/>
    <c:showDLblsOverMax val="0"/>
  </c:chart>
  <c:txPr>
    <a:bodyPr/>
    <a:lstStyle/>
    <a:p>
      <a:pPr>
        <a:defRPr sz="14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a:pPr>
            <a:r>
              <a:rPr lang="en-US"/>
              <a:t>Exportaciones de rosas frescas ecuatorianas</a:t>
            </a:r>
            <a:endParaRPr lang="es-EC"/>
          </a:p>
          <a:p>
            <a:pPr>
              <a:defRPr/>
            </a:pPr>
            <a:r>
              <a:rPr lang="en-US"/>
              <a:t>2012 - 2016</a:t>
            </a:r>
            <a:endParaRPr lang="es-EC"/>
          </a:p>
        </c:rich>
      </c:tx>
      <c:overlay val="0"/>
    </c:title>
    <c:autoTitleDeleted val="0"/>
    <c:plotArea>
      <c:layout/>
      <c:barChart>
        <c:barDir val="col"/>
        <c:grouping val="clustered"/>
        <c:varyColors val="0"/>
        <c:ser>
          <c:idx val="0"/>
          <c:order val="0"/>
          <c:tx>
            <c:strRef>
              <c:f>Hoja1!$I$1</c:f>
              <c:strCache>
                <c:ptCount val="1"/>
                <c:pt idx="0">
                  <c:v>Toneladas</c:v>
                </c:pt>
              </c:strCache>
            </c:strRef>
          </c:tx>
          <c:invertIfNegative val="0"/>
          <c:cat>
            <c:numRef>
              <c:f>Hoja1!$H$2:$H$6</c:f>
              <c:numCache>
                <c:formatCode>General</c:formatCode>
                <c:ptCount val="5"/>
                <c:pt idx="0">
                  <c:v>2012</c:v>
                </c:pt>
                <c:pt idx="1">
                  <c:v>2013</c:v>
                </c:pt>
                <c:pt idx="2">
                  <c:v>2014</c:v>
                </c:pt>
                <c:pt idx="3">
                  <c:v>2015</c:v>
                </c:pt>
                <c:pt idx="4">
                  <c:v>2016</c:v>
                </c:pt>
              </c:numCache>
            </c:numRef>
          </c:cat>
          <c:val>
            <c:numRef>
              <c:f>Hoja1!$I$2:$I$6</c:f>
              <c:numCache>
                <c:formatCode>General</c:formatCode>
                <c:ptCount val="5"/>
                <c:pt idx="0">
                  <c:v>88</c:v>
                </c:pt>
                <c:pt idx="1">
                  <c:v>112</c:v>
                </c:pt>
                <c:pt idx="2">
                  <c:v>120</c:v>
                </c:pt>
                <c:pt idx="3">
                  <c:v>111</c:v>
                </c:pt>
                <c:pt idx="4">
                  <c:v>110</c:v>
                </c:pt>
              </c:numCache>
            </c:numRef>
          </c:val>
          <c:extLst xmlns:c16r2="http://schemas.microsoft.com/office/drawing/2015/06/chart">
            <c:ext xmlns:c16="http://schemas.microsoft.com/office/drawing/2014/chart" uri="{C3380CC4-5D6E-409C-BE32-E72D297353CC}">
              <c16:uniqueId val="{00000000-E007-4E64-A663-1DABB9AC9A2E}"/>
            </c:ext>
          </c:extLst>
        </c:ser>
        <c:dLbls>
          <c:showLegendKey val="0"/>
          <c:showVal val="0"/>
          <c:showCatName val="0"/>
          <c:showSerName val="0"/>
          <c:showPercent val="0"/>
          <c:showBubbleSize val="0"/>
        </c:dLbls>
        <c:gapWidth val="150"/>
        <c:axId val="193229312"/>
        <c:axId val="169141376"/>
      </c:barChart>
      <c:catAx>
        <c:axId val="193229312"/>
        <c:scaling>
          <c:orientation val="minMax"/>
        </c:scaling>
        <c:delete val="0"/>
        <c:axPos val="b"/>
        <c:numFmt formatCode="General" sourceLinked="1"/>
        <c:majorTickMark val="none"/>
        <c:minorTickMark val="none"/>
        <c:tickLblPos val="nextTo"/>
        <c:crossAx val="169141376"/>
        <c:crosses val="autoZero"/>
        <c:auto val="1"/>
        <c:lblAlgn val="ctr"/>
        <c:lblOffset val="100"/>
        <c:noMultiLvlLbl val="0"/>
      </c:catAx>
      <c:valAx>
        <c:axId val="169141376"/>
        <c:scaling>
          <c:orientation val="minMax"/>
        </c:scaling>
        <c:delete val="0"/>
        <c:axPos val="l"/>
        <c:majorGridlines/>
        <c:numFmt formatCode="General" sourceLinked="1"/>
        <c:majorTickMark val="none"/>
        <c:minorTickMark val="none"/>
        <c:tickLblPos val="nextTo"/>
        <c:crossAx val="193229312"/>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Participación</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1"/>
          <c:order val="0"/>
          <c:tx>
            <c:strRef>
              <c:f>'NIC 18'!$B$5</c:f>
              <c:strCache>
                <c:ptCount val="1"/>
                <c:pt idx="0">
                  <c:v>Participacion</c:v>
                </c:pt>
              </c:strCache>
            </c:strRef>
          </c:tx>
          <c:invertIfNegative val="0"/>
          <c:dPt>
            <c:idx val="1"/>
            <c:invertIfNegative val="0"/>
            <c:bubble3D val="0"/>
            <c:spPr>
              <a:solidFill>
                <a:schemeClr val="lt1"/>
              </a:solidFill>
              <a:ln w="25400" cap="flat" cmpd="sng" algn="ctr">
                <a:solidFill>
                  <a:schemeClr val="accent3"/>
                </a:solidFill>
                <a:prstDash val="solid"/>
              </a:ln>
              <a:effectLst/>
            </c:spPr>
            <c:extLst xmlns:c16r2="http://schemas.microsoft.com/office/drawing/2015/06/chart">
              <c:ext xmlns:c16="http://schemas.microsoft.com/office/drawing/2014/chart" uri="{C3380CC4-5D6E-409C-BE32-E72D297353CC}">
                <c16:uniqueId val="{00000001-0123-4CA3-9836-BD12CFADDDF6}"/>
              </c:ext>
            </c:extLst>
          </c:dPt>
          <c:dPt>
            <c:idx val="2"/>
            <c:invertIfNegative val="0"/>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3-0123-4CA3-9836-BD12CFADDDF6}"/>
              </c:ext>
            </c:extLst>
          </c:dPt>
          <c:dPt>
            <c:idx val="3"/>
            <c:invertIfNegative val="0"/>
            <c:bubble3D val="0"/>
            <c:spPr>
              <a:solidFill>
                <a:schemeClr val="accent3"/>
              </a:solidFill>
              <a:ln w="25400" cap="flat" cmpd="sng" algn="ctr">
                <a:solidFill>
                  <a:schemeClr val="accent3">
                    <a:shade val="50000"/>
                  </a:schemeClr>
                </a:solidFill>
                <a:prstDash val="solid"/>
              </a:ln>
              <a:effectLst/>
            </c:spPr>
            <c:extLst xmlns:c16r2="http://schemas.microsoft.com/office/drawing/2015/06/chart">
              <c:ext xmlns:c16="http://schemas.microsoft.com/office/drawing/2014/chart" uri="{C3380CC4-5D6E-409C-BE32-E72D297353CC}">
                <c16:uniqueId val="{00000005-0123-4CA3-9836-BD12CFADDDF6}"/>
              </c:ext>
            </c:extLst>
          </c:dPt>
          <c:cat>
            <c:strRef>
              <c:f>'NIC 18'!$C$3:$F$3</c:f>
              <c:strCache>
                <c:ptCount val="4"/>
                <c:pt idx="0">
                  <c:v>Nunca</c:v>
                </c:pt>
                <c:pt idx="1">
                  <c:v>Poco frecuente</c:v>
                </c:pt>
                <c:pt idx="2">
                  <c:v>Frecuente</c:v>
                </c:pt>
                <c:pt idx="3">
                  <c:v>Siempre</c:v>
                </c:pt>
              </c:strCache>
            </c:strRef>
          </c:cat>
          <c:val>
            <c:numRef>
              <c:f>'NIC 18'!$C$5:$F$5</c:f>
              <c:numCache>
                <c:formatCode>0%</c:formatCode>
                <c:ptCount val="4"/>
                <c:pt idx="0">
                  <c:v>0</c:v>
                </c:pt>
                <c:pt idx="1">
                  <c:v>0</c:v>
                </c:pt>
                <c:pt idx="2">
                  <c:v>6.4516129032258063E-2</c:v>
                </c:pt>
                <c:pt idx="3">
                  <c:v>0.93548387096774188</c:v>
                </c:pt>
              </c:numCache>
            </c:numRef>
          </c:val>
          <c:extLst xmlns:c16r2="http://schemas.microsoft.com/office/drawing/2015/06/chart">
            <c:ext xmlns:c16="http://schemas.microsoft.com/office/drawing/2014/chart" uri="{C3380CC4-5D6E-409C-BE32-E72D297353CC}">
              <c16:uniqueId val="{00000006-0123-4CA3-9836-BD12CFADDDF6}"/>
            </c:ext>
          </c:extLst>
        </c:ser>
        <c:dLbls>
          <c:showLegendKey val="0"/>
          <c:showVal val="0"/>
          <c:showCatName val="0"/>
          <c:showSerName val="0"/>
          <c:showPercent val="0"/>
          <c:showBubbleSize val="0"/>
        </c:dLbls>
        <c:gapWidth val="95"/>
        <c:gapDepth val="95"/>
        <c:shape val="cylinder"/>
        <c:axId val="193424896"/>
        <c:axId val="194606720"/>
        <c:axId val="0"/>
      </c:bar3DChart>
      <c:catAx>
        <c:axId val="193424896"/>
        <c:scaling>
          <c:orientation val="minMax"/>
        </c:scaling>
        <c:delete val="0"/>
        <c:axPos val="b"/>
        <c:numFmt formatCode="General" sourceLinked="0"/>
        <c:majorTickMark val="none"/>
        <c:minorTickMark val="none"/>
        <c:tickLblPos val="nextTo"/>
        <c:crossAx val="194606720"/>
        <c:crosses val="autoZero"/>
        <c:auto val="1"/>
        <c:lblAlgn val="ctr"/>
        <c:lblOffset val="100"/>
        <c:noMultiLvlLbl val="0"/>
      </c:catAx>
      <c:valAx>
        <c:axId val="194606720"/>
        <c:scaling>
          <c:orientation val="minMax"/>
        </c:scaling>
        <c:delete val="0"/>
        <c:axPos val="l"/>
        <c:majorGridlines/>
        <c:title>
          <c:overlay val="0"/>
        </c:title>
        <c:numFmt formatCode="0%" sourceLinked="1"/>
        <c:majorTickMark val="none"/>
        <c:minorTickMark val="none"/>
        <c:tickLblPos val="nextTo"/>
        <c:crossAx val="19342489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a:t>Participación</a:t>
            </a:r>
          </a:p>
        </c:rich>
      </c:tx>
      <c:overlay val="0"/>
    </c:title>
    <c:autoTitleDeleted val="0"/>
    <c:plotArea>
      <c:layout/>
      <c:barChart>
        <c:barDir val="bar"/>
        <c:grouping val="clustered"/>
        <c:varyColors val="0"/>
        <c:ser>
          <c:idx val="0"/>
          <c:order val="0"/>
          <c:tx>
            <c:strRef>
              <c:f>'NIC 18'!$B$5</c:f>
              <c:strCache>
                <c:ptCount val="1"/>
                <c:pt idx="0">
                  <c:v>Participacion</c:v>
                </c:pt>
              </c:strCache>
            </c:strRef>
          </c:tx>
          <c:spPr>
            <a:solidFill>
              <a:schemeClr val="accent5"/>
            </a:solidFill>
            <a:ln w="25400" cap="flat" cmpd="sng" algn="ctr">
              <a:solidFill>
                <a:schemeClr val="accent5">
                  <a:shade val="50000"/>
                </a:schemeClr>
              </a:solidFill>
              <a:prstDash val="solid"/>
            </a:ln>
            <a:effectLst/>
          </c:spPr>
          <c:invertIfNegative val="0"/>
          <c:dPt>
            <c:idx val="0"/>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2530-423C-B9B7-C14FE9853CB3}"/>
              </c:ext>
            </c:extLst>
          </c:dPt>
          <c:dPt>
            <c:idx val="1"/>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3-2530-423C-B9B7-C14FE9853CB3}"/>
              </c:ext>
            </c:extLst>
          </c:dPt>
          <c:cat>
            <c:strRef>
              <c:f>'NIC 18'!$C$3:$F$3</c:f>
              <c:strCache>
                <c:ptCount val="4"/>
                <c:pt idx="0">
                  <c:v>Nunca</c:v>
                </c:pt>
                <c:pt idx="1">
                  <c:v>Poco frecuente</c:v>
                </c:pt>
                <c:pt idx="2">
                  <c:v>Frecuente</c:v>
                </c:pt>
                <c:pt idx="3">
                  <c:v>Siempre</c:v>
                </c:pt>
              </c:strCache>
            </c:strRef>
          </c:cat>
          <c:val>
            <c:numRef>
              <c:f>'NIC 18'!$C$5:$F$5</c:f>
              <c:numCache>
                <c:formatCode>0%</c:formatCode>
                <c:ptCount val="4"/>
                <c:pt idx="0">
                  <c:v>0.5161290322580645</c:v>
                </c:pt>
                <c:pt idx="1">
                  <c:v>0.35483870967741937</c:v>
                </c:pt>
                <c:pt idx="2">
                  <c:v>9.6774193548387094E-2</c:v>
                </c:pt>
                <c:pt idx="3">
                  <c:v>3.2258064516129031E-2</c:v>
                </c:pt>
              </c:numCache>
            </c:numRef>
          </c:val>
          <c:extLst xmlns:c16r2="http://schemas.microsoft.com/office/drawing/2015/06/chart">
            <c:ext xmlns:c16="http://schemas.microsoft.com/office/drawing/2014/chart" uri="{C3380CC4-5D6E-409C-BE32-E72D297353CC}">
              <c16:uniqueId val="{00000004-2530-423C-B9B7-C14FE9853CB3}"/>
            </c:ext>
          </c:extLst>
        </c:ser>
        <c:dLbls>
          <c:showLegendKey val="0"/>
          <c:showVal val="0"/>
          <c:showCatName val="0"/>
          <c:showSerName val="0"/>
          <c:showPercent val="0"/>
          <c:showBubbleSize val="0"/>
        </c:dLbls>
        <c:gapWidth val="150"/>
        <c:axId val="196148736"/>
        <c:axId val="169104448"/>
      </c:barChart>
      <c:catAx>
        <c:axId val="196148736"/>
        <c:scaling>
          <c:orientation val="minMax"/>
        </c:scaling>
        <c:delete val="0"/>
        <c:axPos val="l"/>
        <c:numFmt formatCode="General" sourceLinked="0"/>
        <c:majorTickMark val="none"/>
        <c:minorTickMark val="none"/>
        <c:tickLblPos val="nextTo"/>
        <c:crossAx val="169104448"/>
        <c:crosses val="autoZero"/>
        <c:auto val="1"/>
        <c:lblAlgn val="ctr"/>
        <c:lblOffset val="100"/>
        <c:noMultiLvlLbl val="0"/>
      </c:catAx>
      <c:valAx>
        <c:axId val="169104448"/>
        <c:scaling>
          <c:orientation val="minMax"/>
        </c:scaling>
        <c:delete val="0"/>
        <c:axPos val="b"/>
        <c:majorGridlines/>
        <c:numFmt formatCode="0%" sourceLinked="1"/>
        <c:majorTickMark val="none"/>
        <c:minorTickMark val="none"/>
        <c:tickLblPos val="nextTo"/>
        <c:crossAx val="196148736"/>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Participación</a:t>
            </a:r>
          </a:p>
        </c:rich>
      </c:tx>
      <c:overlay val="0"/>
    </c:title>
    <c:autoTitleDeleted val="0"/>
    <c:view3D>
      <c:rotX val="15"/>
      <c:rotY val="20"/>
      <c:rAngAx val="1"/>
    </c:view3D>
    <c:floor>
      <c:thickness val="0"/>
    </c:floor>
    <c:sideWall>
      <c:thickness val="0"/>
    </c:sideWall>
    <c:backWall>
      <c:thickness val="0"/>
    </c:backWall>
    <c:plotArea>
      <c:layout/>
      <c:bar3DChart>
        <c:barDir val="col"/>
        <c:grouping val="stacked"/>
        <c:varyColors val="0"/>
        <c:ser>
          <c:idx val="1"/>
          <c:order val="0"/>
          <c:tx>
            <c:strRef>
              <c:f>'NIC 18'!$B$5</c:f>
              <c:strCache>
                <c:ptCount val="1"/>
                <c:pt idx="0">
                  <c:v>Participacion</c:v>
                </c:pt>
              </c:strCache>
            </c:strRef>
          </c:tx>
          <c:spPr>
            <a:solidFill>
              <a:schemeClr val="accent2"/>
            </a:solidFill>
            <a:ln w="25400" cap="flat" cmpd="sng" algn="ctr">
              <a:solidFill>
                <a:schemeClr val="accent2">
                  <a:shade val="50000"/>
                </a:schemeClr>
              </a:solidFill>
              <a:prstDash val="solid"/>
            </a:ln>
            <a:effectLst/>
          </c:spPr>
          <c:invertIfNegative val="0"/>
          <c:dPt>
            <c:idx val="1"/>
            <c:invertIfNegative val="0"/>
            <c:bubble3D val="0"/>
            <c:spPr>
              <a:solidFill>
                <a:schemeClr val="lt1"/>
              </a:solidFill>
              <a:ln w="25400" cap="flat" cmpd="sng" algn="ctr">
                <a:solidFill>
                  <a:schemeClr val="accent2"/>
                </a:solidFill>
                <a:prstDash val="solid"/>
              </a:ln>
              <a:effectLst/>
            </c:spPr>
            <c:extLst xmlns:c16r2="http://schemas.microsoft.com/office/drawing/2015/06/chart">
              <c:ext xmlns:c16="http://schemas.microsoft.com/office/drawing/2014/chart" uri="{C3380CC4-5D6E-409C-BE32-E72D297353CC}">
                <c16:uniqueId val="{00000001-CC04-45CD-A856-FDAA1CF9670D}"/>
              </c:ext>
            </c:extLst>
          </c:dPt>
          <c:dPt>
            <c:idx val="2"/>
            <c:invertIfNegative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3-CC04-45CD-A856-FDAA1CF9670D}"/>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'NIC 18'!$C$3:$F$3</c:f>
              <c:strCache>
                <c:ptCount val="4"/>
                <c:pt idx="0">
                  <c:v>Nunca</c:v>
                </c:pt>
                <c:pt idx="1">
                  <c:v>Poco frecuente</c:v>
                </c:pt>
                <c:pt idx="2">
                  <c:v>Frecuente</c:v>
                </c:pt>
                <c:pt idx="3">
                  <c:v>Siempre</c:v>
                </c:pt>
              </c:strCache>
            </c:strRef>
          </c:cat>
          <c:val>
            <c:numRef>
              <c:f>'NIC 18'!$C$5:$F$5</c:f>
              <c:numCache>
                <c:formatCode>0%</c:formatCode>
                <c:ptCount val="4"/>
                <c:pt idx="0">
                  <c:v>0.5161290322580645</c:v>
                </c:pt>
                <c:pt idx="1">
                  <c:v>0.35483870967741937</c:v>
                </c:pt>
                <c:pt idx="2">
                  <c:v>9.6774193548387094E-2</c:v>
                </c:pt>
                <c:pt idx="3">
                  <c:v>3.2258064516129031E-2</c:v>
                </c:pt>
              </c:numCache>
            </c:numRef>
          </c:val>
          <c:extLst xmlns:c16r2="http://schemas.microsoft.com/office/drawing/2015/06/chart">
            <c:ext xmlns:c16="http://schemas.microsoft.com/office/drawing/2014/chart" uri="{C3380CC4-5D6E-409C-BE32-E72D297353CC}">
              <c16:uniqueId val="{00000004-CC04-45CD-A856-FDAA1CF9670D}"/>
            </c:ext>
          </c:extLst>
        </c:ser>
        <c:dLbls>
          <c:showLegendKey val="0"/>
          <c:showVal val="1"/>
          <c:showCatName val="0"/>
          <c:showSerName val="0"/>
          <c:showPercent val="0"/>
          <c:showBubbleSize val="0"/>
        </c:dLbls>
        <c:gapWidth val="95"/>
        <c:gapDepth val="95"/>
        <c:shape val="box"/>
        <c:axId val="196376064"/>
        <c:axId val="127068416"/>
        <c:axId val="0"/>
      </c:bar3DChart>
      <c:catAx>
        <c:axId val="196376064"/>
        <c:scaling>
          <c:orientation val="minMax"/>
        </c:scaling>
        <c:delete val="0"/>
        <c:axPos val="b"/>
        <c:numFmt formatCode="General" sourceLinked="0"/>
        <c:majorTickMark val="none"/>
        <c:minorTickMark val="none"/>
        <c:tickLblPos val="nextTo"/>
        <c:crossAx val="127068416"/>
        <c:crosses val="autoZero"/>
        <c:auto val="1"/>
        <c:lblAlgn val="ctr"/>
        <c:lblOffset val="100"/>
        <c:noMultiLvlLbl val="0"/>
      </c:catAx>
      <c:valAx>
        <c:axId val="127068416"/>
        <c:scaling>
          <c:orientation val="minMax"/>
        </c:scaling>
        <c:delete val="1"/>
        <c:axPos val="l"/>
        <c:numFmt formatCode="0%" sourceLinked="1"/>
        <c:majorTickMark val="none"/>
        <c:minorTickMark val="none"/>
        <c:tickLblPos val="nextTo"/>
        <c:crossAx val="196376064"/>
        <c:crosses val="autoZero"/>
        <c:crossBetween val="between"/>
      </c:valAx>
    </c:plotArea>
    <c:legend>
      <c:legendPos val="t"/>
      <c:overlay val="0"/>
    </c:legend>
    <c:plotVisOnly val="1"/>
    <c:dispBlanksAs val="gap"/>
    <c:showDLblsOverMax val="0"/>
  </c:chart>
  <c:txPr>
    <a:bodyPr/>
    <a:lstStyle/>
    <a:p>
      <a:pPr>
        <a:defRPr sz="14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s-EC"/>
              <a:t>Participación</a:t>
            </a:r>
          </a:p>
        </c:rich>
      </c:tx>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1"/>
          <c:order val="0"/>
          <c:tx>
            <c:strRef>
              <c:f>'NIC 18'!$B$5</c:f>
              <c:strCache>
                <c:ptCount val="1"/>
                <c:pt idx="0">
                  <c:v>Participacion</c:v>
                </c:pt>
              </c:strCache>
            </c:strRef>
          </c:tx>
          <c:invertIfNegative val="0"/>
          <c:dPt>
            <c:idx val="1"/>
            <c:invertIfNegative val="0"/>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1-BC4F-4B56-BE29-C5B5135EA299}"/>
              </c:ext>
            </c:extLst>
          </c:dPt>
          <c:dPt>
            <c:idx val="2"/>
            <c:invertIfNegative val="0"/>
            <c:bubble3D val="0"/>
            <c:spPr>
              <a:solidFill>
                <a:schemeClr val="accent5"/>
              </a:solidFill>
              <a:ln w="25400" cap="flat" cmpd="sng" algn="ctr">
                <a:solidFill>
                  <a:schemeClr val="accent5">
                    <a:shade val="50000"/>
                  </a:schemeClr>
                </a:solidFill>
                <a:prstDash val="solid"/>
              </a:ln>
              <a:effectLst/>
            </c:spPr>
            <c:extLst xmlns:c16r2="http://schemas.microsoft.com/office/drawing/2015/06/chart">
              <c:ext xmlns:c16="http://schemas.microsoft.com/office/drawing/2014/chart" uri="{C3380CC4-5D6E-409C-BE32-E72D297353CC}">
                <c16:uniqueId val="{00000003-BC4F-4B56-BE29-C5B5135EA299}"/>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'NIC 18'!$C$3:$F$3</c:f>
              <c:strCache>
                <c:ptCount val="4"/>
                <c:pt idx="0">
                  <c:v>Nunca</c:v>
                </c:pt>
                <c:pt idx="1">
                  <c:v>Poco frecuente</c:v>
                </c:pt>
                <c:pt idx="2">
                  <c:v>Frecuente</c:v>
                </c:pt>
                <c:pt idx="3">
                  <c:v>Siempre</c:v>
                </c:pt>
              </c:strCache>
            </c:strRef>
          </c:cat>
          <c:val>
            <c:numRef>
              <c:f>'NIC 18'!$C$5:$F$5</c:f>
              <c:numCache>
                <c:formatCode>0%</c:formatCode>
                <c:ptCount val="4"/>
                <c:pt idx="0">
                  <c:v>0.5161290322580645</c:v>
                </c:pt>
                <c:pt idx="1">
                  <c:v>0.35483870967741937</c:v>
                </c:pt>
                <c:pt idx="2">
                  <c:v>9.6774193548387094E-2</c:v>
                </c:pt>
                <c:pt idx="3">
                  <c:v>3.2258064516129031E-2</c:v>
                </c:pt>
              </c:numCache>
            </c:numRef>
          </c:val>
          <c:extLst xmlns:c16r2="http://schemas.microsoft.com/office/drawing/2015/06/chart">
            <c:ext xmlns:c16="http://schemas.microsoft.com/office/drawing/2014/chart" uri="{C3380CC4-5D6E-409C-BE32-E72D297353CC}">
              <c16:uniqueId val="{00000004-BC4F-4B56-BE29-C5B5135EA299}"/>
            </c:ext>
          </c:extLst>
        </c:ser>
        <c:dLbls>
          <c:showLegendKey val="0"/>
          <c:showVal val="1"/>
          <c:showCatName val="0"/>
          <c:showSerName val="0"/>
          <c:showPercent val="0"/>
          <c:showBubbleSize val="0"/>
        </c:dLbls>
        <c:gapWidth val="150"/>
        <c:shape val="cylinder"/>
        <c:axId val="196488704"/>
        <c:axId val="127071296"/>
        <c:axId val="0"/>
      </c:bar3DChart>
      <c:catAx>
        <c:axId val="196488704"/>
        <c:scaling>
          <c:orientation val="minMax"/>
        </c:scaling>
        <c:delete val="0"/>
        <c:axPos val="l"/>
        <c:numFmt formatCode="General" sourceLinked="0"/>
        <c:majorTickMark val="none"/>
        <c:minorTickMark val="none"/>
        <c:tickLblPos val="nextTo"/>
        <c:crossAx val="127071296"/>
        <c:crosses val="autoZero"/>
        <c:auto val="1"/>
        <c:lblAlgn val="ctr"/>
        <c:lblOffset val="100"/>
        <c:noMultiLvlLbl val="0"/>
      </c:catAx>
      <c:valAx>
        <c:axId val="127071296"/>
        <c:scaling>
          <c:orientation val="minMax"/>
        </c:scaling>
        <c:delete val="1"/>
        <c:axPos val="b"/>
        <c:numFmt formatCode="0%" sourceLinked="1"/>
        <c:majorTickMark val="none"/>
        <c:minorTickMark val="none"/>
        <c:tickLblPos val="nextTo"/>
        <c:crossAx val="196488704"/>
        <c:crosses val="autoZero"/>
        <c:crossBetween val="between"/>
      </c:valAx>
    </c:plotArea>
    <c:legend>
      <c:legendPos val="t"/>
      <c:overlay val="0"/>
    </c:legend>
    <c:plotVisOnly val="1"/>
    <c:dispBlanksAs val="gap"/>
    <c:showDLblsOverMax val="0"/>
  </c:chart>
  <c:txPr>
    <a:bodyPr/>
    <a:lstStyle/>
    <a:p>
      <a:pPr>
        <a:defRPr sz="1400"/>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Participación</a:t>
            </a:r>
          </a:p>
        </c:rich>
      </c:tx>
      <c:overlay val="0"/>
    </c:title>
    <c:autoTitleDeleted val="0"/>
    <c:plotArea>
      <c:layout/>
      <c:pieChart>
        <c:varyColors val="1"/>
        <c:ser>
          <c:idx val="0"/>
          <c:order val="0"/>
          <c:tx>
            <c:strRef>
              <c:f>'NIC 18'!$C$16</c:f>
              <c:strCache>
                <c:ptCount val="1"/>
                <c:pt idx="0">
                  <c:v># de empresas</c:v>
                </c:pt>
              </c:strCache>
            </c:strRef>
          </c:tx>
          <c:dPt>
            <c:idx val="0"/>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1-F6B6-40BB-87DB-7641BBB63782}"/>
              </c:ext>
            </c:extLst>
          </c:dPt>
          <c:dPt>
            <c:idx val="1"/>
            <c:bubble3D val="0"/>
            <c:spPr>
              <a:solidFill>
                <a:schemeClr val="accent4"/>
              </a:solidFill>
              <a:ln w="25400" cap="flat" cmpd="sng" algn="ctr">
                <a:solidFill>
                  <a:schemeClr val="accent4">
                    <a:shade val="50000"/>
                  </a:schemeClr>
                </a:solidFill>
                <a:prstDash val="solid"/>
              </a:ln>
              <a:effectLst/>
            </c:spPr>
            <c:extLst xmlns:c16r2="http://schemas.microsoft.com/office/drawing/2015/06/chart">
              <c:ext xmlns:c16="http://schemas.microsoft.com/office/drawing/2014/chart" uri="{C3380CC4-5D6E-409C-BE32-E72D297353CC}">
                <c16:uniqueId val="{00000003-F6B6-40BB-87DB-7641BBB63782}"/>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'NIC 18'!$B$17:$B$18</c:f>
              <c:strCache>
                <c:ptCount val="2"/>
                <c:pt idx="0">
                  <c:v>SI</c:v>
                </c:pt>
                <c:pt idx="1">
                  <c:v>NO</c:v>
                </c:pt>
              </c:strCache>
            </c:strRef>
          </c:cat>
          <c:val>
            <c:numRef>
              <c:f>'NIC 18'!$C$17:$C$18</c:f>
              <c:numCache>
                <c:formatCode>General</c:formatCode>
                <c:ptCount val="2"/>
                <c:pt idx="0">
                  <c:v>28</c:v>
                </c:pt>
                <c:pt idx="1">
                  <c:v>3</c:v>
                </c:pt>
              </c:numCache>
            </c:numRef>
          </c:val>
          <c:extLst xmlns:c16r2="http://schemas.microsoft.com/office/drawing/2015/06/chart">
            <c:ext xmlns:c16="http://schemas.microsoft.com/office/drawing/2014/chart" uri="{C3380CC4-5D6E-409C-BE32-E72D297353CC}">
              <c16:uniqueId val="{00000004-F6B6-40BB-87DB-7641BBB63782}"/>
            </c:ext>
          </c:extLst>
        </c:ser>
        <c:dLbls>
          <c:showLegendKey val="0"/>
          <c:showVal val="0"/>
          <c:showCatName val="0"/>
          <c:showSerName val="0"/>
          <c:showPercent val="1"/>
          <c:showBubbleSize val="0"/>
          <c:showLeaderLines val="1"/>
        </c:dLbls>
        <c:firstSliceAng val="0"/>
      </c:pieChart>
    </c:plotArea>
    <c:legend>
      <c:legendPos val="t"/>
      <c:overlay val="0"/>
    </c:legend>
    <c:plotVisOnly val="1"/>
    <c:dispBlanksAs val="gap"/>
    <c:showDLblsOverMax val="0"/>
  </c:chart>
  <c:txPr>
    <a:bodyPr/>
    <a:lstStyle/>
    <a:p>
      <a:pPr>
        <a:defRPr sz="1200"/>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pPr>
            <a:r>
              <a:rPr lang="es-EC"/>
              <a:t>Participación</a:t>
            </a:r>
          </a:p>
        </c:rich>
      </c:tx>
      <c:overlay val="0"/>
    </c:title>
    <c:autoTitleDeleted val="0"/>
    <c:plotArea>
      <c:layout/>
      <c:pieChart>
        <c:varyColors val="1"/>
        <c:ser>
          <c:idx val="0"/>
          <c:order val="0"/>
          <c:explosion val="25"/>
          <c:dPt>
            <c:idx val="0"/>
            <c:bubble3D val="0"/>
            <c:spPr>
              <a:solidFill>
                <a:schemeClr val="lt1"/>
              </a:solidFill>
              <a:ln w="25400" cap="flat" cmpd="sng" algn="ctr">
                <a:solidFill>
                  <a:schemeClr val="accent6"/>
                </a:solidFill>
                <a:prstDash val="solid"/>
              </a:ln>
              <a:effectLst/>
            </c:spPr>
            <c:extLst xmlns:c16r2="http://schemas.microsoft.com/office/drawing/2015/06/chart">
              <c:ext xmlns:c16="http://schemas.microsoft.com/office/drawing/2014/chart" uri="{C3380CC4-5D6E-409C-BE32-E72D297353CC}">
                <c16:uniqueId val="{00000001-4FF5-4999-B196-BF87130AF9F3}"/>
              </c:ext>
            </c:extLst>
          </c:dPt>
          <c:dPt>
            <c:idx val="1"/>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xmlns:c16r2="http://schemas.microsoft.com/office/drawing/2015/06/chart">
              <c:ext xmlns:c16="http://schemas.microsoft.com/office/drawing/2014/chart" uri="{C3380CC4-5D6E-409C-BE32-E72D297353CC}">
                <c16:uniqueId val="{00000003-4FF5-4999-B196-BF87130AF9F3}"/>
              </c:ext>
            </c:extLst>
          </c:dPt>
          <c:dPt>
            <c:idx val="3"/>
            <c:bubble3D val="0"/>
            <c:spPr>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4FF5-4999-B196-BF87130AF9F3}"/>
              </c:ext>
            </c:extLst>
          </c:dPt>
          <c:dPt>
            <c:idx val="4"/>
            <c:bubble3D val="0"/>
            <c:extLst xmlns:c16r2="http://schemas.microsoft.com/office/drawing/2015/06/chart">
              <c:ext xmlns:c16="http://schemas.microsoft.com/office/drawing/2014/chart" uri="{C3380CC4-5D6E-409C-BE32-E72D297353CC}">
                <c16:uniqueId val="{00000006-4FF5-4999-B196-BF87130AF9F3}"/>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'NIC 18'!$B$22:$B$26</c:f>
              <c:strCache>
                <c:ptCount val="5"/>
                <c:pt idx="0">
                  <c:v>Ingreso por aportaciones de terceros</c:v>
                </c:pt>
                <c:pt idx="1">
                  <c:v>Los generados por impuestos sobre ventas</c:v>
                </c:pt>
                <c:pt idx="2">
                  <c:v>Ventas a crédito</c:v>
                </c:pt>
                <c:pt idx="3">
                  <c:v>Ventas con descuentos</c:v>
                </c:pt>
                <c:pt idx="4">
                  <c:v>Otras</c:v>
                </c:pt>
              </c:strCache>
            </c:strRef>
          </c:cat>
          <c:val>
            <c:numRef>
              <c:f>'NIC 18'!$D$22:$D$26</c:f>
              <c:numCache>
                <c:formatCode>General</c:formatCode>
                <c:ptCount val="5"/>
                <c:pt idx="0">
                  <c:v>2</c:v>
                </c:pt>
                <c:pt idx="1">
                  <c:v>3</c:v>
                </c:pt>
                <c:pt idx="2">
                  <c:v>17</c:v>
                </c:pt>
                <c:pt idx="3">
                  <c:v>9</c:v>
                </c:pt>
                <c:pt idx="4">
                  <c:v>0</c:v>
                </c:pt>
              </c:numCache>
            </c:numRef>
          </c:val>
          <c:extLst xmlns:c16r2="http://schemas.microsoft.com/office/drawing/2015/06/chart">
            <c:ext xmlns:c16="http://schemas.microsoft.com/office/drawing/2014/chart" uri="{C3380CC4-5D6E-409C-BE32-E72D297353CC}">
              <c16:uniqueId val="{00000007-4FF5-4999-B196-BF87130AF9F3}"/>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400"/>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Participación</a:t>
            </a:r>
          </a:p>
        </c:rich>
      </c:tx>
      <c:overlay val="0"/>
    </c:title>
    <c:autoTitleDeleted val="0"/>
    <c:view3D>
      <c:rotX val="30"/>
      <c:rotY val="20"/>
      <c:rAngAx val="0"/>
      <c:perspective val="30"/>
    </c:view3D>
    <c:floor>
      <c:thickness val="0"/>
    </c:floor>
    <c:sideWall>
      <c:thickness val="0"/>
    </c:sideWall>
    <c:backWall>
      <c:thickness val="0"/>
    </c:backWall>
    <c:plotArea>
      <c:layout/>
      <c:bar3DChart>
        <c:barDir val="col"/>
        <c:grouping val="percentStacked"/>
        <c:varyColors val="0"/>
        <c:ser>
          <c:idx val="1"/>
          <c:order val="0"/>
          <c:tx>
            <c:strRef>
              <c:f>'NIIF 15'!$D$2</c:f>
              <c:strCache>
                <c:ptCount val="1"/>
                <c:pt idx="0">
                  <c:v>Participacion</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'NIIF 15'!$B$3:$B$4</c:f>
              <c:strCache>
                <c:ptCount val="2"/>
                <c:pt idx="0">
                  <c:v>SI</c:v>
                </c:pt>
                <c:pt idx="1">
                  <c:v>NO</c:v>
                </c:pt>
              </c:strCache>
            </c:strRef>
          </c:cat>
          <c:val>
            <c:numRef>
              <c:f>'NIIF 15'!$D$3:$D$4</c:f>
              <c:numCache>
                <c:formatCode>0%</c:formatCode>
                <c:ptCount val="2"/>
                <c:pt idx="0">
                  <c:v>3.2258064516129031E-2</c:v>
                </c:pt>
                <c:pt idx="1">
                  <c:v>0.967741935483871</c:v>
                </c:pt>
              </c:numCache>
            </c:numRef>
          </c:val>
          <c:extLst xmlns:c16r2="http://schemas.microsoft.com/office/drawing/2015/06/chart">
            <c:ext xmlns:c16="http://schemas.microsoft.com/office/drawing/2014/chart" uri="{C3380CC4-5D6E-409C-BE32-E72D297353CC}">
              <c16:uniqueId val="{00000000-3426-4E7F-8D42-9C7A04F87B4D}"/>
            </c:ext>
          </c:extLst>
        </c:ser>
        <c:dLbls>
          <c:showLegendKey val="0"/>
          <c:showVal val="1"/>
          <c:showCatName val="0"/>
          <c:showSerName val="0"/>
          <c:showPercent val="0"/>
          <c:showBubbleSize val="0"/>
        </c:dLbls>
        <c:gapWidth val="95"/>
        <c:gapDepth val="95"/>
        <c:shape val="cylinder"/>
        <c:axId val="197165568"/>
        <c:axId val="161937600"/>
        <c:axId val="0"/>
      </c:bar3DChart>
      <c:catAx>
        <c:axId val="197165568"/>
        <c:scaling>
          <c:orientation val="minMax"/>
        </c:scaling>
        <c:delete val="0"/>
        <c:axPos val="b"/>
        <c:numFmt formatCode="General" sourceLinked="0"/>
        <c:majorTickMark val="none"/>
        <c:minorTickMark val="none"/>
        <c:tickLblPos val="nextTo"/>
        <c:crossAx val="161937600"/>
        <c:crosses val="autoZero"/>
        <c:auto val="1"/>
        <c:lblAlgn val="ctr"/>
        <c:lblOffset val="100"/>
        <c:noMultiLvlLbl val="0"/>
      </c:catAx>
      <c:valAx>
        <c:axId val="161937600"/>
        <c:scaling>
          <c:orientation val="minMax"/>
        </c:scaling>
        <c:delete val="1"/>
        <c:axPos val="l"/>
        <c:numFmt formatCode="0%" sourceLinked="1"/>
        <c:majorTickMark val="none"/>
        <c:minorTickMark val="none"/>
        <c:tickLblPos val="nextTo"/>
        <c:crossAx val="197165568"/>
        <c:crosses val="autoZero"/>
        <c:crossBetween val="between"/>
      </c:valAx>
    </c:plotArea>
    <c:plotVisOnly val="1"/>
    <c:dispBlanksAs val="gap"/>
    <c:showDLblsOverMax val="0"/>
  </c:chart>
  <c:txPr>
    <a:bodyPr/>
    <a:lstStyle/>
    <a:p>
      <a:pPr>
        <a:defRPr sz="1600"/>
      </a:pPr>
      <a:endParaRPr lang="es-EC"/>
    </a:p>
  </c:txPr>
  <c:externalData r:id="rId1">
    <c:autoUpdate val="0"/>
  </c:externalData>
</c:chartSpace>
</file>

<file path=ppt/diagrams/_rels/data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7FC6D-86CC-42F3-99B5-F2B90DF7FE88}" type="doc">
      <dgm:prSet loTypeId="urn:microsoft.com/office/officeart/2005/8/layout/process1" loCatId="process" qsTypeId="urn:microsoft.com/office/officeart/2005/8/quickstyle/simple3" qsCatId="simple" csTypeId="urn:microsoft.com/office/officeart/2005/8/colors/colorful3" csCatId="colorful" phldr="1"/>
      <dgm:spPr/>
      <dgm:t>
        <a:bodyPr/>
        <a:lstStyle/>
        <a:p>
          <a:endParaRPr lang="es-EC"/>
        </a:p>
      </dgm:t>
    </dgm:pt>
    <dgm:pt modelId="{EF419F5F-F86D-4737-8714-CA7E489B6FEB}">
      <dgm:prSet phldrT="[Texto]" custT="1"/>
      <dgm:spPr/>
      <dgm:t>
        <a:bodyPr/>
        <a:lstStyle/>
        <a:p>
          <a:r>
            <a:rPr lang="es-EC" sz="1600" dirty="0">
              <a:latin typeface="Times New Roman" panose="02020603050405020304" pitchFamily="18" charset="0"/>
              <a:cs typeface="Times New Roman" panose="02020603050405020304" pitchFamily="18" charset="0"/>
            </a:rPr>
            <a:t>Analizar los resultados obtenidos en los estados financieros </a:t>
          </a:r>
        </a:p>
      </dgm:t>
    </dgm:pt>
    <dgm:pt modelId="{1F4189E4-2EAB-4E78-92E2-2B9822755C38}" type="parTrans" cxnId="{0C73DD75-A15D-4788-A5EE-3B81B3E12B12}">
      <dgm:prSet/>
      <dgm:spPr/>
      <dgm:t>
        <a:bodyPr/>
        <a:lstStyle/>
        <a:p>
          <a:endParaRPr lang="es-EC" sz="1600">
            <a:latin typeface="Times New Roman" panose="02020603050405020304" pitchFamily="18" charset="0"/>
            <a:cs typeface="Times New Roman" panose="02020603050405020304" pitchFamily="18" charset="0"/>
          </a:endParaRPr>
        </a:p>
      </dgm:t>
    </dgm:pt>
    <dgm:pt modelId="{4CCAED1A-F269-4DE0-995C-DF5A6066B1BB}" type="sibTrans" cxnId="{0C73DD75-A15D-4788-A5EE-3B81B3E12B12}">
      <dgm:prSet custT="1">
        <dgm:style>
          <a:lnRef idx="2">
            <a:schemeClr val="accent5"/>
          </a:lnRef>
          <a:fillRef idx="1">
            <a:schemeClr val="lt1"/>
          </a:fillRef>
          <a:effectRef idx="0">
            <a:schemeClr val="accent5"/>
          </a:effectRef>
          <a:fontRef idx="minor">
            <a:schemeClr val="dk1"/>
          </a:fontRef>
        </dgm:style>
      </dgm:prSet>
      <dgm:spPr/>
      <dgm:t>
        <a:bodyPr/>
        <a:lstStyle/>
        <a:p>
          <a:endParaRPr lang="es-EC" sz="1600">
            <a:latin typeface="Times New Roman" panose="02020603050405020304" pitchFamily="18" charset="0"/>
            <a:cs typeface="Times New Roman" panose="02020603050405020304" pitchFamily="18" charset="0"/>
          </a:endParaRPr>
        </a:p>
      </dgm:t>
    </dgm:pt>
    <dgm:pt modelId="{3D67AD1E-F398-4CF3-A06A-DBD3ACC08B34}">
      <dgm:prSet phldrT="[Texto]" custT="1"/>
      <dgm:spPr/>
      <dgm:t>
        <a:bodyPr/>
        <a:lstStyle/>
        <a:p>
          <a:r>
            <a:rPr lang="es-EC" sz="1600" dirty="0">
              <a:latin typeface="Times New Roman" panose="02020603050405020304" pitchFamily="18" charset="0"/>
              <a:cs typeface="Times New Roman" panose="02020603050405020304" pitchFamily="18" charset="0"/>
            </a:rPr>
            <a:t>Analizar la normativa vigente </a:t>
          </a:r>
        </a:p>
      </dgm:t>
    </dgm:pt>
    <dgm:pt modelId="{45291EB3-0240-4738-8094-39C5E7CB8741}" type="parTrans" cxnId="{F8D19999-08C8-448F-B9BB-530EA9D73E8D}">
      <dgm:prSet/>
      <dgm:spPr/>
      <dgm:t>
        <a:bodyPr/>
        <a:lstStyle/>
        <a:p>
          <a:endParaRPr lang="es-EC" sz="1600">
            <a:latin typeface="Times New Roman" panose="02020603050405020304" pitchFamily="18" charset="0"/>
            <a:cs typeface="Times New Roman" panose="02020603050405020304" pitchFamily="18" charset="0"/>
          </a:endParaRPr>
        </a:p>
      </dgm:t>
    </dgm:pt>
    <dgm:pt modelId="{8160D7B7-2B90-45C2-AE99-E56EABDA96F8}" type="sibTrans" cxnId="{F8D19999-08C8-448F-B9BB-530EA9D73E8D}">
      <dgm:prSet custT="1">
        <dgm:style>
          <a:lnRef idx="2">
            <a:schemeClr val="accent5"/>
          </a:lnRef>
          <a:fillRef idx="1">
            <a:schemeClr val="lt1"/>
          </a:fillRef>
          <a:effectRef idx="0">
            <a:schemeClr val="accent5"/>
          </a:effectRef>
          <a:fontRef idx="minor">
            <a:schemeClr val="dk1"/>
          </a:fontRef>
        </dgm:style>
      </dgm:prSet>
      <dgm:spPr/>
      <dgm:t>
        <a:bodyPr/>
        <a:lstStyle/>
        <a:p>
          <a:endParaRPr lang="es-EC" sz="1600">
            <a:latin typeface="Times New Roman" panose="02020603050405020304" pitchFamily="18" charset="0"/>
            <a:cs typeface="Times New Roman" panose="02020603050405020304" pitchFamily="18" charset="0"/>
          </a:endParaRPr>
        </a:p>
      </dgm:t>
    </dgm:pt>
    <dgm:pt modelId="{74FA4395-DD6F-4E33-9BEA-8442BCDB97B0}">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C" sz="1600" dirty="0">
              <a:latin typeface="Times New Roman" panose="02020603050405020304" pitchFamily="18" charset="0"/>
              <a:cs typeface="Times New Roman" panose="02020603050405020304" pitchFamily="18" charset="0"/>
            </a:rPr>
            <a:t>Determinar el impacto financiero </a:t>
          </a:r>
          <a:r>
            <a:rPr lang="es-EC" sz="1600" dirty="0" smtClean="0">
              <a:latin typeface="Times New Roman" panose="02020603050405020304" pitchFamily="18" charset="0"/>
              <a:cs typeface="Times New Roman" panose="02020603050405020304" pitchFamily="18" charset="0"/>
            </a:rPr>
            <a:t>que </a:t>
          </a:r>
          <a:r>
            <a:rPr lang="es-EC" sz="1600" dirty="0">
              <a:latin typeface="Times New Roman" panose="02020603050405020304" pitchFamily="18" charset="0"/>
              <a:cs typeface="Times New Roman" panose="02020603050405020304" pitchFamily="18" charset="0"/>
            </a:rPr>
            <a:t>originará </a:t>
          </a:r>
          <a:r>
            <a:rPr lang="es-EC" sz="1600" dirty="0" smtClean="0">
              <a:latin typeface="Times New Roman" panose="02020603050405020304" pitchFamily="18" charset="0"/>
              <a:cs typeface="Times New Roman" panose="02020603050405020304" pitchFamily="18" charset="0"/>
            </a:rPr>
            <a:t>en los ingresos</a:t>
          </a:r>
          <a:endParaRPr lang="es-EC" sz="1600" dirty="0">
            <a:latin typeface="Times New Roman" panose="02020603050405020304" pitchFamily="18" charset="0"/>
            <a:cs typeface="Times New Roman" panose="02020603050405020304" pitchFamily="18" charset="0"/>
          </a:endParaRPr>
        </a:p>
      </dgm:t>
    </dgm:pt>
    <dgm:pt modelId="{5B1BB281-2028-431E-AB5B-C4EAF8258FF1}" type="parTrans" cxnId="{3A82771B-7673-4DDE-A61A-086BB1B1E3FE}">
      <dgm:prSet/>
      <dgm:spPr/>
      <dgm:t>
        <a:bodyPr/>
        <a:lstStyle/>
        <a:p>
          <a:endParaRPr lang="es-EC" sz="1600">
            <a:latin typeface="Times New Roman" panose="02020603050405020304" pitchFamily="18" charset="0"/>
            <a:cs typeface="Times New Roman" panose="02020603050405020304" pitchFamily="18" charset="0"/>
          </a:endParaRPr>
        </a:p>
      </dgm:t>
    </dgm:pt>
    <dgm:pt modelId="{100057F0-7199-4B8B-B6AB-C2A9B81C6668}" type="sibTrans" cxnId="{3A82771B-7673-4DDE-A61A-086BB1B1E3FE}">
      <dgm:prSet/>
      <dgm:spPr/>
      <dgm:t>
        <a:bodyPr/>
        <a:lstStyle/>
        <a:p>
          <a:endParaRPr lang="es-EC" sz="1600">
            <a:latin typeface="Times New Roman" panose="02020603050405020304" pitchFamily="18" charset="0"/>
            <a:cs typeface="Times New Roman" panose="02020603050405020304" pitchFamily="18" charset="0"/>
          </a:endParaRPr>
        </a:p>
      </dgm:t>
    </dgm:pt>
    <dgm:pt modelId="{3901644C-46A4-42B1-9A26-1E943937061A}" type="pres">
      <dgm:prSet presAssocID="{9C47FC6D-86CC-42F3-99B5-F2B90DF7FE88}" presName="Name0" presStyleCnt="0">
        <dgm:presLayoutVars>
          <dgm:dir/>
          <dgm:resizeHandles val="exact"/>
        </dgm:presLayoutVars>
      </dgm:prSet>
      <dgm:spPr/>
      <dgm:t>
        <a:bodyPr/>
        <a:lstStyle/>
        <a:p>
          <a:endParaRPr lang="es-EC"/>
        </a:p>
      </dgm:t>
    </dgm:pt>
    <dgm:pt modelId="{53D874DC-76E4-464F-A23E-66D73EA9B166}" type="pres">
      <dgm:prSet presAssocID="{EF419F5F-F86D-4737-8714-CA7E489B6FEB}" presName="node" presStyleLbl="node1" presStyleIdx="0" presStyleCnt="3" custScaleY="228392">
        <dgm:presLayoutVars>
          <dgm:bulletEnabled val="1"/>
        </dgm:presLayoutVars>
      </dgm:prSet>
      <dgm:spPr/>
      <dgm:t>
        <a:bodyPr/>
        <a:lstStyle/>
        <a:p>
          <a:endParaRPr lang="es-EC"/>
        </a:p>
      </dgm:t>
    </dgm:pt>
    <dgm:pt modelId="{66011ECC-45AB-438B-8268-47CF88B9876B}" type="pres">
      <dgm:prSet presAssocID="{4CCAED1A-F269-4DE0-995C-DF5A6066B1BB}" presName="sibTrans" presStyleLbl="sibTrans2D1" presStyleIdx="0" presStyleCnt="2"/>
      <dgm:spPr/>
      <dgm:t>
        <a:bodyPr/>
        <a:lstStyle/>
        <a:p>
          <a:endParaRPr lang="es-EC"/>
        </a:p>
      </dgm:t>
    </dgm:pt>
    <dgm:pt modelId="{39AE2065-E06C-4B44-8488-3C6750F9ED58}" type="pres">
      <dgm:prSet presAssocID="{4CCAED1A-F269-4DE0-995C-DF5A6066B1BB}" presName="connectorText" presStyleLbl="sibTrans2D1" presStyleIdx="0" presStyleCnt="2"/>
      <dgm:spPr/>
      <dgm:t>
        <a:bodyPr/>
        <a:lstStyle/>
        <a:p>
          <a:endParaRPr lang="es-EC"/>
        </a:p>
      </dgm:t>
    </dgm:pt>
    <dgm:pt modelId="{93382DC2-32FF-4D3B-9868-A71FF302DD05}" type="pres">
      <dgm:prSet presAssocID="{3D67AD1E-F398-4CF3-A06A-DBD3ACC08B34}" presName="node" presStyleLbl="node1" presStyleIdx="1" presStyleCnt="3" custScaleY="228392">
        <dgm:presLayoutVars>
          <dgm:bulletEnabled val="1"/>
        </dgm:presLayoutVars>
      </dgm:prSet>
      <dgm:spPr/>
      <dgm:t>
        <a:bodyPr/>
        <a:lstStyle/>
        <a:p>
          <a:endParaRPr lang="es-EC"/>
        </a:p>
      </dgm:t>
    </dgm:pt>
    <dgm:pt modelId="{B3F8D328-E0D4-48FE-B489-57D3146E7622}" type="pres">
      <dgm:prSet presAssocID="{8160D7B7-2B90-45C2-AE99-E56EABDA96F8}" presName="sibTrans" presStyleLbl="sibTrans2D1" presStyleIdx="1" presStyleCnt="2"/>
      <dgm:spPr/>
      <dgm:t>
        <a:bodyPr/>
        <a:lstStyle/>
        <a:p>
          <a:endParaRPr lang="es-EC"/>
        </a:p>
      </dgm:t>
    </dgm:pt>
    <dgm:pt modelId="{1623F9E7-51F6-4EB1-BA99-8E8A2C0B79A8}" type="pres">
      <dgm:prSet presAssocID="{8160D7B7-2B90-45C2-AE99-E56EABDA96F8}" presName="connectorText" presStyleLbl="sibTrans2D1" presStyleIdx="1" presStyleCnt="2"/>
      <dgm:spPr/>
      <dgm:t>
        <a:bodyPr/>
        <a:lstStyle/>
        <a:p>
          <a:endParaRPr lang="es-EC"/>
        </a:p>
      </dgm:t>
    </dgm:pt>
    <dgm:pt modelId="{1ABE4E25-7B2C-4EE1-9165-608D1C6C59CD}" type="pres">
      <dgm:prSet presAssocID="{74FA4395-DD6F-4E33-9BEA-8442BCDB97B0}" presName="node" presStyleLbl="node1" presStyleIdx="2" presStyleCnt="3" custScaleX="109236" custScaleY="228392">
        <dgm:presLayoutVars>
          <dgm:bulletEnabled val="1"/>
        </dgm:presLayoutVars>
      </dgm:prSet>
      <dgm:spPr/>
      <dgm:t>
        <a:bodyPr/>
        <a:lstStyle/>
        <a:p>
          <a:endParaRPr lang="es-EC"/>
        </a:p>
      </dgm:t>
    </dgm:pt>
  </dgm:ptLst>
  <dgm:cxnLst>
    <dgm:cxn modelId="{F8D19999-08C8-448F-B9BB-530EA9D73E8D}" srcId="{9C47FC6D-86CC-42F3-99B5-F2B90DF7FE88}" destId="{3D67AD1E-F398-4CF3-A06A-DBD3ACC08B34}" srcOrd="1" destOrd="0" parTransId="{45291EB3-0240-4738-8094-39C5E7CB8741}" sibTransId="{8160D7B7-2B90-45C2-AE99-E56EABDA96F8}"/>
    <dgm:cxn modelId="{EF4E0933-9B25-4E6C-B09E-7AF20ECA690B}" type="presOf" srcId="{4CCAED1A-F269-4DE0-995C-DF5A6066B1BB}" destId="{66011ECC-45AB-438B-8268-47CF88B9876B}" srcOrd="0" destOrd="0" presId="urn:microsoft.com/office/officeart/2005/8/layout/process1"/>
    <dgm:cxn modelId="{0C73DD75-A15D-4788-A5EE-3B81B3E12B12}" srcId="{9C47FC6D-86CC-42F3-99B5-F2B90DF7FE88}" destId="{EF419F5F-F86D-4737-8714-CA7E489B6FEB}" srcOrd="0" destOrd="0" parTransId="{1F4189E4-2EAB-4E78-92E2-2B9822755C38}" sibTransId="{4CCAED1A-F269-4DE0-995C-DF5A6066B1BB}"/>
    <dgm:cxn modelId="{23C391CF-0BF3-4A6E-90A4-6398211440D5}" type="presOf" srcId="{8160D7B7-2B90-45C2-AE99-E56EABDA96F8}" destId="{B3F8D328-E0D4-48FE-B489-57D3146E7622}" srcOrd="0" destOrd="0" presId="urn:microsoft.com/office/officeart/2005/8/layout/process1"/>
    <dgm:cxn modelId="{B5A674A0-0E1D-4F8C-A22A-939970899DAC}" type="presOf" srcId="{4CCAED1A-F269-4DE0-995C-DF5A6066B1BB}" destId="{39AE2065-E06C-4B44-8488-3C6750F9ED58}" srcOrd="1" destOrd="0" presId="urn:microsoft.com/office/officeart/2005/8/layout/process1"/>
    <dgm:cxn modelId="{F41B76B6-BD6E-461D-B208-EC87639945DC}" type="presOf" srcId="{74FA4395-DD6F-4E33-9BEA-8442BCDB97B0}" destId="{1ABE4E25-7B2C-4EE1-9165-608D1C6C59CD}" srcOrd="0" destOrd="0" presId="urn:microsoft.com/office/officeart/2005/8/layout/process1"/>
    <dgm:cxn modelId="{3A82771B-7673-4DDE-A61A-086BB1B1E3FE}" srcId="{9C47FC6D-86CC-42F3-99B5-F2B90DF7FE88}" destId="{74FA4395-DD6F-4E33-9BEA-8442BCDB97B0}" srcOrd="2" destOrd="0" parTransId="{5B1BB281-2028-431E-AB5B-C4EAF8258FF1}" sibTransId="{100057F0-7199-4B8B-B6AB-C2A9B81C6668}"/>
    <dgm:cxn modelId="{5B44D450-AC1E-49C8-8E9C-A119ECDCD01E}" type="presOf" srcId="{EF419F5F-F86D-4737-8714-CA7E489B6FEB}" destId="{53D874DC-76E4-464F-A23E-66D73EA9B166}" srcOrd="0" destOrd="0" presId="urn:microsoft.com/office/officeart/2005/8/layout/process1"/>
    <dgm:cxn modelId="{8ED205A2-8C80-4E55-B104-138DEA05604F}" type="presOf" srcId="{8160D7B7-2B90-45C2-AE99-E56EABDA96F8}" destId="{1623F9E7-51F6-4EB1-BA99-8E8A2C0B79A8}" srcOrd="1" destOrd="0" presId="urn:microsoft.com/office/officeart/2005/8/layout/process1"/>
    <dgm:cxn modelId="{CA4498AF-6ED2-4A9F-9BC7-482D1E20A93F}" type="presOf" srcId="{9C47FC6D-86CC-42F3-99B5-F2B90DF7FE88}" destId="{3901644C-46A4-42B1-9A26-1E943937061A}" srcOrd="0" destOrd="0" presId="urn:microsoft.com/office/officeart/2005/8/layout/process1"/>
    <dgm:cxn modelId="{CA264B8A-6183-4318-BD80-86CE7FA3782D}" type="presOf" srcId="{3D67AD1E-F398-4CF3-A06A-DBD3ACC08B34}" destId="{93382DC2-32FF-4D3B-9868-A71FF302DD05}" srcOrd="0" destOrd="0" presId="urn:microsoft.com/office/officeart/2005/8/layout/process1"/>
    <dgm:cxn modelId="{FC6C79EC-9740-4165-B901-07EE18A8C604}" type="presParOf" srcId="{3901644C-46A4-42B1-9A26-1E943937061A}" destId="{53D874DC-76E4-464F-A23E-66D73EA9B166}" srcOrd="0" destOrd="0" presId="urn:microsoft.com/office/officeart/2005/8/layout/process1"/>
    <dgm:cxn modelId="{8FEFBCB7-3731-42DE-9283-8C302F82867C}" type="presParOf" srcId="{3901644C-46A4-42B1-9A26-1E943937061A}" destId="{66011ECC-45AB-438B-8268-47CF88B9876B}" srcOrd="1" destOrd="0" presId="urn:microsoft.com/office/officeart/2005/8/layout/process1"/>
    <dgm:cxn modelId="{553A818D-206D-4D6F-A86D-D1C7C33A4848}" type="presParOf" srcId="{66011ECC-45AB-438B-8268-47CF88B9876B}" destId="{39AE2065-E06C-4B44-8488-3C6750F9ED58}" srcOrd="0" destOrd="0" presId="urn:microsoft.com/office/officeart/2005/8/layout/process1"/>
    <dgm:cxn modelId="{EF764801-29EE-489C-8005-97486FE92676}" type="presParOf" srcId="{3901644C-46A4-42B1-9A26-1E943937061A}" destId="{93382DC2-32FF-4D3B-9868-A71FF302DD05}" srcOrd="2" destOrd="0" presId="urn:microsoft.com/office/officeart/2005/8/layout/process1"/>
    <dgm:cxn modelId="{53D67A9C-3A4F-47B9-828E-C68267F18231}" type="presParOf" srcId="{3901644C-46A4-42B1-9A26-1E943937061A}" destId="{B3F8D328-E0D4-48FE-B489-57D3146E7622}" srcOrd="3" destOrd="0" presId="urn:microsoft.com/office/officeart/2005/8/layout/process1"/>
    <dgm:cxn modelId="{4BDC8C15-C32E-4917-9A45-A12D8C4F59E7}" type="presParOf" srcId="{B3F8D328-E0D4-48FE-B489-57D3146E7622}" destId="{1623F9E7-51F6-4EB1-BA99-8E8A2C0B79A8}" srcOrd="0" destOrd="0" presId="urn:microsoft.com/office/officeart/2005/8/layout/process1"/>
    <dgm:cxn modelId="{B6512C8A-592C-4971-8F2D-EB3AE3D95D6B}" type="presParOf" srcId="{3901644C-46A4-42B1-9A26-1E943937061A}" destId="{1ABE4E25-7B2C-4EE1-9165-608D1C6C59C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0A9D42-1BAB-46D2-9D23-85089474F5CB}" type="doc">
      <dgm:prSet loTypeId="urn:microsoft.com/office/officeart/2005/8/layout/bProcess3" loCatId="process" qsTypeId="urn:microsoft.com/office/officeart/2005/8/quickstyle/simple3" qsCatId="simple" csTypeId="urn:microsoft.com/office/officeart/2005/8/colors/colorful3" csCatId="colorful" phldr="1"/>
      <dgm:spPr/>
      <dgm:t>
        <a:bodyPr/>
        <a:lstStyle/>
        <a:p>
          <a:endParaRPr lang="es-EC"/>
        </a:p>
      </dgm:t>
    </dgm:pt>
    <dgm:pt modelId="{DFF611E0-6DD6-4761-9DFD-652B5C6114A1}">
      <dgm:prSet phldrT="[Texto]" custT="1"/>
      <dgm:spPr/>
      <dgm:t>
        <a:bodyPr/>
        <a:lstStyle/>
        <a:p>
          <a:r>
            <a:rPr lang="es-EC" sz="1600" dirty="0" smtClean="0"/>
            <a:t>Existen 400 variedades de rosas</a:t>
          </a:r>
          <a:endParaRPr lang="es-EC" sz="1600" dirty="0"/>
        </a:p>
      </dgm:t>
    </dgm:pt>
    <dgm:pt modelId="{98D5F0F8-FD28-4339-BCF3-E1E368E93F3B}" type="parTrans" cxnId="{A2B2CB1A-B486-445A-B918-26D3ABFA089C}">
      <dgm:prSet/>
      <dgm:spPr/>
      <dgm:t>
        <a:bodyPr/>
        <a:lstStyle/>
        <a:p>
          <a:endParaRPr lang="es-EC" sz="1600"/>
        </a:p>
      </dgm:t>
    </dgm:pt>
    <dgm:pt modelId="{6FF41C1B-814D-4797-8979-A89DC8552916}" type="sibTrans" cxnId="{A2B2CB1A-B486-445A-B918-26D3ABFA089C}">
      <dgm:prSet custT="1"/>
      <dgm:spPr/>
      <dgm:t>
        <a:bodyPr/>
        <a:lstStyle/>
        <a:p>
          <a:endParaRPr lang="es-EC" sz="1600"/>
        </a:p>
      </dgm:t>
    </dgm:pt>
    <dgm:pt modelId="{4260BF47-A763-4B93-8CFD-180CF59EF678}">
      <dgm:prSet phldrT="[Texto]" custT="1"/>
      <dgm:spPr/>
      <dgm:t>
        <a:bodyPr/>
        <a:lstStyle/>
        <a:p>
          <a:r>
            <a:rPr lang="es-EC" sz="1600" dirty="0" smtClean="0"/>
            <a:t>Producen rosas preservadas</a:t>
          </a:r>
          <a:endParaRPr lang="es-EC" sz="1600" dirty="0"/>
        </a:p>
      </dgm:t>
    </dgm:pt>
    <dgm:pt modelId="{4B4A2B5F-6077-47E9-BAA9-335316C90AA2}" type="parTrans" cxnId="{8D399A56-EB4A-4DC8-AB37-1836EA681105}">
      <dgm:prSet/>
      <dgm:spPr/>
      <dgm:t>
        <a:bodyPr/>
        <a:lstStyle/>
        <a:p>
          <a:endParaRPr lang="es-EC" sz="1600"/>
        </a:p>
      </dgm:t>
    </dgm:pt>
    <dgm:pt modelId="{03355D8D-C128-4C34-ACCA-E0ED1DA32BCA}" type="sibTrans" cxnId="{8D399A56-EB4A-4DC8-AB37-1836EA681105}">
      <dgm:prSet custT="1"/>
      <dgm:spPr/>
      <dgm:t>
        <a:bodyPr/>
        <a:lstStyle/>
        <a:p>
          <a:endParaRPr lang="es-EC" sz="1600"/>
        </a:p>
      </dgm:t>
    </dgm:pt>
    <dgm:pt modelId="{95EB3471-7491-45F1-8282-2867F0D38727}">
      <dgm:prSet phldrT="[Texto]" custT="1"/>
      <dgm:spPr/>
      <dgm:t>
        <a:bodyPr/>
        <a:lstStyle/>
        <a:p>
          <a:r>
            <a:rPr lang="es-EC" sz="1600" dirty="0" smtClean="0"/>
            <a:t>Producción de flores de 4.200 hectáreas </a:t>
          </a:r>
          <a:endParaRPr lang="es-EC" sz="1600" dirty="0"/>
        </a:p>
      </dgm:t>
    </dgm:pt>
    <dgm:pt modelId="{2173427D-472F-4B85-8065-FCD250889B90}" type="parTrans" cxnId="{A0B4C5FA-B166-4EDA-A960-B06C59809E86}">
      <dgm:prSet/>
      <dgm:spPr/>
      <dgm:t>
        <a:bodyPr/>
        <a:lstStyle/>
        <a:p>
          <a:endParaRPr lang="es-EC" sz="1600"/>
        </a:p>
      </dgm:t>
    </dgm:pt>
    <dgm:pt modelId="{D2512EFC-083B-4240-B6D6-0813188977B7}" type="sibTrans" cxnId="{A0B4C5FA-B166-4EDA-A960-B06C59809E86}">
      <dgm:prSet custT="1"/>
      <dgm:spPr/>
      <dgm:t>
        <a:bodyPr/>
        <a:lstStyle/>
        <a:p>
          <a:endParaRPr lang="es-EC" sz="1600"/>
        </a:p>
      </dgm:t>
    </dgm:pt>
    <dgm:pt modelId="{6C12EC12-4909-4198-A047-A307A498DA4B}">
      <dgm:prSet phldrT="[Texto]" custT="1"/>
      <dgm:spPr/>
      <dgm:t>
        <a:bodyPr/>
        <a:lstStyle/>
        <a:p>
          <a:r>
            <a:rPr lang="es-EC" sz="1600" dirty="0" smtClean="0"/>
            <a:t>Producción de rosas es de 3.100</a:t>
          </a:r>
          <a:endParaRPr lang="es-EC" sz="1600" dirty="0"/>
        </a:p>
      </dgm:t>
    </dgm:pt>
    <dgm:pt modelId="{D141B6F2-1621-4E9E-946C-951DB8CFEB06}" type="parTrans" cxnId="{2993122B-5BB9-484D-8FC4-469740F9FC47}">
      <dgm:prSet/>
      <dgm:spPr/>
      <dgm:t>
        <a:bodyPr/>
        <a:lstStyle/>
        <a:p>
          <a:endParaRPr lang="es-EC" sz="1600"/>
        </a:p>
      </dgm:t>
    </dgm:pt>
    <dgm:pt modelId="{83BD12FC-44DF-4F5B-B832-B6E0AB0280BB}" type="sibTrans" cxnId="{2993122B-5BB9-484D-8FC4-469740F9FC47}">
      <dgm:prSet custT="1"/>
      <dgm:spPr/>
      <dgm:t>
        <a:bodyPr/>
        <a:lstStyle/>
        <a:p>
          <a:endParaRPr lang="es-EC" sz="1600"/>
        </a:p>
      </dgm:t>
    </dgm:pt>
    <dgm:pt modelId="{05A1CA47-C143-4A82-A463-EA9AA276EC94}">
      <dgm:prSet phldrT="[Texto]" custT="1"/>
      <dgm:spPr/>
      <dgm:t>
        <a:bodyPr/>
        <a:lstStyle/>
        <a:p>
          <a:r>
            <a:rPr lang="es-EC" sz="1600" dirty="0" smtClean="0"/>
            <a:t>El mes con mejores ventas de rosas al exterior es Febrero</a:t>
          </a:r>
          <a:endParaRPr lang="es-EC" sz="1600" dirty="0"/>
        </a:p>
      </dgm:t>
    </dgm:pt>
    <dgm:pt modelId="{DEE5250A-049A-4235-A06C-DCF2B7E57C74}" type="parTrans" cxnId="{3AC2D568-80EC-405F-A15C-B7DD84D3B229}">
      <dgm:prSet/>
      <dgm:spPr/>
      <dgm:t>
        <a:bodyPr/>
        <a:lstStyle/>
        <a:p>
          <a:endParaRPr lang="es-EC" sz="1600"/>
        </a:p>
      </dgm:t>
    </dgm:pt>
    <dgm:pt modelId="{039B56C7-FF6F-4808-AAD2-7265471FFD15}" type="sibTrans" cxnId="{3AC2D568-80EC-405F-A15C-B7DD84D3B229}">
      <dgm:prSet/>
      <dgm:spPr/>
      <dgm:t>
        <a:bodyPr/>
        <a:lstStyle/>
        <a:p>
          <a:endParaRPr lang="es-EC" sz="1600"/>
        </a:p>
      </dgm:t>
    </dgm:pt>
    <dgm:pt modelId="{EBF1DCD3-E29D-4708-9683-086D06A998FF}" type="pres">
      <dgm:prSet presAssocID="{D90A9D42-1BAB-46D2-9D23-85089474F5CB}" presName="Name0" presStyleCnt="0">
        <dgm:presLayoutVars>
          <dgm:dir/>
          <dgm:resizeHandles val="exact"/>
        </dgm:presLayoutVars>
      </dgm:prSet>
      <dgm:spPr/>
      <dgm:t>
        <a:bodyPr/>
        <a:lstStyle/>
        <a:p>
          <a:endParaRPr lang="es-EC"/>
        </a:p>
      </dgm:t>
    </dgm:pt>
    <dgm:pt modelId="{5EFC2017-B3AA-45A2-B34C-B116DA00F4E8}" type="pres">
      <dgm:prSet presAssocID="{DFF611E0-6DD6-4761-9DFD-652B5C6114A1}" presName="node" presStyleLbl="node1" presStyleIdx="0" presStyleCnt="5">
        <dgm:presLayoutVars>
          <dgm:bulletEnabled val="1"/>
        </dgm:presLayoutVars>
      </dgm:prSet>
      <dgm:spPr/>
      <dgm:t>
        <a:bodyPr/>
        <a:lstStyle/>
        <a:p>
          <a:endParaRPr lang="es-EC"/>
        </a:p>
      </dgm:t>
    </dgm:pt>
    <dgm:pt modelId="{57732657-5506-4898-96F2-44A3AC8D80AA}" type="pres">
      <dgm:prSet presAssocID="{6FF41C1B-814D-4797-8979-A89DC8552916}" presName="sibTrans" presStyleLbl="sibTrans1D1" presStyleIdx="0" presStyleCnt="4"/>
      <dgm:spPr/>
      <dgm:t>
        <a:bodyPr/>
        <a:lstStyle/>
        <a:p>
          <a:endParaRPr lang="es-EC"/>
        </a:p>
      </dgm:t>
    </dgm:pt>
    <dgm:pt modelId="{B613F98A-6289-4798-8379-570BFA8F0CE8}" type="pres">
      <dgm:prSet presAssocID="{6FF41C1B-814D-4797-8979-A89DC8552916}" presName="connectorText" presStyleLbl="sibTrans1D1" presStyleIdx="0" presStyleCnt="4"/>
      <dgm:spPr/>
      <dgm:t>
        <a:bodyPr/>
        <a:lstStyle/>
        <a:p>
          <a:endParaRPr lang="es-EC"/>
        </a:p>
      </dgm:t>
    </dgm:pt>
    <dgm:pt modelId="{8402BAD0-9513-4724-B84B-6F97DBECC4CA}" type="pres">
      <dgm:prSet presAssocID="{4260BF47-A763-4B93-8CFD-180CF59EF678}" presName="node" presStyleLbl="node1" presStyleIdx="1" presStyleCnt="5">
        <dgm:presLayoutVars>
          <dgm:bulletEnabled val="1"/>
        </dgm:presLayoutVars>
      </dgm:prSet>
      <dgm:spPr/>
      <dgm:t>
        <a:bodyPr/>
        <a:lstStyle/>
        <a:p>
          <a:endParaRPr lang="es-EC"/>
        </a:p>
      </dgm:t>
    </dgm:pt>
    <dgm:pt modelId="{04F66E64-566E-479C-B685-5E179590CEB8}" type="pres">
      <dgm:prSet presAssocID="{03355D8D-C128-4C34-ACCA-E0ED1DA32BCA}" presName="sibTrans" presStyleLbl="sibTrans1D1" presStyleIdx="1" presStyleCnt="4"/>
      <dgm:spPr/>
      <dgm:t>
        <a:bodyPr/>
        <a:lstStyle/>
        <a:p>
          <a:endParaRPr lang="es-EC"/>
        </a:p>
      </dgm:t>
    </dgm:pt>
    <dgm:pt modelId="{079A02ED-9C7A-4226-B273-FEE5760E8758}" type="pres">
      <dgm:prSet presAssocID="{03355D8D-C128-4C34-ACCA-E0ED1DA32BCA}" presName="connectorText" presStyleLbl="sibTrans1D1" presStyleIdx="1" presStyleCnt="4"/>
      <dgm:spPr/>
      <dgm:t>
        <a:bodyPr/>
        <a:lstStyle/>
        <a:p>
          <a:endParaRPr lang="es-EC"/>
        </a:p>
      </dgm:t>
    </dgm:pt>
    <dgm:pt modelId="{3260C28E-6B64-49FE-963D-1AE5F5509E10}" type="pres">
      <dgm:prSet presAssocID="{95EB3471-7491-45F1-8282-2867F0D38727}" presName="node" presStyleLbl="node1" presStyleIdx="2" presStyleCnt="5" custScaleY="141070">
        <dgm:presLayoutVars>
          <dgm:bulletEnabled val="1"/>
        </dgm:presLayoutVars>
      </dgm:prSet>
      <dgm:spPr/>
      <dgm:t>
        <a:bodyPr/>
        <a:lstStyle/>
        <a:p>
          <a:endParaRPr lang="es-EC"/>
        </a:p>
      </dgm:t>
    </dgm:pt>
    <dgm:pt modelId="{000DA81F-CDA6-4A89-AEBD-FEE3C73C1D84}" type="pres">
      <dgm:prSet presAssocID="{D2512EFC-083B-4240-B6D6-0813188977B7}" presName="sibTrans" presStyleLbl="sibTrans1D1" presStyleIdx="2" presStyleCnt="4"/>
      <dgm:spPr/>
      <dgm:t>
        <a:bodyPr/>
        <a:lstStyle/>
        <a:p>
          <a:endParaRPr lang="es-EC"/>
        </a:p>
      </dgm:t>
    </dgm:pt>
    <dgm:pt modelId="{AD6FA45C-177C-419E-A637-EC36EC08CD80}" type="pres">
      <dgm:prSet presAssocID="{D2512EFC-083B-4240-B6D6-0813188977B7}" presName="connectorText" presStyleLbl="sibTrans1D1" presStyleIdx="2" presStyleCnt="4"/>
      <dgm:spPr/>
      <dgm:t>
        <a:bodyPr/>
        <a:lstStyle/>
        <a:p>
          <a:endParaRPr lang="es-EC"/>
        </a:p>
      </dgm:t>
    </dgm:pt>
    <dgm:pt modelId="{51DBDD02-1659-45B2-8946-BC1EE2FB9646}" type="pres">
      <dgm:prSet presAssocID="{6C12EC12-4909-4198-A047-A307A498DA4B}" presName="node" presStyleLbl="node1" presStyleIdx="3" presStyleCnt="5">
        <dgm:presLayoutVars>
          <dgm:bulletEnabled val="1"/>
        </dgm:presLayoutVars>
      </dgm:prSet>
      <dgm:spPr/>
      <dgm:t>
        <a:bodyPr/>
        <a:lstStyle/>
        <a:p>
          <a:endParaRPr lang="es-EC"/>
        </a:p>
      </dgm:t>
    </dgm:pt>
    <dgm:pt modelId="{F359B876-450D-4FCD-B174-7FF9024C662E}" type="pres">
      <dgm:prSet presAssocID="{83BD12FC-44DF-4F5B-B832-B6E0AB0280BB}" presName="sibTrans" presStyleLbl="sibTrans1D1" presStyleIdx="3" presStyleCnt="4"/>
      <dgm:spPr/>
      <dgm:t>
        <a:bodyPr/>
        <a:lstStyle/>
        <a:p>
          <a:endParaRPr lang="es-EC"/>
        </a:p>
      </dgm:t>
    </dgm:pt>
    <dgm:pt modelId="{20FE506D-86E5-463B-B4EA-BDBDC22CCBC8}" type="pres">
      <dgm:prSet presAssocID="{83BD12FC-44DF-4F5B-B832-B6E0AB0280BB}" presName="connectorText" presStyleLbl="sibTrans1D1" presStyleIdx="3" presStyleCnt="4"/>
      <dgm:spPr/>
      <dgm:t>
        <a:bodyPr/>
        <a:lstStyle/>
        <a:p>
          <a:endParaRPr lang="es-EC"/>
        </a:p>
      </dgm:t>
    </dgm:pt>
    <dgm:pt modelId="{1FD9286C-863B-483B-A5CC-44FB0E4BB0B0}" type="pres">
      <dgm:prSet presAssocID="{05A1CA47-C143-4A82-A463-EA9AA276EC94}" presName="node" presStyleLbl="node1" presStyleIdx="4" presStyleCnt="5" custScaleX="141968">
        <dgm:presLayoutVars>
          <dgm:bulletEnabled val="1"/>
        </dgm:presLayoutVars>
      </dgm:prSet>
      <dgm:spPr/>
      <dgm:t>
        <a:bodyPr/>
        <a:lstStyle/>
        <a:p>
          <a:endParaRPr lang="es-EC"/>
        </a:p>
      </dgm:t>
    </dgm:pt>
  </dgm:ptLst>
  <dgm:cxnLst>
    <dgm:cxn modelId="{2993122B-5BB9-484D-8FC4-469740F9FC47}" srcId="{D90A9D42-1BAB-46D2-9D23-85089474F5CB}" destId="{6C12EC12-4909-4198-A047-A307A498DA4B}" srcOrd="3" destOrd="0" parTransId="{D141B6F2-1621-4E9E-946C-951DB8CFEB06}" sibTransId="{83BD12FC-44DF-4F5B-B832-B6E0AB0280BB}"/>
    <dgm:cxn modelId="{F92F272C-54B8-4BA4-AC8E-53814EB58237}" type="presOf" srcId="{6FF41C1B-814D-4797-8979-A89DC8552916}" destId="{57732657-5506-4898-96F2-44A3AC8D80AA}" srcOrd="0" destOrd="0" presId="urn:microsoft.com/office/officeart/2005/8/layout/bProcess3"/>
    <dgm:cxn modelId="{8752E8F2-106E-4D23-8EC3-21DFAF252961}" type="presOf" srcId="{D90A9D42-1BAB-46D2-9D23-85089474F5CB}" destId="{EBF1DCD3-E29D-4708-9683-086D06A998FF}" srcOrd="0" destOrd="0" presId="urn:microsoft.com/office/officeart/2005/8/layout/bProcess3"/>
    <dgm:cxn modelId="{06B47C16-6210-4E8B-8F80-F432FCCE4FDE}" type="presOf" srcId="{DFF611E0-6DD6-4761-9DFD-652B5C6114A1}" destId="{5EFC2017-B3AA-45A2-B34C-B116DA00F4E8}" srcOrd="0" destOrd="0" presId="urn:microsoft.com/office/officeart/2005/8/layout/bProcess3"/>
    <dgm:cxn modelId="{A9B1013D-0010-419A-A1A7-5C38F05E4CA2}" type="presOf" srcId="{95EB3471-7491-45F1-8282-2867F0D38727}" destId="{3260C28E-6B64-49FE-963D-1AE5F5509E10}" srcOrd="0" destOrd="0" presId="urn:microsoft.com/office/officeart/2005/8/layout/bProcess3"/>
    <dgm:cxn modelId="{12AB796C-F36B-4272-BEE8-CAC82224D2E3}" type="presOf" srcId="{03355D8D-C128-4C34-ACCA-E0ED1DA32BCA}" destId="{079A02ED-9C7A-4226-B273-FEE5760E8758}" srcOrd="1" destOrd="0" presId="urn:microsoft.com/office/officeart/2005/8/layout/bProcess3"/>
    <dgm:cxn modelId="{473953B6-554E-4603-88B7-BB3A2C034E8D}" type="presOf" srcId="{4260BF47-A763-4B93-8CFD-180CF59EF678}" destId="{8402BAD0-9513-4724-B84B-6F97DBECC4CA}" srcOrd="0" destOrd="0" presId="urn:microsoft.com/office/officeart/2005/8/layout/bProcess3"/>
    <dgm:cxn modelId="{C5425A5D-9248-4300-9796-F16DD3908679}" type="presOf" srcId="{6FF41C1B-814D-4797-8979-A89DC8552916}" destId="{B613F98A-6289-4798-8379-570BFA8F0CE8}" srcOrd="1" destOrd="0" presId="urn:microsoft.com/office/officeart/2005/8/layout/bProcess3"/>
    <dgm:cxn modelId="{20B175EA-5F6D-48DA-AD75-B6AF7098FFCB}" type="presOf" srcId="{D2512EFC-083B-4240-B6D6-0813188977B7}" destId="{000DA81F-CDA6-4A89-AEBD-FEE3C73C1D84}" srcOrd="0" destOrd="0" presId="urn:microsoft.com/office/officeart/2005/8/layout/bProcess3"/>
    <dgm:cxn modelId="{ACF0EC89-B669-4DAC-A132-20DD5F932894}" type="presOf" srcId="{05A1CA47-C143-4A82-A463-EA9AA276EC94}" destId="{1FD9286C-863B-483B-A5CC-44FB0E4BB0B0}" srcOrd="0" destOrd="0" presId="urn:microsoft.com/office/officeart/2005/8/layout/bProcess3"/>
    <dgm:cxn modelId="{A2B2CB1A-B486-445A-B918-26D3ABFA089C}" srcId="{D90A9D42-1BAB-46D2-9D23-85089474F5CB}" destId="{DFF611E0-6DD6-4761-9DFD-652B5C6114A1}" srcOrd="0" destOrd="0" parTransId="{98D5F0F8-FD28-4339-BCF3-E1E368E93F3B}" sibTransId="{6FF41C1B-814D-4797-8979-A89DC8552916}"/>
    <dgm:cxn modelId="{A35F5EC0-280C-49D4-966C-6EE9BCAC0A42}" type="presOf" srcId="{83BD12FC-44DF-4F5B-B832-B6E0AB0280BB}" destId="{F359B876-450D-4FCD-B174-7FF9024C662E}" srcOrd="0" destOrd="0" presId="urn:microsoft.com/office/officeart/2005/8/layout/bProcess3"/>
    <dgm:cxn modelId="{A0B4C5FA-B166-4EDA-A960-B06C59809E86}" srcId="{D90A9D42-1BAB-46D2-9D23-85089474F5CB}" destId="{95EB3471-7491-45F1-8282-2867F0D38727}" srcOrd="2" destOrd="0" parTransId="{2173427D-472F-4B85-8065-FCD250889B90}" sibTransId="{D2512EFC-083B-4240-B6D6-0813188977B7}"/>
    <dgm:cxn modelId="{2505F039-C0A4-4591-BE07-2FB1FE9E8EE2}" type="presOf" srcId="{D2512EFC-083B-4240-B6D6-0813188977B7}" destId="{AD6FA45C-177C-419E-A637-EC36EC08CD80}" srcOrd="1" destOrd="0" presId="urn:microsoft.com/office/officeart/2005/8/layout/bProcess3"/>
    <dgm:cxn modelId="{47303529-F8C0-42B7-9F1F-B0E22C2E9A30}" type="presOf" srcId="{83BD12FC-44DF-4F5B-B832-B6E0AB0280BB}" destId="{20FE506D-86E5-463B-B4EA-BDBDC22CCBC8}" srcOrd="1" destOrd="0" presId="urn:microsoft.com/office/officeart/2005/8/layout/bProcess3"/>
    <dgm:cxn modelId="{3AC2D568-80EC-405F-A15C-B7DD84D3B229}" srcId="{D90A9D42-1BAB-46D2-9D23-85089474F5CB}" destId="{05A1CA47-C143-4A82-A463-EA9AA276EC94}" srcOrd="4" destOrd="0" parTransId="{DEE5250A-049A-4235-A06C-DCF2B7E57C74}" sibTransId="{039B56C7-FF6F-4808-AAD2-7265471FFD15}"/>
    <dgm:cxn modelId="{B5041FEF-4B32-4C0D-A947-B227EEE3CEB3}" type="presOf" srcId="{6C12EC12-4909-4198-A047-A307A498DA4B}" destId="{51DBDD02-1659-45B2-8946-BC1EE2FB9646}" srcOrd="0" destOrd="0" presId="urn:microsoft.com/office/officeart/2005/8/layout/bProcess3"/>
    <dgm:cxn modelId="{8D399A56-EB4A-4DC8-AB37-1836EA681105}" srcId="{D90A9D42-1BAB-46D2-9D23-85089474F5CB}" destId="{4260BF47-A763-4B93-8CFD-180CF59EF678}" srcOrd="1" destOrd="0" parTransId="{4B4A2B5F-6077-47E9-BAA9-335316C90AA2}" sibTransId="{03355D8D-C128-4C34-ACCA-E0ED1DA32BCA}"/>
    <dgm:cxn modelId="{BD2E335F-1454-44DD-9260-BA273810D8B4}" type="presOf" srcId="{03355D8D-C128-4C34-ACCA-E0ED1DA32BCA}" destId="{04F66E64-566E-479C-B685-5E179590CEB8}" srcOrd="0" destOrd="0" presId="urn:microsoft.com/office/officeart/2005/8/layout/bProcess3"/>
    <dgm:cxn modelId="{117732EB-EFF8-498E-BB02-BBEB8A5C26E5}" type="presParOf" srcId="{EBF1DCD3-E29D-4708-9683-086D06A998FF}" destId="{5EFC2017-B3AA-45A2-B34C-B116DA00F4E8}" srcOrd="0" destOrd="0" presId="urn:microsoft.com/office/officeart/2005/8/layout/bProcess3"/>
    <dgm:cxn modelId="{5561322E-1AC8-43FD-B86E-8833557D6AD8}" type="presParOf" srcId="{EBF1DCD3-E29D-4708-9683-086D06A998FF}" destId="{57732657-5506-4898-96F2-44A3AC8D80AA}" srcOrd="1" destOrd="0" presId="urn:microsoft.com/office/officeart/2005/8/layout/bProcess3"/>
    <dgm:cxn modelId="{15A5903B-608A-4D01-8892-4C74E08C80DC}" type="presParOf" srcId="{57732657-5506-4898-96F2-44A3AC8D80AA}" destId="{B613F98A-6289-4798-8379-570BFA8F0CE8}" srcOrd="0" destOrd="0" presId="urn:microsoft.com/office/officeart/2005/8/layout/bProcess3"/>
    <dgm:cxn modelId="{1D378820-817C-4F3E-BE2D-BBF7ADF7739A}" type="presParOf" srcId="{EBF1DCD3-E29D-4708-9683-086D06A998FF}" destId="{8402BAD0-9513-4724-B84B-6F97DBECC4CA}" srcOrd="2" destOrd="0" presId="urn:microsoft.com/office/officeart/2005/8/layout/bProcess3"/>
    <dgm:cxn modelId="{1A064092-8D89-4C66-93BD-FD8FF39B7653}" type="presParOf" srcId="{EBF1DCD3-E29D-4708-9683-086D06A998FF}" destId="{04F66E64-566E-479C-B685-5E179590CEB8}" srcOrd="3" destOrd="0" presId="urn:microsoft.com/office/officeart/2005/8/layout/bProcess3"/>
    <dgm:cxn modelId="{BAC3B47D-7684-4BF4-8D9E-CC9268C55CA6}" type="presParOf" srcId="{04F66E64-566E-479C-B685-5E179590CEB8}" destId="{079A02ED-9C7A-4226-B273-FEE5760E8758}" srcOrd="0" destOrd="0" presId="urn:microsoft.com/office/officeart/2005/8/layout/bProcess3"/>
    <dgm:cxn modelId="{31DFAF86-FCAB-4B56-B174-5B49E07170AF}" type="presParOf" srcId="{EBF1DCD3-E29D-4708-9683-086D06A998FF}" destId="{3260C28E-6B64-49FE-963D-1AE5F5509E10}" srcOrd="4" destOrd="0" presId="urn:microsoft.com/office/officeart/2005/8/layout/bProcess3"/>
    <dgm:cxn modelId="{89736417-C2D1-43F8-ADD4-B41CF5823C0C}" type="presParOf" srcId="{EBF1DCD3-E29D-4708-9683-086D06A998FF}" destId="{000DA81F-CDA6-4A89-AEBD-FEE3C73C1D84}" srcOrd="5" destOrd="0" presId="urn:microsoft.com/office/officeart/2005/8/layout/bProcess3"/>
    <dgm:cxn modelId="{E3A3842D-53B5-456D-BA60-981A2D483601}" type="presParOf" srcId="{000DA81F-CDA6-4A89-AEBD-FEE3C73C1D84}" destId="{AD6FA45C-177C-419E-A637-EC36EC08CD80}" srcOrd="0" destOrd="0" presId="urn:microsoft.com/office/officeart/2005/8/layout/bProcess3"/>
    <dgm:cxn modelId="{E63E8FB2-1810-4393-923B-E81967066176}" type="presParOf" srcId="{EBF1DCD3-E29D-4708-9683-086D06A998FF}" destId="{51DBDD02-1659-45B2-8946-BC1EE2FB9646}" srcOrd="6" destOrd="0" presId="urn:microsoft.com/office/officeart/2005/8/layout/bProcess3"/>
    <dgm:cxn modelId="{468EA925-612C-4363-AC11-6C2E2522421A}" type="presParOf" srcId="{EBF1DCD3-E29D-4708-9683-086D06A998FF}" destId="{F359B876-450D-4FCD-B174-7FF9024C662E}" srcOrd="7" destOrd="0" presId="urn:microsoft.com/office/officeart/2005/8/layout/bProcess3"/>
    <dgm:cxn modelId="{1AD6B626-4ABA-409B-A177-FEFFFBAD1AE5}" type="presParOf" srcId="{F359B876-450D-4FCD-B174-7FF9024C662E}" destId="{20FE506D-86E5-463B-B4EA-BDBDC22CCBC8}" srcOrd="0" destOrd="0" presId="urn:microsoft.com/office/officeart/2005/8/layout/bProcess3"/>
    <dgm:cxn modelId="{580EF7C6-F96E-4992-B30D-B018493D11B2}" type="presParOf" srcId="{EBF1DCD3-E29D-4708-9683-086D06A998FF}" destId="{1FD9286C-863B-483B-A5CC-44FB0E4BB0B0}" srcOrd="8" destOrd="0" presId="urn:microsoft.com/office/officeart/2005/8/layout/b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CFCEE2-1189-47D7-BE41-4A5CA2C0470D}"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s-EC"/>
        </a:p>
      </dgm:t>
    </dgm:pt>
    <dgm:pt modelId="{82C7CE1E-E605-4E00-B4F1-51642111FF21}">
      <dgm:prSet phldrT="[Texto]" custT="1"/>
      <dgm:spPr/>
      <dgm:t>
        <a:bodyPr/>
        <a:lstStyle/>
        <a:p>
          <a:r>
            <a:rPr lang="es-EC" sz="1800" b="1" smtClean="0">
              <a:latin typeface="Times New Roman" panose="02020603050405020304" pitchFamily="18" charset="0"/>
              <a:cs typeface="Times New Roman" panose="02020603050405020304" pitchFamily="18" charset="0"/>
            </a:rPr>
            <a:t>Tipo de investigación</a:t>
          </a:r>
          <a:endParaRPr lang="es-EC" sz="1800" dirty="0">
            <a:latin typeface="Times New Roman" panose="02020603050405020304" pitchFamily="18" charset="0"/>
            <a:cs typeface="Times New Roman" panose="02020603050405020304" pitchFamily="18" charset="0"/>
          </a:endParaRPr>
        </a:p>
      </dgm:t>
    </dgm:pt>
    <dgm:pt modelId="{22E1964F-5242-4B16-80BF-48A4E34697A4}" type="parTrans" cxnId="{3D58BDB9-384D-4491-9419-92271E6687BF}">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5ED293F2-E8C3-4B90-91F1-E1AE1FEEBDDF}" type="sibTrans" cxnId="{3D58BDB9-384D-4491-9419-92271E6687BF}">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DB637F65-5C14-4846-8107-BF9E964B4B93}">
      <dgm:prSet phldrT="[Texto]" custT="1"/>
      <dgm:spPr/>
      <dgm:t>
        <a:bodyPr/>
        <a:lstStyle/>
        <a:p>
          <a:r>
            <a:rPr lang="es-EC" sz="1800" b="1" smtClean="0">
              <a:latin typeface="Times New Roman" panose="02020603050405020304" pitchFamily="18" charset="0"/>
              <a:cs typeface="Times New Roman" panose="02020603050405020304" pitchFamily="18" charset="0"/>
            </a:rPr>
            <a:t>Enfoque de la investigación</a:t>
          </a:r>
          <a:endParaRPr lang="es-EC" sz="1800" dirty="0">
            <a:latin typeface="Times New Roman" panose="02020603050405020304" pitchFamily="18" charset="0"/>
            <a:cs typeface="Times New Roman" panose="02020603050405020304" pitchFamily="18" charset="0"/>
          </a:endParaRPr>
        </a:p>
      </dgm:t>
    </dgm:pt>
    <dgm:pt modelId="{D8F9C925-8781-4464-ABF5-89C7D4FD2E91}" type="parTrans" cxnId="{3E14ABF8-6DD0-4D56-AF95-8BBB9FF7BFD5}">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6CF4B368-67BD-42AE-A852-0174C4A01454}" type="sibTrans" cxnId="{3E14ABF8-6DD0-4D56-AF95-8BBB9FF7BFD5}">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6E6FDBA7-52DF-4EF1-81FF-F3F90E5B9227}">
      <dgm:prSet phldrT="[Texto]" custT="1"/>
      <dgm:spPr/>
      <dgm:t>
        <a:bodyPr/>
        <a:lstStyle/>
        <a:p>
          <a:r>
            <a:rPr lang="es-EC" sz="1800" b="1" dirty="0" smtClean="0">
              <a:latin typeface="Times New Roman" panose="02020603050405020304" pitchFamily="18" charset="0"/>
              <a:cs typeface="Times New Roman" panose="02020603050405020304" pitchFamily="18" charset="0"/>
            </a:rPr>
            <a:t>Técnicas de recolección de datos</a:t>
          </a:r>
          <a:endParaRPr lang="es-EC" sz="1800" dirty="0">
            <a:latin typeface="Times New Roman" panose="02020603050405020304" pitchFamily="18" charset="0"/>
            <a:cs typeface="Times New Roman" panose="02020603050405020304" pitchFamily="18" charset="0"/>
          </a:endParaRPr>
        </a:p>
      </dgm:t>
    </dgm:pt>
    <dgm:pt modelId="{B9DCFA97-F0D2-49B2-82C3-D84442FF3A54}" type="parTrans" cxnId="{047482BE-EC88-43B3-8951-59418722A33D}">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4850AC97-3E1E-4481-A698-132D0D5C2290}" type="sibTrans" cxnId="{047482BE-EC88-43B3-8951-59418722A33D}">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3110B4B2-3EB7-4A17-88C7-2AD0A7B1A51E}">
      <dgm:prSet phldrT="[Texto]" custT="1"/>
      <dgm:spPr/>
      <dgm:t>
        <a:bodyPr/>
        <a:lstStyle/>
        <a:p>
          <a:r>
            <a:rPr lang="es-EC" sz="1800" dirty="0" smtClean="0"/>
            <a:t>Exploratorio</a:t>
          </a:r>
          <a:endParaRPr lang="es-EC" sz="1800" dirty="0">
            <a:latin typeface="Times New Roman" panose="02020603050405020304" pitchFamily="18" charset="0"/>
            <a:cs typeface="Times New Roman" panose="02020603050405020304" pitchFamily="18" charset="0"/>
          </a:endParaRPr>
        </a:p>
      </dgm:t>
    </dgm:pt>
    <dgm:pt modelId="{7A66B9F7-6B5F-46E5-926D-ED1F46B7CD2A}" type="parTrans" cxnId="{FA4FC727-7F27-4FA1-B72C-60952F5450DE}">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E625FECB-9CE3-41D6-B9F0-341B556B4342}" type="sibTrans" cxnId="{FA4FC727-7F27-4FA1-B72C-60952F5450DE}">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222AF6E6-9160-45D9-B358-1698F218ADE6}">
      <dgm:prSet phldrT="[Texto]" custT="1"/>
      <dgm:spPr/>
      <dgm:t>
        <a:bodyPr/>
        <a:lstStyle/>
        <a:p>
          <a:r>
            <a:rPr lang="es-EC" sz="1800" smtClean="0">
              <a:latin typeface="Times New Roman" panose="02020603050405020304" pitchFamily="18" charset="0"/>
              <a:cs typeface="Times New Roman" panose="02020603050405020304" pitchFamily="18" charset="0"/>
            </a:rPr>
            <a:t>Cualitativo, y</a:t>
          </a:r>
          <a:endParaRPr lang="es-EC" sz="1800" dirty="0">
            <a:latin typeface="Times New Roman" panose="02020603050405020304" pitchFamily="18" charset="0"/>
            <a:cs typeface="Times New Roman" panose="02020603050405020304" pitchFamily="18" charset="0"/>
          </a:endParaRPr>
        </a:p>
      </dgm:t>
    </dgm:pt>
    <dgm:pt modelId="{17EEA1FD-2F44-4101-BAE4-ACE490A47FD2}" type="parTrans" cxnId="{2D66EB96-1AE6-4FE9-9F03-F0B6B519510B}">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35280A12-37DD-4B7B-9A47-5A79E522E0F2}" type="sibTrans" cxnId="{2D66EB96-1AE6-4FE9-9F03-F0B6B519510B}">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79DC2D4B-FA43-4EB2-8DA7-83E7759BC9E2}">
      <dgm:prSet phldrT="[Texto]" custT="1"/>
      <dgm:spPr/>
      <dgm:t>
        <a:bodyPr/>
        <a:lstStyle/>
        <a:p>
          <a:r>
            <a:rPr lang="es-EC" sz="1800" dirty="0" smtClean="0">
              <a:latin typeface="Times New Roman" panose="02020603050405020304" pitchFamily="18" charset="0"/>
              <a:cs typeface="Times New Roman" panose="02020603050405020304" pitchFamily="18" charset="0"/>
            </a:rPr>
            <a:t>Entrevistas</a:t>
          </a:r>
          <a:endParaRPr lang="es-EC" sz="1800" dirty="0">
            <a:latin typeface="Times New Roman" panose="02020603050405020304" pitchFamily="18" charset="0"/>
            <a:cs typeface="Times New Roman" panose="02020603050405020304" pitchFamily="18" charset="0"/>
          </a:endParaRPr>
        </a:p>
      </dgm:t>
    </dgm:pt>
    <dgm:pt modelId="{64A461B8-8E95-45B2-A376-1796F4ACE3D9}" type="parTrans" cxnId="{3CB73811-679D-4604-8582-969F7F8BB861}">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EEA3D62A-A1D6-4000-BDD6-0CB0E3E7C9CE}" type="sibTrans" cxnId="{3CB73811-679D-4604-8582-969F7F8BB861}">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D038A4AB-B35D-48D5-9286-4178A1EBB7F8}">
      <dgm:prSet phldrT="[Texto]" custT="1"/>
      <dgm:spPr/>
      <dgm:t>
        <a:bodyPr/>
        <a:lstStyle/>
        <a:p>
          <a:r>
            <a:rPr lang="es-EC" sz="1800" dirty="0" smtClean="0">
              <a:latin typeface="Times New Roman" panose="02020603050405020304" pitchFamily="18" charset="0"/>
              <a:cs typeface="Times New Roman" panose="02020603050405020304" pitchFamily="18" charset="0"/>
            </a:rPr>
            <a:t>Cuantitativo</a:t>
          </a:r>
          <a:endParaRPr lang="es-EC" sz="1800" dirty="0">
            <a:latin typeface="Times New Roman" panose="02020603050405020304" pitchFamily="18" charset="0"/>
            <a:cs typeface="Times New Roman" panose="02020603050405020304" pitchFamily="18" charset="0"/>
          </a:endParaRPr>
        </a:p>
      </dgm:t>
    </dgm:pt>
    <dgm:pt modelId="{175D473B-CC83-45B4-B6F0-E85F42416F2A}" type="parTrans" cxnId="{16FDABD1-BCB6-4C0C-9AFB-ACFD405DBCD8}">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90D68C69-147F-4427-9838-93A732CBE339}" type="sibTrans" cxnId="{16FDABD1-BCB6-4C0C-9AFB-ACFD405DBCD8}">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AB29A2E7-1957-413D-A024-622F2F35EA63}">
      <dgm:prSet phldrT="[Texto]" custT="1"/>
      <dgm:spPr/>
      <dgm:t>
        <a:bodyPr/>
        <a:lstStyle/>
        <a:p>
          <a:r>
            <a:rPr lang="es-EC" sz="1800" b="1" dirty="0" smtClean="0">
              <a:latin typeface="Times New Roman" panose="02020603050405020304" pitchFamily="18" charset="0"/>
              <a:cs typeface="Times New Roman" panose="02020603050405020304" pitchFamily="18" charset="0"/>
            </a:rPr>
            <a:t>Población</a:t>
          </a:r>
          <a:endParaRPr lang="es-EC" sz="1800" dirty="0">
            <a:latin typeface="Times New Roman" panose="02020603050405020304" pitchFamily="18" charset="0"/>
            <a:cs typeface="Times New Roman" panose="02020603050405020304" pitchFamily="18" charset="0"/>
          </a:endParaRPr>
        </a:p>
      </dgm:t>
    </dgm:pt>
    <dgm:pt modelId="{4CEC462B-B239-472F-8783-2949439CCBAF}" type="parTrans" cxnId="{23BB02FC-6992-45E1-9D58-BE524C004AB4}">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1F17DCDE-449F-4948-A3E9-D2A33EECC5F5}" type="sibTrans" cxnId="{23BB02FC-6992-45E1-9D58-BE524C004AB4}">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DF220CB6-53A6-41BD-B9C1-AA5815D198A4}">
      <dgm:prSet phldrT="[Texto]" custT="1"/>
      <dgm:spPr/>
      <dgm:t>
        <a:bodyPr/>
        <a:lstStyle/>
        <a:p>
          <a:r>
            <a:rPr lang="es-EC" sz="1800" dirty="0" smtClean="0"/>
            <a:t>188 Florícolas de Pichincha</a:t>
          </a:r>
          <a:endParaRPr lang="es-EC" sz="1800" dirty="0">
            <a:latin typeface="Times New Roman" panose="02020603050405020304" pitchFamily="18" charset="0"/>
            <a:cs typeface="Times New Roman" panose="02020603050405020304" pitchFamily="18" charset="0"/>
          </a:endParaRPr>
        </a:p>
      </dgm:t>
    </dgm:pt>
    <dgm:pt modelId="{8332D8BA-B800-4912-89DA-5A3CA849A0B0}" type="parTrans" cxnId="{AEE00474-81F9-4F05-967D-BA59ED3DEC26}">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0870C666-AC83-4709-8BC2-2AE80EBF5CB6}" type="sibTrans" cxnId="{AEE00474-81F9-4F05-967D-BA59ED3DEC26}">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72B05123-592F-4CE5-BFDA-FA98D8D789F0}">
      <dgm:prSet phldrT="[Texto]" custT="1"/>
      <dgm:spPr/>
      <dgm:t>
        <a:bodyPr/>
        <a:lstStyle/>
        <a:p>
          <a:r>
            <a:rPr lang="es-EC" sz="1800" b="1" dirty="0" smtClean="0">
              <a:latin typeface="Times New Roman" panose="02020603050405020304" pitchFamily="18" charset="0"/>
              <a:cs typeface="Times New Roman" panose="02020603050405020304" pitchFamily="18" charset="0"/>
            </a:rPr>
            <a:t>Muestra </a:t>
          </a:r>
          <a:endParaRPr lang="es-EC" sz="1800" dirty="0">
            <a:latin typeface="Times New Roman" panose="02020603050405020304" pitchFamily="18" charset="0"/>
            <a:cs typeface="Times New Roman" panose="02020603050405020304" pitchFamily="18" charset="0"/>
          </a:endParaRPr>
        </a:p>
      </dgm:t>
    </dgm:pt>
    <dgm:pt modelId="{CE327685-3B44-4756-A997-114C65E520FC}" type="parTrans" cxnId="{D472319D-DA80-462C-A1A2-8E4025C54BD7}">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874FAEE4-CBA5-40C5-9A26-EA681F74E5F7}" type="sibTrans" cxnId="{D472319D-DA80-462C-A1A2-8E4025C54BD7}">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A09AE25E-94A1-4EF6-A929-0BD501AF38A5}">
      <dgm:prSet phldrT="[Texto]" custT="1"/>
      <dgm:spPr/>
      <dgm:t>
        <a:bodyPr/>
        <a:lstStyle/>
        <a:p>
          <a:r>
            <a:rPr lang="es-EC" sz="1800" dirty="0" smtClean="0">
              <a:latin typeface="Times New Roman" panose="02020603050405020304" pitchFamily="18" charset="0"/>
              <a:cs typeface="Times New Roman" panose="02020603050405020304" pitchFamily="18" charset="0"/>
            </a:rPr>
            <a:t>31 </a:t>
          </a:r>
          <a:r>
            <a:rPr lang="es-EC" sz="1800" dirty="0" smtClean="0"/>
            <a:t>Florícolas de Pichincha</a:t>
          </a:r>
          <a:r>
            <a:rPr lang="es-EC" sz="1800" dirty="0" smtClean="0">
              <a:latin typeface="Times New Roman" panose="02020603050405020304" pitchFamily="18" charset="0"/>
              <a:cs typeface="Times New Roman" panose="02020603050405020304" pitchFamily="18" charset="0"/>
            </a:rPr>
            <a:t> </a:t>
          </a:r>
          <a:endParaRPr lang="es-EC" sz="1800" dirty="0">
            <a:latin typeface="Times New Roman" panose="02020603050405020304" pitchFamily="18" charset="0"/>
            <a:cs typeface="Times New Roman" panose="02020603050405020304" pitchFamily="18" charset="0"/>
          </a:endParaRPr>
        </a:p>
      </dgm:t>
    </dgm:pt>
    <dgm:pt modelId="{4BBC087F-9917-4B6F-8605-42A8CB3FEF24}" type="parTrans" cxnId="{40E85132-0F43-4096-8B45-A5CC99A6D9AA}">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BF185082-0381-428B-B134-26A553ACA97C}" type="sibTrans" cxnId="{40E85132-0F43-4096-8B45-A5CC99A6D9AA}">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554AE68A-E9C7-4A46-B902-A510717F6914}">
      <dgm:prSet phldrT="[Texto]" custT="1"/>
      <dgm:spPr/>
      <dgm:t>
        <a:bodyPr/>
        <a:lstStyle/>
        <a:p>
          <a:r>
            <a:rPr lang="es-EC" sz="2000" b="1" dirty="0" smtClean="0"/>
            <a:t>Desarrollo metodológico</a:t>
          </a:r>
        </a:p>
        <a:p>
          <a:r>
            <a:rPr lang="es-EC" sz="2000" b="1" dirty="0" smtClean="0">
              <a:latin typeface="Times New Roman" panose="02020603050405020304" pitchFamily="18" charset="0"/>
              <a:cs typeface="Times New Roman" panose="02020603050405020304" pitchFamily="18" charset="0"/>
            </a:rPr>
            <a:t>(método deductivo)</a:t>
          </a:r>
          <a:endParaRPr lang="es-EC" sz="2000" dirty="0">
            <a:latin typeface="Times New Roman" panose="02020603050405020304" pitchFamily="18" charset="0"/>
            <a:cs typeface="Times New Roman" panose="02020603050405020304" pitchFamily="18" charset="0"/>
          </a:endParaRPr>
        </a:p>
      </dgm:t>
    </dgm:pt>
    <dgm:pt modelId="{852C0E90-C751-4B13-A529-A3279A99294C}" type="sibTrans" cxnId="{3E0A8A71-CC5A-477B-86BD-1DAF151FD215}">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DBB07F1F-E670-4ACA-A6EC-D9DB3EF40827}" type="parTrans" cxnId="{3E0A8A71-CC5A-477B-86BD-1DAF151FD215}">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79161CE7-B32E-40B3-8EDC-BF85DEAABA4B}">
      <dgm:prSet phldrT="[Texto]" custT="1"/>
      <dgm:spPr/>
      <dgm:t>
        <a:bodyPr/>
        <a:lstStyle/>
        <a:p>
          <a:r>
            <a:rPr lang="es-EC" sz="1800" dirty="0" smtClean="0"/>
            <a:t>No experimental</a:t>
          </a:r>
          <a:endParaRPr lang="es-EC" sz="1800" dirty="0">
            <a:latin typeface="Times New Roman" panose="02020603050405020304" pitchFamily="18" charset="0"/>
            <a:cs typeface="Times New Roman" panose="02020603050405020304" pitchFamily="18" charset="0"/>
          </a:endParaRPr>
        </a:p>
      </dgm:t>
    </dgm:pt>
    <dgm:pt modelId="{9A39C9C3-964F-41DE-94FD-4D13F93CCC32}" type="parTrans" cxnId="{A209ACB2-B103-4E49-A928-69028A112E25}">
      <dgm:prSet/>
      <dgm:spPr/>
      <dgm:t>
        <a:bodyPr/>
        <a:lstStyle/>
        <a:p>
          <a:endParaRPr lang="es-EC"/>
        </a:p>
      </dgm:t>
    </dgm:pt>
    <dgm:pt modelId="{14138B81-0E78-48E2-BB25-C46E3D2F811F}" type="sibTrans" cxnId="{A209ACB2-B103-4E49-A928-69028A112E25}">
      <dgm:prSet/>
      <dgm:spPr/>
      <dgm:t>
        <a:bodyPr/>
        <a:lstStyle/>
        <a:p>
          <a:endParaRPr lang="es-EC"/>
        </a:p>
      </dgm:t>
    </dgm:pt>
    <dgm:pt modelId="{578B167C-F881-49B8-91D2-115E1EF47968}">
      <dgm:prSet phldrT="[Texto]" custT="1"/>
      <dgm:spPr/>
      <dgm:t>
        <a:bodyPr/>
        <a:lstStyle/>
        <a:p>
          <a:r>
            <a:rPr lang="es-EC" sz="1800" dirty="0" err="1" smtClean="0"/>
            <a:t>Insitu</a:t>
          </a:r>
          <a:endParaRPr lang="es-EC" sz="1800" dirty="0">
            <a:latin typeface="Times New Roman" panose="02020603050405020304" pitchFamily="18" charset="0"/>
            <a:cs typeface="Times New Roman" panose="02020603050405020304" pitchFamily="18" charset="0"/>
          </a:endParaRPr>
        </a:p>
      </dgm:t>
    </dgm:pt>
    <dgm:pt modelId="{5EBA8281-7864-49DC-A443-C207203ED73F}" type="parTrans" cxnId="{3F97CF06-7F6D-4BC3-986A-419E9459DFAF}">
      <dgm:prSet/>
      <dgm:spPr/>
      <dgm:t>
        <a:bodyPr/>
        <a:lstStyle/>
        <a:p>
          <a:endParaRPr lang="es-EC"/>
        </a:p>
      </dgm:t>
    </dgm:pt>
    <dgm:pt modelId="{1D5BF1B4-8C64-4302-BD06-6DE8C6D9EF10}" type="sibTrans" cxnId="{3F97CF06-7F6D-4BC3-986A-419E9459DFAF}">
      <dgm:prSet/>
      <dgm:spPr/>
      <dgm:t>
        <a:bodyPr/>
        <a:lstStyle/>
        <a:p>
          <a:endParaRPr lang="es-EC"/>
        </a:p>
      </dgm:t>
    </dgm:pt>
    <dgm:pt modelId="{A11F598C-5A34-4647-9C07-92613B75DFB3}">
      <dgm:prSet phldrT="[Texto]" custT="1"/>
      <dgm:spPr/>
      <dgm:t>
        <a:bodyPr/>
        <a:lstStyle/>
        <a:p>
          <a:r>
            <a:rPr lang="es-EC" sz="1800" dirty="0" smtClean="0">
              <a:latin typeface="Times New Roman" panose="02020603050405020304" pitchFamily="18" charset="0"/>
              <a:cs typeface="Times New Roman" panose="02020603050405020304" pitchFamily="18" charset="0"/>
            </a:rPr>
            <a:t>Encuestas</a:t>
          </a:r>
          <a:endParaRPr lang="es-EC" sz="1800" dirty="0">
            <a:latin typeface="Times New Roman" panose="02020603050405020304" pitchFamily="18" charset="0"/>
            <a:cs typeface="Times New Roman" panose="02020603050405020304" pitchFamily="18" charset="0"/>
          </a:endParaRPr>
        </a:p>
      </dgm:t>
    </dgm:pt>
    <dgm:pt modelId="{9447CF57-280C-4829-BA67-801B5D5C23E4}" type="parTrans" cxnId="{E8F64242-F97A-4F46-91E9-3A4F96195E76}">
      <dgm:prSet/>
      <dgm:spPr/>
      <dgm:t>
        <a:bodyPr/>
        <a:lstStyle/>
        <a:p>
          <a:endParaRPr lang="es-EC"/>
        </a:p>
      </dgm:t>
    </dgm:pt>
    <dgm:pt modelId="{E3F71E5B-7AD8-47A5-B677-E327ECF7E242}" type="sibTrans" cxnId="{E8F64242-F97A-4F46-91E9-3A4F96195E76}">
      <dgm:prSet/>
      <dgm:spPr/>
      <dgm:t>
        <a:bodyPr/>
        <a:lstStyle/>
        <a:p>
          <a:endParaRPr lang="es-EC"/>
        </a:p>
      </dgm:t>
    </dgm:pt>
    <dgm:pt modelId="{AC1CA63F-395F-42AE-885E-8D343705DB94}" type="pres">
      <dgm:prSet presAssocID="{A7CFCEE2-1189-47D7-BE41-4A5CA2C0470D}" presName="Name0" presStyleCnt="0">
        <dgm:presLayoutVars>
          <dgm:chPref val="1"/>
          <dgm:dir/>
          <dgm:animOne val="branch"/>
          <dgm:animLvl val="lvl"/>
          <dgm:resizeHandles val="exact"/>
        </dgm:presLayoutVars>
      </dgm:prSet>
      <dgm:spPr/>
      <dgm:t>
        <a:bodyPr/>
        <a:lstStyle/>
        <a:p>
          <a:endParaRPr lang="es-EC"/>
        </a:p>
      </dgm:t>
    </dgm:pt>
    <dgm:pt modelId="{8A771FFF-90BE-463C-A720-A6B521C155BE}" type="pres">
      <dgm:prSet presAssocID="{554AE68A-E9C7-4A46-B902-A510717F6914}" presName="root1" presStyleCnt="0"/>
      <dgm:spPr/>
      <dgm:t>
        <a:bodyPr/>
        <a:lstStyle/>
        <a:p>
          <a:endParaRPr lang="es-EC"/>
        </a:p>
      </dgm:t>
    </dgm:pt>
    <dgm:pt modelId="{311082A3-0A99-44D7-A75F-9EE4E8E6C12A}" type="pres">
      <dgm:prSet presAssocID="{554AE68A-E9C7-4A46-B902-A510717F6914}" presName="LevelOneTextNode" presStyleLbl="node0" presStyleIdx="0" presStyleCnt="1" custAng="0" custScaleX="117035">
        <dgm:presLayoutVars>
          <dgm:chPref val="3"/>
        </dgm:presLayoutVars>
      </dgm:prSet>
      <dgm:spPr/>
      <dgm:t>
        <a:bodyPr/>
        <a:lstStyle/>
        <a:p>
          <a:endParaRPr lang="es-EC"/>
        </a:p>
      </dgm:t>
    </dgm:pt>
    <dgm:pt modelId="{9BB4D14D-54C9-4671-9E41-001C19F75D54}" type="pres">
      <dgm:prSet presAssocID="{554AE68A-E9C7-4A46-B902-A510717F6914}" presName="level2hierChild" presStyleCnt="0"/>
      <dgm:spPr/>
      <dgm:t>
        <a:bodyPr/>
        <a:lstStyle/>
        <a:p>
          <a:endParaRPr lang="es-EC"/>
        </a:p>
      </dgm:t>
    </dgm:pt>
    <dgm:pt modelId="{4A410B4F-4FCC-441B-BB48-2C56E2DD8568}" type="pres">
      <dgm:prSet presAssocID="{22E1964F-5242-4B16-80BF-48A4E34697A4}" presName="conn2-1" presStyleLbl="parChTrans1D2" presStyleIdx="0" presStyleCnt="5"/>
      <dgm:spPr/>
      <dgm:t>
        <a:bodyPr/>
        <a:lstStyle/>
        <a:p>
          <a:endParaRPr lang="es-EC"/>
        </a:p>
      </dgm:t>
    </dgm:pt>
    <dgm:pt modelId="{88F53C9C-7C04-4B53-A04F-A4135D242780}" type="pres">
      <dgm:prSet presAssocID="{22E1964F-5242-4B16-80BF-48A4E34697A4}" presName="connTx" presStyleLbl="parChTrans1D2" presStyleIdx="0" presStyleCnt="5"/>
      <dgm:spPr/>
      <dgm:t>
        <a:bodyPr/>
        <a:lstStyle/>
        <a:p>
          <a:endParaRPr lang="es-EC"/>
        </a:p>
      </dgm:t>
    </dgm:pt>
    <dgm:pt modelId="{14985010-D911-4837-84FB-73A0A52F18DD}" type="pres">
      <dgm:prSet presAssocID="{82C7CE1E-E605-4E00-B4F1-51642111FF21}" presName="root2" presStyleCnt="0"/>
      <dgm:spPr/>
      <dgm:t>
        <a:bodyPr/>
        <a:lstStyle/>
        <a:p>
          <a:endParaRPr lang="es-EC"/>
        </a:p>
      </dgm:t>
    </dgm:pt>
    <dgm:pt modelId="{9BBE138C-57CF-4452-B201-9B72AEA0E0AB}" type="pres">
      <dgm:prSet presAssocID="{82C7CE1E-E605-4E00-B4F1-51642111FF21}" presName="LevelTwoTextNode" presStyleLbl="node2" presStyleIdx="0" presStyleCnt="5">
        <dgm:presLayoutVars>
          <dgm:chPref val="3"/>
        </dgm:presLayoutVars>
      </dgm:prSet>
      <dgm:spPr/>
      <dgm:t>
        <a:bodyPr/>
        <a:lstStyle/>
        <a:p>
          <a:endParaRPr lang="es-EC"/>
        </a:p>
      </dgm:t>
    </dgm:pt>
    <dgm:pt modelId="{5DE677F5-AEDF-4DB5-BA1D-7CA5F22C7A76}" type="pres">
      <dgm:prSet presAssocID="{82C7CE1E-E605-4E00-B4F1-51642111FF21}" presName="level3hierChild" presStyleCnt="0"/>
      <dgm:spPr/>
      <dgm:t>
        <a:bodyPr/>
        <a:lstStyle/>
        <a:p>
          <a:endParaRPr lang="es-EC"/>
        </a:p>
      </dgm:t>
    </dgm:pt>
    <dgm:pt modelId="{59AE5214-572E-42D5-BE31-2879D07B4DCB}" type="pres">
      <dgm:prSet presAssocID="{7A66B9F7-6B5F-46E5-926D-ED1F46B7CD2A}" presName="conn2-1" presStyleLbl="parChTrans1D3" presStyleIdx="0" presStyleCnt="7"/>
      <dgm:spPr/>
      <dgm:t>
        <a:bodyPr/>
        <a:lstStyle/>
        <a:p>
          <a:endParaRPr lang="es-EC"/>
        </a:p>
      </dgm:t>
    </dgm:pt>
    <dgm:pt modelId="{D57CAFD2-D2C3-4306-B693-461614011C89}" type="pres">
      <dgm:prSet presAssocID="{7A66B9F7-6B5F-46E5-926D-ED1F46B7CD2A}" presName="connTx" presStyleLbl="parChTrans1D3" presStyleIdx="0" presStyleCnt="7"/>
      <dgm:spPr/>
      <dgm:t>
        <a:bodyPr/>
        <a:lstStyle/>
        <a:p>
          <a:endParaRPr lang="es-EC"/>
        </a:p>
      </dgm:t>
    </dgm:pt>
    <dgm:pt modelId="{0B178511-C266-40F6-94BB-094DEFEBE5FA}" type="pres">
      <dgm:prSet presAssocID="{3110B4B2-3EB7-4A17-88C7-2AD0A7B1A51E}" presName="root2" presStyleCnt="0"/>
      <dgm:spPr/>
      <dgm:t>
        <a:bodyPr/>
        <a:lstStyle/>
        <a:p>
          <a:endParaRPr lang="es-EC"/>
        </a:p>
      </dgm:t>
    </dgm:pt>
    <dgm:pt modelId="{3603FBA6-B845-4AA6-8453-4ED0DDE825F5}" type="pres">
      <dgm:prSet presAssocID="{3110B4B2-3EB7-4A17-88C7-2AD0A7B1A51E}" presName="LevelTwoTextNode" presStyleLbl="node3" presStyleIdx="0" presStyleCnt="7" custScaleX="72773">
        <dgm:presLayoutVars>
          <dgm:chPref val="3"/>
        </dgm:presLayoutVars>
      </dgm:prSet>
      <dgm:spPr/>
      <dgm:t>
        <a:bodyPr/>
        <a:lstStyle/>
        <a:p>
          <a:endParaRPr lang="es-EC"/>
        </a:p>
      </dgm:t>
    </dgm:pt>
    <dgm:pt modelId="{5B2DA3D8-863F-4BBA-B30A-639AB82E3CA3}" type="pres">
      <dgm:prSet presAssocID="{3110B4B2-3EB7-4A17-88C7-2AD0A7B1A51E}" presName="level3hierChild" presStyleCnt="0"/>
      <dgm:spPr/>
      <dgm:t>
        <a:bodyPr/>
        <a:lstStyle/>
        <a:p>
          <a:endParaRPr lang="es-EC"/>
        </a:p>
      </dgm:t>
    </dgm:pt>
    <dgm:pt modelId="{028D8956-0016-48DA-ACAF-7EE04FF902A6}" type="pres">
      <dgm:prSet presAssocID="{9A39C9C3-964F-41DE-94FD-4D13F93CCC32}" presName="conn2-1" presStyleLbl="parChTrans1D4" presStyleIdx="0" presStyleCnt="2"/>
      <dgm:spPr/>
      <dgm:t>
        <a:bodyPr/>
        <a:lstStyle/>
        <a:p>
          <a:endParaRPr lang="es-EC"/>
        </a:p>
      </dgm:t>
    </dgm:pt>
    <dgm:pt modelId="{EFB193AD-6A8A-4495-B6DF-9D7996542B28}" type="pres">
      <dgm:prSet presAssocID="{9A39C9C3-964F-41DE-94FD-4D13F93CCC32}" presName="connTx" presStyleLbl="parChTrans1D4" presStyleIdx="0" presStyleCnt="2"/>
      <dgm:spPr/>
      <dgm:t>
        <a:bodyPr/>
        <a:lstStyle/>
        <a:p>
          <a:endParaRPr lang="es-EC"/>
        </a:p>
      </dgm:t>
    </dgm:pt>
    <dgm:pt modelId="{276BC73C-E3C9-41F1-ABF4-2DC56C8352BD}" type="pres">
      <dgm:prSet presAssocID="{79161CE7-B32E-40B3-8EDC-BF85DEAABA4B}" presName="root2" presStyleCnt="0"/>
      <dgm:spPr/>
    </dgm:pt>
    <dgm:pt modelId="{06CB1E36-F384-40B9-8546-15F682C1AFDD}" type="pres">
      <dgm:prSet presAssocID="{79161CE7-B32E-40B3-8EDC-BF85DEAABA4B}" presName="LevelTwoTextNode" presStyleLbl="node4" presStyleIdx="0" presStyleCnt="2" custScaleX="88473">
        <dgm:presLayoutVars>
          <dgm:chPref val="3"/>
        </dgm:presLayoutVars>
      </dgm:prSet>
      <dgm:spPr/>
      <dgm:t>
        <a:bodyPr/>
        <a:lstStyle/>
        <a:p>
          <a:endParaRPr lang="es-EC"/>
        </a:p>
      </dgm:t>
    </dgm:pt>
    <dgm:pt modelId="{CC4C400C-3E9D-46F2-95F5-29013505A255}" type="pres">
      <dgm:prSet presAssocID="{79161CE7-B32E-40B3-8EDC-BF85DEAABA4B}" presName="level3hierChild" presStyleCnt="0"/>
      <dgm:spPr/>
    </dgm:pt>
    <dgm:pt modelId="{96504A03-608E-4970-B924-9485A442D940}" type="pres">
      <dgm:prSet presAssocID="{5EBA8281-7864-49DC-A443-C207203ED73F}" presName="conn2-1" presStyleLbl="parChTrans1D4" presStyleIdx="1" presStyleCnt="2"/>
      <dgm:spPr/>
      <dgm:t>
        <a:bodyPr/>
        <a:lstStyle/>
        <a:p>
          <a:endParaRPr lang="es-EC"/>
        </a:p>
      </dgm:t>
    </dgm:pt>
    <dgm:pt modelId="{D66AA71C-D3F2-476F-99D1-636D631A2C2B}" type="pres">
      <dgm:prSet presAssocID="{5EBA8281-7864-49DC-A443-C207203ED73F}" presName="connTx" presStyleLbl="parChTrans1D4" presStyleIdx="1" presStyleCnt="2"/>
      <dgm:spPr/>
      <dgm:t>
        <a:bodyPr/>
        <a:lstStyle/>
        <a:p>
          <a:endParaRPr lang="es-EC"/>
        </a:p>
      </dgm:t>
    </dgm:pt>
    <dgm:pt modelId="{DDB38BFC-5B35-4277-858B-03F3EF37CBAA}" type="pres">
      <dgm:prSet presAssocID="{578B167C-F881-49B8-91D2-115E1EF47968}" presName="root2" presStyleCnt="0"/>
      <dgm:spPr/>
    </dgm:pt>
    <dgm:pt modelId="{71385CE4-0569-4E20-A32B-422E4F14C751}" type="pres">
      <dgm:prSet presAssocID="{578B167C-F881-49B8-91D2-115E1EF47968}" presName="LevelTwoTextNode" presStyleLbl="node4" presStyleIdx="1" presStyleCnt="2" custScaleX="61800">
        <dgm:presLayoutVars>
          <dgm:chPref val="3"/>
        </dgm:presLayoutVars>
      </dgm:prSet>
      <dgm:spPr/>
      <dgm:t>
        <a:bodyPr/>
        <a:lstStyle/>
        <a:p>
          <a:endParaRPr lang="es-EC"/>
        </a:p>
      </dgm:t>
    </dgm:pt>
    <dgm:pt modelId="{42C3B7D1-4223-44D7-AECB-E6484D645931}" type="pres">
      <dgm:prSet presAssocID="{578B167C-F881-49B8-91D2-115E1EF47968}" presName="level3hierChild" presStyleCnt="0"/>
      <dgm:spPr/>
    </dgm:pt>
    <dgm:pt modelId="{59B4D344-1D11-493B-8FEE-4FDF7C0C4DCE}" type="pres">
      <dgm:prSet presAssocID="{D8F9C925-8781-4464-ABF5-89C7D4FD2E91}" presName="conn2-1" presStyleLbl="parChTrans1D2" presStyleIdx="1" presStyleCnt="5"/>
      <dgm:spPr/>
      <dgm:t>
        <a:bodyPr/>
        <a:lstStyle/>
        <a:p>
          <a:endParaRPr lang="es-EC"/>
        </a:p>
      </dgm:t>
    </dgm:pt>
    <dgm:pt modelId="{28EF593F-EB0E-48A9-8659-71C3BA81B709}" type="pres">
      <dgm:prSet presAssocID="{D8F9C925-8781-4464-ABF5-89C7D4FD2E91}" presName="connTx" presStyleLbl="parChTrans1D2" presStyleIdx="1" presStyleCnt="5"/>
      <dgm:spPr/>
      <dgm:t>
        <a:bodyPr/>
        <a:lstStyle/>
        <a:p>
          <a:endParaRPr lang="es-EC"/>
        </a:p>
      </dgm:t>
    </dgm:pt>
    <dgm:pt modelId="{6533CD06-6610-475C-B8EF-DE1440FC83A4}" type="pres">
      <dgm:prSet presAssocID="{DB637F65-5C14-4846-8107-BF9E964B4B93}" presName="root2" presStyleCnt="0"/>
      <dgm:spPr/>
      <dgm:t>
        <a:bodyPr/>
        <a:lstStyle/>
        <a:p>
          <a:endParaRPr lang="es-EC"/>
        </a:p>
      </dgm:t>
    </dgm:pt>
    <dgm:pt modelId="{D3590EDD-8E4A-4E17-A5FA-C7E6CD5D0324}" type="pres">
      <dgm:prSet presAssocID="{DB637F65-5C14-4846-8107-BF9E964B4B93}" presName="LevelTwoTextNode" presStyleLbl="node2" presStyleIdx="1" presStyleCnt="5">
        <dgm:presLayoutVars>
          <dgm:chPref val="3"/>
        </dgm:presLayoutVars>
      </dgm:prSet>
      <dgm:spPr/>
      <dgm:t>
        <a:bodyPr/>
        <a:lstStyle/>
        <a:p>
          <a:endParaRPr lang="es-EC"/>
        </a:p>
      </dgm:t>
    </dgm:pt>
    <dgm:pt modelId="{4B0F6AB4-DCB4-41AD-861A-56CBE5834B8D}" type="pres">
      <dgm:prSet presAssocID="{DB637F65-5C14-4846-8107-BF9E964B4B93}" presName="level3hierChild" presStyleCnt="0"/>
      <dgm:spPr/>
      <dgm:t>
        <a:bodyPr/>
        <a:lstStyle/>
        <a:p>
          <a:endParaRPr lang="es-EC"/>
        </a:p>
      </dgm:t>
    </dgm:pt>
    <dgm:pt modelId="{EDAB22FE-43D7-4BB0-9D51-38B4FAA653BA}" type="pres">
      <dgm:prSet presAssocID="{17EEA1FD-2F44-4101-BAE4-ACE490A47FD2}" presName="conn2-1" presStyleLbl="parChTrans1D3" presStyleIdx="1" presStyleCnt="7"/>
      <dgm:spPr/>
      <dgm:t>
        <a:bodyPr/>
        <a:lstStyle/>
        <a:p>
          <a:endParaRPr lang="es-EC"/>
        </a:p>
      </dgm:t>
    </dgm:pt>
    <dgm:pt modelId="{E3DC1556-6C27-4BAA-800E-B2A93DEE05DC}" type="pres">
      <dgm:prSet presAssocID="{17EEA1FD-2F44-4101-BAE4-ACE490A47FD2}" presName="connTx" presStyleLbl="parChTrans1D3" presStyleIdx="1" presStyleCnt="7"/>
      <dgm:spPr/>
      <dgm:t>
        <a:bodyPr/>
        <a:lstStyle/>
        <a:p>
          <a:endParaRPr lang="es-EC"/>
        </a:p>
      </dgm:t>
    </dgm:pt>
    <dgm:pt modelId="{23CA1ADB-87FF-428F-8226-A1A69F4FDBB5}" type="pres">
      <dgm:prSet presAssocID="{222AF6E6-9160-45D9-B358-1698F218ADE6}" presName="root2" presStyleCnt="0"/>
      <dgm:spPr/>
      <dgm:t>
        <a:bodyPr/>
        <a:lstStyle/>
        <a:p>
          <a:endParaRPr lang="es-EC"/>
        </a:p>
      </dgm:t>
    </dgm:pt>
    <dgm:pt modelId="{D7A71D11-DB40-41A7-86B5-9559D191BD41}" type="pres">
      <dgm:prSet presAssocID="{222AF6E6-9160-45D9-B358-1698F218ADE6}" presName="LevelTwoTextNode" presStyleLbl="node3" presStyleIdx="1" presStyleCnt="7">
        <dgm:presLayoutVars>
          <dgm:chPref val="3"/>
        </dgm:presLayoutVars>
      </dgm:prSet>
      <dgm:spPr/>
      <dgm:t>
        <a:bodyPr/>
        <a:lstStyle/>
        <a:p>
          <a:endParaRPr lang="es-EC"/>
        </a:p>
      </dgm:t>
    </dgm:pt>
    <dgm:pt modelId="{FF599A24-D2E1-4547-9627-8812ACBD0492}" type="pres">
      <dgm:prSet presAssocID="{222AF6E6-9160-45D9-B358-1698F218ADE6}" presName="level3hierChild" presStyleCnt="0"/>
      <dgm:spPr/>
      <dgm:t>
        <a:bodyPr/>
        <a:lstStyle/>
        <a:p>
          <a:endParaRPr lang="es-EC"/>
        </a:p>
      </dgm:t>
    </dgm:pt>
    <dgm:pt modelId="{46BD19E1-7E41-4864-83FE-B755DC41554B}" type="pres">
      <dgm:prSet presAssocID="{175D473B-CC83-45B4-B6F0-E85F42416F2A}" presName="conn2-1" presStyleLbl="parChTrans1D3" presStyleIdx="2" presStyleCnt="7"/>
      <dgm:spPr/>
      <dgm:t>
        <a:bodyPr/>
        <a:lstStyle/>
        <a:p>
          <a:endParaRPr lang="es-EC"/>
        </a:p>
      </dgm:t>
    </dgm:pt>
    <dgm:pt modelId="{04733D86-3BEC-48EB-93AB-D4D0EFC6A03D}" type="pres">
      <dgm:prSet presAssocID="{175D473B-CC83-45B4-B6F0-E85F42416F2A}" presName="connTx" presStyleLbl="parChTrans1D3" presStyleIdx="2" presStyleCnt="7"/>
      <dgm:spPr/>
      <dgm:t>
        <a:bodyPr/>
        <a:lstStyle/>
        <a:p>
          <a:endParaRPr lang="es-EC"/>
        </a:p>
      </dgm:t>
    </dgm:pt>
    <dgm:pt modelId="{4A8DA915-BE1D-43AA-BFD9-999CD599297B}" type="pres">
      <dgm:prSet presAssocID="{D038A4AB-B35D-48D5-9286-4178A1EBB7F8}" presName="root2" presStyleCnt="0"/>
      <dgm:spPr/>
      <dgm:t>
        <a:bodyPr/>
        <a:lstStyle/>
        <a:p>
          <a:endParaRPr lang="es-EC"/>
        </a:p>
      </dgm:t>
    </dgm:pt>
    <dgm:pt modelId="{42F1A02C-D4A5-4B84-A0F0-501B5A709ED9}" type="pres">
      <dgm:prSet presAssocID="{D038A4AB-B35D-48D5-9286-4178A1EBB7F8}" presName="LevelTwoTextNode" presStyleLbl="node3" presStyleIdx="2" presStyleCnt="7">
        <dgm:presLayoutVars>
          <dgm:chPref val="3"/>
        </dgm:presLayoutVars>
      </dgm:prSet>
      <dgm:spPr/>
      <dgm:t>
        <a:bodyPr/>
        <a:lstStyle/>
        <a:p>
          <a:endParaRPr lang="es-EC"/>
        </a:p>
      </dgm:t>
    </dgm:pt>
    <dgm:pt modelId="{B8979D02-14E6-43AA-8A46-A617162C1700}" type="pres">
      <dgm:prSet presAssocID="{D038A4AB-B35D-48D5-9286-4178A1EBB7F8}" presName="level3hierChild" presStyleCnt="0"/>
      <dgm:spPr/>
      <dgm:t>
        <a:bodyPr/>
        <a:lstStyle/>
        <a:p>
          <a:endParaRPr lang="es-EC"/>
        </a:p>
      </dgm:t>
    </dgm:pt>
    <dgm:pt modelId="{E68C755A-7E22-49A5-8E0D-63B90E5FA28C}" type="pres">
      <dgm:prSet presAssocID="{B9DCFA97-F0D2-49B2-82C3-D84442FF3A54}" presName="conn2-1" presStyleLbl="parChTrans1D2" presStyleIdx="2" presStyleCnt="5"/>
      <dgm:spPr/>
      <dgm:t>
        <a:bodyPr/>
        <a:lstStyle/>
        <a:p>
          <a:endParaRPr lang="es-EC"/>
        </a:p>
      </dgm:t>
    </dgm:pt>
    <dgm:pt modelId="{935DF199-9F18-4697-B571-083F5F35FE34}" type="pres">
      <dgm:prSet presAssocID="{B9DCFA97-F0D2-49B2-82C3-D84442FF3A54}" presName="connTx" presStyleLbl="parChTrans1D2" presStyleIdx="2" presStyleCnt="5"/>
      <dgm:spPr/>
      <dgm:t>
        <a:bodyPr/>
        <a:lstStyle/>
        <a:p>
          <a:endParaRPr lang="es-EC"/>
        </a:p>
      </dgm:t>
    </dgm:pt>
    <dgm:pt modelId="{A7D97AA1-1982-46C0-B2EF-3EA77E402D1C}" type="pres">
      <dgm:prSet presAssocID="{6E6FDBA7-52DF-4EF1-81FF-F3F90E5B9227}" presName="root2" presStyleCnt="0"/>
      <dgm:spPr/>
      <dgm:t>
        <a:bodyPr/>
        <a:lstStyle/>
        <a:p>
          <a:endParaRPr lang="es-EC"/>
        </a:p>
      </dgm:t>
    </dgm:pt>
    <dgm:pt modelId="{6DFA761B-6FE2-468C-AAC8-20ACB719B312}" type="pres">
      <dgm:prSet presAssocID="{6E6FDBA7-52DF-4EF1-81FF-F3F90E5B9227}" presName="LevelTwoTextNode" presStyleLbl="node2" presStyleIdx="2" presStyleCnt="5" custScaleY="128888">
        <dgm:presLayoutVars>
          <dgm:chPref val="3"/>
        </dgm:presLayoutVars>
      </dgm:prSet>
      <dgm:spPr/>
      <dgm:t>
        <a:bodyPr/>
        <a:lstStyle/>
        <a:p>
          <a:endParaRPr lang="es-EC"/>
        </a:p>
      </dgm:t>
    </dgm:pt>
    <dgm:pt modelId="{59F9E644-8EEA-466C-9728-1C32F05FD82C}" type="pres">
      <dgm:prSet presAssocID="{6E6FDBA7-52DF-4EF1-81FF-F3F90E5B9227}" presName="level3hierChild" presStyleCnt="0"/>
      <dgm:spPr/>
      <dgm:t>
        <a:bodyPr/>
        <a:lstStyle/>
        <a:p>
          <a:endParaRPr lang="es-EC"/>
        </a:p>
      </dgm:t>
    </dgm:pt>
    <dgm:pt modelId="{C6761E45-3106-4041-8DE4-312014425D8B}" type="pres">
      <dgm:prSet presAssocID="{64A461B8-8E95-45B2-A376-1796F4ACE3D9}" presName="conn2-1" presStyleLbl="parChTrans1D3" presStyleIdx="3" presStyleCnt="7"/>
      <dgm:spPr/>
      <dgm:t>
        <a:bodyPr/>
        <a:lstStyle/>
        <a:p>
          <a:endParaRPr lang="es-EC"/>
        </a:p>
      </dgm:t>
    </dgm:pt>
    <dgm:pt modelId="{36D60467-74AD-414F-9BCB-6F0A50A061FB}" type="pres">
      <dgm:prSet presAssocID="{64A461B8-8E95-45B2-A376-1796F4ACE3D9}" presName="connTx" presStyleLbl="parChTrans1D3" presStyleIdx="3" presStyleCnt="7"/>
      <dgm:spPr/>
      <dgm:t>
        <a:bodyPr/>
        <a:lstStyle/>
        <a:p>
          <a:endParaRPr lang="es-EC"/>
        </a:p>
      </dgm:t>
    </dgm:pt>
    <dgm:pt modelId="{ACB033DE-E8A7-4DF6-B809-3E6672B5F8B1}" type="pres">
      <dgm:prSet presAssocID="{79DC2D4B-FA43-4EB2-8DA7-83E7759BC9E2}" presName="root2" presStyleCnt="0"/>
      <dgm:spPr/>
      <dgm:t>
        <a:bodyPr/>
        <a:lstStyle/>
        <a:p>
          <a:endParaRPr lang="es-EC"/>
        </a:p>
      </dgm:t>
    </dgm:pt>
    <dgm:pt modelId="{75CCC8DA-4F08-4F82-88B4-E4970B33CBFD}" type="pres">
      <dgm:prSet presAssocID="{79DC2D4B-FA43-4EB2-8DA7-83E7759BC9E2}" presName="LevelTwoTextNode" presStyleLbl="node3" presStyleIdx="3" presStyleCnt="7">
        <dgm:presLayoutVars>
          <dgm:chPref val="3"/>
        </dgm:presLayoutVars>
      </dgm:prSet>
      <dgm:spPr/>
      <dgm:t>
        <a:bodyPr/>
        <a:lstStyle/>
        <a:p>
          <a:endParaRPr lang="es-EC"/>
        </a:p>
      </dgm:t>
    </dgm:pt>
    <dgm:pt modelId="{FA5F45F4-8FBA-4D2C-A86F-CBE747BB0F8C}" type="pres">
      <dgm:prSet presAssocID="{79DC2D4B-FA43-4EB2-8DA7-83E7759BC9E2}" presName="level3hierChild" presStyleCnt="0"/>
      <dgm:spPr/>
      <dgm:t>
        <a:bodyPr/>
        <a:lstStyle/>
        <a:p>
          <a:endParaRPr lang="es-EC"/>
        </a:p>
      </dgm:t>
    </dgm:pt>
    <dgm:pt modelId="{D3430A3C-E18C-4038-926F-F5913D898F97}" type="pres">
      <dgm:prSet presAssocID="{9447CF57-280C-4829-BA67-801B5D5C23E4}" presName="conn2-1" presStyleLbl="parChTrans1D3" presStyleIdx="4" presStyleCnt="7"/>
      <dgm:spPr/>
      <dgm:t>
        <a:bodyPr/>
        <a:lstStyle/>
        <a:p>
          <a:endParaRPr lang="es-EC"/>
        </a:p>
      </dgm:t>
    </dgm:pt>
    <dgm:pt modelId="{7AB92B3B-8858-403D-98CA-290D8B86CFF4}" type="pres">
      <dgm:prSet presAssocID="{9447CF57-280C-4829-BA67-801B5D5C23E4}" presName="connTx" presStyleLbl="parChTrans1D3" presStyleIdx="4" presStyleCnt="7"/>
      <dgm:spPr/>
      <dgm:t>
        <a:bodyPr/>
        <a:lstStyle/>
        <a:p>
          <a:endParaRPr lang="es-EC"/>
        </a:p>
      </dgm:t>
    </dgm:pt>
    <dgm:pt modelId="{18FE2572-51D6-44BC-B9AC-C583C75E0298}" type="pres">
      <dgm:prSet presAssocID="{A11F598C-5A34-4647-9C07-92613B75DFB3}" presName="root2" presStyleCnt="0"/>
      <dgm:spPr/>
    </dgm:pt>
    <dgm:pt modelId="{7AEF1FF3-2664-4EF3-9E52-8291998E545B}" type="pres">
      <dgm:prSet presAssocID="{A11F598C-5A34-4647-9C07-92613B75DFB3}" presName="LevelTwoTextNode" presStyleLbl="node3" presStyleIdx="4" presStyleCnt="7">
        <dgm:presLayoutVars>
          <dgm:chPref val="3"/>
        </dgm:presLayoutVars>
      </dgm:prSet>
      <dgm:spPr/>
      <dgm:t>
        <a:bodyPr/>
        <a:lstStyle/>
        <a:p>
          <a:endParaRPr lang="es-EC"/>
        </a:p>
      </dgm:t>
    </dgm:pt>
    <dgm:pt modelId="{D9E2569E-4655-46F0-846B-3D08088E948D}" type="pres">
      <dgm:prSet presAssocID="{A11F598C-5A34-4647-9C07-92613B75DFB3}" presName="level3hierChild" presStyleCnt="0"/>
      <dgm:spPr/>
    </dgm:pt>
    <dgm:pt modelId="{EF9AA92C-C675-4A1A-B2AA-FE2BD6BE468E}" type="pres">
      <dgm:prSet presAssocID="{4CEC462B-B239-472F-8783-2949439CCBAF}" presName="conn2-1" presStyleLbl="parChTrans1D2" presStyleIdx="3" presStyleCnt="5"/>
      <dgm:spPr/>
      <dgm:t>
        <a:bodyPr/>
        <a:lstStyle/>
        <a:p>
          <a:endParaRPr lang="es-EC"/>
        </a:p>
      </dgm:t>
    </dgm:pt>
    <dgm:pt modelId="{ACF1CACC-3CB7-4E0A-BBEC-A62066677647}" type="pres">
      <dgm:prSet presAssocID="{4CEC462B-B239-472F-8783-2949439CCBAF}" presName="connTx" presStyleLbl="parChTrans1D2" presStyleIdx="3" presStyleCnt="5"/>
      <dgm:spPr/>
      <dgm:t>
        <a:bodyPr/>
        <a:lstStyle/>
        <a:p>
          <a:endParaRPr lang="es-EC"/>
        </a:p>
      </dgm:t>
    </dgm:pt>
    <dgm:pt modelId="{13CB3D0D-FCC1-4312-955D-29F1D45879D5}" type="pres">
      <dgm:prSet presAssocID="{AB29A2E7-1957-413D-A024-622F2F35EA63}" presName="root2" presStyleCnt="0"/>
      <dgm:spPr/>
      <dgm:t>
        <a:bodyPr/>
        <a:lstStyle/>
        <a:p>
          <a:endParaRPr lang="es-EC"/>
        </a:p>
      </dgm:t>
    </dgm:pt>
    <dgm:pt modelId="{F1D00E77-05A7-4AE1-B5AE-13F9B325B366}" type="pres">
      <dgm:prSet presAssocID="{AB29A2E7-1957-413D-A024-622F2F35EA63}" presName="LevelTwoTextNode" presStyleLbl="node2" presStyleIdx="3" presStyleCnt="5">
        <dgm:presLayoutVars>
          <dgm:chPref val="3"/>
        </dgm:presLayoutVars>
      </dgm:prSet>
      <dgm:spPr/>
      <dgm:t>
        <a:bodyPr/>
        <a:lstStyle/>
        <a:p>
          <a:endParaRPr lang="es-EC"/>
        </a:p>
      </dgm:t>
    </dgm:pt>
    <dgm:pt modelId="{CD5F0CE9-D6D9-4338-9C8E-48E5DD08D8B8}" type="pres">
      <dgm:prSet presAssocID="{AB29A2E7-1957-413D-A024-622F2F35EA63}" presName="level3hierChild" presStyleCnt="0"/>
      <dgm:spPr/>
      <dgm:t>
        <a:bodyPr/>
        <a:lstStyle/>
        <a:p>
          <a:endParaRPr lang="es-EC"/>
        </a:p>
      </dgm:t>
    </dgm:pt>
    <dgm:pt modelId="{6DEBB844-B78C-448E-AA77-ED9602096F87}" type="pres">
      <dgm:prSet presAssocID="{8332D8BA-B800-4912-89DA-5A3CA849A0B0}" presName="conn2-1" presStyleLbl="parChTrans1D3" presStyleIdx="5" presStyleCnt="7"/>
      <dgm:spPr/>
      <dgm:t>
        <a:bodyPr/>
        <a:lstStyle/>
        <a:p>
          <a:endParaRPr lang="es-EC"/>
        </a:p>
      </dgm:t>
    </dgm:pt>
    <dgm:pt modelId="{F04B4994-20AA-4A91-AF28-EBBD4ED2280F}" type="pres">
      <dgm:prSet presAssocID="{8332D8BA-B800-4912-89DA-5A3CA849A0B0}" presName="connTx" presStyleLbl="parChTrans1D3" presStyleIdx="5" presStyleCnt="7"/>
      <dgm:spPr/>
      <dgm:t>
        <a:bodyPr/>
        <a:lstStyle/>
        <a:p>
          <a:endParaRPr lang="es-EC"/>
        </a:p>
      </dgm:t>
    </dgm:pt>
    <dgm:pt modelId="{4B63AC85-1DDB-41D1-8855-A0E4CF23CA57}" type="pres">
      <dgm:prSet presAssocID="{DF220CB6-53A6-41BD-B9C1-AA5815D198A4}" presName="root2" presStyleCnt="0"/>
      <dgm:spPr/>
      <dgm:t>
        <a:bodyPr/>
        <a:lstStyle/>
        <a:p>
          <a:endParaRPr lang="es-EC"/>
        </a:p>
      </dgm:t>
    </dgm:pt>
    <dgm:pt modelId="{B8D7D991-97C5-4F70-987E-6B878B7846F3}" type="pres">
      <dgm:prSet presAssocID="{DF220CB6-53A6-41BD-B9C1-AA5815D198A4}" presName="LevelTwoTextNode" presStyleLbl="node3" presStyleIdx="5" presStyleCnt="7">
        <dgm:presLayoutVars>
          <dgm:chPref val="3"/>
        </dgm:presLayoutVars>
      </dgm:prSet>
      <dgm:spPr/>
      <dgm:t>
        <a:bodyPr/>
        <a:lstStyle/>
        <a:p>
          <a:endParaRPr lang="es-EC"/>
        </a:p>
      </dgm:t>
    </dgm:pt>
    <dgm:pt modelId="{6B37F279-A42E-4142-B76D-3B9260B680F0}" type="pres">
      <dgm:prSet presAssocID="{DF220CB6-53A6-41BD-B9C1-AA5815D198A4}" presName="level3hierChild" presStyleCnt="0"/>
      <dgm:spPr/>
      <dgm:t>
        <a:bodyPr/>
        <a:lstStyle/>
        <a:p>
          <a:endParaRPr lang="es-EC"/>
        </a:p>
      </dgm:t>
    </dgm:pt>
    <dgm:pt modelId="{562F2BA6-2526-4D99-B041-461C21A9766C}" type="pres">
      <dgm:prSet presAssocID="{CE327685-3B44-4756-A997-114C65E520FC}" presName="conn2-1" presStyleLbl="parChTrans1D2" presStyleIdx="4" presStyleCnt="5"/>
      <dgm:spPr/>
      <dgm:t>
        <a:bodyPr/>
        <a:lstStyle/>
        <a:p>
          <a:endParaRPr lang="es-EC"/>
        </a:p>
      </dgm:t>
    </dgm:pt>
    <dgm:pt modelId="{061A8314-B6C9-432D-9D89-FCE339D11EFC}" type="pres">
      <dgm:prSet presAssocID="{CE327685-3B44-4756-A997-114C65E520FC}" presName="connTx" presStyleLbl="parChTrans1D2" presStyleIdx="4" presStyleCnt="5"/>
      <dgm:spPr/>
      <dgm:t>
        <a:bodyPr/>
        <a:lstStyle/>
        <a:p>
          <a:endParaRPr lang="es-EC"/>
        </a:p>
      </dgm:t>
    </dgm:pt>
    <dgm:pt modelId="{2D3514A8-D2C5-4646-95FD-2F2041F9D327}" type="pres">
      <dgm:prSet presAssocID="{72B05123-592F-4CE5-BFDA-FA98D8D789F0}" presName="root2" presStyleCnt="0"/>
      <dgm:spPr/>
      <dgm:t>
        <a:bodyPr/>
        <a:lstStyle/>
        <a:p>
          <a:endParaRPr lang="es-EC"/>
        </a:p>
      </dgm:t>
    </dgm:pt>
    <dgm:pt modelId="{AF6FC903-BC62-4D62-B80F-00BCF37262F3}" type="pres">
      <dgm:prSet presAssocID="{72B05123-592F-4CE5-BFDA-FA98D8D789F0}" presName="LevelTwoTextNode" presStyleLbl="node2" presStyleIdx="4" presStyleCnt="5" custScaleY="111051">
        <dgm:presLayoutVars>
          <dgm:chPref val="3"/>
        </dgm:presLayoutVars>
      </dgm:prSet>
      <dgm:spPr/>
      <dgm:t>
        <a:bodyPr/>
        <a:lstStyle/>
        <a:p>
          <a:endParaRPr lang="es-EC"/>
        </a:p>
      </dgm:t>
    </dgm:pt>
    <dgm:pt modelId="{3ABA9015-6B55-4BF6-A405-06DE33D13B8F}" type="pres">
      <dgm:prSet presAssocID="{72B05123-592F-4CE5-BFDA-FA98D8D789F0}" presName="level3hierChild" presStyleCnt="0"/>
      <dgm:spPr/>
      <dgm:t>
        <a:bodyPr/>
        <a:lstStyle/>
        <a:p>
          <a:endParaRPr lang="es-EC"/>
        </a:p>
      </dgm:t>
    </dgm:pt>
    <dgm:pt modelId="{C5E210CC-EC94-4ECA-9A09-9E4C6F897DFC}" type="pres">
      <dgm:prSet presAssocID="{4BBC087F-9917-4B6F-8605-42A8CB3FEF24}" presName="conn2-1" presStyleLbl="parChTrans1D3" presStyleIdx="6" presStyleCnt="7"/>
      <dgm:spPr/>
      <dgm:t>
        <a:bodyPr/>
        <a:lstStyle/>
        <a:p>
          <a:endParaRPr lang="es-EC"/>
        </a:p>
      </dgm:t>
    </dgm:pt>
    <dgm:pt modelId="{06D3A1DD-625E-4E58-B74D-26F982313DA3}" type="pres">
      <dgm:prSet presAssocID="{4BBC087F-9917-4B6F-8605-42A8CB3FEF24}" presName="connTx" presStyleLbl="parChTrans1D3" presStyleIdx="6" presStyleCnt="7"/>
      <dgm:spPr/>
      <dgm:t>
        <a:bodyPr/>
        <a:lstStyle/>
        <a:p>
          <a:endParaRPr lang="es-EC"/>
        </a:p>
      </dgm:t>
    </dgm:pt>
    <dgm:pt modelId="{4DF05DED-819B-4CCA-9627-D40469175CC3}" type="pres">
      <dgm:prSet presAssocID="{A09AE25E-94A1-4EF6-A929-0BD501AF38A5}" presName="root2" presStyleCnt="0"/>
      <dgm:spPr/>
      <dgm:t>
        <a:bodyPr/>
        <a:lstStyle/>
        <a:p>
          <a:endParaRPr lang="es-EC"/>
        </a:p>
      </dgm:t>
    </dgm:pt>
    <dgm:pt modelId="{533CBCAD-1EF7-4599-A92B-548E9DEB749C}" type="pres">
      <dgm:prSet presAssocID="{A09AE25E-94A1-4EF6-A929-0BD501AF38A5}" presName="LevelTwoTextNode" presStyleLbl="node3" presStyleIdx="6" presStyleCnt="7">
        <dgm:presLayoutVars>
          <dgm:chPref val="3"/>
        </dgm:presLayoutVars>
      </dgm:prSet>
      <dgm:spPr/>
      <dgm:t>
        <a:bodyPr/>
        <a:lstStyle/>
        <a:p>
          <a:endParaRPr lang="es-EC"/>
        </a:p>
      </dgm:t>
    </dgm:pt>
    <dgm:pt modelId="{F6EA9AB4-F73F-45AE-A652-C78D925D946B}" type="pres">
      <dgm:prSet presAssocID="{A09AE25E-94A1-4EF6-A929-0BD501AF38A5}" presName="level3hierChild" presStyleCnt="0"/>
      <dgm:spPr/>
      <dgm:t>
        <a:bodyPr/>
        <a:lstStyle/>
        <a:p>
          <a:endParaRPr lang="es-EC"/>
        </a:p>
      </dgm:t>
    </dgm:pt>
  </dgm:ptLst>
  <dgm:cxnLst>
    <dgm:cxn modelId="{3E14ABF8-6DD0-4D56-AF95-8BBB9FF7BFD5}" srcId="{554AE68A-E9C7-4A46-B902-A510717F6914}" destId="{DB637F65-5C14-4846-8107-BF9E964B4B93}" srcOrd="1" destOrd="0" parTransId="{D8F9C925-8781-4464-ABF5-89C7D4FD2E91}" sibTransId="{6CF4B368-67BD-42AE-A852-0174C4A01454}"/>
    <dgm:cxn modelId="{85813D90-A2A3-41D2-BBDC-86A8C538DFEC}" type="presOf" srcId="{4BBC087F-9917-4B6F-8605-42A8CB3FEF24}" destId="{06D3A1DD-625E-4E58-B74D-26F982313DA3}" srcOrd="1" destOrd="0" presId="urn:microsoft.com/office/officeart/2008/layout/HorizontalMultiLevelHierarchy"/>
    <dgm:cxn modelId="{3E0A8A71-CC5A-477B-86BD-1DAF151FD215}" srcId="{A7CFCEE2-1189-47D7-BE41-4A5CA2C0470D}" destId="{554AE68A-E9C7-4A46-B902-A510717F6914}" srcOrd="0" destOrd="0" parTransId="{DBB07F1F-E670-4ACA-A6EC-D9DB3EF40827}" sibTransId="{852C0E90-C751-4B13-A529-A3279A99294C}"/>
    <dgm:cxn modelId="{59FF1825-D854-4B24-9EF0-B4C8962409CE}" type="presOf" srcId="{AB29A2E7-1957-413D-A024-622F2F35EA63}" destId="{F1D00E77-05A7-4AE1-B5AE-13F9B325B366}" srcOrd="0" destOrd="0" presId="urn:microsoft.com/office/officeart/2008/layout/HorizontalMultiLevelHierarchy"/>
    <dgm:cxn modelId="{C6ECE667-CC85-4D2F-AA24-1866A2C4DCB3}" type="presOf" srcId="{D8F9C925-8781-4464-ABF5-89C7D4FD2E91}" destId="{28EF593F-EB0E-48A9-8659-71C3BA81B709}" srcOrd="1" destOrd="0" presId="urn:microsoft.com/office/officeart/2008/layout/HorizontalMultiLevelHierarchy"/>
    <dgm:cxn modelId="{0F933D87-F022-4709-B53D-C13718CF416D}" type="presOf" srcId="{82C7CE1E-E605-4E00-B4F1-51642111FF21}" destId="{9BBE138C-57CF-4452-B201-9B72AEA0E0AB}" srcOrd="0" destOrd="0" presId="urn:microsoft.com/office/officeart/2008/layout/HorizontalMultiLevelHierarchy"/>
    <dgm:cxn modelId="{3D98D2C1-3C95-4C3D-A7B6-23617F56B18F}" type="presOf" srcId="{DB637F65-5C14-4846-8107-BF9E964B4B93}" destId="{D3590EDD-8E4A-4E17-A5FA-C7E6CD5D0324}" srcOrd="0" destOrd="0" presId="urn:microsoft.com/office/officeart/2008/layout/HorizontalMultiLevelHierarchy"/>
    <dgm:cxn modelId="{777F8D8D-71E1-44E9-A700-A46B5BB3A4D4}" type="presOf" srcId="{5EBA8281-7864-49DC-A443-C207203ED73F}" destId="{D66AA71C-D3F2-476F-99D1-636D631A2C2B}" srcOrd="1" destOrd="0" presId="urn:microsoft.com/office/officeart/2008/layout/HorizontalMultiLevelHierarchy"/>
    <dgm:cxn modelId="{AB5F4C25-631A-4F46-8282-D0770E755255}" type="presOf" srcId="{9A39C9C3-964F-41DE-94FD-4D13F93CCC32}" destId="{EFB193AD-6A8A-4495-B6DF-9D7996542B28}" srcOrd="1" destOrd="0" presId="urn:microsoft.com/office/officeart/2008/layout/HorizontalMultiLevelHierarchy"/>
    <dgm:cxn modelId="{C41E2125-A70F-48DE-AA60-24C92940BA92}" type="presOf" srcId="{D8F9C925-8781-4464-ABF5-89C7D4FD2E91}" destId="{59B4D344-1D11-493B-8FEE-4FDF7C0C4DCE}" srcOrd="0" destOrd="0" presId="urn:microsoft.com/office/officeart/2008/layout/HorizontalMultiLevelHierarchy"/>
    <dgm:cxn modelId="{FF7D840F-2E92-426A-900F-BD1C402F0C36}" type="presOf" srcId="{9447CF57-280C-4829-BA67-801B5D5C23E4}" destId="{D3430A3C-E18C-4038-926F-F5913D898F97}" srcOrd="0" destOrd="0" presId="urn:microsoft.com/office/officeart/2008/layout/HorizontalMultiLevelHierarchy"/>
    <dgm:cxn modelId="{65ECFB08-94FB-40EB-8EB4-69647DB82873}" type="presOf" srcId="{DF220CB6-53A6-41BD-B9C1-AA5815D198A4}" destId="{B8D7D991-97C5-4F70-987E-6B878B7846F3}" srcOrd="0" destOrd="0" presId="urn:microsoft.com/office/officeart/2008/layout/HorizontalMultiLevelHierarchy"/>
    <dgm:cxn modelId="{A209ACB2-B103-4E49-A928-69028A112E25}" srcId="{3110B4B2-3EB7-4A17-88C7-2AD0A7B1A51E}" destId="{79161CE7-B32E-40B3-8EDC-BF85DEAABA4B}" srcOrd="0" destOrd="0" parTransId="{9A39C9C3-964F-41DE-94FD-4D13F93CCC32}" sibTransId="{14138B81-0E78-48E2-BB25-C46E3D2F811F}"/>
    <dgm:cxn modelId="{60B4F332-5710-4FF3-9D45-1EC0D67E8B1C}" type="presOf" srcId="{9A39C9C3-964F-41DE-94FD-4D13F93CCC32}" destId="{028D8956-0016-48DA-ACAF-7EE04FF902A6}" srcOrd="0" destOrd="0" presId="urn:microsoft.com/office/officeart/2008/layout/HorizontalMultiLevelHierarchy"/>
    <dgm:cxn modelId="{E10A0DA9-FD8C-49D2-B41F-7219F5F81E61}" type="presOf" srcId="{CE327685-3B44-4756-A997-114C65E520FC}" destId="{562F2BA6-2526-4D99-B041-461C21A9766C}" srcOrd="0" destOrd="0" presId="urn:microsoft.com/office/officeart/2008/layout/HorizontalMultiLevelHierarchy"/>
    <dgm:cxn modelId="{23BB02FC-6992-45E1-9D58-BE524C004AB4}" srcId="{554AE68A-E9C7-4A46-B902-A510717F6914}" destId="{AB29A2E7-1957-413D-A024-622F2F35EA63}" srcOrd="3" destOrd="0" parTransId="{4CEC462B-B239-472F-8783-2949439CCBAF}" sibTransId="{1F17DCDE-449F-4948-A3E9-D2A33EECC5F5}"/>
    <dgm:cxn modelId="{351459CE-C598-4CA7-A964-1F7D2A22561F}" type="presOf" srcId="{22E1964F-5242-4B16-80BF-48A4E34697A4}" destId="{4A410B4F-4FCC-441B-BB48-2C56E2DD8568}" srcOrd="0" destOrd="0" presId="urn:microsoft.com/office/officeart/2008/layout/HorizontalMultiLevelHierarchy"/>
    <dgm:cxn modelId="{16FDABD1-BCB6-4C0C-9AFB-ACFD405DBCD8}" srcId="{DB637F65-5C14-4846-8107-BF9E964B4B93}" destId="{D038A4AB-B35D-48D5-9286-4178A1EBB7F8}" srcOrd="1" destOrd="0" parTransId="{175D473B-CC83-45B4-B6F0-E85F42416F2A}" sibTransId="{90D68C69-147F-4427-9838-93A732CBE339}"/>
    <dgm:cxn modelId="{29EE2112-7387-46F4-9CFC-8E254F2B4EC8}" type="presOf" srcId="{22E1964F-5242-4B16-80BF-48A4E34697A4}" destId="{88F53C9C-7C04-4B53-A04F-A4135D242780}" srcOrd="1" destOrd="0" presId="urn:microsoft.com/office/officeart/2008/layout/HorizontalMultiLevelHierarchy"/>
    <dgm:cxn modelId="{E8F64242-F97A-4F46-91E9-3A4F96195E76}" srcId="{6E6FDBA7-52DF-4EF1-81FF-F3F90E5B9227}" destId="{A11F598C-5A34-4647-9C07-92613B75DFB3}" srcOrd="1" destOrd="0" parTransId="{9447CF57-280C-4829-BA67-801B5D5C23E4}" sibTransId="{E3F71E5B-7AD8-47A5-B677-E327ECF7E242}"/>
    <dgm:cxn modelId="{FFD7AF17-59AF-4F8E-9CC0-0A365C56F197}" type="presOf" srcId="{175D473B-CC83-45B4-B6F0-E85F42416F2A}" destId="{04733D86-3BEC-48EB-93AB-D4D0EFC6A03D}" srcOrd="1" destOrd="0" presId="urn:microsoft.com/office/officeart/2008/layout/HorizontalMultiLevelHierarchy"/>
    <dgm:cxn modelId="{58430AA7-0185-4E32-8263-9E2E0859930E}" type="presOf" srcId="{7A66B9F7-6B5F-46E5-926D-ED1F46B7CD2A}" destId="{59AE5214-572E-42D5-BE31-2879D07B4DCB}" srcOrd="0" destOrd="0" presId="urn:microsoft.com/office/officeart/2008/layout/HorizontalMultiLevelHierarchy"/>
    <dgm:cxn modelId="{55295A96-97EB-4C29-942B-B5AF2CDE3675}" type="presOf" srcId="{17EEA1FD-2F44-4101-BAE4-ACE490A47FD2}" destId="{E3DC1556-6C27-4BAA-800E-B2A93DEE05DC}" srcOrd="1" destOrd="0" presId="urn:microsoft.com/office/officeart/2008/layout/HorizontalMultiLevelHierarchy"/>
    <dgm:cxn modelId="{53036A18-9CC9-4984-BE89-E0BEBE22C196}" type="presOf" srcId="{B9DCFA97-F0D2-49B2-82C3-D84442FF3A54}" destId="{E68C755A-7E22-49A5-8E0D-63B90E5FA28C}" srcOrd="0" destOrd="0" presId="urn:microsoft.com/office/officeart/2008/layout/HorizontalMultiLevelHierarchy"/>
    <dgm:cxn modelId="{2D66EB96-1AE6-4FE9-9F03-F0B6B519510B}" srcId="{DB637F65-5C14-4846-8107-BF9E964B4B93}" destId="{222AF6E6-9160-45D9-B358-1698F218ADE6}" srcOrd="0" destOrd="0" parTransId="{17EEA1FD-2F44-4101-BAE4-ACE490A47FD2}" sibTransId="{35280A12-37DD-4B7B-9A47-5A79E522E0F2}"/>
    <dgm:cxn modelId="{FA4FC727-7F27-4FA1-B72C-60952F5450DE}" srcId="{82C7CE1E-E605-4E00-B4F1-51642111FF21}" destId="{3110B4B2-3EB7-4A17-88C7-2AD0A7B1A51E}" srcOrd="0" destOrd="0" parTransId="{7A66B9F7-6B5F-46E5-926D-ED1F46B7CD2A}" sibTransId="{E625FECB-9CE3-41D6-B9F0-341B556B4342}"/>
    <dgm:cxn modelId="{10EDC7F2-EEDB-4247-B253-7EEC1F94153C}" type="presOf" srcId="{64A461B8-8E95-45B2-A376-1796F4ACE3D9}" destId="{36D60467-74AD-414F-9BCB-6F0A50A061FB}" srcOrd="1" destOrd="0" presId="urn:microsoft.com/office/officeart/2008/layout/HorizontalMultiLevelHierarchy"/>
    <dgm:cxn modelId="{82AD4EA9-8A15-4900-B243-E972DC306D5C}" type="presOf" srcId="{578B167C-F881-49B8-91D2-115E1EF47968}" destId="{71385CE4-0569-4E20-A32B-422E4F14C751}" srcOrd="0" destOrd="0" presId="urn:microsoft.com/office/officeart/2008/layout/HorizontalMultiLevelHierarchy"/>
    <dgm:cxn modelId="{5C18A543-125F-4ADA-A340-71D34D26B6DA}" type="presOf" srcId="{5EBA8281-7864-49DC-A443-C207203ED73F}" destId="{96504A03-608E-4970-B924-9485A442D940}" srcOrd="0" destOrd="0" presId="urn:microsoft.com/office/officeart/2008/layout/HorizontalMultiLevelHierarchy"/>
    <dgm:cxn modelId="{D472319D-DA80-462C-A1A2-8E4025C54BD7}" srcId="{554AE68A-E9C7-4A46-B902-A510717F6914}" destId="{72B05123-592F-4CE5-BFDA-FA98D8D789F0}" srcOrd="4" destOrd="0" parTransId="{CE327685-3B44-4756-A997-114C65E520FC}" sibTransId="{874FAEE4-CBA5-40C5-9A26-EA681F74E5F7}"/>
    <dgm:cxn modelId="{AF44843D-D1AF-403B-9B9B-0343D3C8E243}" type="presOf" srcId="{7A66B9F7-6B5F-46E5-926D-ED1F46B7CD2A}" destId="{D57CAFD2-D2C3-4306-B693-461614011C89}" srcOrd="1" destOrd="0" presId="urn:microsoft.com/office/officeart/2008/layout/HorizontalMultiLevelHierarchy"/>
    <dgm:cxn modelId="{AEE00474-81F9-4F05-967D-BA59ED3DEC26}" srcId="{AB29A2E7-1957-413D-A024-622F2F35EA63}" destId="{DF220CB6-53A6-41BD-B9C1-AA5815D198A4}" srcOrd="0" destOrd="0" parTransId="{8332D8BA-B800-4912-89DA-5A3CA849A0B0}" sibTransId="{0870C666-AC83-4709-8BC2-2AE80EBF5CB6}"/>
    <dgm:cxn modelId="{32FD65D3-1491-4F20-89B7-142443EF5E1B}" type="presOf" srcId="{B9DCFA97-F0D2-49B2-82C3-D84442FF3A54}" destId="{935DF199-9F18-4697-B571-083F5F35FE34}" srcOrd="1" destOrd="0" presId="urn:microsoft.com/office/officeart/2008/layout/HorizontalMultiLevelHierarchy"/>
    <dgm:cxn modelId="{C4D51971-B903-4475-9CA8-FDCFAFB28F31}" type="presOf" srcId="{A7CFCEE2-1189-47D7-BE41-4A5CA2C0470D}" destId="{AC1CA63F-395F-42AE-885E-8D343705DB94}" srcOrd="0" destOrd="0" presId="urn:microsoft.com/office/officeart/2008/layout/HorizontalMultiLevelHierarchy"/>
    <dgm:cxn modelId="{226D3B78-24D6-4291-ABB5-586D467F08FC}" type="presOf" srcId="{175D473B-CC83-45B4-B6F0-E85F42416F2A}" destId="{46BD19E1-7E41-4864-83FE-B755DC41554B}" srcOrd="0" destOrd="0" presId="urn:microsoft.com/office/officeart/2008/layout/HorizontalMultiLevelHierarchy"/>
    <dgm:cxn modelId="{ABA64F5B-7F4E-43AE-9BB0-CAE1624A0165}" type="presOf" srcId="{CE327685-3B44-4756-A997-114C65E520FC}" destId="{061A8314-B6C9-432D-9D89-FCE339D11EFC}" srcOrd="1" destOrd="0" presId="urn:microsoft.com/office/officeart/2008/layout/HorizontalMultiLevelHierarchy"/>
    <dgm:cxn modelId="{B6499AD5-EE09-4767-B67E-06AFB82EBE9B}" type="presOf" srcId="{64A461B8-8E95-45B2-A376-1796F4ACE3D9}" destId="{C6761E45-3106-4041-8DE4-312014425D8B}" srcOrd="0" destOrd="0" presId="urn:microsoft.com/office/officeart/2008/layout/HorizontalMultiLevelHierarchy"/>
    <dgm:cxn modelId="{89A07D9A-47D3-49C4-854D-0225E2C91750}" type="presOf" srcId="{A09AE25E-94A1-4EF6-A929-0BD501AF38A5}" destId="{533CBCAD-1EF7-4599-A92B-548E9DEB749C}" srcOrd="0" destOrd="0" presId="urn:microsoft.com/office/officeart/2008/layout/HorizontalMultiLevelHierarchy"/>
    <dgm:cxn modelId="{3F97CF06-7F6D-4BC3-986A-419E9459DFAF}" srcId="{79161CE7-B32E-40B3-8EDC-BF85DEAABA4B}" destId="{578B167C-F881-49B8-91D2-115E1EF47968}" srcOrd="0" destOrd="0" parTransId="{5EBA8281-7864-49DC-A443-C207203ED73F}" sibTransId="{1D5BF1B4-8C64-4302-BD06-6DE8C6D9EF10}"/>
    <dgm:cxn modelId="{ABA648EC-A857-409D-9B0A-48A363337360}" type="presOf" srcId="{4BBC087F-9917-4B6F-8605-42A8CB3FEF24}" destId="{C5E210CC-EC94-4ECA-9A09-9E4C6F897DFC}" srcOrd="0" destOrd="0" presId="urn:microsoft.com/office/officeart/2008/layout/HorizontalMultiLevelHierarchy"/>
    <dgm:cxn modelId="{3D58BDB9-384D-4491-9419-92271E6687BF}" srcId="{554AE68A-E9C7-4A46-B902-A510717F6914}" destId="{82C7CE1E-E605-4E00-B4F1-51642111FF21}" srcOrd="0" destOrd="0" parTransId="{22E1964F-5242-4B16-80BF-48A4E34697A4}" sibTransId="{5ED293F2-E8C3-4B90-91F1-E1AE1FEEBDDF}"/>
    <dgm:cxn modelId="{CCEDE84A-77F0-477A-A271-E69B7EB75159}" type="presOf" srcId="{4CEC462B-B239-472F-8783-2949439CCBAF}" destId="{EF9AA92C-C675-4A1A-B2AA-FE2BD6BE468E}" srcOrd="0" destOrd="0" presId="urn:microsoft.com/office/officeart/2008/layout/HorizontalMultiLevelHierarchy"/>
    <dgm:cxn modelId="{3C7C6828-3484-4368-BE1D-39F3440B0F77}" type="presOf" srcId="{6E6FDBA7-52DF-4EF1-81FF-F3F90E5B9227}" destId="{6DFA761B-6FE2-468C-AAC8-20ACB719B312}" srcOrd="0" destOrd="0" presId="urn:microsoft.com/office/officeart/2008/layout/HorizontalMultiLevelHierarchy"/>
    <dgm:cxn modelId="{BA3EC100-5C40-4EA2-A97B-F930BA9B59F8}" type="presOf" srcId="{8332D8BA-B800-4912-89DA-5A3CA849A0B0}" destId="{F04B4994-20AA-4A91-AF28-EBBD4ED2280F}" srcOrd="1" destOrd="0" presId="urn:microsoft.com/office/officeart/2008/layout/HorizontalMultiLevelHierarchy"/>
    <dgm:cxn modelId="{40E85132-0F43-4096-8B45-A5CC99A6D9AA}" srcId="{72B05123-592F-4CE5-BFDA-FA98D8D789F0}" destId="{A09AE25E-94A1-4EF6-A929-0BD501AF38A5}" srcOrd="0" destOrd="0" parTransId="{4BBC087F-9917-4B6F-8605-42A8CB3FEF24}" sibTransId="{BF185082-0381-428B-B134-26A553ACA97C}"/>
    <dgm:cxn modelId="{047482BE-EC88-43B3-8951-59418722A33D}" srcId="{554AE68A-E9C7-4A46-B902-A510717F6914}" destId="{6E6FDBA7-52DF-4EF1-81FF-F3F90E5B9227}" srcOrd="2" destOrd="0" parTransId="{B9DCFA97-F0D2-49B2-82C3-D84442FF3A54}" sibTransId="{4850AC97-3E1E-4481-A698-132D0D5C2290}"/>
    <dgm:cxn modelId="{4A1406D8-705C-4E9E-AC50-E9B9209A960C}" type="presOf" srcId="{72B05123-592F-4CE5-BFDA-FA98D8D789F0}" destId="{AF6FC903-BC62-4D62-B80F-00BCF37262F3}" srcOrd="0" destOrd="0" presId="urn:microsoft.com/office/officeart/2008/layout/HorizontalMultiLevelHierarchy"/>
    <dgm:cxn modelId="{0E69F009-0460-4BDB-8A2D-EB0EA17ED5E8}" type="presOf" srcId="{79161CE7-B32E-40B3-8EDC-BF85DEAABA4B}" destId="{06CB1E36-F384-40B9-8546-15F682C1AFDD}" srcOrd="0" destOrd="0" presId="urn:microsoft.com/office/officeart/2008/layout/HorizontalMultiLevelHierarchy"/>
    <dgm:cxn modelId="{52C1FF8D-DB10-45DD-B782-5E49BB2E981E}" type="presOf" srcId="{4CEC462B-B239-472F-8783-2949439CCBAF}" destId="{ACF1CACC-3CB7-4E0A-BBEC-A62066677647}" srcOrd="1" destOrd="0" presId="urn:microsoft.com/office/officeart/2008/layout/HorizontalMultiLevelHierarchy"/>
    <dgm:cxn modelId="{5DACF9A7-C3C5-4575-A0DB-F8ABFF44B40A}" type="presOf" srcId="{222AF6E6-9160-45D9-B358-1698F218ADE6}" destId="{D7A71D11-DB40-41A7-86B5-9559D191BD41}" srcOrd="0" destOrd="0" presId="urn:microsoft.com/office/officeart/2008/layout/HorizontalMultiLevelHierarchy"/>
    <dgm:cxn modelId="{DCD138B8-759B-4923-B48D-07526933184C}" type="presOf" srcId="{A11F598C-5A34-4647-9C07-92613B75DFB3}" destId="{7AEF1FF3-2664-4EF3-9E52-8291998E545B}" srcOrd="0" destOrd="0" presId="urn:microsoft.com/office/officeart/2008/layout/HorizontalMultiLevelHierarchy"/>
    <dgm:cxn modelId="{41216F83-940C-4C24-A0DE-388ACD3C5D61}" type="presOf" srcId="{8332D8BA-B800-4912-89DA-5A3CA849A0B0}" destId="{6DEBB844-B78C-448E-AA77-ED9602096F87}" srcOrd="0" destOrd="0" presId="urn:microsoft.com/office/officeart/2008/layout/HorizontalMultiLevelHierarchy"/>
    <dgm:cxn modelId="{2109A6DD-C4E6-477C-8EC3-0F137E6515FE}" type="presOf" srcId="{17EEA1FD-2F44-4101-BAE4-ACE490A47FD2}" destId="{EDAB22FE-43D7-4BB0-9D51-38B4FAA653BA}" srcOrd="0" destOrd="0" presId="urn:microsoft.com/office/officeart/2008/layout/HorizontalMultiLevelHierarchy"/>
    <dgm:cxn modelId="{466CB3FB-5CD9-4F57-A860-A2D3A0C70097}" type="presOf" srcId="{79DC2D4B-FA43-4EB2-8DA7-83E7759BC9E2}" destId="{75CCC8DA-4F08-4F82-88B4-E4970B33CBFD}" srcOrd="0" destOrd="0" presId="urn:microsoft.com/office/officeart/2008/layout/HorizontalMultiLevelHierarchy"/>
    <dgm:cxn modelId="{D5D493FC-0860-49CA-A27F-D64C44BE0A47}" type="presOf" srcId="{D038A4AB-B35D-48D5-9286-4178A1EBB7F8}" destId="{42F1A02C-D4A5-4B84-A0F0-501B5A709ED9}" srcOrd="0" destOrd="0" presId="urn:microsoft.com/office/officeart/2008/layout/HorizontalMultiLevelHierarchy"/>
    <dgm:cxn modelId="{3CB73811-679D-4604-8582-969F7F8BB861}" srcId="{6E6FDBA7-52DF-4EF1-81FF-F3F90E5B9227}" destId="{79DC2D4B-FA43-4EB2-8DA7-83E7759BC9E2}" srcOrd="0" destOrd="0" parTransId="{64A461B8-8E95-45B2-A376-1796F4ACE3D9}" sibTransId="{EEA3D62A-A1D6-4000-BDD6-0CB0E3E7C9CE}"/>
    <dgm:cxn modelId="{50D753A8-89A2-44E4-A946-CB8EF2A7E343}" type="presOf" srcId="{9447CF57-280C-4829-BA67-801B5D5C23E4}" destId="{7AB92B3B-8858-403D-98CA-290D8B86CFF4}" srcOrd="1" destOrd="0" presId="urn:microsoft.com/office/officeart/2008/layout/HorizontalMultiLevelHierarchy"/>
    <dgm:cxn modelId="{BFA495EF-533F-492B-9D0E-F1507178D041}" type="presOf" srcId="{3110B4B2-3EB7-4A17-88C7-2AD0A7B1A51E}" destId="{3603FBA6-B845-4AA6-8453-4ED0DDE825F5}" srcOrd="0" destOrd="0" presId="urn:microsoft.com/office/officeart/2008/layout/HorizontalMultiLevelHierarchy"/>
    <dgm:cxn modelId="{289E3CEA-A1AC-43C6-9520-8A548FE11C72}" type="presOf" srcId="{554AE68A-E9C7-4A46-B902-A510717F6914}" destId="{311082A3-0A99-44D7-A75F-9EE4E8E6C12A}" srcOrd="0" destOrd="0" presId="urn:microsoft.com/office/officeart/2008/layout/HorizontalMultiLevelHierarchy"/>
    <dgm:cxn modelId="{0A93F8DD-D364-4745-9222-2F76C3B04C9F}" type="presParOf" srcId="{AC1CA63F-395F-42AE-885E-8D343705DB94}" destId="{8A771FFF-90BE-463C-A720-A6B521C155BE}" srcOrd="0" destOrd="0" presId="urn:microsoft.com/office/officeart/2008/layout/HorizontalMultiLevelHierarchy"/>
    <dgm:cxn modelId="{402C00A6-85ED-494B-AC10-CD054DD8CAF7}" type="presParOf" srcId="{8A771FFF-90BE-463C-A720-A6B521C155BE}" destId="{311082A3-0A99-44D7-A75F-9EE4E8E6C12A}" srcOrd="0" destOrd="0" presId="urn:microsoft.com/office/officeart/2008/layout/HorizontalMultiLevelHierarchy"/>
    <dgm:cxn modelId="{865E7B7E-B555-4353-B1D3-047EA79000BE}" type="presParOf" srcId="{8A771FFF-90BE-463C-A720-A6B521C155BE}" destId="{9BB4D14D-54C9-4671-9E41-001C19F75D54}" srcOrd="1" destOrd="0" presId="urn:microsoft.com/office/officeart/2008/layout/HorizontalMultiLevelHierarchy"/>
    <dgm:cxn modelId="{C93EBF34-88EE-40E3-8C43-70201200F241}" type="presParOf" srcId="{9BB4D14D-54C9-4671-9E41-001C19F75D54}" destId="{4A410B4F-4FCC-441B-BB48-2C56E2DD8568}" srcOrd="0" destOrd="0" presId="urn:microsoft.com/office/officeart/2008/layout/HorizontalMultiLevelHierarchy"/>
    <dgm:cxn modelId="{B93DB827-2BC2-4C54-BB2D-E25EED11029D}" type="presParOf" srcId="{4A410B4F-4FCC-441B-BB48-2C56E2DD8568}" destId="{88F53C9C-7C04-4B53-A04F-A4135D242780}" srcOrd="0" destOrd="0" presId="urn:microsoft.com/office/officeart/2008/layout/HorizontalMultiLevelHierarchy"/>
    <dgm:cxn modelId="{D4647CF5-88ED-41A8-ABA5-08501C208D19}" type="presParOf" srcId="{9BB4D14D-54C9-4671-9E41-001C19F75D54}" destId="{14985010-D911-4837-84FB-73A0A52F18DD}" srcOrd="1" destOrd="0" presId="urn:microsoft.com/office/officeart/2008/layout/HorizontalMultiLevelHierarchy"/>
    <dgm:cxn modelId="{2A323EA5-139E-4183-AFD5-720216A3F111}" type="presParOf" srcId="{14985010-D911-4837-84FB-73A0A52F18DD}" destId="{9BBE138C-57CF-4452-B201-9B72AEA0E0AB}" srcOrd="0" destOrd="0" presId="urn:microsoft.com/office/officeart/2008/layout/HorizontalMultiLevelHierarchy"/>
    <dgm:cxn modelId="{83C1AA2C-C20D-4CCC-ADD6-BEAA3DD5F9E6}" type="presParOf" srcId="{14985010-D911-4837-84FB-73A0A52F18DD}" destId="{5DE677F5-AEDF-4DB5-BA1D-7CA5F22C7A76}" srcOrd="1" destOrd="0" presId="urn:microsoft.com/office/officeart/2008/layout/HorizontalMultiLevelHierarchy"/>
    <dgm:cxn modelId="{6FF3020F-77AF-483E-81FE-F3C691EC8DEC}" type="presParOf" srcId="{5DE677F5-AEDF-4DB5-BA1D-7CA5F22C7A76}" destId="{59AE5214-572E-42D5-BE31-2879D07B4DCB}" srcOrd="0" destOrd="0" presId="urn:microsoft.com/office/officeart/2008/layout/HorizontalMultiLevelHierarchy"/>
    <dgm:cxn modelId="{612716B1-8B1B-47E0-BE9C-CD20060E06E4}" type="presParOf" srcId="{59AE5214-572E-42D5-BE31-2879D07B4DCB}" destId="{D57CAFD2-D2C3-4306-B693-461614011C89}" srcOrd="0" destOrd="0" presId="urn:microsoft.com/office/officeart/2008/layout/HorizontalMultiLevelHierarchy"/>
    <dgm:cxn modelId="{CFB04C02-480E-4B89-8A5A-34A51FA5C73A}" type="presParOf" srcId="{5DE677F5-AEDF-4DB5-BA1D-7CA5F22C7A76}" destId="{0B178511-C266-40F6-94BB-094DEFEBE5FA}" srcOrd="1" destOrd="0" presId="urn:microsoft.com/office/officeart/2008/layout/HorizontalMultiLevelHierarchy"/>
    <dgm:cxn modelId="{BF85FE2E-BC18-4C76-B9AB-88DE16752B5A}" type="presParOf" srcId="{0B178511-C266-40F6-94BB-094DEFEBE5FA}" destId="{3603FBA6-B845-4AA6-8453-4ED0DDE825F5}" srcOrd="0" destOrd="0" presId="urn:microsoft.com/office/officeart/2008/layout/HorizontalMultiLevelHierarchy"/>
    <dgm:cxn modelId="{01E49922-AE54-463E-9E60-E743D34528BC}" type="presParOf" srcId="{0B178511-C266-40F6-94BB-094DEFEBE5FA}" destId="{5B2DA3D8-863F-4BBA-B30A-639AB82E3CA3}" srcOrd="1" destOrd="0" presId="urn:microsoft.com/office/officeart/2008/layout/HorizontalMultiLevelHierarchy"/>
    <dgm:cxn modelId="{533936F5-7A64-454A-9DED-7F7EAEB525CE}" type="presParOf" srcId="{5B2DA3D8-863F-4BBA-B30A-639AB82E3CA3}" destId="{028D8956-0016-48DA-ACAF-7EE04FF902A6}" srcOrd="0" destOrd="0" presId="urn:microsoft.com/office/officeart/2008/layout/HorizontalMultiLevelHierarchy"/>
    <dgm:cxn modelId="{1BC2F96B-64CC-44F5-9169-885C471EFD4F}" type="presParOf" srcId="{028D8956-0016-48DA-ACAF-7EE04FF902A6}" destId="{EFB193AD-6A8A-4495-B6DF-9D7996542B28}" srcOrd="0" destOrd="0" presId="urn:microsoft.com/office/officeart/2008/layout/HorizontalMultiLevelHierarchy"/>
    <dgm:cxn modelId="{04DB3DCE-93D0-4E8A-8FD7-03B30C922AC5}" type="presParOf" srcId="{5B2DA3D8-863F-4BBA-B30A-639AB82E3CA3}" destId="{276BC73C-E3C9-41F1-ABF4-2DC56C8352BD}" srcOrd="1" destOrd="0" presId="urn:microsoft.com/office/officeart/2008/layout/HorizontalMultiLevelHierarchy"/>
    <dgm:cxn modelId="{885AD3E6-39D0-484E-8CDB-98C59AC87B30}" type="presParOf" srcId="{276BC73C-E3C9-41F1-ABF4-2DC56C8352BD}" destId="{06CB1E36-F384-40B9-8546-15F682C1AFDD}" srcOrd="0" destOrd="0" presId="urn:microsoft.com/office/officeart/2008/layout/HorizontalMultiLevelHierarchy"/>
    <dgm:cxn modelId="{4B2947E4-8BF2-4847-AABF-5FB2EA211E3E}" type="presParOf" srcId="{276BC73C-E3C9-41F1-ABF4-2DC56C8352BD}" destId="{CC4C400C-3E9D-46F2-95F5-29013505A255}" srcOrd="1" destOrd="0" presId="urn:microsoft.com/office/officeart/2008/layout/HorizontalMultiLevelHierarchy"/>
    <dgm:cxn modelId="{A722961B-2995-40AE-933A-6C0FDC6C8151}" type="presParOf" srcId="{CC4C400C-3E9D-46F2-95F5-29013505A255}" destId="{96504A03-608E-4970-B924-9485A442D940}" srcOrd="0" destOrd="0" presId="urn:microsoft.com/office/officeart/2008/layout/HorizontalMultiLevelHierarchy"/>
    <dgm:cxn modelId="{9C88360B-4104-4981-B55E-9E20940F4E08}" type="presParOf" srcId="{96504A03-608E-4970-B924-9485A442D940}" destId="{D66AA71C-D3F2-476F-99D1-636D631A2C2B}" srcOrd="0" destOrd="0" presId="urn:microsoft.com/office/officeart/2008/layout/HorizontalMultiLevelHierarchy"/>
    <dgm:cxn modelId="{C201A3DD-161B-4663-9A66-509A1AA7E238}" type="presParOf" srcId="{CC4C400C-3E9D-46F2-95F5-29013505A255}" destId="{DDB38BFC-5B35-4277-858B-03F3EF37CBAA}" srcOrd="1" destOrd="0" presId="urn:microsoft.com/office/officeart/2008/layout/HorizontalMultiLevelHierarchy"/>
    <dgm:cxn modelId="{504C5189-9EAA-4150-819D-A600D65B4539}" type="presParOf" srcId="{DDB38BFC-5B35-4277-858B-03F3EF37CBAA}" destId="{71385CE4-0569-4E20-A32B-422E4F14C751}" srcOrd="0" destOrd="0" presId="urn:microsoft.com/office/officeart/2008/layout/HorizontalMultiLevelHierarchy"/>
    <dgm:cxn modelId="{A4918C25-5EB7-4F48-AB33-56621B650E99}" type="presParOf" srcId="{DDB38BFC-5B35-4277-858B-03F3EF37CBAA}" destId="{42C3B7D1-4223-44D7-AECB-E6484D645931}" srcOrd="1" destOrd="0" presId="urn:microsoft.com/office/officeart/2008/layout/HorizontalMultiLevelHierarchy"/>
    <dgm:cxn modelId="{791C50C0-C613-42C4-9DA7-F77DE867EF89}" type="presParOf" srcId="{9BB4D14D-54C9-4671-9E41-001C19F75D54}" destId="{59B4D344-1D11-493B-8FEE-4FDF7C0C4DCE}" srcOrd="2" destOrd="0" presId="urn:microsoft.com/office/officeart/2008/layout/HorizontalMultiLevelHierarchy"/>
    <dgm:cxn modelId="{2291EEAD-FB19-46D0-99EE-7151A8A83802}" type="presParOf" srcId="{59B4D344-1D11-493B-8FEE-4FDF7C0C4DCE}" destId="{28EF593F-EB0E-48A9-8659-71C3BA81B709}" srcOrd="0" destOrd="0" presId="urn:microsoft.com/office/officeart/2008/layout/HorizontalMultiLevelHierarchy"/>
    <dgm:cxn modelId="{7D328CD2-99ED-4B48-8F4A-8929457540A5}" type="presParOf" srcId="{9BB4D14D-54C9-4671-9E41-001C19F75D54}" destId="{6533CD06-6610-475C-B8EF-DE1440FC83A4}" srcOrd="3" destOrd="0" presId="urn:microsoft.com/office/officeart/2008/layout/HorizontalMultiLevelHierarchy"/>
    <dgm:cxn modelId="{CB5A1ADF-3EAC-40EF-8F63-4DDF0170D14D}" type="presParOf" srcId="{6533CD06-6610-475C-B8EF-DE1440FC83A4}" destId="{D3590EDD-8E4A-4E17-A5FA-C7E6CD5D0324}" srcOrd="0" destOrd="0" presId="urn:microsoft.com/office/officeart/2008/layout/HorizontalMultiLevelHierarchy"/>
    <dgm:cxn modelId="{E1385C21-C7D3-4830-8CDF-4EA3DD580E4F}" type="presParOf" srcId="{6533CD06-6610-475C-B8EF-DE1440FC83A4}" destId="{4B0F6AB4-DCB4-41AD-861A-56CBE5834B8D}" srcOrd="1" destOrd="0" presId="urn:microsoft.com/office/officeart/2008/layout/HorizontalMultiLevelHierarchy"/>
    <dgm:cxn modelId="{D858A531-E19D-4808-BF68-71C34C25CAF6}" type="presParOf" srcId="{4B0F6AB4-DCB4-41AD-861A-56CBE5834B8D}" destId="{EDAB22FE-43D7-4BB0-9D51-38B4FAA653BA}" srcOrd="0" destOrd="0" presId="urn:microsoft.com/office/officeart/2008/layout/HorizontalMultiLevelHierarchy"/>
    <dgm:cxn modelId="{BFCFBC3F-FB58-46F3-BCF2-FDA30E9FB4E1}" type="presParOf" srcId="{EDAB22FE-43D7-4BB0-9D51-38B4FAA653BA}" destId="{E3DC1556-6C27-4BAA-800E-B2A93DEE05DC}" srcOrd="0" destOrd="0" presId="urn:microsoft.com/office/officeart/2008/layout/HorizontalMultiLevelHierarchy"/>
    <dgm:cxn modelId="{1E699DEB-C047-4565-B202-0A418AF2FD42}" type="presParOf" srcId="{4B0F6AB4-DCB4-41AD-861A-56CBE5834B8D}" destId="{23CA1ADB-87FF-428F-8226-A1A69F4FDBB5}" srcOrd="1" destOrd="0" presId="urn:microsoft.com/office/officeart/2008/layout/HorizontalMultiLevelHierarchy"/>
    <dgm:cxn modelId="{D86649B4-5194-4BC0-BE0B-9650A408F1B6}" type="presParOf" srcId="{23CA1ADB-87FF-428F-8226-A1A69F4FDBB5}" destId="{D7A71D11-DB40-41A7-86B5-9559D191BD41}" srcOrd="0" destOrd="0" presId="urn:microsoft.com/office/officeart/2008/layout/HorizontalMultiLevelHierarchy"/>
    <dgm:cxn modelId="{A549FF60-5CA3-4154-B1A2-3704B5DF5A5F}" type="presParOf" srcId="{23CA1ADB-87FF-428F-8226-A1A69F4FDBB5}" destId="{FF599A24-D2E1-4547-9627-8812ACBD0492}" srcOrd="1" destOrd="0" presId="urn:microsoft.com/office/officeart/2008/layout/HorizontalMultiLevelHierarchy"/>
    <dgm:cxn modelId="{203734CB-9115-4F86-ABDC-B232A016D5D5}" type="presParOf" srcId="{4B0F6AB4-DCB4-41AD-861A-56CBE5834B8D}" destId="{46BD19E1-7E41-4864-83FE-B755DC41554B}" srcOrd="2" destOrd="0" presId="urn:microsoft.com/office/officeart/2008/layout/HorizontalMultiLevelHierarchy"/>
    <dgm:cxn modelId="{1AA4BBB0-4777-4123-981D-2BA6E420F5F7}" type="presParOf" srcId="{46BD19E1-7E41-4864-83FE-B755DC41554B}" destId="{04733D86-3BEC-48EB-93AB-D4D0EFC6A03D}" srcOrd="0" destOrd="0" presId="urn:microsoft.com/office/officeart/2008/layout/HorizontalMultiLevelHierarchy"/>
    <dgm:cxn modelId="{FC081EF5-0033-4729-8337-FE1E95CE67E5}" type="presParOf" srcId="{4B0F6AB4-DCB4-41AD-861A-56CBE5834B8D}" destId="{4A8DA915-BE1D-43AA-BFD9-999CD599297B}" srcOrd="3" destOrd="0" presId="urn:microsoft.com/office/officeart/2008/layout/HorizontalMultiLevelHierarchy"/>
    <dgm:cxn modelId="{AB3CD309-5EAC-4528-96E4-4DF1AB237531}" type="presParOf" srcId="{4A8DA915-BE1D-43AA-BFD9-999CD599297B}" destId="{42F1A02C-D4A5-4B84-A0F0-501B5A709ED9}" srcOrd="0" destOrd="0" presId="urn:microsoft.com/office/officeart/2008/layout/HorizontalMultiLevelHierarchy"/>
    <dgm:cxn modelId="{4C04360E-DBA7-41A2-8D4C-0663D9257B80}" type="presParOf" srcId="{4A8DA915-BE1D-43AA-BFD9-999CD599297B}" destId="{B8979D02-14E6-43AA-8A46-A617162C1700}" srcOrd="1" destOrd="0" presId="urn:microsoft.com/office/officeart/2008/layout/HorizontalMultiLevelHierarchy"/>
    <dgm:cxn modelId="{E52FECE0-8419-4FCB-8347-097A1869DD93}" type="presParOf" srcId="{9BB4D14D-54C9-4671-9E41-001C19F75D54}" destId="{E68C755A-7E22-49A5-8E0D-63B90E5FA28C}" srcOrd="4" destOrd="0" presId="urn:microsoft.com/office/officeart/2008/layout/HorizontalMultiLevelHierarchy"/>
    <dgm:cxn modelId="{0DE7C9E1-1BBD-4F5F-A4C0-E6E0683B5B04}" type="presParOf" srcId="{E68C755A-7E22-49A5-8E0D-63B90E5FA28C}" destId="{935DF199-9F18-4697-B571-083F5F35FE34}" srcOrd="0" destOrd="0" presId="urn:microsoft.com/office/officeart/2008/layout/HorizontalMultiLevelHierarchy"/>
    <dgm:cxn modelId="{6E813633-18A4-4702-993C-3C4690AB68B8}" type="presParOf" srcId="{9BB4D14D-54C9-4671-9E41-001C19F75D54}" destId="{A7D97AA1-1982-46C0-B2EF-3EA77E402D1C}" srcOrd="5" destOrd="0" presId="urn:microsoft.com/office/officeart/2008/layout/HorizontalMultiLevelHierarchy"/>
    <dgm:cxn modelId="{197CF02F-F836-4984-8541-51B3E5289788}" type="presParOf" srcId="{A7D97AA1-1982-46C0-B2EF-3EA77E402D1C}" destId="{6DFA761B-6FE2-468C-AAC8-20ACB719B312}" srcOrd="0" destOrd="0" presId="urn:microsoft.com/office/officeart/2008/layout/HorizontalMultiLevelHierarchy"/>
    <dgm:cxn modelId="{6CDBA8AE-BFE7-47A6-A1FE-B1579F1C3703}" type="presParOf" srcId="{A7D97AA1-1982-46C0-B2EF-3EA77E402D1C}" destId="{59F9E644-8EEA-466C-9728-1C32F05FD82C}" srcOrd="1" destOrd="0" presId="urn:microsoft.com/office/officeart/2008/layout/HorizontalMultiLevelHierarchy"/>
    <dgm:cxn modelId="{33C4D1EE-C3CE-439F-909F-C4453B641054}" type="presParOf" srcId="{59F9E644-8EEA-466C-9728-1C32F05FD82C}" destId="{C6761E45-3106-4041-8DE4-312014425D8B}" srcOrd="0" destOrd="0" presId="urn:microsoft.com/office/officeart/2008/layout/HorizontalMultiLevelHierarchy"/>
    <dgm:cxn modelId="{C257DE5A-68FE-4F8E-9D0B-853EC52FD6EC}" type="presParOf" srcId="{C6761E45-3106-4041-8DE4-312014425D8B}" destId="{36D60467-74AD-414F-9BCB-6F0A50A061FB}" srcOrd="0" destOrd="0" presId="urn:microsoft.com/office/officeart/2008/layout/HorizontalMultiLevelHierarchy"/>
    <dgm:cxn modelId="{26F5DC5C-96AF-4F6A-8F50-AAEE32B85FF8}" type="presParOf" srcId="{59F9E644-8EEA-466C-9728-1C32F05FD82C}" destId="{ACB033DE-E8A7-4DF6-B809-3E6672B5F8B1}" srcOrd="1" destOrd="0" presId="urn:microsoft.com/office/officeart/2008/layout/HorizontalMultiLevelHierarchy"/>
    <dgm:cxn modelId="{5DDD2DD5-E0B5-4071-BA90-2DB38C73EA6F}" type="presParOf" srcId="{ACB033DE-E8A7-4DF6-B809-3E6672B5F8B1}" destId="{75CCC8DA-4F08-4F82-88B4-E4970B33CBFD}" srcOrd="0" destOrd="0" presId="urn:microsoft.com/office/officeart/2008/layout/HorizontalMultiLevelHierarchy"/>
    <dgm:cxn modelId="{9D68F03A-8169-4E10-A39F-36B8EF592F23}" type="presParOf" srcId="{ACB033DE-E8A7-4DF6-B809-3E6672B5F8B1}" destId="{FA5F45F4-8FBA-4D2C-A86F-CBE747BB0F8C}" srcOrd="1" destOrd="0" presId="urn:microsoft.com/office/officeart/2008/layout/HorizontalMultiLevelHierarchy"/>
    <dgm:cxn modelId="{BB149457-D0F5-413B-9A1D-04DBDC88BFE0}" type="presParOf" srcId="{59F9E644-8EEA-466C-9728-1C32F05FD82C}" destId="{D3430A3C-E18C-4038-926F-F5913D898F97}" srcOrd="2" destOrd="0" presId="urn:microsoft.com/office/officeart/2008/layout/HorizontalMultiLevelHierarchy"/>
    <dgm:cxn modelId="{7D43986E-E47D-44D7-B516-C244AB1135DB}" type="presParOf" srcId="{D3430A3C-E18C-4038-926F-F5913D898F97}" destId="{7AB92B3B-8858-403D-98CA-290D8B86CFF4}" srcOrd="0" destOrd="0" presId="urn:microsoft.com/office/officeart/2008/layout/HorizontalMultiLevelHierarchy"/>
    <dgm:cxn modelId="{7EEFC934-563B-44C9-B245-0577ECE588A2}" type="presParOf" srcId="{59F9E644-8EEA-466C-9728-1C32F05FD82C}" destId="{18FE2572-51D6-44BC-B9AC-C583C75E0298}" srcOrd="3" destOrd="0" presId="urn:microsoft.com/office/officeart/2008/layout/HorizontalMultiLevelHierarchy"/>
    <dgm:cxn modelId="{39ED4323-FC26-4CD0-9E0C-730DBE84E5CC}" type="presParOf" srcId="{18FE2572-51D6-44BC-B9AC-C583C75E0298}" destId="{7AEF1FF3-2664-4EF3-9E52-8291998E545B}" srcOrd="0" destOrd="0" presId="urn:microsoft.com/office/officeart/2008/layout/HorizontalMultiLevelHierarchy"/>
    <dgm:cxn modelId="{5EE210A2-811E-4760-93DC-615CD045481C}" type="presParOf" srcId="{18FE2572-51D6-44BC-B9AC-C583C75E0298}" destId="{D9E2569E-4655-46F0-846B-3D08088E948D}" srcOrd="1" destOrd="0" presId="urn:microsoft.com/office/officeart/2008/layout/HorizontalMultiLevelHierarchy"/>
    <dgm:cxn modelId="{917A307A-89C4-46FD-9318-AB02062C08C7}" type="presParOf" srcId="{9BB4D14D-54C9-4671-9E41-001C19F75D54}" destId="{EF9AA92C-C675-4A1A-B2AA-FE2BD6BE468E}" srcOrd="6" destOrd="0" presId="urn:microsoft.com/office/officeart/2008/layout/HorizontalMultiLevelHierarchy"/>
    <dgm:cxn modelId="{7CA395F9-8D30-49A0-A52B-8585F385AA1A}" type="presParOf" srcId="{EF9AA92C-C675-4A1A-B2AA-FE2BD6BE468E}" destId="{ACF1CACC-3CB7-4E0A-BBEC-A62066677647}" srcOrd="0" destOrd="0" presId="urn:microsoft.com/office/officeart/2008/layout/HorizontalMultiLevelHierarchy"/>
    <dgm:cxn modelId="{6B0046AA-4940-4BB9-9C57-C608470C2D6D}" type="presParOf" srcId="{9BB4D14D-54C9-4671-9E41-001C19F75D54}" destId="{13CB3D0D-FCC1-4312-955D-29F1D45879D5}" srcOrd="7" destOrd="0" presId="urn:microsoft.com/office/officeart/2008/layout/HorizontalMultiLevelHierarchy"/>
    <dgm:cxn modelId="{9DC2B218-148A-44A5-894C-38A6C0AF74E1}" type="presParOf" srcId="{13CB3D0D-FCC1-4312-955D-29F1D45879D5}" destId="{F1D00E77-05A7-4AE1-B5AE-13F9B325B366}" srcOrd="0" destOrd="0" presId="urn:microsoft.com/office/officeart/2008/layout/HorizontalMultiLevelHierarchy"/>
    <dgm:cxn modelId="{CFB3CBA9-64A3-4E21-824B-A4D601206C69}" type="presParOf" srcId="{13CB3D0D-FCC1-4312-955D-29F1D45879D5}" destId="{CD5F0CE9-D6D9-4338-9C8E-48E5DD08D8B8}" srcOrd="1" destOrd="0" presId="urn:microsoft.com/office/officeart/2008/layout/HorizontalMultiLevelHierarchy"/>
    <dgm:cxn modelId="{6CB94E1A-75AF-452A-802B-1F6B8AEA4782}" type="presParOf" srcId="{CD5F0CE9-D6D9-4338-9C8E-48E5DD08D8B8}" destId="{6DEBB844-B78C-448E-AA77-ED9602096F87}" srcOrd="0" destOrd="0" presId="urn:microsoft.com/office/officeart/2008/layout/HorizontalMultiLevelHierarchy"/>
    <dgm:cxn modelId="{8DD2E7F6-AC6E-4541-B294-7DE27834221D}" type="presParOf" srcId="{6DEBB844-B78C-448E-AA77-ED9602096F87}" destId="{F04B4994-20AA-4A91-AF28-EBBD4ED2280F}" srcOrd="0" destOrd="0" presId="urn:microsoft.com/office/officeart/2008/layout/HorizontalMultiLevelHierarchy"/>
    <dgm:cxn modelId="{AE6356B5-714C-43C1-95F4-E8D313908E18}" type="presParOf" srcId="{CD5F0CE9-D6D9-4338-9C8E-48E5DD08D8B8}" destId="{4B63AC85-1DDB-41D1-8855-A0E4CF23CA57}" srcOrd="1" destOrd="0" presId="urn:microsoft.com/office/officeart/2008/layout/HorizontalMultiLevelHierarchy"/>
    <dgm:cxn modelId="{8C2C17C2-A246-48D8-998E-36C584399BE5}" type="presParOf" srcId="{4B63AC85-1DDB-41D1-8855-A0E4CF23CA57}" destId="{B8D7D991-97C5-4F70-987E-6B878B7846F3}" srcOrd="0" destOrd="0" presId="urn:microsoft.com/office/officeart/2008/layout/HorizontalMultiLevelHierarchy"/>
    <dgm:cxn modelId="{6CA18008-4D01-41C3-96FB-9FCA31A64547}" type="presParOf" srcId="{4B63AC85-1DDB-41D1-8855-A0E4CF23CA57}" destId="{6B37F279-A42E-4142-B76D-3B9260B680F0}" srcOrd="1" destOrd="0" presId="urn:microsoft.com/office/officeart/2008/layout/HorizontalMultiLevelHierarchy"/>
    <dgm:cxn modelId="{1C4DDA30-1F6B-4D08-8B66-41EC741764E8}" type="presParOf" srcId="{9BB4D14D-54C9-4671-9E41-001C19F75D54}" destId="{562F2BA6-2526-4D99-B041-461C21A9766C}" srcOrd="8" destOrd="0" presId="urn:microsoft.com/office/officeart/2008/layout/HorizontalMultiLevelHierarchy"/>
    <dgm:cxn modelId="{95C49AB6-C078-4B7B-8568-D843B18743C5}" type="presParOf" srcId="{562F2BA6-2526-4D99-B041-461C21A9766C}" destId="{061A8314-B6C9-432D-9D89-FCE339D11EFC}" srcOrd="0" destOrd="0" presId="urn:microsoft.com/office/officeart/2008/layout/HorizontalMultiLevelHierarchy"/>
    <dgm:cxn modelId="{ECE13B30-79DA-4F78-B867-6CFDBB6CC243}" type="presParOf" srcId="{9BB4D14D-54C9-4671-9E41-001C19F75D54}" destId="{2D3514A8-D2C5-4646-95FD-2F2041F9D327}" srcOrd="9" destOrd="0" presId="urn:microsoft.com/office/officeart/2008/layout/HorizontalMultiLevelHierarchy"/>
    <dgm:cxn modelId="{D0F1A867-AED1-4D3F-AC98-13A04A0E065B}" type="presParOf" srcId="{2D3514A8-D2C5-4646-95FD-2F2041F9D327}" destId="{AF6FC903-BC62-4D62-B80F-00BCF37262F3}" srcOrd="0" destOrd="0" presId="urn:microsoft.com/office/officeart/2008/layout/HorizontalMultiLevelHierarchy"/>
    <dgm:cxn modelId="{E05C6300-670B-4F53-9811-45F23777C1D0}" type="presParOf" srcId="{2D3514A8-D2C5-4646-95FD-2F2041F9D327}" destId="{3ABA9015-6B55-4BF6-A405-06DE33D13B8F}" srcOrd="1" destOrd="0" presId="urn:microsoft.com/office/officeart/2008/layout/HorizontalMultiLevelHierarchy"/>
    <dgm:cxn modelId="{CFF29491-1713-412C-B1F5-347600B2B872}" type="presParOf" srcId="{3ABA9015-6B55-4BF6-A405-06DE33D13B8F}" destId="{C5E210CC-EC94-4ECA-9A09-9E4C6F897DFC}" srcOrd="0" destOrd="0" presId="urn:microsoft.com/office/officeart/2008/layout/HorizontalMultiLevelHierarchy"/>
    <dgm:cxn modelId="{09675A3E-6F64-40FB-8A26-EE3E1E4DB3A1}" type="presParOf" srcId="{C5E210CC-EC94-4ECA-9A09-9E4C6F897DFC}" destId="{06D3A1DD-625E-4E58-B74D-26F982313DA3}" srcOrd="0" destOrd="0" presId="urn:microsoft.com/office/officeart/2008/layout/HorizontalMultiLevelHierarchy"/>
    <dgm:cxn modelId="{3A835B6D-A5F0-499F-9ED6-C5F5CFBE0D41}" type="presParOf" srcId="{3ABA9015-6B55-4BF6-A405-06DE33D13B8F}" destId="{4DF05DED-819B-4CCA-9627-D40469175CC3}" srcOrd="1" destOrd="0" presId="urn:microsoft.com/office/officeart/2008/layout/HorizontalMultiLevelHierarchy"/>
    <dgm:cxn modelId="{9CF0387F-8D9A-4D2D-829B-4CA3758A60BC}" type="presParOf" srcId="{4DF05DED-819B-4CCA-9627-D40469175CC3}" destId="{533CBCAD-1EF7-4599-A92B-548E9DEB749C}" srcOrd="0" destOrd="0" presId="urn:microsoft.com/office/officeart/2008/layout/HorizontalMultiLevelHierarchy"/>
    <dgm:cxn modelId="{8726240B-B605-4051-A4E9-D021606C6484}" type="presParOf" srcId="{4DF05DED-819B-4CCA-9627-D40469175CC3}" destId="{F6EA9AB4-F73F-45AE-A652-C78D925D946B}"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0E219A-AC4E-43F5-BBD2-88CDE179930D}" type="doc">
      <dgm:prSet loTypeId="urn:microsoft.com/office/officeart/2008/layout/PictureStrips" loCatId="list" qsTypeId="urn:microsoft.com/office/officeart/2005/8/quickstyle/simple1" qsCatId="simple" csTypeId="urn:microsoft.com/office/officeart/2005/8/colors/accent3_1" csCatId="accent3" phldr="1"/>
      <dgm:spPr/>
      <dgm:t>
        <a:bodyPr/>
        <a:lstStyle/>
        <a:p>
          <a:endParaRPr lang="es-EC"/>
        </a:p>
      </dgm:t>
    </dgm:pt>
    <dgm:pt modelId="{A110D5B4-9FA2-49B6-AE30-CFE5AF74BFE5}">
      <dgm:prSet phldrT="[Texto]" custT="1"/>
      <dgm:spPr/>
      <dgm:t>
        <a:bodyPr/>
        <a:lstStyle/>
        <a:p>
          <a:r>
            <a:rPr lang="es-EC" sz="1600" b="1" dirty="0"/>
            <a:t>Razones de liquidez</a:t>
          </a:r>
          <a:endParaRPr lang="es-EC" sz="1600" dirty="0"/>
        </a:p>
      </dgm:t>
    </dgm:pt>
    <dgm:pt modelId="{9170F243-D7F5-4254-97F2-A95BBB625EB3}" type="parTrans" cxnId="{7580FB34-2AA3-4608-B1CF-5A6248114B0F}">
      <dgm:prSet/>
      <dgm:spPr/>
      <dgm:t>
        <a:bodyPr/>
        <a:lstStyle/>
        <a:p>
          <a:endParaRPr lang="es-EC" sz="2400"/>
        </a:p>
      </dgm:t>
    </dgm:pt>
    <dgm:pt modelId="{C02F8DE5-362B-4923-A2A4-97E8CA0BB164}" type="sibTrans" cxnId="{7580FB34-2AA3-4608-B1CF-5A6248114B0F}">
      <dgm:prSet/>
      <dgm:spPr/>
      <dgm:t>
        <a:bodyPr/>
        <a:lstStyle/>
        <a:p>
          <a:endParaRPr lang="es-EC" sz="2400"/>
        </a:p>
      </dgm:t>
    </dgm:pt>
    <dgm:pt modelId="{C44981E2-A39F-4746-B020-FA3A8929F21A}">
      <dgm:prSet phldrT="[Texto]" custT="1"/>
      <dgm:spPr/>
      <dgm:t>
        <a:bodyPr/>
        <a:lstStyle/>
        <a:p>
          <a:r>
            <a:rPr lang="es-EC" sz="1600" b="0" dirty="0"/>
            <a:t>Liquidez corriente</a:t>
          </a:r>
        </a:p>
      </dgm:t>
    </dgm:pt>
    <dgm:pt modelId="{8F731C53-29EA-4690-9DE1-B3DC5B31D0BD}" type="parTrans" cxnId="{069538B6-81F5-4453-B705-4E421360739B}">
      <dgm:prSet/>
      <dgm:spPr/>
      <dgm:t>
        <a:bodyPr/>
        <a:lstStyle/>
        <a:p>
          <a:endParaRPr lang="es-EC" sz="2400"/>
        </a:p>
      </dgm:t>
    </dgm:pt>
    <dgm:pt modelId="{F361F8A5-1E1D-44B0-99ED-5037A271B3F2}" type="sibTrans" cxnId="{069538B6-81F5-4453-B705-4E421360739B}">
      <dgm:prSet/>
      <dgm:spPr/>
      <dgm:t>
        <a:bodyPr/>
        <a:lstStyle/>
        <a:p>
          <a:endParaRPr lang="es-EC" sz="2400"/>
        </a:p>
      </dgm:t>
    </dgm:pt>
    <dgm:pt modelId="{D46E7377-221A-4710-8835-D78264FE9343}">
      <dgm:prSet phldrT="[Texto]" custT="1"/>
      <dgm:spPr/>
      <dgm:t>
        <a:bodyPr/>
        <a:lstStyle/>
        <a:p>
          <a:r>
            <a:rPr lang="es-EC" sz="1600" b="1" dirty="0"/>
            <a:t>Razone de solvencia</a:t>
          </a:r>
          <a:endParaRPr lang="es-EC" sz="1600" dirty="0"/>
        </a:p>
      </dgm:t>
    </dgm:pt>
    <dgm:pt modelId="{8436FA2B-7DFD-4583-AAF5-6FE0C62AAACD}" type="parTrans" cxnId="{D975F470-BA0C-43E2-94C4-93A8C08659D4}">
      <dgm:prSet/>
      <dgm:spPr/>
      <dgm:t>
        <a:bodyPr/>
        <a:lstStyle/>
        <a:p>
          <a:endParaRPr lang="es-EC" sz="2400"/>
        </a:p>
      </dgm:t>
    </dgm:pt>
    <dgm:pt modelId="{7E3A6F5D-BB18-4739-96EB-4F0D3CD5CA56}" type="sibTrans" cxnId="{D975F470-BA0C-43E2-94C4-93A8C08659D4}">
      <dgm:prSet/>
      <dgm:spPr/>
      <dgm:t>
        <a:bodyPr/>
        <a:lstStyle/>
        <a:p>
          <a:endParaRPr lang="es-EC" sz="2400"/>
        </a:p>
      </dgm:t>
    </dgm:pt>
    <dgm:pt modelId="{7CE369F6-FB3F-4FCE-9526-DCFECF4551D0}">
      <dgm:prSet phldrT="[Texto]" custT="1"/>
      <dgm:spPr/>
      <dgm:t>
        <a:bodyPr/>
        <a:lstStyle/>
        <a:p>
          <a:r>
            <a:rPr lang="es-EC" sz="1600" b="0" dirty="0"/>
            <a:t>Endeudamiento activo</a:t>
          </a:r>
        </a:p>
      </dgm:t>
    </dgm:pt>
    <dgm:pt modelId="{C634F031-1DC1-4DD4-8A5C-0F0F27C30A14}" type="parTrans" cxnId="{C1D8A56D-6733-4ACE-86FE-B3EA71100AF7}">
      <dgm:prSet/>
      <dgm:spPr/>
      <dgm:t>
        <a:bodyPr/>
        <a:lstStyle/>
        <a:p>
          <a:endParaRPr lang="es-EC" sz="2400"/>
        </a:p>
      </dgm:t>
    </dgm:pt>
    <dgm:pt modelId="{0BCBAF38-7E30-4F6E-A14F-C4F40DE47250}" type="sibTrans" cxnId="{C1D8A56D-6733-4ACE-86FE-B3EA71100AF7}">
      <dgm:prSet/>
      <dgm:spPr/>
      <dgm:t>
        <a:bodyPr/>
        <a:lstStyle/>
        <a:p>
          <a:endParaRPr lang="es-EC" sz="2400"/>
        </a:p>
      </dgm:t>
    </dgm:pt>
    <dgm:pt modelId="{40749E0D-85C6-4BF7-B631-414EED9083C2}">
      <dgm:prSet phldrT="[Texto]" custT="1"/>
      <dgm:spPr/>
      <dgm:t>
        <a:bodyPr/>
        <a:lstStyle/>
        <a:p>
          <a:r>
            <a:rPr lang="es-EC" sz="1400" b="1" dirty="0"/>
            <a:t>Apalancamiento</a:t>
          </a:r>
        </a:p>
      </dgm:t>
    </dgm:pt>
    <dgm:pt modelId="{796BB05F-9D97-4BE5-A008-F4B495CBD74F}" type="parTrans" cxnId="{65340C94-69A8-4CBA-9343-16E76303F937}">
      <dgm:prSet/>
      <dgm:spPr/>
      <dgm:t>
        <a:bodyPr/>
        <a:lstStyle/>
        <a:p>
          <a:endParaRPr lang="es-EC" sz="2400"/>
        </a:p>
      </dgm:t>
    </dgm:pt>
    <dgm:pt modelId="{88497FDB-4CE7-4A9B-BA6F-3706B56914BD}" type="sibTrans" cxnId="{65340C94-69A8-4CBA-9343-16E76303F937}">
      <dgm:prSet/>
      <dgm:spPr/>
      <dgm:t>
        <a:bodyPr/>
        <a:lstStyle/>
        <a:p>
          <a:endParaRPr lang="es-EC" sz="2400"/>
        </a:p>
      </dgm:t>
    </dgm:pt>
    <dgm:pt modelId="{308C27BA-A67D-4949-AD51-D70327D82E08}">
      <dgm:prSet phldrT="[Texto]" custT="1"/>
      <dgm:spPr/>
      <dgm:t>
        <a:bodyPr/>
        <a:lstStyle/>
        <a:p>
          <a:r>
            <a:rPr lang="es-EC" sz="1600" b="1" dirty="0"/>
            <a:t>Razones de actividad </a:t>
          </a:r>
          <a:endParaRPr lang="es-EC" sz="1600" dirty="0"/>
        </a:p>
      </dgm:t>
    </dgm:pt>
    <dgm:pt modelId="{88C48AEC-8C7B-4EAF-B4A7-BC4ADE5CF72E}" type="parTrans" cxnId="{39BA60B2-4E21-4385-9DF2-A77B3414C0A5}">
      <dgm:prSet/>
      <dgm:spPr/>
      <dgm:t>
        <a:bodyPr/>
        <a:lstStyle/>
        <a:p>
          <a:endParaRPr lang="es-EC" sz="2400"/>
        </a:p>
      </dgm:t>
    </dgm:pt>
    <dgm:pt modelId="{B932B77F-1E63-40FF-A7F9-7C1F40EF9BD6}" type="sibTrans" cxnId="{39BA60B2-4E21-4385-9DF2-A77B3414C0A5}">
      <dgm:prSet/>
      <dgm:spPr/>
      <dgm:t>
        <a:bodyPr/>
        <a:lstStyle/>
        <a:p>
          <a:endParaRPr lang="es-EC" sz="2400"/>
        </a:p>
      </dgm:t>
    </dgm:pt>
    <dgm:pt modelId="{2E981884-FB13-4E6D-9F10-41CEAC4D1FF2}">
      <dgm:prSet phldrT="[Texto]" custT="1"/>
      <dgm:spPr/>
      <dgm:t>
        <a:bodyPr/>
        <a:lstStyle/>
        <a:p>
          <a:r>
            <a:rPr lang="es-EC" sz="1200" b="1" dirty="0"/>
            <a:t>Rotación de Cartera</a:t>
          </a:r>
          <a:endParaRPr lang="es-EC" sz="1200" dirty="0"/>
        </a:p>
      </dgm:t>
    </dgm:pt>
    <dgm:pt modelId="{7E7461B4-D311-44A8-A837-C67D308229B6}" type="parTrans" cxnId="{5160D564-326D-4CBB-B878-E7AF17C112BB}">
      <dgm:prSet/>
      <dgm:spPr/>
      <dgm:t>
        <a:bodyPr/>
        <a:lstStyle/>
        <a:p>
          <a:endParaRPr lang="es-EC" sz="2400"/>
        </a:p>
      </dgm:t>
    </dgm:pt>
    <dgm:pt modelId="{C00B104C-B28B-4AB0-8B89-3F48120C7374}" type="sibTrans" cxnId="{5160D564-326D-4CBB-B878-E7AF17C112BB}">
      <dgm:prSet/>
      <dgm:spPr/>
      <dgm:t>
        <a:bodyPr/>
        <a:lstStyle/>
        <a:p>
          <a:endParaRPr lang="es-EC" sz="2400"/>
        </a:p>
      </dgm:t>
    </dgm:pt>
    <dgm:pt modelId="{E8ED3950-1C30-4E56-BA08-70974370C66E}">
      <dgm:prSet phldrT="[Texto]" custT="1"/>
      <dgm:spPr/>
      <dgm:t>
        <a:bodyPr/>
        <a:lstStyle/>
        <a:p>
          <a:r>
            <a:rPr lang="es-EC" sz="1200" b="1" dirty="0"/>
            <a:t>Rotación ventas</a:t>
          </a:r>
          <a:endParaRPr lang="es-EC" sz="1200" dirty="0"/>
        </a:p>
      </dgm:t>
    </dgm:pt>
    <dgm:pt modelId="{3472B52B-3D04-49C4-A80B-E08A4FD5E733}" type="parTrans" cxnId="{3B7F9F3A-844C-4338-93AF-93B3DD2933B9}">
      <dgm:prSet/>
      <dgm:spPr/>
      <dgm:t>
        <a:bodyPr/>
        <a:lstStyle/>
        <a:p>
          <a:endParaRPr lang="es-EC" sz="2400"/>
        </a:p>
      </dgm:t>
    </dgm:pt>
    <dgm:pt modelId="{D8C1F2E4-2022-4446-83E1-7EE42DE18908}" type="sibTrans" cxnId="{3B7F9F3A-844C-4338-93AF-93B3DD2933B9}">
      <dgm:prSet/>
      <dgm:spPr/>
      <dgm:t>
        <a:bodyPr/>
        <a:lstStyle/>
        <a:p>
          <a:endParaRPr lang="es-EC" sz="2400"/>
        </a:p>
      </dgm:t>
    </dgm:pt>
    <dgm:pt modelId="{07EDF444-9906-42CB-AED0-AA75C463163C}">
      <dgm:prSet phldrT="[Texto]" custT="1"/>
      <dgm:spPr/>
      <dgm:t>
        <a:bodyPr/>
        <a:lstStyle/>
        <a:p>
          <a:r>
            <a:rPr lang="es-EC" sz="1200" b="1" dirty="0"/>
            <a:t>Período Medio de Cobro</a:t>
          </a:r>
          <a:endParaRPr lang="es-EC" sz="1200" dirty="0"/>
        </a:p>
      </dgm:t>
    </dgm:pt>
    <dgm:pt modelId="{6BD6F22A-21A0-453B-B61D-9859110FE85B}" type="parTrans" cxnId="{26F585E7-70DF-469C-A794-A023875BD650}">
      <dgm:prSet/>
      <dgm:spPr/>
      <dgm:t>
        <a:bodyPr/>
        <a:lstStyle/>
        <a:p>
          <a:endParaRPr lang="es-EC" sz="2400"/>
        </a:p>
      </dgm:t>
    </dgm:pt>
    <dgm:pt modelId="{0292EBA3-6D35-4130-BE69-2FE9EAD512A8}" type="sibTrans" cxnId="{26F585E7-70DF-469C-A794-A023875BD650}">
      <dgm:prSet/>
      <dgm:spPr/>
      <dgm:t>
        <a:bodyPr/>
        <a:lstStyle/>
        <a:p>
          <a:endParaRPr lang="es-EC" sz="2400"/>
        </a:p>
      </dgm:t>
    </dgm:pt>
    <dgm:pt modelId="{79268779-31CF-48E3-B3AB-B314ABAD2597}">
      <dgm:prSet phldrT="[Texto]" custT="1"/>
      <dgm:spPr/>
      <dgm:t>
        <a:bodyPr/>
        <a:lstStyle/>
        <a:p>
          <a:r>
            <a:rPr lang="es-EC" sz="1200" b="1" dirty="0"/>
            <a:t>Periodo promedio de pago</a:t>
          </a:r>
          <a:endParaRPr lang="es-EC" sz="1200" dirty="0"/>
        </a:p>
      </dgm:t>
    </dgm:pt>
    <dgm:pt modelId="{D837239C-6A08-4188-B468-20335E0C171E}" type="parTrans" cxnId="{7F886CB2-280E-4AD3-91B5-CF14AF5FF30D}">
      <dgm:prSet/>
      <dgm:spPr/>
      <dgm:t>
        <a:bodyPr/>
        <a:lstStyle/>
        <a:p>
          <a:endParaRPr lang="es-EC" sz="2400"/>
        </a:p>
      </dgm:t>
    </dgm:pt>
    <dgm:pt modelId="{BDAE5AE3-3CF8-4848-B555-D1BD76C4043E}" type="sibTrans" cxnId="{7F886CB2-280E-4AD3-91B5-CF14AF5FF30D}">
      <dgm:prSet/>
      <dgm:spPr/>
      <dgm:t>
        <a:bodyPr/>
        <a:lstStyle/>
        <a:p>
          <a:endParaRPr lang="es-EC" sz="2400"/>
        </a:p>
      </dgm:t>
    </dgm:pt>
    <dgm:pt modelId="{EA62F846-0124-4F15-8FCF-F4ABD1F625F6}">
      <dgm:prSet phldrT="[Texto]" custT="1"/>
      <dgm:spPr/>
      <dgm:t>
        <a:bodyPr/>
        <a:lstStyle/>
        <a:p>
          <a:r>
            <a:rPr lang="es-EC" sz="1600" b="1" dirty="0"/>
            <a:t>Rentabilidad</a:t>
          </a:r>
        </a:p>
      </dgm:t>
    </dgm:pt>
    <dgm:pt modelId="{D07AB203-4067-4073-9FFD-FC3E89E78008}" type="parTrans" cxnId="{ACF3E5F0-C89A-4808-ACDF-4A4217ED7B12}">
      <dgm:prSet/>
      <dgm:spPr/>
      <dgm:t>
        <a:bodyPr/>
        <a:lstStyle/>
        <a:p>
          <a:endParaRPr lang="es-EC" sz="2400"/>
        </a:p>
      </dgm:t>
    </dgm:pt>
    <dgm:pt modelId="{14A9A4D6-10A5-4007-8035-A3B880EB5A12}" type="sibTrans" cxnId="{ACF3E5F0-C89A-4808-ACDF-4A4217ED7B12}">
      <dgm:prSet/>
      <dgm:spPr/>
      <dgm:t>
        <a:bodyPr/>
        <a:lstStyle/>
        <a:p>
          <a:endParaRPr lang="es-EC" sz="2400"/>
        </a:p>
      </dgm:t>
    </dgm:pt>
    <dgm:pt modelId="{373EBF9A-42B3-4F08-A4B4-04063732D423}">
      <dgm:prSet phldrT="[Texto]" custT="1"/>
      <dgm:spPr/>
      <dgm:t>
        <a:bodyPr/>
        <a:lstStyle/>
        <a:p>
          <a:r>
            <a:rPr lang="es-EC" sz="1600" dirty="0"/>
            <a:t>Operpatrimonio</a:t>
          </a:r>
        </a:p>
      </dgm:t>
    </dgm:pt>
    <dgm:pt modelId="{D2A0EDBC-7F11-4367-ABF9-94D4539F09CF}" type="parTrans" cxnId="{91A236E9-0FAC-42E1-8BFD-9BD333654A3A}">
      <dgm:prSet/>
      <dgm:spPr/>
      <dgm:t>
        <a:bodyPr/>
        <a:lstStyle/>
        <a:p>
          <a:endParaRPr lang="es-EC" sz="2400"/>
        </a:p>
      </dgm:t>
    </dgm:pt>
    <dgm:pt modelId="{511A5E31-03EA-4357-B4BD-162438AE5422}" type="sibTrans" cxnId="{91A236E9-0FAC-42E1-8BFD-9BD333654A3A}">
      <dgm:prSet/>
      <dgm:spPr/>
      <dgm:t>
        <a:bodyPr/>
        <a:lstStyle/>
        <a:p>
          <a:endParaRPr lang="es-EC" sz="2400"/>
        </a:p>
      </dgm:t>
    </dgm:pt>
    <dgm:pt modelId="{1BC4DAEC-A98A-42A8-81D8-85734123C3E2}">
      <dgm:prSet phldrT="[Texto]" custT="1"/>
      <dgm:spPr/>
      <dgm:t>
        <a:bodyPr/>
        <a:lstStyle/>
        <a:p>
          <a:r>
            <a:rPr lang="es-EC" sz="1600" b="1" dirty="0"/>
            <a:t>Utilidad</a:t>
          </a:r>
        </a:p>
      </dgm:t>
    </dgm:pt>
    <dgm:pt modelId="{C51C6636-E8F9-4AE3-A3D1-0127D5F453BF}" type="sibTrans" cxnId="{E53787CD-5CD7-476D-A233-3778292A6BB1}">
      <dgm:prSet/>
      <dgm:spPr/>
      <dgm:t>
        <a:bodyPr/>
        <a:lstStyle/>
        <a:p>
          <a:endParaRPr lang="es-EC" sz="2400"/>
        </a:p>
      </dgm:t>
    </dgm:pt>
    <dgm:pt modelId="{1264D61B-4F48-4E1A-8562-5A278B826FA4}" type="parTrans" cxnId="{E53787CD-5CD7-476D-A233-3778292A6BB1}">
      <dgm:prSet/>
      <dgm:spPr/>
      <dgm:t>
        <a:bodyPr/>
        <a:lstStyle/>
        <a:p>
          <a:endParaRPr lang="es-EC" sz="2400"/>
        </a:p>
      </dgm:t>
    </dgm:pt>
    <dgm:pt modelId="{4F55C4DE-BEE4-4A9C-9753-F097A9BFF5B5}">
      <dgm:prSet phldrT="[Texto]" custT="1"/>
      <dgm:spPr/>
      <dgm:t>
        <a:bodyPr/>
        <a:lstStyle/>
        <a:p>
          <a:endParaRPr lang="es-EC" sz="1600" b="1" dirty="0"/>
        </a:p>
      </dgm:t>
    </dgm:pt>
    <dgm:pt modelId="{AB1E5697-5100-4ED0-9758-885E83A960A4}" type="parTrans" cxnId="{0FB8CB3F-8A3D-401D-96AE-59D827FFE1DD}">
      <dgm:prSet/>
      <dgm:spPr/>
      <dgm:t>
        <a:bodyPr/>
        <a:lstStyle/>
        <a:p>
          <a:endParaRPr lang="es-EC"/>
        </a:p>
      </dgm:t>
    </dgm:pt>
    <dgm:pt modelId="{F4C35D95-A94F-40EF-B9F9-09924AF7078E}" type="sibTrans" cxnId="{0FB8CB3F-8A3D-401D-96AE-59D827FFE1DD}">
      <dgm:prSet/>
      <dgm:spPr/>
      <dgm:t>
        <a:bodyPr/>
        <a:lstStyle/>
        <a:p>
          <a:endParaRPr lang="es-EC"/>
        </a:p>
      </dgm:t>
    </dgm:pt>
    <dgm:pt modelId="{7151AB20-8470-4CB3-8018-E3A96414BA87}">
      <dgm:prSet phldrT="[Texto]" custT="1"/>
      <dgm:spPr/>
      <dgm:t>
        <a:bodyPr/>
        <a:lstStyle/>
        <a:p>
          <a:endParaRPr lang="es-EC" sz="1800" dirty="0"/>
        </a:p>
      </dgm:t>
    </dgm:pt>
    <dgm:pt modelId="{8327524B-5C36-4A18-ADA4-365DC4C98F88}" type="parTrans" cxnId="{2D1D8D30-7715-4D6B-9EA4-1CD512E5777E}">
      <dgm:prSet/>
      <dgm:spPr/>
      <dgm:t>
        <a:bodyPr/>
        <a:lstStyle/>
        <a:p>
          <a:endParaRPr lang="es-EC"/>
        </a:p>
      </dgm:t>
    </dgm:pt>
    <dgm:pt modelId="{2F205845-843C-4ED2-9F39-407D075E9106}" type="sibTrans" cxnId="{2D1D8D30-7715-4D6B-9EA4-1CD512E5777E}">
      <dgm:prSet/>
      <dgm:spPr/>
      <dgm:t>
        <a:bodyPr/>
        <a:lstStyle/>
        <a:p>
          <a:endParaRPr lang="es-EC"/>
        </a:p>
      </dgm:t>
    </dgm:pt>
    <dgm:pt modelId="{8C2D6D69-2139-41F4-B90D-B735975AF793}">
      <dgm:prSet phldrT="[Texto]" phldr="1" custT="1"/>
      <dgm:spPr/>
      <dgm:t>
        <a:bodyPr/>
        <a:lstStyle/>
        <a:p>
          <a:endParaRPr lang="es-EC" sz="1100" dirty="0"/>
        </a:p>
      </dgm:t>
    </dgm:pt>
    <dgm:pt modelId="{8594A28E-987F-4266-92FA-71A9FAE8FC13}" type="sibTrans" cxnId="{907E7A9E-3410-44C9-9C5C-256A2ABCBB05}">
      <dgm:prSet/>
      <dgm:spPr/>
      <dgm:t>
        <a:bodyPr/>
        <a:lstStyle/>
        <a:p>
          <a:endParaRPr lang="es-EC" sz="2400"/>
        </a:p>
      </dgm:t>
    </dgm:pt>
    <dgm:pt modelId="{814711CA-3F43-41AE-A2FF-073CFDB7CD04}" type="parTrans" cxnId="{907E7A9E-3410-44C9-9C5C-256A2ABCBB05}">
      <dgm:prSet/>
      <dgm:spPr/>
      <dgm:t>
        <a:bodyPr/>
        <a:lstStyle/>
        <a:p>
          <a:endParaRPr lang="es-EC" sz="2400"/>
        </a:p>
      </dgm:t>
    </dgm:pt>
    <dgm:pt modelId="{28A1B33A-F80A-45E1-812C-323331BAFEDA}">
      <dgm:prSet phldrT="[Texto]" custT="1"/>
      <dgm:spPr/>
      <dgm:t>
        <a:bodyPr/>
        <a:lstStyle/>
        <a:p>
          <a:r>
            <a:rPr lang="es-EC" sz="1800" b="0" dirty="0"/>
            <a:t>Financiera</a:t>
          </a:r>
        </a:p>
      </dgm:t>
    </dgm:pt>
    <dgm:pt modelId="{393713C7-44CA-4E95-A977-80A7E404EA55}" type="sibTrans" cxnId="{0E365F45-3127-4326-8BAF-7847C27D5204}">
      <dgm:prSet/>
      <dgm:spPr/>
      <dgm:t>
        <a:bodyPr/>
        <a:lstStyle/>
        <a:p>
          <a:endParaRPr lang="es-EC" sz="2400"/>
        </a:p>
      </dgm:t>
    </dgm:pt>
    <dgm:pt modelId="{96F924EF-863F-47E3-85FE-2809E98A6B2E}" type="parTrans" cxnId="{0E365F45-3127-4326-8BAF-7847C27D5204}">
      <dgm:prSet/>
      <dgm:spPr/>
      <dgm:t>
        <a:bodyPr/>
        <a:lstStyle/>
        <a:p>
          <a:endParaRPr lang="es-EC" sz="2400"/>
        </a:p>
      </dgm:t>
    </dgm:pt>
    <dgm:pt modelId="{17ACC027-D4D5-4261-81E8-50646C7AFEA9}" type="pres">
      <dgm:prSet presAssocID="{260E219A-AC4E-43F5-BBD2-88CDE179930D}" presName="Name0" presStyleCnt="0">
        <dgm:presLayoutVars>
          <dgm:dir/>
          <dgm:resizeHandles val="exact"/>
        </dgm:presLayoutVars>
      </dgm:prSet>
      <dgm:spPr/>
      <dgm:t>
        <a:bodyPr/>
        <a:lstStyle/>
        <a:p>
          <a:endParaRPr lang="es-EC"/>
        </a:p>
      </dgm:t>
    </dgm:pt>
    <dgm:pt modelId="{29C95FD3-D889-4C9B-A467-6794BF8BDD15}" type="pres">
      <dgm:prSet presAssocID="{A110D5B4-9FA2-49B6-AE30-CFE5AF74BFE5}" presName="composite" presStyleCnt="0"/>
      <dgm:spPr/>
    </dgm:pt>
    <dgm:pt modelId="{60FEA6C2-C6CA-45EA-9104-BFC7C2E7E4EE}" type="pres">
      <dgm:prSet presAssocID="{A110D5B4-9FA2-49B6-AE30-CFE5AF74BFE5}" presName="rect1" presStyleLbl="trAlignAcc1" presStyleIdx="0" presStyleCnt="6">
        <dgm:presLayoutVars>
          <dgm:bulletEnabled val="1"/>
        </dgm:presLayoutVars>
      </dgm:prSet>
      <dgm:spPr/>
      <dgm:t>
        <a:bodyPr/>
        <a:lstStyle/>
        <a:p>
          <a:endParaRPr lang="es-EC"/>
        </a:p>
      </dgm:t>
    </dgm:pt>
    <dgm:pt modelId="{DFD9CDA0-9BA7-46B0-AFE9-FBF158E095F4}" type="pres">
      <dgm:prSet presAssocID="{A110D5B4-9FA2-49B6-AE30-CFE5AF74BFE5}" presName="rect2" presStyleLbl="fgImgPlace1" presStyleIdx="0" presStyleCnt="6"/>
      <dgm:spPr>
        <a:blipFill rotWithShape="1">
          <a:blip xmlns:r="http://schemas.openxmlformats.org/officeDocument/2006/relationships" r:embed="rId1"/>
          <a:stretch>
            <a:fillRect/>
          </a:stretch>
        </a:blipFill>
      </dgm:spPr>
    </dgm:pt>
    <dgm:pt modelId="{67162136-28B0-44F7-BAAA-793E2743D037}" type="pres">
      <dgm:prSet presAssocID="{C02F8DE5-362B-4923-A2A4-97E8CA0BB164}" presName="sibTrans" presStyleCnt="0"/>
      <dgm:spPr/>
    </dgm:pt>
    <dgm:pt modelId="{4FBEDF9B-84D3-4B07-B563-644BC2D2B955}" type="pres">
      <dgm:prSet presAssocID="{D46E7377-221A-4710-8835-D78264FE9343}" presName="composite" presStyleCnt="0"/>
      <dgm:spPr/>
    </dgm:pt>
    <dgm:pt modelId="{86A4F857-89BF-49DC-8F2D-93E269EAF6A0}" type="pres">
      <dgm:prSet presAssocID="{D46E7377-221A-4710-8835-D78264FE9343}" presName="rect1" presStyleLbl="trAlignAcc1" presStyleIdx="1" presStyleCnt="6">
        <dgm:presLayoutVars>
          <dgm:bulletEnabled val="1"/>
        </dgm:presLayoutVars>
      </dgm:prSet>
      <dgm:spPr/>
      <dgm:t>
        <a:bodyPr/>
        <a:lstStyle/>
        <a:p>
          <a:endParaRPr lang="es-EC"/>
        </a:p>
      </dgm:t>
    </dgm:pt>
    <dgm:pt modelId="{2A4612F0-C2B9-49F9-AF98-AC708BF6C9F7}" type="pres">
      <dgm:prSet presAssocID="{D46E7377-221A-4710-8835-D78264FE9343}" presName="rect2" presStyleLbl="fgImgPlace1" presStyleIdx="1" presStyleCnt="6"/>
      <dgm:spPr>
        <a:blipFill rotWithShape="1">
          <a:blip xmlns:r="http://schemas.openxmlformats.org/officeDocument/2006/relationships" r:embed="rId2"/>
          <a:stretch>
            <a:fillRect/>
          </a:stretch>
        </a:blipFill>
      </dgm:spPr>
    </dgm:pt>
    <dgm:pt modelId="{A928FEFB-86E5-4481-B175-EB830A25929D}" type="pres">
      <dgm:prSet presAssocID="{7E3A6F5D-BB18-4739-96EB-4F0D3CD5CA56}" presName="sibTrans" presStyleCnt="0"/>
      <dgm:spPr/>
    </dgm:pt>
    <dgm:pt modelId="{256DB6AB-5BD5-4178-B2F2-0EAF83C93E14}" type="pres">
      <dgm:prSet presAssocID="{40749E0D-85C6-4BF7-B631-414EED9083C2}" presName="composite" presStyleCnt="0"/>
      <dgm:spPr/>
    </dgm:pt>
    <dgm:pt modelId="{87AC16BF-E421-4A28-B0DA-294C585030FE}" type="pres">
      <dgm:prSet presAssocID="{40749E0D-85C6-4BF7-B631-414EED9083C2}" presName="rect1" presStyleLbl="trAlignAcc1" presStyleIdx="2" presStyleCnt="6">
        <dgm:presLayoutVars>
          <dgm:bulletEnabled val="1"/>
        </dgm:presLayoutVars>
      </dgm:prSet>
      <dgm:spPr/>
      <dgm:t>
        <a:bodyPr/>
        <a:lstStyle/>
        <a:p>
          <a:endParaRPr lang="es-EC"/>
        </a:p>
      </dgm:t>
    </dgm:pt>
    <dgm:pt modelId="{24FB4B45-0EDE-4C98-8FDA-61A6FF533C1D}" type="pres">
      <dgm:prSet presAssocID="{40749E0D-85C6-4BF7-B631-414EED9083C2}" presName="rect2" presStyleLbl="fgImgPlace1" presStyleIdx="2" presStyleCnt="6"/>
      <dgm:spPr>
        <a:blipFill rotWithShape="1">
          <a:blip xmlns:r="http://schemas.openxmlformats.org/officeDocument/2006/relationships" r:embed="rId3"/>
          <a:stretch>
            <a:fillRect/>
          </a:stretch>
        </a:blipFill>
      </dgm:spPr>
    </dgm:pt>
    <dgm:pt modelId="{EEE809C5-08AD-48F8-B73D-15E3DB7A0C00}" type="pres">
      <dgm:prSet presAssocID="{88497FDB-4CE7-4A9B-BA6F-3706B56914BD}" presName="sibTrans" presStyleCnt="0"/>
      <dgm:spPr/>
    </dgm:pt>
    <dgm:pt modelId="{68181754-4FC6-45BA-A34E-7447FAE9D829}" type="pres">
      <dgm:prSet presAssocID="{308C27BA-A67D-4949-AD51-D70327D82E08}" presName="composite" presStyleCnt="0"/>
      <dgm:spPr/>
    </dgm:pt>
    <dgm:pt modelId="{D1E97088-AC72-42D9-AFA6-1629632FB0A1}" type="pres">
      <dgm:prSet presAssocID="{308C27BA-A67D-4949-AD51-D70327D82E08}" presName="rect1" presStyleLbl="trAlignAcc1" presStyleIdx="3" presStyleCnt="6" custScaleY="120814">
        <dgm:presLayoutVars>
          <dgm:bulletEnabled val="1"/>
        </dgm:presLayoutVars>
      </dgm:prSet>
      <dgm:spPr/>
      <dgm:t>
        <a:bodyPr/>
        <a:lstStyle/>
        <a:p>
          <a:endParaRPr lang="es-EC"/>
        </a:p>
      </dgm:t>
    </dgm:pt>
    <dgm:pt modelId="{456EF650-E24D-49EA-9A9D-F7ECE9D0A7FF}" type="pres">
      <dgm:prSet presAssocID="{308C27BA-A67D-4949-AD51-D70327D82E08}" presName="rect2" presStyleLbl="fgImgPlace1" presStyleIdx="3" presStyleCnt="6"/>
      <dgm:spPr>
        <a:blipFill rotWithShape="1">
          <a:blip xmlns:r="http://schemas.openxmlformats.org/officeDocument/2006/relationships" r:embed="rId4"/>
          <a:stretch>
            <a:fillRect/>
          </a:stretch>
        </a:blipFill>
      </dgm:spPr>
    </dgm:pt>
    <dgm:pt modelId="{E6EBCC0F-F15A-4345-8BD5-5736E478E4DA}" type="pres">
      <dgm:prSet presAssocID="{B932B77F-1E63-40FF-A7F9-7C1F40EF9BD6}" presName="sibTrans" presStyleCnt="0"/>
      <dgm:spPr/>
    </dgm:pt>
    <dgm:pt modelId="{2624E7B1-6123-4403-8338-6F9181048715}" type="pres">
      <dgm:prSet presAssocID="{EA62F846-0124-4F15-8FCF-F4ABD1F625F6}" presName="composite" presStyleCnt="0"/>
      <dgm:spPr/>
    </dgm:pt>
    <dgm:pt modelId="{2D1E149F-2B44-4D1D-BD06-4E15B2393923}" type="pres">
      <dgm:prSet presAssocID="{EA62F846-0124-4F15-8FCF-F4ABD1F625F6}" presName="rect1" presStyleLbl="trAlignAcc1" presStyleIdx="4" presStyleCnt="6">
        <dgm:presLayoutVars>
          <dgm:bulletEnabled val="1"/>
        </dgm:presLayoutVars>
      </dgm:prSet>
      <dgm:spPr/>
      <dgm:t>
        <a:bodyPr/>
        <a:lstStyle/>
        <a:p>
          <a:endParaRPr lang="es-EC"/>
        </a:p>
      </dgm:t>
    </dgm:pt>
    <dgm:pt modelId="{5CA917C3-EFC4-4A7F-BBC1-D7CF3DB33B3D}" type="pres">
      <dgm:prSet presAssocID="{EA62F846-0124-4F15-8FCF-F4ABD1F625F6}" presName="rect2" presStyleLbl="fgImgPlace1" presStyleIdx="4" presStyleCnt="6"/>
      <dgm:spPr>
        <a:blipFill rotWithShape="1">
          <a:blip xmlns:r="http://schemas.openxmlformats.org/officeDocument/2006/relationships" r:embed="rId5"/>
          <a:stretch>
            <a:fillRect/>
          </a:stretch>
        </a:blipFill>
      </dgm:spPr>
    </dgm:pt>
    <dgm:pt modelId="{63E7FEF9-112C-4EEF-AEA5-DA76A4C59FCF}" type="pres">
      <dgm:prSet presAssocID="{14A9A4D6-10A5-4007-8035-A3B880EB5A12}" presName="sibTrans" presStyleCnt="0"/>
      <dgm:spPr/>
    </dgm:pt>
    <dgm:pt modelId="{241B0126-3B0B-434F-A028-8A734FBB83AF}" type="pres">
      <dgm:prSet presAssocID="{1BC4DAEC-A98A-42A8-81D8-85734123C3E2}" presName="composite" presStyleCnt="0"/>
      <dgm:spPr/>
    </dgm:pt>
    <dgm:pt modelId="{0FCA7003-CAAD-4AED-B4A5-2F3998317732}" type="pres">
      <dgm:prSet presAssocID="{1BC4DAEC-A98A-42A8-81D8-85734123C3E2}" presName="rect1" presStyleLbl="trAlignAcc1" presStyleIdx="5" presStyleCnt="6" custScaleY="64753">
        <dgm:presLayoutVars>
          <dgm:bulletEnabled val="1"/>
        </dgm:presLayoutVars>
      </dgm:prSet>
      <dgm:spPr/>
      <dgm:t>
        <a:bodyPr/>
        <a:lstStyle/>
        <a:p>
          <a:endParaRPr lang="es-EC"/>
        </a:p>
      </dgm:t>
    </dgm:pt>
    <dgm:pt modelId="{97EE3F95-2CED-440D-A398-097ED68F50D4}" type="pres">
      <dgm:prSet presAssocID="{1BC4DAEC-A98A-42A8-81D8-85734123C3E2}" presName="rect2" presStyleLbl="fgImgPlace1" presStyleIdx="5" presStyleCnt="6"/>
      <dgm:spPr>
        <a:blipFill rotWithShape="1">
          <a:blip xmlns:r="http://schemas.openxmlformats.org/officeDocument/2006/relationships" r:embed="rId6"/>
          <a:stretch>
            <a:fillRect/>
          </a:stretch>
        </a:blipFill>
      </dgm:spPr>
    </dgm:pt>
  </dgm:ptLst>
  <dgm:cxnLst>
    <dgm:cxn modelId="{477229A8-877E-4757-B774-22CD2CA16DE7}" type="presOf" srcId="{4F55C4DE-BEE4-4A9C-9753-F097A9BFF5B5}" destId="{0FCA7003-CAAD-4AED-B4A5-2F3998317732}" srcOrd="0" destOrd="1" presId="urn:microsoft.com/office/officeart/2008/layout/PictureStrips"/>
    <dgm:cxn modelId="{E53787CD-5CD7-476D-A233-3778292A6BB1}" srcId="{260E219A-AC4E-43F5-BBD2-88CDE179930D}" destId="{1BC4DAEC-A98A-42A8-81D8-85734123C3E2}" srcOrd="5" destOrd="0" parTransId="{1264D61B-4F48-4E1A-8562-5A278B826FA4}" sibTransId="{C51C6636-E8F9-4AE3-A3D1-0127D5F453BF}"/>
    <dgm:cxn modelId="{2D1D8D30-7715-4D6B-9EA4-1CD512E5777E}" srcId="{EA62F846-0124-4F15-8FCF-F4ABD1F625F6}" destId="{7151AB20-8470-4CB3-8018-E3A96414BA87}" srcOrd="1" destOrd="0" parTransId="{8327524B-5C36-4A18-ADA4-365DC4C98F88}" sibTransId="{2F205845-843C-4ED2-9F39-407D075E9106}"/>
    <dgm:cxn modelId="{65340C94-69A8-4CBA-9343-16E76303F937}" srcId="{260E219A-AC4E-43F5-BBD2-88CDE179930D}" destId="{40749E0D-85C6-4BF7-B631-414EED9083C2}" srcOrd="2" destOrd="0" parTransId="{796BB05F-9D97-4BE5-A008-F4B495CBD74F}" sibTransId="{88497FDB-4CE7-4A9B-BA6F-3706B56914BD}"/>
    <dgm:cxn modelId="{907E7A9E-3410-44C9-9C5C-256A2ABCBB05}" srcId="{40749E0D-85C6-4BF7-B631-414EED9083C2}" destId="{8C2D6D69-2139-41F4-B90D-B735975AF793}" srcOrd="0" destOrd="0" parTransId="{814711CA-3F43-41AE-A2FF-073CFDB7CD04}" sibTransId="{8594A28E-987F-4266-92FA-71A9FAE8FC13}"/>
    <dgm:cxn modelId="{39BA60B2-4E21-4385-9DF2-A77B3414C0A5}" srcId="{260E219A-AC4E-43F5-BBD2-88CDE179930D}" destId="{308C27BA-A67D-4949-AD51-D70327D82E08}" srcOrd="3" destOrd="0" parTransId="{88C48AEC-8C7B-4EAF-B4A7-BC4ADE5CF72E}" sibTransId="{B932B77F-1E63-40FF-A7F9-7C1F40EF9BD6}"/>
    <dgm:cxn modelId="{A7689312-6904-4F81-BD15-16F4EC46F8FB}" type="presOf" srcId="{EA62F846-0124-4F15-8FCF-F4ABD1F625F6}" destId="{2D1E149F-2B44-4D1D-BD06-4E15B2393923}" srcOrd="0" destOrd="0" presId="urn:microsoft.com/office/officeart/2008/layout/PictureStrips"/>
    <dgm:cxn modelId="{AFF98A91-4B1E-4150-85F4-6CF3F3EDB92C}" type="presOf" srcId="{2E981884-FB13-4E6D-9F10-41CEAC4D1FF2}" destId="{D1E97088-AC72-42D9-AFA6-1629632FB0A1}" srcOrd="0" destOrd="1" presId="urn:microsoft.com/office/officeart/2008/layout/PictureStrips"/>
    <dgm:cxn modelId="{11C9A72F-5661-4D4D-B873-30E5E348DE2D}" type="presOf" srcId="{79268779-31CF-48E3-B3AB-B314ABAD2597}" destId="{D1E97088-AC72-42D9-AFA6-1629632FB0A1}" srcOrd="0" destOrd="4" presId="urn:microsoft.com/office/officeart/2008/layout/PictureStrips"/>
    <dgm:cxn modelId="{26F585E7-70DF-469C-A794-A023875BD650}" srcId="{308C27BA-A67D-4949-AD51-D70327D82E08}" destId="{07EDF444-9906-42CB-AED0-AA75C463163C}" srcOrd="2" destOrd="0" parTransId="{6BD6F22A-21A0-453B-B61D-9859110FE85B}" sibTransId="{0292EBA3-6D35-4130-BE69-2FE9EAD512A8}"/>
    <dgm:cxn modelId="{0E365F45-3127-4326-8BAF-7847C27D5204}" srcId="{EA62F846-0124-4F15-8FCF-F4ABD1F625F6}" destId="{28A1B33A-F80A-45E1-812C-323331BAFEDA}" srcOrd="2" destOrd="0" parTransId="{96F924EF-863F-47E3-85FE-2809E98A6B2E}" sibTransId="{393713C7-44CA-4E95-A977-80A7E404EA55}"/>
    <dgm:cxn modelId="{C1D8A56D-6733-4ACE-86FE-B3EA71100AF7}" srcId="{D46E7377-221A-4710-8835-D78264FE9343}" destId="{7CE369F6-FB3F-4FCE-9526-DCFECF4551D0}" srcOrd="0" destOrd="0" parTransId="{C634F031-1DC1-4DD4-8A5C-0F0F27C30A14}" sibTransId="{0BCBAF38-7E30-4F6E-A14F-C4F40DE47250}"/>
    <dgm:cxn modelId="{91A236E9-0FAC-42E1-8BFD-9BD333654A3A}" srcId="{EA62F846-0124-4F15-8FCF-F4ABD1F625F6}" destId="{373EBF9A-42B3-4F08-A4B4-04063732D423}" srcOrd="0" destOrd="0" parTransId="{D2A0EDBC-7F11-4367-ABF9-94D4539F09CF}" sibTransId="{511A5E31-03EA-4357-B4BD-162438AE5422}"/>
    <dgm:cxn modelId="{0FDD62A8-F54B-4D05-BB6C-3424F4259098}" type="presOf" srcId="{28A1B33A-F80A-45E1-812C-323331BAFEDA}" destId="{2D1E149F-2B44-4D1D-BD06-4E15B2393923}" srcOrd="0" destOrd="3" presId="urn:microsoft.com/office/officeart/2008/layout/PictureStrips"/>
    <dgm:cxn modelId="{1EE215FB-7B9E-46B0-9FFE-79090250DCFB}" type="presOf" srcId="{D46E7377-221A-4710-8835-D78264FE9343}" destId="{86A4F857-89BF-49DC-8F2D-93E269EAF6A0}" srcOrd="0" destOrd="0" presId="urn:microsoft.com/office/officeart/2008/layout/PictureStrips"/>
    <dgm:cxn modelId="{ABDED486-080C-451E-A42A-777C7B6033C8}" type="presOf" srcId="{260E219A-AC4E-43F5-BBD2-88CDE179930D}" destId="{17ACC027-D4D5-4261-81E8-50646C7AFEA9}" srcOrd="0" destOrd="0" presId="urn:microsoft.com/office/officeart/2008/layout/PictureStrips"/>
    <dgm:cxn modelId="{7F886CB2-280E-4AD3-91B5-CF14AF5FF30D}" srcId="{308C27BA-A67D-4949-AD51-D70327D82E08}" destId="{79268779-31CF-48E3-B3AB-B314ABAD2597}" srcOrd="3" destOrd="0" parTransId="{D837239C-6A08-4188-B468-20335E0C171E}" sibTransId="{BDAE5AE3-3CF8-4848-B555-D1BD76C4043E}"/>
    <dgm:cxn modelId="{BA027D78-4E11-4C0D-8EC9-A471C87F1E88}" type="presOf" srcId="{373EBF9A-42B3-4F08-A4B4-04063732D423}" destId="{2D1E149F-2B44-4D1D-BD06-4E15B2393923}" srcOrd="0" destOrd="1" presId="urn:microsoft.com/office/officeart/2008/layout/PictureStrips"/>
    <dgm:cxn modelId="{715A59AE-93ED-487E-B8F2-5EE7A82EFAAD}" type="presOf" srcId="{40749E0D-85C6-4BF7-B631-414EED9083C2}" destId="{87AC16BF-E421-4A28-B0DA-294C585030FE}" srcOrd="0" destOrd="0" presId="urn:microsoft.com/office/officeart/2008/layout/PictureStrips"/>
    <dgm:cxn modelId="{7DD022D3-3557-461B-BD19-22DA7667C3D7}" type="presOf" srcId="{C44981E2-A39F-4746-B020-FA3A8929F21A}" destId="{60FEA6C2-C6CA-45EA-9104-BFC7C2E7E4EE}" srcOrd="0" destOrd="1" presId="urn:microsoft.com/office/officeart/2008/layout/PictureStrips"/>
    <dgm:cxn modelId="{11530ADD-4676-4FF5-8780-937A06978948}" type="presOf" srcId="{7151AB20-8470-4CB3-8018-E3A96414BA87}" destId="{2D1E149F-2B44-4D1D-BD06-4E15B2393923}" srcOrd="0" destOrd="2" presId="urn:microsoft.com/office/officeart/2008/layout/PictureStrips"/>
    <dgm:cxn modelId="{D975F470-BA0C-43E2-94C4-93A8C08659D4}" srcId="{260E219A-AC4E-43F5-BBD2-88CDE179930D}" destId="{D46E7377-221A-4710-8835-D78264FE9343}" srcOrd="1" destOrd="0" parTransId="{8436FA2B-7DFD-4583-AAF5-6FE0C62AAACD}" sibTransId="{7E3A6F5D-BB18-4739-96EB-4F0D3CD5CA56}"/>
    <dgm:cxn modelId="{46CBA426-CF82-4ECA-90F6-7CE090DF2382}" type="presOf" srcId="{07EDF444-9906-42CB-AED0-AA75C463163C}" destId="{D1E97088-AC72-42D9-AFA6-1629632FB0A1}" srcOrd="0" destOrd="3" presId="urn:microsoft.com/office/officeart/2008/layout/PictureStrips"/>
    <dgm:cxn modelId="{5160D564-326D-4CBB-B878-E7AF17C112BB}" srcId="{308C27BA-A67D-4949-AD51-D70327D82E08}" destId="{2E981884-FB13-4E6D-9F10-41CEAC4D1FF2}" srcOrd="0" destOrd="0" parTransId="{7E7461B4-D311-44A8-A837-C67D308229B6}" sibTransId="{C00B104C-B28B-4AB0-8B89-3F48120C7374}"/>
    <dgm:cxn modelId="{5D045093-9827-4335-A8F6-5EA6A719B77A}" type="presOf" srcId="{E8ED3950-1C30-4E56-BA08-70974370C66E}" destId="{D1E97088-AC72-42D9-AFA6-1629632FB0A1}" srcOrd="0" destOrd="2" presId="urn:microsoft.com/office/officeart/2008/layout/PictureStrips"/>
    <dgm:cxn modelId="{069538B6-81F5-4453-B705-4E421360739B}" srcId="{A110D5B4-9FA2-49B6-AE30-CFE5AF74BFE5}" destId="{C44981E2-A39F-4746-B020-FA3A8929F21A}" srcOrd="0" destOrd="0" parTransId="{8F731C53-29EA-4690-9DE1-B3DC5B31D0BD}" sibTransId="{F361F8A5-1E1D-44B0-99ED-5037A271B3F2}"/>
    <dgm:cxn modelId="{3B7F9F3A-844C-4338-93AF-93B3DD2933B9}" srcId="{308C27BA-A67D-4949-AD51-D70327D82E08}" destId="{E8ED3950-1C30-4E56-BA08-70974370C66E}" srcOrd="1" destOrd="0" parTransId="{3472B52B-3D04-49C4-A80B-E08A4FD5E733}" sibTransId="{D8C1F2E4-2022-4446-83E1-7EE42DE18908}"/>
    <dgm:cxn modelId="{DBFAC4B5-5B55-4253-B2F8-F1AF7ED39546}" type="presOf" srcId="{A110D5B4-9FA2-49B6-AE30-CFE5AF74BFE5}" destId="{60FEA6C2-C6CA-45EA-9104-BFC7C2E7E4EE}" srcOrd="0" destOrd="0" presId="urn:microsoft.com/office/officeart/2008/layout/PictureStrips"/>
    <dgm:cxn modelId="{7580FB34-2AA3-4608-B1CF-5A6248114B0F}" srcId="{260E219A-AC4E-43F5-BBD2-88CDE179930D}" destId="{A110D5B4-9FA2-49B6-AE30-CFE5AF74BFE5}" srcOrd="0" destOrd="0" parTransId="{9170F243-D7F5-4254-97F2-A95BBB625EB3}" sibTransId="{C02F8DE5-362B-4923-A2A4-97E8CA0BB164}"/>
    <dgm:cxn modelId="{AC06497F-FBA9-4D6B-A8B4-91FBB0FB13F4}" type="presOf" srcId="{8C2D6D69-2139-41F4-B90D-B735975AF793}" destId="{87AC16BF-E421-4A28-B0DA-294C585030FE}" srcOrd="0" destOrd="1" presId="urn:microsoft.com/office/officeart/2008/layout/PictureStrips"/>
    <dgm:cxn modelId="{1DBF443A-C3BD-45CF-A66F-16615EAAF890}" type="presOf" srcId="{1BC4DAEC-A98A-42A8-81D8-85734123C3E2}" destId="{0FCA7003-CAAD-4AED-B4A5-2F3998317732}" srcOrd="0" destOrd="0" presId="urn:microsoft.com/office/officeart/2008/layout/PictureStrips"/>
    <dgm:cxn modelId="{ACF3E5F0-C89A-4808-ACDF-4A4217ED7B12}" srcId="{260E219A-AC4E-43F5-BBD2-88CDE179930D}" destId="{EA62F846-0124-4F15-8FCF-F4ABD1F625F6}" srcOrd="4" destOrd="0" parTransId="{D07AB203-4067-4073-9FFD-FC3E89E78008}" sibTransId="{14A9A4D6-10A5-4007-8035-A3B880EB5A12}"/>
    <dgm:cxn modelId="{DA828725-9DBC-45A1-9EA0-16B6FFF91CBF}" type="presOf" srcId="{308C27BA-A67D-4949-AD51-D70327D82E08}" destId="{D1E97088-AC72-42D9-AFA6-1629632FB0A1}" srcOrd="0" destOrd="0" presId="urn:microsoft.com/office/officeart/2008/layout/PictureStrips"/>
    <dgm:cxn modelId="{0FB8CB3F-8A3D-401D-96AE-59D827FFE1DD}" srcId="{1BC4DAEC-A98A-42A8-81D8-85734123C3E2}" destId="{4F55C4DE-BEE4-4A9C-9753-F097A9BFF5B5}" srcOrd="0" destOrd="0" parTransId="{AB1E5697-5100-4ED0-9758-885E83A960A4}" sibTransId="{F4C35D95-A94F-40EF-B9F9-09924AF7078E}"/>
    <dgm:cxn modelId="{D00DD025-88AB-4D95-A0E2-A9ADA57FF338}" type="presOf" srcId="{7CE369F6-FB3F-4FCE-9526-DCFECF4551D0}" destId="{86A4F857-89BF-49DC-8F2D-93E269EAF6A0}" srcOrd="0" destOrd="1" presId="urn:microsoft.com/office/officeart/2008/layout/PictureStrips"/>
    <dgm:cxn modelId="{5F89B9D6-A4D0-432C-8BF9-7AE91C0E6AB7}" type="presParOf" srcId="{17ACC027-D4D5-4261-81E8-50646C7AFEA9}" destId="{29C95FD3-D889-4C9B-A467-6794BF8BDD15}" srcOrd="0" destOrd="0" presId="urn:microsoft.com/office/officeart/2008/layout/PictureStrips"/>
    <dgm:cxn modelId="{77110C93-B7B5-472F-919A-6DD1D42F10BB}" type="presParOf" srcId="{29C95FD3-D889-4C9B-A467-6794BF8BDD15}" destId="{60FEA6C2-C6CA-45EA-9104-BFC7C2E7E4EE}" srcOrd="0" destOrd="0" presId="urn:microsoft.com/office/officeart/2008/layout/PictureStrips"/>
    <dgm:cxn modelId="{B07CDCC8-7B4E-4E99-8D3D-35BA75A7D381}" type="presParOf" srcId="{29C95FD3-D889-4C9B-A467-6794BF8BDD15}" destId="{DFD9CDA0-9BA7-46B0-AFE9-FBF158E095F4}" srcOrd="1" destOrd="0" presId="urn:microsoft.com/office/officeart/2008/layout/PictureStrips"/>
    <dgm:cxn modelId="{B758E851-FDB0-4417-906A-41F8F68F47ED}" type="presParOf" srcId="{17ACC027-D4D5-4261-81E8-50646C7AFEA9}" destId="{67162136-28B0-44F7-BAAA-793E2743D037}" srcOrd="1" destOrd="0" presId="urn:microsoft.com/office/officeart/2008/layout/PictureStrips"/>
    <dgm:cxn modelId="{B97DE374-0F12-4CB7-92C1-D28571553A23}" type="presParOf" srcId="{17ACC027-D4D5-4261-81E8-50646C7AFEA9}" destId="{4FBEDF9B-84D3-4B07-B563-644BC2D2B955}" srcOrd="2" destOrd="0" presId="urn:microsoft.com/office/officeart/2008/layout/PictureStrips"/>
    <dgm:cxn modelId="{7ED5E0B5-0CB7-4CCD-9209-8CA24314982E}" type="presParOf" srcId="{4FBEDF9B-84D3-4B07-B563-644BC2D2B955}" destId="{86A4F857-89BF-49DC-8F2D-93E269EAF6A0}" srcOrd="0" destOrd="0" presId="urn:microsoft.com/office/officeart/2008/layout/PictureStrips"/>
    <dgm:cxn modelId="{4BDCCF59-E3B3-41D1-89DA-A9F1095A35A4}" type="presParOf" srcId="{4FBEDF9B-84D3-4B07-B563-644BC2D2B955}" destId="{2A4612F0-C2B9-49F9-AF98-AC708BF6C9F7}" srcOrd="1" destOrd="0" presId="urn:microsoft.com/office/officeart/2008/layout/PictureStrips"/>
    <dgm:cxn modelId="{353C5C52-BB81-488D-90EB-0A379CE39481}" type="presParOf" srcId="{17ACC027-D4D5-4261-81E8-50646C7AFEA9}" destId="{A928FEFB-86E5-4481-B175-EB830A25929D}" srcOrd="3" destOrd="0" presId="urn:microsoft.com/office/officeart/2008/layout/PictureStrips"/>
    <dgm:cxn modelId="{BA9EF0C0-6805-495C-8985-F52E7A69B1CE}" type="presParOf" srcId="{17ACC027-D4D5-4261-81E8-50646C7AFEA9}" destId="{256DB6AB-5BD5-4178-B2F2-0EAF83C93E14}" srcOrd="4" destOrd="0" presId="urn:microsoft.com/office/officeart/2008/layout/PictureStrips"/>
    <dgm:cxn modelId="{42B33C41-7CFC-405D-A0ED-2632CEA851E5}" type="presParOf" srcId="{256DB6AB-5BD5-4178-B2F2-0EAF83C93E14}" destId="{87AC16BF-E421-4A28-B0DA-294C585030FE}" srcOrd="0" destOrd="0" presId="urn:microsoft.com/office/officeart/2008/layout/PictureStrips"/>
    <dgm:cxn modelId="{FF2689C7-8BDF-4E8A-92C5-748D7CB84CC8}" type="presParOf" srcId="{256DB6AB-5BD5-4178-B2F2-0EAF83C93E14}" destId="{24FB4B45-0EDE-4C98-8FDA-61A6FF533C1D}" srcOrd="1" destOrd="0" presId="urn:microsoft.com/office/officeart/2008/layout/PictureStrips"/>
    <dgm:cxn modelId="{025242F4-5BAB-4F78-9A3D-5BE43FBADFE9}" type="presParOf" srcId="{17ACC027-D4D5-4261-81E8-50646C7AFEA9}" destId="{EEE809C5-08AD-48F8-B73D-15E3DB7A0C00}" srcOrd="5" destOrd="0" presId="urn:microsoft.com/office/officeart/2008/layout/PictureStrips"/>
    <dgm:cxn modelId="{A9AF6A7B-4C45-44F7-B243-4328ABFC566E}" type="presParOf" srcId="{17ACC027-D4D5-4261-81E8-50646C7AFEA9}" destId="{68181754-4FC6-45BA-A34E-7447FAE9D829}" srcOrd="6" destOrd="0" presId="urn:microsoft.com/office/officeart/2008/layout/PictureStrips"/>
    <dgm:cxn modelId="{3108C9B7-18FC-4680-A423-8D9704427D91}" type="presParOf" srcId="{68181754-4FC6-45BA-A34E-7447FAE9D829}" destId="{D1E97088-AC72-42D9-AFA6-1629632FB0A1}" srcOrd="0" destOrd="0" presId="urn:microsoft.com/office/officeart/2008/layout/PictureStrips"/>
    <dgm:cxn modelId="{07D37DDD-0EAD-4348-86FC-6BE7EC005EC5}" type="presParOf" srcId="{68181754-4FC6-45BA-A34E-7447FAE9D829}" destId="{456EF650-E24D-49EA-9A9D-F7ECE9D0A7FF}" srcOrd="1" destOrd="0" presId="urn:microsoft.com/office/officeart/2008/layout/PictureStrips"/>
    <dgm:cxn modelId="{33183E5A-8191-4402-8171-8BCCB50AA8C9}" type="presParOf" srcId="{17ACC027-D4D5-4261-81E8-50646C7AFEA9}" destId="{E6EBCC0F-F15A-4345-8BD5-5736E478E4DA}" srcOrd="7" destOrd="0" presId="urn:microsoft.com/office/officeart/2008/layout/PictureStrips"/>
    <dgm:cxn modelId="{0578DCD6-1E20-4B4D-BD79-909F318492E5}" type="presParOf" srcId="{17ACC027-D4D5-4261-81E8-50646C7AFEA9}" destId="{2624E7B1-6123-4403-8338-6F9181048715}" srcOrd="8" destOrd="0" presId="urn:microsoft.com/office/officeart/2008/layout/PictureStrips"/>
    <dgm:cxn modelId="{8F1700A8-DF5F-409D-AFF6-FC1E17459BCB}" type="presParOf" srcId="{2624E7B1-6123-4403-8338-6F9181048715}" destId="{2D1E149F-2B44-4D1D-BD06-4E15B2393923}" srcOrd="0" destOrd="0" presId="urn:microsoft.com/office/officeart/2008/layout/PictureStrips"/>
    <dgm:cxn modelId="{6A050C39-D8DA-40E7-A69F-4CB11FF648B7}" type="presParOf" srcId="{2624E7B1-6123-4403-8338-6F9181048715}" destId="{5CA917C3-EFC4-4A7F-BBC1-D7CF3DB33B3D}" srcOrd="1" destOrd="0" presId="urn:microsoft.com/office/officeart/2008/layout/PictureStrips"/>
    <dgm:cxn modelId="{F66A603B-DAAA-4FE9-9499-AD24E83E1CF7}" type="presParOf" srcId="{17ACC027-D4D5-4261-81E8-50646C7AFEA9}" destId="{63E7FEF9-112C-4EEF-AEA5-DA76A4C59FCF}" srcOrd="9" destOrd="0" presId="urn:microsoft.com/office/officeart/2008/layout/PictureStrips"/>
    <dgm:cxn modelId="{6145CD13-1B7B-473C-86B9-511C2E0310FF}" type="presParOf" srcId="{17ACC027-D4D5-4261-81E8-50646C7AFEA9}" destId="{241B0126-3B0B-434F-A028-8A734FBB83AF}" srcOrd="10" destOrd="0" presId="urn:microsoft.com/office/officeart/2008/layout/PictureStrips"/>
    <dgm:cxn modelId="{6A5E832D-50FB-4701-A498-C2466ACFF7D7}" type="presParOf" srcId="{241B0126-3B0B-434F-A028-8A734FBB83AF}" destId="{0FCA7003-CAAD-4AED-B4A5-2F3998317732}" srcOrd="0" destOrd="0" presId="urn:microsoft.com/office/officeart/2008/layout/PictureStrips"/>
    <dgm:cxn modelId="{D6B1E53B-E788-4F99-A875-926B12A44F5A}" type="presParOf" srcId="{241B0126-3B0B-434F-A028-8A734FBB83AF}" destId="{97EE3F95-2CED-440D-A398-097ED68F50D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E6D8A3-E0F3-460C-A9AC-BE402F48402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s-EC"/>
        </a:p>
      </dgm:t>
    </dgm:pt>
    <dgm:pt modelId="{28F795F4-DD78-4233-8363-467F156EE2D1}">
      <dgm:prSet phldrT="[Texto]" custT="1"/>
      <dgm:spPr/>
      <dgm:t>
        <a:bodyPr/>
        <a:lstStyle/>
        <a:p>
          <a:r>
            <a:rPr lang="es-EC" sz="1600"/>
            <a:t>Ventas</a:t>
          </a:r>
        </a:p>
      </dgm:t>
    </dgm:pt>
    <dgm:pt modelId="{A8A9E3A4-A487-4948-95EB-AFB51F436ABF}" type="parTrans" cxnId="{E9A6B7DF-EA6D-49A6-864D-1AC0BC9D4587}">
      <dgm:prSet/>
      <dgm:spPr/>
      <dgm:t>
        <a:bodyPr/>
        <a:lstStyle/>
        <a:p>
          <a:endParaRPr lang="es-EC" sz="1600"/>
        </a:p>
      </dgm:t>
    </dgm:pt>
    <dgm:pt modelId="{8BEAA0C4-CF43-4C35-8C5C-1D7D4BA61FFC}" type="sibTrans" cxnId="{E9A6B7DF-EA6D-49A6-864D-1AC0BC9D4587}">
      <dgm:prSet/>
      <dgm:spPr/>
      <dgm:t>
        <a:bodyPr/>
        <a:lstStyle/>
        <a:p>
          <a:endParaRPr lang="es-EC" sz="1600"/>
        </a:p>
      </dgm:t>
    </dgm:pt>
    <dgm:pt modelId="{C6009743-CE5A-4C54-9396-F758FFE0D7CD}">
      <dgm:prSet phldrT="[Texto]" custT="1"/>
      <dgm:spPr/>
      <dgm:t>
        <a:bodyPr/>
        <a:lstStyle/>
        <a:p>
          <a:r>
            <a:rPr lang="es-EC" sz="1600"/>
            <a:t>En que momento reconocer el ingreso</a:t>
          </a:r>
        </a:p>
      </dgm:t>
    </dgm:pt>
    <dgm:pt modelId="{C31E080A-1BA4-425B-904F-81942E3C6449}" type="parTrans" cxnId="{83655E1E-0528-49E3-A45F-0DF01A68E310}">
      <dgm:prSet/>
      <dgm:spPr/>
      <dgm:t>
        <a:bodyPr/>
        <a:lstStyle/>
        <a:p>
          <a:endParaRPr lang="es-EC" sz="1600"/>
        </a:p>
      </dgm:t>
    </dgm:pt>
    <dgm:pt modelId="{558A03E0-E3C4-48F9-84C1-C1B6BF2F3749}" type="sibTrans" cxnId="{83655E1E-0528-49E3-A45F-0DF01A68E310}">
      <dgm:prSet/>
      <dgm:spPr/>
      <dgm:t>
        <a:bodyPr/>
        <a:lstStyle/>
        <a:p>
          <a:endParaRPr lang="es-EC" sz="1600"/>
        </a:p>
      </dgm:t>
    </dgm:pt>
    <dgm:pt modelId="{7801AF05-0584-4565-A685-BE2145D7A9BE}">
      <dgm:prSet phldrT="[Texto]" custT="1"/>
      <dgm:spPr/>
      <dgm:t>
        <a:bodyPr/>
        <a:lstStyle/>
        <a:p>
          <a:r>
            <a:rPr lang="es-EC" sz="1600"/>
            <a:t>En el momento de la entrega del bien o servicio  o  al transferir los riesgo y ventajas significativos de los mismos.</a:t>
          </a:r>
        </a:p>
      </dgm:t>
    </dgm:pt>
    <dgm:pt modelId="{23651B66-3CCA-419B-BDAC-DBBBA93C252B}" type="parTrans" cxnId="{BE93AF04-B763-4A03-B04F-837294B92F67}">
      <dgm:prSet/>
      <dgm:spPr/>
      <dgm:t>
        <a:bodyPr/>
        <a:lstStyle/>
        <a:p>
          <a:endParaRPr lang="es-EC" sz="1600"/>
        </a:p>
      </dgm:t>
    </dgm:pt>
    <dgm:pt modelId="{24F7E393-0A9F-43E1-99DB-4E5F85A9C4E2}" type="sibTrans" cxnId="{BE93AF04-B763-4A03-B04F-837294B92F67}">
      <dgm:prSet/>
      <dgm:spPr/>
      <dgm:t>
        <a:bodyPr/>
        <a:lstStyle/>
        <a:p>
          <a:endParaRPr lang="es-EC" sz="1600"/>
        </a:p>
      </dgm:t>
    </dgm:pt>
    <dgm:pt modelId="{AF0B3E31-70D2-4FB9-865B-F564466C7789}">
      <dgm:prSet phldrT="[Texto]" custT="1"/>
      <dgm:spPr/>
      <dgm:t>
        <a:bodyPr/>
        <a:lstStyle/>
        <a:p>
          <a:r>
            <a:rPr lang="es-EC" sz="1600"/>
            <a:t>Dividir el contrato en diferentes obligaciones de desempeño</a:t>
          </a:r>
        </a:p>
      </dgm:t>
    </dgm:pt>
    <dgm:pt modelId="{83CE8DC0-9D24-4C95-B89A-2A5721EC567D}" type="parTrans" cxnId="{216438DC-AB98-475D-80A8-4D90CF5C961D}">
      <dgm:prSet/>
      <dgm:spPr/>
      <dgm:t>
        <a:bodyPr/>
        <a:lstStyle/>
        <a:p>
          <a:endParaRPr lang="es-EC" sz="1600"/>
        </a:p>
      </dgm:t>
    </dgm:pt>
    <dgm:pt modelId="{9CA51422-5FF7-4D15-A4FB-1D3FA204A59E}" type="sibTrans" cxnId="{216438DC-AB98-475D-80A8-4D90CF5C961D}">
      <dgm:prSet/>
      <dgm:spPr/>
      <dgm:t>
        <a:bodyPr/>
        <a:lstStyle/>
        <a:p>
          <a:endParaRPr lang="es-EC" sz="1600"/>
        </a:p>
      </dgm:t>
    </dgm:pt>
    <dgm:pt modelId="{318ECBEA-896D-486E-BFC2-C07125BA3912}">
      <dgm:prSet phldrT="[Texto]" custT="1"/>
      <dgm:spPr/>
      <dgm:t>
        <a:bodyPr/>
        <a:lstStyle/>
        <a:p>
          <a:r>
            <a:rPr lang="es-EC" sz="1600" dirty="0"/>
            <a:t>Reconocer como ingreso total a los distintos bienes o servicios comprometidos</a:t>
          </a:r>
        </a:p>
      </dgm:t>
    </dgm:pt>
    <dgm:pt modelId="{97BD379B-3C2B-41AB-827F-3DB092262B17}" type="parTrans" cxnId="{2FD93412-9FC7-4CCD-AA8A-6B7E8EB75A55}">
      <dgm:prSet/>
      <dgm:spPr/>
      <dgm:t>
        <a:bodyPr/>
        <a:lstStyle/>
        <a:p>
          <a:endParaRPr lang="es-EC" sz="1600"/>
        </a:p>
      </dgm:t>
    </dgm:pt>
    <dgm:pt modelId="{8735B1E0-56E7-4CA1-81A6-360AF3053417}" type="sibTrans" cxnId="{2FD93412-9FC7-4CCD-AA8A-6B7E8EB75A55}">
      <dgm:prSet/>
      <dgm:spPr/>
      <dgm:t>
        <a:bodyPr/>
        <a:lstStyle/>
        <a:p>
          <a:endParaRPr lang="es-EC" sz="1600"/>
        </a:p>
      </dgm:t>
    </dgm:pt>
    <dgm:pt modelId="{F1690966-0EAE-42F5-88D3-3619D526E61D}" type="pres">
      <dgm:prSet presAssocID="{84E6D8A3-E0F3-460C-A9AC-BE402F484027}" presName="hierChild1" presStyleCnt="0">
        <dgm:presLayoutVars>
          <dgm:chPref val="1"/>
          <dgm:dir/>
          <dgm:animOne val="branch"/>
          <dgm:animLvl val="lvl"/>
          <dgm:resizeHandles/>
        </dgm:presLayoutVars>
      </dgm:prSet>
      <dgm:spPr/>
      <dgm:t>
        <a:bodyPr/>
        <a:lstStyle/>
        <a:p>
          <a:endParaRPr lang="es-EC"/>
        </a:p>
      </dgm:t>
    </dgm:pt>
    <dgm:pt modelId="{939E541E-0AFB-4340-A90A-5F4DF70750F1}" type="pres">
      <dgm:prSet presAssocID="{28F795F4-DD78-4233-8363-467F156EE2D1}" presName="hierRoot1" presStyleCnt="0"/>
      <dgm:spPr/>
    </dgm:pt>
    <dgm:pt modelId="{70E42DC7-07A4-4EDD-B4C9-4C70C1D75212}" type="pres">
      <dgm:prSet presAssocID="{28F795F4-DD78-4233-8363-467F156EE2D1}" presName="composite" presStyleCnt="0"/>
      <dgm:spPr/>
    </dgm:pt>
    <dgm:pt modelId="{BFF73D1A-F12C-4DB5-AF4D-177008200E80}" type="pres">
      <dgm:prSet presAssocID="{28F795F4-DD78-4233-8363-467F156EE2D1}" presName="background" presStyleLbl="node0" presStyleIdx="0" presStyleCnt="1">
        <dgm:style>
          <a:lnRef idx="2">
            <a:schemeClr val="accent5"/>
          </a:lnRef>
          <a:fillRef idx="1">
            <a:schemeClr val="lt1"/>
          </a:fillRef>
          <a:effectRef idx="0">
            <a:schemeClr val="accent5"/>
          </a:effectRef>
          <a:fontRef idx="minor">
            <a:schemeClr val="dk1"/>
          </a:fontRef>
        </dgm:style>
      </dgm:prSet>
      <dgm:spPr/>
    </dgm:pt>
    <dgm:pt modelId="{F16742B3-A22C-4B08-8B6E-3E75646D53D9}" type="pres">
      <dgm:prSet presAssocID="{28F795F4-DD78-4233-8363-467F156EE2D1}" presName="text" presStyleLbl="fgAcc0" presStyleIdx="0" presStyleCnt="1" custScaleY="28729">
        <dgm:presLayoutVars>
          <dgm:chPref val="3"/>
        </dgm:presLayoutVars>
      </dgm:prSet>
      <dgm:spPr/>
      <dgm:t>
        <a:bodyPr/>
        <a:lstStyle/>
        <a:p>
          <a:endParaRPr lang="es-EC"/>
        </a:p>
      </dgm:t>
    </dgm:pt>
    <dgm:pt modelId="{62680F01-14E5-4836-AA9A-E45B6F37656F}" type="pres">
      <dgm:prSet presAssocID="{28F795F4-DD78-4233-8363-467F156EE2D1}" presName="hierChild2" presStyleCnt="0"/>
      <dgm:spPr/>
    </dgm:pt>
    <dgm:pt modelId="{55B08FCC-F9EA-4729-B6E2-B0FFB90BA497}" type="pres">
      <dgm:prSet presAssocID="{C31E080A-1BA4-425B-904F-81942E3C6449}" presName="Name10" presStyleLbl="parChTrans1D2" presStyleIdx="0" presStyleCnt="1"/>
      <dgm:spPr/>
      <dgm:t>
        <a:bodyPr/>
        <a:lstStyle/>
        <a:p>
          <a:endParaRPr lang="es-EC"/>
        </a:p>
      </dgm:t>
    </dgm:pt>
    <dgm:pt modelId="{6FC710E3-592F-4172-8640-FAF49DFD42AB}" type="pres">
      <dgm:prSet presAssocID="{C6009743-CE5A-4C54-9396-F758FFE0D7CD}" presName="hierRoot2" presStyleCnt="0"/>
      <dgm:spPr/>
    </dgm:pt>
    <dgm:pt modelId="{C78CFA9E-9A8A-4599-8B94-726E7AD9E3EC}" type="pres">
      <dgm:prSet presAssocID="{C6009743-CE5A-4C54-9396-F758FFE0D7CD}" presName="composite2" presStyleCnt="0"/>
      <dgm:spPr/>
    </dgm:pt>
    <dgm:pt modelId="{B11B96D8-4905-464C-8255-6B0B0AEE33F1}" type="pres">
      <dgm:prSet presAssocID="{C6009743-CE5A-4C54-9396-F758FFE0D7CD}" presName="background2" presStyleLbl="node2" presStyleIdx="0" presStyleCnt="1">
        <dgm:style>
          <a:lnRef idx="2">
            <a:schemeClr val="accent3"/>
          </a:lnRef>
          <a:fillRef idx="1">
            <a:schemeClr val="lt1"/>
          </a:fillRef>
          <a:effectRef idx="0">
            <a:schemeClr val="accent3"/>
          </a:effectRef>
          <a:fontRef idx="minor">
            <a:schemeClr val="dk1"/>
          </a:fontRef>
        </dgm:style>
      </dgm:prSet>
      <dgm:spPr/>
    </dgm:pt>
    <dgm:pt modelId="{5405545F-1CC3-4E24-8B26-263AAC30000E}" type="pres">
      <dgm:prSet presAssocID="{C6009743-CE5A-4C54-9396-F758FFE0D7CD}" presName="text2" presStyleLbl="fgAcc2" presStyleIdx="0" presStyleCnt="1" custScaleY="35281">
        <dgm:presLayoutVars>
          <dgm:chPref val="3"/>
        </dgm:presLayoutVars>
      </dgm:prSet>
      <dgm:spPr/>
      <dgm:t>
        <a:bodyPr/>
        <a:lstStyle/>
        <a:p>
          <a:endParaRPr lang="es-EC"/>
        </a:p>
      </dgm:t>
    </dgm:pt>
    <dgm:pt modelId="{9FA2A25F-FD99-44CF-B304-FF76AA219ABE}" type="pres">
      <dgm:prSet presAssocID="{C6009743-CE5A-4C54-9396-F758FFE0D7CD}" presName="hierChild3" presStyleCnt="0"/>
      <dgm:spPr/>
    </dgm:pt>
    <dgm:pt modelId="{F080CF4B-A102-4533-BBFE-D4F3803BBCE8}" type="pres">
      <dgm:prSet presAssocID="{23651B66-3CCA-419B-BDAC-DBBBA93C252B}" presName="Name17" presStyleLbl="parChTrans1D3" presStyleIdx="0" presStyleCnt="3"/>
      <dgm:spPr/>
      <dgm:t>
        <a:bodyPr/>
        <a:lstStyle/>
        <a:p>
          <a:endParaRPr lang="es-EC"/>
        </a:p>
      </dgm:t>
    </dgm:pt>
    <dgm:pt modelId="{ED77CD26-0553-437F-B4F0-DB789C07FB6C}" type="pres">
      <dgm:prSet presAssocID="{7801AF05-0584-4565-A685-BE2145D7A9BE}" presName="hierRoot3" presStyleCnt="0"/>
      <dgm:spPr/>
    </dgm:pt>
    <dgm:pt modelId="{6ADB5782-FDD6-477A-B208-8CD89559A2E7}" type="pres">
      <dgm:prSet presAssocID="{7801AF05-0584-4565-A685-BE2145D7A9BE}" presName="composite3" presStyleCnt="0"/>
      <dgm:spPr/>
    </dgm:pt>
    <dgm:pt modelId="{159B449F-414F-434C-9496-5F6F0E7D64E0}" type="pres">
      <dgm:prSet presAssocID="{7801AF05-0584-4565-A685-BE2145D7A9BE}" presName="background3" presStyleLbl="node3" presStyleIdx="0" presStyleCnt="3">
        <dgm:style>
          <a:lnRef idx="2">
            <a:schemeClr val="accent4"/>
          </a:lnRef>
          <a:fillRef idx="1">
            <a:schemeClr val="lt1"/>
          </a:fillRef>
          <a:effectRef idx="0">
            <a:schemeClr val="accent4"/>
          </a:effectRef>
          <a:fontRef idx="minor">
            <a:schemeClr val="dk1"/>
          </a:fontRef>
        </dgm:style>
      </dgm:prSet>
      <dgm:spPr/>
    </dgm:pt>
    <dgm:pt modelId="{BC41CE92-E891-4389-B293-9B4BE17A5147}" type="pres">
      <dgm:prSet presAssocID="{7801AF05-0584-4565-A685-BE2145D7A9BE}" presName="text3" presStyleLbl="fgAcc3" presStyleIdx="0" presStyleCnt="3">
        <dgm:presLayoutVars>
          <dgm:chPref val="3"/>
        </dgm:presLayoutVars>
      </dgm:prSet>
      <dgm:spPr/>
      <dgm:t>
        <a:bodyPr/>
        <a:lstStyle/>
        <a:p>
          <a:endParaRPr lang="es-EC"/>
        </a:p>
      </dgm:t>
    </dgm:pt>
    <dgm:pt modelId="{1FC1B581-7FE6-4F25-9BA6-0DCBDF4D2286}" type="pres">
      <dgm:prSet presAssocID="{7801AF05-0584-4565-A685-BE2145D7A9BE}" presName="hierChild4" presStyleCnt="0"/>
      <dgm:spPr/>
    </dgm:pt>
    <dgm:pt modelId="{BBC59C7F-3427-459A-9ED9-320088897BC6}" type="pres">
      <dgm:prSet presAssocID="{97BD379B-3C2B-41AB-827F-3DB092262B17}" presName="Name17" presStyleLbl="parChTrans1D3" presStyleIdx="1" presStyleCnt="3"/>
      <dgm:spPr/>
      <dgm:t>
        <a:bodyPr/>
        <a:lstStyle/>
        <a:p>
          <a:endParaRPr lang="es-EC"/>
        </a:p>
      </dgm:t>
    </dgm:pt>
    <dgm:pt modelId="{499BB069-D8FE-4305-B09F-D00830A5F3CB}" type="pres">
      <dgm:prSet presAssocID="{318ECBEA-896D-486E-BFC2-C07125BA3912}" presName="hierRoot3" presStyleCnt="0"/>
      <dgm:spPr/>
    </dgm:pt>
    <dgm:pt modelId="{0A31929F-BFD8-49DB-972F-D34FAE93C4FC}" type="pres">
      <dgm:prSet presAssocID="{318ECBEA-896D-486E-BFC2-C07125BA3912}" presName="composite3" presStyleCnt="0"/>
      <dgm:spPr/>
    </dgm:pt>
    <dgm:pt modelId="{A0184946-21AC-48D3-B101-6890C71A86A5}" type="pres">
      <dgm:prSet presAssocID="{318ECBEA-896D-486E-BFC2-C07125BA3912}" presName="background3" presStyleLbl="node3" presStyleIdx="1" presStyleCnt="3">
        <dgm:style>
          <a:lnRef idx="2">
            <a:schemeClr val="accent5"/>
          </a:lnRef>
          <a:fillRef idx="1">
            <a:schemeClr val="lt1"/>
          </a:fillRef>
          <a:effectRef idx="0">
            <a:schemeClr val="accent5"/>
          </a:effectRef>
          <a:fontRef idx="minor">
            <a:schemeClr val="dk1"/>
          </a:fontRef>
        </dgm:style>
      </dgm:prSet>
      <dgm:spPr/>
    </dgm:pt>
    <dgm:pt modelId="{66E22CFF-75EF-476C-9C39-E546805948C9}" type="pres">
      <dgm:prSet presAssocID="{318ECBEA-896D-486E-BFC2-C07125BA3912}" presName="text3" presStyleLbl="fgAcc3" presStyleIdx="1" presStyleCnt="3">
        <dgm:presLayoutVars>
          <dgm:chPref val="3"/>
        </dgm:presLayoutVars>
      </dgm:prSet>
      <dgm:spPr/>
      <dgm:t>
        <a:bodyPr/>
        <a:lstStyle/>
        <a:p>
          <a:endParaRPr lang="es-EC"/>
        </a:p>
      </dgm:t>
    </dgm:pt>
    <dgm:pt modelId="{95C81868-8377-4C7D-BA97-FB5FFD42C5ED}" type="pres">
      <dgm:prSet presAssocID="{318ECBEA-896D-486E-BFC2-C07125BA3912}" presName="hierChild4" presStyleCnt="0"/>
      <dgm:spPr/>
    </dgm:pt>
    <dgm:pt modelId="{E5C5B5A4-473C-4B5F-A805-D8E68CF861DD}" type="pres">
      <dgm:prSet presAssocID="{83CE8DC0-9D24-4C95-B89A-2A5721EC567D}" presName="Name17" presStyleLbl="parChTrans1D3" presStyleIdx="2" presStyleCnt="3"/>
      <dgm:spPr/>
      <dgm:t>
        <a:bodyPr/>
        <a:lstStyle/>
        <a:p>
          <a:endParaRPr lang="es-EC"/>
        </a:p>
      </dgm:t>
    </dgm:pt>
    <dgm:pt modelId="{709C4E83-6445-4206-A190-F875E912A241}" type="pres">
      <dgm:prSet presAssocID="{AF0B3E31-70D2-4FB9-865B-F564466C7789}" presName="hierRoot3" presStyleCnt="0"/>
      <dgm:spPr/>
    </dgm:pt>
    <dgm:pt modelId="{21162D8C-36F9-4E82-B0D1-4A6BCBF8ECA3}" type="pres">
      <dgm:prSet presAssocID="{AF0B3E31-70D2-4FB9-865B-F564466C7789}" presName="composite3" presStyleCnt="0"/>
      <dgm:spPr/>
    </dgm:pt>
    <dgm:pt modelId="{8E87DC23-A959-49A2-B5D8-CDC885C637E4}" type="pres">
      <dgm:prSet presAssocID="{AF0B3E31-70D2-4FB9-865B-F564466C7789}" presName="background3" presStyleLbl="node3" presStyleIdx="2" presStyleCnt="3">
        <dgm:style>
          <a:lnRef idx="2">
            <a:schemeClr val="accent6"/>
          </a:lnRef>
          <a:fillRef idx="1">
            <a:schemeClr val="lt1"/>
          </a:fillRef>
          <a:effectRef idx="0">
            <a:schemeClr val="accent6"/>
          </a:effectRef>
          <a:fontRef idx="minor">
            <a:schemeClr val="dk1"/>
          </a:fontRef>
        </dgm:style>
      </dgm:prSet>
      <dgm:spPr/>
    </dgm:pt>
    <dgm:pt modelId="{58E3176E-7A35-4D5E-B8B6-32EECD3F68CA}" type="pres">
      <dgm:prSet presAssocID="{AF0B3E31-70D2-4FB9-865B-F564466C7789}" presName="text3" presStyleLbl="fgAcc3" presStyleIdx="2" presStyleCnt="3">
        <dgm:presLayoutVars>
          <dgm:chPref val="3"/>
        </dgm:presLayoutVars>
      </dgm:prSet>
      <dgm:spPr/>
      <dgm:t>
        <a:bodyPr/>
        <a:lstStyle/>
        <a:p>
          <a:endParaRPr lang="es-EC"/>
        </a:p>
      </dgm:t>
    </dgm:pt>
    <dgm:pt modelId="{5774E403-A9D5-43F2-B77C-DE9F4BAD9F5B}" type="pres">
      <dgm:prSet presAssocID="{AF0B3E31-70D2-4FB9-865B-F564466C7789}" presName="hierChild4" presStyleCnt="0"/>
      <dgm:spPr/>
    </dgm:pt>
  </dgm:ptLst>
  <dgm:cxnLst>
    <dgm:cxn modelId="{1D1AF4E7-1353-4549-8CB1-03FCE74FE129}" type="presOf" srcId="{C6009743-CE5A-4C54-9396-F758FFE0D7CD}" destId="{5405545F-1CC3-4E24-8B26-263AAC30000E}" srcOrd="0" destOrd="0" presId="urn:microsoft.com/office/officeart/2005/8/layout/hierarchy1"/>
    <dgm:cxn modelId="{BE93AF04-B763-4A03-B04F-837294B92F67}" srcId="{C6009743-CE5A-4C54-9396-F758FFE0D7CD}" destId="{7801AF05-0584-4565-A685-BE2145D7A9BE}" srcOrd="0" destOrd="0" parTransId="{23651B66-3CCA-419B-BDAC-DBBBA93C252B}" sibTransId="{24F7E393-0A9F-43E1-99DB-4E5F85A9C4E2}"/>
    <dgm:cxn modelId="{F1A3BDF9-A843-4CE1-BD18-4F26E1194D22}" type="presOf" srcId="{23651B66-3CCA-419B-BDAC-DBBBA93C252B}" destId="{F080CF4B-A102-4533-BBFE-D4F3803BBCE8}" srcOrd="0" destOrd="0" presId="urn:microsoft.com/office/officeart/2005/8/layout/hierarchy1"/>
    <dgm:cxn modelId="{83655E1E-0528-49E3-A45F-0DF01A68E310}" srcId="{28F795F4-DD78-4233-8363-467F156EE2D1}" destId="{C6009743-CE5A-4C54-9396-F758FFE0D7CD}" srcOrd="0" destOrd="0" parTransId="{C31E080A-1BA4-425B-904F-81942E3C6449}" sibTransId="{558A03E0-E3C4-48F9-84C1-C1B6BF2F3749}"/>
    <dgm:cxn modelId="{C4DEC209-0C38-4DA8-A4EB-A5E3AD052125}" type="presOf" srcId="{318ECBEA-896D-486E-BFC2-C07125BA3912}" destId="{66E22CFF-75EF-476C-9C39-E546805948C9}" srcOrd="0" destOrd="0" presId="urn:microsoft.com/office/officeart/2005/8/layout/hierarchy1"/>
    <dgm:cxn modelId="{840F3252-2397-44FD-B9F6-39C7709084B2}" type="presOf" srcId="{83CE8DC0-9D24-4C95-B89A-2A5721EC567D}" destId="{E5C5B5A4-473C-4B5F-A805-D8E68CF861DD}" srcOrd="0" destOrd="0" presId="urn:microsoft.com/office/officeart/2005/8/layout/hierarchy1"/>
    <dgm:cxn modelId="{1398A10D-0F57-4826-ADDA-6709F991FFAB}" type="presOf" srcId="{7801AF05-0584-4565-A685-BE2145D7A9BE}" destId="{BC41CE92-E891-4389-B293-9B4BE17A5147}" srcOrd="0" destOrd="0" presId="urn:microsoft.com/office/officeart/2005/8/layout/hierarchy1"/>
    <dgm:cxn modelId="{2FD93412-9FC7-4CCD-AA8A-6B7E8EB75A55}" srcId="{C6009743-CE5A-4C54-9396-F758FFE0D7CD}" destId="{318ECBEA-896D-486E-BFC2-C07125BA3912}" srcOrd="1" destOrd="0" parTransId="{97BD379B-3C2B-41AB-827F-3DB092262B17}" sibTransId="{8735B1E0-56E7-4CA1-81A6-360AF3053417}"/>
    <dgm:cxn modelId="{E60A8D7F-C1CB-402E-8988-9AFC8A823C40}" type="presOf" srcId="{28F795F4-DD78-4233-8363-467F156EE2D1}" destId="{F16742B3-A22C-4B08-8B6E-3E75646D53D9}" srcOrd="0" destOrd="0" presId="urn:microsoft.com/office/officeart/2005/8/layout/hierarchy1"/>
    <dgm:cxn modelId="{216438DC-AB98-475D-80A8-4D90CF5C961D}" srcId="{C6009743-CE5A-4C54-9396-F758FFE0D7CD}" destId="{AF0B3E31-70D2-4FB9-865B-F564466C7789}" srcOrd="2" destOrd="0" parTransId="{83CE8DC0-9D24-4C95-B89A-2A5721EC567D}" sibTransId="{9CA51422-5FF7-4D15-A4FB-1D3FA204A59E}"/>
    <dgm:cxn modelId="{A3CCB745-7CB0-4A8E-AFF6-B71D78D6EA26}" type="presOf" srcId="{84E6D8A3-E0F3-460C-A9AC-BE402F484027}" destId="{F1690966-0EAE-42F5-88D3-3619D526E61D}" srcOrd="0" destOrd="0" presId="urn:microsoft.com/office/officeart/2005/8/layout/hierarchy1"/>
    <dgm:cxn modelId="{E9A6B7DF-EA6D-49A6-864D-1AC0BC9D4587}" srcId="{84E6D8A3-E0F3-460C-A9AC-BE402F484027}" destId="{28F795F4-DD78-4233-8363-467F156EE2D1}" srcOrd="0" destOrd="0" parTransId="{A8A9E3A4-A487-4948-95EB-AFB51F436ABF}" sibTransId="{8BEAA0C4-CF43-4C35-8C5C-1D7D4BA61FFC}"/>
    <dgm:cxn modelId="{4C1B474A-6B48-41F0-ADC2-C227633CC4FA}" type="presOf" srcId="{C31E080A-1BA4-425B-904F-81942E3C6449}" destId="{55B08FCC-F9EA-4729-B6E2-B0FFB90BA497}" srcOrd="0" destOrd="0" presId="urn:microsoft.com/office/officeart/2005/8/layout/hierarchy1"/>
    <dgm:cxn modelId="{479D95BD-8AF9-44E2-86A3-EEF9FBE637D2}" type="presOf" srcId="{AF0B3E31-70D2-4FB9-865B-F564466C7789}" destId="{58E3176E-7A35-4D5E-B8B6-32EECD3F68CA}" srcOrd="0" destOrd="0" presId="urn:microsoft.com/office/officeart/2005/8/layout/hierarchy1"/>
    <dgm:cxn modelId="{C12C7A68-A641-4CEB-97FF-01FE20268624}" type="presOf" srcId="{97BD379B-3C2B-41AB-827F-3DB092262B17}" destId="{BBC59C7F-3427-459A-9ED9-320088897BC6}" srcOrd="0" destOrd="0" presId="urn:microsoft.com/office/officeart/2005/8/layout/hierarchy1"/>
    <dgm:cxn modelId="{DFFAA917-692B-4660-B8AC-ED47AE6F785F}" type="presParOf" srcId="{F1690966-0EAE-42F5-88D3-3619D526E61D}" destId="{939E541E-0AFB-4340-A90A-5F4DF70750F1}" srcOrd="0" destOrd="0" presId="urn:microsoft.com/office/officeart/2005/8/layout/hierarchy1"/>
    <dgm:cxn modelId="{3A002B5B-E5D6-47FC-B95D-33901F9D324E}" type="presParOf" srcId="{939E541E-0AFB-4340-A90A-5F4DF70750F1}" destId="{70E42DC7-07A4-4EDD-B4C9-4C70C1D75212}" srcOrd="0" destOrd="0" presId="urn:microsoft.com/office/officeart/2005/8/layout/hierarchy1"/>
    <dgm:cxn modelId="{B4A0E94C-824A-4ECD-931E-9C36119E8FB7}" type="presParOf" srcId="{70E42DC7-07A4-4EDD-B4C9-4C70C1D75212}" destId="{BFF73D1A-F12C-4DB5-AF4D-177008200E80}" srcOrd="0" destOrd="0" presId="urn:microsoft.com/office/officeart/2005/8/layout/hierarchy1"/>
    <dgm:cxn modelId="{3283C77B-641B-4E0C-A695-891A8C0E0CCF}" type="presParOf" srcId="{70E42DC7-07A4-4EDD-B4C9-4C70C1D75212}" destId="{F16742B3-A22C-4B08-8B6E-3E75646D53D9}" srcOrd="1" destOrd="0" presId="urn:microsoft.com/office/officeart/2005/8/layout/hierarchy1"/>
    <dgm:cxn modelId="{755CEAD8-CAE7-4E37-B73E-1D1CE7250BCF}" type="presParOf" srcId="{939E541E-0AFB-4340-A90A-5F4DF70750F1}" destId="{62680F01-14E5-4836-AA9A-E45B6F37656F}" srcOrd="1" destOrd="0" presId="urn:microsoft.com/office/officeart/2005/8/layout/hierarchy1"/>
    <dgm:cxn modelId="{D1A39366-7E95-4B80-891E-386573EAF199}" type="presParOf" srcId="{62680F01-14E5-4836-AA9A-E45B6F37656F}" destId="{55B08FCC-F9EA-4729-B6E2-B0FFB90BA497}" srcOrd="0" destOrd="0" presId="urn:microsoft.com/office/officeart/2005/8/layout/hierarchy1"/>
    <dgm:cxn modelId="{2B8EFD1B-6D8F-4564-9212-BF910DDC0278}" type="presParOf" srcId="{62680F01-14E5-4836-AA9A-E45B6F37656F}" destId="{6FC710E3-592F-4172-8640-FAF49DFD42AB}" srcOrd="1" destOrd="0" presId="urn:microsoft.com/office/officeart/2005/8/layout/hierarchy1"/>
    <dgm:cxn modelId="{C2171482-A181-4379-BF59-E61F4A30D543}" type="presParOf" srcId="{6FC710E3-592F-4172-8640-FAF49DFD42AB}" destId="{C78CFA9E-9A8A-4599-8B94-726E7AD9E3EC}" srcOrd="0" destOrd="0" presId="urn:microsoft.com/office/officeart/2005/8/layout/hierarchy1"/>
    <dgm:cxn modelId="{A45479B9-4D66-4C8A-95E6-25CC6C732E45}" type="presParOf" srcId="{C78CFA9E-9A8A-4599-8B94-726E7AD9E3EC}" destId="{B11B96D8-4905-464C-8255-6B0B0AEE33F1}" srcOrd="0" destOrd="0" presId="urn:microsoft.com/office/officeart/2005/8/layout/hierarchy1"/>
    <dgm:cxn modelId="{2003EC9C-33FA-48B1-9A91-BE5D7A251DBB}" type="presParOf" srcId="{C78CFA9E-9A8A-4599-8B94-726E7AD9E3EC}" destId="{5405545F-1CC3-4E24-8B26-263AAC30000E}" srcOrd="1" destOrd="0" presId="urn:microsoft.com/office/officeart/2005/8/layout/hierarchy1"/>
    <dgm:cxn modelId="{DF044452-9555-4D3F-A40A-75C60D63B742}" type="presParOf" srcId="{6FC710E3-592F-4172-8640-FAF49DFD42AB}" destId="{9FA2A25F-FD99-44CF-B304-FF76AA219ABE}" srcOrd="1" destOrd="0" presId="urn:microsoft.com/office/officeart/2005/8/layout/hierarchy1"/>
    <dgm:cxn modelId="{C3055C98-5696-49E8-9A08-E14DAA055D28}" type="presParOf" srcId="{9FA2A25F-FD99-44CF-B304-FF76AA219ABE}" destId="{F080CF4B-A102-4533-BBFE-D4F3803BBCE8}" srcOrd="0" destOrd="0" presId="urn:microsoft.com/office/officeart/2005/8/layout/hierarchy1"/>
    <dgm:cxn modelId="{63674C40-BD76-4B5B-83E2-0A13FB460C65}" type="presParOf" srcId="{9FA2A25F-FD99-44CF-B304-FF76AA219ABE}" destId="{ED77CD26-0553-437F-B4F0-DB789C07FB6C}" srcOrd="1" destOrd="0" presId="urn:microsoft.com/office/officeart/2005/8/layout/hierarchy1"/>
    <dgm:cxn modelId="{BD225D76-977E-497A-B2B7-41D47AFF3BE0}" type="presParOf" srcId="{ED77CD26-0553-437F-B4F0-DB789C07FB6C}" destId="{6ADB5782-FDD6-477A-B208-8CD89559A2E7}" srcOrd="0" destOrd="0" presId="urn:microsoft.com/office/officeart/2005/8/layout/hierarchy1"/>
    <dgm:cxn modelId="{AC48F12A-7B0B-4989-93CD-684F6DF8C85C}" type="presParOf" srcId="{6ADB5782-FDD6-477A-B208-8CD89559A2E7}" destId="{159B449F-414F-434C-9496-5F6F0E7D64E0}" srcOrd="0" destOrd="0" presId="urn:microsoft.com/office/officeart/2005/8/layout/hierarchy1"/>
    <dgm:cxn modelId="{D185FAC8-A017-46EC-97A2-4C7D63EEA504}" type="presParOf" srcId="{6ADB5782-FDD6-477A-B208-8CD89559A2E7}" destId="{BC41CE92-E891-4389-B293-9B4BE17A5147}" srcOrd="1" destOrd="0" presId="urn:microsoft.com/office/officeart/2005/8/layout/hierarchy1"/>
    <dgm:cxn modelId="{3C012365-0493-44DF-BD5C-380D7AF65B4E}" type="presParOf" srcId="{ED77CD26-0553-437F-B4F0-DB789C07FB6C}" destId="{1FC1B581-7FE6-4F25-9BA6-0DCBDF4D2286}" srcOrd="1" destOrd="0" presId="urn:microsoft.com/office/officeart/2005/8/layout/hierarchy1"/>
    <dgm:cxn modelId="{B4844F88-C4F1-4BC9-A5B1-CD80C09CEF8E}" type="presParOf" srcId="{9FA2A25F-FD99-44CF-B304-FF76AA219ABE}" destId="{BBC59C7F-3427-459A-9ED9-320088897BC6}" srcOrd="2" destOrd="0" presId="urn:microsoft.com/office/officeart/2005/8/layout/hierarchy1"/>
    <dgm:cxn modelId="{205FAD66-27D0-4DAB-ABF6-08492FF4EF46}" type="presParOf" srcId="{9FA2A25F-FD99-44CF-B304-FF76AA219ABE}" destId="{499BB069-D8FE-4305-B09F-D00830A5F3CB}" srcOrd="3" destOrd="0" presId="urn:microsoft.com/office/officeart/2005/8/layout/hierarchy1"/>
    <dgm:cxn modelId="{DD998EF1-D353-4BA4-8605-5CE1EE3F1103}" type="presParOf" srcId="{499BB069-D8FE-4305-B09F-D00830A5F3CB}" destId="{0A31929F-BFD8-49DB-972F-D34FAE93C4FC}" srcOrd="0" destOrd="0" presId="urn:microsoft.com/office/officeart/2005/8/layout/hierarchy1"/>
    <dgm:cxn modelId="{317DC418-49ED-4558-8249-6379DB10CACE}" type="presParOf" srcId="{0A31929F-BFD8-49DB-972F-D34FAE93C4FC}" destId="{A0184946-21AC-48D3-B101-6890C71A86A5}" srcOrd="0" destOrd="0" presId="urn:microsoft.com/office/officeart/2005/8/layout/hierarchy1"/>
    <dgm:cxn modelId="{1E2D3AA4-81CB-4141-8E4F-3FD695D1397B}" type="presParOf" srcId="{0A31929F-BFD8-49DB-972F-D34FAE93C4FC}" destId="{66E22CFF-75EF-476C-9C39-E546805948C9}" srcOrd="1" destOrd="0" presId="urn:microsoft.com/office/officeart/2005/8/layout/hierarchy1"/>
    <dgm:cxn modelId="{EA61305B-7625-4302-AB44-7522D9880ADF}" type="presParOf" srcId="{499BB069-D8FE-4305-B09F-D00830A5F3CB}" destId="{95C81868-8377-4C7D-BA97-FB5FFD42C5ED}" srcOrd="1" destOrd="0" presId="urn:microsoft.com/office/officeart/2005/8/layout/hierarchy1"/>
    <dgm:cxn modelId="{01C2195F-740B-4808-AF2D-0F7D152461CD}" type="presParOf" srcId="{9FA2A25F-FD99-44CF-B304-FF76AA219ABE}" destId="{E5C5B5A4-473C-4B5F-A805-D8E68CF861DD}" srcOrd="4" destOrd="0" presId="urn:microsoft.com/office/officeart/2005/8/layout/hierarchy1"/>
    <dgm:cxn modelId="{FCA527C5-592D-4862-8A76-B600C4A8019B}" type="presParOf" srcId="{9FA2A25F-FD99-44CF-B304-FF76AA219ABE}" destId="{709C4E83-6445-4206-A190-F875E912A241}" srcOrd="5" destOrd="0" presId="urn:microsoft.com/office/officeart/2005/8/layout/hierarchy1"/>
    <dgm:cxn modelId="{9673F4A6-BD4E-42C2-A311-6804060F25BC}" type="presParOf" srcId="{709C4E83-6445-4206-A190-F875E912A241}" destId="{21162D8C-36F9-4E82-B0D1-4A6BCBF8ECA3}" srcOrd="0" destOrd="0" presId="urn:microsoft.com/office/officeart/2005/8/layout/hierarchy1"/>
    <dgm:cxn modelId="{98ADD401-FF82-4333-AF14-44D346783231}" type="presParOf" srcId="{21162D8C-36F9-4E82-B0D1-4A6BCBF8ECA3}" destId="{8E87DC23-A959-49A2-B5D8-CDC885C637E4}" srcOrd="0" destOrd="0" presId="urn:microsoft.com/office/officeart/2005/8/layout/hierarchy1"/>
    <dgm:cxn modelId="{24A4DB95-0D0F-4161-AA24-547CFBA50BF2}" type="presParOf" srcId="{21162D8C-36F9-4E82-B0D1-4A6BCBF8ECA3}" destId="{58E3176E-7A35-4D5E-B8B6-32EECD3F68CA}" srcOrd="1" destOrd="0" presId="urn:microsoft.com/office/officeart/2005/8/layout/hierarchy1"/>
    <dgm:cxn modelId="{0B695CFE-8D6C-46E6-95EC-8446A2C7742A}" type="presParOf" srcId="{709C4E83-6445-4206-A190-F875E912A241}" destId="{5774E403-A9D5-43F2-B77C-DE9F4BAD9F5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C09AC2-3588-4177-A919-B617F6D04EB5}"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C"/>
        </a:p>
      </dgm:t>
    </dgm:pt>
    <dgm:pt modelId="{3501F96E-9F94-4AC3-9DB8-0709D8A38947}">
      <dgm:prSet phldrT="[Texto]" custT="1"/>
      <dgm:spPr/>
      <dgm:t>
        <a:bodyPr/>
        <a:lstStyle/>
        <a:p>
          <a:pPr algn="just"/>
          <a:r>
            <a:rPr lang="es-ES" sz="1500" dirty="0"/>
            <a:t>Los objetivos planteados se han cumplido en la investigación, puesto que se analizó las situaciones financieras de las florícolas entre el periodo 2013 y 2016, la normativa vigente sobre el procedimiento que se debe seguir para que el efectivo o sus equivalentes que recibe la empresa sea considerado como un ingreso, además de determinar las deficiencias de esta norma y se determinó el impacto financiero que originó la NIIF 15 en las florícolas que ya implementaron esta normativa.</a:t>
          </a:r>
          <a:endParaRPr lang="es-EC" sz="1500" dirty="0"/>
        </a:p>
      </dgm:t>
    </dgm:pt>
    <dgm:pt modelId="{D205827E-7BC0-4B3E-B200-02CC429F4F11}" type="parTrans" cxnId="{4D041708-AE07-4B39-A4B2-62BD0341078E}">
      <dgm:prSet/>
      <dgm:spPr/>
      <dgm:t>
        <a:bodyPr/>
        <a:lstStyle/>
        <a:p>
          <a:endParaRPr lang="es-EC" sz="1400"/>
        </a:p>
      </dgm:t>
    </dgm:pt>
    <dgm:pt modelId="{8C3643FE-37BB-459D-8532-A7BE41D5EF34}" type="sibTrans" cxnId="{4D041708-AE07-4B39-A4B2-62BD0341078E}">
      <dgm:prSet/>
      <dgm:spPr/>
      <dgm:t>
        <a:bodyPr/>
        <a:lstStyle/>
        <a:p>
          <a:endParaRPr lang="es-EC" sz="1400"/>
        </a:p>
      </dgm:t>
    </dgm:pt>
    <dgm:pt modelId="{B34C2B6A-4D7F-4027-ACBC-7E61119FA3EE}">
      <dgm:prSet custT="1"/>
      <dgm:spPr/>
      <dgm:t>
        <a:bodyPr/>
        <a:lstStyle/>
        <a:p>
          <a:pPr algn="just"/>
          <a:r>
            <a:rPr lang="es-EC" sz="1500" dirty="0"/>
            <a:t>Los organismos controladores no difunden las nuevas normativas y capacitan a la ciudadanía acerca de su tratamiento e implementación, es por ello que la mayoría de ciudadanos desconocen los cambios que van a existir dentro de sus registros y no están preparados para los mismos, por lo que se ocasionan errores en el momento de la adopción de estas normas y especulaciones sobre el tratamiento, provocando información que no está ajustada a la realidad. </a:t>
          </a:r>
        </a:p>
      </dgm:t>
    </dgm:pt>
    <dgm:pt modelId="{73B8B5BC-F1B7-4C51-A8B2-D358E5777C59}" type="parTrans" cxnId="{F432CCAE-6AA1-41CE-88B6-B9555A086354}">
      <dgm:prSet/>
      <dgm:spPr/>
      <dgm:t>
        <a:bodyPr/>
        <a:lstStyle/>
        <a:p>
          <a:endParaRPr lang="es-EC" sz="1400"/>
        </a:p>
      </dgm:t>
    </dgm:pt>
    <dgm:pt modelId="{4F2D3421-FEAA-45C5-860E-5810388365BD}" type="sibTrans" cxnId="{F432CCAE-6AA1-41CE-88B6-B9555A086354}">
      <dgm:prSet/>
      <dgm:spPr/>
      <dgm:t>
        <a:bodyPr/>
        <a:lstStyle/>
        <a:p>
          <a:endParaRPr lang="es-EC" sz="1400"/>
        </a:p>
      </dgm:t>
    </dgm:pt>
    <dgm:pt modelId="{32A0A92E-6DA1-4803-A7C3-0CB69AA3F120}">
      <dgm:prSet custT="1"/>
      <dgm:spPr/>
      <dgm:t>
        <a:bodyPr/>
        <a:lstStyle/>
        <a:p>
          <a:pPr algn="just"/>
          <a:r>
            <a:rPr lang="es-EC" sz="1600" dirty="0"/>
            <a:t>La implementación de la NIIF 15 en las florícolas de Pichincha no provocó cambios de manera representativa en el resultado de los estados financieros, debido a que el giro comercial de este sector no incide en lo establecido por la nueva normativa.</a:t>
          </a:r>
        </a:p>
      </dgm:t>
    </dgm:pt>
    <dgm:pt modelId="{2B0EB5EA-FFAD-45EE-8389-CA29766ADDAE}" type="parTrans" cxnId="{6307FB3E-2C90-4549-AC96-5AA21918F9A5}">
      <dgm:prSet/>
      <dgm:spPr/>
      <dgm:t>
        <a:bodyPr/>
        <a:lstStyle/>
        <a:p>
          <a:endParaRPr lang="es-EC" sz="1400"/>
        </a:p>
      </dgm:t>
    </dgm:pt>
    <dgm:pt modelId="{87642795-5D06-46DA-AA42-4F8834F6EBC7}" type="sibTrans" cxnId="{6307FB3E-2C90-4549-AC96-5AA21918F9A5}">
      <dgm:prSet/>
      <dgm:spPr/>
      <dgm:t>
        <a:bodyPr/>
        <a:lstStyle/>
        <a:p>
          <a:endParaRPr lang="es-EC" sz="1400"/>
        </a:p>
      </dgm:t>
    </dgm:pt>
    <dgm:pt modelId="{DC9B54C2-398A-4098-8FDF-6B983DE25269}">
      <dgm:prSet custT="1"/>
      <dgm:spPr/>
      <dgm:t>
        <a:bodyPr/>
        <a:lstStyle/>
        <a:p>
          <a:pPr algn="just"/>
          <a:r>
            <a:rPr lang="es-EC" sz="1500" dirty="0"/>
            <a:t>En el levantamiento de datos, se evidenció que las personas que están al frente de las florícolas, no tienen conocimientos sobre el tratamiento contable que tiene que dar a sus ingresos ya que la mayoría se dedican a la siembra, producción y venta de flores por costumbre familiar, además de desconocer los incentivos por parte del estado y forma de negociaciones con sus diferentes clientes; esto provoca que sus negocios no crezcan constantemente y quiebren en un periodo corto de haber iniciado sus actividades económicas.</a:t>
          </a:r>
        </a:p>
      </dgm:t>
    </dgm:pt>
    <dgm:pt modelId="{C4EE3007-4BC0-46D9-8F07-D38DE2F06B36}" type="parTrans" cxnId="{7030D680-6358-4FD6-BA52-1D60BB9A8AE4}">
      <dgm:prSet/>
      <dgm:spPr/>
      <dgm:t>
        <a:bodyPr/>
        <a:lstStyle/>
        <a:p>
          <a:endParaRPr lang="es-EC" sz="1400"/>
        </a:p>
      </dgm:t>
    </dgm:pt>
    <dgm:pt modelId="{C22D2DE1-9591-4AE0-B47C-446837168FA2}" type="sibTrans" cxnId="{7030D680-6358-4FD6-BA52-1D60BB9A8AE4}">
      <dgm:prSet/>
      <dgm:spPr/>
      <dgm:t>
        <a:bodyPr/>
        <a:lstStyle/>
        <a:p>
          <a:endParaRPr lang="es-EC" sz="1400"/>
        </a:p>
      </dgm:t>
    </dgm:pt>
    <dgm:pt modelId="{996D8944-8FEA-4F70-92FA-C0FDED45D7B8}">
      <dgm:prSet custT="1"/>
      <dgm:spPr/>
      <dgm:t>
        <a:bodyPr/>
        <a:lstStyle/>
        <a:p>
          <a:pPr algn="just"/>
          <a:r>
            <a:rPr lang="es-EC" sz="1500" dirty="0"/>
            <a:t>El proyecto de investigación permite conocer en que consiste el giro comercial de las florícolas y su participación en la economía ecuatoriana, el nivel de conocimiento que tienen las mismas sobre las normativas que establecen los procesos para el reconocimiento de las diferentes cuentas del plan contable y como se preparan antes los cambios que estas normas presentaran en un periodo de tiempo determinado.</a:t>
          </a:r>
        </a:p>
      </dgm:t>
    </dgm:pt>
    <dgm:pt modelId="{2F250DC0-568B-4495-A6FF-9656086AD428}" type="parTrans" cxnId="{52517628-42F8-4D74-9B42-D7E889C45FCA}">
      <dgm:prSet/>
      <dgm:spPr/>
      <dgm:t>
        <a:bodyPr/>
        <a:lstStyle/>
        <a:p>
          <a:endParaRPr lang="es-EC" sz="1400"/>
        </a:p>
      </dgm:t>
    </dgm:pt>
    <dgm:pt modelId="{300DED31-81A9-4DF5-AC15-3251717DAFCE}" type="sibTrans" cxnId="{52517628-42F8-4D74-9B42-D7E889C45FCA}">
      <dgm:prSet/>
      <dgm:spPr/>
      <dgm:t>
        <a:bodyPr/>
        <a:lstStyle/>
        <a:p>
          <a:endParaRPr lang="es-EC" sz="1400"/>
        </a:p>
      </dgm:t>
    </dgm:pt>
    <dgm:pt modelId="{F444C9A8-A01F-4CFB-8A1C-ADE95CF14578}" type="pres">
      <dgm:prSet presAssocID="{C6C09AC2-3588-4177-A919-B617F6D04EB5}" presName="Name0" presStyleCnt="0">
        <dgm:presLayoutVars>
          <dgm:chMax/>
          <dgm:chPref/>
          <dgm:dir/>
        </dgm:presLayoutVars>
      </dgm:prSet>
      <dgm:spPr/>
      <dgm:t>
        <a:bodyPr/>
        <a:lstStyle/>
        <a:p>
          <a:endParaRPr lang="es-EC"/>
        </a:p>
      </dgm:t>
    </dgm:pt>
    <dgm:pt modelId="{6FD05412-633E-46F9-A3E7-3B0FD2DD2110}" type="pres">
      <dgm:prSet presAssocID="{3501F96E-9F94-4AC3-9DB8-0709D8A38947}" presName="parenttextcomposite" presStyleCnt="0"/>
      <dgm:spPr/>
    </dgm:pt>
    <dgm:pt modelId="{7370B71F-FF95-430C-B3EE-87D07B309959}" type="pres">
      <dgm:prSet presAssocID="{3501F96E-9F94-4AC3-9DB8-0709D8A38947}" presName="parenttext" presStyleLbl="revTx" presStyleIdx="0" presStyleCnt="5" custScaleX="107443" custLinFactNeighborX="-140" custLinFactNeighborY="-12847">
        <dgm:presLayoutVars>
          <dgm:chMax/>
          <dgm:chPref val="2"/>
          <dgm:bulletEnabled val="1"/>
        </dgm:presLayoutVars>
      </dgm:prSet>
      <dgm:spPr/>
      <dgm:t>
        <a:bodyPr/>
        <a:lstStyle/>
        <a:p>
          <a:endParaRPr lang="es-EC"/>
        </a:p>
      </dgm:t>
    </dgm:pt>
    <dgm:pt modelId="{4A9677D8-E4CD-4234-B38F-8E457530886A}" type="pres">
      <dgm:prSet presAssocID="{3501F96E-9F94-4AC3-9DB8-0709D8A38947}" presName="parallelogramComposite" presStyleCnt="0"/>
      <dgm:spPr/>
    </dgm:pt>
    <dgm:pt modelId="{84422A24-7755-49A7-BA9E-84C8EE78D497}" type="pres">
      <dgm:prSet presAssocID="{3501F96E-9F94-4AC3-9DB8-0709D8A38947}" presName="parallelogram1" presStyleLbl="alignNode1" presStyleIdx="0" presStyleCnt="35" custLinFactNeighborX="27213" custLinFactNeighborY="-73515"/>
      <dgm:spPr/>
    </dgm:pt>
    <dgm:pt modelId="{5E36872C-BCE9-442C-8F8C-7BF01FC00440}" type="pres">
      <dgm:prSet presAssocID="{3501F96E-9F94-4AC3-9DB8-0709D8A38947}" presName="parallelogram2" presStyleLbl="alignNode1" presStyleIdx="1" presStyleCnt="35" custLinFactNeighborX="27213" custLinFactNeighborY="-73515"/>
      <dgm:spPr/>
    </dgm:pt>
    <dgm:pt modelId="{901F3707-AE3C-4772-A4EC-D7F29A005740}" type="pres">
      <dgm:prSet presAssocID="{3501F96E-9F94-4AC3-9DB8-0709D8A38947}" presName="parallelogram3" presStyleLbl="alignNode1" presStyleIdx="2" presStyleCnt="35" custLinFactNeighborX="27213" custLinFactNeighborY="-73515"/>
      <dgm:spPr/>
    </dgm:pt>
    <dgm:pt modelId="{20B14038-E621-4F63-8F7D-5E8123193D9B}" type="pres">
      <dgm:prSet presAssocID="{3501F96E-9F94-4AC3-9DB8-0709D8A38947}" presName="parallelogram4" presStyleLbl="alignNode1" presStyleIdx="3" presStyleCnt="35" custLinFactY="-13035" custLinFactNeighborX="27213" custLinFactNeighborY="-100000"/>
      <dgm:spPr/>
    </dgm:pt>
    <dgm:pt modelId="{BC1E5E22-0DAE-423E-B779-DD54855F907C}" type="pres">
      <dgm:prSet presAssocID="{3501F96E-9F94-4AC3-9DB8-0709D8A38947}" presName="parallelogram5" presStyleLbl="alignNode1" presStyleIdx="4" presStyleCnt="35" custLinFactY="-13035" custLinFactNeighborX="27213" custLinFactNeighborY="-100000"/>
      <dgm:spPr/>
    </dgm:pt>
    <dgm:pt modelId="{A9B65995-DCD7-4B30-9AC0-EFDD2EBFD3F6}" type="pres">
      <dgm:prSet presAssocID="{3501F96E-9F94-4AC3-9DB8-0709D8A38947}" presName="parallelogram6" presStyleLbl="alignNode1" presStyleIdx="5" presStyleCnt="35" custLinFactY="-13035" custLinFactNeighborX="27213" custLinFactNeighborY="-100000"/>
      <dgm:spPr/>
    </dgm:pt>
    <dgm:pt modelId="{33337E4E-8024-4967-AEB4-6BB56EDD7688}" type="pres">
      <dgm:prSet presAssocID="{3501F96E-9F94-4AC3-9DB8-0709D8A38947}" presName="parallelogram7" presStyleLbl="alignNode1" presStyleIdx="6" presStyleCnt="35" custLinFactY="-13035" custLinFactNeighborX="27213" custLinFactNeighborY="-100000"/>
      <dgm:spPr/>
    </dgm:pt>
    <dgm:pt modelId="{FFEC4BD2-29AD-44A5-B391-B304FB5EC780}" type="pres">
      <dgm:prSet presAssocID="{8C3643FE-37BB-459D-8532-A7BE41D5EF34}" presName="sibTrans" presStyleCnt="0"/>
      <dgm:spPr/>
    </dgm:pt>
    <dgm:pt modelId="{1EF27893-C943-4F9E-9C20-857D7E06A195}" type="pres">
      <dgm:prSet presAssocID="{B34C2B6A-4D7F-4027-ACBC-7E61119FA3EE}" presName="parenttextcomposite" presStyleCnt="0"/>
      <dgm:spPr/>
    </dgm:pt>
    <dgm:pt modelId="{B9F1D751-449A-49FF-B45F-7537C16E7EE4}" type="pres">
      <dgm:prSet presAssocID="{B34C2B6A-4D7F-4027-ACBC-7E61119FA3EE}" presName="parenttext" presStyleLbl="revTx" presStyleIdx="1" presStyleCnt="5" custScaleX="107443" custLinFactNeighborY="10914">
        <dgm:presLayoutVars>
          <dgm:chMax/>
          <dgm:chPref val="2"/>
          <dgm:bulletEnabled val="1"/>
        </dgm:presLayoutVars>
      </dgm:prSet>
      <dgm:spPr/>
      <dgm:t>
        <a:bodyPr/>
        <a:lstStyle/>
        <a:p>
          <a:endParaRPr lang="es-EC"/>
        </a:p>
      </dgm:t>
    </dgm:pt>
    <dgm:pt modelId="{5F6945D6-2F86-4CD9-986F-6535B2979463}" type="pres">
      <dgm:prSet presAssocID="{B34C2B6A-4D7F-4027-ACBC-7E61119FA3EE}" presName="parallelogramComposite" presStyleCnt="0"/>
      <dgm:spPr/>
    </dgm:pt>
    <dgm:pt modelId="{25350C06-EC16-499B-B0CC-8F5C63D7E5AC}" type="pres">
      <dgm:prSet presAssocID="{B34C2B6A-4D7F-4027-ACBC-7E61119FA3EE}" presName="parallelogram1" presStyleLbl="alignNode1" presStyleIdx="7" presStyleCnt="35" custLinFactNeighborX="19761" custLinFactNeighborY="-15832"/>
      <dgm:spPr/>
    </dgm:pt>
    <dgm:pt modelId="{224EDAAE-5C0A-49B1-B187-9453299CA103}" type="pres">
      <dgm:prSet presAssocID="{B34C2B6A-4D7F-4027-ACBC-7E61119FA3EE}" presName="parallelogram2" presStyleLbl="alignNode1" presStyleIdx="8" presStyleCnt="35" custLinFactNeighborX="25899" custLinFactNeighborY="-15832"/>
      <dgm:spPr/>
    </dgm:pt>
    <dgm:pt modelId="{674A19E7-E6D2-49CE-BF4C-3E8D23979906}" type="pres">
      <dgm:prSet presAssocID="{B34C2B6A-4D7F-4027-ACBC-7E61119FA3EE}" presName="parallelogram3" presStyleLbl="alignNode1" presStyleIdx="9" presStyleCnt="35" custLinFactNeighborX="27213" custLinFactNeighborY="-55351"/>
      <dgm:spPr/>
    </dgm:pt>
    <dgm:pt modelId="{ABC80181-3B68-4A39-A200-1327ACBA53DA}" type="pres">
      <dgm:prSet presAssocID="{B34C2B6A-4D7F-4027-ACBC-7E61119FA3EE}" presName="parallelogram4" presStyleLbl="alignNode1" presStyleIdx="10" presStyleCnt="35" custLinFactNeighborX="27213" custLinFactNeighborY="-84588"/>
      <dgm:spPr/>
    </dgm:pt>
    <dgm:pt modelId="{DBFE7427-D31F-416F-94E9-1C3AF6F967E3}" type="pres">
      <dgm:prSet presAssocID="{B34C2B6A-4D7F-4027-ACBC-7E61119FA3EE}" presName="parallelogram5" presStyleLbl="alignNode1" presStyleIdx="11" presStyleCnt="35" custLinFactNeighborX="27213" custLinFactNeighborY="-84588"/>
      <dgm:spPr/>
    </dgm:pt>
    <dgm:pt modelId="{424C7BFA-D832-4B11-82E8-807FABA65AC4}" type="pres">
      <dgm:prSet presAssocID="{B34C2B6A-4D7F-4027-ACBC-7E61119FA3EE}" presName="parallelogram6" presStyleLbl="alignNode1" presStyleIdx="12" presStyleCnt="35" custLinFactNeighborX="27213" custLinFactNeighborY="-84588"/>
      <dgm:spPr/>
    </dgm:pt>
    <dgm:pt modelId="{E96BFA27-9DD3-4478-ABA7-AE4CC424E82F}" type="pres">
      <dgm:prSet presAssocID="{B34C2B6A-4D7F-4027-ACBC-7E61119FA3EE}" presName="parallelogram7" presStyleLbl="alignNode1" presStyleIdx="13" presStyleCnt="35" custLinFactNeighborX="27213" custLinFactNeighborY="-84588"/>
      <dgm:spPr/>
    </dgm:pt>
    <dgm:pt modelId="{EE135B9A-DE4B-4C13-BF05-F52DD79B8968}" type="pres">
      <dgm:prSet presAssocID="{4F2D3421-FEAA-45C5-860E-5810388365BD}" presName="sibTrans" presStyleCnt="0"/>
      <dgm:spPr/>
    </dgm:pt>
    <dgm:pt modelId="{9464C514-22A4-4EBA-B434-7B8B8D46A20F}" type="pres">
      <dgm:prSet presAssocID="{32A0A92E-6DA1-4803-A7C3-0CB69AA3F120}" presName="parenttextcomposite" presStyleCnt="0"/>
      <dgm:spPr/>
    </dgm:pt>
    <dgm:pt modelId="{85CEA2EA-B934-4AC5-9BF5-852CDEB76C68}" type="pres">
      <dgm:prSet presAssocID="{32A0A92E-6DA1-4803-A7C3-0CB69AA3F120}" presName="parenttext" presStyleLbl="revTx" presStyleIdx="2" presStyleCnt="5" custScaleX="107443" custLinFactNeighborY="-23287">
        <dgm:presLayoutVars>
          <dgm:chMax/>
          <dgm:chPref val="2"/>
          <dgm:bulletEnabled val="1"/>
        </dgm:presLayoutVars>
      </dgm:prSet>
      <dgm:spPr/>
      <dgm:t>
        <a:bodyPr/>
        <a:lstStyle/>
        <a:p>
          <a:endParaRPr lang="es-EC"/>
        </a:p>
      </dgm:t>
    </dgm:pt>
    <dgm:pt modelId="{2D4E1127-DDFA-4AC6-B5A2-1B8D6A917D53}" type="pres">
      <dgm:prSet presAssocID="{32A0A92E-6DA1-4803-A7C3-0CB69AA3F120}" presName="parallelogramComposite" presStyleCnt="0"/>
      <dgm:spPr/>
    </dgm:pt>
    <dgm:pt modelId="{E526BA16-EEBE-4B52-9DE8-FA352A0933CA}" type="pres">
      <dgm:prSet presAssocID="{32A0A92E-6DA1-4803-A7C3-0CB69AA3F120}" presName="parallelogram1" presStyleLbl="alignNode1" presStyleIdx="14" presStyleCnt="35" custLinFactY="-34786" custLinFactNeighborX="27213" custLinFactNeighborY="-100000"/>
      <dgm:spPr/>
    </dgm:pt>
    <dgm:pt modelId="{DE4F290A-042D-4531-99C3-38495403EDA0}" type="pres">
      <dgm:prSet presAssocID="{32A0A92E-6DA1-4803-A7C3-0CB69AA3F120}" presName="parallelogram2" presStyleLbl="alignNode1" presStyleIdx="15" presStyleCnt="35" custLinFactY="-34786" custLinFactNeighborX="27213" custLinFactNeighborY="-100000"/>
      <dgm:spPr/>
    </dgm:pt>
    <dgm:pt modelId="{79E209B3-CAB3-4B3C-8B7F-9CE05C411F87}" type="pres">
      <dgm:prSet presAssocID="{32A0A92E-6DA1-4803-A7C3-0CB69AA3F120}" presName="parallelogram3" presStyleLbl="alignNode1" presStyleIdx="16" presStyleCnt="35" custLinFactY="-34786" custLinFactNeighborX="27213" custLinFactNeighborY="-100000"/>
      <dgm:spPr/>
    </dgm:pt>
    <dgm:pt modelId="{D93C14DD-246A-4C20-869A-4751A9B02848}" type="pres">
      <dgm:prSet presAssocID="{32A0A92E-6DA1-4803-A7C3-0CB69AA3F120}" presName="parallelogram4" presStyleLbl="alignNode1" presStyleIdx="17" presStyleCnt="35" custLinFactY="-34786" custLinFactNeighborX="27213" custLinFactNeighborY="-100000"/>
      <dgm:spPr/>
    </dgm:pt>
    <dgm:pt modelId="{CCE7EBFB-26DF-44BD-97EF-CCE7EC565191}" type="pres">
      <dgm:prSet presAssocID="{32A0A92E-6DA1-4803-A7C3-0CB69AA3F120}" presName="parallelogram5" presStyleLbl="alignNode1" presStyleIdx="18" presStyleCnt="35" custLinFactY="-34786" custLinFactNeighborX="27213" custLinFactNeighborY="-100000"/>
      <dgm:spPr/>
    </dgm:pt>
    <dgm:pt modelId="{520BDF51-8CCB-4D64-971E-EF3E2E5484C8}" type="pres">
      <dgm:prSet presAssocID="{32A0A92E-6DA1-4803-A7C3-0CB69AA3F120}" presName="parallelogram6" presStyleLbl="alignNode1" presStyleIdx="19" presStyleCnt="35" custLinFactY="-34786" custLinFactNeighborX="27213" custLinFactNeighborY="-100000"/>
      <dgm:spPr/>
    </dgm:pt>
    <dgm:pt modelId="{64C8A4D1-EE02-4EC0-BE7E-88E5A13D90BB}" type="pres">
      <dgm:prSet presAssocID="{32A0A92E-6DA1-4803-A7C3-0CB69AA3F120}" presName="parallelogram7" presStyleLbl="alignNode1" presStyleIdx="20" presStyleCnt="35" custLinFactY="-34786" custLinFactNeighborX="27213" custLinFactNeighborY="-100000"/>
      <dgm:spPr/>
    </dgm:pt>
    <dgm:pt modelId="{64F38A55-EF51-4673-8F4C-621938339E77}" type="pres">
      <dgm:prSet presAssocID="{87642795-5D06-46DA-AA42-4F8834F6EBC7}" presName="sibTrans" presStyleCnt="0"/>
      <dgm:spPr/>
    </dgm:pt>
    <dgm:pt modelId="{D0A0C215-6750-4D79-B30F-7F71ED70BD6D}" type="pres">
      <dgm:prSet presAssocID="{DC9B54C2-398A-4098-8FDF-6B983DE25269}" presName="parenttextcomposite" presStyleCnt="0"/>
      <dgm:spPr/>
    </dgm:pt>
    <dgm:pt modelId="{B4871351-D9E3-4953-8D92-7BF7B37B7F8F}" type="pres">
      <dgm:prSet presAssocID="{DC9B54C2-398A-4098-8FDF-6B983DE25269}" presName="parenttext" presStyleLbl="revTx" presStyleIdx="3" presStyleCnt="5" custScaleX="107443" custLinFactNeighborY="13531">
        <dgm:presLayoutVars>
          <dgm:chMax/>
          <dgm:chPref val="2"/>
          <dgm:bulletEnabled val="1"/>
        </dgm:presLayoutVars>
      </dgm:prSet>
      <dgm:spPr/>
      <dgm:t>
        <a:bodyPr/>
        <a:lstStyle/>
        <a:p>
          <a:endParaRPr lang="es-EC"/>
        </a:p>
      </dgm:t>
    </dgm:pt>
    <dgm:pt modelId="{4C5D1BAF-95C1-4FA3-A1E6-F1FAC0FE2C14}" type="pres">
      <dgm:prSet presAssocID="{DC9B54C2-398A-4098-8FDF-6B983DE25269}" presName="parallelogramComposite" presStyleCnt="0"/>
      <dgm:spPr/>
    </dgm:pt>
    <dgm:pt modelId="{96920CAF-A226-4E16-83F5-37D6CE576821}" type="pres">
      <dgm:prSet presAssocID="{DC9B54C2-398A-4098-8FDF-6B983DE25269}" presName="parallelogram1" presStyleLbl="alignNode1" presStyleIdx="21" presStyleCnt="35" custLinFactNeighborX="27213" custLinFactNeighborY="41456"/>
      <dgm:spPr/>
    </dgm:pt>
    <dgm:pt modelId="{F2051D2A-ABA6-4B92-8B83-EC6062FAF024}" type="pres">
      <dgm:prSet presAssocID="{DC9B54C2-398A-4098-8FDF-6B983DE25269}" presName="parallelogram2" presStyleLbl="alignNode1" presStyleIdx="22" presStyleCnt="35" custLinFactNeighborX="27213" custLinFactNeighborY="41456"/>
      <dgm:spPr/>
    </dgm:pt>
    <dgm:pt modelId="{C394960D-77A9-4E79-8E4A-A5C500A43877}" type="pres">
      <dgm:prSet presAssocID="{DC9B54C2-398A-4098-8FDF-6B983DE25269}" presName="parallelogram3" presStyleLbl="alignNode1" presStyleIdx="23" presStyleCnt="35" custLinFactNeighborX="27213" custLinFactNeighborY="41456"/>
      <dgm:spPr/>
    </dgm:pt>
    <dgm:pt modelId="{17C8A74A-D4B8-4EA9-8A64-DCEAAB827599}" type="pres">
      <dgm:prSet presAssocID="{DC9B54C2-398A-4098-8FDF-6B983DE25269}" presName="parallelogram4" presStyleLbl="alignNode1" presStyleIdx="24" presStyleCnt="35" custLinFactNeighborX="27213" custLinFactNeighborY="41456"/>
      <dgm:spPr/>
    </dgm:pt>
    <dgm:pt modelId="{CAA5E9A5-53C0-400F-BEE5-47864FE5F3A7}" type="pres">
      <dgm:prSet presAssocID="{DC9B54C2-398A-4098-8FDF-6B983DE25269}" presName="parallelogram5" presStyleLbl="alignNode1" presStyleIdx="25" presStyleCnt="35" custLinFactNeighborX="27213" custLinFactNeighborY="41456"/>
      <dgm:spPr/>
    </dgm:pt>
    <dgm:pt modelId="{C06C48BA-3769-4218-B164-AD53DE143A06}" type="pres">
      <dgm:prSet presAssocID="{DC9B54C2-398A-4098-8FDF-6B983DE25269}" presName="parallelogram6" presStyleLbl="alignNode1" presStyleIdx="26" presStyleCnt="35" custLinFactNeighborX="27213" custLinFactNeighborY="41456"/>
      <dgm:spPr/>
    </dgm:pt>
    <dgm:pt modelId="{6D0292BF-3784-4F88-A5F3-630C12FFB41D}" type="pres">
      <dgm:prSet presAssocID="{DC9B54C2-398A-4098-8FDF-6B983DE25269}" presName="parallelogram7" presStyleLbl="alignNode1" presStyleIdx="27" presStyleCnt="35" custLinFactNeighborX="27213" custLinFactNeighborY="41456"/>
      <dgm:spPr/>
    </dgm:pt>
    <dgm:pt modelId="{5F8A9AB9-C41C-45A6-B134-67985FE1E87D}" type="pres">
      <dgm:prSet presAssocID="{C22D2DE1-9591-4AE0-B47C-446837168FA2}" presName="sibTrans" presStyleCnt="0"/>
      <dgm:spPr/>
    </dgm:pt>
    <dgm:pt modelId="{C68922B1-5412-46D8-A544-8CF9AB396C2C}" type="pres">
      <dgm:prSet presAssocID="{996D8944-8FEA-4F70-92FA-C0FDED45D7B8}" presName="parenttextcomposite" presStyleCnt="0"/>
      <dgm:spPr/>
    </dgm:pt>
    <dgm:pt modelId="{9CC0E180-76F7-4037-B48C-B3595B77D39E}" type="pres">
      <dgm:prSet presAssocID="{996D8944-8FEA-4F70-92FA-C0FDED45D7B8}" presName="parenttext" presStyleLbl="revTx" presStyleIdx="4" presStyleCnt="5" custScaleX="105501" custLinFactNeighborX="0" custLinFactNeighborY="14574">
        <dgm:presLayoutVars>
          <dgm:chMax/>
          <dgm:chPref val="2"/>
          <dgm:bulletEnabled val="1"/>
        </dgm:presLayoutVars>
      </dgm:prSet>
      <dgm:spPr/>
      <dgm:t>
        <a:bodyPr/>
        <a:lstStyle/>
        <a:p>
          <a:endParaRPr lang="es-EC"/>
        </a:p>
      </dgm:t>
    </dgm:pt>
    <dgm:pt modelId="{34AAB015-EB80-435A-AEB5-71CA1F1AB45D}" type="pres">
      <dgm:prSet presAssocID="{996D8944-8FEA-4F70-92FA-C0FDED45D7B8}" presName="parallelogramComposite" presStyleCnt="0"/>
      <dgm:spPr/>
    </dgm:pt>
    <dgm:pt modelId="{5DF86100-31CB-478D-A09D-730B30FADDBB}" type="pres">
      <dgm:prSet presAssocID="{996D8944-8FEA-4F70-92FA-C0FDED45D7B8}" presName="parallelogram1" presStyleLbl="alignNode1" presStyleIdx="28" presStyleCnt="35" custLinFactNeighborX="27213" custLinFactNeighborY="38660"/>
      <dgm:spPr/>
    </dgm:pt>
    <dgm:pt modelId="{39A4CC66-5149-4510-87B4-BFE1751A4DCE}" type="pres">
      <dgm:prSet presAssocID="{996D8944-8FEA-4F70-92FA-C0FDED45D7B8}" presName="parallelogram2" presStyleLbl="alignNode1" presStyleIdx="29" presStyleCnt="35" custLinFactNeighborX="27213" custLinFactNeighborY="38660"/>
      <dgm:spPr/>
    </dgm:pt>
    <dgm:pt modelId="{D11ACF12-1AE5-473C-9F60-5790CB0B5045}" type="pres">
      <dgm:prSet presAssocID="{996D8944-8FEA-4F70-92FA-C0FDED45D7B8}" presName="parallelogram3" presStyleLbl="alignNode1" presStyleIdx="30" presStyleCnt="35" custLinFactNeighborX="27213" custLinFactNeighborY="38660"/>
      <dgm:spPr/>
    </dgm:pt>
    <dgm:pt modelId="{182EB6AE-654A-4D35-AB2C-DA3E2B4514E5}" type="pres">
      <dgm:prSet presAssocID="{996D8944-8FEA-4F70-92FA-C0FDED45D7B8}" presName="parallelogram4" presStyleLbl="alignNode1" presStyleIdx="31" presStyleCnt="35" custLinFactNeighborX="27213" custLinFactNeighborY="38660"/>
      <dgm:spPr/>
    </dgm:pt>
    <dgm:pt modelId="{73368424-9218-49C6-ACC2-CAF7F4570043}" type="pres">
      <dgm:prSet presAssocID="{996D8944-8FEA-4F70-92FA-C0FDED45D7B8}" presName="parallelogram5" presStyleLbl="alignNode1" presStyleIdx="32" presStyleCnt="35" custLinFactNeighborX="27213" custLinFactNeighborY="38660"/>
      <dgm:spPr/>
    </dgm:pt>
    <dgm:pt modelId="{A29FD534-9735-4427-8DEA-5FA1DF0D6073}" type="pres">
      <dgm:prSet presAssocID="{996D8944-8FEA-4F70-92FA-C0FDED45D7B8}" presName="parallelogram6" presStyleLbl="alignNode1" presStyleIdx="33" presStyleCnt="35" custLinFactNeighborX="27213" custLinFactNeighborY="38660"/>
      <dgm:spPr/>
    </dgm:pt>
    <dgm:pt modelId="{1AB434CF-49F7-4852-A59E-9C958462F2B1}" type="pres">
      <dgm:prSet presAssocID="{996D8944-8FEA-4F70-92FA-C0FDED45D7B8}" presName="parallelogram7" presStyleLbl="alignNode1" presStyleIdx="34" presStyleCnt="35" custLinFactNeighborX="27213" custLinFactNeighborY="38660"/>
      <dgm:spPr/>
    </dgm:pt>
  </dgm:ptLst>
  <dgm:cxnLst>
    <dgm:cxn modelId="{6307FB3E-2C90-4549-AC96-5AA21918F9A5}" srcId="{C6C09AC2-3588-4177-A919-B617F6D04EB5}" destId="{32A0A92E-6DA1-4803-A7C3-0CB69AA3F120}" srcOrd="2" destOrd="0" parTransId="{2B0EB5EA-FFAD-45EE-8389-CA29766ADDAE}" sibTransId="{87642795-5D06-46DA-AA42-4F8834F6EBC7}"/>
    <dgm:cxn modelId="{4F319AA0-3951-452B-8F66-E07177CFAA07}" type="presOf" srcId="{B34C2B6A-4D7F-4027-ACBC-7E61119FA3EE}" destId="{B9F1D751-449A-49FF-B45F-7537C16E7EE4}" srcOrd="0" destOrd="0" presId="urn:microsoft.com/office/officeart/2008/layout/VerticalAccentList"/>
    <dgm:cxn modelId="{F432CCAE-6AA1-41CE-88B6-B9555A086354}" srcId="{C6C09AC2-3588-4177-A919-B617F6D04EB5}" destId="{B34C2B6A-4D7F-4027-ACBC-7E61119FA3EE}" srcOrd="1" destOrd="0" parTransId="{73B8B5BC-F1B7-4C51-A8B2-D358E5777C59}" sibTransId="{4F2D3421-FEAA-45C5-860E-5810388365BD}"/>
    <dgm:cxn modelId="{201CBF47-009D-49CD-AD32-4829162B7AF4}" type="presOf" srcId="{32A0A92E-6DA1-4803-A7C3-0CB69AA3F120}" destId="{85CEA2EA-B934-4AC5-9BF5-852CDEB76C68}" srcOrd="0" destOrd="0" presId="urn:microsoft.com/office/officeart/2008/layout/VerticalAccentList"/>
    <dgm:cxn modelId="{C9293A76-EEE9-4913-980B-82FA67816479}" type="presOf" srcId="{3501F96E-9F94-4AC3-9DB8-0709D8A38947}" destId="{7370B71F-FF95-430C-B3EE-87D07B309959}" srcOrd="0" destOrd="0" presId="urn:microsoft.com/office/officeart/2008/layout/VerticalAccentList"/>
    <dgm:cxn modelId="{7030D680-6358-4FD6-BA52-1D60BB9A8AE4}" srcId="{C6C09AC2-3588-4177-A919-B617F6D04EB5}" destId="{DC9B54C2-398A-4098-8FDF-6B983DE25269}" srcOrd="3" destOrd="0" parTransId="{C4EE3007-4BC0-46D9-8F07-D38DE2F06B36}" sibTransId="{C22D2DE1-9591-4AE0-B47C-446837168FA2}"/>
    <dgm:cxn modelId="{4D041708-AE07-4B39-A4B2-62BD0341078E}" srcId="{C6C09AC2-3588-4177-A919-B617F6D04EB5}" destId="{3501F96E-9F94-4AC3-9DB8-0709D8A38947}" srcOrd="0" destOrd="0" parTransId="{D205827E-7BC0-4B3E-B200-02CC429F4F11}" sibTransId="{8C3643FE-37BB-459D-8532-A7BE41D5EF34}"/>
    <dgm:cxn modelId="{2FBAA018-C93E-41F9-929D-CC251723A7CF}" type="presOf" srcId="{C6C09AC2-3588-4177-A919-B617F6D04EB5}" destId="{F444C9A8-A01F-4CFB-8A1C-ADE95CF14578}" srcOrd="0" destOrd="0" presId="urn:microsoft.com/office/officeart/2008/layout/VerticalAccentList"/>
    <dgm:cxn modelId="{52517628-42F8-4D74-9B42-D7E889C45FCA}" srcId="{C6C09AC2-3588-4177-A919-B617F6D04EB5}" destId="{996D8944-8FEA-4F70-92FA-C0FDED45D7B8}" srcOrd="4" destOrd="0" parTransId="{2F250DC0-568B-4495-A6FF-9656086AD428}" sibTransId="{300DED31-81A9-4DF5-AC15-3251717DAFCE}"/>
    <dgm:cxn modelId="{A7D86248-DA87-4A22-A578-8CAD5CA009EE}" type="presOf" srcId="{996D8944-8FEA-4F70-92FA-C0FDED45D7B8}" destId="{9CC0E180-76F7-4037-B48C-B3595B77D39E}" srcOrd="0" destOrd="0" presId="urn:microsoft.com/office/officeart/2008/layout/VerticalAccentList"/>
    <dgm:cxn modelId="{7B06C7EF-02E8-45B5-B569-345A9B2C2063}" type="presOf" srcId="{DC9B54C2-398A-4098-8FDF-6B983DE25269}" destId="{B4871351-D9E3-4953-8D92-7BF7B37B7F8F}" srcOrd="0" destOrd="0" presId="urn:microsoft.com/office/officeart/2008/layout/VerticalAccentList"/>
    <dgm:cxn modelId="{AB512616-1F50-485B-8CD9-7DB9291C6E3A}" type="presParOf" srcId="{F444C9A8-A01F-4CFB-8A1C-ADE95CF14578}" destId="{6FD05412-633E-46F9-A3E7-3B0FD2DD2110}" srcOrd="0" destOrd="0" presId="urn:microsoft.com/office/officeart/2008/layout/VerticalAccentList"/>
    <dgm:cxn modelId="{3717F170-95B2-4AD0-A349-CB5A4CCBA502}" type="presParOf" srcId="{6FD05412-633E-46F9-A3E7-3B0FD2DD2110}" destId="{7370B71F-FF95-430C-B3EE-87D07B309959}" srcOrd="0" destOrd="0" presId="urn:microsoft.com/office/officeart/2008/layout/VerticalAccentList"/>
    <dgm:cxn modelId="{6F713FDC-7A4C-4C8F-8FB0-16E4DFDE8AC3}" type="presParOf" srcId="{F444C9A8-A01F-4CFB-8A1C-ADE95CF14578}" destId="{4A9677D8-E4CD-4234-B38F-8E457530886A}" srcOrd="1" destOrd="0" presId="urn:microsoft.com/office/officeart/2008/layout/VerticalAccentList"/>
    <dgm:cxn modelId="{8AB44B43-8ED2-4710-B97D-4E53DAE75A51}" type="presParOf" srcId="{4A9677D8-E4CD-4234-B38F-8E457530886A}" destId="{84422A24-7755-49A7-BA9E-84C8EE78D497}" srcOrd="0" destOrd="0" presId="urn:microsoft.com/office/officeart/2008/layout/VerticalAccentList"/>
    <dgm:cxn modelId="{40713AFB-C590-4D23-A8D3-7051015EC0C9}" type="presParOf" srcId="{4A9677D8-E4CD-4234-B38F-8E457530886A}" destId="{5E36872C-BCE9-442C-8F8C-7BF01FC00440}" srcOrd="1" destOrd="0" presId="urn:microsoft.com/office/officeart/2008/layout/VerticalAccentList"/>
    <dgm:cxn modelId="{09D41972-864E-4A1F-A08B-BAD2818EC107}" type="presParOf" srcId="{4A9677D8-E4CD-4234-B38F-8E457530886A}" destId="{901F3707-AE3C-4772-A4EC-D7F29A005740}" srcOrd="2" destOrd="0" presId="urn:microsoft.com/office/officeart/2008/layout/VerticalAccentList"/>
    <dgm:cxn modelId="{19553FB3-BA36-4BB2-855B-02AF25EEF7DC}" type="presParOf" srcId="{4A9677D8-E4CD-4234-B38F-8E457530886A}" destId="{20B14038-E621-4F63-8F7D-5E8123193D9B}" srcOrd="3" destOrd="0" presId="urn:microsoft.com/office/officeart/2008/layout/VerticalAccentList"/>
    <dgm:cxn modelId="{BC7E7582-EC6F-4957-A729-B60A76B8E5B5}" type="presParOf" srcId="{4A9677D8-E4CD-4234-B38F-8E457530886A}" destId="{BC1E5E22-0DAE-423E-B779-DD54855F907C}" srcOrd="4" destOrd="0" presId="urn:microsoft.com/office/officeart/2008/layout/VerticalAccentList"/>
    <dgm:cxn modelId="{EA98BC45-F9DD-41B6-B7A6-858CEC033018}" type="presParOf" srcId="{4A9677D8-E4CD-4234-B38F-8E457530886A}" destId="{A9B65995-DCD7-4B30-9AC0-EFDD2EBFD3F6}" srcOrd="5" destOrd="0" presId="urn:microsoft.com/office/officeart/2008/layout/VerticalAccentList"/>
    <dgm:cxn modelId="{4BF1D5BF-6EE4-4F81-9CEA-09A1ADF1F0CC}" type="presParOf" srcId="{4A9677D8-E4CD-4234-B38F-8E457530886A}" destId="{33337E4E-8024-4967-AEB4-6BB56EDD7688}" srcOrd="6" destOrd="0" presId="urn:microsoft.com/office/officeart/2008/layout/VerticalAccentList"/>
    <dgm:cxn modelId="{80B62101-4014-4C61-B351-E247F28C465D}" type="presParOf" srcId="{F444C9A8-A01F-4CFB-8A1C-ADE95CF14578}" destId="{FFEC4BD2-29AD-44A5-B391-B304FB5EC780}" srcOrd="2" destOrd="0" presId="urn:microsoft.com/office/officeart/2008/layout/VerticalAccentList"/>
    <dgm:cxn modelId="{D6140DEA-2174-4467-8F9F-ADC15AC58602}" type="presParOf" srcId="{F444C9A8-A01F-4CFB-8A1C-ADE95CF14578}" destId="{1EF27893-C943-4F9E-9C20-857D7E06A195}" srcOrd="3" destOrd="0" presId="urn:microsoft.com/office/officeart/2008/layout/VerticalAccentList"/>
    <dgm:cxn modelId="{5E02A7F7-0D86-4864-B690-8D8062E1F2CE}" type="presParOf" srcId="{1EF27893-C943-4F9E-9C20-857D7E06A195}" destId="{B9F1D751-449A-49FF-B45F-7537C16E7EE4}" srcOrd="0" destOrd="0" presId="urn:microsoft.com/office/officeart/2008/layout/VerticalAccentList"/>
    <dgm:cxn modelId="{9CE5DEF2-C4C4-4E14-A4A3-A07F5E4D7A3E}" type="presParOf" srcId="{F444C9A8-A01F-4CFB-8A1C-ADE95CF14578}" destId="{5F6945D6-2F86-4CD9-986F-6535B2979463}" srcOrd="4" destOrd="0" presId="urn:microsoft.com/office/officeart/2008/layout/VerticalAccentList"/>
    <dgm:cxn modelId="{88DE5E67-5CB3-4E01-BBDE-96362F8C9853}" type="presParOf" srcId="{5F6945D6-2F86-4CD9-986F-6535B2979463}" destId="{25350C06-EC16-499B-B0CC-8F5C63D7E5AC}" srcOrd="0" destOrd="0" presId="urn:microsoft.com/office/officeart/2008/layout/VerticalAccentList"/>
    <dgm:cxn modelId="{00790DD4-9020-4A7B-A149-D7D699CB5ADF}" type="presParOf" srcId="{5F6945D6-2F86-4CD9-986F-6535B2979463}" destId="{224EDAAE-5C0A-49B1-B187-9453299CA103}" srcOrd="1" destOrd="0" presId="urn:microsoft.com/office/officeart/2008/layout/VerticalAccentList"/>
    <dgm:cxn modelId="{B068E68C-918C-422E-9672-179AEE49E2FD}" type="presParOf" srcId="{5F6945D6-2F86-4CD9-986F-6535B2979463}" destId="{674A19E7-E6D2-49CE-BF4C-3E8D23979906}" srcOrd="2" destOrd="0" presId="urn:microsoft.com/office/officeart/2008/layout/VerticalAccentList"/>
    <dgm:cxn modelId="{38056DC1-877A-49F1-99B7-9EA22C258973}" type="presParOf" srcId="{5F6945D6-2F86-4CD9-986F-6535B2979463}" destId="{ABC80181-3B68-4A39-A200-1327ACBA53DA}" srcOrd="3" destOrd="0" presId="urn:microsoft.com/office/officeart/2008/layout/VerticalAccentList"/>
    <dgm:cxn modelId="{20739819-3AE0-40B6-87C1-6E895D52B954}" type="presParOf" srcId="{5F6945D6-2F86-4CD9-986F-6535B2979463}" destId="{DBFE7427-D31F-416F-94E9-1C3AF6F967E3}" srcOrd="4" destOrd="0" presId="urn:microsoft.com/office/officeart/2008/layout/VerticalAccentList"/>
    <dgm:cxn modelId="{7C6194CE-2A82-4FA5-AFBF-5A838C6DB467}" type="presParOf" srcId="{5F6945D6-2F86-4CD9-986F-6535B2979463}" destId="{424C7BFA-D832-4B11-82E8-807FABA65AC4}" srcOrd="5" destOrd="0" presId="urn:microsoft.com/office/officeart/2008/layout/VerticalAccentList"/>
    <dgm:cxn modelId="{EAE9A778-29BE-440D-BA1C-BCBE91629C15}" type="presParOf" srcId="{5F6945D6-2F86-4CD9-986F-6535B2979463}" destId="{E96BFA27-9DD3-4478-ABA7-AE4CC424E82F}" srcOrd="6" destOrd="0" presId="urn:microsoft.com/office/officeart/2008/layout/VerticalAccentList"/>
    <dgm:cxn modelId="{4D4300C0-B755-4AA1-88B7-3AA9A3825394}" type="presParOf" srcId="{F444C9A8-A01F-4CFB-8A1C-ADE95CF14578}" destId="{EE135B9A-DE4B-4C13-BF05-F52DD79B8968}" srcOrd="5" destOrd="0" presId="urn:microsoft.com/office/officeart/2008/layout/VerticalAccentList"/>
    <dgm:cxn modelId="{C2F5B5B6-B3AC-4421-ACB1-278BB6E7BC03}" type="presParOf" srcId="{F444C9A8-A01F-4CFB-8A1C-ADE95CF14578}" destId="{9464C514-22A4-4EBA-B434-7B8B8D46A20F}" srcOrd="6" destOrd="0" presId="urn:microsoft.com/office/officeart/2008/layout/VerticalAccentList"/>
    <dgm:cxn modelId="{681816EA-CC7A-44FC-9DB1-BDB347BC50E3}" type="presParOf" srcId="{9464C514-22A4-4EBA-B434-7B8B8D46A20F}" destId="{85CEA2EA-B934-4AC5-9BF5-852CDEB76C68}" srcOrd="0" destOrd="0" presId="urn:microsoft.com/office/officeart/2008/layout/VerticalAccentList"/>
    <dgm:cxn modelId="{A808BA4F-FCED-4993-AF55-4C6160957686}" type="presParOf" srcId="{F444C9A8-A01F-4CFB-8A1C-ADE95CF14578}" destId="{2D4E1127-DDFA-4AC6-B5A2-1B8D6A917D53}" srcOrd="7" destOrd="0" presId="urn:microsoft.com/office/officeart/2008/layout/VerticalAccentList"/>
    <dgm:cxn modelId="{7F545F49-6BCC-43E4-B66D-B2084CC624B9}" type="presParOf" srcId="{2D4E1127-DDFA-4AC6-B5A2-1B8D6A917D53}" destId="{E526BA16-EEBE-4B52-9DE8-FA352A0933CA}" srcOrd="0" destOrd="0" presId="urn:microsoft.com/office/officeart/2008/layout/VerticalAccentList"/>
    <dgm:cxn modelId="{DEAEA6EB-8CAB-4F15-AAB7-F2FF411A5758}" type="presParOf" srcId="{2D4E1127-DDFA-4AC6-B5A2-1B8D6A917D53}" destId="{DE4F290A-042D-4531-99C3-38495403EDA0}" srcOrd="1" destOrd="0" presId="urn:microsoft.com/office/officeart/2008/layout/VerticalAccentList"/>
    <dgm:cxn modelId="{BB6FE4F0-46E6-45C4-A005-04186601E237}" type="presParOf" srcId="{2D4E1127-DDFA-4AC6-B5A2-1B8D6A917D53}" destId="{79E209B3-CAB3-4B3C-8B7F-9CE05C411F87}" srcOrd="2" destOrd="0" presId="urn:microsoft.com/office/officeart/2008/layout/VerticalAccentList"/>
    <dgm:cxn modelId="{87D1DA2C-8062-4DC1-A445-10DF72A1B4F1}" type="presParOf" srcId="{2D4E1127-DDFA-4AC6-B5A2-1B8D6A917D53}" destId="{D93C14DD-246A-4C20-869A-4751A9B02848}" srcOrd="3" destOrd="0" presId="urn:microsoft.com/office/officeart/2008/layout/VerticalAccentList"/>
    <dgm:cxn modelId="{D44FBCE7-E49B-4B5D-9AD3-0F6013F87557}" type="presParOf" srcId="{2D4E1127-DDFA-4AC6-B5A2-1B8D6A917D53}" destId="{CCE7EBFB-26DF-44BD-97EF-CCE7EC565191}" srcOrd="4" destOrd="0" presId="urn:microsoft.com/office/officeart/2008/layout/VerticalAccentList"/>
    <dgm:cxn modelId="{376F4B60-859A-47A7-A3F2-581C31B51EFB}" type="presParOf" srcId="{2D4E1127-DDFA-4AC6-B5A2-1B8D6A917D53}" destId="{520BDF51-8CCB-4D64-971E-EF3E2E5484C8}" srcOrd="5" destOrd="0" presId="urn:microsoft.com/office/officeart/2008/layout/VerticalAccentList"/>
    <dgm:cxn modelId="{59A6A35A-963A-43A9-8554-862BB1F3692D}" type="presParOf" srcId="{2D4E1127-DDFA-4AC6-B5A2-1B8D6A917D53}" destId="{64C8A4D1-EE02-4EC0-BE7E-88E5A13D90BB}" srcOrd="6" destOrd="0" presId="urn:microsoft.com/office/officeart/2008/layout/VerticalAccentList"/>
    <dgm:cxn modelId="{428CD743-43F1-40C5-9DFC-77D3E78A870D}" type="presParOf" srcId="{F444C9A8-A01F-4CFB-8A1C-ADE95CF14578}" destId="{64F38A55-EF51-4673-8F4C-621938339E77}" srcOrd="8" destOrd="0" presId="urn:microsoft.com/office/officeart/2008/layout/VerticalAccentList"/>
    <dgm:cxn modelId="{91B29579-9174-495F-BC14-4D15C053341A}" type="presParOf" srcId="{F444C9A8-A01F-4CFB-8A1C-ADE95CF14578}" destId="{D0A0C215-6750-4D79-B30F-7F71ED70BD6D}" srcOrd="9" destOrd="0" presId="urn:microsoft.com/office/officeart/2008/layout/VerticalAccentList"/>
    <dgm:cxn modelId="{E9C5C66A-E4CC-4F26-B9B7-D89E54244D7C}" type="presParOf" srcId="{D0A0C215-6750-4D79-B30F-7F71ED70BD6D}" destId="{B4871351-D9E3-4953-8D92-7BF7B37B7F8F}" srcOrd="0" destOrd="0" presId="urn:microsoft.com/office/officeart/2008/layout/VerticalAccentList"/>
    <dgm:cxn modelId="{DC855F4A-E69B-4FC3-8943-51D0F8A3B86B}" type="presParOf" srcId="{F444C9A8-A01F-4CFB-8A1C-ADE95CF14578}" destId="{4C5D1BAF-95C1-4FA3-A1E6-F1FAC0FE2C14}" srcOrd="10" destOrd="0" presId="urn:microsoft.com/office/officeart/2008/layout/VerticalAccentList"/>
    <dgm:cxn modelId="{7CE0526F-24CC-4588-80FB-0DC4071C643B}" type="presParOf" srcId="{4C5D1BAF-95C1-4FA3-A1E6-F1FAC0FE2C14}" destId="{96920CAF-A226-4E16-83F5-37D6CE576821}" srcOrd="0" destOrd="0" presId="urn:microsoft.com/office/officeart/2008/layout/VerticalAccentList"/>
    <dgm:cxn modelId="{0BAD31BD-E3F9-4A04-8971-BCA17E05A520}" type="presParOf" srcId="{4C5D1BAF-95C1-4FA3-A1E6-F1FAC0FE2C14}" destId="{F2051D2A-ABA6-4B92-8B83-EC6062FAF024}" srcOrd="1" destOrd="0" presId="urn:microsoft.com/office/officeart/2008/layout/VerticalAccentList"/>
    <dgm:cxn modelId="{4BD5848F-0858-4D13-B76B-0C6BA9AF69B9}" type="presParOf" srcId="{4C5D1BAF-95C1-4FA3-A1E6-F1FAC0FE2C14}" destId="{C394960D-77A9-4E79-8E4A-A5C500A43877}" srcOrd="2" destOrd="0" presId="urn:microsoft.com/office/officeart/2008/layout/VerticalAccentList"/>
    <dgm:cxn modelId="{985B103E-25FD-4889-B8A5-46A4A81120D1}" type="presParOf" srcId="{4C5D1BAF-95C1-4FA3-A1E6-F1FAC0FE2C14}" destId="{17C8A74A-D4B8-4EA9-8A64-DCEAAB827599}" srcOrd="3" destOrd="0" presId="urn:microsoft.com/office/officeart/2008/layout/VerticalAccentList"/>
    <dgm:cxn modelId="{6BCBA245-5712-49D3-A8E3-ED07E81D6327}" type="presParOf" srcId="{4C5D1BAF-95C1-4FA3-A1E6-F1FAC0FE2C14}" destId="{CAA5E9A5-53C0-400F-BEE5-47864FE5F3A7}" srcOrd="4" destOrd="0" presId="urn:microsoft.com/office/officeart/2008/layout/VerticalAccentList"/>
    <dgm:cxn modelId="{A3108DAD-32E0-4E0C-9EA2-FC1192FB98B1}" type="presParOf" srcId="{4C5D1BAF-95C1-4FA3-A1E6-F1FAC0FE2C14}" destId="{C06C48BA-3769-4218-B164-AD53DE143A06}" srcOrd="5" destOrd="0" presId="urn:microsoft.com/office/officeart/2008/layout/VerticalAccentList"/>
    <dgm:cxn modelId="{78823256-58F8-46AB-92E8-900E322C144E}" type="presParOf" srcId="{4C5D1BAF-95C1-4FA3-A1E6-F1FAC0FE2C14}" destId="{6D0292BF-3784-4F88-A5F3-630C12FFB41D}" srcOrd="6" destOrd="0" presId="urn:microsoft.com/office/officeart/2008/layout/VerticalAccentList"/>
    <dgm:cxn modelId="{963CA1C3-BF97-40D2-A5CA-F25BEB41A7BE}" type="presParOf" srcId="{F444C9A8-A01F-4CFB-8A1C-ADE95CF14578}" destId="{5F8A9AB9-C41C-45A6-B134-67985FE1E87D}" srcOrd="11" destOrd="0" presId="urn:microsoft.com/office/officeart/2008/layout/VerticalAccentList"/>
    <dgm:cxn modelId="{B67B9E01-B093-470C-84B7-B99AE0F35BD8}" type="presParOf" srcId="{F444C9A8-A01F-4CFB-8A1C-ADE95CF14578}" destId="{C68922B1-5412-46D8-A544-8CF9AB396C2C}" srcOrd="12" destOrd="0" presId="urn:microsoft.com/office/officeart/2008/layout/VerticalAccentList"/>
    <dgm:cxn modelId="{5B9B3C76-4E34-48D5-BAD2-E4116109FDFF}" type="presParOf" srcId="{C68922B1-5412-46D8-A544-8CF9AB396C2C}" destId="{9CC0E180-76F7-4037-B48C-B3595B77D39E}" srcOrd="0" destOrd="0" presId="urn:microsoft.com/office/officeart/2008/layout/VerticalAccentList"/>
    <dgm:cxn modelId="{070AA7F8-8DD1-42B2-BD05-16F73A4A2F61}" type="presParOf" srcId="{F444C9A8-A01F-4CFB-8A1C-ADE95CF14578}" destId="{34AAB015-EB80-435A-AEB5-71CA1F1AB45D}" srcOrd="13" destOrd="0" presId="urn:microsoft.com/office/officeart/2008/layout/VerticalAccentList"/>
    <dgm:cxn modelId="{4AA0CF8A-B81A-4ACB-BCFE-70614437EEFC}" type="presParOf" srcId="{34AAB015-EB80-435A-AEB5-71CA1F1AB45D}" destId="{5DF86100-31CB-478D-A09D-730B30FADDBB}" srcOrd="0" destOrd="0" presId="urn:microsoft.com/office/officeart/2008/layout/VerticalAccentList"/>
    <dgm:cxn modelId="{0E87AA3A-48F5-473C-8301-6DB52DA3D3D2}" type="presParOf" srcId="{34AAB015-EB80-435A-AEB5-71CA1F1AB45D}" destId="{39A4CC66-5149-4510-87B4-BFE1751A4DCE}" srcOrd="1" destOrd="0" presId="urn:microsoft.com/office/officeart/2008/layout/VerticalAccentList"/>
    <dgm:cxn modelId="{EB8E03C3-29CA-4376-A1A1-71DC27CA5F01}" type="presParOf" srcId="{34AAB015-EB80-435A-AEB5-71CA1F1AB45D}" destId="{D11ACF12-1AE5-473C-9F60-5790CB0B5045}" srcOrd="2" destOrd="0" presId="urn:microsoft.com/office/officeart/2008/layout/VerticalAccentList"/>
    <dgm:cxn modelId="{32DCEC0E-2BF5-4436-82EE-AEC2342972D7}" type="presParOf" srcId="{34AAB015-EB80-435A-AEB5-71CA1F1AB45D}" destId="{182EB6AE-654A-4D35-AB2C-DA3E2B4514E5}" srcOrd="3" destOrd="0" presId="urn:microsoft.com/office/officeart/2008/layout/VerticalAccentList"/>
    <dgm:cxn modelId="{E0B6ABE5-F666-49AB-B637-8677AAED22BF}" type="presParOf" srcId="{34AAB015-EB80-435A-AEB5-71CA1F1AB45D}" destId="{73368424-9218-49C6-ACC2-CAF7F4570043}" srcOrd="4" destOrd="0" presId="urn:microsoft.com/office/officeart/2008/layout/VerticalAccentList"/>
    <dgm:cxn modelId="{DD6B5131-E525-408E-965A-4872DFB91A3F}" type="presParOf" srcId="{34AAB015-EB80-435A-AEB5-71CA1F1AB45D}" destId="{A29FD534-9735-4427-8DEA-5FA1DF0D6073}" srcOrd="5" destOrd="0" presId="urn:microsoft.com/office/officeart/2008/layout/VerticalAccentList"/>
    <dgm:cxn modelId="{52384F0E-D280-4CCB-8143-63B861EE1ABB}" type="presParOf" srcId="{34AAB015-EB80-435A-AEB5-71CA1F1AB45D}" destId="{1AB434CF-49F7-4852-A59E-9C958462F2B1}"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2AA5F7-92F3-4459-BDDB-F4CCCB1876EC}"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EC"/>
        </a:p>
      </dgm:t>
    </dgm:pt>
    <dgm:pt modelId="{EEDD41E0-976E-4EC3-B507-D1E28B136D1B}">
      <dgm:prSet phldrT="[Texto]" custT="1"/>
      <dgm:spPr/>
      <dgm:t>
        <a:bodyPr/>
        <a:lstStyle/>
        <a:p>
          <a:pPr algn="just"/>
          <a:r>
            <a:rPr lang="es-ES" sz="1500" dirty="0"/>
            <a:t>Realizar análisis del impacto que puede causar la aplicación de la NIIF 15 en empresas de otros sectores como es el de Telecomunicaciones y de construcción, ya que a través de nuestra investigación se evidenció que estos son uno de los sectores mayormente afectados por esta NIIF; y que por medio de este análisis se puede ayudar a estas empresas para que apliquen de manera adecuada el reconocimiento de ingresos y no tengan un impacto mayor en sus estados financieros.</a:t>
          </a:r>
          <a:endParaRPr lang="es-EC" sz="1500" dirty="0"/>
        </a:p>
      </dgm:t>
    </dgm:pt>
    <dgm:pt modelId="{9A9E7FE5-B035-427F-A813-0753E871C7D7}" type="parTrans" cxnId="{4F427D0A-3121-4B8E-8481-D6F095D8B106}">
      <dgm:prSet/>
      <dgm:spPr/>
      <dgm:t>
        <a:bodyPr/>
        <a:lstStyle/>
        <a:p>
          <a:pPr algn="just"/>
          <a:endParaRPr lang="es-EC" sz="1500"/>
        </a:p>
      </dgm:t>
    </dgm:pt>
    <dgm:pt modelId="{857112EC-8798-446D-BFEF-A117CA9C457A}" type="sibTrans" cxnId="{4F427D0A-3121-4B8E-8481-D6F095D8B106}">
      <dgm:prSet/>
      <dgm:spPr/>
      <dgm:t>
        <a:bodyPr/>
        <a:lstStyle/>
        <a:p>
          <a:pPr algn="just"/>
          <a:endParaRPr lang="es-EC" sz="1500"/>
        </a:p>
      </dgm:t>
    </dgm:pt>
    <dgm:pt modelId="{11885398-1E0A-4FD1-95D7-FD8DB16E633A}">
      <dgm:prSet custT="1"/>
      <dgm:spPr/>
      <dgm:t>
        <a:bodyPr/>
        <a:lstStyle/>
        <a:p>
          <a:pPr algn="just"/>
          <a:r>
            <a:rPr lang="es-EC" sz="1500" dirty="0"/>
            <a:t>Fomentar a los organismos controladores difundir las nuevas normativas en cuanto a su tratamiento e implementación a las que deben regirse todas las empresas ecuatorianas y a su vez que estas se encuentren constantemente capacitadas para los cambios que puedan tener, y así evitar posibles problemas para ambas partes y para los empleados de las empresas que se puedan ver afectados.</a:t>
          </a:r>
        </a:p>
      </dgm:t>
    </dgm:pt>
    <dgm:pt modelId="{6406C1A8-E8B6-4172-87B7-EE2FF3CC2170}" type="parTrans" cxnId="{35FD9D5D-00BE-47C2-98E4-1367818D9FFB}">
      <dgm:prSet/>
      <dgm:spPr/>
      <dgm:t>
        <a:bodyPr/>
        <a:lstStyle/>
        <a:p>
          <a:pPr algn="just"/>
          <a:endParaRPr lang="es-EC" sz="1500"/>
        </a:p>
      </dgm:t>
    </dgm:pt>
    <dgm:pt modelId="{29C29860-CE3A-42BE-9FA1-A57765E4CD4C}" type="sibTrans" cxnId="{35FD9D5D-00BE-47C2-98E4-1367818D9FFB}">
      <dgm:prSet/>
      <dgm:spPr/>
      <dgm:t>
        <a:bodyPr/>
        <a:lstStyle/>
        <a:p>
          <a:pPr algn="just"/>
          <a:endParaRPr lang="es-EC" sz="1500"/>
        </a:p>
      </dgm:t>
    </dgm:pt>
    <dgm:pt modelId="{D5CE82B4-C8EB-4420-BBAA-3ACA2FDB0A1F}">
      <dgm:prSet custT="1"/>
      <dgm:spPr/>
      <dgm:t>
        <a:bodyPr/>
        <a:lstStyle/>
        <a:p>
          <a:pPr algn="just"/>
          <a:r>
            <a:rPr lang="es-EC" sz="1500" dirty="0"/>
            <a:t>Realizar los cambios pertinentes en el reconocimiento de ingresos procedentes de contratos con clientes, ya que a pesar de que la NIIF 15 no causaría un gran impacto en las empresas florícolas, si las mismas no toman en cuentan varios aspectos en cuanto a los contratos celebrados con los clientes, estas empresas pueden poner en riesgo la consecución de dichos contratos y por ende perder esos ingresos de actividades ordinarias, causando un impacto representativo.</a:t>
          </a:r>
        </a:p>
      </dgm:t>
    </dgm:pt>
    <dgm:pt modelId="{5B9D9595-FE50-4855-A25D-F0601B755182}" type="parTrans" cxnId="{3F6C181D-954E-41AC-98B6-7304C2940EB8}">
      <dgm:prSet/>
      <dgm:spPr/>
      <dgm:t>
        <a:bodyPr/>
        <a:lstStyle/>
        <a:p>
          <a:pPr algn="just"/>
          <a:endParaRPr lang="es-EC" sz="1500"/>
        </a:p>
      </dgm:t>
    </dgm:pt>
    <dgm:pt modelId="{015F8A70-9131-43BA-9FD8-9468E9802279}" type="sibTrans" cxnId="{3F6C181D-954E-41AC-98B6-7304C2940EB8}">
      <dgm:prSet/>
      <dgm:spPr/>
      <dgm:t>
        <a:bodyPr/>
        <a:lstStyle/>
        <a:p>
          <a:pPr algn="just"/>
          <a:endParaRPr lang="es-EC" sz="1500"/>
        </a:p>
      </dgm:t>
    </dgm:pt>
    <dgm:pt modelId="{65AE372C-CBDD-49E1-828E-0491F9DEFB68}">
      <dgm:prSet custT="1"/>
      <dgm:spPr/>
      <dgm:t>
        <a:bodyPr/>
        <a:lstStyle/>
        <a:p>
          <a:pPr algn="just"/>
          <a:r>
            <a:rPr lang="es-EC" sz="1450" dirty="0"/>
            <a:t>Capacitar a los empleados de las empresas florícolas acerca del tratamiento contable que se debe dar a los ingresos, para que puedan saber en qué momento se debe reconocer un ingreso procedente de actividades ordinarias y los parámetros que debe cumplir un contrato bajo esta normativa. Así mismo investigar cuales son los incentivos que el gobierno otorga a  las empresas florícolas para ayudar en el crecimiento y expansión de las mismas.</a:t>
          </a:r>
        </a:p>
      </dgm:t>
    </dgm:pt>
    <dgm:pt modelId="{15CA1AB2-A8A7-4086-9346-E81A537300BD}" type="parTrans" cxnId="{ACB78F40-202C-4E76-8745-4EC1893BD7F4}">
      <dgm:prSet/>
      <dgm:spPr/>
      <dgm:t>
        <a:bodyPr/>
        <a:lstStyle/>
        <a:p>
          <a:pPr algn="just"/>
          <a:endParaRPr lang="es-EC" sz="1500"/>
        </a:p>
      </dgm:t>
    </dgm:pt>
    <dgm:pt modelId="{FBE602CA-ACA1-452F-9B9C-BAEA85F60911}" type="sibTrans" cxnId="{ACB78F40-202C-4E76-8745-4EC1893BD7F4}">
      <dgm:prSet/>
      <dgm:spPr/>
      <dgm:t>
        <a:bodyPr/>
        <a:lstStyle/>
        <a:p>
          <a:pPr algn="just"/>
          <a:endParaRPr lang="es-EC" sz="1500"/>
        </a:p>
      </dgm:t>
    </dgm:pt>
    <dgm:pt modelId="{639C6EAA-16CB-42E4-9CBA-2C2B64B2BE83}">
      <dgm:prSet custT="1"/>
      <dgm:spPr/>
      <dgm:t>
        <a:bodyPr/>
        <a:lstStyle/>
        <a:p>
          <a:pPr algn="just"/>
          <a:r>
            <a:rPr lang="es-EC" sz="1500" dirty="0"/>
            <a:t>Preparar a las empresas de todos los sectores económicos del país cuando se creen nuevas normativas, para que tengan los conocimientos necesarios y las puedan aplicar adecuadamente, además así se pueden evitar problemas futuros en cuento a la presentación de los estados financieros y por ende prejuicios al ente regulador y a las empresas.  </a:t>
          </a:r>
        </a:p>
      </dgm:t>
    </dgm:pt>
    <dgm:pt modelId="{1988A8BA-F67E-4FB0-A24E-834D5C1309FA}" type="parTrans" cxnId="{E7596B39-20E2-46AD-87CB-2ECF16A5C6B5}">
      <dgm:prSet/>
      <dgm:spPr/>
      <dgm:t>
        <a:bodyPr/>
        <a:lstStyle/>
        <a:p>
          <a:pPr algn="just"/>
          <a:endParaRPr lang="es-EC" sz="1500"/>
        </a:p>
      </dgm:t>
    </dgm:pt>
    <dgm:pt modelId="{8C8C2FFA-A432-428C-B833-4D0548E39E77}" type="sibTrans" cxnId="{E7596B39-20E2-46AD-87CB-2ECF16A5C6B5}">
      <dgm:prSet/>
      <dgm:spPr/>
      <dgm:t>
        <a:bodyPr/>
        <a:lstStyle/>
        <a:p>
          <a:pPr algn="just"/>
          <a:endParaRPr lang="es-EC" sz="1500"/>
        </a:p>
      </dgm:t>
    </dgm:pt>
    <dgm:pt modelId="{69EC636F-E994-4454-A78F-B4E0588A92DF}" type="pres">
      <dgm:prSet presAssocID="{842AA5F7-92F3-4459-BDDB-F4CCCB1876EC}" presName="Name0" presStyleCnt="0">
        <dgm:presLayoutVars>
          <dgm:chMax/>
          <dgm:chPref/>
          <dgm:dir/>
        </dgm:presLayoutVars>
      </dgm:prSet>
      <dgm:spPr/>
      <dgm:t>
        <a:bodyPr/>
        <a:lstStyle/>
        <a:p>
          <a:endParaRPr lang="es-EC"/>
        </a:p>
      </dgm:t>
    </dgm:pt>
    <dgm:pt modelId="{311D0F43-67B5-4925-AC26-E70AA88A5DD0}" type="pres">
      <dgm:prSet presAssocID="{EEDD41E0-976E-4EC3-B507-D1E28B136D1B}" presName="parenttextcomposite" presStyleCnt="0"/>
      <dgm:spPr/>
    </dgm:pt>
    <dgm:pt modelId="{1789B750-0FA3-4616-92B6-A798D020269E}" type="pres">
      <dgm:prSet presAssocID="{EEDD41E0-976E-4EC3-B507-D1E28B136D1B}" presName="parenttext" presStyleLbl="revTx" presStyleIdx="0" presStyleCnt="5" custScaleX="105516" custLinFactNeighborY="-11178">
        <dgm:presLayoutVars>
          <dgm:chMax/>
          <dgm:chPref val="2"/>
          <dgm:bulletEnabled val="1"/>
        </dgm:presLayoutVars>
      </dgm:prSet>
      <dgm:spPr/>
      <dgm:t>
        <a:bodyPr/>
        <a:lstStyle/>
        <a:p>
          <a:endParaRPr lang="es-EC"/>
        </a:p>
      </dgm:t>
    </dgm:pt>
    <dgm:pt modelId="{466742D7-F2D8-4811-89C6-8FAD44EDC81B}" type="pres">
      <dgm:prSet presAssocID="{EEDD41E0-976E-4EC3-B507-D1E28B136D1B}" presName="parallelogramComposite" presStyleCnt="0"/>
      <dgm:spPr/>
    </dgm:pt>
    <dgm:pt modelId="{4B4E6876-F5F4-4CDE-8D2E-632A2774A1D5}" type="pres">
      <dgm:prSet presAssocID="{EEDD41E0-976E-4EC3-B507-D1E28B136D1B}" presName="parallelogram1" presStyleLbl="alignNode1" presStyleIdx="0" presStyleCnt="35" custLinFactNeighborY="-59935"/>
      <dgm:spPr/>
    </dgm:pt>
    <dgm:pt modelId="{E1B9E555-6CCD-4E0B-A2FF-1C01AE6B2CB1}" type="pres">
      <dgm:prSet presAssocID="{EEDD41E0-976E-4EC3-B507-D1E28B136D1B}" presName="parallelogram2" presStyleLbl="alignNode1" presStyleIdx="1" presStyleCnt="35" custLinFactNeighborY="-59935"/>
      <dgm:spPr/>
    </dgm:pt>
    <dgm:pt modelId="{9342E4C4-A08A-410D-8F52-9DB68BCFBF48}" type="pres">
      <dgm:prSet presAssocID="{EEDD41E0-976E-4EC3-B507-D1E28B136D1B}" presName="parallelogram3" presStyleLbl="alignNode1" presStyleIdx="2" presStyleCnt="35" custLinFactNeighborY="-59935"/>
      <dgm:spPr/>
    </dgm:pt>
    <dgm:pt modelId="{4490AEDF-FA31-448C-93D5-49E63D1807C6}" type="pres">
      <dgm:prSet presAssocID="{EEDD41E0-976E-4EC3-B507-D1E28B136D1B}" presName="parallelogram4" presStyleLbl="alignNode1" presStyleIdx="3" presStyleCnt="35" custLinFactNeighborY="-59935"/>
      <dgm:spPr/>
    </dgm:pt>
    <dgm:pt modelId="{FFB895EB-E3B3-440F-B40B-77524E78B398}" type="pres">
      <dgm:prSet presAssocID="{EEDD41E0-976E-4EC3-B507-D1E28B136D1B}" presName="parallelogram5" presStyleLbl="alignNode1" presStyleIdx="4" presStyleCnt="35" custLinFactNeighborY="-59935"/>
      <dgm:spPr/>
    </dgm:pt>
    <dgm:pt modelId="{98CFD88A-3D20-4901-8201-B7FE1501B99E}" type="pres">
      <dgm:prSet presAssocID="{EEDD41E0-976E-4EC3-B507-D1E28B136D1B}" presName="parallelogram6" presStyleLbl="alignNode1" presStyleIdx="5" presStyleCnt="35" custLinFactNeighborY="-59935"/>
      <dgm:spPr/>
    </dgm:pt>
    <dgm:pt modelId="{2390C910-2FD7-442D-96F8-AA1390575245}" type="pres">
      <dgm:prSet presAssocID="{EEDD41E0-976E-4EC3-B507-D1E28B136D1B}" presName="parallelogram7" presStyleLbl="alignNode1" presStyleIdx="6" presStyleCnt="35" custLinFactNeighborY="-59935"/>
      <dgm:spPr/>
    </dgm:pt>
    <dgm:pt modelId="{507D66CE-0FA0-47DA-A50D-E9A76ABDD9B1}" type="pres">
      <dgm:prSet presAssocID="{857112EC-8798-446D-BFEF-A117CA9C457A}" presName="sibTrans" presStyleCnt="0"/>
      <dgm:spPr/>
    </dgm:pt>
    <dgm:pt modelId="{99C2CFFB-9E52-4A07-959F-A93392BCA97C}" type="pres">
      <dgm:prSet presAssocID="{11885398-1E0A-4FD1-95D7-FD8DB16E633A}" presName="parenttextcomposite" presStyleCnt="0"/>
      <dgm:spPr/>
    </dgm:pt>
    <dgm:pt modelId="{2F84D333-6D4E-47DF-B0A5-410E26E05710}" type="pres">
      <dgm:prSet presAssocID="{11885398-1E0A-4FD1-95D7-FD8DB16E633A}" presName="parenttext" presStyleLbl="revTx" presStyleIdx="1" presStyleCnt="5" custScaleX="105516" custLinFactNeighborY="-10817">
        <dgm:presLayoutVars>
          <dgm:chMax/>
          <dgm:chPref val="2"/>
          <dgm:bulletEnabled val="1"/>
        </dgm:presLayoutVars>
      </dgm:prSet>
      <dgm:spPr/>
      <dgm:t>
        <a:bodyPr/>
        <a:lstStyle/>
        <a:p>
          <a:endParaRPr lang="es-EC"/>
        </a:p>
      </dgm:t>
    </dgm:pt>
    <dgm:pt modelId="{1BFAF9C4-EEA0-4B0D-9655-26075C6CA5BC}" type="pres">
      <dgm:prSet presAssocID="{11885398-1E0A-4FD1-95D7-FD8DB16E633A}" presName="parallelogramComposite" presStyleCnt="0"/>
      <dgm:spPr/>
    </dgm:pt>
    <dgm:pt modelId="{854B3C46-06EA-49A9-9317-698424B1734D}" type="pres">
      <dgm:prSet presAssocID="{11885398-1E0A-4FD1-95D7-FD8DB16E633A}" presName="parallelogram1" presStyleLbl="alignNode1" presStyleIdx="7" presStyleCnt="35" custLinFactNeighborY="-65277"/>
      <dgm:spPr/>
    </dgm:pt>
    <dgm:pt modelId="{2D12728A-1BB8-4A12-A32D-BD42F1DAB187}" type="pres">
      <dgm:prSet presAssocID="{11885398-1E0A-4FD1-95D7-FD8DB16E633A}" presName="parallelogram2" presStyleLbl="alignNode1" presStyleIdx="8" presStyleCnt="35" custLinFactNeighborY="-65277"/>
      <dgm:spPr/>
    </dgm:pt>
    <dgm:pt modelId="{8DA051FB-9F72-4894-93B9-2E4261432314}" type="pres">
      <dgm:prSet presAssocID="{11885398-1E0A-4FD1-95D7-FD8DB16E633A}" presName="parallelogram3" presStyleLbl="alignNode1" presStyleIdx="9" presStyleCnt="35" custLinFactNeighborY="-65277"/>
      <dgm:spPr/>
    </dgm:pt>
    <dgm:pt modelId="{E72C9536-FA3B-49FB-BCBE-FC41406945D9}" type="pres">
      <dgm:prSet presAssocID="{11885398-1E0A-4FD1-95D7-FD8DB16E633A}" presName="parallelogram4" presStyleLbl="alignNode1" presStyleIdx="10" presStyleCnt="35" custLinFactNeighborY="-65277"/>
      <dgm:spPr/>
    </dgm:pt>
    <dgm:pt modelId="{AF036481-50CC-492E-8C90-528CC6639371}" type="pres">
      <dgm:prSet presAssocID="{11885398-1E0A-4FD1-95D7-FD8DB16E633A}" presName="parallelogram5" presStyleLbl="alignNode1" presStyleIdx="11" presStyleCnt="35" custLinFactNeighborY="-65277"/>
      <dgm:spPr/>
    </dgm:pt>
    <dgm:pt modelId="{F056ED35-0129-4682-BF7D-4CABF7388EFB}" type="pres">
      <dgm:prSet presAssocID="{11885398-1E0A-4FD1-95D7-FD8DB16E633A}" presName="parallelogram6" presStyleLbl="alignNode1" presStyleIdx="12" presStyleCnt="35" custLinFactNeighborY="-65277"/>
      <dgm:spPr/>
    </dgm:pt>
    <dgm:pt modelId="{51E6773C-0365-4C3D-AFDD-C97EDA4CE404}" type="pres">
      <dgm:prSet presAssocID="{11885398-1E0A-4FD1-95D7-FD8DB16E633A}" presName="parallelogram7" presStyleLbl="alignNode1" presStyleIdx="13" presStyleCnt="35" custLinFactNeighborY="-65277"/>
      <dgm:spPr/>
    </dgm:pt>
    <dgm:pt modelId="{CEEFB970-17D1-487C-AB3A-626BE2F2801D}" type="pres">
      <dgm:prSet presAssocID="{29C29860-CE3A-42BE-9FA1-A57765E4CD4C}" presName="sibTrans" presStyleCnt="0"/>
      <dgm:spPr/>
    </dgm:pt>
    <dgm:pt modelId="{EB08DBB9-1BFA-49E7-8DA6-9D395A7F1EDA}" type="pres">
      <dgm:prSet presAssocID="{D5CE82B4-C8EB-4420-BBAA-3ACA2FDB0A1F}" presName="parenttextcomposite" presStyleCnt="0"/>
      <dgm:spPr/>
    </dgm:pt>
    <dgm:pt modelId="{3774974B-E877-4726-9270-332AA39726DA}" type="pres">
      <dgm:prSet presAssocID="{D5CE82B4-C8EB-4420-BBAA-3ACA2FDB0A1F}" presName="parenttext" presStyleLbl="revTx" presStyleIdx="2" presStyleCnt="5" custScaleX="105516" custLinFactNeighborY="21974">
        <dgm:presLayoutVars>
          <dgm:chMax/>
          <dgm:chPref val="2"/>
          <dgm:bulletEnabled val="1"/>
        </dgm:presLayoutVars>
      </dgm:prSet>
      <dgm:spPr/>
      <dgm:t>
        <a:bodyPr/>
        <a:lstStyle/>
        <a:p>
          <a:endParaRPr lang="es-EC"/>
        </a:p>
      </dgm:t>
    </dgm:pt>
    <dgm:pt modelId="{870BF37E-54B9-476D-A8DB-53BCB7A255DF}" type="pres">
      <dgm:prSet presAssocID="{D5CE82B4-C8EB-4420-BBAA-3ACA2FDB0A1F}" presName="parallelogramComposite" presStyleCnt="0"/>
      <dgm:spPr/>
    </dgm:pt>
    <dgm:pt modelId="{DB5E60A1-E3D4-4645-B63C-98E614D57B52}" type="pres">
      <dgm:prSet presAssocID="{D5CE82B4-C8EB-4420-BBAA-3ACA2FDB0A1F}" presName="parallelogram1" presStyleLbl="alignNode1" presStyleIdx="14" presStyleCnt="35" custLinFactNeighborY="68871"/>
      <dgm:spPr/>
    </dgm:pt>
    <dgm:pt modelId="{B2DD46CF-9B6D-4BCD-9EF4-992389BDE56A}" type="pres">
      <dgm:prSet presAssocID="{D5CE82B4-C8EB-4420-BBAA-3ACA2FDB0A1F}" presName="parallelogram2" presStyleLbl="alignNode1" presStyleIdx="15" presStyleCnt="35" custLinFactNeighborY="68871"/>
      <dgm:spPr/>
    </dgm:pt>
    <dgm:pt modelId="{0B285DB7-6E8D-4684-82E7-C06F0DAC426A}" type="pres">
      <dgm:prSet presAssocID="{D5CE82B4-C8EB-4420-BBAA-3ACA2FDB0A1F}" presName="parallelogram3" presStyleLbl="alignNode1" presStyleIdx="16" presStyleCnt="35" custLinFactNeighborY="68871"/>
      <dgm:spPr/>
    </dgm:pt>
    <dgm:pt modelId="{2E521C54-8013-4D40-A577-22E324A781E7}" type="pres">
      <dgm:prSet presAssocID="{D5CE82B4-C8EB-4420-BBAA-3ACA2FDB0A1F}" presName="parallelogram4" presStyleLbl="alignNode1" presStyleIdx="17" presStyleCnt="35" custLinFactNeighborY="68871"/>
      <dgm:spPr/>
    </dgm:pt>
    <dgm:pt modelId="{512BA44B-8CC4-47E2-8E9A-2BE51D6A5260}" type="pres">
      <dgm:prSet presAssocID="{D5CE82B4-C8EB-4420-BBAA-3ACA2FDB0A1F}" presName="parallelogram5" presStyleLbl="alignNode1" presStyleIdx="18" presStyleCnt="35" custLinFactNeighborY="68871"/>
      <dgm:spPr/>
    </dgm:pt>
    <dgm:pt modelId="{1B20F2B9-FD08-4900-A944-4DA349C73AD9}" type="pres">
      <dgm:prSet presAssocID="{D5CE82B4-C8EB-4420-BBAA-3ACA2FDB0A1F}" presName="parallelogram6" presStyleLbl="alignNode1" presStyleIdx="19" presStyleCnt="35" custLinFactNeighborY="68871"/>
      <dgm:spPr/>
    </dgm:pt>
    <dgm:pt modelId="{1BDE86BC-9930-449C-B8C5-3D95F9789632}" type="pres">
      <dgm:prSet presAssocID="{D5CE82B4-C8EB-4420-BBAA-3ACA2FDB0A1F}" presName="parallelogram7" presStyleLbl="alignNode1" presStyleIdx="20" presStyleCnt="35" custLinFactNeighborY="68871"/>
      <dgm:spPr/>
    </dgm:pt>
    <dgm:pt modelId="{C121D343-9439-4C32-9FFA-F93F3EA1DF16}" type="pres">
      <dgm:prSet presAssocID="{015F8A70-9131-43BA-9FD8-9468E9802279}" presName="sibTrans" presStyleCnt="0"/>
      <dgm:spPr/>
    </dgm:pt>
    <dgm:pt modelId="{E4A77B0C-53AD-4B8E-8069-A87090D0CA55}" type="pres">
      <dgm:prSet presAssocID="{65AE372C-CBDD-49E1-828E-0491F9DEFB68}" presName="parenttextcomposite" presStyleCnt="0"/>
      <dgm:spPr/>
    </dgm:pt>
    <dgm:pt modelId="{A541D3E9-6B24-4055-BEC5-C78FA2C975EB}" type="pres">
      <dgm:prSet presAssocID="{65AE372C-CBDD-49E1-828E-0491F9DEFB68}" presName="parenttext" presStyleLbl="revTx" presStyleIdx="3" presStyleCnt="5" custScaleX="107271" custLinFactNeighborY="19627">
        <dgm:presLayoutVars>
          <dgm:chMax/>
          <dgm:chPref val="2"/>
          <dgm:bulletEnabled val="1"/>
        </dgm:presLayoutVars>
      </dgm:prSet>
      <dgm:spPr/>
      <dgm:t>
        <a:bodyPr/>
        <a:lstStyle/>
        <a:p>
          <a:endParaRPr lang="es-EC"/>
        </a:p>
      </dgm:t>
    </dgm:pt>
    <dgm:pt modelId="{D6475FDC-5952-49A4-A420-76168BD0A76F}" type="pres">
      <dgm:prSet presAssocID="{65AE372C-CBDD-49E1-828E-0491F9DEFB68}" presName="parallelogramComposite" presStyleCnt="0"/>
      <dgm:spPr/>
    </dgm:pt>
    <dgm:pt modelId="{A4424FA7-3C11-4219-96D8-B0062C5CFF8A}" type="pres">
      <dgm:prSet presAssocID="{65AE372C-CBDD-49E1-828E-0491F9DEFB68}" presName="parallelogram1" presStyleLbl="alignNode1" presStyleIdx="21" presStyleCnt="35" custLinFactNeighborY="66088"/>
      <dgm:spPr/>
    </dgm:pt>
    <dgm:pt modelId="{9589060B-B6C9-46C9-AC59-A57E2A86E3A4}" type="pres">
      <dgm:prSet presAssocID="{65AE372C-CBDD-49E1-828E-0491F9DEFB68}" presName="parallelogram2" presStyleLbl="alignNode1" presStyleIdx="22" presStyleCnt="35" custLinFactNeighborY="66088"/>
      <dgm:spPr/>
    </dgm:pt>
    <dgm:pt modelId="{5DE00862-8B8B-4DE5-8D6E-DE2D421BBB2F}" type="pres">
      <dgm:prSet presAssocID="{65AE372C-CBDD-49E1-828E-0491F9DEFB68}" presName="parallelogram3" presStyleLbl="alignNode1" presStyleIdx="23" presStyleCnt="35" custLinFactNeighborY="66088"/>
      <dgm:spPr/>
    </dgm:pt>
    <dgm:pt modelId="{14622C63-4708-4709-B686-448481ADC93C}" type="pres">
      <dgm:prSet presAssocID="{65AE372C-CBDD-49E1-828E-0491F9DEFB68}" presName="parallelogram4" presStyleLbl="alignNode1" presStyleIdx="24" presStyleCnt="35" custLinFactNeighborY="66088"/>
      <dgm:spPr/>
    </dgm:pt>
    <dgm:pt modelId="{4E28CA41-0876-4238-A083-A53EC89AF73C}" type="pres">
      <dgm:prSet presAssocID="{65AE372C-CBDD-49E1-828E-0491F9DEFB68}" presName="parallelogram5" presStyleLbl="alignNode1" presStyleIdx="25" presStyleCnt="35" custLinFactNeighborY="66088"/>
      <dgm:spPr/>
    </dgm:pt>
    <dgm:pt modelId="{AC88FA39-AC06-495F-B01A-95A8270E5101}" type="pres">
      <dgm:prSet presAssocID="{65AE372C-CBDD-49E1-828E-0491F9DEFB68}" presName="parallelogram6" presStyleLbl="alignNode1" presStyleIdx="26" presStyleCnt="35" custLinFactNeighborY="66088"/>
      <dgm:spPr/>
    </dgm:pt>
    <dgm:pt modelId="{BE411AC2-90F5-413E-9ECD-1094C2D1950D}" type="pres">
      <dgm:prSet presAssocID="{65AE372C-CBDD-49E1-828E-0491F9DEFB68}" presName="parallelogram7" presStyleLbl="alignNode1" presStyleIdx="27" presStyleCnt="35" custLinFactNeighborY="66088"/>
      <dgm:spPr/>
    </dgm:pt>
    <dgm:pt modelId="{C61CDC9E-6F5E-45CD-BF0F-347F571DDF6B}" type="pres">
      <dgm:prSet presAssocID="{FBE602CA-ACA1-452F-9B9C-BAEA85F60911}" presName="sibTrans" presStyleCnt="0"/>
      <dgm:spPr/>
    </dgm:pt>
    <dgm:pt modelId="{FEBC3AE5-AD75-4E0E-B5F2-4677E932E4C8}" type="pres">
      <dgm:prSet presAssocID="{639C6EAA-16CB-42E4-9CBA-2C2B64B2BE83}" presName="parenttextcomposite" presStyleCnt="0"/>
      <dgm:spPr/>
    </dgm:pt>
    <dgm:pt modelId="{88B74E91-88D9-4222-958C-6E809C49FE64}" type="pres">
      <dgm:prSet presAssocID="{639C6EAA-16CB-42E4-9CBA-2C2B64B2BE83}" presName="parenttext" presStyleLbl="revTx" presStyleIdx="4" presStyleCnt="5" custScaleX="105516" custLinFactNeighborY="13808">
        <dgm:presLayoutVars>
          <dgm:chMax/>
          <dgm:chPref val="2"/>
          <dgm:bulletEnabled val="1"/>
        </dgm:presLayoutVars>
      </dgm:prSet>
      <dgm:spPr/>
      <dgm:t>
        <a:bodyPr/>
        <a:lstStyle/>
        <a:p>
          <a:endParaRPr lang="es-EC"/>
        </a:p>
      </dgm:t>
    </dgm:pt>
    <dgm:pt modelId="{1F32FFBE-11B9-40A4-8531-DB74D8944CBF}" type="pres">
      <dgm:prSet presAssocID="{639C6EAA-16CB-42E4-9CBA-2C2B64B2BE83}" presName="parallelogramComposite" presStyleCnt="0"/>
      <dgm:spPr/>
    </dgm:pt>
    <dgm:pt modelId="{DA04BAED-D41B-4138-A151-AE125371B73F}" type="pres">
      <dgm:prSet presAssocID="{639C6EAA-16CB-42E4-9CBA-2C2B64B2BE83}" presName="parallelogram1" presStyleLbl="alignNode1" presStyleIdx="28" presStyleCnt="35" custLinFactNeighborY="21258"/>
      <dgm:spPr/>
    </dgm:pt>
    <dgm:pt modelId="{FD6EC89E-4422-4D23-B414-DA18D3D4A0DF}" type="pres">
      <dgm:prSet presAssocID="{639C6EAA-16CB-42E4-9CBA-2C2B64B2BE83}" presName="parallelogram2" presStyleLbl="alignNode1" presStyleIdx="29" presStyleCnt="35" custLinFactNeighborY="21258"/>
      <dgm:spPr/>
    </dgm:pt>
    <dgm:pt modelId="{B3A2D374-2FF3-499C-AE2D-B024D45E2596}" type="pres">
      <dgm:prSet presAssocID="{639C6EAA-16CB-42E4-9CBA-2C2B64B2BE83}" presName="parallelogram3" presStyleLbl="alignNode1" presStyleIdx="30" presStyleCnt="35" custLinFactNeighborY="21258"/>
      <dgm:spPr/>
    </dgm:pt>
    <dgm:pt modelId="{7E00F2F1-588E-4576-88AF-E7BE08CE1FA6}" type="pres">
      <dgm:prSet presAssocID="{639C6EAA-16CB-42E4-9CBA-2C2B64B2BE83}" presName="parallelogram4" presStyleLbl="alignNode1" presStyleIdx="31" presStyleCnt="35" custLinFactNeighborY="21258"/>
      <dgm:spPr/>
    </dgm:pt>
    <dgm:pt modelId="{F7CED20D-B260-4EFB-94CE-37EDB66B708F}" type="pres">
      <dgm:prSet presAssocID="{639C6EAA-16CB-42E4-9CBA-2C2B64B2BE83}" presName="parallelogram5" presStyleLbl="alignNode1" presStyleIdx="32" presStyleCnt="35" custLinFactNeighborY="21258"/>
      <dgm:spPr/>
    </dgm:pt>
    <dgm:pt modelId="{6846E899-2527-4BCB-BAA7-FE5148763ABD}" type="pres">
      <dgm:prSet presAssocID="{639C6EAA-16CB-42E4-9CBA-2C2B64B2BE83}" presName="parallelogram6" presStyleLbl="alignNode1" presStyleIdx="33" presStyleCnt="35" custLinFactNeighborY="-36695"/>
      <dgm:spPr/>
    </dgm:pt>
    <dgm:pt modelId="{78C775CF-E311-4096-B482-D4151B7DD3E9}" type="pres">
      <dgm:prSet presAssocID="{639C6EAA-16CB-42E4-9CBA-2C2B64B2BE83}" presName="parallelogram7" presStyleLbl="alignNode1" presStyleIdx="34" presStyleCnt="35" custLinFactNeighborY="-36695"/>
      <dgm:spPr/>
    </dgm:pt>
  </dgm:ptLst>
  <dgm:cxnLst>
    <dgm:cxn modelId="{141DD94D-0BC4-4686-BA55-5B3F76AECADB}" type="presOf" srcId="{842AA5F7-92F3-4459-BDDB-F4CCCB1876EC}" destId="{69EC636F-E994-4454-A78F-B4E0588A92DF}" srcOrd="0" destOrd="0" presId="urn:microsoft.com/office/officeart/2008/layout/VerticalAccentList"/>
    <dgm:cxn modelId="{E7596B39-20E2-46AD-87CB-2ECF16A5C6B5}" srcId="{842AA5F7-92F3-4459-BDDB-F4CCCB1876EC}" destId="{639C6EAA-16CB-42E4-9CBA-2C2B64B2BE83}" srcOrd="4" destOrd="0" parTransId="{1988A8BA-F67E-4FB0-A24E-834D5C1309FA}" sibTransId="{8C8C2FFA-A432-428C-B833-4D0548E39E77}"/>
    <dgm:cxn modelId="{81A11129-1904-4B92-A6E7-4CEC0B37F20F}" type="presOf" srcId="{D5CE82B4-C8EB-4420-BBAA-3ACA2FDB0A1F}" destId="{3774974B-E877-4726-9270-332AA39726DA}" srcOrd="0" destOrd="0" presId="urn:microsoft.com/office/officeart/2008/layout/VerticalAccentList"/>
    <dgm:cxn modelId="{3F6C181D-954E-41AC-98B6-7304C2940EB8}" srcId="{842AA5F7-92F3-4459-BDDB-F4CCCB1876EC}" destId="{D5CE82B4-C8EB-4420-BBAA-3ACA2FDB0A1F}" srcOrd="2" destOrd="0" parTransId="{5B9D9595-FE50-4855-A25D-F0601B755182}" sibTransId="{015F8A70-9131-43BA-9FD8-9468E9802279}"/>
    <dgm:cxn modelId="{35FD9D5D-00BE-47C2-98E4-1367818D9FFB}" srcId="{842AA5F7-92F3-4459-BDDB-F4CCCB1876EC}" destId="{11885398-1E0A-4FD1-95D7-FD8DB16E633A}" srcOrd="1" destOrd="0" parTransId="{6406C1A8-E8B6-4172-87B7-EE2FF3CC2170}" sibTransId="{29C29860-CE3A-42BE-9FA1-A57765E4CD4C}"/>
    <dgm:cxn modelId="{706034BD-26C5-4150-8E04-D75A50DDF10E}" type="presOf" srcId="{EEDD41E0-976E-4EC3-B507-D1E28B136D1B}" destId="{1789B750-0FA3-4616-92B6-A798D020269E}" srcOrd="0" destOrd="0" presId="urn:microsoft.com/office/officeart/2008/layout/VerticalAccentList"/>
    <dgm:cxn modelId="{4F427D0A-3121-4B8E-8481-D6F095D8B106}" srcId="{842AA5F7-92F3-4459-BDDB-F4CCCB1876EC}" destId="{EEDD41E0-976E-4EC3-B507-D1E28B136D1B}" srcOrd="0" destOrd="0" parTransId="{9A9E7FE5-B035-427F-A813-0753E871C7D7}" sibTransId="{857112EC-8798-446D-BFEF-A117CA9C457A}"/>
    <dgm:cxn modelId="{506A852F-A361-4EB8-9447-4856D2FE0D38}" type="presOf" srcId="{11885398-1E0A-4FD1-95D7-FD8DB16E633A}" destId="{2F84D333-6D4E-47DF-B0A5-410E26E05710}" srcOrd="0" destOrd="0" presId="urn:microsoft.com/office/officeart/2008/layout/VerticalAccentList"/>
    <dgm:cxn modelId="{FEF49B81-F624-454F-99DB-CE4911FFE6C5}" type="presOf" srcId="{65AE372C-CBDD-49E1-828E-0491F9DEFB68}" destId="{A541D3E9-6B24-4055-BEC5-C78FA2C975EB}" srcOrd="0" destOrd="0" presId="urn:microsoft.com/office/officeart/2008/layout/VerticalAccentList"/>
    <dgm:cxn modelId="{895EC9BA-F534-4869-9090-BB04C371D8CE}" type="presOf" srcId="{639C6EAA-16CB-42E4-9CBA-2C2B64B2BE83}" destId="{88B74E91-88D9-4222-958C-6E809C49FE64}" srcOrd="0" destOrd="0" presId="urn:microsoft.com/office/officeart/2008/layout/VerticalAccentList"/>
    <dgm:cxn modelId="{ACB78F40-202C-4E76-8745-4EC1893BD7F4}" srcId="{842AA5F7-92F3-4459-BDDB-F4CCCB1876EC}" destId="{65AE372C-CBDD-49E1-828E-0491F9DEFB68}" srcOrd="3" destOrd="0" parTransId="{15CA1AB2-A8A7-4086-9346-E81A537300BD}" sibTransId="{FBE602CA-ACA1-452F-9B9C-BAEA85F60911}"/>
    <dgm:cxn modelId="{F608506E-6BB1-4E29-8BF0-E09C95F243B1}" type="presParOf" srcId="{69EC636F-E994-4454-A78F-B4E0588A92DF}" destId="{311D0F43-67B5-4925-AC26-E70AA88A5DD0}" srcOrd="0" destOrd="0" presId="urn:microsoft.com/office/officeart/2008/layout/VerticalAccentList"/>
    <dgm:cxn modelId="{2E859EC9-F484-4745-BC56-BB837E350AB6}" type="presParOf" srcId="{311D0F43-67B5-4925-AC26-E70AA88A5DD0}" destId="{1789B750-0FA3-4616-92B6-A798D020269E}" srcOrd="0" destOrd="0" presId="urn:microsoft.com/office/officeart/2008/layout/VerticalAccentList"/>
    <dgm:cxn modelId="{A21E6748-880D-4BD0-B62A-E254D83F5E39}" type="presParOf" srcId="{69EC636F-E994-4454-A78F-B4E0588A92DF}" destId="{466742D7-F2D8-4811-89C6-8FAD44EDC81B}" srcOrd="1" destOrd="0" presId="urn:microsoft.com/office/officeart/2008/layout/VerticalAccentList"/>
    <dgm:cxn modelId="{DC348681-5B0D-4F99-9484-32B3FB4C51F8}" type="presParOf" srcId="{466742D7-F2D8-4811-89C6-8FAD44EDC81B}" destId="{4B4E6876-F5F4-4CDE-8D2E-632A2774A1D5}" srcOrd="0" destOrd="0" presId="urn:microsoft.com/office/officeart/2008/layout/VerticalAccentList"/>
    <dgm:cxn modelId="{F0E05657-F662-4AB2-BFFB-2FAD7A4C0D26}" type="presParOf" srcId="{466742D7-F2D8-4811-89C6-8FAD44EDC81B}" destId="{E1B9E555-6CCD-4E0B-A2FF-1C01AE6B2CB1}" srcOrd="1" destOrd="0" presId="urn:microsoft.com/office/officeart/2008/layout/VerticalAccentList"/>
    <dgm:cxn modelId="{786F81A7-159F-427C-8534-25A5BCF879C3}" type="presParOf" srcId="{466742D7-F2D8-4811-89C6-8FAD44EDC81B}" destId="{9342E4C4-A08A-410D-8F52-9DB68BCFBF48}" srcOrd="2" destOrd="0" presId="urn:microsoft.com/office/officeart/2008/layout/VerticalAccentList"/>
    <dgm:cxn modelId="{0C781EA7-9151-4BA5-BB19-130D23C052E4}" type="presParOf" srcId="{466742D7-F2D8-4811-89C6-8FAD44EDC81B}" destId="{4490AEDF-FA31-448C-93D5-49E63D1807C6}" srcOrd="3" destOrd="0" presId="urn:microsoft.com/office/officeart/2008/layout/VerticalAccentList"/>
    <dgm:cxn modelId="{B76C6D8A-C34D-45E2-AF87-6B59982E2212}" type="presParOf" srcId="{466742D7-F2D8-4811-89C6-8FAD44EDC81B}" destId="{FFB895EB-E3B3-440F-B40B-77524E78B398}" srcOrd="4" destOrd="0" presId="urn:microsoft.com/office/officeart/2008/layout/VerticalAccentList"/>
    <dgm:cxn modelId="{1E1E54C2-8D80-4EDE-BC5B-226245DF68D6}" type="presParOf" srcId="{466742D7-F2D8-4811-89C6-8FAD44EDC81B}" destId="{98CFD88A-3D20-4901-8201-B7FE1501B99E}" srcOrd="5" destOrd="0" presId="urn:microsoft.com/office/officeart/2008/layout/VerticalAccentList"/>
    <dgm:cxn modelId="{D84D84F9-B5BB-4888-AE9B-E178B48E59C1}" type="presParOf" srcId="{466742D7-F2D8-4811-89C6-8FAD44EDC81B}" destId="{2390C910-2FD7-442D-96F8-AA1390575245}" srcOrd="6" destOrd="0" presId="urn:microsoft.com/office/officeart/2008/layout/VerticalAccentList"/>
    <dgm:cxn modelId="{F080BB07-FDF9-4CF3-9EF4-C87A75C85F9D}" type="presParOf" srcId="{69EC636F-E994-4454-A78F-B4E0588A92DF}" destId="{507D66CE-0FA0-47DA-A50D-E9A76ABDD9B1}" srcOrd="2" destOrd="0" presId="urn:microsoft.com/office/officeart/2008/layout/VerticalAccentList"/>
    <dgm:cxn modelId="{57A71E39-4A24-4B26-8344-F766ED6AF30A}" type="presParOf" srcId="{69EC636F-E994-4454-A78F-B4E0588A92DF}" destId="{99C2CFFB-9E52-4A07-959F-A93392BCA97C}" srcOrd="3" destOrd="0" presId="urn:microsoft.com/office/officeart/2008/layout/VerticalAccentList"/>
    <dgm:cxn modelId="{DDB4C99C-3831-4943-987E-342E5D46415E}" type="presParOf" srcId="{99C2CFFB-9E52-4A07-959F-A93392BCA97C}" destId="{2F84D333-6D4E-47DF-B0A5-410E26E05710}" srcOrd="0" destOrd="0" presId="urn:microsoft.com/office/officeart/2008/layout/VerticalAccentList"/>
    <dgm:cxn modelId="{E9169B41-866C-4F1F-BA2E-2380A01B3AF7}" type="presParOf" srcId="{69EC636F-E994-4454-A78F-B4E0588A92DF}" destId="{1BFAF9C4-EEA0-4B0D-9655-26075C6CA5BC}" srcOrd="4" destOrd="0" presId="urn:microsoft.com/office/officeart/2008/layout/VerticalAccentList"/>
    <dgm:cxn modelId="{8DA59200-20FC-450A-8FD7-4EFE9FEB2501}" type="presParOf" srcId="{1BFAF9C4-EEA0-4B0D-9655-26075C6CA5BC}" destId="{854B3C46-06EA-49A9-9317-698424B1734D}" srcOrd="0" destOrd="0" presId="urn:microsoft.com/office/officeart/2008/layout/VerticalAccentList"/>
    <dgm:cxn modelId="{C2C27152-F139-41F2-AD9E-BE283A10EAD5}" type="presParOf" srcId="{1BFAF9C4-EEA0-4B0D-9655-26075C6CA5BC}" destId="{2D12728A-1BB8-4A12-A32D-BD42F1DAB187}" srcOrd="1" destOrd="0" presId="urn:microsoft.com/office/officeart/2008/layout/VerticalAccentList"/>
    <dgm:cxn modelId="{4CEB1EA0-B316-487C-B961-C27D848B2176}" type="presParOf" srcId="{1BFAF9C4-EEA0-4B0D-9655-26075C6CA5BC}" destId="{8DA051FB-9F72-4894-93B9-2E4261432314}" srcOrd="2" destOrd="0" presId="urn:microsoft.com/office/officeart/2008/layout/VerticalAccentList"/>
    <dgm:cxn modelId="{69D08700-8E1F-4105-A972-9CE195D561EC}" type="presParOf" srcId="{1BFAF9C4-EEA0-4B0D-9655-26075C6CA5BC}" destId="{E72C9536-FA3B-49FB-BCBE-FC41406945D9}" srcOrd="3" destOrd="0" presId="urn:microsoft.com/office/officeart/2008/layout/VerticalAccentList"/>
    <dgm:cxn modelId="{35777BE4-82D6-40EF-9ED6-07CEBD7D07A4}" type="presParOf" srcId="{1BFAF9C4-EEA0-4B0D-9655-26075C6CA5BC}" destId="{AF036481-50CC-492E-8C90-528CC6639371}" srcOrd="4" destOrd="0" presId="urn:microsoft.com/office/officeart/2008/layout/VerticalAccentList"/>
    <dgm:cxn modelId="{BE687CB6-C92E-4429-8E60-13C5290435B9}" type="presParOf" srcId="{1BFAF9C4-EEA0-4B0D-9655-26075C6CA5BC}" destId="{F056ED35-0129-4682-BF7D-4CABF7388EFB}" srcOrd="5" destOrd="0" presId="urn:microsoft.com/office/officeart/2008/layout/VerticalAccentList"/>
    <dgm:cxn modelId="{4BCFEFEF-158A-4CE9-81E7-827663D59377}" type="presParOf" srcId="{1BFAF9C4-EEA0-4B0D-9655-26075C6CA5BC}" destId="{51E6773C-0365-4C3D-AFDD-C97EDA4CE404}" srcOrd="6" destOrd="0" presId="urn:microsoft.com/office/officeart/2008/layout/VerticalAccentList"/>
    <dgm:cxn modelId="{BF3F4041-A401-4ED5-B8CC-995ACF3DCAEE}" type="presParOf" srcId="{69EC636F-E994-4454-A78F-B4E0588A92DF}" destId="{CEEFB970-17D1-487C-AB3A-626BE2F2801D}" srcOrd="5" destOrd="0" presId="urn:microsoft.com/office/officeart/2008/layout/VerticalAccentList"/>
    <dgm:cxn modelId="{9CBB1225-5F36-4734-B712-89F432724848}" type="presParOf" srcId="{69EC636F-E994-4454-A78F-B4E0588A92DF}" destId="{EB08DBB9-1BFA-49E7-8DA6-9D395A7F1EDA}" srcOrd="6" destOrd="0" presId="urn:microsoft.com/office/officeart/2008/layout/VerticalAccentList"/>
    <dgm:cxn modelId="{C69A98FC-2199-4745-917B-665A23ED3AE9}" type="presParOf" srcId="{EB08DBB9-1BFA-49E7-8DA6-9D395A7F1EDA}" destId="{3774974B-E877-4726-9270-332AA39726DA}" srcOrd="0" destOrd="0" presId="urn:microsoft.com/office/officeart/2008/layout/VerticalAccentList"/>
    <dgm:cxn modelId="{8144C33E-9A7D-415A-A19D-DCC5C30FB326}" type="presParOf" srcId="{69EC636F-E994-4454-A78F-B4E0588A92DF}" destId="{870BF37E-54B9-476D-A8DB-53BCB7A255DF}" srcOrd="7" destOrd="0" presId="urn:microsoft.com/office/officeart/2008/layout/VerticalAccentList"/>
    <dgm:cxn modelId="{5C73F797-A943-45CC-B823-E01394A60264}" type="presParOf" srcId="{870BF37E-54B9-476D-A8DB-53BCB7A255DF}" destId="{DB5E60A1-E3D4-4645-B63C-98E614D57B52}" srcOrd="0" destOrd="0" presId="urn:microsoft.com/office/officeart/2008/layout/VerticalAccentList"/>
    <dgm:cxn modelId="{A8255B4B-E074-47F4-95EC-366A1FD47CDB}" type="presParOf" srcId="{870BF37E-54B9-476D-A8DB-53BCB7A255DF}" destId="{B2DD46CF-9B6D-4BCD-9EF4-992389BDE56A}" srcOrd="1" destOrd="0" presId="urn:microsoft.com/office/officeart/2008/layout/VerticalAccentList"/>
    <dgm:cxn modelId="{C82D54D0-8A8D-403B-966B-6A1C72E1E44A}" type="presParOf" srcId="{870BF37E-54B9-476D-A8DB-53BCB7A255DF}" destId="{0B285DB7-6E8D-4684-82E7-C06F0DAC426A}" srcOrd="2" destOrd="0" presId="urn:microsoft.com/office/officeart/2008/layout/VerticalAccentList"/>
    <dgm:cxn modelId="{0D148690-95F3-407C-97DB-CEF51C77354A}" type="presParOf" srcId="{870BF37E-54B9-476D-A8DB-53BCB7A255DF}" destId="{2E521C54-8013-4D40-A577-22E324A781E7}" srcOrd="3" destOrd="0" presId="urn:microsoft.com/office/officeart/2008/layout/VerticalAccentList"/>
    <dgm:cxn modelId="{D3000AC3-D717-4003-8AAF-F58E3F29733A}" type="presParOf" srcId="{870BF37E-54B9-476D-A8DB-53BCB7A255DF}" destId="{512BA44B-8CC4-47E2-8E9A-2BE51D6A5260}" srcOrd="4" destOrd="0" presId="urn:microsoft.com/office/officeart/2008/layout/VerticalAccentList"/>
    <dgm:cxn modelId="{C7BB9DFC-D305-48B0-8C2F-D8F04206DACC}" type="presParOf" srcId="{870BF37E-54B9-476D-A8DB-53BCB7A255DF}" destId="{1B20F2B9-FD08-4900-A944-4DA349C73AD9}" srcOrd="5" destOrd="0" presId="urn:microsoft.com/office/officeart/2008/layout/VerticalAccentList"/>
    <dgm:cxn modelId="{FFF0A403-B480-49FA-936F-06FCCFBDE71C}" type="presParOf" srcId="{870BF37E-54B9-476D-A8DB-53BCB7A255DF}" destId="{1BDE86BC-9930-449C-B8C5-3D95F9789632}" srcOrd="6" destOrd="0" presId="urn:microsoft.com/office/officeart/2008/layout/VerticalAccentList"/>
    <dgm:cxn modelId="{2804B70C-D985-43E3-8011-1BB7D79B1381}" type="presParOf" srcId="{69EC636F-E994-4454-A78F-B4E0588A92DF}" destId="{C121D343-9439-4C32-9FFA-F93F3EA1DF16}" srcOrd="8" destOrd="0" presId="urn:microsoft.com/office/officeart/2008/layout/VerticalAccentList"/>
    <dgm:cxn modelId="{2C83CEC1-CDED-448F-953F-BBD3C74BBF65}" type="presParOf" srcId="{69EC636F-E994-4454-A78F-B4E0588A92DF}" destId="{E4A77B0C-53AD-4B8E-8069-A87090D0CA55}" srcOrd="9" destOrd="0" presId="urn:microsoft.com/office/officeart/2008/layout/VerticalAccentList"/>
    <dgm:cxn modelId="{06B92D59-BB2C-4DB4-A3B0-BB7A256C6476}" type="presParOf" srcId="{E4A77B0C-53AD-4B8E-8069-A87090D0CA55}" destId="{A541D3E9-6B24-4055-BEC5-C78FA2C975EB}" srcOrd="0" destOrd="0" presId="urn:microsoft.com/office/officeart/2008/layout/VerticalAccentList"/>
    <dgm:cxn modelId="{5ED9D9EB-7C72-45A1-AACB-C781416D1B88}" type="presParOf" srcId="{69EC636F-E994-4454-A78F-B4E0588A92DF}" destId="{D6475FDC-5952-49A4-A420-76168BD0A76F}" srcOrd="10" destOrd="0" presId="urn:microsoft.com/office/officeart/2008/layout/VerticalAccentList"/>
    <dgm:cxn modelId="{F5A44A62-B648-41E7-81E8-F6B4C9D9F6BF}" type="presParOf" srcId="{D6475FDC-5952-49A4-A420-76168BD0A76F}" destId="{A4424FA7-3C11-4219-96D8-B0062C5CFF8A}" srcOrd="0" destOrd="0" presId="urn:microsoft.com/office/officeart/2008/layout/VerticalAccentList"/>
    <dgm:cxn modelId="{F4E72974-4B18-4BC3-ACD1-0C8985ABC4DF}" type="presParOf" srcId="{D6475FDC-5952-49A4-A420-76168BD0A76F}" destId="{9589060B-B6C9-46C9-AC59-A57E2A86E3A4}" srcOrd="1" destOrd="0" presId="urn:microsoft.com/office/officeart/2008/layout/VerticalAccentList"/>
    <dgm:cxn modelId="{F92A751D-5141-494D-8C19-8A58C25F43CF}" type="presParOf" srcId="{D6475FDC-5952-49A4-A420-76168BD0A76F}" destId="{5DE00862-8B8B-4DE5-8D6E-DE2D421BBB2F}" srcOrd="2" destOrd="0" presId="urn:microsoft.com/office/officeart/2008/layout/VerticalAccentList"/>
    <dgm:cxn modelId="{2F84985D-C320-488F-8229-9B69C95AB555}" type="presParOf" srcId="{D6475FDC-5952-49A4-A420-76168BD0A76F}" destId="{14622C63-4708-4709-B686-448481ADC93C}" srcOrd="3" destOrd="0" presId="urn:microsoft.com/office/officeart/2008/layout/VerticalAccentList"/>
    <dgm:cxn modelId="{84282272-0551-4EE8-9A55-23063CBCD38A}" type="presParOf" srcId="{D6475FDC-5952-49A4-A420-76168BD0A76F}" destId="{4E28CA41-0876-4238-A083-A53EC89AF73C}" srcOrd="4" destOrd="0" presId="urn:microsoft.com/office/officeart/2008/layout/VerticalAccentList"/>
    <dgm:cxn modelId="{DEBA7BA1-1FDD-4B30-9B31-41DBF378FF6E}" type="presParOf" srcId="{D6475FDC-5952-49A4-A420-76168BD0A76F}" destId="{AC88FA39-AC06-495F-B01A-95A8270E5101}" srcOrd="5" destOrd="0" presId="urn:microsoft.com/office/officeart/2008/layout/VerticalAccentList"/>
    <dgm:cxn modelId="{62358083-1646-4FDE-BE1C-BD31514D7A54}" type="presParOf" srcId="{D6475FDC-5952-49A4-A420-76168BD0A76F}" destId="{BE411AC2-90F5-413E-9ECD-1094C2D1950D}" srcOrd="6" destOrd="0" presId="urn:microsoft.com/office/officeart/2008/layout/VerticalAccentList"/>
    <dgm:cxn modelId="{4F78B0B7-F1EB-4CB2-8064-41881A3F92ED}" type="presParOf" srcId="{69EC636F-E994-4454-A78F-B4E0588A92DF}" destId="{C61CDC9E-6F5E-45CD-BF0F-347F571DDF6B}" srcOrd="11" destOrd="0" presId="urn:microsoft.com/office/officeart/2008/layout/VerticalAccentList"/>
    <dgm:cxn modelId="{EA44888D-336B-468E-942A-679C34F2CC89}" type="presParOf" srcId="{69EC636F-E994-4454-A78F-B4E0588A92DF}" destId="{FEBC3AE5-AD75-4E0E-B5F2-4677E932E4C8}" srcOrd="12" destOrd="0" presId="urn:microsoft.com/office/officeart/2008/layout/VerticalAccentList"/>
    <dgm:cxn modelId="{E47CA467-3C05-40A6-9354-27F221056662}" type="presParOf" srcId="{FEBC3AE5-AD75-4E0E-B5F2-4677E932E4C8}" destId="{88B74E91-88D9-4222-958C-6E809C49FE64}" srcOrd="0" destOrd="0" presId="urn:microsoft.com/office/officeart/2008/layout/VerticalAccentList"/>
    <dgm:cxn modelId="{E6672BDF-06BC-460C-BD60-6115A482B493}" type="presParOf" srcId="{69EC636F-E994-4454-A78F-B4E0588A92DF}" destId="{1F32FFBE-11B9-40A4-8531-DB74D8944CBF}" srcOrd="13" destOrd="0" presId="urn:microsoft.com/office/officeart/2008/layout/VerticalAccentList"/>
    <dgm:cxn modelId="{A9351EC1-826E-4EC0-8109-91B9424BBBE2}" type="presParOf" srcId="{1F32FFBE-11B9-40A4-8531-DB74D8944CBF}" destId="{DA04BAED-D41B-4138-A151-AE125371B73F}" srcOrd="0" destOrd="0" presId="urn:microsoft.com/office/officeart/2008/layout/VerticalAccentList"/>
    <dgm:cxn modelId="{016E4530-6FD4-47E8-AAE1-6B138332D80B}" type="presParOf" srcId="{1F32FFBE-11B9-40A4-8531-DB74D8944CBF}" destId="{FD6EC89E-4422-4D23-B414-DA18D3D4A0DF}" srcOrd="1" destOrd="0" presId="urn:microsoft.com/office/officeart/2008/layout/VerticalAccentList"/>
    <dgm:cxn modelId="{B4A23DEB-A015-4C0B-A024-51080EFAFC1B}" type="presParOf" srcId="{1F32FFBE-11B9-40A4-8531-DB74D8944CBF}" destId="{B3A2D374-2FF3-499C-AE2D-B024D45E2596}" srcOrd="2" destOrd="0" presId="urn:microsoft.com/office/officeart/2008/layout/VerticalAccentList"/>
    <dgm:cxn modelId="{24A750BE-623A-46C2-A8E3-F1F4B56A7F1F}" type="presParOf" srcId="{1F32FFBE-11B9-40A4-8531-DB74D8944CBF}" destId="{7E00F2F1-588E-4576-88AF-E7BE08CE1FA6}" srcOrd="3" destOrd="0" presId="urn:microsoft.com/office/officeart/2008/layout/VerticalAccentList"/>
    <dgm:cxn modelId="{8DFEFB22-7368-4606-8A29-09960F98D48C}" type="presParOf" srcId="{1F32FFBE-11B9-40A4-8531-DB74D8944CBF}" destId="{F7CED20D-B260-4EFB-94CE-37EDB66B708F}" srcOrd="4" destOrd="0" presId="urn:microsoft.com/office/officeart/2008/layout/VerticalAccentList"/>
    <dgm:cxn modelId="{36D2B98B-991E-4183-AFA8-38A2B8C3F230}" type="presParOf" srcId="{1F32FFBE-11B9-40A4-8531-DB74D8944CBF}" destId="{6846E899-2527-4BCB-BAA7-FE5148763ABD}" srcOrd="5" destOrd="0" presId="urn:microsoft.com/office/officeart/2008/layout/VerticalAccentList"/>
    <dgm:cxn modelId="{D34A181D-9473-4475-A918-5BCE8EE05F0D}" type="presParOf" srcId="{1F32FFBE-11B9-40A4-8531-DB74D8944CBF}" destId="{78C775CF-E311-4096-B482-D4151B7DD3E9}"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9A2FB-ED74-44D3-8541-93338A9C6110}"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C"/>
        </a:p>
      </dgm:t>
    </dgm:pt>
    <dgm:pt modelId="{D0BD06D7-8CF7-4BFC-9291-44B42993C9D2}">
      <dgm:prSet phldrT="[Texto]" custT="1"/>
      <dgm:spPr/>
      <dgm:t>
        <a:bodyPr/>
        <a:lstStyle/>
        <a:p>
          <a:pPr algn="just"/>
          <a:r>
            <a:rPr lang="es-EC" sz="1800" dirty="0">
              <a:latin typeface="Times New Roman" panose="02020603050405020304" pitchFamily="18" charset="0"/>
              <a:cs typeface="Times New Roman" panose="02020603050405020304" pitchFamily="18" charset="0"/>
            </a:rPr>
            <a:t>H0: La aplicación de la NIIF 15 provocará cambios significativos en los resultados de los estados financieros de las florícolas de Pichincha.</a:t>
          </a:r>
        </a:p>
      </dgm:t>
    </dgm:pt>
    <dgm:pt modelId="{831FC1BF-038F-467A-9ABC-9D3A89EDD005}" type="parTrans" cxnId="{EEF6CC02-67FB-47D9-9A65-645CAA3D9790}">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95D09CC4-0E6E-40A2-9533-347A1257420C}" type="sibTrans" cxnId="{EEF6CC02-67FB-47D9-9A65-645CAA3D9790}">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D395D564-BF3D-40EB-9E56-07D4924A385E}">
      <dgm:prSet phldrT="[Texto]" custT="1"/>
      <dgm:spPr/>
      <dgm:t>
        <a:bodyPr/>
        <a:lstStyle/>
        <a:p>
          <a:pPr algn="just"/>
          <a:r>
            <a:rPr lang="es-EC" sz="1800" dirty="0">
              <a:latin typeface="Times New Roman" panose="02020603050405020304" pitchFamily="18" charset="0"/>
              <a:cs typeface="Times New Roman" panose="02020603050405020304" pitchFamily="18" charset="0"/>
            </a:rPr>
            <a:t>H1: La aplicación de la NIIF 15 no provocará cambios significativos en los resultados de los estados financieros de las florícolas de Pichincha.</a:t>
          </a:r>
        </a:p>
      </dgm:t>
    </dgm:pt>
    <dgm:pt modelId="{1C8406A7-3E6C-46F2-A055-736EDE991460}" type="parTrans" cxnId="{84FD8D69-15B1-4433-B978-3B2C7749DD14}">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83F153D4-6E10-4FCA-9C94-8AD845BB788C}" type="sibTrans" cxnId="{84FD8D69-15B1-4433-B978-3B2C7749DD14}">
      <dgm:prSet/>
      <dgm:spPr/>
      <dgm:t>
        <a:bodyPr/>
        <a:lstStyle/>
        <a:p>
          <a:pPr algn="just"/>
          <a:endParaRPr lang="es-EC" sz="1600">
            <a:latin typeface="Times New Roman" panose="02020603050405020304" pitchFamily="18" charset="0"/>
            <a:cs typeface="Times New Roman" panose="02020603050405020304" pitchFamily="18" charset="0"/>
          </a:endParaRPr>
        </a:p>
      </dgm:t>
    </dgm:pt>
    <dgm:pt modelId="{08C929E3-1FEB-45E2-A337-366EBB9C6DA0}" type="pres">
      <dgm:prSet presAssocID="{A5D9A2FB-ED74-44D3-8541-93338A9C6110}" presName="rootnode" presStyleCnt="0">
        <dgm:presLayoutVars>
          <dgm:chMax/>
          <dgm:chPref/>
          <dgm:dir/>
          <dgm:animLvl val="lvl"/>
        </dgm:presLayoutVars>
      </dgm:prSet>
      <dgm:spPr/>
      <dgm:t>
        <a:bodyPr/>
        <a:lstStyle/>
        <a:p>
          <a:endParaRPr lang="es-EC"/>
        </a:p>
      </dgm:t>
    </dgm:pt>
    <dgm:pt modelId="{BA98CDC4-C193-41DE-A292-113924B8E05B}" type="pres">
      <dgm:prSet presAssocID="{D0BD06D7-8CF7-4BFC-9291-44B42993C9D2}" presName="composite" presStyleCnt="0"/>
      <dgm:spPr/>
    </dgm:pt>
    <dgm:pt modelId="{AFDB4640-F9E3-486A-BBC1-D92ED4D07FA7}" type="pres">
      <dgm:prSet presAssocID="{D0BD06D7-8CF7-4BFC-9291-44B42993C9D2}" presName="LShape" presStyleLbl="alignNode1" presStyleIdx="0" presStyleCnt="3" custLinFactNeighborX="-30799" custLinFactNeighborY="-644"/>
      <dgm:spPr/>
    </dgm:pt>
    <dgm:pt modelId="{61ABE777-4DF2-4F1B-BC86-BB31E136FFC4}" type="pres">
      <dgm:prSet presAssocID="{D0BD06D7-8CF7-4BFC-9291-44B42993C9D2}" presName="ParentText" presStyleLbl="revTx" presStyleIdx="0" presStyleCnt="2" custScaleX="141307" custLinFactNeighborX="-12225" custLinFactNeighborY="3511">
        <dgm:presLayoutVars>
          <dgm:chMax val="0"/>
          <dgm:chPref val="0"/>
          <dgm:bulletEnabled val="1"/>
        </dgm:presLayoutVars>
      </dgm:prSet>
      <dgm:spPr/>
      <dgm:t>
        <a:bodyPr/>
        <a:lstStyle/>
        <a:p>
          <a:endParaRPr lang="es-EC"/>
        </a:p>
      </dgm:t>
    </dgm:pt>
    <dgm:pt modelId="{87A5B0A2-1F26-43D2-BCE0-1B79DB3EC7D7}" type="pres">
      <dgm:prSet presAssocID="{D0BD06D7-8CF7-4BFC-9291-44B42993C9D2}" presName="Triangle" presStyleLbl="alignNode1" presStyleIdx="1" presStyleCnt="3" custLinFactNeighborX="8462" custLinFactNeighborY="16383"/>
      <dgm:spPr/>
    </dgm:pt>
    <dgm:pt modelId="{D0DB1D90-D64D-49C1-8977-8D99316BC6A9}" type="pres">
      <dgm:prSet presAssocID="{95D09CC4-0E6E-40A2-9533-347A1257420C}" presName="sibTrans" presStyleCnt="0"/>
      <dgm:spPr/>
    </dgm:pt>
    <dgm:pt modelId="{43702783-1EA2-4E6D-88B7-F14ACDEC0F9C}" type="pres">
      <dgm:prSet presAssocID="{95D09CC4-0E6E-40A2-9533-347A1257420C}" presName="space" presStyleCnt="0"/>
      <dgm:spPr/>
    </dgm:pt>
    <dgm:pt modelId="{1E9DC096-5EAF-46BF-94BF-8FB1404F3C70}" type="pres">
      <dgm:prSet presAssocID="{D395D564-BF3D-40EB-9E56-07D4924A385E}" presName="composite" presStyleCnt="0"/>
      <dgm:spPr/>
    </dgm:pt>
    <dgm:pt modelId="{C545CF10-8FE9-4D44-A527-EE1B746E9349}" type="pres">
      <dgm:prSet presAssocID="{D395D564-BF3D-40EB-9E56-07D4924A385E}" presName="LShape" presStyleLbl="alignNode1" presStyleIdx="2" presStyleCnt="3" custLinFactNeighborX="-16549" custLinFactNeighborY="-5084"/>
      <dgm:spPr/>
    </dgm:pt>
    <dgm:pt modelId="{D2049C94-DE3C-4AA1-8E51-DBA2B11BBD10}" type="pres">
      <dgm:prSet presAssocID="{D395D564-BF3D-40EB-9E56-07D4924A385E}" presName="ParentText" presStyleLbl="revTx" presStyleIdx="1" presStyleCnt="2" custScaleX="128436" custLinFactNeighborY="-4882">
        <dgm:presLayoutVars>
          <dgm:chMax val="0"/>
          <dgm:chPref val="0"/>
          <dgm:bulletEnabled val="1"/>
        </dgm:presLayoutVars>
      </dgm:prSet>
      <dgm:spPr/>
      <dgm:t>
        <a:bodyPr/>
        <a:lstStyle/>
        <a:p>
          <a:endParaRPr lang="es-EC"/>
        </a:p>
      </dgm:t>
    </dgm:pt>
  </dgm:ptLst>
  <dgm:cxnLst>
    <dgm:cxn modelId="{41966EE5-E8AD-4C4E-88CB-343E3342F0E6}" type="presOf" srcId="{A5D9A2FB-ED74-44D3-8541-93338A9C6110}" destId="{08C929E3-1FEB-45E2-A337-366EBB9C6DA0}" srcOrd="0" destOrd="0" presId="urn:microsoft.com/office/officeart/2009/3/layout/StepUpProcess"/>
    <dgm:cxn modelId="{EEF6CC02-67FB-47D9-9A65-645CAA3D9790}" srcId="{A5D9A2FB-ED74-44D3-8541-93338A9C6110}" destId="{D0BD06D7-8CF7-4BFC-9291-44B42993C9D2}" srcOrd="0" destOrd="0" parTransId="{831FC1BF-038F-467A-9ABC-9D3A89EDD005}" sibTransId="{95D09CC4-0E6E-40A2-9533-347A1257420C}"/>
    <dgm:cxn modelId="{2D34CB44-FF8D-4164-AECF-EB01D741A653}" type="presOf" srcId="{D395D564-BF3D-40EB-9E56-07D4924A385E}" destId="{D2049C94-DE3C-4AA1-8E51-DBA2B11BBD10}" srcOrd="0" destOrd="0" presId="urn:microsoft.com/office/officeart/2009/3/layout/StepUpProcess"/>
    <dgm:cxn modelId="{84FD8D69-15B1-4433-B978-3B2C7749DD14}" srcId="{A5D9A2FB-ED74-44D3-8541-93338A9C6110}" destId="{D395D564-BF3D-40EB-9E56-07D4924A385E}" srcOrd="1" destOrd="0" parTransId="{1C8406A7-3E6C-46F2-A055-736EDE991460}" sibTransId="{83F153D4-6E10-4FCA-9C94-8AD845BB788C}"/>
    <dgm:cxn modelId="{37095719-E6F1-4914-89B8-4901EB647C4F}" type="presOf" srcId="{D0BD06D7-8CF7-4BFC-9291-44B42993C9D2}" destId="{61ABE777-4DF2-4F1B-BC86-BB31E136FFC4}" srcOrd="0" destOrd="0" presId="urn:microsoft.com/office/officeart/2009/3/layout/StepUpProcess"/>
    <dgm:cxn modelId="{21C65BB9-6D67-415D-977B-C82039541183}" type="presParOf" srcId="{08C929E3-1FEB-45E2-A337-366EBB9C6DA0}" destId="{BA98CDC4-C193-41DE-A292-113924B8E05B}" srcOrd="0" destOrd="0" presId="urn:microsoft.com/office/officeart/2009/3/layout/StepUpProcess"/>
    <dgm:cxn modelId="{8C4AC646-2CF1-4615-9FD2-6EE4D8334262}" type="presParOf" srcId="{BA98CDC4-C193-41DE-A292-113924B8E05B}" destId="{AFDB4640-F9E3-486A-BBC1-D92ED4D07FA7}" srcOrd="0" destOrd="0" presId="urn:microsoft.com/office/officeart/2009/3/layout/StepUpProcess"/>
    <dgm:cxn modelId="{BFD1DA70-42C7-4BEC-8521-D64BC5518C8E}" type="presParOf" srcId="{BA98CDC4-C193-41DE-A292-113924B8E05B}" destId="{61ABE777-4DF2-4F1B-BC86-BB31E136FFC4}" srcOrd="1" destOrd="0" presId="urn:microsoft.com/office/officeart/2009/3/layout/StepUpProcess"/>
    <dgm:cxn modelId="{1944C5E7-531B-412B-B34D-26AA73E2C36D}" type="presParOf" srcId="{BA98CDC4-C193-41DE-A292-113924B8E05B}" destId="{87A5B0A2-1F26-43D2-BCE0-1B79DB3EC7D7}" srcOrd="2" destOrd="0" presId="urn:microsoft.com/office/officeart/2009/3/layout/StepUpProcess"/>
    <dgm:cxn modelId="{E29D4B46-195B-4330-B223-2A5D89356127}" type="presParOf" srcId="{08C929E3-1FEB-45E2-A337-366EBB9C6DA0}" destId="{D0DB1D90-D64D-49C1-8977-8D99316BC6A9}" srcOrd="1" destOrd="0" presId="urn:microsoft.com/office/officeart/2009/3/layout/StepUpProcess"/>
    <dgm:cxn modelId="{ACCC640D-2DBD-4FCA-8547-78D04004461D}" type="presParOf" srcId="{D0DB1D90-D64D-49C1-8977-8D99316BC6A9}" destId="{43702783-1EA2-4E6D-88B7-F14ACDEC0F9C}" srcOrd="0" destOrd="0" presId="urn:microsoft.com/office/officeart/2009/3/layout/StepUpProcess"/>
    <dgm:cxn modelId="{71360085-360C-41CC-B165-E8A32FC1B74C}" type="presParOf" srcId="{08C929E3-1FEB-45E2-A337-366EBB9C6DA0}" destId="{1E9DC096-5EAF-46BF-94BF-8FB1404F3C70}" srcOrd="2" destOrd="0" presId="urn:microsoft.com/office/officeart/2009/3/layout/StepUpProcess"/>
    <dgm:cxn modelId="{E135509A-A3BC-47C6-BA2F-8EF6B6AF7093}" type="presParOf" srcId="{1E9DC096-5EAF-46BF-94BF-8FB1404F3C70}" destId="{C545CF10-8FE9-4D44-A527-EE1B746E9349}" srcOrd="0" destOrd="0" presId="urn:microsoft.com/office/officeart/2009/3/layout/StepUpProcess"/>
    <dgm:cxn modelId="{1A247786-1930-47D7-BD83-38329304D1B0}" type="presParOf" srcId="{1E9DC096-5EAF-46BF-94BF-8FB1404F3C70}" destId="{D2049C94-DE3C-4AA1-8E51-DBA2B11BBD10}"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C16B03-F0E8-4FC7-AF37-4A89159CD712}"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es-EC"/>
        </a:p>
      </dgm:t>
    </dgm:pt>
    <dgm:pt modelId="{788D885E-D04E-4A0A-A8B7-9A6015E4F34E}">
      <dgm:prSet phldrT="[Texto]"/>
      <dgm:spPr/>
      <dgm:t>
        <a:bodyPr/>
        <a:lstStyle/>
        <a:p>
          <a:r>
            <a:rPr lang="es-EC" b="1" dirty="0"/>
            <a:t>IASB</a:t>
          </a:r>
        </a:p>
        <a:p>
          <a:r>
            <a:rPr lang="es-EC" dirty="0"/>
            <a:t>International Accounting Standards Board</a:t>
          </a:r>
        </a:p>
      </dgm:t>
    </dgm:pt>
    <dgm:pt modelId="{7DAF0BCE-1D0D-48A6-9174-5173DA67DFB6}" type="parTrans" cxnId="{57C3E141-379A-4D59-8C0F-EA5D1D42BE38}">
      <dgm:prSet/>
      <dgm:spPr/>
      <dgm:t>
        <a:bodyPr/>
        <a:lstStyle/>
        <a:p>
          <a:endParaRPr lang="es-EC"/>
        </a:p>
      </dgm:t>
    </dgm:pt>
    <dgm:pt modelId="{399CF3AD-C87B-4A04-B0B3-86DCB29635A9}" type="sibTrans" cxnId="{57C3E141-379A-4D59-8C0F-EA5D1D42BE38}">
      <dgm:prSet/>
      <dgm:spPr/>
      <dgm:t>
        <a:bodyPr/>
        <a:lstStyle/>
        <a:p>
          <a:endParaRPr lang="es-EC"/>
        </a:p>
      </dgm:t>
    </dgm:pt>
    <dgm:pt modelId="{F2581BA2-830D-42B7-87E9-61CFFA4193E4}">
      <dgm:prSet phldrT="[Texto]" custT="1"/>
      <dgm:spPr/>
      <dgm:t>
        <a:bodyPr/>
        <a:lstStyle/>
        <a:p>
          <a:r>
            <a:rPr lang="es-EC" sz="1700" dirty="0"/>
            <a:t>Es un organismo independiente del sector privado que desarrolla y aprueba las NIIF</a:t>
          </a:r>
        </a:p>
      </dgm:t>
    </dgm:pt>
    <dgm:pt modelId="{E16CC77B-138F-427E-AEF1-2EAC7C3B16EA}" type="parTrans" cxnId="{8051F3EC-76ED-4419-8044-F12168245A8B}">
      <dgm:prSet/>
      <dgm:spPr/>
      <dgm:t>
        <a:bodyPr/>
        <a:lstStyle/>
        <a:p>
          <a:endParaRPr lang="es-EC"/>
        </a:p>
      </dgm:t>
    </dgm:pt>
    <dgm:pt modelId="{26ECCA5D-5957-4182-8505-084DCA85905F}" type="sibTrans" cxnId="{8051F3EC-76ED-4419-8044-F12168245A8B}">
      <dgm:prSet/>
      <dgm:spPr/>
      <dgm:t>
        <a:bodyPr/>
        <a:lstStyle/>
        <a:p>
          <a:endParaRPr lang="es-EC"/>
        </a:p>
      </dgm:t>
    </dgm:pt>
    <dgm:pt modelId="{B011F8F6-2245-4BFF-9F73-52B890AC4DD3}">
      <dgm:prSet phldrT="[Texto]" custT="1"/>
      <dgm:spPr/>
      <dgm:t>
        <a:bodyPr/>
        <a:lstStyle/>
        <a:p>
          <a:r>
            <a:rPr lang="es-EC" sz="1700" dirty="0"/>
            <a:t>Se constituyó en el año 2001 para sustituir al IASC </a:t>
          </a:r>
        </a:p>
      </dgm:t>
    </dgm:pt>
    <dgm:pt modelId="{202D0F02-F407-4BC4-A6CA-A2022E0F7097}" type="parTrans" cxnId="{CF81C7D0-7321-4786-BFFD-5EC900238A8F}">
      <dgm:prSet/>
      <dgm:spPr/>
      <dgm:t>
        <a:bodyPr/>
        <a:lstStyle/>
        <a:p>
          <a:endParaRPr lang="es-EC"/>
        </a:p>
      </dgm:t>
    </dgm:pt>
    <dgm:pt modelId="{2BCBE441-E18B-4DCC-ABDB-AD5F1B97CCB4}" type="sibTrans" cxnId="{CF81C7D0-7321-4786-BFFD-5EC900238A8F}">
      <dgm:prSet/>
      <dgm:spPr/>
      <dgm:t>
        <a:bodyPr/>
        <a:lstStyle/>
        <a:p>
          <a:endParaRPr lang="es-EC"/>
        </a:p>
      </dgm:t>
    </dgm:pt>
    <dgm:pt modelId="{AD0CDBDA-04EF-4566-80EB-75C1C4B3D8FD}">
      <dgm:prSet phldrT="[Texto]"/>
      <dgm:spPr/>
      <dgm:t>
        <a:bodyPr/>
        <a:lstStyle/>
        <a:p>
          <a:r>
            <a:rPr lang="es-EC" b="1" dirty="0"/>
            <a:t>FASB</a:t>
          </a:r>
        </a:p>
        <a:p>
          <a:r>
            <a:rPr lang="es-EC" dirty="0"/>
            <a:t>Financial Accounting Standards Board</a:t>
          </a:r>
        </a:p>
      </dgm:t>
    </dgm:pt>
    <dgm:pt modelId="{B1334D60-03A1-425E-866E-00710E6B0C73}" type="parTrans" cxnId="{EE2A719B-77C4-4190-BD62-EB163555B087}">
      <dgm:prSet/>
      <dgm:spPr/>
      <dgm:t>
        <a:bodyPr/>
        <a:lstStyle/>
        <a:p>
          <a:endParaRPr lang="es-EC"/>
        </a:p>
      </dgm:t>
    </dgm:pt>
    <dgm:pt modelId="{BE00B5AC-48F7-4AF8-9F6B-E9C33B5BD048}" type="sibTrans" cxnId="{EE2A719B-77C4-4190-BD62-EB163555B087}">
      <dgm:prSet/>
      <dgm:spPr/>
      <dgm:t>
        <a:bodyPr/>
        <a:lstStyle/>
        <a:p>
          <a:endParaRPr lang="es-EC"/>
        </a:p>
      </dgm:t>
    </dgm:pt>
    <dgm:pt modelId="{C76E4408-8F98-49C9-8D16-64491D1CF4FB}">
      <dgm:prSet phldrT="[Texto]" custT="1"/>
      <dgm:spPr/>
      <dgm:t>
        <a:bodyPr/>
        <a:lstStyle/>
        <a:p>
          <a:r>
            <a:rPr lang="es-EC" sz="1600" dirty="0"/>
            <a:t>Es un organismo que emite normas consistentes, que indican la naturaleza, función y límites de la información financiera. </a:t>
          </a:r>
        </a:p>
      </dgm:t>
    </dgm:pt>
    <dgm:pt modelId="{0E180B1B-CC1C-4A6F-AC7C-755806E2093B}" type="parTrans" cxnId="{F18AEF91-261F-46AC-9D06-84E563119F82}">
      <dgm:prSet/>
      <dgm:spPr/>
      <dgm:t>
        <a:bodyPr/>
        <a:lstStyle/>
        <a:p>
          <a:endParaRPr lang="es-EC"/>
        </a:p>
      </dgm:t>
    </dgm:pt>
    <dgm:pt modelId="{5A1D6F9F-5D3A-47F6-9809-B7B32BA401CC}" type="sibTrans" cxnId="{F18AEF91-261F-46AC-9D06-84E563119F82}">
      <dgm:prSet/>
      <dgm:spPr/>
      <dgm:t>
        <a:bodyPr/>
        <a:lstStyle/>
        <a:p>
          <a:endParaRPr lang="es-EC"/>
        </a:p>
      </dgm:t>
    </dgm:pt>
    <dgm:pt modelId="{05421BCD-F93B-4AC4-A9C6-4BEA0D0C8EAB}">
      <dgm:prSet phldrT="[Texto]" custT="1"/>
      <dgm:spPr/>
      <dgm:t>
        <a:bodyPr/>
        <a:lstStyle/>
        <a:p>
          <a:r>
            <a:rPr lang="es-EC" sz="1700" dirty="0"/>
            <a:t>En 1972  remplazó a la APB </a:t>
          </a:r>
        </a:p>
      </dgm:t>
    </dgm:pt>
    <dgm:pt modelId="{34507160-0B7F-4DAF-AF69-945A944A803E}" type="parTrans" cxnId="{0FD1EC8C-D4C1-420C-942E-57946BB818AB}">
      <dgm:prSet/>
      <dgm:spPr/>
      <dgm:t>
        <a:bodyPr/>
        <a:lstStyle/>
        <a:p>
          <a:endParaRPr lang="es-EC"/>
        </a:p>
      </dgm:t>
    </dgm:pt>
    <dgm:pt modelId="{19D6AD0A-D8F4-4B90-B688-B0B21BD8A68E}" type="sibTrans" cxnId="{0FD1EC8C-D4C1-420C-942E-57946BB818AB}">
      <dgm:prSet/>
      <dgm:spPr/>
      <dgm:t>
        <a:bodyPr/>
        <a:lstStyle/>
        <a:p>
          <a:endParaRPr lang="es-EC"/>
        </a:p>
      </dgm:t>
    </dgm:pt>
    <dgm:pt modelId="{4ED25054-2D8C-4A74-81BE-5A4FA836DE47}">
      <dgm:prSet phldrT="[Texto]"/>
      <dgm:spPr/>
      <dgm:t>
        <a:bodyPr/>
        <a:lstStyle/>
        <a:p>
          <a:r>
            <a:rPr lang="es-EC" dirty="0"/>
            <a:t>Trabajo conjunto del IASB y FASB</a:t>
          </a:r>
        </a:p>
      </dgm:t>
    </dgm:pt>
    <dgm:pt modelId="{6283944A-7D53-4E33-A06E-4EE40FB6CE1B}" type="parTrans" cxnId="{EA156E38-E094-4218-AF12-F3B54BE701DD}">
      <dgm:prSet/>
      <dgm:spPr/>
      <dgm:t>
        <a:bodyPr/>
        <a:lstStyle/>
        <a:p>
          <a:endParaRPr lang="es-EC"/>
        </a:p>
      </dgm:t>
    </dgm:pt>
    <dgm:pt modelId="{96AAC859-892B-407C-A4C5-B42AB5F45C3C}" type="sibTrans" cxnId="{EA156E38-E094-4218-AF12-F3B54BE701DD}">
      <dgm:prSet/>
      <dgm:spPr/>
      <dgm:t>
        <a:bodyPr/>
        <a:lstStyle/>
        <a:p>
          <a:endParaRPr lang="es-EC"/>
        </a:p>
      </dgm:t>
    </dgm:pt>
    <dgm:pt modelId="{2CF4FA37-CB10-4135-830D-41CB963BE101}">
      <dgm:prSet phldrT="[Texto]" custT="1"/>
      <dgm:spPr/>
      <dgm:t>
        <a:bodyPr/>
        <a:lstStyle/>
        <a:p>
          <a:r>
            <a:rPr lang="es-EC" sz="1600" dirty="0"/>
            <a:t>2002 para mejorar las normas respectivas y posibilitar su convergencia de la información financiera. </a:t>
          </a:r>
        </a:p>
      </dgm:t>
    </dgm:pt>
    <dgm:pt modelId="{BE0A5EFC-5517-470C-B1DC-5E67B5B16300}" type="parTrans" cxnId="{719FDD78-D1E2-4713-862E-99FFB428756F}">
      <dgm:prSet/>
      <dgm:spPr/>
      <dgm:t>
        <a:bodyPr/>
        <a:lstStyle/>
        <a:p>
          <a:endParaRPr lang="es-EC"/>
        </a:p>
      </dgm:t>
    </dgm:pt>
    <dgm:pt modelId="{BC8A732B-09C2-4DF2-A65F-1DC51785FF8B}" type="sibTrans" cxnId="{719FDD78-D1E2-4713-862E-99FFB428756F}">
      <dgm:prSet/>
      <dgm:spPr/>
      <dgm:t>
        <a:bodyPr/>
        <a:lstStyle/>
        <a:p>
          <a:endParaRPr lang="es-EC"/>
        </a:p>
      </dgm:t>
    </dgm:pt>
    <dgm:pt modelId="{B2FDBBEA-E95B-4C16-9DCF-2BB8A190DDB9}">
      <dgm:prSet phldrT="[Texto]" custT="1"/>
      <dgm:spPr/>
      <dgm:t>
        <a:bodyPr/>
        <a:lstStyle/>
        <a:p>
          <a:r>
            <a:rPr lang="es-EC" sz="1700" dirty="0"/>
            <a:t>Desde el 2006 para mejorar y alinear sus Marcos Conceptuales</a:t>
          </a:r>
        </a:p>
      </dgm:t>
    </dgm:pt>
    <dgm:pt modelId="{2BBE9A49-85DD-4411-94B2-0E8307689C0E}" type="parTrans" cxnId="{A47889A0-7A48-4A72-9ADF-A412900C2DBC}">
      <dgm:prSet/>
      <dgm:spPr/>
      <dgm:t>
        <a:bodyPr/>
        <a:lstStyle/>
        <a:p>
          <a:endParaRPr lang="es-EC"/>
        </a:p>
      </dgm:t>
    </dgm:pt>
    <dgm:pt modelId="{DAC4F3C4-6B3E-45C4-B080-42D9D59C15A0}" type="sibTrans" cxnId="{A47889A0-7A48-4A72-9ADF-A412900C2DBC}">
      <dgm:prSet/>
      <dgm:spPr/>
      <dgm:t>
        <a:bodyPr/>
        <a:lstStyle/>
        <a:p>
          <a:endParaRPr lang="es-EC"/>
        </a:p>
      </dgm:t>
    </dgm:pt>
    <dgm:pt modelId="{03D46E3D-616F-4AB2-B4D2-1DD70676378A}" type="pres">
      <dgm:prSet presAssocID="{2AC16B03-F0E8-4FC7-AF37-4A89159CD712}" presName="theList" presStyleCnt="0">
        <dgm:presLayoutVars>
          <dgm:dir/>
          <dgm:animLvl val="lvl"/>
          <dgm:resizeHandles val="exact"/>
        </dgm:presLayoutVars>
      </dgm:prSet>
      <dgm:spPr/>
      <dgm:t>
        <a:bodyPr/>
        <a:lstStyle/>
        <a:p>
          <a:endParaRPr lang="es-EC"/>
        </a:p>
      </dgm:t>
    </dgm:pt>
    <dgm:pt modelId="{0A66CD62-2A4F-4334-A1CF-40F9B45B11C5}" type="pres">
      <dgm:prSet presAssocID="{788D885E-D04E-4A0A-A8B7-9A6015E4F34E}" presName="compNode" presStyleCnt="0"/>
      <dgm:spPr/>
    </dgm:pt>
    <dgm:pt modelId="{B2543A3F-134C-4A23-95EE-CE11B91CAA6F}" type="pres">
      <dgm:prSet presAssocID="{788D885E-D04E-4A0A-A8B7-9A6015E4F34E}" presName="aNode" presStyleLbl="bgShp" presStyleIdx="0" presStyleCnt="3"/>
      <dgm:spPr/>
      <dgm:t>
        <a:bodyPr/>
        <a:lstStyle/>
        <a:p>
          <a:endParaRPr lang="es-EC"/>
        </a:p>
      </dgm:t>
    </dgm:pt>
    <dgm:pt modelId="{6F1195D6-F605-470D-A0BF-D276C6908110}" type="pres">
      <dgm:prSet presAssocID="{788D885E-D04E-4A0A-A8B7-9A6015E4F34E}" presName="textNode" presStyleLbl="bgShp" presStyleIdx="0" presStyleCnt="3"/>
      <dgm:spPr/>
      <dgm:t>
        <a:bodyPr/>
        <a:lstStyle/>
        <a:p>
          <a:endParaRPr lang="es-EC"/>
        </a:p>
      </dgm:t>
    </dgm:pt>
    <dgm:pt modelId="{C1B0DC59-FBB3-4437-BB7A-D5FC8CA3E7E7}" type="pres">
      <dgm:prSet presAssocID="{788D885E-D04E-4A0A-A8B7-9A6015E4F34E}" presName="compChildNode" presStyleCnt="0"/>
      <dgm:spPr/>
    </dgm:pt>
    <dgm:pt modelId="{83A6CBA2-C798-46D6-83CB-95998DAE4697}" type="pres">
      <dgm:prSet presAssocID="{788D885E-D04E-4A0A-A8B7-9A6015E4F34E}" presName="theInnerList" presStyleCnt="0"/>
      <dgm:spPr/>
    </dgm:pt>
    <dgm:pt modelId="{4909E326-B530-4940-AD86-5AB79AFCDE90}" type="pres">
      <dgm:prSet presAssocID="{F2581BA2-830D-42B7-87E9-61CFFA4193E4}" presName="childNode" presStyleLbl="node1" presStyleIdx="0" presStyleCnt="6">
        <dgm:presLayoutVars>
          <dgm:bulletEnabled val="1"/>
        </dgm:presLayoutVars>
      </dgm:prSet>
      <dgm:spPr/>
      <dgm:t>
        <a:bodyPr/>
        <a:lstStyle/>
        <a:p>
          <a:endParaRPr lang="es-EC"/>
        </a:p>
      </dgm:t>
    </dgm:pt>
    <dgm:pt modelId="{445CCB85-2C89-4065-8234-526FCC2CCB3A}" type="pres">
      <dgm:prSet presAssocID="{F2581BA2-830D-42B7-87E9-61CFFA4193E4}" presName="aSpace2" presStyleCnt="0"/>
      <dgm:spPr/>
    </dgm:pt>
    <dgm:pt modelId="{CBA88556-737F-49D2-BB7A-9004C61A36E2}" type="pres">
      <dgm:prSet presAssocID="{B011F8F6-2245-4BFF-9F73-52B890AC4DD3}" presName="childNode" presStyleLbl="node1" presStyleIdx="1" presStyleCnt="6">
        <dgm:presLayoutVars>
          <dgm:bulletEnabled val="1"/>
        </dgm:presLayoutVars>
      </dgm:prSet>
      <dgm:spPr/>
      <dgm:t>
        <a:bodyPr/>
        <a:lstStyle/>
        <a:p>
          <a:endParaRPr lang="es-EC"/>
        </a:p>
      </dgm:t>
    </dgm:pt>
    <dgm:pt modelId="{D0D62E59-9C9F-498E-A002-493D91D961C8}" type="pres">
      <dgm:prSet presAssocID="{788D885E-D04E-4A0A-A8B7-9A6015E4F34E}" presName="aSpace" presStyleCnt="0"/>
      <dgm:spPr/>
    </dgm:pt>
    <dgm:pt modelId="{38198A4A-DA21-4489-BD8A-E1488ED6E67B}" type="pres">
      <dgm:prSet presAssocID="{AD0CDBDA-04EF-4566-80EB-75C1C4B3D8FD}" presName="compNode" presStyleCnt="0"/>
      <dgm:spPr/>
    </dgm:pt>
    <dgm:pt modelId="{286E90C8-9E69-46F4-A2A5-6CFA5E294812}" type="pres">
      <dgm:prSet presAssocID="{AD0CDBDA-04EF-4566-80EB-75C1C4B3D8FD}" presName="aNode" presStyleLbl="bgShp" presStyleIdx="1" presStyleCnt="3"/>
      <dgm:spPr/>
      <dgm:t>
        <a:bodyPr/>
        <a:lstStyle/>
        <a:p>
          <a:endParaRPr lang="es-EC"/>
        </a:p>
      </dgm:t>
    </dgm:pt>
    <dgm:pt modelId="{62C8D11A-C49F-40D9-BC09-08F85EE8C763}" type="pres">
      <dgm:prSet presAssocID="{AD0CDBDA-04EF-4566-80EB-75C1C4B3D8FD}" presName="textNode" presStyleLbl="bgShp" presStyleIdx="1" presStyleCnt="3"/>
      <dgm:spPr/>
      <dgm:t>
        <a:bodyPr/>
        <a:lstStyle/>
        <a:p>
          <a:endParaRPr lang="es-EC"/>
        </a:p>
      </dgm:t>
    </dgm:pt>
    <dgm:pt modelId="{4AA06605-7ABC-459E-98D2-CF834F3B2677}" type="pres">
      <dgm:prSet presAssocID="{AD0CDBDA-04EF-4566-80EB-75C1C4B3D8FD}" presName="compChildNode" presStyleCnt="0"/>
      <dgm:spPr/>
    </dgm:pt>
    <dgm:pt modelId="{4264CC00-3626-43D5-B482-F10E8CA30106}" type="pres">
      <dgm:prSet presAssocID="{AD0CDBDA-04EF-4566-80EB-75C1C4B3D8FD}" presName="theInnerList" presStyleCnt="0"/>
      <dgm:spPr/>
    </dgm:pt>
    <dgm:pt modelId="{EF3E981F-7635-4D19-8277-62B986F1B93C}" type="pres">
      <dgm:prSet presAssocID="{C76E4408-8F98-49C9-8D16-64491D1CF4FB}" presName="childNode" presStyleLbl="node1" presStyleIdx="2" presStyleCnt="6" custScaleX="114407" custScaleY="135841">
        <dgm:presLayoutVars>
          <dgm:bulletEnabled val="1"/>
        </dgm:presLayoutVars>
      </dgm:prSet>
      <dgm:spPr/>
      <dgm:t>
        <a:bodyPr/>
        <a:lstStyle/>
        <a:p>
          <a:endParaRPr lang="es-EC"/>
        </a:p>
      </dgm:t>
    </dgm:pt>
    <dgm:pt modelId="{F9B66C21-953F-4029-9D4F-DF14BF0AEAFA}" type="pres">
      <dgm:prSet presAssocID="{C76E4408-8F98-49C9-8D16-64491D1CF4FB}" presName="aSpace2" presStyleCnt="0"/>
      <dgm:spPr/>
    </dgm:pt>
    <dgm:pt modelId="{A04F58DD-A368-4E12-9CC4-28DAA53F6C80}" type="pres">
      <dgm:prSet presAssocID="{05421BCD-F93B-4AC4-A9C6-4BEA0D0C8EAB}" presName="childNode" presStyleLbl="node1" presStyleIdx="3" presStyleCnt="6">
        <dgm:presLayoutVars>
          <dgm:bulletEnabled val="1"/>
        </dgm:presLayoutVars>
      </dgm:prSet>
      <dgm:spPr/>
      <dgm:t>
        <a:bodyPr/>
        <a:lstStyle/>
        <a:p>
          <a:endParaRPr lang="es-EC"/>
        </a:p>
      </dgm:t>
    </dgm:pt>
    <dgm:pt modelId="{8692F03D-9943-458B-B1D8-FC61D3D9C396}" type="pres">
      <dgm:prSet presAssocID="{AD0CDBDA-04EF-4566-80EB-75C1C4B3D8FD}" presName="aSpace" presStyleCnt="0"/>
      <dgm:spPr/>
    </dgm:pt>
    <dgm:pt modelId="{05DC2C36-BB85-42A2-8A1D-1A6155E4E7B1}" type="pres">
      <dgm:prSet presAssocID="{4ED25054-2D8C-4A74-81BE-5A4FA836DE47}" presName="compNode" presStyleCnt="0"/>
      <dgm:spPr/>
    </dgm:pt>
    <dgm:pt modelId="{4408E360-9927-465D-BB83-4E0A29509F95}" type="pres">
      <dgm:prSet presAssocID="{4ED25054-2D8C-4A74-81BE-5A4FA836DE47}" presName="aNode" presStyleLbl="bgShp" presStyleIdx="2" presStyleCnt="3"/>
      <dgm:spPr/>
      <dgm:t>
        <a:bodyPr/>
        <a:lstStyle/>
        <a:p>
          <a:endParaRPr lang="es-EC"/>
        </a:p>
      </dgm:t>
    </dgm:pt>
    <dgm:pt modelId="{98F392BF-A73F-4C98-8AA1-6518791C3F2A}" type="pres">
      <dgm:prSet presAssocID="{4ED25054-2D8C-4A74-81BE-5A4FA836DE47}" presName="textNode" presStyleLbl="bgShp" presStyleIdx="2" presStyleCnt="3"/>
      <dgm:spPr/>
      <dgm:t>
        <a:bodyPr/>
        <a:lstStyle/>
        <a:p>
          <a:endParaRPr lang="es-EC"/>
        </a:p>
      </dgm:t>
    </dgm:pt>
    <dgm:pt modelId="{4013FB7D-A8EE-4C6F-835D-840DBF3040ED}" type="pres">
      <dgm:prSet presAssocID="{4ED25054-2D8C-4A74-81BE-5A4FA836DE47}" presName="compChildNode" presStyleCnt="0"/>
      <dgm:spPr/>
    </dgm:pt>
    <dgm:pt modelId="{E46963FC-A056-4470-A976-F12CFA9F4B00}" type="pres">
      <dgm:prSet presAssocID="{4ED25054-2D8C-4A74-81BE-5A4FA836DE47}" presName="theInnerList" presStyleCnt="0"/>
      <dgm:spPr/>
    </dgm:pt>
    <dgm:pt modelId="{E78BFB57-B4A1-4770-BC59-2FDF037FAB2A}" type="pres">
      <dgm:prSet presAssocID="{2CF4FA37-CB10-4135-830D-41CB963BE101}" presName="childNode" presStyleLbl="node1" presStyleIdx="4" presStyleCnt="6" custScaleX="116891" custScaleY="124357">
        <dgm:presLayoutVars>
          <dgm:bulletEnabled val="1"/>
        </dgm:presLayoutVars>
      </dgm:prSet>
      <dgm:spPr/>
      <dgm:t>
        <a:bodyPr/>
        <a:lstStyle/>
        <a:p>
          <a:endParaRPr lang="es-EC"/>
        </a:p>
      </dgm:t>
    </dgm:pt>
    <dgm:pt modelId="{B6873F23-D43F-42C3-B60A-F08D8939448A}" type="pres">
      <dgm:prSet presAssocID="{2CF4FA37-CB10-4135-830D-41CB963BE101}" presName="aSpace2" presStyleCnt="0"/>
      <dgm:spPr/>
    </dgm:pt>
    <dgm:pt modelId="{3EC58DDF-6FFC-42AE-9B63-F25576B9B334}" type="pres">
      <dgm:prSet presAssocID="{B2FDBBEA-E95B-4C16-9DCF-2BB8A190DDB9}" presName="childNode" presStyleLbl="node1" presStyleIdx="5" presStyleCnt="6" custScaleX="116891">
        <dgm:presLayoutVars>
          <dgm:bulletEnabled val="1"/>
        </dgm:presLayoutVars>
      </dgm:prSet>
      <dgm:spPr/>
      <dgm:t>
        <a:bodyPr/>
        <a:lstStyle/>
        <a:p>
          <a:endParaRPr lang="es-EC"/>
        </a:p>
      </dgm:t>
    </dgm:pt>
  </dgm:ptLst>
  <dgm:cxnLst>
    <dgm:cxn modelId="{CF81C7D0-7321-4786-BFFD-5EC900238A8F}" srcId="{788D885E-D04E-4A0A-A8B7-9A6015E4F34E}" destId="{B011F8F6-2245-4BFF-9F73-52B890AC4DD3}" srcOrd="1" destOrd="0" parTransId="{202D0F02-F407-4BC4-A6CA-A2022E0F7097}" sibTransId="{2BCBE441-E18B-4DCC-ABDB-AD5F1B97CCB4}"/>
    <dgm:cxn modelId="{4A2FD760-1B4A-4EE4-B117-50BCD851D5D7}" type="presOf" srcId="{B011F8F6-2245-4BFF-9F73-52B890AC4DD3}" destId="{CBA88556-737F-49D2-BB7A-9004C61A36E2}" srcOrd="0" destOrd="0" presId="urn:microsoft.com/office/officeart/2005/8/layout/lProcess2"/>
    <dgm:cxn modelId="{A5C31C95-F679-4E9C-B4F3-97D2188575AE}" type="presOf" srcId="{4ED25054-2D8C-4A74-81BE-5A4FA836DE47}" destId="{98F392BF-A73F-4C98-8AA1-6518791C3F2A}" srcOrd="1" destOrd="0" presId="urn:microsoft.com/office/officeart/2005/8/layout/lProcess2"/>
    <dgm:cxn modelId="{C1FF0DCA-1A23-4074-90B0-0043D491FC82}" type="presOf" srcId="{2CF4FA37-CB10-4135-830D-41CB963BE101}" destId="{E78BFB57-B4A1-4770-BC59-2FDF037FAB2A}" srcOrd="0" destOrd="0" presId="urn:microsoft.com/office/officeart/2005/8/layout/lProcess2"/>
    <dgm:cxn modelId="{C3F56E44-7C89-42BB-AC8A-4E06395D5EA6}" type="presOf" srcId="{2AC16B03-F0E8-4FC7-AF37-4A89159CD712}" destId="{03D46E3D-616F-4AB2-B4D2-1DD70676378A}" srcOrd="0" destOrd="0" presId="urn:microsoft.com/office/officeart/2005/8/layout/lProcess2"/>
    <dgm:cxn modelId="{A47889A0-7A48-4A72-9ADF-A412900C2DBC}" srcId="{4ED25054-2D8C-4A74-81BE-5A4FA836DE47}" destId="{B2FDBBEA-E95B-4C16-9DCF-2BB8A190DDB9}" srcOrd="1" destOrd="0" parTransId="{2BBE9A49-85DD-4411-94B2-0E8307689C0E}" sibTransId="{DAC4F3C4-6B3E-45C4-B080-42D9D59C15A0}"/>
    <dgm:cxn modelId="{430E5AAE-692A-494F-9996-9807EE3F54E8}" type="presOf" srcId="{05421BCD-F93B-4AC4-A9C6-4BEA0D0C8EAB}" destId="{A04F58DD-A368-4E12-9CC4-28DAA53F6C80}" srcOrd="0" destOrd="0" presId="urn:microsoft.com/office/officeart/2005/8/layout/lProcess2"/>
    <dgm:cxn modelId="{938088B5-74A0-487E-BEBF-9E9298E27C8B}" type="presOf" srcId="{788D885E-D04E-4A0A-A8B7-9A6015E4F34E}" destId="{6F1195D6-F605-470D-A0BF-D276C6908110}" srcOrd="1" destOrd="0" presId="urn:microsoft.com/office/officeart/2005/8/layout/lProcess2"/>
    <dgm:cxn modelId="{5815C634-A974-4A7E-B69A-A08387B8FA74}" type="presOf" srcId="{F2581BA2-830D-42B7-87E9-61CFFA4193E4}" destId="{4909E326-B530-4940-AD86-5AB79AFCDE90}" srcOrd="0" destOrd="0" presId="urn:microsoft.com/office/officeart/2005/8/layout/lProcess2"/>
    <dgm:cxn modelId="{EA156E38-E094-4218-AF12-F3B54BE701DD}" srcId="{2AC16B03-F0E8-4FC7-AF37-4A89159CD712}" destId="{4ED25054-2D8C-4A74-81BE-5A4FA836DE47}" srcOrd="2" destOrd="0" parTransId="{6283944A-7D53-4E33-A06E-4EE40FB6CE1B}" sibTransId="{96AAC859-892B-407C-A4C5-B42AB5F45C3C}"/>
    <dgm:cxn modelId="{8051F3EC-76ED-4419-8044-F12168245A8B}" srcId="{788D885E-D04E-4A0A-A8B7-9A6015E4F34E}" destId="{F2581BA2-830D-42B7-87E9-61CFFA4193E4}" srcOrd="0" destOrd="0" parTransId="{E16CC77B-138F-427E-AEF1-2EAC7C3B16EA}" sibTransId="{26ECCA5D-5957-4182-8505-084DCA85905F}"/>
    <dgm:cxn modelId="{57C3E141-379A-4D59-8C0F-EA5D1D42BE38}" srcId="{2AC16B03-F0E8-4FC7-AF37-4A89159CD712}" destId="{788D885E-D04E-4A0A-A8B7-9A6015E4F34E}" srcOrd="0" destOrd="0" parTransId="{7DAF0BCE-1D0D-48A6-9174-5173DA67DFB6}" sibTransId="{399CF3AD-C87B-4A04-B0B3-86DCB29635A9}"/>
    <dgm:cxn modelId="{F18AEF91-261F-46AC-9D06-84E563119F82}" srcId="{AD0CDBDA-04EF-4566-80EB-75C1C4B3D8FD}" destId="{C76E4408-8F98-49C9-8D16-64491D1CF4FB}" srcOrd="0" destOrd="0" parTransId="{0E180B1B-CC1C-4A6F-AC7C-755806E2093B}" sibTransId="{5A1D6F9F-5D3A-47F6-9809-B7B32BA401CC}"/>
    <dgm:cxn modelId="{BEC47DA4-6947-4646-BF00-A77923756C68}" type="presOf" srcId="{4ED25054-2D8C-4A74-81BE-5A4FA836DE47}" destId="{4408E360-9927-465D-BB83-4E0A29509F95}" srcOrd="0" destOrd="0" presId="urn:microsoft.com/office/officeart/2005/8/layout/lProcess2"/>
    <dgm:cxn modelId="{719FDD78-D1E2-4713-862E-99FFB428756F}" srcId="{4ED25054-2D8C-4A74-81BE-5A4FA836DE47}" destId="{2CF4FA37-CB10-4135-830D-41CB963BE101}" srcOrd="0" destOrd="0" parTransId="{BE0A5EFC-5517-470C-B1DC-5E67B5B16300}" sibTransId="{BC8A732B-09C2-4DF2-A65F-1DC51785FF8B}"/>
    <dgm:cxn modelId="{1DE43C49-CB7F-404B-B4EE-0E202297A141}" type="presOf" srcId="{788D885E-D04E-4A0A-A8B7-9A6015E4F34E}" destId="{B2543A3F-134C-4A23-95EE-CE11B91CAA6F}" srcOrd="0" destOrd="0" presId="urn:microsoft.com/office/officeart/2005/8/layout/lProcess2"/>
    <dgm:cxn modelId="{638F166C-5150-45C2-B018-0517F835B28E}" type="presOf" srcId="{B2FDBBEA-E95B-4C16-9DCF-2BB8A190DDB9}" destId="{3EC58DDF-6FFC-42AE-9B63-F25576B9B334}" srcOrd="0" destOrd="0" presId="urn:microsoft.com/office/officeart/2005/8/layout/lProcess2"/>
    <dgm:cxn modelId="{C030F070-3B36-46DF-AE9C-C5A2A955FDB8}" type="presOf" srcId="{C76E4408-8F98-49C9-8D16-64491D1CF4FB}" destId="{EF3E981F-7635-4D19-8277-62B986F1B93C}" srcOrd="0" destOrd="0" presId="urn:microsoft.com/office/officeart/2005/8/layout/lProcess2"/>
    <dgm:cxn modelId="{BEBB9F1D-21E8-4675-9FFE-B5DF7D84B61A}" type="presOf" srcId="{AD0CDBDA-04EF-4566-80EB-75C1C4B3D8FD}" destId="{286E90C8-9E69-46F4-A2A5-6CFA5E294812}" srcOrd="0" destOrd="0" presId="urn:microsoft.com/office/officeart/2005/8/layout/lProcess2"/>
    <dgm:cxn modelId="{EE2A719B-77C4-4190-BD62-EB163555B087}" srcId="{2AC16B03-F0E8-4FC7-AF37-4A89159CD712}" destId="{AD0CDBDA-04EF-4566-80EB-75C1C4B3D8FD}" srcOrd="1" destOrd="0" parTransId="{B1334D60-03A1-425E-866E-00710E6B0C73}" sibTransId="{BE00B5AC-48F7-4AF8-9F6B-E9C33B5BD048}"/>
    <dgm:cxn modelId="{291AEBD9-AC99-447B-8402-C3995D4B5787}" type="presOf" srcId="{AD0CDBDA-04EF-4566-80EB-75C1C4B3D8FD}" destId="{62C8D11A-C49F-40D9-BC09-08F85EE8C763}" srcOrd="1" destOrd="0" presId="urn:microsoft.com/office/officeart/2005/8/layout/lProcess2"/>
    <dgm:cxn modelId="{0FD1EC8C-D4C1-420C-942E-57946BB818AB}" srcId="{AD0CDBDA-04EF-4566-80EB-75C1C4B3D8FD}" destId="{05421BCD-F93B-4AC4-A9C6-4BEA0D0C8EAB}" srcOrd="1" destOrd="0" parTransId="{34507160-0B7F-4DAF-AF69-945A944A803E}" sibTransId="{19D6AD0A-D8F4-4B90-B688-B0B21BD8A68E}"/>
    <dgm:cxn modelId="{DB35F151-1C3A-40FC-AA9A-572ADCD6F8B0}" type="presParOf" srcId="{03D46E3D-616F-4AB2-B4D2-1DD70676378A}" destId="{0A66CD62-2A4F-4334-A1CF-40F9B45B11C5}" srcOrd="0" destOrd="0" presId="urn:microsoft.com/office/officeart/2005/8/layout/lProcess2"/>
    <dgm:cxn modelId="{27B419AA-9E09-46B0-8A2B-EDE90FE76902}" type="presParOf" srcId="{0A66CD62-2A4F-4334-A1CF-40F9B45B11C5}" destId="{B2543A3F-134C-4A23-95EE-CE11B91CAA6F}" srcOrd="0" destOrd="0" presId="urn:microsoft.com/office/officeart/2005/8/layout/lProcess2"/>
    <dgm:cxn modelId="{199AA9FA-2051-4F46-9BF9-6FA42AE18357}" type="presParOf" srcId="{0A66CD62-2A4F-4334-A1CF-40F9B45B11C5}" destId="{6F1195D6-F605-470D-A0BF-D276C6908110}" srcOrd="1" destOrd="0" presId="urn:microsoft.com/office/officeart/2005/8/layout/lProcess2"/>
    <dgm:cxn modelId="{A55E500E-CCD5-4AAE-9988-D947D880C0AE}" type="presParOf" srcId="{0A66CD62-2A4F-4334-A1CF-40F9B45B11C5}" destId="{C1B0DC59-FBB3-4437-BB7A-D5FC8CA3E7E7}" srcOrd="2" destOrd="0" presId="urn:microsoft.com/office/officeart/2005/8/layout/lProcess2"/>
    <dgm:cxn modelId="{5481DD88-2A52-40B3-93F4-13B981A966BD}" type="presParOf" srcId="{C1B0DC59-FBB3-4437-BB7A-D5FC8CA3E7E7}" destId="{83A6CBA2-C798-46D6-83CB-95998DAE4697}" srcOrd="0" destOrd="0" presId="urn:microsoft.com/office/officeart/2005/8/layout/lProcess2"/>
    <dgm:cxn modelId="{DE8E1CFF-D702-40F0-A60C-53EE3A6BFB5E}" type="presParOf" srcId="{83A6CBA2-C798-46D6-83CB-95998DAE4697}" destId="{4909E326-B530-4940-AD86-5AB79AFCDE90}" srcOrd="0" destOrd="0" presId="urn:microsoft.com/office/officeart/2005/8/layout/lProcess2"/>
    <dgm:cxn modelId="{2453559B-944F-4BB2-94B0-CB5020A5F5D7}" type="presParOf" srcId="{83A6CBA2-C798-46D6-83CB-95998DAE4697}" destId="{445CCB85-2C89-4065-8234-526FCC2CCB3A}" srcOrd="1" destOrd="0" presId="urn:microsoft.com/office/officeart/2005/8/layout/lProcess2"/>
    <dgm:cxn modelId="{CEDB95F8-8F3D-402A-9081-E2713B16CEDE}" type="presParOf" srcId="{83A6CBA2-C798-46D6-83CB-95998DAE4697}" destId="{CBA88556-737F-49D2-BB7A-9004C61A36E2}" srcOrd="2" destOrd="0" presId="urn:microsoft.com/office/officeart/2005/8/layout/lProcess2"/>
    <dgm:cxn modelId="{CF13879C-7913-4D49-B12E-3A7E07F27353}" type="presParOf" srcId="{03D46E3D-616F-4AB2-B4D2-1DD70676378A}" destId="{D0D62E59-9C9F-498E-A002-493D91D961C8}" srcOrd="1" destOrd="0" presId="urn:microsoft.com/office/officeart/2005/8/layout/lProcess2"/>
    <dgm:cxn modelId="{188010CC-E5AF-43D0-9DB0-144D56AD00C5}" type="presParOf" srcId="{03D46E3D-616F-4AB2-B4D2-1DD70676378A}" destId="{38198A4A-DA21-4489-BD8A-E1488ED6E67B}" srcOrd="2" destOrd="0" presId="urn:microsoft.com/office/officeart/2005/8/layout/lProcess2"/>
    <dgm:cxn modelId="{DF17701E-D698-4575-9988-C581A4516877}" type="presParOf" srcId="{38198A4A-DA21-4489-BD8A-E1488ED6E67B}" destId="{286E90C8-9E69-46F4-A2A5-6CFA5E294812}" srcOrd="0" destOrd="0" presId="urn:microsoft.com/office/officeart/2005/8/layout/lProcess2"/>
    <dgm:cxn modelId="{931FA233-B348-4914-BB93-E5C65BC0F524}" type="presParOf" srcId="{38198A4A-DA21-4489-BD8A-E1488ED6E67B}" destId="{62C8D11A-C49F-40D9-BC09-08F85EE8C763}" srcOrd="1" destOrd="0" presId="urn:microsoft.com/office/officeart/2005/8/layout/lProcess2"/>
    <dgm:cxn modelId="{D3A1C32B-CF13-4668-9FDB-C3AAA3317270}" type="presParOf" srcId="{38198A4A-DA21-4489-BD8A-E1488ED6E67B}" destId="{4AA06605-7ABC-459E-98D2-CF834F3B2677}" srcOrd="2" destOrd="0" presId="urn:microsoft.com/office/officeart/2005/8/layout/lProcess2"/>
    <dgm:cxn modelId="{63D5E5FE-30C3-49F6-BDC6-5D871D21D1EC}" type="presParOf" srcId="{4AA06605-7ABC-459E-98D2-CF834F3B2677}" destId="{4264CC00-3626-43D5-B482-F10E8CA30106}" srcOrd="0" destOrd="0" presId="urn:microsoft.com/office/officeart/2005/8/layout/lProcess2"/>
    <dgm:cxn modelId="{9B8A0C7C-B3D4-41F0-BFE9-2680BB1166B7}" type="presParOf" srcId="{4264CC00-3626-43D5-B482-F10E8CA30106}" destId="{EF3E981F-7635-4D19-8277-62B986F1B93C}" srcOrd="0" destOrd="0" presId="urn:microsoft.com/office/officeart/2005/8/layout/lProcess2"/>
    <dgm:cxn modelId="{EB059009-99AD-4F89-8884-72DEC9B8F3D3}" type="presParOf" srcId="{4264CC00-3626-43D5-B482-F10E8CA30106}" destId="{F9B66C21-953F-4029-9D4F-DF14BF0AEAFA}" srcOrd="1" destOrd="0" presId="urn:microsoft.com/office/officeart/2005/8/layout/lProcess2"/>
    <dgm:cxn modelId="{5004ED71-5DC4-40A1-8EE1-A8F5C226BB74}" type="presParOf" srcId="{4264CC00-3626-43D5-B482-F10E8CA30106}" destId="{A04F58DD-A368-4E12-9CC4-28DAA53F6C80}" srcOrd="2" destOrd="0" presId="urn:microsoft.com/office/officeart/2005/8/layout/lProcess2"/>
    <dgm:cxn modelId="{F9000216-1EEA-484E-BC22-6A2FD4808A96}" type="presParOf" srcId="{03D46E3D-616F-4AB2-B4D2-1DD70676378A}" destId="{8692F03D-9943-458B-B1D8-FC61D3D9C396}" srcOrd="3" destOrd="0" presId="urn:microsoft.com/office/officeart/2005/8/layout/lProcess2"/>
    <dgm:cxn modelId="{F0585B64-3201-4981-A7AC-A4D542D088C1}" type="presParOf" srcId="{03D46E3D-616F-4AB2-B4D2-1DD70676378A}" destId="{05DC2C36-BB85-42A2-8A1D-1A6155E4E7B1}" srcOrd="4" destOrd="0" presId="urn:microsoft.com/office/officeart/2005/8/layout/lProcess2"/>
    <dgm:cxn modelId="{F926D472-10D1-401D-9585-27E7CA577C17}" type="presParOf" srcId="{05DC2C36-BB85-42A2-8A1D-1A6155E4E7B1}" destId="{4408E360-9927-465D-BB83-4E0A29509F95}" srcOrd="0" destOrd="0" presId="urn:microsoft.com/office/officeart/2005/8/layout/lProcess2"/>
    <dgm:cxn modelId="{78736E1E-1DAC-45E5-9165-669E9C899C4D}" type="presParOf" srcId="{05DC2C36-BB85-42A2-8A1D-1A6155E4E7B1}" destId="{98F392BF-A73F-4C98-8AA1-6518791C3F2A}" srcOrd="1" destOrd="0" presId="urn:microsoft.com/office/officeart/2005/8/layout/lProcess2"/>
    <dgm:cxn modelId="{A9DCE221-8F66-4E43-BEED-106A0D12B72A}" type="presParOf" srcId="{05DC2C36-BB85-42A2-8A1D-1A6155E4E7B1}" destId="{4013FB7D-A8EE-4C6F-835D-840DBF3040ED}" srcOrd="2" destOrd="0" presId="urn:microsoft.com/office/officeart/2005/8/layout/lProcess2"/>
    <dgm:cxn modelId="{EAC189DA-B267-4224-9F39-38BC7F6D87BF}" type="presParOf" srcId="{4013FB7D-A8EE-4C6F-835D-840DBF3040ED}" destId="{E46963FC-A056-4470-A976-F12CFA9F4B00}" srcOrd="0" destOrd="0" presId="urn:microsoft.com/office/officeart/2005/8/layout/lProcess2"/>
    <dgm:cxn modelId="{0A90CB60-1967-4BEE-977F-78002A3CE4C4}" type="presParOf" srcId="{E46963FC-A056-4470-A976-F12CFA9F4B00}" destId="{E78BFB57-B4A1-4770-BC59-2FDF037FAB2A}" srcOrd="0" destOrd="0" presId="urn:microsoft.com/office/officeart/2005/8/layout/lProcess2"/>
    <dgm:cxn modelId="{87ACCC4E-48F9-47D5-AFB7-3239771D79CE}" type="presParOf" srcId="{E46963FC-A056-4470-A976-F12CFA9F4B00}" destId="{B6873F23-D43F-42C3-B60A-F08D8939448A}" srcOrd="1" destOrd="0" presId="urn:microsoft.com/office/officeart/2005/8/layout/lProcess2"/>
    <dgm:cxn modelId="{6B7FA5E6-A4F8-4978-A52F-2A5F3452DD3E}" type="presParOf" srcId="{E46963FC-A056-4470-A976-F12CFA9F4B00}" destId="{3EC58DDF-6FFC-42AE-9B63-F25576B9B33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333F23-2201-4CF1-826A-5C7DD82E7A26}"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es-EC"/>
        </a:p>
      </dgm:t>
    </dgm:pt>
    <dgm:pt modelId="{1264D351-A945-4ED2-8D53-33CE0E868E1A}">
      <dgm:prSet custT="1"/>
      <dgm:spPr/>
      <dgm:t>
        <a:bodyPr/>
        <a:lstStyle/>
        <a:p>
          <a:pPr rtl="0"/>
          <a:r>
            <a:rPr lang="es-EC" sz="1600" b="1" dirty="0"/>
            <a:t>NIC 18.- Ingresos de actividades ordinarias</a:t>
          </a:r>
          <a:endParaRPr lang="es-EC" sz="1600" dirty="0"/>
        </a:p>
      </dgm:t>
    </dgm:pt>
    <dgm:pt modelId="{397A4D7D-845E-46B5-8911-127C58555791}" type="parTrans" cxnId="{58F7C16E-1BD4-47F8-A7EC-E86B3D523DC9}">
      <dgm:prSet/>
      <dgm:spPr/>
      <dgm:t>
        <a:bodyPr/>
        <a:lstStyle/>
        <a:p>
          <a:endParaRPr lang="es-EC" sz="2000"/>
        </a:p>
      </dgm:t>
    </dgm:pt>
    <dgm:pt modelId="{64A27336-61F7-421B-971E-0199800AD78F}" type="sibTrans" cxnId="{58F7C16E-1BD4-47F8-A7EC-E86B3D523DC9}">
      <dgm:prSet/>
      <dgm:spPr/>
      <dgm:t>
        <a:bodyPr/>
        <a:lstStyle/>
        <a:p>
          <a:endParaRPr lang="es-EC" sz="2000"/>
        </a:p>
      </dgm:t>
    </dgm:pt>
    <dgm:pt modelId="{A0093243-51E0-4C4A-BDCC-A88BB254C6D0}" type="pres">
      <dgm:prSet presAssocID="{6F333F23-2201-4CF1-826A-5C7DD82E7A26}" presName="linearFlow" presStyleCnt="0">
        <dgm:presLayoutVars>
          <dgm:dir/>
          <dgm:resizeHandles val="exact"/>
        </dgm:presLayoutVars>
      </dgm:prSet>
      <dgm:spPr/>
      <dgm:t>
        <a:bodyPr/>
        <a:lstStyle/>
        <a:p>
          <a:endParaRPr lang="es-EC"/>
        </a:p>
      </dgm:t>
    </dgm:pt>
    <dgm:pt modelId="{F0357AC0-9230-4D2E-8159-B4ABAC504BE9}" type="pres">
      <dgm:prSet presAssocID="{1264D351-A945-4ED2-8D53-33CE0E868E1A}" presName="composite" presStyleCnt="0"/>
      <dgm:spPr/>
    </dgm:pt>
    <dgm:pt modelId="{A6FA57A1-5611-47FA-A125-EB90FC830C59}" type="pres">
      <dgm:prSet presAssocID="{1264D351-A945-4ED2-8D53-33CE0E868E1A}" presName="imgShp" presStyleLbl="fgImgPlace1" presStyleIdx="0" presStyleCnt="1" custScaleX="138540"/>
      <dgm:spPr>
        <a:blipFill rotWithShape="1">
          <a:blip xmlns:r="http://schemas.openxmlformats.org/officeDocument/2006/relationships" r:embed="rId1"/>
          <a:stretch>
            <a:fillRect/>
          </a:stretch>
        </a:blipFill>
      </dgm:spPr>
    </dgm:pt>
    <dgm:pt modelId="{A147BB18-3702-4A6F-8942-BA9961B47AF1}" type="pres">
      <dgm:prSet presAssocID="{1264D351-A945-4ED2-8D53-33CE0E868E1A}" presName="txShp" presStyleLbl="node1" presStyleIdx="0" presStyleCnt="1" custScaleX="89791" custScaleY="71429" custLinFactNeighborX="-359">
        <dgm:presLayoutVars>
          <dgm:bulletEnabled val="1"/>
        </dgm:presLayoutVars>
      </dgm:prSet>
      <dgm:spPr/>
      <dgm:t>
        <a:bodyPr/>
        <a:lstStyle/>
        <a:p>
          <a:endParaRPr lang="es-EC"/>
        </a:p>
      </dgm:t>
    </dgm:pt>
  </dgm:ptLst>
  <dgm:cxnLst>
    <dgm:cxn modelId="{58F7C16E-1BD4-47F8-A7EC-E86B3D523DC9}" srcId="{6F333F23-2201-4CF1-826A-5C7DD82E7A26}" destId="{1264D351-A945-4ED2-8D53-33CE0E868E1A}" srcOrd="0" destOrd="0" parTransId="{397A4D7D-845E-46B5-8911-127C58555791}" sibTransId="{64A27336-61F7-421B-971E-0199800AD78F}"/>
    <dgm:cxn modelId="{E8BAAA08-3ABE-485D-A381-BA4F4A013227}" type="presOf" srcId="{1264D351-A945-4ED2-8D53-33CE0E868E1A}" destId="{A147BB18-3702-4A6F-8942-BA9961B47AF1}" srcOrd="0" destOrd="0" presId="urn:microsoft.com/office/officeart/2005/8/layout/vList3"/>
    <dgm:cxn modelId="{577CB95C-9BF2-47F8-9A2B-98EE04085092}" type="presOf" srcId="{6F333F23-2201-4CF1-826A-5C7DD82E7A26}" destId="{A0093243-51E0-4C4A-BDCC-A88BB254C6D0}" srcOrd="0" destOrd="0" presId="urn:microsoft.com/office/officeart/2005/8/layout/vList3"/>
    <dgm:cxn modelId="{96BE5561-5899-407E-ACBF-8894EA3373A9}" type="presParOf" srcId="{A0093243-51E0-4C4A-BDCC-A88BB254C6D0}" destId="{F0357AC0-9230-4D2E-8159-B4ABAC504BE9}" srcOrd="0" destOrd="0" presId="urn:microsoft.com/office/officeart/2005/8/layout/vList3"/>
    <dgm:cxn modelId="{D52B75D8-58B6-48B0-BC30-174B0F39E1D5}" type="presParOf" srcId="{F0357AC0-9230-4D2E-8159-B4ABAC504BE9}" destId="{A6FA57A1-5611-47FA-A125-EB90FC830C59}" srcOrd="0" destOrd="0" presId="urn:microsoft.com/office/officeart/2005/8/layout/vList3"/>
    <dgm:cxn modelId="{62A36261-373D-48D3-9FF3-B607ABC9CDD8}" type="presParOf" srcId="{F0357AC0-9230-4D2E-8159-B4ABAC504BE9}" destId="{A147BB18-3702-4A6F-8942-BA9961B47AF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E2DB72-0E70-42E1-B2F9-D1A39C737CE2}" type="doc">
      <dgm:prSet loTypeId="urn:microsoft.com/office/officeart/2005/8/layout/hierarchy3" loCatId="hierarchy" qsTypeId="urn:microsoft.com/office/officeart/2005/8/quickstyle/simple3" qsCatId="simple" csTypeId="urn:microsoft.com/office/officeart/2005/8/colors/colorful5" csCatId="colorful" phldr="1"/>
      <dgm:spPr/>
      <dgm:t>
        <a:bodyPr/>
        <a:lstStyle/>
        <a:p>
          <a:endParaRPr lang="es-EC"/>
        </a:p>
      </dgm:t>
    </dgm:pt>
    <dgm:pt modelId="{207037D7-822F-484B-AEA5-1389BBC6CD49}">
      <dgm:prSet phldrT="[Texto]" custT="1"/>
      <dgm:spPr/>
      <dgm:t>
        <a:bodyPr/>
        <a:lstStyle/>
        <a:p>
          <a:r>
            <a:rPr lang="es-EC" sz="2000" b="1" dirty="0"/>
            <a:t>Alcance</a:t>
          </a:r>
          <a:endParaRPr lang="es-EC" sz="2000" dirty="0"/>
        </a:p>
      </dgm:t>
    </dgm:pt>
    <dgm:pt modelId="{75734F29-CD99-4EF6-960E-9C7A92A5C2A9}" type="parTrans" cxnId="{AF211A23-C346-447F-9444-68D0AA536F1B}">
      <dgm:prSet/>
      <dgm:spPr/>
      <dgm:t>
        <a:bodyPr/>
        <a:lstStyle/>
        <a:p>
          <a:endParaRPr lang="es-EC"/>
        </a:p>
      </dgm:t>
    </dgm:pt>
    <dgm:pt modelId="{3E124518-88AA-42C4-9E33-EA4EFF8AACE7}" type="sibTrans" cxnId="{AF211A23-C346-447F-9444-68D0AA536F1B}">
      <dgm:prSet/>
      <dgm:spPr/>
      <dgm:t>
        <a:bodyPr/>
        <a:lstStyle/>
        <a:p>
          <a:endParaRPr lang="es-EC"/>
        </a:p>
      </dgm:t>
    </dgm:pt>
    <dgm:pt modelId="{2D344F3C-3BA2-401B-83CE-507F8E498D8B}">
      <dgm:prSet phldrT="[Texto]" custT="1"/>
      <dgm:spPr/>
      <dgm:t>
        <a:bodyPr/>
        <a:lstStyle/>
        <a:p>
          <a:r>
            <a:rPr lang="es-EC" sz="1600" dirty="0"/>
            <a:t>Venta de bienes</a:t>
          </a:r>
        </a:p>
      </dgm:t>
    </dgm:pt>
    <dgm:pt modelId="{3943749A-C0F5-4C80-A94A-025763FA85A8}" type="parTrans" cxnId="{4541FFF4-0588-47C4-92BC-95A5CED9DC65}">
      <dgm:prSet/>
      <dgm:spPr/>
      <dgm:t>
        <a:bodyPr/>
        <a:lstStyle/>
        <a:p>
          <a:endParaRPr lang="es-EC"/>
        </a:p>
      </dgm:t>
    </dgm:pt>
    <dgm:pt modelId="{A87FCECA-C3BE-4BDA-AD91-E36F1394E586}" type="sibTrans" cxnId="{4541FFF4-0588-47C4-92BC-95A5CED9DC65}">
      <dgm:prSet/>
      <dgm:spPr/>
      <dgm:t>
        <a:bodyPr/>
        <a:lstStyle/>
        <a:p>
          <a:endParaRPr lang="es-EC"/>
        </a:p>
      </dgm:t>
    </dgm:pt>
    <dgm:pt modelId="{DAD5FBA5-6D8F-4B18-80B2-8BBDFCBDF02C}">
      <dgm:prSet phldrT="[Texto]" custT="1"/>
      <dgm:spPr/>
      <dgm:t>
        <a:bodyPr/>
        <a:lstStyle/>
        <a:p>
          <a:r>
            <a:rPr lang="es-EC" sz="2000" b="1" dirty="0"/>
            <a:t>Medición</a:t>
          </a:r>
        </a:p>
      </dgm:t>
    </dgm:pt>
    <dgm:pt modelId="{23A50DAD-E1EE-429D-8ED2-592E9C5DFF67}" type="parTrans" cxnId="{77F807ED-68A8-4D31-91CB-7521245467F7}">
      <dgm:prSet/>
      <dgm:spPr/>
      <dgm:t>
        <a:bodyPr/>
        <a:lstStyle/>
        <a:p>
          <a:endParaRPr lang="es-EC"/>
        </a:p>
      </dgm:t>
    </dgm:pt>
    <dgm:pt modelId="{C6F4F24C-61FD-44CC-BAD0-132F19FE47E3}" type="sibTrans" cxnId="{77F807ED-68A8-4D31-91CB-7521245467F7}">
      <dgm:prSet/>
      <dgm:spPr/>
      <dgm:t>
        <a:bodyPr/>
        <a:lstStyle/>
        <a:p>
          <a:endParaRPr lang="es-EC"/>
        </a:p>
      </dgm:t>
    </dgm:pt>
    <dgm:pt modelId="{3E935603-6124-49E0-B4E6-EF15DDBC57F9}">
      <dgm:prSet phldrT="[Texto]" custT="1"/>
      <dgm:spPr/>
      <dgm:t>
        <a:bodyPr/>
        <a:lstStyle/>
        <a:p>
          <a:r>
            <a:rPr lang="es-EC" sz="1600" dirty="0"/>
            <a:t>Al valor razonable de la contrapartida menos el importe de cualquier descuento, bonificación o rebaja comercial</a:t>
          </a:r>
        </a:p>
      </dgm:t>
    </dgm:pt>
    <dgm:pt modelId="{58976623-3203-4458-8E71-26A4BDCB1EC2}" type="parTrans" cxnId="{6E9981F8-9041-4EA9-AA64-4B10B33D4BA5}">
      <dgm:prSet/>
      <dgm:spPr/>
      <dgm:t>
        <a:bodyPr/>
        <a:lstStyle/>
        <a:p>
          <a:endParaRPr lang="es-EC"/>
        </a:p>
      </dgm:t>
    </dgm:pt>
    <dgm:pt modelId="{4D56FD60-0070-4F48-9761-3021F0533E77}" type="sibTrans" cxnId="{6E9981F8-9041-4EA9-AA64-4B10B33D4BA5}">
      <dgm:prSet/>
      <dgm:spPr/>
      <dgm:t>
        <a:bodyPr/>
        <a:lstStyle/>
        <a:p>
          <a:endParaRPr lang="es-EC"/>
        </a:p>
      </dgm:t>
    </dgm:pt>
    <dgm:pt modelId="{5865225D-C9C2-4DE6-86E3-EDB5A3BE50A9}">
      <dgm:prSet phldrT="[Texto]" custT="1"/>
      <dgm:spPr/>
      <dgm:t>
        <a:bodyPr/>
        <a:lstStyle/>
        <a:p>
          <a:r>
            <a:rPr lang="es-EC" sz="1600" dirty="0"/>
            <a:t>La cuantía de cada categoría significativa de ingresos</a:t>
          </a:r>
        </a:p>
      </dgm:t>
    </dgm:pt>
    <dgm:pt modelId="{22CCCCCC-01C1-4D40-93E3-99FF6FF05376}" type="parTrans" cxnId="{D315DE40-63F1-4947-BE9A-12FAC0FA55FB}">
      <dgm:prSet/>
      <dgm:spPr/>
      <dgm:t>
        <a:bodyPr/>
        <a:lstStyle/>
        <a:p>
          <a:endParaRPr lang="es-EC"/>
        </a:p>
      </dgm:t>
    </dgm:pt>
    <dgm:pt modelId="{276D3FE5-A2BE-4BA8-A2FB-F51C557EE2F4}" type="sibTrans" cxnId="{D315DE40-63F1-4947-BE9A-12FAC0FA55FB}">
      <dgm:prSet/>
      <dgm:spPr/>
      <dgm:t>
        <a:bodyPr/>
        <a:lstStyle/>
        <a:p>
          <a:endParaRPr lang="es-EC"/>
        </a:p>
      </dgm:t>
    </dgm:pt>
    <dgm:pt modelId="{BCE2D45C-14A0-4F80-9A8E-9EE09D90B4FE}">
      <dgm:prSet phldrT="[Texto]" custT="1"/>
      <dgm:spPr/>
      <dgm:t>
        <a:bodyPr/>
        <a:lstStyle/>
        <a:p>
          <a:r>
            <a:rPr lang="es-EC" sz="2000" b="1" dirty="0"/>
            <a:t>Identificación de la transacción</a:t>
          </a:r>
        </a:p>
      </dgm:t>
    </dgm:pt>
    <dgm:pt modelId="{88BB29BF-553B-4FE4-8C1D-24DE0C9AC47F}" type="parTrans" cxnId="{661D8F85-0AA6-4291-8520-3F72B9B5FF50}">
      <dgm:prSet/>
      <dgm:spPr/>
      <dgm:t>
        <a:bodyPr/>
        <a:lstStyle/>
        <a:p>
          <a:endParaRPr lang="es-EC"/>
        </a:p>
      </dgm:t>
    </dgm:pt>
    <dgm:pt modelId="{9F460BE9-EA60-4765-96D5-A55828057D40}" type="sibTrans" cxnId="{661D8F85-0AA6-4291-8520-3F72B9B5FF50}">
      <dgm:prSet/>
      <dgm:spPr/>
      <dgm:t>
        <a:bodyPr/>
        <a:lstStyle/>
        <a:p>
          <a:endParaRPr lang="es-EC"/>
        </a:p>
      </dgm:t>
    </dgm:pt>
    <dgm:pt modelId="{85E7F394-BF70-4D19-AF86-37B0F42D78B4}">
      <dgm:prSet phldrT="[Texto]" custT="1"/>
      <dgm:spPr/>
      <dgm:t>
        <a:bodyPr/>
        <a:lstStyle/>
        <a:p>
          <a:r>
            <a:rPr lang="es-EC" sz="1600" dirty="0"/>
            <a:t>Se aplicará por separado a cada transacción</a:t>
          </a:r>
        </a:p>
      </dgm:t>
    </dgm:pt>
    <dgm:pt modelId="{EDF92980-EBA0-4203-BFA6-A611A7A4CCB8}" type="parTrans" cxnId="{7BD3D398-B282-451A-AC43-0AC9E63827DF}">
      <dgm:prSet/>
      <dgm:spPr/>
      <dgm:t>
        <a:bodyPr/>
        <a:lstStyle/>
        <a:p>
          <a:endParaRPr lang="es-EC"/>
        </a:p>
      </dgm:t>
    </dgm:pt>
    <dgm:pt modelId="{87B6DE4E-ECF8-435D-B98C-5FCAAC7092FD}" type="sibTrans" cxnId="{7BD3D398-B282-451A-AC43-0AC9E63827DF}">
      <dgm:prSet/>
      <dgm:spPr/>
      <dgm:t>
        <a:bodyPr/>
        <a:lstStyle/>
        <a:p>
          <a:endParaRPr lang="es-EC"/>
        </a:p>
      </dgm:t>
    </dgm:pt>
    <dgm:pt modelId="{52A3D23B-C99A-4519-A62E-8AFBBD053D5E}">
      <dgm:prSet phldrT="[Texto]" custT="1"/>
      <dgm:spPr/>
      <dgm:t>
        <a:bodyPr/>
        <a:lstStyle/>
        <a:p>
          <a:r>
            <a:rPr lang="es-EC" sz="1600" dirty="0"/>
            <a:t>Aplicación a dos o más transacciones conjuntamente</a:t>
          </a:r>
        </a:p>
      </dgm:t>
    </dgm:pt>
    <dgm:pt modelId="{40E3C239-1F7D-4DC6-81DF-C5D1CE154BE3}" type="parTrans" cxnId="{C7AB7C3C-DD7E-48F2-883C-60E9332DB33B}">
      <dgm:prSet/>
      <dgm:spPr/>
      <dgm:t>
        <a:bodyPr/>
        <a:lstStyle/>
        <a:p>
          <a:endParaRPr lang="es-EC"/>
        </a:p>
      </dgm:t>
    </dgm:pt>
    <dgm:pt modelId="{EA307BF7-F630-4AE7-BC0F-C39949F6660B}" type="sibTrans" cxnId="{C7AB7C3C-DD7E-48F2-883C-60E9332DB33B}">
      <dgm:prSet/>
      <dgm:spPr/>
      <dgm:t>
        <a:bodyPr/>
        <a:lstStyle/>
        <a:p>
          <a:endParaRPr lang="es-EC"/>
        </a:p>
      </dgm:t>
    </dgm:pt>
    <dgm:pt modelId="{827E7E73-62B8-4498-9643-A5C5C26C072A}">
      <dgm:prSet phldrT="[Texto]" custT="1"/>
      <dgm:spPr/>
      <dgm:t>
        <a:bodyPr/>
        <a:lstStyle/>
        <a:p>
          <a:r>
            <a:rPr lang="es-EC" sz="2000" b="1" dirty="0"/>
            <a:t>Información a revelar</a:t>
          </a:r>
        </a:p>
      </dgm:t>
    </dgm:pt>
    <dgm:pt modelId="{DC8272F6-2268-4DFA-92F5-6A7C02FC0FAA}" type="parTrans" cxnId="{4C1AF3D1-8711-46C0-8128-66337E82F539}">
      <dgm:prSet/>
      <dgm:spPr/>
      <dgm:t>
        <a:bodyPr/>
        <a:lstStyle/>
        <a:p>
          <a:endParaRPr lang="es-EC"/>
        </a:p>
      </dgm:t>
    </dgm:pt>
    <dgm:pt modelId="{B8DF3291-B3CC-4ECD-9836-035D3DC29F11}" type="sibTrans" cxnId="{4C1AF3D1-8711-46C0-8128-66337E82F539}">
      <dgm:prSet/>
      <dgm:spPr/>
      <dgm:t>
        <a:bodyPr/>
        <a:lstStyle/>
        <a:p>
          <a:endParaRPr lang="es-EC"/>
        </a:p>
      </dgm:t>
    </dgm:pt>
    <dgm:pt modelId="{D42D53D6-5DE1-4FF2-8F5D-6BD5FF1033E3}">
      <dgm:prSet phldrT="[Texto]" custT="1"/>
      <dgm:spPr/>
      <dgm:t>
        <a:bodyPr/>
        <a:lstStyle/>
        <a:p>
          <a:r>
            <a:rPr lang="es-EC" sz="1600" dirty="0"/>
            <a:t>Las políticas contables adoptadas para el reconocimiento de los ingresos </a:t>
          </a:r>
        </a:p>
      </dgm:t>
    </dgm:pt>
    <dgm:pt modelId="{6BFCD9BE-5550-4F74-9CA8-DC4E380DC7CD}" type="parTrans" cxnId="{F985C40F-F415-40E0-9BDE-6762DE04A9D3}">
      <dgm:prSet/>
      <dgm:spPr/>
      <dgm:t>
        <a:bodyPr/>
        <a:lstStyle/>
        <a:p>
          <a:endParaRPr lang="es-EC"/>
        </a:p>
      </dgm:t>
    </dgm:pt>
    <dgm:pt modelId="{E39A0E4B-7878-4961-81A1-48C332442CE2}" type="sibTrans" cxnId="{F985C40F-F415-40E0-9BDE-6762DE04A9D3}">
      <dgm:prSet/>
      <dgm:spPr/>
      <dgm:t>
        <a:bodyPr/>
        <a:lstStyle/>
        <a:p>
          <a:endParaRPr lang="es-EC"/>
        </a:p>
      </dgm:t>
    </dgm:pt>
    <dgm:pt modelId="{A67715B1-2132-46DC-90C4-1859971E9B98}">
      <dgm:prSet phldrT="[Texto]" custT="1"/>
      <dgm:spPr/>
      <dgm:t>
        <a:bodyPr/>
        <a:lstStyle/>
        <a:p>
          <a:r>
            <a:rPr lang="es-EC" sz="1600" dirty="0"/>
            <a:t>Activos que produzcan intereses, regalías y dividendos.</a:t>
          </a:r>
        </a:p>
      </dgm:t>
    </dgm:pt>
    <dgm:pt modelId="{5B2B4D01-666B-473A-8670-F93909499044}" type="parTrans" cxnId="{A924276A-7395-4673-AA68-A3F87C838855}">
      <dgm:prSet/>
      <dgm:spPr/>
      <dgm:t>
        <a:bodyPr/>
        <a:lstStyle/>
        <a:p>
          <a:endParaRPr lang="es-EC"/>
        </a:p>
      </dgm:t>
    </dgm:pt>
    <dgm:pt modelId="{A75C9DEF-4F2C-49B8-9C24-6D41B119EEDF}" type="sibTrans" cxnId="{A924276A-7395-4673-AA68-A3F87C838855}">
      <dgm:prSet/>
      <dgm:spPr/>
      <dgm:t>
        <a:bodyPr/>
        <a:lstStyle/>
        <a:p>
          <a:endParaRPr lang="es-EC"/>
        </a:p>
      </dgm:t>
    </dgm:pt>
    <dgm:pt modelId="{DE787C0C-1C77-41AA-8AE2-50DD05F5C047}">
      <dgm:prSet phldrT="[Texto]" custT="1"/>
      <dgm:spPr/>
      <dgm:t>
        <a:bodyPr/>
        <a:lstStyle/>
        <a:p>
          <a:r>
            <a:rPr lang="es-EC" sz="1600" dirty="0"/>
            <a:t>Prestación de servicios</a:t>
          </a:r>
        </a:p>
      </dgm:t>
    </dgm:pt>
    <dgm:pt modelId="{B7089FF7-57BB-42C6-91F9-28D2E2EF7664}" type="parTrans" cxnId="{E4A9FAFF-BDB7-4AD2-95D1-2B6A9F0D82F3}">
      <dgm:prSet/>
      <dgm:spPr/>
      <dgm:t>
        <a:bodyPr/>
        <a:lstStyle/>
        <a:p>
          <a:endParaRPr lang="es-EC"/>
        </a:p>
      </dgm:t>
    </dgm:pt>
    <dgm:pt modelId="{008BEC4E-6E7C-485F-8DA0-2AAC27B108DF}" type="sibTrans" cxnId="{E4A9FAFF-BDB7-4AD2-95D1-2B6A9F0D82F3}">
      <dgm:prSet/>
      <dgm:spPr/>
      <dgm:t>
        <a:bodyPr/>
        <a:lstStyle/>
        <a:p>
          <a:endParaRPr lang="es-EC"/>
        </a:p>
      </dgm:t>
    </dgm:pt>
    <dgm:pt modelId="{16EDBFF1-792B-458D-A060-2E762BE10D69}">
      <dgm:prSet phldrT="[Texto]" custT="1"/>
      <dgm:spPr/>
      <dgm:t>
        <a:bodyPr/>
        <a:lstStyle/>
        <a:p>
          <a:r>
            <a:rPr lang="es-EC" sz="1600" dirty="0" smtClean="0"/>
            <a:t>No es ingreso si es intercambio de bienes o servicios de naturaleza similar</a:t>
          </a:r>
          <a:endParaRPr lang="es-EC" sz="1600" dirty="0"/>
        </a:p>
      </dgm:t>
    </dgm:pt>
    <dgm:pt modelId="{91A6FEEF-77C1-434A-B35F-B3D7CA4A0E77}" type="parTrans" cxnId="{9A41DD62-E4F7-4696-922C-B673D416B4E5}">
      <dgm:prSet/>
      <dgm:spPr/>
      <dgm:t>
        <a:bodyPr/>
        <a:lstStyle/>
        <a:p>
          <a:endParaRPr lang="es-EC"/>
        </a:p>
      </dgm:t>
    </dgm:pt>
    <dgm:pt modelId="{132CEF02-8480-46FD-8720-BA971E1A02CA}" type="sibTrans" cxnId="{9A41DD62-E4F7-4696-922C-B673D416B4E5}">
      <dgm:prSet/>
      <dgm:spPr/>
      <dgm:t>
        <a:bodyPr/>
        <a:lstStyle/>
        <a:p>
          <a:endParaRPr lang="es-EC"/>
        </a:p>
      </dgm:t>
    </dgm:pt>
    <dgm:pt modelId="{E1DC5CE7-71EF-4C19-A27E-6A43EE7E2A40}">
      <dgm:prSet phldrT="[Texto]" custT="1"/>
      <dgm:spPr/>
      <dgm:t>
        <a:bodyPr/>
        <a:lstStyle/>
        <a:p>
          <a:r>
            <a:rPr lang="es-EC" sz="1600" dirty="0"/>
            <a:t>El importe de los ingresos</a:t>
          </a:r>
        </a:p>
      </dgm:t>
    </dgm:pt>
    <dgm:pt modelId="{20404ED9-C69E-4326-9529-CEBCA721B6A7}" type="parTrans" cxnId="{CDFDACA6-4B04-4F8E-BECB-89DAB968FC0D}">
      <dgm:prSet/>
      <dgm:spPr/>
      <dgm:t>
        <a:bodyPr/>
        <a:lstStyle/>
        <a:p>
          <a:endParaRPr lang="es-EC"/>
        </a:p>
      </dgm:t>
    </dgm:pt>
    <dgm:pt modelId="{0C883F86-79E5-4E35-AAC3-6CBBA732D797}" type="sibTrans" cxnId="{CDFDACA6-4B04-4F8E-BECB-89DAB968FC0D}">
      <dgm:prSet/>
      <dgm:spPr/>
      <dgm:t>
        <a:bodyPr/>
        <a:lstStyle/>
        <a:p>
          <a:endParaRPr lang="es-EC"/>
        </a:p>
      </dgm:t>
    </dgm:pt>
    <dgm:pt modelId="{2B246632-5709-42FE-B25E-10863F19BB0B}" type="pres">
      <dgm:prSet presAssocID="{B4E2DB72-0E70-42E1-B2F9-D1A39C737CE2}" presName="diagram" presStyleCnt="0">
        <dgm:presLayoutVars>
          <dgm:chPref val="1"/>
          <dgm:dir/>
          <dgm:animOne val="branch"/>
          <dgm:animLvl val="lvl"/>
          <dgm:resizeHandles/>
        </dgm:presLayoutVars>
      </dgm:prSet>
      <dgm:spPr/>
      <dgm:t>
        <a:bodyPr/>
        <a:lstStyle/>
        <a:p>
          <a:endParaRPr lang="es-EC"/>
        </a:p>
      </dgm:t>
    </dgm:pt>
    <dgm:pt modelId="{6E1C0D6A-98E0-4B39-BF88-094180DFB273}" type="pres">
      <dgm:prSet presAssocID="{207037D7-822F-484B-AEA5-1389BBC6CD49}" presName="root" presStyleCnt="0"/>
      <dgm:spPr/>
    </dgm:pt>
    <dgm:pt modelId="{12735EE9-EAC8-42ED-B42E-6FC28A1352A3}" type="pres">
      <dgm:prSet presAssocID="{207037D7-822F-484B-AEA5-1389BBC6CD49}" presName="rootComposite" presStyleCnt="0"/>
      <dgm:spPr/>
    </dgm:pt>
    <dgm:pt modelId="{F4CD1D84-4836-4926-B7E7-821C7C24F19D}" type="pres">
      <dgm:prSet presAssocID="{207037D7-822F-484B-AEA5-1389BBC6CD49}" presName="rootText" presStyleLbl="node1" presStyleIdx="0" presStyleCnt="4" custScaleY="61347"/>
      <dgm:spPr/>
      <dgm:t>
        <a:bodyPr/>
        <a:lstStyle/>
        <a:p>
          <a:endParaRPr lang="es-EC"/>
        </a:p>
      </dgm:t>
    </dgm:pt>
    <dgm:pt modelId="{1A20BDCE-0ED4-48A3-AA9F-D1453A287F46}" type="pres">
      <dgm:prSet presAssocID="{207037D7-822F-484B-AEA5-1389BBC6CD49}" presName="rootConnector" presStyleLbl="node1" presStyleIdx="0" presStyleCnt="4"/>
      <dgm:spPr/>
      <dgm:t>
        <a:bodyPr/>
        <a:lstStyle/>
        <a:p>
          <a:endParaRPr lang="es-EC"/>
        </a:p>
      </dgm:t>
    </dgm:pt>
    <dgm:pt modelId="{D93AAE4D-D30E-43F5-AF9B-0184F092C5B3}" type="pres">
      <dgm:prSet presAssocID="{207037D7-822F-484B-AEA5-1389BBC6CD49}" presName="childShape" presStyleCnt="0"/>
      <dgm:spPr/>
    </dgm:pt>
    <dgm:pt modelId="{FDBE97E0-F184-4468-A232-CA5BF6F2BAD2}" type="pres">
      <dgm:prSet presAssocID="{3943749A-C0F5-4C80-A94A-025763FA85A8}" presName="Name13" presStyleLbl="parChTrans1D2" presStyleIdx="0" presStyleCnt="10"/>
      <dgm:spPr/>
      <dgm:t>
        <a:bodyPr/>
        <a:lstStyle/>
        <a:p>
          <a:endParaRPr lang="es-EC"/>
        </a:p>
      </dgm:t>
    </dgm:pt>
    <dgm:pt modelId="{7BD80B57-FC3E-4C6E-A7BD-5CE6D62D3C1E}" type="pres">
      <dgm:prSet presAssocID="{2D344F3C-3BA2-401B-83CE-507F8E498D8B}" presName="childText" presStyleLbl="bgAcc1" presStyleIdx="0" presStyleCnt="10" custScaleY="38684">
        <dgm:presLayoutVars>
          <dgm:bulletEnabled val="1"/>
        </dgm:presLayoutVars>
      </dgm:prSet>
      <dgm:spPr/>
      <dgm:t>
        <a:bodyPr/>
        <a:lstStyle/>
        <a:p>
          <a:endParaRPr lang="es-EC"/>
        </a:p>
      </dgm:t>
    </dgm:pt>
    <dgm:pt modelId="{ECAA8544-2339-41AE-91A6-E1D293DDE20F}" type="pres">
      <dgm:prSet presAssocID="{B7089FF7-57BB-42C6-91F9-28D2E2EF7664}" presName="Name13" presStyleLbl="parChTrans1D2" presStyleIdx="1" presStyleCnt="10"/>
      <dgm:spPr/>
      <dgm:t>
        <a:bodyPr/>
        <a:lstStyle/>
        <a:p>
          <a:endParaRPr lang="es-EC"/>
        </a:p>
      </dgm:t>
    </dgm:pt>
    <dgm:pt modelId="{D25E64C2-A953-41FA-8796-B6B8F2E443F8}" type="pres">
      <dgm:prSet presAssocID="{DE787C0C-1C77-41AA-8AE2-50DD05F5C047}" presName="childText" presStyleLbl="bgAcc1" presStyleIdx="1" presStyleCnt="10" custScaleY="54850">
        <dgm:presLayoutVars>
          <dgm:bulletEnabled val="1"/>
        </dgm:presLayoutVars>
      </dgm:prSet>
      <dgm:spPr/>
      <dgm:t>
        <a:bodyPr/>
        <a:lstStyle/>
        <a:p>
          <a:endParaRPr lang="es-EC"/>
        </a:p>
      </dgm:t>
    </dgm:pt>
    <dgm:pt modelId="{95D83A5D-89CE-4128-BCFE-EA8C60887FDA}" type="pres">
      <dgm:prSet presAssocID="{5B2B4D01-666B-473A-8670-F93909499044}" presName="Name13" presStyleLbl="parChTrans1D2" presStyleIdx="2" presStyleCnt="10"/>
      <dgm:spPr/>
      <dgm:t>
        <a:bodyPr/>
        <a:lstStyle/>
        <a:p>
          <a:endParaRPr lang="es-EC"/>
        </a:p>
      </dgm:t>
    </dgm:pt>
    <dgm:pt modelId="{0152B56E-7C6E-4CB4-B3E9-5A67DBBD8652}" type="pres">
      <dgm:prSet presAssocID="{A67715B1-2132-46DC-90C4-1859971E9B98}" presName="childText" presStyleLbl="bgAcc1" presStyleIdx="2" presStyleCnt="10" custScaleY="122067">
        <dgm:presLayoutVars>
          <dgm:bulletEnabled val="1"/>
        </dgm:presLayoutVars>
      </dgm:prSet>
      <dgm:spPr/>
      <dgm:t>
        <a:bodyPr/>
        <a:lstStyle/>
        <a:p>
          <a:endParaRPr lang="es-EC"/>
        </a:p>
      </dgm:t>
    </dgm:pt>
    <dgm:pt modelId="{E96056D5-33C4-4797-8554-251DCE57EBDA}" type="pres">
      <dgm:prSet presAssocID="{DAD5FBA5-6D8F-4B18-80B2-8BBDFCBDF02C}" presName="root" presStyleCnt="0"/>
      <dgm:spPr/>
    </dgm:pt>
    <dgm:pt modelId="{940A4F4D-240A-4FF2-848B-864988F2760E}" type="pres">
      <dgm:prSet presAssocID="{DAD5FBA5-6D8F-4B18-80B2-8BBDFCBDF02C}" presName="rootComposite" presStyleCnt="0"/>
      <dgm:spPr/>
    </dgm:pt>
    <dgm:pt modelId="{231E0829-46FE-47C1-B515-BBFD7F844C38}" type="pres">
      <dgm:prSet presAssocID="{DAD5FBA5-6D8F-4B18-80B2-8BBDFCBDF02C}" presName="rootText" presStyleLbl="node1" presStyleIdx="1" presStyleCnt="4" custScaleY="61347" custLinFactNeighborX="-16894"/>
      <dgm:spPr/>
      <dgm:t>
        <a:bodyPr/>
        <a:lstStyle/>
        <a:p>
          <a:endParaRPr lang="es-EC"/>
        </a:p>
      </dgm:t>
    </dgm:pt>
    <dgm:pt modelId="{05186728-A674-4331-803A-2FE539100EAC}" type="pres">
      <dgm:prSet presAssocID="{DAD5FBA5-6D8F-4B18-80B2-8BBDFCBDF02C}" presName="rootConnector" presStyleLbl="node1" presStyleIdx="1" presStyleCnt="4"/>
      <dgm:spPr/>
      <dgm:t>
        <a:bodyPr/>
        <a:lstStyle/>
        <a:p>
          <a:endParaRPr lang="es-EC"/>
        </a:p>
      </dgm:t>
    </dgm:pt>
    <dgm:pt modelId="{A33A2A76-6A25-4E86-9304-D86BDC3FFDBA}" type="pres">
      <dgm:prSet presAssocID="{DAD5FBA5-6D8F-4B18-80B2-8BBDFCBDF02C}" presName="childShape" presStyleCnt="0"/>
      <dgm:spPr/>
    </dgm:pt>
    <dgm:pt modelId="{615FDEAC-B951-4F58-865B-EFC9C741B214}" type="pres">
      <dgm:prSet presAssocID="{58976623-3203-4458-8E71-26A4BDCB1EC2}" presName="Name13" presStyleLbl="parChTrans1D2" presStyleIdx="3" presStyleCnt="10"/>
      <dgm:spPr/>
      <dgm:t>
        <a:bodyPr/>
        <a:lstStyle/>
        <a:p>
          <a:endParaRPr lang="es-EC"/>
        </a:p>
      </dgm:t>
    </dgm:pt>
    <dgm:pt modelId="{833AAAA5-7313-413F-B5E1-C80C47B6E8F2}" type="pres">
      <dgm:prSet presAssocID="{3E935603-6124-49E0-B4E6-EF15DDBC57F9}" presName="childText" presStyleLbl="bgAcc1" presStyleIdx="3" presStyleCnt="10" custScaleX="123419" custScaleY="173573" custLinFactNeighborX="-28801">
        <dgm:presLayoutVars>
          <dgm:bulletEnabled val="1"/>
        </dgm:presLayoutVars>
      </dgm:prSet>
      <dgm:spPr/>
      <dgm:t>
        <a:bodyPr/>
        <a:lstStyle/>
        <a:p>
          <a:endParaRPr lang="es-EC"/>
        </a:p>
      </dgm:t>
    </dgm:pt>
    <dgm:pt modelId="{3A870E31-EF3F-4E33-A9AB-A0655F685ECB}" type="pres">
      <dgm:prSet presAssocID="{91A6FEEF-77C1-434A-B35F-B3D7CA4A0E77}" presName="Name13" presStyleLbl="parChTrans1D2" presStyleIdx="4" presStyleCnt="10"/>
      <dgm:spPr/>
      <dgm:t>
        <a:bodyPr/>
        <a:lstStyle/>
        <a:p>
          <a:endParaRPr lang="es-EC"/>
        </a:p>
      </dgm:t>
    </dgm:pt>
    <dgm:pt modelId="{A1488C45-7002-4A5D-BE6F-79A2C5BB4F9F}" type="pres">
      <dgm:prSet presAssocID="{16EDBFF1-792B-458D-A060-2E762BE10D69}" presName="childText" presStyleLbl="bgAcc1" presStyleIdx="4" presStyleCnt="10" custScaleX="113582" custScaleY="128133" custLinFactNeighborX="-21117">
        <dgm:presLayoutVars>
          <dgm:bulletEnabled val="1"/>
        </dgm:presLayoutVars>
      </dgm:prSet>
      <dgm:spPr/>
      <dgm:t>
        <a:bodyPr/>
        <a:lstStyle/>
        <a:p>
          <a:endParaRPr lang="es-EC"/>
        </a:p>
      </dgm:t>
    </dgm:pt>
    <dgm:pt modelId="{C3025930-500E-4CE4-9510-D0539B70082B}" type="pres">
      <dgm:prSet presAssocID="{BCE2D45C-14A0-4F80-9A8E-9EE09D90B4FE}" presName="root" presStyleCnt="0"/>
      <dgm:spPr/>
    </dgm:pt>
    <dgm:pt modelId="{27B66DA6-F98D-45B9-BCB3-BB7FD33F7FD8}" type="pres">
      <dgm:prSet presAssocID="{BCE2D45C-14A0-4F80-9A8E-9EE09D90B4FE}" presName="rootComposite" presStyleCnt="0"/>
      <dgm:spPr/>
    </dgm:pt>
    <dgm:pt modelId="{9896586D-3A89-41F8-91CF-E2CCEA68A430}" type="pres">
      <dgm:prSet presAssocID="{BCE2D45C-14A0-4F80-9A8E-9EE09D90B4FE}" presName="rootText" presStyleLbl="node1" presStyleIdx="2" presStyleCnt="4" custScaleX="109803" custScaleY="61347" custLinFactNeighborX="-31035"/>
      <dgm:spPr/>
      <dgm:t>
        <a:bodyPr/>
        <a:lstStyle/>
        <a:p>
          <a:endParaRPr lang="es-EC"/>
        </a:p>
      </dgm:t>
    </dgm:pt>
    <dgm:pt modelId="{643C7874-7F50-4754-8C37-C3AE40E6922D}" type="pres">
      <dgm:prSet presAssocID="{BCE2D45C-14A0-4F80-9A8E-9EE09D90B4FE}" presName="rootConnector" presStyleLbl="node1" presStyleIdx="2" presStyleCnt="4"/>
      <dgm:spPr/>
      <dgm:t>
        <a:bodyPr/>
        <a:lstStyle/>
        <a:p>
          <a:endParaRPr lang="es-EC"/>
        </a:p>
      </dgm:t>
    </dgm:pt>
    <dgm:pt modelId="{4A682C84-C271-4B1E-A723-590412E1D6A0}" type="pres">
      <dgm:prSet presAssocID="{BCE2D45C-14A0-4F80-9A8E-9EE09D90B4FE}" presName="childShape" presStyleCnt="0"/>
      <dgm:spPr/>
    </dgm:pt>
    <dgm:pt modelId="{F807E73D-E99F-4D5A-8633-688BDD0DB574}" type="pres">
      <dgm:prSet presAssocID="{EDF92980-EBA0-4203-BFA6-A611A7A4CCB8}" presName="Name13" presStyleLbl="parChTrans1D2" presStyleIdx="5" presStyleCnt="10"/>
      <dgm:spPr/>
      <dgm:t>
        <a:bodyPr/>
        <a:lstStyle/>
        <a:p>
          <a:endParaRPr lang="es-EC"/>
        </a:p>
      </dgm:t>
    </dgm:pt>
    <dgm:pt modelId="{73F01157-64C7-48AB-A37B-B58BC79B48B9}" type="pres">
      <dgm:prSet presAssocID="{85E7F394-BF70-4D19-AF86-37B0F42D78B4}" presName="childText" presStyleLbl="bgAcc1" presStyleIdx="5" presStyleCnt="10" custScaleY="77300" custLinFactNeighborX="-38795">
        <dgm:presLayoutVars>
          <dgm:bulletEnabled val="1"/>
        </dgm:presLayoutVars>
      </dgm:prSet>
      <dgm:spPr/>
      <dgm:t>
        <a:bodyPr/>
        <a:lstStyle/>
        <a:p>
          <a:endParaRPr lang="es-EC"/>
        </a:p>
      </dgm:t>
    </dgm:pt>
    <dgm:pt modelId="{C91FA5F0-8EE6-4F3E-A366-CD781B3C0451}" type="pres">
      <dgm:prSet presAssocID="{40E3C239-1F7D-4DC6-81DF-C5D1CE154BE3}" presName="Name13" presStyleLbl="parChTrans1D2" presStyleIdx="6" presStyleCnt="10"/>
      <dgm:spPr/>
      <dgm:t>
        <a:bodyPr/>
        <a:lstStyle/>
        <a:p>
          <a:endParaRPr lang="es-EC"/>
        </a:p>
      </dgm:t>
    </dgm:pt>
    <dgm:pt modelId="{ADE76DFC-597C-4D79-A8C5-F202E6AA1DDA}" type="pres">
      <dgm:prSet presAssocID="{52A3D23B-C99A-4519-A62E-8AFBBD053D5E}" presName="childText" presStyleLbl="bgAcc1" presStyleIdx="6" presStyleCnt="10" custLinFactNeighborX="-38795">
        <dgm:presLayoutVars>
          <dgm:bulletEnabled val="1"/>
        </dgm:presLayoutVars>
      </dgm:prSet>
      <dgm:spPr/>
      <dgm:t>
        <a:bodyPr/>
        <a:lstStyle/>
        <a:p>
          <a:endParaRPr lang="es-EC"/>
        </a:p>
      </dgm:t>
    </dgm:pt>
    <dgm:pt modelId="{1210B8D1-432F-4C2C-9CAB-923C0971C901}" type="pres">
      <dgm:prSet presAssocID="{827E7E73-62B8-4498-9643-A5C5C26C072A}" presName="root" presStyleCnt="0"/>
      <dgm:spPr/>
    </dgm:pt>
    <dgm:pt modelId="{CFBD233D-CF5A-404C-8B3A-154879FBD61F}" type="pres">
      <dgm:prSet presAssocID="{827E7E73-62B8-4498-9643-A5C5C26C072A}" presName="rootComposite" presStyleCnt="0"/>
      <dgm:spPr/>
    </dgm:pt>
    <dgm:pt modelId="{B12B32F8-97E9-4ACE-9FA2-0F969A20AF73}" type="pres">
      <dgm:prSet presAssocID="{827E7E73-62B8-4498-9643-A5C5C26C072A}" presName="rootText" presStyleLbl="node1" presStyleIdx="3" presStyleCnt="4" custScaleY="61347" custLinFactNeighborX="-45176"/>
      <dgm:spPr/>
      <dgm:t>
        <a:bodyPr/>
        <a:lstStyle/>
        <a:p>
          <a:endParaRPr lang="es-EC"/>
        </a:p>
      </dgm:t>
    </dgm:pt>
    <dgm:pt modelId="{6B46CC81-3648-4AB5-B100-F038D070ADFD}" type="pres">
      <dgm:prSet presAssocID="{827E7E73-62B8-4498-9643-A5C5C26C072A}" presName="rootConnector" presStyleLbl="node1" presStyleIdx="3" presStyleCnt="4"/>
      <dgm:spPr/>
      <dgm:t>
        <a:bodyPr/>
        <a:lstStyle/>
        <a:p>
          <a:endParaRPr lang="es-EC"/>
        </a:p>
      </dgm:t>
    </dgm:pt>
    <dgm:pt modelId="{4DAB32C1-B512-4CF8-8361-1E5F25219C89}" type="pres">
      <dgm:prSet presAssocID="{827E7E73-62B8-4498-9643-A5C5C26C072A}" presName="childShape" presStyleCnt="0"/>
      <dgm:spPr/>
    </dgm:pt>
    <dgm:pt modelId="{D600CC27-8027-49D2-A6DA-C95207F39311}" type="pres">
      <dgm:prSet presAssocID="{6BFCD9BE-5550-4F74-9CA8-DC4E380DC7CD}" presName="Name13" presStyleLbl="parChTrans1D2" presStyleIdx="7" presStyleCnt="10"/>
      <dgm:spPr/>
      <dgm:t>
        <a:bodyPr/>
        <a:lstStyle/>
        <a:p>
          <a:endParaRPr lang="es-EC"/>
        </a:p>
      </dgm:t>
    </dgm:pt>
    <dgm:pt modelId="{24D18AB4-3079-4CA0-B345-9234717382DC}" type="pres">
      <dgm:prSet presAssocID="{D42D53D6-5DE1-4FF2-8F5D-6BD5FF1033E3}" presName="childText" presStyleLbl="bgAcc1" presStyleIdx="7" presStyleCnt="10" custScaleX="117583" custScaleY="124764" custLinFactNeighborX="-56467">
        <dgm:presLayoutVars>
          <dgm:bulletEnabled val="1"/>
        </dgm:presLayoutVars>
      </dgm:prSet>
      <dgm:spPr/>
      <dgm:t>
        <a:bodyPr/>
        <a:lstStyle/>
        <a:p>
          <a:endParaRPr lang="es-EC"/>
        </a:p>
      </dgm:t>
    </dgm:pt>
    <dgm:pt modelId="{B41912BA-5B3B-49D3-8244-E3AC6E244720}" type="pres">
      <dgm:prSet presAssocID="{22CCCCCC-01C1-4D40-93E3-99FF6FF05376}" presName="Name13" presStyleLbl="parChTrans1D2" presStyleIdx="8" presStyleCnt="10"/>
      <dgm:spPr/>
      <dgm:t>
        <a:bodyPr/>
        <a:lstStyle/>
        <a:p>
          <a:endParaRPr lang="es-EC"/>
        </a:p>
      </dgm:t>
    </dgm:pt>
    <dgm:pt modelId="{6D94DB0E-696A-4501-81D0-4E4751625B37}" type="pres">
      <dgm:prSet presAssocID="{5865225D-C9C2-4DE6-86E3-EDB5A3BE50A9}" presName="childText" presStyleLbl="bgAcc1" presStyleIdx="8" presStyleCnt="10" custScaleX="117583" custLinFactNeighborX="-56467">
        <dgm:presLayoutVars>
          <dgm:bulletEnabled val="1"/>
        </dgm:presLayoutVars>
      </dgm:prSet>
      <dgm:spPr/>
      <dgm:t>
        <a:bodyPr/>
        <a:lstStyle/>
        <a:p>
          <a:endParaRPr lang="es-EC"/>
        </a:p>
      </dgm:t>
    </dgm:pt>
    <dgm:pt modelId="{44795069-5DE6-44BB-A9BD-80F7E06C5260}" type="pres">
      <dgm:prSet presAssocID="{20404ED9-C69E-4326-9529-CEBCA721B6A7}" presName="Name13" presStyleLbl="parChTrans1D2" presStyleIdx="9" presStyleCnt="10"/>
      <dgm:spPr/>
      <dgm:t>
        <a:bodyPr/>
        <a:lstStyle/>
        <a:p>
          <a:endParaRPr lang="es-EC"/>
        </a:p>
      </dgm:t>
    </dgm:pt>
    <dgm:pt modelId="{E950D14D-745E-4D33-BADF-61A7518088B6}" type="pres">
      <dgm:prSet presAssocID="{E1DC5CE7-71EF-4C19-A27E-6A43EE7E2A40}" presName="childText" presStyleLbl="bgAcc1" presStyleIdx="9" presStyleCnt="10" custScaleY="62578" custLinFactNeighborX="-49091" custLinFactNeighborY="-1094">
        <dgm:presLayoutVars>
          <dgm:bulletEnabled val="1"/>
        </dgm:presLayoutVars>
      </dgm:prSet>
      <dgm:spPr/>
      <dgm:t>
        <a:bodyPr/>
        <a:lstStyle/>
        <a:p>
          <a:endParaRPr lang="es-EC"/>
        </a:p>
      </dgm:t>
    </dgm:pt>
  </dgm:ptLst>
  <dgm:cxnLst>
    <dgm:cxn modelId="{2083940C-23DA-443F-B82D-4EBA3133AE41}" type="presOf" srcId="{B7089FF7-57BB-42C6-91F9-28D2E2EF7664}" destId="{ECAA8544-2339-41AE-91A6-E1D293DDE20F}" srcOrd="0" destOrd="0" presId="urn:microsoft.com/office/officeart/2005/8/layout/hierarchy3"/>
    <dgm:cxn modelId="{61A47177-337C-4E6E-A161-FA4E9588A25E}" type="presOf" srcId="{2D344F3C-3BA2-401B-83CE-507F8E498D8B}" destId="{7BD80B57-FC3E-4C6E-A7BD-5CE6D62D3C1E}" srcOrd="0" destOrd="0" presId="urn:microsoft.com/office/officeart/2005/8/layout/hierarchy3"/>
    <dgm:cxn modelId="{F60AAD11-11DC-4185-8BC9-6B7C5DF71E46}" type="presOf" srcId="{85E7F394-BF70-4D19-AF86-37B0F42D78B4}" destId="{73F01157-64C7-48AB-A37B-B58BC79B48B9}" srcOrd="0" destOrd="0" presId="urn:microsoft.com/office/officeart/2005/8/layout/hierarchy3"/>
    <dgm:cxn modelId="{A41A2B7B-62E5-40AA-9A97-5E4DA3A28609}" type="presOf" srcId="{3943749A-C0F5-4C80-A94A-025763FA85A8}" destId="{FDBE97E0-F184-4468-A232-CA5BF6F2BAD2}" srcOrd="0" destOrd="0" presId="urn:microsoft.com/office/officeart/2005/8/layout/hierarchy3"/>
    <dgm:cxn modelId="{F985C40F-F415-40E0-9BDE-6762DE04A9D3}" srcId="{827E7E73-62B8-4498-9643-A5C5C26C072A}" destId="{D42D53D6-5DE1-4FF2-8F5D-6BD5FF1033E3}" srcOrd="0" destOrd="0" parTransId="{6BFCD9BE-5550-4F74-9CA8-DC4E380DC7CD}" sibTransId="{E39A0E4B-7878-4961-81A1-48C332442CE2}"/>
    <dgm:cxn modelId="{0138D7E1-0B5A-4DE3-AE2E-009B36A7929C}" type="presOf" srcId="{EDF92980-EBA0-4203-BFA6-A611A7A4CCB8}" destId="{F807E73D-E99F-4D5A-8633-688BDD0DB574}" srcOrd="0" destOrd="0" presId="urn:microsoft.com/office/officeart/2005/8/layout/hierarchy3"/>
    <dgm:cxn modelId="{07C78D17-8DAB-4EEE-AD6D-9C8C90BFA736}" type="presOf" srcId="{16EDBFF1-792B-458D-A060-2E762BE10D69}" destId="{A1488C45-7002-4A5D-BE6F-79A2C5BB4F9F}" srcOrd="0" destOrd="0" presId="urn:microsoft.com/office/officeart/2005/8/layout/hierarchy3"/>
    <dgm:cxn modelId="{C7AB7C3C-DD7E-48F2-883C-60E9332DB33B}" srcId="{BCE2D45C-14A0-4F80-9A8E-9EE09D90B4FE}" destId="{52A3D23B-C99A-4519-A62E-8AFBBD053D5E}" srcOrd="1" destOrd="0" parTransId="{40E3C239-1F7D-4DC6-81DF-C5D1CE154BE3}" sibTransId="{EA307BF7-F630-4AE7-BC0F-C39949F6660B}"/>
    <dgm:cxn modelId="{899D0FB4-8573-425A-8625-A62EC4163743}" type="presOf" srcId="{BCE2D45C-14A0-4F80-9A8E-9EE09D90B4FE}" destId="{9896586D-3A89-41F8-91CF-E2CCEA68A430}" srcOrd="0" destOrd="0" presId="urn:microsoft.com/office/officeart/2005/8/layout/hierarchy3"/>
    <dgm:cxn modelId="{4C1AF3D1-8711-46C0-8128-66337E82F539}" srcId="{B4E2DB72-0E70-42E1-B2F9-D1A39C737CE2}" destId="{827E7E73-62B8-4498-9643-A5C5C26C072A}" srcOrd="3" destOrd="0" parTransId="{DC8272F6-2268-4DFA-92F5-6A7C02FC0FAA}" sibTransId="{B8DF3291-B3CC-4ECD-9836-035D3DC29F11}"/>
    <dgm:cxn modelId="{DBBFC7F1-5C71-4C51-84EF-93B8D5847872}" type="presOf" srcId="{40E3C239-1F7D-4DC6-81DF-C5D1CE154BE3}" destId="{C91FA5F0-8EE6-4F3E-A366-CD781B3C0451}" srcOrd="0" destOrd="0" presId="urn:microsoft.com/office/officeart/2005/8/layout/hierarchy3"/>
    <dgm:cxn modelId="{738B0A9F-B25A-4352-BA85-0855238E22E6}" type="presOf" srcId="{5B2B4D01-666B-473A-8670-F93909499044}" destId="{95D83A5D-89CE-4128-BCFE-EA8C60887FDA}" srcOrd="0" destOrd="0" presId="urn:microsoft.com/office/officeart/2005/8/layout/hierarchy3"/>
    <dgm:cxn modelId="{117F7684-C558-4167-9D33-D72ABB6332CB}" type="presOf" srcId="{207037D7-822F-484B-AEA5-1389BBC6CD49}" destId="{1A20BDCE-0ED4-48A3-AA9F-D1453A287F46}" srcOrd="1" destOrd="0" presId="urn:microsoft.com/office/officeart/2005/8/layout/hierarchy3"/>
    <dgm:cxn modelId="{A924276A-7395-4673-AA68-A3F87C838855}" srcId="{207037D7-822F-484B-AEA5-1389BBC6CD49}" destId="{A67715B1-2132-46DC-90C4-1859971E9B98}" srcOrd="2" destOrd="0" parTransId="{5B2B4D01-666B-473A-8670-F93909499044}" sibTransId="{A75C9DEF-4F2C-49B8-9C24-6D41B119EEDF}"/>
    <dgm:cxn modelId="{CDFDACA6-4B04-4F8E-BECB-89DAB968FC0D}" srcId="{827E7E73-62B8-4498-9643-A5C5C26C072A}" destId="{E1DC5CE7-71EF-4C19-A27E-6A43EE7E2A40}" srcOrd="2" destOrd="0" parTransId="{20404ED9-C69E-4326-9529-CEBCA721B6A7}" sibTransId="{0C883F86-79E5-4E35-AAC3-6CBBA732D797}"/>
    <dgm:cxn modelId="{4541FFF4-0588-47C4-92BC-95A5CED9DC65}" srcId="{207037D7-822F-484B-AEA5-1389BBC6CD49}" destId="{2D344F3C-3BA2-401B-83CE-507F8E498D8B}" srcOrd="0" destOrd="0" parTransId="{3943749A-C0F5-4C80-A94A-025763FA85A8}" sibTransId="{A87FCECA-C3BE-4BDA-AD91-E36F1394E586}"/>
    <dgm:cxn modelId="{7BD3D398-B282-451A-AC43-0AC9E63827DF}" srcId="{BCE2D45C-14A0-4F80-9A8E-9EE09D90B4FE}" destId="{85E7F394-BF70-4D19-AF86-37B0F42D78B4}" srcOrd="0" destOrd="0" parTransId="{EDF92980-EBA0-4203-BFA6-A611A7A4CCB8}" sibTransId="{87B6DE4E-ECF8-435D-B98C-5FCAAC7092FD}"/>
    <dgm:cxn modelId="{0EDBC19B-22A7-4C6A-8600-A278A37A632A}" type="presOf" srcId="{3E935603-6124-49E0-B4E6-EF15DDBC57F9}" destId="{833AAAA5-7313-413F-B5E1-C80C47B6E8F2}" srcOrd="0" destOrd="0" presId="urn:microsoft.com/office/officeart/2005/8/layout/hierarchy3"/>
    <dgm:cxn modelId="{E4A9FAFF-BDB7-4AD2-95D1-2B6A9F0D82F3}" srcId="{207037D7-822F-484B-AEA5-1389BBC6CD49}" destId="{DE787C0C-1C77-41AA-8AE2-50DD05F5C047}" srcOrd="1" destOrd="0" parTransId="{B7089FF7-57BB-42C6-91F9-28D2E2EF7664}" sibTransId="{008BEC4E-6E7C-485F-8DA0-2AAC27B108DF}"/>
    <dgm:cxn modelId="{661D8F85-0AA6-4291-8520-3F72B9B5FF50}" srcId="{B4E2DB72-0E70-42E1-B2F9-D1A39C737CE2}" destId="{BCE2D45C-14A0-4F80-9A8E-9EE09D90B4FE}" srcOrd="2" destOrd="0" parTransId="{88BB29BF-553B-4FE4-8C1D-24DE0C9AC47F}" sibTransId="{9F460BE9-EA60-4765-96D5-A55828057D40}"/>
    <dgm:cxn modelId="{77F807ED-68A8-4D31-91CB-7521245467F7}" srcId="{B4E2DB72-0E70-42E1-B2F9-D1A39C737CE2}" destId="{DAD5FBA5-6D8F-4B18-80B2-8BBDFCBDF02C}" srcOrd="1" destOrd="0" parTransId="{23A50DAD-E1EE-429D-8ED2-592E9C5DFF67}" sibTransId="{C6F4F24C-61FD-44CC-BAD0-132F19FE47E3}"/>
    <dgm:cxn modelId="{DBBBAC6E-2551-44F5-9CCF-E0171E803646}" type="presOf" srcId="{BCE2D45C-14A0-4F80-9A8E-9EE09D90B4FE}" destId="{643C7874-7F50-4754-8C37-C3AE40E6922D}" srcOrd="1" destOrd="0" presId="urn:microsoft.com/office/officeart/2005/8/layout/hierarchy3"/>
    <dgm:cxn modelId="{6BF51797-A736-46C5-AEA7-BCBA2AD6FF2F}" type="presOf" srcId="{5865225D-C9C2-4DE6-86E3-EDB5A3BE50A9}" destId="{6D94DB0E-696A-4501-81D0-4E4751625B37}" srcOrd="0" destOrd="0" presId="urn:microsoft.com/office/officeart/2005/8/layout/hierarchy3"/>
    <dgm:cxn modelId="{3472C601-5CEC-4D66-8814-3D997D168B80}" type="presOf" srcId="{DAD5FBA5-6D8F-4B18-80B2-8BBDFCBDF02C}" destId="{05186728-A674-4331-803A-2FE539100EAC}" srcOrd="1" destOrd="0" presId="urn:microsoft.com/office/officeart/2005/8/layout/hierarchy3"/>
    <dgm:cxn modelId="{AF211A23-C346-447F-9444-68D0AA536F1B}" srcId="{B4E2DB72-0E70-42E1-B2F9-D1A39C737CE2}" destId="{207037D7-822F-484B-AEA5-1389BBC6CD49}" srcOrd="0" destOrd="0" parTransId="{75734F29-CD99-4EF6-960E-9C7A92A5C2A9}" sibTransId="{3E124518-88AA-42C4-9E33-EA4EFF8AACE7}"/>
    <dgm:cxn modelId="{85888C56-63FD-4178-9591-14F570D01035}" type="presOf" srcId="{827E7E73-62B8-4498-9643-A5C5C26C072A}" destId="{B12B32F8-97E9-4ACE-9FA2-0F969A20AF73}" srcOrd="0" destOrd="0" presId="urn:microsoft.com/office/officeart/2005/8/layout/hierarchy3"/>
    <dgm:cxn modelId="{6E9981F8-9041-4EA9-AA64-4B10B33D4BA5}" srcId="{DAD5FBA5-6D8F-4B18-80B2-8BBDFCBDF02C}" destId="{3E935603-6124-49E0-B4E6-EF15DDBC57F9}" srcOrd="0" destOrd="0" parTransId="{58976623-3203-4458-8E71-26A4BDCB1EC2}" sibTransId="{4D56FD60-0070-4F48-9761-3021F0533E77}"/>
    <dgm:cxn modelId="{CA0531C3-DFDD-4BB4-A825-165879387917}" type="presOf" srcId="{6BFCD9BE-5550-4F74-9CA8-DC4E380DC7CD}" destId="{D600CC27-8027-49D2-A6DA-C95207F39311}" srcOrd="0" destOrd="0" presId="urn:microsoft.com/office/officeart/2005/8/layout/hierarchy3"/>
    <dgm:cxn modelId="{9A41DD62-E4F7-4696-922C-B673D416B4E5}" srcId="{DAD5FBA5-6D8F-4B18-80B2-8BBDFCBDF02C}" destId="{16EDBFF1-792B-458D-A060-2E762BE10D69}" srcOrd="1" destOrd="0" parTransId="{91A6FEEF-77C1-434A-B35F-B3D7CA4A0E77}" sibTransId="{132CEF02-8480-46FD-8720-BA971E1A02CA}"/>
    <dgm:cxn modelId="{9F3EF421-17CD-43D6-B4AA-AE74ECD673D4}" type="presOf" srcId="{827E7E73-62B8-4498-9643-A5C5C26C072A}" destId="{6B46CC81-3648-4AB5-B100-F038D070ADFD}" srcOrd="1" destOrd="0" presId="urn:microsoft.com/office/officeart/2005/8/layout/hierarchy3"/>
    <dgm:cxn modelId="{D91416DE-C9FC-40E6-B7EF-7D84D93C32F9}" type="presOf" srcId="{58976623-3203-4458-8E71-26A4BDCB1EC2}" destId="{615FDEAC-B951-4F58-865B-EFC9C741B214}" srcOrd="0" destOrd="0" presId="urn:microsoft.com/office/officeart/2005/8/layout/hierarchy3"/>
    <dgm:cxn modelId="{D315DE40-63F1-4947-BE9A-12FAC0FA55FB}" srcId="{827E7E73-62B8-4498-9643-A5C5C26C072A}" destId="{5865225D-C9C2-4DE6-86E3-EDB5A3BE50A9}" srcOrd="1" destOrd="0" parTransId="{22CCCCCC-01C1-4D40-93E3-99FF6FF05376}" sibTransId="{276D3FE5-A2BE-4BA8-A2FB-F51C557EE2F4}"/>
    <dgm:cxn modelId="{300B4BEC-B412-4B52-AB6E-7423DFAB65CA}" type="presOf" srcId="{DE787C0C-1C77-41AA-8AE2-50DD05F5C047}" destId="{D25E64C2-A953-41FA-8796-B6B8F2E443F8}" srcOrd="0" destOrd="0" presId="urn:microsoft.com/office/officeart/2005/8/layout/hierarchy3"/>
    <dgm:cxn modelId="{ACFA9DCB-7DE7-4774-B461-95825F338CA6}" type="presOf" srcId="{E1DC5CE7-71EF-4C19-A27E-6A43EE7E2A40}" destId="{E950D14D-745E-4D33-BADF-61A7518088B6}" srcOrd="0" destOrd="0" presId="urn:microsoft.com/office/officeart/2005/8/layout/hierarchy3"/>
    <dgm:cxn modelId="{7233B002-AFB7-4A0D-AF61-D3FFC394B296}" type="presOf" srcId="{B4E2DB72-0E70-42E1-B2F9-D1A39C737CE2}" destId="{2B246632-5709-42FE-B25E-10863F19BB0B}" srcOrd="0" destOrd="0" presId="urn:microsoft.com/office/officeart/2005/8/layout/hierarchy3"/>
    <dgm:cxn modelId="{E4D7F029-A59D-47A2-9813-E4AC13CC31EA}" type="presOf" srcId="{DAD5FBA5-6D8F-4B18-80B2-8BBDFCBDF02C}" destId="{231E0829-46FE-47C1-B515-BBFD7F844C38}" srcOrd="0" destOrd="0" presId="urn:microsoft.com/office/officeart/2005/8/layout/hierarchy3"/>
    <dgm:cxn modelId="{412356FB-9C38-46D3-A773-BD071DE5C3F4}" type="presOf" srcId="{22CCCCCC-01C1-4D40-93E3-99FF6FF05376}" destId="{B41912BA-5B3B-49D3-8244-E3AC6E244720}" srcOrd="0" destOrd="0" presId="urn:microsoft.com/office/officeart/2005/8/layout/hierarchy3"/>
    <dgm:cxn modelId="{9A4158FF-6A77-4DB2-A584-400FCF575D16}" type="presOf" srcId="{207037D7-822F-484B-AEA5-1389BBC6CD49}" destId="{F4CD1D84-4836-4926-B7E7-821C7C24F19D}" srcOrd="0" destOrd="0" presId="urn:microsoft.com/office/officeart/2005/8/layout/hierarchy3"/>
    <dgm:cxn modelId="{8928F20D-21FB-4686-BF83-859B105BC7EC}" type="presOf" srcId="{D42D53D6-5DE1-4FF2-8F5D-6BD5FF1033E3}" destId="{24D18AB4-3079-4CA0-B345-9234717382DC}" srcOrd="0" destOrd="0" presId="urn:microsoft.com/office/officeart/2005/8/layout/hierarchy3"/>
    <dgm:cxn modelId="{0C8FD70C-C363-4A73-B0C6-2CDBE5DDFE77}" type="presOf" srcId="{20404ED9-C69E-4326-9529-CEBCA721B6A7}" destId="{44795069-5DE6-44BB-A9BD-80F7E06C5260}" srcOrd="0" destOrd="0" presId="urn:microsoft.com/office/officeart/2005/8/layout/hierarchy3"/>
    <dgm:cxn modelId="{E5F9E05A-CF37-42FB-8030-FE8FB959A0B8}" type="presOf" srcId="{91A6FEEF-77C1-434A-B35F-B3D7CA4A0E77}" destId="{3A870E31-EF3F-4E33-A9AB-A0655F685ECB}" srcOrd="0" destOrd="0" presId="urn:microsoft.com/office/officeart/2005/8/layout/hierarchy3"/>
    <dgm:cxn modelId="{97EB3A61-0F6A-4AB9-AAC7-C5136202752F}" type="presOf" srcId="{A67715B1-2132-46DC-90C4-1859971E9B98}" destId="{0152B56E-7C6E-4CB4-B3E9-5A67DBBD8652}" srcOrd="0" destOrd="0" presId="urn:microsoft.com/office/officeart/2005/8/layout/hierarchy3"/>
    <dgm:cxn modelId="{CCE1B763-9A49-4FC0-B10B-6020E31CC4E8}" type="presOf" srcId="{52A3D23B-C99A-4519-A62E-8AFBBD053D5E}" destId="{ADE76DFC-597C-4D79-A8C5-F202E6AA1DDA}" srcOrd="0" destOrd="0" presId="urn:microsoft.com/office/officeart/2005/8/layout/hierarchy3"/>
    <dgm:cxn modelId="{1DFDF3F1-EDB5-4658-ABFC-71ED8A6459D2}" type="presParOf" srcId="{2B246632-5709-42FE-B25E-10863F19BB0B}" destId="{6E1C0D6A-98E0-4B39-BF88-094180DFB273}" srcOrd="0" destOrd="0" presId="urn:microsoft.com/office/officeart/2005/8/layout/hierarchy3"/>
    <dgm:cxn modelId="{619F7E94-6090-412E-8F5F-B89A05F06D77}" type="presParOf" srcId="{6E1C0D6A-98E0-4B39-BF88-094180DFB273}" destId="{12735EE9-EAC8-42ED-B42E-6FC28A1352A3}" srcOrd="0" destOrd="0" presId="urn:microsoft.com/office/officeart/2005/8/layout/hierarchy3"/>
    <dgm:cxn modelId="{D827729D-5120-4945-A211-9B8199B55223}" type="presParOf" srcId="{12735EE9-EAC8-42ED-B42E-6FC28A1352A3}" destId="{F4CD1D84-4836-4926-B7E7-821C7C24F19D}" srcOrd="0" destOrd="0" presId="urn:microsoft.com/office/officeart/2005/8/layout/hierarchy3"/>
    <dgm:cxn modelId="{F546842D-3588-45DD-89C0-8E0EF2B65056}" type="presParOf" srcId="{12735EE9-EAC8-42ED-B42E-6FC28A1352A3}" destId="{1A20BDCE-0ED4-48A3-AA9F-D1453A287F46}" srcOrd="1" destOrd="0" presId="urn:microsoft.com/office/officeart/2005/8/layout/hierarchy3"/>
    <dgm:cxn modelId="{C82AA053-8BA0-443F-8B80-88F9EADEBD13}" type="presParOf" srcId="{6E1C0D6A-98E0-4B39-BF88-094180DFB273}" destId="{D93AAE4D-D30E-43F5-AF9B-0184F092C5B3}" srcOrd="1" destOrd="0" presId="urn:microsoft.com/office/officeart/2005/8/layout/hierarchy3"/>
    <dgm:cxn modelId="{BBF88BD6-917C-4EF2-807A-F2ED5984DB18}" type="presParOf" srcId="{D93AAE4D-D30E-43F5-AF9B-0184F092C5B3}" destId="{FDBE97E0-F184-4468-A232-CA5BF6F2BAD2}" srcOrd="0" destOrd="0" presId="urn:microsoft.com/office/officeart/2005/8/layout/hierarchy3"/>
    <dgm:cxn modelId="{554D8EE5-AAFD-43AB-AA0E-6E6F560201DF}" type="presParOf" srcId="{D93AAE4D-D30E-43F5-AF9B-0184F092C5B3}" destId="{7BD80B57-FC3E-4C6E-A7BD-5CE6D62D3C1E}" srcOrd="1" destOrd="0" presId="urn:microsoft.com/office/officeart/2005/8/layout/hierarchy3"/>
    <dgm:cxn modelId="{E52895DC-E0AA-4499-94EA-04F1EF530AD7}" type="presParOf" srcId="{D93AAE4D-D30E-43F5-AF9B-0184F092C5B3}" destId="{ECAA8544-2339-41AE-91A6-E1D293DDE20F}" srcOrd="2" destOrd="0" presId="urn:microsoft.com/office/officeart/2005/8/layout/hierarchy3"/>
    <dgm:cxn modelId="{1D05939B-1E6F-47B7-A615-0E83E47556EB}" type="presParOf" srcId="{D93AAE4D-D30E-43F5-AF9B-0184F092C5B3}" destId="{D25E64C2-A953-41FA-8796-B6B8F2E443F8}" srcOrd="3" destOrd="0" presId="urn:microsoft.com/office/officeart/2005/8/layout/hierarchy3"/>
    <dgm:cxn modelId="{D1C8AD76-7F0A-4812-AE29-39FBE93B2974}" type="presParOf" srcId="{D93AAE4D-D30E-43F5-AF9B-0184F092C5B3}" destId="{95D83A5D-89CE-4128-BCFE-EA8C60887FDA}" srcOrd="4" destOrd="0" presId="urn:microsoft.com/office/officeart/2005/8/layout/hierarchy3"/>
    <dgm:cxn modelId="{6BE686BB-F6CC-4425-8B1D-7941A4D23625}" type="presParOf" srcId="{D93AAE4D-D30E-43F5-AF9B-0184F092C5B3}" destId="{0152B56E-7C6E-4CB4-B3E9-5A67DBBD8652}" srcOrd="5" destOrd="0" presId="urn:microsoft.com/office/officeart/2005/8/layout/hierarchy3"/>
    <dgm:cxn modelId="{E0DACD65-0E69-4A86-B1AB-F8730259B54E}" type="presParOf" srcId="{2B246632-5709-42FE-B25E-10863F19BB0B}" destId="{E96056D5-33C4-4797-8554-251DCE57EBDA}" srcOrd="1" destOrd="0" presId="urn:microsoft.com/office/officeart/2005/8/layout/hierarchy3"/>
    <dgm:cxn modelId="{A22D4743-2D6F-46A6-98CE-ABB64F381521}" type="presParOf" srcId="{E96056D5-33C4-4797-8554-251DCE57EBDA}" destId="{940A4F4D-240A-4FF2-848B-864988F2760E}" srcOrd="0" destOrd="0" presId="urn:microsoft.com/office/officeart/2005/8/layout/hierarchy3"/>
    <dgm:cxn modelId="{C6A61BA1-5985-4A58-8DB6-4557FC7A9BDB}" type="presParOf" srcId="{940A4F4D-240A-4FF2-848B-864988F2760E}" destId="{231E0829-46FE-47C1-B515-BBFD7F844C38}" srcOrd="0" destOrd="0" presId="urn:microsoft.com/office/officeart/2005/8/layout/hierarchy3"/>
    <dgm:cxn modelId="{5BD9BAA7-CAC1-4D70-BB43-31FA727EF7E4}" type="presParOf" srcId="{940A4F4D-240A-4FF2-848B-864988F2760E}" destId="{05186728-A674-4331-803A-2FE539100EAC}" srcOrd="1" destOrd="0" presId="urn:microsoft.com/office/officeart/2005/8/layout/hierarchy3"/>
    <dgm:cxn modelId="{0FEC8D5A-E3ED-41CD-BD3F-85A691D22138}" type="presParOf" srcId="{E96056D5-33C4-4797-8554-251DCE57EBDA}" destId="{A33A2A76-6A25-4E86-9304-D86BDC3FFDBA}" srcOrd="1" destOrd="0" presId="urn:microsoft.com/office/officeart/2005/8/layout/hierarchy3"/>
    <dgm:cxn modelId="{20F85F8C-6D0C-45FA-91AF-917B0F77E509}" type="presParOf" srcId="{A33A2A76-6A25-4E86-9304-D86BDC3FFDBA}" destId="{615FDEAC-B951-4F58-865B-EFC9C741B214}" srcOrd="0" destOrd="0" presId="urn:microsoft.com/office/officeart/2005/8/layout/hierarchy3"/>
    <dgm:cxn modelId="{AA25C4CA-EB8B-43B2-92AE-D03F43BBEACB}" type="presParOf" srcId="{A33A2A76-6A25-4E86-9304-D86BDC3FFDBA}" destId="{833AAAA5-7313-413F-B5E1-C80C47B6E8F2}" srcOrd="1" destOrd="0" presId="urn:microsoft.com/office/officeart/2005/8/layout/hierarchy3"/>
    <dgm:cxn modelId="{F205DFF7-8A85-4BB5-BC12-D2E95C32A1AB}" type="presParOf" srcId="{A33A2A76-6A25-4E86-9304-D86BDC3FFDBA}" destId="{3A870E31-EF3F-4E33-A9AB-A0655F685ECB}" srcOrd="2" destOrd="0" presId="urn:microsoft.com/office/officeart/2005/8/layout/hierarchy3"/>
    <dgm:cxn modelId="{B389818F-A8E0-49F4-A39E-901CE471B93F}" type="presParOf" srcId="{A33A2A76-6A25-4E86-9304-D86BDC3FFDBA}" destId="{A1488C45-7002-4A5D-BE6F-79A2C5BB4F9F}" srcOrd="3" destOrd="0" presId="urn:microsoft.com/office/officeart/2005/8/layout/hierarchy3"/>
    <dgm:cxn modelId="{2AC76A33-FF33-4B91-8B70-67125A202C20}" type="presParOf" srcId="{2B246632-5709-42FE-B25E-10863F19BB0B}" destId="{C3025930-500E-4CE4-9510-D0539B70082B}" srcOrd="2" destOrd="0" presId="urn:microsoft.com/office/officeart/2005/8/layout/hierarchy3"/>
    <dgm:cxn modelId="{8A7C89BE-37CB-4E2F-996A-B3B2DDE6E19B}" type="presParOf" srcId="{C3025930-500E-4CE4-9510-D0539B70082B}" destId="{27B66DA6-F98D-45B9-BCB3-BB7FD33F7FD8}" srcOrd="0" destOrd="0" presId="urn:microsoft.com/office/officeart/2005/8/layout/hierarchy3"/>
    <dgm:cxn modelId="{F965D3FC-B2C9-41D1-A8D7-F2846B4D6D05}" type="presParOf" srcId="{27B66DA6-F98D-45B9-BCB3-BB7FD33F7FD8}" destId="{9896586D-3A89-41F8-91CF-E2CCEA68A430}" srcOrd="0" destOrd="0" presId="urn:microsoft.com/office/officeart/2005/8/layout/hierarchy3"/>
    <dgm:cxn modelId="{8A74DB7A-CE61-449D-8E72-394A9D9763FF}" type="presParOf" srcId="{27B66DA6-F98D-45B9-BCB3-BB7FD33F7FD8}" destId="{643C7874-7F50-4754-8C37-C3AE40E6922D}" srcOrd="1" destOrd="0" presId="urn:microsoft.com/office/officeart/2005/8/layout/hierarchy3"/>
    <dgm:cxn modelId="{A5F3A6A8-0B68-4E50-8B91-F0581A83DD59}" type="presParOf" srcId="{C3025930-500E-4CE4-9510-D0539B70082B}" destId="{4A682C84-C271-4B1E-A723-590412E1D6A0}" srcOrd="1" destOrd="0" presId="urn:microsoft.com/office/officeart/2005/8/layout/hierarchy3"/>
    <dgm:cxn modelId="{B51B6918-AFA9-44D9-865A-44BA0DCB95BD}" type="presParOf" srcId="{4A682C84-C271-4B1E-A723-590412E1D6A0}" destId="{F807E73D-E99F-4D5A-8633-688BDD0DB574}" srcOrd="0" destOrd="0" presId="urn:microsoft.com/office/officeart/2005/8/layout/hierarchy3"/>
    <dgm:cxn modelId="{92B4B09F-6A7F-4262-AF8C-C3995CC3FED9}" type="presParOf" srcId="{4A682C84-C271-4B1E-A723-590412E1D6A0}" destId="{73F01157-64C7-48AB-A37B-B58BC79B48B9}" srcOrd="1" destOrd="0" presId="urn:microsoft.com/office/officeart/2005/8/layout/hierarchy3"/>
    <dgm:cxn modelId="{F81FC3D9-0DB0-4748-9014-76BE2B6EB1FA}" type="presParOf" srcId="{4A682C84-C271-4B1E-A723-590412E1D6A0}" destId="{C91FA5F0-8EE6-4F3E-A366-CD781B3C0451}" srcOrd="2" destOrd="0" presId="urn:microsoft.com/office/officeart/2005/8/layout/hierarchy3"/>
    <dgm:cxn modelId="{1413262F-7F10-4574-A8BC-64F0A1469164}" type="presParOf" srcId="{4A682C84-C271-4B1E-A723-590412E1D6A0}" destId="{ADE76DFC-597C-4D79-A8C5-F202E6AA1DDA}" srcOrd="3" destOrd="0" presId="urn:microsoft.com/office/officeart/2005/8/layout/hierarchy3"/>
    <dgm:cxn modelId="{5FDB85F4-D613-4004-A53D-AA9F7D193CA3}" type="presParOf" srcId="{2B246632-5709-42FE-B25E-10863F19BB0B}" destId="{1210B8D1-432F-4C2C-9CAB-923C0971C901}" srcOrd="3" destOrd="0" presId="urn:microsoft.com/office/officeart/2005/8/layout/hierarchy3"/>
    <dgm:cxn modelId="{AD342DF9-2BF7-40CA-85B0-E4F8EA566F29}" type="presParOf" srcId="{1210B8D1-432F-4C2C-9CAB-923C0971C901}" destId="{CFBD233D-CF5A-404C-8B3A-154879FBD61F}" srcOrd="0" destOrd="0" presId="urn:microsoft.com/office/officeart/2005/8/layout/hierarchy3"/>
    <dgm:cxn modelId="{7A79AB90-32B6-4460-A29E-453B2DD4EAB7}" type="presParOf" srcId="{CFBD233D-CF5A-404C-8B3A-154879FBD61F}" destId="{B12B32F8-97E9-4ACE-9FA2-0F969A20AF73}" srcOrd="0" destOrd="0" presId="urn:microsoft.com/office/officeart/2005/8/layout/hierarchy3"/>
    <dgm:cxn modelId="{0DB3E180-A2B5-4785-9DCF-34BCBE9C46E0}" type="presParOf" srcId="{CFBD233D-CF5A-404C-8B3A-154879FBD61F}" destId="{6B46CC81-3648-4AB5-B100-F038D070ADFD}" srcOrd="1" destOrd="0" presId="urn:microsoft.com/office/officeart/2005/8/layout/hierarchy3"/>
    <dgm:cxn modelId="{9EB11169-6C06-44A5-B8E2-8C60466C0340}" type="presParOf" srcId="{1210B8D1-432F-4C2C-9CAB-923C0971C901}" destId="{4DAB32C1-B512-4CF8-8361-1E5F25219C89}" srcOrd="1" destOrd="0" presId="urn:microsoft.com/office/officeart/2005/8/layout/hierarchy3"/>
    <dgm:cxn modelId="{DA7172C6-9482-4435-8078-952DEC40072B}" type="presParOf" srcId="{4DAB32C1-B512-4CF8-8361-1E5F25219C89}" destId="{D600CC27-8027-49D2-A6DA-C95207F39311}" srcOrd="0" destOrd="0" presId="urn:microsoft.com/office/officeart/2005/8/layout/hierarchy3"/>
    <dgm:cxn modelId="{AE8A9FD7-4F5F-4010-B614-A29949D1A833}" type="presParOf" srcId="{4DAB32C1-B512-4CF8-8361-1E5F25219C89}" destId="{24D18AB4-3079-4CA0-B345-9234717382DC}" srcOrd="1" destOrd="0" presId="urn:microsoft.com/office/officeart/2005/8/layout/hierarchy3"/>
    <dgm:cxn modelId="{F4F76A00-E4B4-46D0-B6D2-913CC2351AD4}" type="presParOf" srcId="{4DAB32C1-B512-4CF8-8361-1E5F25219C89}" destId="{B41912BA-5B3B-49D3-8244-E3AC6E244720}" srcOrd="2" destOrd="0" presId="urn:microsoft.com/office/officeart/2005/8/layout/hierarchy3"/>
    <dgm:cxn modelId="{D666352A-446D-4D21-8582-0C9EE7B75994}" type="presParOf" srcId="{4DAB32C1-B512-4CF8-8361-1E5F25219C89}" destId="{6D94DB0E-696A-4501-81D0-4E4751625B37}" srcOrd="3" destOrd="0" presId="urn:microsoft.com/office/officeart/2005/8/layout/hierarchy3"/>
    <dgm:cxn modelId="{DFD0D77B-BB53-4843-9CC6-04A0CAA0BC40}" type="presParOf" srcId="{4DAB32C1-B512-4CF8-8361-1E5F25219C89}" destId="{44795069-5DE6-44BB-A9BD-80F7E06C5260}" srcOrd="4" destOrd="0" presId="urn:microsoft.com/office/officeart/2005/8/layout/hierarchy3"/>
    <dgm:cxn modelId="{9C1182E3-E0F2-4F77-8A6D-3C687E8695D4}" type="presParOf" srcId="{4DAB32C1-B512-4CF8-8361-1E5F25219C89}" destId="{E950D14D-745E-4D33-BADF-61A7518088B6}"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5E3759-EEAB-44CC-9E1B-FED5F19325DA}" type="doc">
      <dgm:prSet loTypeId="urn:microsoft.com/office/officeart/2005/8/layout/lProcess3" loCatId="process" qsTypeId="urn:microsoft.com/office/officeart/2005/8/quickstyle/simple3" qsCatId="simple" csTypeId="urn:microsoft.com/office/officeart/2005/8/colors/colorful3" csCatId="colorful" phldr="1"/>
      <dgm:spPr/>
      <dgm:t>
        <a:bodyPr/>
        <a:lstStyle/>
        <a:p>
          <a:endParaRPr lang="es-EC"/>
        </a:p>
      </dgm:t>
    </dgm:pt>
    <dgm:pt modelId="{6B734069-4B0C-4964-BF2B-CA478563B3DC}">
      <dgm:prSet phldrT="[Texto]" custT="1"/>
      <dgm:spPr/>
      <dgm:t>
        <a:bodyPr/>
        <a:lstStyle/>
        <a:p>
          <a:r>
            <a:rPr lang="es-EC" sz="1800" b="1" dirty="0"/>
            <a:t>Objetivo</a:t>
          </a:r>
        </a:p>
      </dgm:t>
    </dgm:pt>
    <dgm:pt modelId="{33754216-B79D-44A8-B26D-A9CAF841F360}" type="parTrans" cxnId="{42275178-EB90-4406-8153-5987A635FDA3}">
      <dgm:prSet/>
      <dgm:spPr/>
      <dgm:t>
        <a:bodyPr/>
        <a:lstStyle/>
        <a:p>
          <a:endParaRPr lang="es-EC"/>
        </a:p>
      </dgm:t>
    </dgm:pt>
    <dgm:pt modelId="{E20A506A-3E07-446A-BDE1-5D4B8CDCDF50}" type="sibTrans" cxnId="{42275178-EB90-4406-8153-5987A635FDA3}">
      <dgm:prSet/>
      <dgm:spPr/>
      <dgm:t>
        <a:bodyPr/>
        <a:lstStyle/>
        <a:p>
          <a:endParaRPr lang="es-EC"/>
        </a:p>
      </dgm:t>
    </dgm:pt>
    <dgm:pt modelId="{D6DD7B01-5C4F-4EA9-8B86-B391AC98C3C9}">
      <dgm:prSet phldrT="[Texto]" custT="1"/>
      <dgm:spPr/>
      <dgm:t>
        <a:bodyPr/>
        <a:lstStyle/>
        <a:p>
          <a:r>
            <a:rPr lang="es-EC" sz="1500" dirty="0"/>
            <a:t>Establecer los parámetros que deben aplicar las entidades</a:t>
          </a:r>
        </a:p>
      </dgm:t>
    </dgm:pt>
    <dgm:pt modelId="{08683811-0C2E-4FFA-A22F-F98A6E63615D}" type="parTrans" cxnId="{7E99C2EE-26FE-4A9A-9A7B-6F115281D6BB}">
      <dgm:prSet/>
      <dgm:spPr/>
      <dgm:t>
        <a:bodyPr/>
        <a:lstStyle/>
        <a:p>
          <a:endParaRPr lang="es-EC"/>
        </a:p>
      </dgm:t>
    </dgm:pt>
    <dgm:pt modelId="{F254B786-350A-47BC-8250-E3EAD481C3FD}" type="sibTrans" cxnId="{7E99C2EE-26FE-4A9A-9A7B-6F115281D6BB}">
      <dgm:prSet/>
      <dgm:spPr/>
      <dgm:t>
        <a:bodyPr/>
        <a:lstStyle/>
        <a:p>
          <a:endParaRPr lang="es-EC"/>
        </a:p>
      </dgm:t>
    </dgm:pt>
    <dgm:pt modelId="{C904C323-8135-4587-B0F3-8E5229C7051A}">
      <dgm:prSet phldrT="[Texto]" custT="1"/>
      <dgm:spPr/>
      <dgm:t>
        <a:bodyPr/>
        <a:lstStyle/>
        <a:p>
          <a:r>
            <a:rPr lang="es-EC" sz="1500" dirty="0"/>
            <a:t>presentar información de calidad a los usuarios</a:t>
          </a:r>
        </a:p>
      </dgm:t>
    </dgm:pt>
    <dgm:pt modelId="{93B4A403-27CC-4E0A-A7BE-CE982DDCAD9F}" type="parTrans" cxnId="{28A1BAFB-AF30-48D3-B585-290972ACAD9D}">
      <dgm:prSet/>
      <dgm:spPr/>
      <dgm:t>
        <a:bodyPr/>
        <a:lstStyle/>
        <a:p>
          <a:endParaRPr lang="es-EC"/>
        </a:p>
      </dgm:t>
    </dgm:pt>
    <dgm:pt modelId="{7FB32325-B5C5-4105-AC6D-411D9C2FB85F}" type="sibTrans" cxnId="{28A1BAFB-AF30-48D3-B585-290972ACAD9D}">
      <dgm:prSet/>
      <dgm:spPr/>
      <dgm:t>
        <a:bodyPr/>
        <a:lstStyle/>
        <a:p>
          <a:endParaRPr lang="es-EC"/>
        </a:p>
      </dgm:t>
    </dgm:pt>
    <dgm:pt modelId="{CD417476-89FE-4E8E-9D58-5EBE9ED8617A}">
      <dgm:prSet phldrT="[Texto]" custT="1"/>
      <dgm:spPr/>
      <dgm:t>
        <a:bodyPr/>
        <a:lstStyle/>
        <a:p>
          <a:r>
            <a:rPr lang="es-EC" sz="1800" b="1" dirty="0"/>
            <a:t>Alcance</a:t>
          </a:r>
        </a:p>
      </dgm:t>
    </dgm:pt>
    <dgm:pt modelId="{B02D1ACF-680F-4F13-88C8-3F8F822CAC89}" type="parTrans" cxnId="{E8DF8E98-177D-44B9-9B7C-69D451E981A8}">
      <dgm:prSet/>
      <dgm:spPr/>
      <dgm:t>
        <a:bodyPr/>
        <a:lstStyle/>
        <a:p>
          <a:endParaRPr lang="es-EC"/>
        </a:p>
      </dgm:t>
    </dgm:pt>
    <dgm:pt modelId="{9F3C8328-3AAB-413E-B8B4-604105DC83D0}" type="sibTrans" cxnId="{E8DF8E98-177D-44B9-9B7C-69D451E981A8}">
      <dgm:prSet/>
      <dgm:spPr/>
      <dgm:t>
        <a:bodyPr/>
        <a:lstStyle/>
        <a:p>
          <a:endParaRPr lang="es-EC"/>
        </a:p>
      </dgm:t>
    </dgm:pt>
    <dgm:pt modelId="{B362131F-3CA5-49EB-B93D-7C7A3A392274}">
      <dgm:prSet phldrT="[Texto]" custT="1"/>
      <dgm:spPr/>
      <dgm:t>
        <a:bodyPr/>
        <a:lstStyle/>
        <a:p>
          <a:r>
            <a:rPr lang="es-EC" sz="1500" dirty="0" smtClean="0"/>
            <a:t>No aplica: Contratos </a:t>
          </a:r>
          <a:r>
            <a:rPr lang="es-EC" sz="1500" dirty="0"/>
            <a:t>de arrendamiento </a:t>
          </a:r>
        </a:p>
      </dgm:t>
    </dgm:pt>
    <dgm:pt modelId="{56CD147E-9478-4D8D-B6CB-EC3C2F3E5D15}" type="parTrans" cxnId="{EF21705C-E9FA-4A70-9DD8-0C13D7424B51}">
      <dgm:prSet/>
      <dgm:spPr/>
      <dgm:t>
        <a:bodyPr/>
        <a:lstStyle/>
        <a:p>
          <a:endParaRPr lang="es-EC"/>
        </a:p>
      </dgm:t>
    </dgm:pt>
    <dgm:pt modelId="{A5E4E62B-F5A5-4AB4-82B8-0AEC7255B6F2}" type="sibTrans" cxnId="{EF21705C-E9FA-4A70-9DD8-0C13D7424B51}">
      <dgm:prSet/>
      <dgm:spPr/>
      <dgm:t>
        <a:bodyPr/>
        <a:lstStyle/>
        <a:p>
          <a:endParaRPr lang="es-EC"/>
        </a:p>
      </dgm:t>
    </dgm:pt>
    <dgm:pt modelId="{5C287E4D-5B56-4CD6-AFB0-2B04604C8183}">
      <dgm:prSet phldrT="[Texto]" custT="1"/>
      <dgm:spPr/>
      <dgm:t>
        <a:bodyPr/>
        <a:lstStyle/>
        <a:p>
          <a:r>
            <a:rPr lang="es-EC" sz="1500" dirty="0"/>
            <a:t>instrumentos financieros y otros derechos</a:t>
          </a:r>
        </a:p>
      </dgm:t>
    </dgm:pt>
    <dgm:pt modelId="{67CE12CD-E229-4C2F-84B0-8151C1A87CFF}" type="parTrans" cxnId="{9B495B71-5CF9-467B-8D71-EFC7D61B7698}">
      <dgm:prSet/>
      <dgm:spPr/>
      <dgm:t>
        <a:bodyPr/>
        <a:lstStyle/>
        <a:p>
          <a:endParaRPr lang="es-EC"/>
        </a:p>
      </dgm:t>
    </dgm:pt>
    <dgm:pt modelId="{38A51D7D-7EDE-496C-BD4E-B7D1A037B8FE}" type="sibTrans" cxnId="{9B495B71-5CF9-467B-8D71-EFC7D61B7698}">
      <dgm:prSet/>
      <dgm:spPr/>
      <dgm:t>
        <a:bodyPr/>
        <a:lstStyle/>
        <a:p>
          <a:endParaRPr lang="es-EC"/>
        </a:p>
      </dgm:t>
    </dgm:pt>
    <dgm:pt modelId="{97B2301A-8193-4E95-81DC-BB2FCC581463}">
      <dgm:prSet phldrT="[Texto]" custT="1"/>
      <dgm:spPr/>
      <dgm:t>
        <a:bodyPr/>
        <a:lstStyle/>
        <a:p>
          <a:r>
            <a:rPr lang="es-EC" sz="1600" dirty="0"/>
            <a:t>Identificación del contrato</a:t>
          </a:r>
        </a:p>
      </dgm:t>
    </dgm:pt>
    <dgm:pt modelId="{DA43F8A2-017B-4B46-BEC7-D30CF27FAEA2}" type="parTrans" cxnId="{A7EE6145-A296-478E-9A34-F79194B2B7CB}">
      <dgm:prSet/>
      <dgm:spPr/>
      <dgm:t>
        <a:bodyPr/>
        <a:lstStyle/>
        <a:p>
          <a:endParaRPr lang="es-EC"/>
        </a:p>
      </dgm:t>
    </dgm:pt>
    <dgm:pt modelId="{6FAAEA51-9F9E-4ABB-80A4-DD307C35E22F}" type="sibTrans" cxnId="{A7EE6145-A296-478E-9A34-F79194B2B7CB}">
      <dgm:prSet/>
      <dgm:spPr/>
      <dgm:t>
        <a:bodyPr/>
        <a:lstStyle/>
        <a:p>
          <a:endParaRPr lang="es-EC"/>
        </a:p>
      </dgm:t>
    </dgm:pt>
    <dgm:pt modelId="{3FC57B83-4733-44CF-A595-6B5CA75DBB95}">
      <dgm:prSet phldrT="[Texto]" custT="1"/>
      <dgm:spPr/>
      <dgm:t>
        <a:bodyPr/>
        <a:lstStyle/>
        <a:p>
          <a:r>
            <a:rPr lang="es-EC" sz="1600" dirty="0"/>
            <a:t>Identificación de las obligaciones de desempeño</a:t>
          </a:r>
        </a:p>
      </dgm:t>
    </dgm:pt>
    <dgm:pt modelId="{7AB31CC1-3BF7-43E4-B6FF-938816679536}" type="parTrans" cxnId="{F5C394D1-B2B1-4874-BF9B-C490AC33C1C6}">
      <dgm:prSet/>
      <dgm:spPr/>
      <dgm:t>
        <a:bodyPr/>
        <a:lstStyle/>
        <a:p>
          <a:endParaRPr lang="es-EC"/>
        </a:p>
      </dgm:t>
    </dgm:pt>
    <dgm:pt modelId="{C6E275DA-7775-4F14-9FC6-A2895C28CF0D}" type="sibTrans" cxnId="{F5C394D1-B2B1-4874-BF9B-C490AC33C1C6}">
      <dgm:prSet/>
      <dgm:spPr/>
      <dgm:t>
        <a:bodyPr/>
        <a:lstStyle/>
        <a:p>
          <a:endParaRPr lang="es-EC"/>
        </a:p>
      </dgm:t>
    </dgm:pt>
    <dgm:pt modelId="{9292595B-4496-452E-BFA5-EF93683F9391}">
      <dgm:prSet phldrT="[Texto]" custT="1"/>
      <dgm:spPr/>
      <dgm:t>
        <a:bodyPr/>
        <a:lstStyle/>
        <a:p>
          <a:r>
            <a:rPr lang="es-EC" sz="1800" b="1" dirty="0"/>
            <a:t>Medición</a:t>
          </a:r>
          <a:endParaRPr lang="es-EC" sz="1800" dirty="0"/>
        </a:p>
      </dgm:t>
    </dgm:pt>
    <dgm:pt modelId="{A2F9833C-9C57-4788-8044-4B756F85569E}" type="parTrans" cxnId="{DFB86A8D-40A8-4CFB-B464-2F8648A1C422}">
      <dgm:prSet/>
      <dgm:spPr/>
      <dgm:t>
        <a:bodyPr/>
        <a:lstStyle/>
        <a:p>
          <a:endParaRPr lang="es-EC"/>
        </a:p>
      </dgm:t>
    </dgm:pt>
    <dgm:pt modelId="{A90C847F-280F-4371-AA04-E4740A5556B8}" type="sibTrans" cxnId="{DFB86A8D-40A8-4CFB-B464-2F8648A1C422}">
      <dgm:prSet/>
      <dgm:spPr/>
      <dgm:t>
        <a:bodyPr/>
        <a:lstStyle/>
        <a:p>
          <a:endParaRPr lang="es-EC"/>
        </a:p>
      </dgm:t>
    </dgm:pt>
    <dgm:pt modelId="{C57B03CD-961D-47C1-BE68-90D0BE97E78A}">
      <dgm:prSet phldrT="[Texto]" custT="1"/>
      <dgm:spPr/>
      <dgm:t>
        <a:bodyPr/>
        <a:lstStyle/>
        <a:p>
          <a:r>
            <a:rPr lang="es-EC" sz="1600" dirty="0"/>
            <a:t>Determinación del precio de la transacción</a:t>
          </a:r>
        </a:p>
      </dgm:t>
    </dgm:pt>
    <dgm:pt modelId="{F786CBFC-7E14-45AD-A7F0-0D208ADA5CCC}" type="parTrans" cxnId="{3A579BD2-583A-42FF-9451-6B708E884156}">
      <dgm:prSet/>
      <dgm:spPr/>
      <dgm:t>
        <a:bodyPr/>
        <a:lstStyle/>
        <a:p>
          <a:endParaRPr lang="es-EC"/>
        </a:p>
      </dgm:t>
    </dgm:pt>
    <dgm:pt modelId="{0DBA2590-FA50-40F3-919E-C83C03732004}" type="sibTrans" cxnId="{3A579BD2-583A-42FF-9451-6B708E884156}">
      <dgm:prSet/>
      <dgm:spPr/>
      <dgm:t>
        <a:bodyPr/>
        <a:lstStyle/>
        <a:p>
          <a:endParaRPr lang="es-EC"/>
        </a:p>
      </dgm:t>
    </dgm:pt>
    <dgm:pt modelId="{9BC91F3C-7D16-4C96-801B-A2440C74A596}">
      <dgm:prSet phldrT="[Texto]" custT="1"/>
      <dgm:spPr/>
      <dgm:t>
        <a:bodyPr/>
        <a:lstStyle/>
        <a:p>
          <a:r>
            <a:rPr lang="es-EC" sz="1600" dirty="0"/>
            <a:t>Contratos de seguro</a:t>
          </a:r>
        </a:p>
      </dgm:t>
    </dgm:pt>
    <dgm:pt modelId="{AF2F9B1C-AFAC-41F4-B418-3064EED237E5}" type="parTrans" cxnId="{2AC9554E-F063-42B1-A98C-DC9FBA57F2AB}">
      <dgm:prSet/>
      <dgm:spPr/>
      <dgm:t>
        <a:bodyPr/>
        <a:lstStyle/>
        <a:p>
          <a:endParaRPr lang="es-EC"/>
        </a:p>
      </dgm:t>
    </dgm:pt>
    <dgm:pt modelId="{ADD8BCA8-85CB-4024-AFD5-5C5EF964CC1F}" type="sibTrans" cxnId="{2AC9554E-F063-42B1-A98C-DC9FBA57F2AB}">
      <dgm:prSet/>
      <dgm:spPr/>
      <dgm:t>
        <a:bodyPr/>
        <a:lstStyle/>
        <a:p>
          <a:endParaRPr lang="es-EC"/>
        </a:p>
      </dgm:t>
    </dgm:pt>
    <dgm:pt modelId="{B274110D-2209-48ED-B54A-9C924C96E87A}">
      <dgm:prSet phldrT="[Texto]" custT="1"/>
      <dgm:spPr/>
      <dgm:t>
        <a:bodyPr/>
        <a:lstStyle/>
        <a:p>
          <a:r>
            <a:rPr lang="es-EC" sz="1400" dirty="0"/>
            <a:t>Asignación del precio de la transacción a las obligaciones de desempeño</a:t>
          </a:r>
        </a:p>
      </dgm:t>
    </dgm:pt>
    <dgm:pt modelId="{AD1C3B22-ECF8-4869-8EDE-C53C9AB0182E}" type="parTrans" cxnId="{592417C5-F520-43A6-8D5C-FB9A36999635}">
      <dgm:prSet/>
      <dgm:spPr/>
      <dgm:t>
        <a:bodyPr/>
        <a:lstStyle/>
        <a:p>
          <a:endParaRPr lang="es-EC"/>
        </a:p>
      </dgm:t>
    </dgm:pt>
    <dgm:pt modelId="{E6BFD28B-4298-4D9E-810A-5344524DC6AA}" type="sibTrans" cxnId="{592417C5-F520-43A6-8D5C-FB9A36999635}">
      <dgm:prSet/>
      <dgm:spPr/>
      <dgm:t>
        <a:bodyPr/>
        <a:lstStyle/>
        <a:p>
          <a:endParaRPr lang="es-EC"/>
        </a:p>
      </dgm:t>
    </dgm:pt>
    <dgm:pt modelId="{BA40055B-BE43-4B41-9563-F8477335BDF9}">
      <dgm:prSet phldrT="[Texto]" custT="1"/>
      <dgm:spPr/>
      <dgm:t>
        <a:bodyPr/>
        <a:lstStyle/>
        <a:p>
          <a:r>
            <a:rPr lang="es-EC" sz="1800" b="1" dirty="0"/>
            <a:t>Información a revelar</a:t>
          </a:r>
        </a:p>
      </dgm:t>
    </dgm:pt>
    <dgm:pt modelId="{D95A85CC-4F0E-4FBF-87FE-F809A21C5441}" type="parTrans" cxnId="{62D07FE7-B49A-45F4-9D35-8B39865EDFAA}">
      <dgm:prSet/>
      <dgm:spPr/>
      <dgm:t>
        <a:bodyPr/>
        <a:lstStyle/>
        <a:p>
          <a:endParaRPr lang="es-EC"/>
        </a:p>
      </dgm:t>
    </dgm:pt>
    <dgm:pt modelId="{9CE03F8C-48C9-45D4-9B73-25453D45A20F}" type="sibTrans" cxnId="{62D07FE7-B49A-45F4-9D35-8B39865EDFAA}">
      <dgm:prSet/>
      <dgm:spPr/>
      <dgm:t>
        <a:bodyPr/>
        <a:lstStyle/>
        <a:p>
          <a:endParaRPr lang="es-EC"/>
        </a:p>
      </dgm:t>
    </dgm:pt>
    <dgm:pt modelId="{BE92D382-E3ED-4BF4-B79A-EC7DEB66E0D2}">
      <dgm:prSet phldrT="[Texto]" custT="1"/>
      <dgm:spPr/>
      <dgm:t>
        <a:bodyPr/>
        <a:lstStyle/>
        <a:p>
          <a:r>
            <a:rPr lang="es-EC" sz="1500" dirty="0" smtClean="0"/>
            <a:t>Contratos </a:t>
          </a:r>
          <a:r>
            <a:rPr lang="es-EC" sz="1500" dirty="0"/>
            <a:t>con clientes</a:t>
          </a:r>
        </a:p>
      </dgm:t>
    </dgm:pt>
    <dgm:pt modelId="{355137F9-C534-40F6-B89F-D1F2C7D646F7}" type="parTrans" cxnId="{6137C2CD-B273-4F6A-9E15-1B095623C570}">
      <dgm:prSet/>
      <dgm:spPr/>
      <dgm:t>
        <a:bodyPr/>
        <a:lstStyle/>
        <a:p>
          <a:endParaRPr lang="es-EC"/>
        </a:p>
      </dgm:t>
    </dgm:pt>
    <dgm:pt modelId="{0C4DE085-455D-486D-ABBC-7695CC13CC44}" type="sibTrans" cxnId="{6137C2CD-B273-4F6A-9E15-1B095623C570}">
      <dgm:prSet/>
      <dgm:spPr/>
      <dgm:t>
        <a:bodyPr/>
        <a:lstStyle/>
        <a:p>
          <a:endParaRPr lang="es-EC"/>
        </a:p>
      </dgm:t>
    </dgm:pt>
    <dgm:pt modelId="{ED7753D2-CDB9-479C-9E03-41CBF9282A2E}">
      <dgm:prSet phldrT="[Texto]" custT="1"/>
      <dgm:spPr/>
      <dgm:t>
        <a:bodyPr/>
        <a:lstStyle/>
        <a:p>
          <a:r>
            <a:rPr lang="es-EC" sz="1400" dirty="0"/>
            <a:t>los juicios significativos, y cambios en dichos juicios</a:t>
          </a:r>
        </a:p>
      </dgm:t>
    </dgm:pt>
    <dgm:pt modelId="{553D41E1-02B1-4CB6-84E2-2D4DA0CF25DC}" type="parTrans" cxnId="{5C2B7690-F08E-4C6C-B44A-1A87B1A14A2E}">
      <dgm:prSet/>
      <dgm:spPr/>
      <dgm:t>
        <a:bodyPr/>
        <a:lstStyle/>
        <a:p>
          <a:endParaRPr lang="es-EC"/>
        </a:p>
      </dgm:t>
    </dgm:pt>
    <dgm:pt modelId="{0381506D-BF4E-4432-A613-F53A597713A7}" type="sibTrans" cxnId="{5C2B7690-F08E-4C6C-B44A-1A87B1A14A2E}">
      <dgm:prSet/>
      <dgm:spPr/>
      <dgm:t>
        <a:bodyPr/>
        <a:lstStyle/>
        <a:p>
          <a:endParaRPr lang="es-EC"/>
        </a:p>
      </dgm:t>
    </dgm:pt>
    <dgm:pt modelId="{8E4EAAE3-C32D-4A6F-8336-30E5CF7D29B6}">
      <dgm:prSet phldrT="[Texto]" custT="1"/>
      <dgm:spPr/>
      <dgm:t>
        <a:bodyPr/>
        <a:lstStyle/>
        <a:p>
          <a:r>
            <a:rPr lang="es-EC" sz="1400" dirty="0"/>
            <a:t>los activos reconocidos por los costos para obtener </a:t>
          </a:r>
          <a:r>
            <a:rPr lang="es-EC" sz="1400" dirty="0" smtClean="0"/>
            <a:t>o </a:t>
          </a:r>
          <a:r>
            <a:rPr lang="es-EC" sz="1400" dirty="0"/>
            <a:t>cumplir un contrato con un cliente</a:t>
          </a:r>
        </a:p>
      </dgm:t>
    </dgm:pt>
    <dgm:pt modelId="{AD28B778-091B-4775-9D8C-5576B241FB74}" type="parTrans" cxnId="{B7551517-8F68-4E4E-9B14-C06C4F278641}">
      <dgm:prSet/>
      <dgm:spPr/>
      <dgm:t>
        <a:bodyPr/>
        <a:lstStyle/>
        <a:p>
          <a:endParaRPr lang="es-EC"/>
        </a:p>
      </dgm:t>
    </dgm:pt>
    <dgm:pt modelId="{9AD64826-DDC3-48D3-AFBE-C6C3DFD84D50}" type="sibTrans" cxnId="{B7551517-8F68-4E4E-9B14-C06C4F278641}">
      <dgm:prSet/>
      <dgm:spPr/>
      <dgm:t>
        <a:bodyPr/>
        <a:lstStyle/>
        <a:p>
          <a:endParaRPr lang="es-EC"/>
        </a:p>
      </dgm:t>
    </dgm:pt>
    <dgm:pt modelId="{2682A0FB-C80F-4DC8-AF71-CC0AAB7D5BE4}">
      <dgm:prSet phldrT="[Texto]" custT="1"/>
      <dgm:spPr/>
      <dgm:t>
        <a:bodyPr/>
        <a:lstStyle/>
        <a:p>
          <a:r>
            <a:rPr lang="es-EC" sz="1600" dirty="0"/>
            <a:t>Reconocimiento del ingreso</a:t>
          </a:r>
        </a:p>
      </dgm:t>
    </dgm:pt>
    <dgm:pt modelId="{B6862EBA-B92C-456F-822E-777A121FFF16}" type="parTrans" cxnId="{C5DBD4FF-9E70-4895-BD96-FC8BDB1959C3}">
      <dgm:prSet/>
      <dgm:spPr/>
      <dgm:t>
        <a:bodyPr/>
        <a:lstStyle/>
        <a:p>
          <a:endParaRPr lang="es-EC"/>
        </a:p>
      </dgm:t>
    </dgm:pt>
    <dgm:pt modelId="{D8334F0F-528D-4D57-902D-5207533B8182}" type="sibTrans" cxnId="{C5DBD4FF-9E70-4895-BD96-FC8BDB1959C3}">
      <dgm:prSet/>
      <dgm:spPr/>
      <dgm:t>
        <a:bodyPr/>
        <a:lstStyle/>
        <a:p>
          <a:endParaRPr lang="es-EC"/>
        </a:p>
      </dgm:t>
    </dgm:pt>
    <dgm:pt modelId="{94F2BD7D-7D9F-46C0-93D0-6740B59CDD7F}">
      <dgm:prSet phldrT="[Texto]" custT="1"/>
      <dgm:spPr/>
      <dgm:t>
        <a:bodyPr/>
        <a:lstStyle/>
        <a:p>
          <a:r>
            <a:rPr lang="es-EC" sz="1400" dirty="0"/>
            <a:t>acerca de la naturaleza, importe, calendario e incertidumbre de los ingresos</a:t>
          </a:r>
        </a:p>
      </dgm:t>
    </dgm:pt>
    <dgm:pt modelId="{1217AE67-3F0C-4F67-BE86-FB158E5A34EA}" type="parTrans" cxnId="{34A8E98E-CD60-48D5-9E66-34201FD71158}">
      <dgm:prSet/>
      <dgm:spPr/>
      <dgm:t>
        <a:bodyPr/>
        <a:lstStyle/>
        <a:p>
          <a:endParaRPr lang="es-EC"/>
        </a:p>
      </dgm:t>
    </dgm:pt>
    <dgm:pt modelId="{AA5BEE25-5A1E-43BD-96B4-37FE3BBA11CD}" type="sibTrans" cxnId="{34A8E98E-CD60-48D5-9E66-34201FD71158}">
      <dgm:prSet/>
      <dgm:spPr/>
      <dgm:t>
        <a:bodyPr/>
        <a:lstStyle/>
        <a:p>
          <a:endParaRPr lang="es-EC"/>
        </a:p>
      </dgm:t>
    </dgm:pt>
    <dgm:pt modelId="{0EFD82A5-95A2-48DC-8CB5-5AB0ED9D023B}">
      <dgm:prSet phldrT="[Texto]" custT="1"/>
      <dgm:spPr/>
      <dgm:t>
        <a:bodyPr/>
        <a:lstStyle/>
        <a:p>
          <a:r>
            <a:rPr lang="es-EC" sz="1600" b="1" dirty="0"/>
            <a:t>Reconocimiento</a:t>
          </a:r>
        </a:p>
      </dgm:t>
    </dgm:pt>
    <dgm:pt modelId="{38AF5F82-A7FA-4D2F-8B8E-607DDE4CC239}" type="sibTrans" cxnId="{CC2E5679-40D0-4B06-B671-21904E0211AC}">
      <dgm:prSet/>
      <dgm:spPr/>
      <dgm:t>
        <a:bodyPr/>
        <a:lstStyle/>
        <a:p>
          <a:endParaRPr lang="es-EC"/>
        </a:p>
      </dgm:t>
    </dgm:pt>
    <dgm:pt modelId="{15556F05-ED00-4709-84D1-1CF906752363}" type="parTrans" cxnId="{CC2E5679-40D0-4B06-B671-21904E0211AC}">
      <dgm:prSet/>
      <dgm:spPr/>
      <dgm:t>
        <a:bodyPr/>
        <a:lstStyle/>
        <a:p>
          <a:endParaRPr lang="es-EC"/>
        </a:p>
      </dgm:t>
    </dgm:pt>
    <dgm:pt modelId="{E916A193-CF71-42BE-88E9-D48B59CE7BFC}" type="pres">
      <dgm:prSet presAssocID="{D05E3759-EEAB-44CC-9E1B-FED5F19325DA}" presName="Name0" presStyleCnt="0">
        <dgm:presLayoutVars>
          <dgm:chPref val="3"/>
          <dgm:dir/>
          <dgm:animLvl val="lvl"/>
          <dgm:resizeHandles/>
        </dgm:presLayoutVars>
      </dgm:prSet>
      <dgm:spPr/>
      <dgm:t>
        <a:bodyPr/>
        <a:lstStyle/>
        <a:p>
          <a:endParaRPr lang="es-EC"/>
        </a:p>
      </dgm:t>
    </dgm:pt>
    <dgm:pt modelId="{D68C8C8C-258C-48A5-9457-152060893937}" type="pres">
      <dgm:prSet presAssocID="{6B734069-4B0C-4964-BF2B-CA478563B3DC}" presName="horFlow" presStyleCnt="0"/>
      <dgm:spPr/>
    </dgm:pt>
    <dgm:pt modelId="{21CE688E-5C5A-4001-86CA-C3CE6BADEC32}" type="pres">
      <dgm:prSet presAssocID="{6B734069-4B0C-4964-BF2B-CA478563B3DC}" presName="bigChev" presStyleLbl="node1" presStyleIdx="0" presStyleCnt="5" custScaleX="112932"/>
      <dgm:spPr/>
      <dgm:t>
        <a:bodyPr/>
        <a:lstStyle/>
        <a:p>
          <a:endParaRPr lang="es-EC"/>
        </a:p>
      </dgm:t>
    </dgm:pt>
    <dgm:pt modelId="{48804137-3C6A-4722-814F-741FF2778CD1}" type="pres">
      <dgm:prSet presAssocID="{08683811-0C2E-4FFA-A22F-F98A6E63615D}" presName="parTrans" presStyleCnt="0"/>
      <dgm:spPr/>
    </dgm:pt>
    <dgm:pt modelId="{B78547AE-65F8-4BC4-A064-013E3CF38E05}" type="pres">
      <dgm:prSet presAssocID="{D6DD7B01-5C4F-4EA9-8B86-B391AC98C3C9}" presName="node" presStyleLbl="alignAccFollowNode1" presStyleIdx="0" presStyleCnt="14" custScaleX="152825">
        <dgm:presLayoutVars>
          <dgm:bulletEnabled val="1"/>
        </dgm:presLayoutVars>
      </dgm:prSet>
      <dgm:spPr/>
      <dgm:t>
        <a:bodyPr/>
        <a:lstStyle/>
        <a:p>
          <a:endParaRPr lang="es-EC"/>
        </a:p>
      </dgm:t>
    </dgm:pt>
    <dgm:pt modelId="{1D398785-3D86-445A-9591-54F8F197B935}" type="pres">
      <dgm:prSet presAssocID="{F254B786-350A-47BC-8250-E3EAD481C3FD}" presName="sibTrans" presStyleCnt="0"/>
      <dgm:spPr/>
    </dgm:pt>
    <dgm:pt modelId="{6FDA0839-BFE6-4BFB-B26A-92386EEC11C3}" type="pres">
      <dgm:prSet presAssocID="{C904C323-8135-4587-B0F3-8E5229C7051A}" presName="node" presStyleLbl="alignAccFollowNode1" presStyleIdx="1" presStyleCnt="14" custScaleX="143141">
        <dgm:presLayoutVars>
          <dgm:bulletEnabled val="1"/>
        </dgm:presLayoutVars>
      </dgm:prSet>
      <dgm:spPr/>
      <dgm:t>
        <a:bodyPr/>
        <a:lstStyle/>
        <a:p>
          <a:endParaRPr lang="es-EC"/>
        </a:p>
      </dgm:t>
    </dgm:pt>
    <dgm:pt modelId="{0CA6CF9B-9C74-42BD-82A9-EE9FDF283962}" type="pres">
      <dgm:prSet presAssocID="{7FB32325-B5C5-4105-AC6D-411D9C2FB85F}" presName="sibTrans" presStyleCnt="0"/>
      <dgm:spPr/>
    </dgm:pt>
    <dgm:pt modelId="{0A7FFD0D-2E20-41A5-B1D4-9F44B47321B3}" type="pres">
      <dgm:prSet presAssocID="{94F2BD7D-7D9F-46C0-93D0-6740B59CDD7F}" presName="node" presStyleLbl="alignAccFollowNode1" presStyleIdx="2" presStyleCnt="14" custScaleX="165572" custScaleY="132533">
        <dgm:presLayoutVars>
          <dgm:bulletEnabled val="1"/>
        </dgm:presLayoutVars>
      </dgm:prSet>
      <dgm:spPr/>
      <dgm:t>
        <a:bodyPr/>
        <a:lstStyle/>
        <a:p>
          <a:endParaRPr lang="es-EC"/>
        </a:p>
      </dgm:t>
    </dgm:pt>
    <dgm:pt modelId="{17DAAA1E-E115-4E76-AF73-55CBDCBCA382}" type="pres">
      <dgm:prSet presAssocID="{6B734069-4B0C-4964-BF2B-CA478563B3DC}" presName="vSp" presStyleCnt="0"/>
      <dgm:spPr/>
    </dgm:pt>
    <dgm:pt modelId="{517A93AB-8EBD-4ACC-8F81-1B0BB52C8AC6}" type="pres">
      <dgm:prSet presAssocID="{CD417476-89FE-4E8E-9D58-5EBE9ED8617A}" presName="horFlow" presStyleCnt="0"/>
      <dgm:spPr/>
    </dgm:pt>
    <dgm:pt modelId="{4159957C-5928-43AB-B79D-9CC4B4D50C93}" type="pres">
      <dgm:prSet presAssocID="{CD417476-89FE-4E8E-9D58-5EBE9ED8617A}" presName="bigChev" presStyleLbl="node1" presStyleIdx="1" presStyleCnt="5" custScaleX="112932"/>
      <dgm:spPr/>
      <dgm:t>
        <a:bodyPr/>
        <a:lstStyle/>
        <a:p>
          <a:endParaRPr lang="es-EC"/>
        </a:p>
      </dgm:t>
    </dgm:pt>
    <dgm:pt modelId="{BFB8E60D-1E2D-42A6-B9AC-CC420305D08F}" type="pres">
      <dgm:prSet presAssocID="{56CD147E-9478-4D8D-B6CB-EC3C2F3E5D15}" presName="parTrans" presStyleCnt="0"/>
      <dgm:spPr/>
    </dgm:pt>
    <dgm:pt modelId="{D85A8B8B-92C2-4DAD-ACEC-09967B75AB54}" type="pres">
      <dgm:prSet presAssocID="{B362131F-3CA5-49EB-B93D-7C7A3A392274}" presName="node" presStyleLbl="alignAccFollowNode1" presStyleIdx="3" presStyleCnt="14" custScaleX="114926">
        <dgm:presLayoutVars>
          <dgm:bulletEnabled val="1"/>
        </dgm:presLayoutVars>
      </dgm:prSet>
      <dgm:spPr/>
      <dgm:t>
        <a:bodyPr/>
        <a:lstStyle/>
        <a:p>
          <a:endParaRPr lang="es-EC"/>
        </a:p>
      </dgm:t>
    </dgm:pt>
    <dgm:pt modelId="{E2326CD3-583A-4CC5-88FF-2EF9403F3CCB}" type="pres">
      <dgm:prSet presAssocID="{A5E4E62B-F5A5-4AB4-82B8-0AEC7255B6F2}" presName="sibTrans" presStyleCnt="0"/>
      <dgm:spPr/>
    </dgm:pt>
    <dgm:pt modelId="{C8E871E1-AB86-4FB0-8437-8A87066AF681}" type="pres">
      <dgm:prSet presAssocID="{9BC91F3C-7D16-4C96-801B-A2440C74A596}" presName="node" presStyleLbl="alignAccFollowNode1" presStyleIdx="4" presStyleCnt="14" custScaleX="115198">
        <dgm:presLayoutVars>
          <dgm:bulletEnabled val="1"/>
        </dgm:presLayoutVars>
      </dgm:prSet>
      <dgm:spPr/>
      <dgm:t>
        <a:bodyPr/>
        <a:lstStyle/>
        <a:p>
          <a:endParaRPr lang="es-EC"/>
        </a:p>
      </dgm:t>
    </dgm:pt>
    <dgm:pt modelId="{0A7D7D2D-EB85-4235-9BFF-0975DFCAD440}" type="pres">
      <dgm:prSet presAssocID="{ADD8BCA8-85CB-4024-AFD5-5C5EF964CC1F}" presName="sibTrans" presStyleCnt="0"/>
      <dgm:spPr/>
    </dgm:pt>
    <dgm:pt modelId="{9EA91CCA-2261-48BE-B527-2BB16DD621DA}" type="pres">
      <dgm:prSet presAssocID="{5C287E4D-5B56-4CD6-AFB0-2B04604C8183}" presName="node" presStyleLbl="alignAccFollowNode1" presStyleIdx="5" presStyleCnt="14" custScaleX="122001">
        <dgm:presLayoutVars>
          <dgm:bulletEnabled val="1"/>
        </dgm:presLayoutVars>
      </dgm:prSet>
      <dgm:spPr/>
      <dgm:t>
        <a:bodyPr/>
        <a:lstStyle/>
        <a:p>
          <a:endParaRPr lang="es-EC"/>
        </a:p>
      </dgm:t>
    </dgm:pt>
    <dgm:pt modelId="{6F3C54A6-0138-4B66-B703-59BFC1A1EEC8}" type="pres">
      <dgm:prSet presAssocID="{CD417476-89FE-4E8E-9D58-5EBE9ED8617A}" presName="vSp" presStyleCnt="0"/>
      <dgm:spPr/>
    </dgm:pt>
    <dgm:pt modelId="{455BEC0B-96B5-4F73-BFF6-6A4BD897D7B3}" type="pres">
      <dgm:prSet presAssocID="{0EFD82A5-95A2-48DC-8CB5-5AB0ED9D023B}" presName="horFlow" presStyleCnt="0"/>
      <dgm:spPr/>
    </dgm:pt>
    <dgm:pt modelId="{83978329-51FC-4217-980B-87AA0748E29F}" type="pres">
      <dgm:prSet presAssocID="{0EFD82A5-95A2-48DC-8CB5-5AB0ED9D023B}" presName="bigChev" presStyleLbl="node1" presStyleIdx="2" presStyleCnt="5" custScaleX="112932"/>
      <dgm:spPr/>
      <dgm:t>
        <a:bodyPr/>
        <a:lstStyle/>
        <a:p>
          <a:endParaRPr lang="es-EC"/>
        </a:p>
      </dgm:t>
    </dgm:pt>
    <dgm:pt modelId="{FB5F17AF-0A25-4C61-A90E-09A9426B42D1}" type="pres">
      <dgm:prSet presAssocID="{DA43F8A2-017B-4B46-BEC7-D30CF27FAEA2}" presName="parTrans" presStyleCnt="0"/>
      <dgm:spPr/>
    </dgm:pt>
    <dgm:pt modelId="{82474A44-703C-445A-88AB-FAB6E3BC39B4}" type="pres">
      <dgm:prSet presAssocID="{97B2301A-8193-4E95-81DC-BB2FCC581463}" presName="node" presStyleLbl="alignAccFollowNode1" presStyleIdx="6" presStyleCnt="14" custScaleX="138261">
        <dgm:presLayoutVars>
          <dgm:bulletEnabled val="1"/>
        </dgm:presLayoutVars>
      </dgm:prSet>
      <dgm:spPr/>
      <dgm:t>
        <a:bodyPr/>
        <a:lstStyle/>
        <a:p>
          <a:endParaRPr lang="es-EC"/>
        </a:p>
      </dgm:t>
    </dgm:pt>
    <dgm:pt modelId="{CB54ADAB-B09D-481F-B753-2531A7EEEF23}" type="pres">
      <dgm:prSet presAssocID="{6FAAEA51-9F9E-4ABB-80A4-DD307C35E22F}" presName="sibTrans" presStyleCnt="0"/>
      <dgm:spPr/>
    </dgm:pt>
    <dgm:pt modelId="{4590EA1F-656A-4BBC-ABFF-23FC80E20759}" type="pres">
      <dgm:prSet presAssocID="{3FC57B83-4733-44CF-A595-6B5CA75DBB95}" presName="node" presStyleLbl="alignAccFollowNode1" presStyleIdx="7" presStyleCnt="14" custScaleX="150964">
        <dgm:presLayoutVars>
          <dgm:bulletEnabled val="1"/>
        </dgm:presLayoutVars>
      </dgm:prSet>
      <dgm:spPr/>
      <dgm:t>
        <a:bodyPr/>
        <a:lstStyle/>
        <a:p>
          <a:endParaRPr lang="es-EC"/>
        </a:p>
      </dgm:t>
    </dgm:pt>
    <dgm:pt modelId="{B1BE049E-DB35-44A6-82FA-1EA98540ACCA}" type="pres">
      <dgm:prSet presAssocID="{0EFD82A5-95A2-48DC-8CB5-5AB0ED9D023B}" presName="vSp" presStyleCnt="0"/>
      <dgm:spPr/>
    </dgm:pt>
    <dgm:pt modelId="{3FA568D1-00C3-4A55-A84E-7D164DF2C3C2}" type="pres">
      <dgm:prSet presAssocID="{9292595B-4496-452E-BFA5-EF93683F9391}" presName="horFlow" presStyleCnt="0"/>
      <dgm:spPr/>
    </dgm:pt>
    <dgm:pt modelId="{9D45CA40-E626-4B4F-A8F2-A9DB748D3472}" type="pres">
      <dgm:prSet presAssocID="{9292595B-4496-452E-BFA5-EF93683F9391}" presName="bigChev" presStyleLbl="node1" presStyleIdx="3" presStyleCnt="5" custScaleX="112932"/>
      <dgm:spPr/>
      <dgm:t>
        <a:bodyPr/>
        <a:lstStyle/>
        <a:p>
          <a:endParaRPr lang="es-EC"/>
        </a:p>
      </dgm:t>
    </dgm:pt>
    <dgm:pt modelId="{7C9BFC29-8560-4E52-B5C9-DB598B0C9A2B}" type="pres">
      <dgm:prSet presAssocID="{F786CBFC-7E14-45AD-A7F0-0D208ADA5CCC}" presName="parTrans" presStyleCnt="0"/>
      <dgm:spPr/>
    </dgm:pt>
    <dgm:pt modelId="{70522BB0-FF9B-460B-A713-4E59038A6DC1}" type="pres">
      <dgm:prSet presAssocID="{C57B03CD-961D-47C1-BE68-90D0BE97E78A}" presName="node" presStyleLbl="alignAccFollowNode1" presStyleIdx="8" presStyleCnt="14" custScaleX="139515">
        <dgm:presLayoutVars>
          <dgm:bulletEnabled val="1"/>
        </dgm:presLayoutVars>
      </dgm:prSet>
      <dgm:spPr/>
      <dgm:t>
        <a:bodyPr/>
        <a:lstStyle/>
        <a:p>
          <a:endParaRPr lang="es-EC"/>
        </a:p>
      </dgm:t>
    </dgm:pt>
    <dgm:pt modelId="{001CA3D1-441F-4854-B8EE-96EAA77F3382}" type="pres">
      <dgm:prSet presAssocID="{0DBA2590-FA50-40F3-919E-C83C03732004}" presName="sibTrans" presStyleCnt="0"/>
      <dgm:spPr/>
    </dgm:pt>
    <dgm:pt modelId="{38715B5F-1263-4866-9310-A967036CA4D1}" type="pres">
      <dgm:prSet presAssocID="{B274110D-2209-48ED-B54A-9C924C96E87A}" presName="node" presStyleLbl="alignAccFollowNode1" presStyleIdx="9" presStyleCnt="14" custScaleX="166345">
        <dgm:presLayoutVars>
          <dgm:bulletEnabled val="1"/>
        </dgm:presLayoutVars>
      </dgm:prSet>
      <dgm:spPr/>
      <dgm:t>
        <a:bodyPr/>
        <a:lstStyle/>
        <a:p>
          <a:endParaRPr lang="es-EC"/>
        </a:p>
      </dgm:t>
    </dgm:pt>
    <dgm:pt modelId="{53101932-95BC-4EF4-8340-6F6D55413BE1}" type="pres">
      <dgm:prSet presAssocID="{E6BFD28B-4298-4D9E-810A-5344524DC6AA}" presName="sibTrans" presStyleCnt="0"/>
      <dgm:spPr/>
    </dgm:pt>
    <dgm:pt modelId="{2E519802-50D3-4EE5-8B46-0205BD69366B}" type="pres">
      <dgm:prSet presAssocID="{2682A0FB-C80F-4DC8-AF71-CC0AAB7D5BE4}" presName="node" presStyleLbl="alignAccFollowNode1" presStyleIdx="10" presStyleCnt="14" custScaleX="132528" custLinFactNeighborX="91852" custLinFactNeighborY="1648">
        <dgm:presLayoutVars>
          <dgm:bulletEnabled val="1"/>
        </dgm:presLayoutVars>
      </dgm:prSet>
      <dgm:spPr/>
      <dgm:t>
        <a:bodyPr/>
        <a:lstStyle/>
        <a:p>
          <a:endParaRPr lang="es-EC"/>
        </a:p>
      </dgm:t>
    </dgm:pt>
    <dgm:pt modelId="{02EAC9A2-D41A-4F6F-88BA-99B402F948C3}" type="pres">
      <dgm:prSet presAssocID="{9292595B-4496-452E-BFA5-EF93683F9391}" presName="vSp" presStyleCnt="0"/>
      <dgm:spPr/>
    </dgm:pt>
    <dgm:pt modelId="{86235E04-B008-4039-9A0C-5686EC9A66E5}" type="pres">
      <dgm:prSet presAssocID="{BA40055B-BE43-4B41-9563-F8477335BDF9}" presName="horFlow" presStyleCnt="0"/>
      <dgm:spPr/>
    </dgm:pt>
    <dgm:pt modelId="{4E607FD5-9361-41CD-8128-2988877B91BB}" type="pres">
      <dgm:prSet presAssocID="{BA40055B-BE43-4B41-9563-F8477335BDF9}" presName="bigChev" presStyleLbl="node1" presStyleIdx="4" presStyleCnt="5" custScaleX="112932"/>
      <dgm:spPr/>
      <dgm:t>
        <a:bodyPr/>
        <a:lstStyle/>
        <a:p>
          <a:endParaRPr lang="es-EC"/>
        </a:p>
      </dgm:t>
    </dgm:pt>
    <dgm:pt modelId="{FAE1939D-7231-472E-8DD3-E2EE0A10EC22}" type="pres">
      <dgm:prSet presAssocID="{355137F9-C534-40F6-B89F-D1F2C7D646F7}" presName="parTrans" presStyleCnt="0"/>
      <dgm:spPr/>
    </dgm:pt>
    <dgm:pt modelId="{1E0C1B4F-2A31-428E-A710-7FC9A233592F}" type="pres">
      <dgm:prSet presAssocID="{BE92D382-E3ED-4BF4-B79A-EC7DEB66E0D2}" presName="node" presStyleLbl="alignAccFollowNode1" presStyleIdx="11" presStyleCnt="14">
        <dgm:presLayoutVars>
          <dgm:bulletEnabled val="1"/>
        </dgm:presLayoutVars>
      </dgm:prSet>
      <dgm:spPr/>
      <dgm:t>
        <a:bodyPr/>
        <a:lstStyle/>
        <a:p>
          <a:endParaRPr lang="es-EC"/>
        </a:p>
      </dgm:t>
    </dgm:pt>
    <dgm:pt modelId="{A824EE3E-AC95-4A24-B7E9-B02D50FFEB18}" type="pres">
      <dgm:prSet presAssocID="{0C4DE085-455D-486D-ABBC-7695CC13CC44}" presName="sibTrans" presStyleCnt="0"/>
      <dgm:spPr/>
    </dgm:pt>
    <dgm:pt modelId="{498B7D66-212E-4ED2-8BF2-749946D01516}" type="pres">
      <dgm:prSet presAssocID="{ED7753D2-CDB9-479C-9E03-41CBF9282A2E}" presName="node" presStyleLbl="alignAccFollowNode1" presStyleIdx="12" presStyleCnt="14" custScaleX="157402">
        <dgm:presLayoutVars>
          <dgm:bulletEnabled val="1"/>
        </dgm:presLayoutVars>
      </dgm:prSet>
      <dgm:spPr/>
      <dgm:t>
        <a:bodyPr/>
        <a:lstStyle/>
        <a:p>
          <a:endParaRPr lang="es-EC"/>
        </a:p>
      </dgm:t>
    </dgm:pt>
    <dgm:pt modelId="{8BBAB7C4-E43E-46A7-B59E-A7EAE0F56F10}" type="pres">
      <dgm:prSet presAssocID="{0381506D-BF4E-4432-A613-F53A597713A7}" presName="sibTrans" presStyleCnt="0"/>
      <dgm:spPr/>
    </dgm:pt>
    <dgm:pt modelId="{F8D4118B-595D-41D0-B0AA-925F57F08AC9}" type="pres">
      <dgm:prSet presAssocID="{8E4EAAE3-C32D-4A6F-8336-30E5CF7D29B6}" presName="node" presStyleLbl="alignAccFollowNode1" presStyleIdx="13" presStyleCnt="14" custScaleX="183614">
        <dgm:presLayoutVars>
          <dgm:bulletEnabled val="1"/>
        </dgm:presLayoutVars>
      </dgm:prSet>
      <dgm:spPr/>
      <dgm:t>
        <a:bodyPr/>
        <a:lstStyle/>
        <a:p>
          <a:endParaRPr lang="es-EC"/>
        </a:p>
      </dgm:t>
    </dgm:pt>
  </dgm:ptLst>
  <dgm:cxnLst>
    <dgm:cxn modelId="{42275178-EB90-4406-8153-5987A635FDA3}" srcId="{D05E3759-EEAB-44CC-9E1B-FED5F19325DA}" destId="{6B734069-4B0C-4964-BF2B-CA478563B3DC}" srcOrd="0" destOrd="0" parTransId="{33754216-B79D-44A8-B26D-A9CAF841F360}" sibTransId="{E20A506A-3E07-446A-BDE1-5D4B8CDCDF50}"/>
    <dgm:cxn modelId="{205F943F-F27D-4B82-AFE7-AFFF059F9F7E}" type="presOf" srcId="{D6DD7B01-5C4F-4EA9-8B86-B391AC98C3C9}" destId="{B78547AE-65F8-4BC4-A064-013E3CF38E05}" srcOrd="0" destOrd="0" presId="urn:microsoft.com/office/officeart/2005/8/layout/lProcess3"/>
    <dgm:cxn modelId="{B7551517-8F68-4E4E-9B14-C06C4F278641}" srcId="{BA40055B-BE43-4B41-9563-F8477335BDF9}" destId="{8E4EAAE3-C32D-4A6F-8336-30E5CF7D29B6}" srcOrd="2" destOrd="0" parTransId="{AD28B778-091B-4775-9D8C-5576B241FB74}" sibTransId="{9AD64826-DDC3-48D3-AFBE-C6C3DFD84D50}"/>
    <dgm:cxn modelId="{C5DBD4FF-9E70-4895-BD96-FC8BDB1959C3}" srcId="{9292595B-4496-452E-BFA5-EF93683F9391}" destId="{2682A0FB-C80F-4DC8-AF71-CC0AAB7D5BE4}" srcOrd="2" destOrd="0" parTransId="{B6862EBA-B92C-456F-822E-777A121FFF16}" sibTransId="{D8334F0F-528D-4D57-902D-5207533B8182}"/>
    <dgm:cxn modelId="{DFB86A8D-40A8-4CFB-B464-2F8648A1C422}" srcId="{D05E3759-EEAB-44CC-9E1B-FED5F19325DA}" destId="{9292595B-4496-452E-BFA5-EF93683F9391}" srcOrd="3" destOrd="0" parTransId="{A2F9833C-9C57-4788-8044-4B756F85569E}" sibTransId="{A90C847F-280F-4371-AA04-E4740A5556B8}"/>
    <dgm:cxn modelId="{28A1BAFB-AF30-48D3-B585-290972ACAD9D}" srcId="{6B734069-4B0C-4964-BF2B-CA478563B3DC}" destId="{C904C323-8135-4587-B0F3-8E5229C7051A}" srcOrd="1" destOrd="0" parTransId="{93B4A403-27CC-4E0A-A7BE-CE982DDCAD9F}" sibTransId="{7FB32325-B5C5-4105-AC6D-411D9C2FB85F}"/>
    <dgm:cxn modelId="{2AC9554E-F063-42B1-A98C-DC9FBA57F2AB}" srcId="{CD417476-89FE-4E8E-9D58-5EBE9ED8617A}" destId="{9BC91F3C-7D16-4C96-801B-A2440C74A596}" srcOrd="1" destOrd="0" parTransId="{AF2F9B1C-AFAC-41F4-B418-3064EED237E5}" sibTransId="{ADD8BCA8-85CB-4024-AFD5-5C5EF964CC1F}"/>
    <dgm:cxn modelId="{A7EE6145-A296-478E-9A34-F79194B2B7CB}" srcId="{0EFD82A5-95A2-48DC-8CB5-5AB0ED9D023B}" destId="{97B2301A-8193-4E95-81DC-BB2FCC581463}" srcOrd="0" destOrd="0" parTransId="{DA43F8A2-017B-4B46-BEC7-D30CF27FAEA2}" sibTransId="{6FAAEA51-9F9E-4ABB-80A4-DD307C35E22F}"/>
    <dgm:cxn modelId="{17A80718-7BD3-4DA8-AD00-C37EE8ADAE96}" type="presOf" srcId="{8E4EAAE3-C32D-4A6F-8336-30E5CF7D29B6}" destId="{F8D4118B-595D-41D0-B0AA-925F57F08AC9}" srcOrd="0" destOrd="0" presId="urn:microsoft.com/office/officeart/2005/8/layout/lProcess3"/>
    <dgm:cxn modelId="{2CA184CF-1C59-45E6-AFD2-78E42D795A19}" type="presOf" srcId="{C57B03CD-961D-47C1-BE68-90D0BE97E78A}" destId="{70522BB0-FF9B-460B-A713-4E59038A6DC1}" srcOrd="0" destOrd="0" presId="urn:microsoft.com/office/officeart/2005/8/layout/lProcess3"/>
    <dgm:cxn modelId="{CC2E5679-40D0-4B06-B671-21904E0211AC}" srcId="{D05E3759-EEAB-44CC-9E1B-FED5F19325DA}" destId="{0EFD82A5-95A2-48DC-8CB5-5AB0ED9D023B}" srcOrd="2" destOrd="0" parTransId="{15556F05-ED00-4709-84D1-1CF906752363}" sibTransId="{38AF5F82-A7FA-4D2F-8B8E-607DDE4CC239}"/>
    <dgm:cxn modelId="{EF21705C-E9FA-4A70-9DD8-0C13D7424B51}" srcId="{CD417476-89FE-4E8E-9D58-5EBE9ED8617A}" destId="{B362131F-3CA5-49EB-B93D-7C7A3A392274}" srcOrd="0" destOrd="0" parTransId="{56CD147E-9478-4D8D-B6CB-EC3C2F3E5D15}" sibTransId="{A5E4E62B-F5A5-4AB4-82B8-0AEC7255B6F2}"/>
    <dgm:cxn modelId="{730C3BC9-5FEA-4BEE-8A8E-0DFE75ACF8E5}" type="presOf" srcId="{97B2301A-8193-4E95-81DC-BB2FCC581463}" destId="{82474A44-703C-445A-88AB-FAB6E3BC39B4}" srcOrd="0" destOrd="0" presId="urn:microsoft.com/office/officeart/2005/8/layout/lProcess3"/>
    <dgm:cxn modelId="{F71909DD-FF2A-4933-B0A3-1A4ACC3DC43C}" type="presOf" srcId="{6B734069-4B0C-4964-BF2B-CA478563B3DC}" destId="{21CE688E-5C5A-4001-86CA-C3CE6BADEC32}" srcOrd="0" destOrd="0" presId="urn:microsoft.com/office/officeart/2005/8/layout/lProcess3"/>
    <dgm:cxn modelId="{ED4149B2-F4E5-4FA1-8CD2-125E23089051}" type="presOf" srcId="{9BC91F3C-7D16-4C96-801B-A2440C74A596}" destId="{C8E871E1-AB86-4FB0-8437-8A87066AF681}" srcOrd="0" destOrd="0" presId="urn:microsoft.com/office/officeart/2005/8/layout/lProcess3"/>
    <dgm:cxn modelId="{713DD399-2456-4439-8685-207B86534AC2}" type="presOf" srcId="{94F2BD7D-7D9F-46C0-93D0-6740B59CDD7F}" destId="{0A7FFD0D-2E20-41A5-B1D4-9F44B47321B3}" srcOrd="0" destOrd="0" presId="urn:microsoft.com/office/officeart/2005/8/layout/lProcess3"/>
    <dgm:cxn modelId="{4C3F466E-BDD6-46FA-AAE2-2FA20D6EB60A}" type="presOf" srcId="{0EFD82A5-95A2-48DC-8CB5-5AB0ED9D023B}" destId="{83978329-51FC-4217-980B-87AA0748E29F}" srcOrd="0" destOrd="0" presId="urn:microsoft.com/office/officeart/2005/8/layout/lProcess3"/>
    <dgm:cxn modelId="{62D07FE7-B49A-45F4-9D35-8B39865EDFAA}" srcId="{D05E3759-EEAB-44CC-9E1B-FED5F19325DA}" destId="{BA40055B-BE43-4B41-9563-F8477335BDF9}" srcOrd="4" destOrd="0" parTransId="{D95A85CC-4F0E-4FBF-87FE-F809A21C5441}" sibTransId="{9CE03F8C-48C9-45D4-9B73-25453D45A20F}"/>
    <dgm:cxn modelId="{5C2B7690-F08E-4C6C-B44A-1A87B1A14A2E}" srcId="{BA40055B-BE43-4B41-9563-F8477335BDF9}" destId="{ED7753D2-CDB9-479C-9E03-41CBF9282A2E}" srcOrd="1" destOrd="0" parTransId="{553D41E1-02B1-4CB6-84E2-2D4DA0CF25DC}" sibTransId="{0381506D-BF4E-4432-A613-F53A597713A7}"/>
    <dgm:cxn modelId="{7B243467-25EF-4555-84DF-D9015D4A774A}" type="presOf" srcId="{D05E3759-EEAB-44CC-9E1B-FED5F19325DA}" destId="{E916A193-CF71-42BE-88E9-D48B59CE7BFC}" srcOrd="0" destOrd="0" presId="urn:microsoft.com/office/officeart/2005/8/layout/lProcess3"/>
    <dgm:cxn modelId="{04CC5F94-47C6-4241-89C6-FA4082E0DDF6}" type="presOf" srcId="{BA40055B-BE43-4B41-9563-F8477335BDF9}" destId="{4E607FD5-9361-41CD-8128-2988877B91BB}" srcOrd="0" destOrd="0" presId="urn:microsoft.com/office/officeart/2005/8/layout/lProcess3"/>
    <dgm:cxn modelId="{7E99C2EE-26FE-4A9A-9A7B-6F115281D6BB}" srcId="{6B734069-4B0C-4964-BF2B-CA478563B3DC}" destId="{D6DD7B01-5C4F-4EA9-8B86-B391AC98C3C9}" srcOrd="0" destOrd="0" parTransId="{08683811-0C2E-4FFA-A22F-F98A6E63615D}" sibTransId="{F254B786-350A-47BC-8250-E3EAD481C3FD}"/>
    <dgm:cxn modelId="{F5C394D1-B2B1-4874-BF9B-C490AC33C1C6}" srcId="{0EFD82A5-95A2-48DC-8CB5-5AB0ED9D023B}" destId="{3FC57B83-4733-44CF-A595-6B5CA75DBB95}" srcOrd="1" destOrd="0" parTransId="{7AB31CC1-3BF7-43E4-B6FF-938816679536}" sibTransId="{C6E275DA-7775-4F14-9FC6-A2895C28CF0D}"/>
    <dgm:cxn modelId="{8C3D1365-ECE4-40D4-81F0-DA57E624D5C5}" type="presOf" srcId="{B362131F-3CA5-49EB-B93D-7C7A3A392274}" destId="{D85A8B8B-92C2-4DAD-ACEC-09967B75AB54}" srcOrd="0" destOrd="0" presId="urn:microsoft.com/office/officeart/2005/8/layout/lProcess3"/>
    <dgm:cxn modelId="{246E480A-DFAE-45EC-94BA-A844B2A1B6F8}" type="presOf" srcId="{B274110D-2209-48ED-B54A-9C924C96E87A}" destId="{38715B5F-1263-4866-9310-A967036CA4D1}" srcOrd="0" destOrd="0" presId="urn:microsoft.com/office/officeart/2005/8/layout/lProcess3"/>
    <dgm:cxn modelId="{ACE9A489-BFE4-40B6-A508-9DF4487630FC}" type="presOf" srcId="{ED7753D2-CDB9-479C-9E03-41CBF9282A2E}" destId="{498B7D66-212E-4ED2-8BF2-749946D01516}" srcOrd="0" destOrd="0" presId="urn:microsoft.com/office/officeart/2005/8/layout/lProcess3"/>
    <dgm:cxn modelId="{6137C2CD-B273-4F6A-9E15-1B095623C570}" srcId="{BA40055B-BE43-4B41-9563-F8477335BDF9}" destId="{BE92D382-E3ED-4BF4-B79A-EC7DEB66E0D2}" srcOrd="0" destOrd="0" parTransId="{355137F9-C534-40F6-B89F-D1F2C7D646F7}" sibTransId="{0C4DE085-455D-486D-ABBC-7695CC13CC44}"/>
    <dgm:cxn modelId="{625CF753-B3F1-43FB-AE2F-B34BF5A3F82C}" type="presOf" srcId="{2682A0FB-C80F-4DC8-AF71-CC0AAB7D5BE4}" destId="{2E519802-50D3-4EE5-8B46-0205BD69366B}" srcOrd="0" destOrd="0" presId="urn:microsoft.com/office/officeart/2005/8/layout/lProcess3"/>
    <dgm:cxn modelId="{BE9DFDD8-AAFC-413D-B89F-69F54323C833}" type="presOf" srcId="{BE92D382-E3ED-4BF4-B79A-EC7DEB66E0D2}" destId="{1E0C1B4F-2A31-428E-A710-7FC9A233592F}" srcOrd="0" destOrd="0" presId="urn:microsoft.com/office/officeart/2005/8/layout/lProcess3"/>
    <dgm:cxn modelId="{FCFA88F3-1FF5-4EB9-A5F8-D287B1E0BA52}" type="presOf" srcId="{CD417476-89FE-4E8E-9D58-5EBE9ED8617A}" destId="{4159957C-5928-43AB-B79D-9CC4B4D50C93}" srcOrd="0" destOrd="0" presId="urn:microsoft.com/office/officeart/2005/8/layout/lProcess3"/>
    <dgm:cxn modelId="{34A8E98E-CD60-48D5-9E66-34201FD71158}" srcId="{6B734069-4B0C-4964-BF2B-CA478563B3DC}" destId="{94F2BD7D-7D9F-46C0-93D0-6740B59CDD7F}" srcOrd="2" destOrd="0" parTransId="{1217AE67-3F0C-4F67-BE86-FB158E5A34EA}" sibTransId="{AA5BEE25-5A1E-43BD-96B4-37FE3BBA11CD}"/>
    <dgm:cxn modelId="{2127A323-40BE-41B1-8554-67CC4F46C528}" type="presOf" srcId="{3FC57B83-4733-44CF-A595-6B5CA75DBB95}" destId="{4590EA1F-656A-4BBC-ABFF-23FC80E20759}" srcOrd="0" destOrd="0" presId="urn:microsoft.com/office/officeart/2005/8/layout/lProcess3"/>
    <dgm:cxn modelId="{AD6DDF80-C801-4B24-A02B-6F2F3E4E4FDD}" type="presOf" srcId="{9292595B-4496-452E-BFA5-EF93683F9391}" destId="{9D45CA40-E626-4B4F-A8F2-A9DB748D3472}" srcOrd="0" destOrd="0" presId="urn:microsoft.com/office/officeart/2005/8/layout/lProcess3"/>
    <dgm:cxn modelId="{101A3847-8548-4587-8B05-446F88876E7F}" type="presOf" srcId="{5C287E4D-5B56-4CD6-AFB0-2B04604C8183}" destId="{9EA91CCA-2261-48BE-B527-2BB16DD621DA}" srcOrd="0" destOrd="0" presId="urn:microsoft.com/office/officeart/2005/8/layout/lProcess3"/>
    <dgm:cxn modelId="{D20F701E-6A1E-4D80-AD4C-92F5C4B974E6}" type="presOf" srcId="{C904C323-8135-4587-B0F3-8E5229C7051A}" destId="{6FDA0839-BFE6-4BFB-B26A-92386EEC11C3}" srcOrd="0" destOrd="0" presId="urn:microsoft.com/office/officeart/2005/8/layout/lProcess3"/>
    <dgm:cxn modelId="{E8DF8E98-177D-44B9-9B7C-69D451E981A8}" srcId="{D05E3759-EEAB-44CC-9E1B-FED5F19325DA}" destId="{CD417476-89FE-4E8E-9D58-5EBE9ED8617A}" srcOrd="1" destOrd="0" parTransId="{B02D1ACF-680F-4F13-88C8-3F8F822CAC89}" sibTransId="{9F3C8328-3AAB-413E-B8B4-604105DC83D0}"/>
    <dgm:cxn modelId="{3A579BD2-583A-42FF-9451-6B708E884156}" srcId="{9292595B-4496-452E-BFA5-EF93683F9391}" destId="{C57B03CD-961D-47C1-BE68-90D0BE97E78A}" srcOrd="0" destOrd="0" parTransId="{F786CBFC-7E14-45AD-A7F0-0D208ADA5CCC}" sibTransId="{0DBA2590-FA50-40F3-919E-C83C03732004}"/>
    <dgm:cxn modelId="{592417C5-F520-43A6-8D5C-FB9A36999635}" srcId="{9292595B-4496-452E-BFA5-EF93683F9391}" destId="{B274110D-2209-48ED-B54A-9C924C96E87A}" srcOrd="1" destOrd="0" parTransId="{AD1C3B22-ECF8-4869-8EDE-C53C9AB0182E}" sibTransId="{E6BFD28B-4298-4D9E-810A-5344524DC6AA}"/>
    <dgm:cxn modelId="{9B495B71-5CF9-467B-8D71-EFC7D61B7698}" srcId="{CD417476-89FE-4E8E-9D58-5EBE9ED8617A}" destId="{5C287E4D-5B56-4CD6-AFB0-2B04604C8183}" srcOrd="2" destOrd="0" parTransId="{67CE12CD-E229-4C2F-84B0-8151C1A87CFF}" sibTransId="{38A51D7D-7EDE-496C-BD4E-B7D1A037B8FE}"/>
    <dgm:cxn modelId="{14D8D092-9888-4FF2-892D-C9F342989586}" type="presParOf" srcId="{E916A193-CF71-42BE-88E9-D48B59CE7BFC}" destId="{D68C8C8C-258C-48A5-9457-152060893937}" srcOrd="0" destOrd="0" presId="urn:microsoft.com/office/officeart/2005/8/layout/lProcess3"/>
    <dgm:cxn modelId="{0EB87779-33AA-4A03-87D2-75D27147E980}" type="presParOf" srcId="{D68C8C8C-258C-48A5-9457-152060893937}" destId="{21CE688E-5C5A-4001-86CA-C3CE6BADEC32}" srcOrd="0" destOrd="0" presId="urn:microsoft.com/office/officeart/2005/8/layout/lProcess3"/>
    <dgm:cxn modelId="{8AF5A37A-5E56-4D5C-B3E8-67FE8E87EE19}" type="presParOf" srcId="{D68C8C8C-258C-48A5-9457-152060893937}" destId="{48804137-3C6A-4722-814F-741FF2778CD1}" srcOrd="1" destOrd="0" presId="urn:microsoft.com/office/officeart/2005/8/layout/lProcess3"/>
    <dgm:cxn modelId="{3B46C25E-DFBD-4AC6-9CA1-A12C50F74AE0}" type="presParOf" srcId="{D68C8C8C-258C-48A5-9457-152060893937}" destId="{B78547AE-65F8-4BC4-A064-013E3CF38E05}" srcOrd="2" destOrd="0" presId="urn:microsoft.com/office/officeart/2005/8/layout/lProcess3"/>
    <dgm:cxn modelId="{06BB5CCF-B1E8-4DC4-8FC6-A129E55A985D}" type="presParOf" srcId="{D68C8C8C-258C-48A5-9457-152060893937}" destId="{1D398785-3D86-445A-9591-54F8F197B935}" srcOrd="3" destOrd="0" presId="urn:microsoft.com/office/officeart/2005/8/layout/lProcess3"/>
    <dgm:cxn modelId="{40A0CA98-C7B7-4EBB-979D-A6DA4472B333}" type="presParOf" srcId="{D68C8C8C-258C-48A5-9457-152060893937}" destId="{6FDA0839-BFE6-4BFB-B26A-92386EEC11C3}" srcOrd="4" destOrd="0" presId="urn:microsoft.com/office/officeart/2005/8/layout/lProcess3"/>
    <dgm:cxn modelId="{A478462B-4B52-43B3-91B1-9C39459CA6F5}" type="presParOf" srcId="{D68C8C8C-258C-48A5-9457-152060893937}" destId="{0CA6CF9B-9C74-42BD-82A9-EE9FDF283962}" srcOrd="5" destOrd="0" presId="urn:microsoft.com/office/officeart/2005/8/layout/lProcess3"/>
    <dgm:cxn modelId="{6E792CED-C091-4826-AE40-E04CA3E7A109}" type="presParOf" srcId="{D68C8C8C-258C-48A5-9457-152060893937}" destId="{0A7FFD0D-2E20-41A5-B1D4-9F44B47321B3}" srcOrd="6" destOrd="0" presId="urn:microsoft.com/office/officeart/2005/8/layout/lProcess3"/>
    <dgm:cxn modelId="{8C712B44-8F73-4A20-BA5D-BF8C21EC6B4F}" type="presParOf" srcId="{E916A193-CF71-42BE-88E9-D48B59CE7BFC}" destId="{17DAAA1E-E115-4E76-AF73-55CBDCBCA382}" srcOrd="1" destOrd="0" presId="urn:microsoft.com/office/officeart/2005/8/layout/lProcess3"/>
    <dgm:cxn modelId="{2BC64CFD-8D7D-44D3-9D12-2FD9869C8A14}" type="presParOf" srcId="{E916A193-CF71-42BE-88E9-D48B59CE7BFC}" destId="{517A93AB-8EBD-4ACC-8F81-1B0BB52C8AC6}" srcOrd="2" destOrd="0" presId="urn:microsoft.com/office/officeart/2005/8/layout/lProcess3"/>
    <dgm:cxn modelId="{146C5A07-0A90-42D4-ACD0-091BA8667D41}" type="presParOf" srcId="{517A93AB-8EBD-4ACC-8F81-1B0BB52C8AC6}" destId="{4159957C-5928-43AB-B79D-9CC4B4D50C93}" srcOrd="0" destOrd="0" presId="urn:microsoft.com/office/officeart/2005/8/layout/lProcess3"/>
    <dgm:cxn modelId="{40BDA938-8A04-4582-AB0F-C329E87F31FC}" type="presParOf" srcId="{517A93AB-8EBD-4ACC-8F81-1B0BB52C8AC6}" destId="{BFB8E60D-1E2D-42A6-B9AC-CC420305D08F}" srcOrd="1" destOrd="0" presId="urn:microsoft.com/office/officeart/2005/8/layout/lProcess3"/>
    <dgm:cxn modelId="{240D713A-8B8E-42DB-A563-A93561FF47EC}" type="presParOf" srcId="{517A93AB-8EBD-4ACC-8F81-1B0BB52C8AC6}" destId="{D85A8B8B-92C2-4DAD-ACEC-09967B75AB54}" srcOrd="2" destOrd="0" presId="urn:microsoft.com/office/officeart/2005/8/layout/lProcess3"/>
    <dgm:cxn modelId="{6C18207B-6B77-4A5B-B3E0-DD9EF2CA9B93}" type="presParOf" srcId="{517A93AB-8EBD-4ACC-8F81-1B0BB52C8AC6}" destId="{E2326CD3-583A-4CC5-88FF-2EF9403F3CCB}" srcOrd="3" destOrd="0" presId="urn:microsoft.com/office/officeart/2005/8/layout/lProcess3"/>
    <dgm:cxn modelId="{E3F8D2A1-F31A-4459-991D-A08DD5109AF0}" type="presParOf" srcId="{517A93AB-8EBD-4ACC-8F81-1B0BB52C8AC6}" destId="{C8E871E1-AB86-4FB0-8437-8A87066AF681}" srcOrd="4" destOrd="0" presId="urn:microsoft.com/office/officeart/2005/8/layout/lProcess3"/>
    <dgm:cxn modelId="{326EF44C-BDA0-4DFD-BE27-58FCFD73A733}" type="presParOf" srcId="{517A93AB-8EBD-4ACC-8F81-1B0BB52C8AC6}" destId="{0A7D7D2D-EB85-4235-9BFF-0975DFCAD440}" srcOrd="5" destOrd="0" presId="urn:microsoft.com/office/officeart/2005/8/layout/lProcess3"/>
    <dgm:cxn modelId="{41F1B13C-D549-4B41-9410-628077C93FA1}" type="presParOf" srcId="{517A93AB-8EBD-4ACC-8F81-1B0BB52C8AC6}" destId="{9EA91CCA-2261-48BE-B527-2BB16DD621DA}" srcOrd="6" destOrd="0" presId="urn:microsoft.com/office/officeart/2005/8/layout/lProcess3"/>
    <dgm:cxn modelId="{E3774813-6C75-48FF-B750-CE455D4EBD08}" type="presParOf" srcId="{E916A193-CF71-42BE-88E9-D48B59CE7BFC}" destId="{6F3C54A6-0138-4B66-B703-59BFC1A1EEC8}" srcOrd="3" destOrd="0" presId="urn:microsoft.com/office/officeart/2005/8/layout/lProcess3"/>
    <dgm:cxn modelId="{6AE4F886-35F5-4521-87D9-25A73462491B}" type="presParOf" srcId="{E916A193-CF71-42BE-88E9-D48B59CE7BFC}" destId="{455BEC0B-96B5-4F73-BFF6-6A4BD897D7B3}" srcOrd="4" destOrd="0" presId="urn:microsoft.com/office/officeart/2005/8/layout/lProcess3"/>
    <dgm:cxn modelId="{96D647E7-C346-4146-A7FA-6B08768F98FE}" type="presParOf" srcId="{455BEC0B-96B5-4F73-BFF6-6A4BD897D7B3}" destId="{83978329-51FC-4217-980B-87AA0748E29F}" srcOrd="0" destOrd="0" presId="urn:microsoft.com/office/officeart/2005/8/layout/lProcess3"/>
    <dgm:cxn modelId="{0097FBDC-C223-40CD-8888-F5E69BC4DDAD}" type="presParOf" srcId="{455BEC0B-96B5-4F73-BFF6-6A4BD897D7B3}" destId="{FB5F17AF-0A25-4C61-A90E-09A9426B42D1}" srcOrd="1" destOrd="0" presId="urn:microsoft.com/office/officeart/2005/8/layout/lProcess3"/>
    <dgm:cxn modelId="{147FD51C-2FDB-444B-9772-EBF6FB8B47C6}" type="presParOf" srcId="{455BEC0B-96B5-4F73-BFF6-6A4BD897D7B3}" destId="{82474A44-703C-445A-88AB-FAB6E3BC39B4}" srcOrd="2" destOrd="0" presId="urn:microsoft.com/office/officeart/2005/8/layout/lProcess3"/>
    <dgm:cxn modelId="{BD1309F5-3249-46DB-955E-EE8770DCAC7E}" type="presParOf" srcId="{455BEC0B-96B5-4F73-BFF6-6A4BD897D7B3}" destId="{CB54ADAB-B09D-481F-B753-2531A7EEEF23}" srcOrd="3" destOrd="0" presId="urn:microsoft.com/office/officeart/2005/8/layout/lProcess3"/>
    <dgm:cxn modelId="{B7D3ED1C-D66C-4D54-95C4-3FDD96D17736}" type="presParOf" srcId="{455BEC0B-96B5-4F73-BFF6-6A4BD897D7B3}" destId="{4590EA1F-656A-4BBC-ABFF-23FC80E20759}" srcOrd="4" destOrd="0" presId="urn:microsoft.com/office/officeart/2005/8/layout/lProcess3"/>
    <dgm:cxn modelId="{C4383DAB-F100-4A3A-BE36-4630987732BC}" type="presParOf" srcId="{E916A193-CF71-42BE-88E9-D48B59CE7BFC}" destId="{B1BE049E-DB35-44A6-82FA-1EA98540ACCA}" srcOrd="5" destOrd="0" presId="urn:microsoft.com/office/officeart/2005/8/layout/lProcess3"/>
    <dgm:cxn modelId="{191A9A7D-856C-4069-92E1-06618EAB0290}" type="presParOf" srcId="{E916A193-CF71-42BE-88E9-D48B59CE7BFC}" destId="{3FA568D1-00C3-4A55-A84E-7D164DF2C3C2}" srcOrd="6" destOrd="0" presId="urn:microsoft.com/office/officeart/2005/8/layout/lProcess3"/>
    <dgm:cxn modelId="{FF4FA4F1-B175-4210-AC17-D81E0E195932}" type="presParOf" srcId="{3FA568D1-00C3-4A55-A84E-7D164DF2C3C2}" destId="{9D45CA40-E626-4B4F-A8F2-A9DB748D3472}" srcOrd="0" destOrd="0" presId="urn:microsoft.com/office/officeart/2005/8/layout/lProcess3"/>
    <dgm:cxn modelId="{CC9F2735-7E3E-4F6B-8F02-B1D6040D1753}" type="presParOf" srcId="{3FA568D1-00C3-4A55-A84E-7D164DF2C3C2}" destId="{7C9BFC29-8560-4E52-B5C9-DB598B0C9A2B}" srcOrd="1" destOrd="0" presId="urn:microsoft.com/office/officeart/2005/8/layout/lProcess3"/>
    <dgm:cxn modelId="{6E8C47EC-A6B1-4AC6-BE5B-E9238C78591D}" type="presParOf" srcId="{3FA568D1-00C3-4A55-A84E-7D164DF2C3C2}" destId="{70522BB0-FF9B-460B-A713-4E59038A6DC1}" srcOrd="2" destOrd="0" presId="urn:microsoft.com/office/officeart/2005/8/layout/lProcess3"/>
    <dgm:cxn modelId="{BA849A05-BF75-46A3-A04F-D2C00FC96CE4}" type="presParOf" srcId="{3FA568D1-00C3-4A55-A84E-7D164DF2C3C2}" destId="{001CA3D1-441F-4854-B8EE-96EAA77F3382}" srcOrd="3" destOrd="0" presId="urn:microsoft.com/office/officeart/2005/8/layout/lProcess3"/>
    <dgm:cxn modelId="{1E68D003-A765-4F89-8150-BD1ACEF74110}" type="presParOf" srcId="{3FA568D1-00C3-4A55-A84E-7D164DF2C3C2}" destId="{38715B5F-1263-4866-9310-A967036CA4D1}" srcOrd="4" destOrd="0" presId="urn:microsoft.com/office/officeart/2005/8/layout/lProcess3"/>
    <dgm:cxn modelId="{0183EF90-6039-4109-89CF-26372954FC8D}" type="presParOf" srcId="{3FA568D1-00C3-4A55-A84E-7D164DF2C3C2}" destId="{53101932-95BC-4EF4-8340-6F6D55413BE1}" srcOrd="5" destOrd="0" presId="urn:microsoft.com/office/officeart/2005/8/layout/lProcess3"/>
    <dgm:cxn modelId="{54B1264A-C84D-472E-85D7-9F17D7EC0B95}" type="presParOf" srcId="{3FA568D1-00C3-4A55-A84E-7D164DF2C3C2}" destId="{2E519802-50D3-4EE5-8B46-0205BD69366B}" srcOrd="6" destOrd="0" presId="urn:microsoft.com/office/officeart/2005/8/layout/lProcess3"/>
    <dgm:cxn modelId="{99F3CF1F-353B-4585-811D-DB0D018BC6D8}" type="presParOf" srcId="{E916A193-CF71-42BE-88E9-D48B59CE7BFC}" destId="{02EAC9A2-D41A-4F6F-88BA-99B402F948C3}" srcOrd="7" destOrd="0" presId="urn:microsoft.com/office/officeart/2005/8/layout/lProcess3"/>
    <dgm:cxn modelId="{2D51FE1D-C7E6-417F-83D3-F82245F52732}" type="presParOf" srcId="{E916A193-CF71-42BE-88E9-D48B59CE7BFC}" destId="{86235E04-B008-4039-9A0C-5686EC9A66E5}" srcOrd="8" destOrd="0" presId="urn:microsoft.com/office/officeart/2005/8/layout/lProcess3"/>
    <dgm:cxn modelId="{948E4DFB-D22B-4032-BC8B-05FB36A61751}" type="presParOf" srcId="{86235E04-B008-4039-9A0C-5686EC9A66E5}" destId="{4E607FD5-9361-41CD-8128-2988877B91BB}" srcOrd="0" destOrd="0" presId="urn:microsoft.com/office/officeart/2005/8/layout/lProcess3"/>
    <dgm:cxn modelId="{C4F82137-DCFA-41F6-B1E7-2B1BFB1F505F}" type="presParOf" srcId="{86235E04-B008-4039-9A0C-5686EC9A66E5}" destId="{FAE1939D-7231-472E-8DD3-E2EE0A10EC22}" srcOrd="1" destOrd="0" presId="urn:microsoft.com/office/officeart/2005/8/layout/lProcess3"/>
    <dgm:cxn modelId="{84ADAA60-1B32-4A65-A22E-D28FE6FE9772}" type="presParOf" srcId="{86235E04-B008-4039-9A0C-5686EC9A66E5}" destId="{1E0C1B4F-2A31-428E-A710-7FC9A233592F}" srcOrd="2" destOrd="0" presId="urn:microsoft.com/office/officeart/2005/8/layout/lProcess3"/>
    <dgm:cxn modelId="{B68D0595-8831-4BB3-A43C-EAD4669CC9FC}" type="presParOf" srcId="{86235E04-B008-4039-9A0C-5686EC9A66E5}" destId="{A824EE3E-AC95-4A24-B7E9-B02D50FFEB18}" srcOrd="3" destOrd="0" presId="urn:microsoft.com/office/officeart/2005/8/layout/lProcess3"/>
    <dgm:cxn modelId="{45BC1E97-D22F-4635-ACD0-2929B701008A}" type="presParOf" srcId="{86235E04-B008-4039-9A0C-5686EC9A66E5}" destId="{498B7D66-212E-4ED2-8BF2-749946D01516}" srcOrd="4" destOrd="0" presId="urn:microsoft.com/office/officeart/2005/8/layout/lProcess3"/>
    <dgm:cxn modelId="{94310073-680D-4958-8C2C-7F57F2C51329}" type="presParOf" srcId="{86235E04-B008-4039-9A0C-5686EC9A66E5}" destId="{8BBAB7C4-E43E-46A7-B59E-A7EAE0F56F10}" srcOrd="5" destOrd="0" presId="urn:microsoft.com/office/officeart/2005/8/layout/lProcess3"/>
    <dgm:cxn modelId="{7AAAB6CB-FA4B-4778-8D16-E528FAF3C120}" type="presParOf" srcId="{86235E04-B008-4039-9A0C-5686EC9A66E5}" destId="{F8D4118B-595D-41D0-B0AA-925F57F08AC9}"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333F23-2201-4CF1-826A-5C7DD82E7A26}"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es-EC"/>
        </a:p>
      </dgm:t>
    </dgm:pt>
    <dgm:pt modelId="{1264D351-A945-4ED2-8D53-33CE0E868E1A}">
      <dgm:prSet custT="1"/>
      <dgm:spPr/>
      <dgm:t>
        <a:bodyPr/>
        <a:lstStyle/>
        <a:p>
          <a:pPr rtl="0"/>
          <a:r>
            <a:rPr lang="es-EC" sz="1600" b="1" dirty="0"/>
            <a:t>NIIF 15.- Ingreso de actividades ordinarias procedentes de contratos con clientes</a:t>
          </a:r>
          <a:endParaRPr lang="es-EC" sz="1600" dirty="0"/>
        </a:p>
      </dgm:t>
    </dgm:pt>
    <dgm:pt modelId="{397A4D7D-845E-46B5-8911-127C58555791}" type="parTrans" cxnId="{58F7C16E-1BD4-47F8-A7EC-E86B3D523DC9}">
      <dgm:prSet/>
      <dgm:spPr/>
      <dgm:t>
        <a:bodyPr/>
        <a:lstStyle/>
        <a:p>
          <a:endParaRPr lang="es-EC" sz="2000"/>
        </a:p>
      </dgm:t>
    </dgm:pt>
    <dgm:pt modelId="{64A27336-61F7-421B-971E-0199800AD78F}" type="sibTrans" cxnId="{58F7C16E-1BD4-47F8-A7EC-E86B3D523DC9}">
      <dgm:prSet/>
      <dgm:spPr/>
      <dgm:t>
        <a:bodyPr/>
        <a:lstStyle/>
        <a:p>
          <a:endParaRPr lang="es-EC" sz="2000"/>
        </a:p>
      </dgm:t>
    </dgm:pt>
    <dgm:pt modelId="{A0093243-51E0-4C4A-BDCC-A88BB254C6D0}" type="pres">
      <dgm:prSet presAssocID="{6F333F23-2201-4CF1-826A-5C7DD82E7A26}" presName="linearFlow" presStyleCnt="0">
        <dgm:presLayoutVars>
          <dgm:dir/>
          <dgm:resizeHandles val="exact"/>
        </dgm:presLayoutVars>
      </dgm:prSet>
      <dgm:spPr/>
      <dgm:t>
        <a:bodyPr/>
        <a:lstStyle/>
        <a:p>
          <a:endParaRPr lang="es-EC"/>
        </a:p>
      </dgm:t>
    </dgm:pt>
    <dgm:pt modelId="{F0357AC0-9230-4D2E-8159-B4ABAC504BE9}" type="pres">
      <dgm:prSet presAssocID="{1264D351-A945-4ED2-8D53-33CE0E868E1A}" presName="composite" presStyleCnt="0"/>
      <dgm:spPr/>
    </dgm:pt>
    <dgm:pt modelId="{A6FA57A1-5611-47FA-A125-EB90FC830C59}" type="pres">
      <dgm:prSet presAssocID="{1264D351-A945-4ED2-8D53-33CE0E868E1A}" presName="imgShp" presStyleLbl="fgImgPlace1" presStyleIdx="0" presStyleCnt="1" custLinFactNeighborX="-82576"/>
      <dgm:spPr>
        <a:blipFill rotWithShape="1">
          <a:blip xmlns:r="http://schemas.openxmlformats.org/officeDocument/2006/relationships" r:embed="rId1"/>
          <a:stretch>
            <a:fillRect/>
          </a:stretch>
        </a:blipFill>
      </dgm:spPr>
    </dgm:pt>
    <dgm:pt modelId="{A147BB18-3702-4A6F-8942-BA9961B47AF1}" type="pres">
      <dgm:prSet presAssocID="{1264D351-A945-4ED2-8D53-33CE0E868E1A}" presName="txShp" presStyleLbl="node1" presStyleIdx="0" presStyleCnt="1" custScaleX="123565" custScaleY="53685" custLinFactNeighborX="5039">
        <dgm:presLayoutVars>
          <dgm:bulletEnabled val="1"/>
        </dgm:presLayoutVars>
      </dgm:prSet>
      <dgm:spPr/>
      <dgm:t>
        <a:bodyPr/>
        <a:lstStyle/>
        <a:p>
          <a:endParaRPr lang="es-EC"/>
        </a:p>
      </dgm:t>
    </dgm:pt>
  </dgm:ptLst>
  <dgm:cxnLst>
    <dgm:cxn modelId="{AA0F1941-5174-4FB4-985F-622352458911}" type="presOf" srcId="{1264D351-A945-4ED2-8D53-33CE0E868E1A}" destId="{A147BB18-3702-4A6F-8942-BA9961B47AF1}" srcOrd="0" destOrd="0" presId="urn:microsoft.com/office/officeart/2005/8/layout/vList3"/>
    <dgm:cxn modelId="{58F7C16E-1BD4-47F8-A7EC-E86B3D523DC9}" srcId="{6F333F23-2201-4CF1-826A-5C7DD82E7A26}" destId="{1264D351-A945-4ED2-8D53-33CE0E868E1A}" srcOrd="0" destOrd="0" parTransId="{397A4D7D-845E-46B5-8911-127C58555791}" sibTransId="{64A27336-61F7-421B-971E-0199800AD78F}"/>
    <dgm:cxn modelId="{5E6C404C-29B9-4FC0-87A2-66F7F7969E93}" type="presOf" srcId="{6F333F23-2201-4CF1-826A-5C7DD82E7A26}" destId="{A0093243-51E0-4C4A-BDCC-A88BB254C6D0}" srcOrd="0" destOrd="0" presId="urn:microsoft.com/office/officeart/2005/8/layout/vList3"/>
    <dgm:cxn modelId="{6D1C5D33-E150-4A01-A7F1-3F74773B5535}" type="presParOf" srcId="{A0093243-51E0-4C4A-BDCC-A88BB254C6D0}" destId="{F0357AC0-9230-4D2E-8159-B4ABAC504BE9}" srcOrd="0" destOrd="0" presId="urn:microsoft.com/office/officeart/2005/8/layout/vList3"/>
    <dgm:cxn modelId="{A601990C-17D7-45FA-A224-B2D10CC3524F}" type="presParOf" srcId="{F0357AC0-9230-4D2E-8159-B4ABAC504BE9}" destId="{A6FA57A1-5611-47FA-A125-EB90FC830C59}" srcOrd="0" destOrd="0" presId="urn:microsoft.com/office/officeart/2005/8/layout/vList3"/>
    <dgm:cxn modelId="{B854D52B-6796-47E0-89D5-F78A602F9206}" type="presParOf" srcId="{F0357AC0-9230-4D2E-8159-B4ABAC504BE9}" destId="{A147BB18-3702-4A6F-8942-BA9961B47AF1}"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E2DB72-0E70-42E1-B2F9-D1A39C737CE2}" type="doc">
      <dgm:prSet loTypeId="urn:microsoft.com/office/officeart/2005/8/layout/hierarchy3" loCatId="hierarchy" qsTypeId="urn:microsoft.com/office/officeart/2005/8/quickstyle/simple3" qsCatId="simple" csTypeId="urn:microsoft.com/office/officeart/2005/8/colors/colorful5" csCatId="colorful" phldr="1"/>
      <dgm:spPr/>
      <dgm:t>
        <a:bodyPr/>
        <a:lstStyle/>
        <a:p>
          <a:endParaRPr lang="es-EC"/>
        </a:p>
      </dgm:t>
    </dgm:pt>
    <dgm:pt modelId="{DAD5FBA5-6D8F-4B18-80B2-8BBDFCBDF02C}">
      <dgm:prSet phldrT="[Texto]" custT="1"/>
      <dgm:spPr/>
      <dgm:t>
        <a:bodyPr/>
        <a:lstStyle/>
        <a:p>
          <a:r>
            <a:rPr lang="es-EC" sz="2000" b="1" dirty="0"/>
            <a:t>Ingresos No Petroleros</a:t>
          </a:r>
        </a:p>
      </dgm:t>
    </dgm:pt>
    <dgm:pt modelId="{23A50DAD-E1EE-429D-8ED2-592E9C5DFF67}" type="parTrans" cxnId="{77F807ED-68A8-4D31-91CB-7521245467F7}">
      <dgm:prSet/>
      <dgm:spPr/>
      <dgm:t>
        <a:bodyPr/>
        <a:lstStyle/>
        <a:p>
          <a:endParaRPr lang="es-EC"/>
        </a:p>
      </dgm:t>
    </dgm:pt>
    <dgm:pt modelId="{C6F4F24C-61FD-44CC-BAD0-132F19FE47E3}" type="sibTrans" cxnId="{77F807ED-68A8-4D31-91CB-7521245467F7}">
      <dgm:prSet/>
      <dgm:spPr/>
      <dgm:t>
        <a:bodyPr/>
        <a:lstStyle/>
        <a:p>
          <a:endParaRPr lang="es-EC"/>
        </a:p>
      </dgm:t>
    </dgm:pt>
    <dgm:pt modelId="{95512FDA-FDB9-4ABD-A048-CB425C4BE460}">
      <dgm:prSet phldrT="[Texto]" custT="1"/>
      <dgm:spPr/>
      <dgm:t>
        <a:bodyPr/>
        <a:lstStyle/>
        <a:p>
          <a:r>
            <a:rPr lang="es-EC" sz="1600" b="0" dirty="0"/>
            <a:t>Sector florícola</a:t>
          </a:r>
        </a:p>
      </dgm:t>
    </dgm:pt>
    <dgm:pt modelId="{B6FF7ECE-24A3-4B54-BF97-640831A22DAE}" type="parTrans" cxnId="{11780389-30A1-49E6-8A53-E182647EE985}">
      <dgm:prSet/>
      <dgm:spPr/>
      <dgm:t>
        <a:bodyPr/>
        <a:lstStyle/>
        <a:p>
          <a:endParaRPr lang="es-EC"/>
        </a:p>
      </dgm:t>
    </dgm:pt>
    <dgm:pt modelId="{C318F05C-032D-4696-88DE-F8107CDC6CE9}" type="sibTrans" cxnId="{11780389-30A1-49E6-8A53-E182647EE985}">
      <dgm:prSet/>
      <dgm:spPr/>
      <dgm:t>
        <a:bodyPr/>
        <a:lstStyle/>
        <a:p>
          <a:endParaRPr lang="es-EC"/>
        </a:p>
      </dgm:t>
    </dgm:pt>
    <dgm:pt modelId="{2B246632-5709-42FE-B25E-10863F19BB0B}" type="pres">
      <dgm:prSet presAssocID="{B4E2DB72-0E70-42E1-B2F9-D1A39C737CE2}" presName="diagram" presStyleCnt="0">
        <dgm:presLayoutVars>
          <dgm:chPref val="1"/>
          <dgm:dir/>
          <dgm:animOne val="branch"/>
          <dgm:animLvl val="lvl"/>
          <dgm:resizeHandles/>
        </dgm:presLayoutVars>
      </dgm:prSet>
      <dgm:spPr/>
      <dgm:t>
        <a:bodyPr/>
        <a:lstStyle/>
        <a:p>
          <a:endParaRPr lang="es-EC"/>
        </a:p>
      </dgm:t>
    </dgm:pt>
    <dgm:pt modelId="{E96056D5-33C4-4797-8554-251DCE57EBDA}" type="pres">
      <dgm:prSet presAssocID="{DAD5FBA5-6D8F-4B18-80B2-8BBDFCBDF02C}" presName="root" presStyleCnt="0"/>
      <dgm:spPr/>
    </dgm:pt>
    <dgm:pt modelId="{940A4F4D-240A-4FF2-848B-864988F2760E}" type="pres">
      <dgm:prSet presAssocID="{DAD5FBA5-6D8F-4B18-80B2-8BBDFCBDF02C}" presName="rootComposite" presStyleCnt="0"/>
      <dgm:spPr/>
    </dgm:pt>
    <dgm:pt modelId="{231E0829-46FE-47C1-B515-BBFD7F844C38}" type="pres">
      <dgm:prSet presAssocID="{DAD5FBA5-6D8F-4B18-80B2-8BBDFCBDF02C}" presName="rootText" presStyleLbl="node1" presStyleIdx="0" presStyleCnt="1" custScaleY="61347" custLinFactNeighborX="-16894"/>
      <dgm:spPr/>
      <dgm:t>
        <a:bodyPr/>
        <a:lstStyle/>
        <a:p>
          <a:endParaRPr lang="es-EC"/>
        </a:p>
      </dgm:t>
    </dgm:pt>
    <dgm:pt modelId="{05186728-A674-4331-803A-2FE539100EAC}" type="pres">
      <dgm:prSet presAssocID="{DAD5FBA5-6D8F-4B18-80B2-8BBDFCBDF02C}" presName="rootConnector" presStyleLbl="node1" presStyleIdx="0" presStyleCnt="1"/>
      <dgm:spPr/>
      <dgm:t>
        <a:bodyPr/>
        <a:lstStyle/>
        <a:p>
          <a:endParaRPr lang="es-EC"/>
        </a:p>
      </dgm:t>
    </dgm:pt>
    <dgm:pt modelId="{A33A2A76-6A25-4E86-9304-D86BDC3FFDBA}" type="pres">
      <dgm:prSet presAssocID="{DAD5FBA5-6D8F-4B18-80B2-8BBDFCBDF02C}" presName="childShape" presStyleCnt="0"/>
      <dgm:spPr/>
    </dgm:pt>
    <dgm:pt modelId="{B1D06592-EC66-451D-97FE-A8DBAAF69BFB}" type="pres">
      <dgm:prSet presAssocID="{B6FF7ECE-24A3-4B54-BF97-640831A22DAE}" presName="Name13" presStyleLbl="parChTrans1D2" presStyleIdx="0" presStyleCnt="1"/>
      <dgm:spPr/>
      <dgm:t>
        <a:bodyPr/>
        <a:lstStyle/>
        <a:p>
          <a:endParaRPr lang="es-EC"/>
        </a:p>
      </dgm:t>
    </dgm:pt>
    <dgm:pt modelId="{AA93F329-3AC0-4D7E-9680-AA42BA50CDBE}" type="pres">
      <dgm:prSet presAssocID="{95512FDA-FDB9-4ABD-A048-CB425C4BE460}" presName="childText" presStyleLbl="bgAcc1" presStyleIdx="0" presStyleCnt="1" custScaleY="49241">
        <dgm:presLayoutVars>
          <dgm:bulletEnabled val="1"/>
        </dgm:presLayoutVars>
      </dgm:prSet>
      <dgm:spPr/>
      <dgm:t>
        <a:bodyPr/>
        <a:lstStyle/>
        <a:p>
          <a:endParaRPr lang="es-EC"/>
        </a:p>
      </dgm:t>
    </dgm:pt>
  </dgm:ptLst>
  <dgm:cxnLst>
    <dgm:cxn modelId="{062DF6DB-0481-4E8D-94D5-3783E904FEC4}" type="presOf" srcId="{DAD5FBA5-6D8F-4B18-80B2-8BBDFCBDF02C}" destId="{231E0829-46FE-47C1-B515-BBFD7F844C38}" srcOrd="0" destOrd="0" presId="urn:microsoft.com/office/officeart/2005/8/layout/hierarchy3"/>
    <dgm:cxn modelId="{4FD5F339-A42E-4E8C-B042-60000F605463}" type="presOf" srcId="{B6FF7ECE-24A3-4B54-BF97-640831A22DAE}" destId="{B1D06592-EC66-451D-97FE-A8DBAAF69BFB}" srcOrd="0" destOrd="0" presId="urn:microsoft.com/office/officeart/2005/8/layout/hierarchy3"/>
    <dgm:cxn modelId="{526689F2-0215-46E2-AA2B-12A867005658}" type="presOf" srcId="{DAD5FBA5-6D8F-4B18-80B2-8BBDFCBDF02C}" destId="{05186728-A674-4331-803A-2FE539100EAC}" srcOrd="1" destOrd="0" presId="urn:microsoft.com/office/officeart/2005/8/layout/hierarchy3"/>
    <dgm:cxn modelId="{11780389-30A1-49E6-8A53-E182647EE985}" srcId="{DAD5FBA5-6D8F-4B18-80B2-8BBDFCBDF02C}" destId="{95512FDA-FDB9-4ABD-A048-CB425C4BE460}" srcOrd="0" destOrd="0" parTransId="{B6FF7ECE-24A3-4B54-BF97-640831A22DAE}" sibTransId="{C318F05C-032D-4696-88DE-F8107CDC6CE9}"/>
    <dgm:cxn modelId="{DFEDD46F-C8EF-4A26-9EC8-7E6DF0DD8FDF}" type="presOf" srcId="{B4E2DB72-0E70-42E1-B2F9-D1A39C737CE2}" destId="{2B246632-5709-42FE-B25E-10863F19BB0B}" srcOrd="0" destOrd="0" presId="urn:microsoft.com/office/officeart/2005/8/layout/hierarchy3"/>
    <dgm:cxn modelId="{C04F7319-3350-4523-A87B-A261B6D42D03}" type="presOf" srcId="{95512FDA-FDB9-4ABD-A048-CB425C4BE460}" destId="{AA93F329-3AC0-4D7E-9680-AA42BA50CDBE}" srcOrd="0" destOrd="0" presId="urn:microsoft.com/office/officeart/2005/8/layout/hierarchy3"/>
    <dgm:cxn modelId="{77F807ED-68A8-4D31-91CB-7521245467F7}" srcId="{B4E2DB72-0E70-42E1-B2F9-D1A39C737CE2}" destId="{DAD5FBA5-6D8F-4B18-80B2-8BBDFCBDF02C}" srcOrd="0" destOrd="0" parTransId="{23A50DAD-E1EE-429D-8ED2-592E9C5DFF67}" sibTransId="{C6F4F24C-61FD-44CC-BAD0-132F19FE47E3}"/>
    <dgm:cxn modelId="{B90A8A6B-FB16-4CE8-A5B4-3BC10B5D74E8}" type="presParOf" srcId="{2B246632-5709-42FE-B25E-10863F19BB0B}" destId="{E96056D5-33C4-4797-8554-251DCE57EBDA}" srcOrd="0" destOrd="0" presId="urn:microsoft.com/office/officeart/2005/8/layout/hierarchy3"/>
    <dgm:cxn modelId="{2C1B4743-328B-4ADE-BC6E-36C521C060BE}" type="presParOf" srcId="{E96056D5-33C4-4797-8554-251DCE57EBDA}" destId="{940A4F4D-240A-4FF2-848B-864988F2760E}" srcOrd="0" destOrd="0" presId="urn:microsoft.com/office/officeart/2005/8/layout/hierarchy3"/>
    <dgm:cxn modelId="{D5099D84-211F-4BC0-B166-F42025734105}" type="presParOf" srcId="{940A4F4D-240A-4FF2-848B-864988F2760E}" destId="{231E0829-46FE-47C1-B515-BBFD7F844C38}" srcOrd="0" destOrd="0" presId="urn:microsoft.com/office/officeart/2005/8/layout/hierarchy3"/>
    <dgm:cxn modelId="{71B854A6-64DA-4E85-BBEB-989DDAB67210}" type="presParOf" srcId="{940A4F4D-240A-4FF2-848B-864988F2760E}" destId="{05186728-A674-4331-803A-2FE539100EAC}" srcOrd="1" destOrd="0" presId="urn:microsoft.com/office/officeart/2005/8/layout/hierarchy3"/>
    <dgm:cxn modelId="{12799BA7-7584-4316-AEB3-788EC0D3A5CE}" type="presParOf" srcId="{E96056D5-33C4-4797-8554-251DCE57EBDA}" destId="{A33A2A76-6A25-4E86-9304-D86BDC3FFDBA}" srcOrd="1" destOrd="0" presId="urn:microsoft.com/office/officeart/2005/8/layout/hierarchy3"/>
    <dgm:cxn modelId="{5A746F1A-3A77-4D85-B2DE-260DCCCA9265}" type="presParOf" srcId="{A33A2A76-6A25-4E86-9304-D86BDC3FFDBA}" destId="{B1D06592-EC66-451D-97FE-A8DBAAF69BFB}" srcOrd="0" destOrd="0" presId="urn:microsoft.com/office/officeart/2005/8/layout/hierarchy3"/>
    <dgm:cxn modelId="{EBF96D8D-3F60-4F94-B064-9ABC8B2458FD}" type="presParOf" srcId="{A33A2A76-6A25-4E86-9304-D86BDC3FFDBA}" destId="{AA93F329-3AC0-4D7E-9680-AA42BA50CDBE}"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F77FB6-3B81-4181-84C4-B8448B5F72F4}" type="doc">
      <dgm:prSet loTypeId="urn:microsoft.com/office/officeart/2005/8/layout/cycle6" loCatId="cycle" qsTypeId="urn:microsoft.com/office/officeart/2005/8/quickstyle/simple2" qsCatId="simple" csTypeId="urn:microsoft.com/office/officeart/2005/8/colors/accent2_1" csCatId="accent2" phldr="1"/>
      <dgm:spPr/>
      <dgm:t>
        <a:bodyPr/>
        <a:lstStyle/>
        <a:p>
          <a:endParaRPr lang="es-EC"/>
        </a:p>
      </dgm:t>
    </dgm:pt>
    <dgm:pt modelId="{8C793CC7-5B50-4B81-A0D0-CC9647E8C6E9}">
      <dgm:prSet phldrT="[Texto]" custT="1"/>
      <dgm:spPr/>
      <dgm:t>
        <a:bodyPr/>
        <a:lstStyle/>
        <a:p>
          <a:r>
            <a:rPr lang="es-EC" sz="1400" dirty="0"/>
            <a:t>Mercado ecuatoriano desde los años ochenta</a:t>
          </a:r>
        </a:p>
      </dgm:t>
    </dgm:pt>
    <dgm:pt modelId="{064D02B9-CCDF-4660-B443-9FA260C74979}" type="parTrans" cxnId="{264D3F24-767A-446B-9B43-581B7DDC91C5}">
      <dgm:prSet/>
      <dgm:spPr/>
      <dgm:t>
        <a:bodyPr/>
        <a:lstStyle/>
        <a:p>
          <a:endParaRPr lang="es-EC"/>
        </a:p>
      </dgm:t>
    </dgm:pt>
    <dgm:pt modelId="{864CD6F1-D2D5-46C8-AFE2-D4DB63986D90}" type="sibTrans" cxnId="{264D3F24-767A-446B-9B43-581B7DDC91C5}">
      <dgm:prSet/>
      <dgm:spPr/>
      <dgm:t>
        <a:bodyPr/>
        <a:lstStyle/>
        <a:p>
          <a:endParaRPr lang="es-EC"/>
        </a:p>
      </dgm:t>
    </dgm:pt>
    <dgm:pt modelId="{0CEB52C4-0ABD-46F6-98A4-F79A95B3276D}">
      <dgm:prSet phldrT="[Texto]" custT="1"/>
      <dgm:spPr/>
      <dgm:t>
        <a:bodyPr/>
        <a:lstStyle/>
        <a:p>
          <a:r>
            <a:rPr lang="es-EC" sz="1400" dirty="0"/>
            <a:t>Descubrió su potencial para cultivar y exportar flores hace dos décadas</a:t>
          </a:r>
        </a:p>
      </dgm:t>
    </dgm:pt>
    <dgm:pt modelId="{E1C10A49-636B-42F5-870C-635A4AEC8892}" type="parTrans" cxnId="{69D8CA63-27A0-4E1C-ADCD-656470AA01FB}">
      <dgm:prSet/>
      <dgm:spPr/>
      <dgm:t>
        <a:bodyPr/>
        <a:lstStyle/>
        <a:p>
          <a:endParaRPr lang="es-EC"/>
        </a:p>
      </dgm:t>
    </dgm:pt>
    <dgm:pt modelId="{A687CAA6-6313-4255-85DA-5D00F1529C80}" type="sibTrans" cxnId="{69D8CA63-27A0-4E1C-ADCD-656470AA01FB}">
      <dgm:prSet/>
      <dgm:spPr/>
      <dgm:t>
        <a:bodyPr/>
        <a:lstStyle/>
        <a:p>
          <a:endParaRPr lang="es-EC"/>
        </a:p>
      </dgm:t>
    </dgm:pt>
    <dgm:pt modelId="{D499926F-8050-412F-A888-06876B1D8709}">
      <dgm:prSet phldrT="[Texto]" custT="1"/>
      <dgm:spPr/>
      <dgm:t>
        <a:bodyPr/>
        <a:lstStyle/>
        <a:p>
          <a:r>
            <a:rPr lang="es-EC" sz="1400" dirty="0"/>
            <a:t>Las primeras que se exportaron son los claveles, crisantemos, </a:t>
          </a:r>
          <a:r>
            <a:rPr lang="es-EC" sz="1400" dirty="0" err="1"/>
            <a:t>gypsofilas</a:t>
          </a:r>
          <a:r>
            <a:rPr lang="es-EC" sz="1400" dirty="0"/>
            <a:t>, rosas</a:t>
          </a:r>
        </a:p>
      </dgm:t>
    </dgm:pt>
    <dgm:pt modelId="{6AC5B452-CE8E-45DB-BBB4-71388A4442B5}" type="parTrans" cxnId="{F811AA43-C088-43C5-BA76-AE66A20A5443}">
      <dgm:prSet/>
      <dgm:spPr/>
      <dgm:t>
        <a:bodyPr/>
        <a:lstStyle/>
        <a:p>
          <a:endParaRPr lang="es-EC"/>
        </a:p>
      </dgm:t>
    </dgm:pt>
    <dgm:pt modelId="{16BF304F-788C-4B8D-82D6-316A8A1DD5D7}" type="sibTrans" cxnId="{F811AA43-C088-43C5-BA76-AE66A20A5443}">
      <dgm:prSet/>
      <dgm:spPr/>
      <dgm:t>
        <a:bodyPr/>
        <a:lstStyle/>
        <a:p>
          <a:endParaRPr lang="es-EC"/>
        </a:p>
      </dgm:t>
    </dgm:pt>
    <dgm:pt modelId="{2853C55B-00EF-4785-BD2B-0C184133818C}">
      <dgm:prSet phldrT="[Texto]" custT="1"/>
      <dgm:spPr/>
      <dgm:t>
        <a:bodyPr/>
        <a:lstStyle/>
        <a:p>
          <a:r>
            <a:rPr lang="es-EC" sz="1400" dirty="0"/>
            <a:t>Los principales países compradores son: EEUU,  Rusia, Holanda, Italia, Canadá, Ucrania, España , Canadá, Alemania, Japón, Francia, Suiza </a:t>
          </a:r>
        </a:p>
      </dgm:t>
    </dgm:pt>
    <dgm:pt modelId="{40E34834-D74A-497F-9C7A-F9B55C3C86B4}" type="parTrans" cxnId="{932A3937-9D33-42D9-93F9-A215A485304E}">
      <dgm:prSet/>
      <dgm:spPr/>
      <dgm:t>
        <a:bodyPr/>
        <a:lstStyle/>
        <a:p>
          <a:endParaRPr lang="es-EC"/>
        </a:p>
      </dgm:t>
    </dgm:pt>
    <dgm:pt modelId="{07ADFF8A-E666-42C3-BD3E-9971C6A317D1}" type="sibTrans" cxnId="{932A3937-9D33-42D9-93F9-A215A485304E}">
      <dgm:prSet/>
      <dgm:spPr/>
      <dgm:t>
        <a:bodyPr/>
        <a:lstStyle/>
        <a:p>
          <a:endParaRPr lang="es-EC"/>
        </a:p>
      </dgm:t>
    </dgm:pt>
    <dgm:pt modelId="{59C7D841-84ED-47E5-A375-36027C6F1039}">
      <dgm:prSet phldrT="[Texto]" custT="1"/>
      <dgm:spPr/>
      <dgm:t>
        <a:bodyPr/>
        <a:lstStyle/>
        <a:p>
          <a:r>
            <a:rPr lang="es-EC" sz="1400" dirty="0"/>
            <a:t>Produce a nivel nacional un aproximado de 4.200 hectáreas de flores</a:t>
          </a:r>
        </a:p>
      </dgm:t>
    </dgm:pt>
    <dgm:pt modelId="{E613FE63-330A-4E04-8A0C-FB4C8257A26A}" type="parTrans" cxnId="{EBF2203D-81F7-44E1-A9D7-65748529F4B0}">
      <dgm:prSet/>
      <dgm:spPr/>
      <dgm:t>
        <a:bodyPr/>
        <a:lstStyle/>
        <a:p>
          <a:endParaRPr lang="es-EC"/>
        </a:p>
      </dgm:t>
    </dgm:pt>
    <dgm:pt modelId="{E71D6543-ACD0-4F81-974E-9A2F7ACA01F8}" type="sibTrans" cxnId="{EBF2203D-81F7-44E1-A9D7-65748529F4B0}">
      <dgm:prSet/>
      <dgm:spPr/>
      <dgm:t>
        <a:bodyPr/>
        <a:lstStyle/>
        <a:p>
          <a:endParaRPr lang="es-EC"/>
        </a:p>
      </dgm:t>
    </dgm:pt>
    <dgm:pt modelId="{D7541BF9-1321-4C35-896F-6B61BC5BA2FD}" type="pres">
      <dgm:prSet presAssocID="{8CF77FB6-3B81-4181-84C4-B8448B5F72F4}" presName="cycle" presStyleCnt="0">
        <dgm:presLayoutVars>
          <dgm:dir/>
          <dgm:resizeHandles val="exact"/>
        </dgm:presLayoutVars>
      </dgm:prSet>
      <dgm:spPr/>
      <dgm:t>
        <a:bodyPr/>
        <a:lstStyle/>
        <a:p>
          <a:endParaRPr lang="es-EC"/>
        </a:p>
      </dgm:t>
    </dgm:pt>
    <dgm:pt modelId="{37975308-0A9A-4D39-83AE-8E5DED4E6E3D}" type="pres">
      <dgm:prSet presAssocID="{8C793CC7-5B50-4B81-A0D0-CC9647E8C6E9}" presName="node" presStyleLbl="node1" presStyleIdx="0" presStyleCnt="5" custScaleX="127023">
        <dgm:presLayoutVars>
          <dgm:bulletEnabled val="1"/>
        </dgm:presLayoutVars>
      </dgm:prSet>
      <dgm:spPr/>
      <dgm:t>
        <a:bodyPr/>
        <a:lstStyle/>
        <a:p>
          <a:endParaRPr lang="es-EC"/>
        </a:p>
      </dgm:t>
    </dgm:pt>
    <dgm:pt modelId="{573B932D-0C62-4C0B-BEC8-97D54FD25BF2}" type="pres">
      <dgm:prSet presAssocID="{8C793CC7-5B50-4B81-A0D0-CC9647E8C6E9}" presName="spNode" presStyleCnt="0"/>
      <dgm:spPr/>
    </dgm:pt>
    <dgm:pt modelId="{0C622A56-4D34-4D66-823A-ACF6AFF46793}" type="pres">
      <dgm:prSet presAssocID="{864CD6F1-D2D5-46C8-AFE2-D4DB63986D90}" presName="sibTrans" presStyleLbl="sibTrans1D1" presStyleIdx="0" presStyleCnt="5"/>
      <dgm:spPr/>
      <dgm:t>
        <a:bodyPr/>
        <a:lstStyle/>
        <a:p>
          <a:endParaRPr lang="es-EC"/>
        </a:p>
      </dgm:t>
    </dgm:pt>
    <dgm:pt modelId="{6416164A-6DB6-4478-B82A-70325D4A47EE}" type="pres">
      <dgm:prSet presAssocID="{0CEB52C4-0ABD-46F6-98A4-F79A95B3276D}" presName="node" presStyleLbl="node1" presStyleIdx="1" presStyleCnt="5" custScaleX="131977" custScaleY="121421" custRadScaleRad="87346" custRadScaleInc="-11329">
        <dgm:presLayoutVars>
          <dgm:bulletEnabled val="1"/>
        </dgm:presLayoutVars>
      </dgm:prSet>
      <dgm:spPr/>
      <dgm:t>
        <a:bodyPr/>
        <a:lstStyle/>
        <a:p>
          <a:endParaRPr lang="es-EC"/>
        </a:p>
      </dgm:t>
    </dgm:pt>
    <dgm:pt modelId="{68DC9B80-EC09-4E65-92CB-92A30127651F}" type="pres">
      <dgm:prSet presAssocID="{0CEB52C4-0ABD-46F6-98A4-F79A95B3276D}" presName="spNode" presStyleCnt="0"/>
      <dgm:spPr/>
    </dgm:pt>
    <dgm:pt modelId="{309D4EBE-0B0A-489D-B3E0-74F74262169B}" type="pres">
      <dgm:prSet presAssocID="{A687CAA6-6313-4255-85DA-5D00F1529C80}" presName="sibTrans" presStyleLbl="sibTrans1D1" presStyleIdx="1" presStyleCnt="5"/>
      <dgm:spPr/>
      <dgm:t>
        <a:bodyPr/>
        <a:lstStyle/>
        <a:p>
          <a:endParaRPr lang="es-EC"/>
        </a:p>
      </dgm:t>
    </dgm:pt>
    <dgm:pt modelId="{498180DE-61F5-47B1-B749-71BE64B8F955}" type="pres">
      <dgm:prSet presAssocID="{D499926F-8050-412F-A888-06876B1D8709}" presName="node" presStyleLbl="node1" presStyleIdx="2" presStyleCnt="5" custScaleX="142956" custRadScaleRad="100065" custRadScaleInc="-39161">
        <dgm:presLayoutVars>
          <dgm:bulletEnabled val="1"/>
        </dgm:presLayoutVars>
      </dgm:prSet>
      <dgm:spPr/>
      <dgm:t>
        <a:bodyPr/>
        <a:lstStyle/>
        <a:p>
          <a:endParaRPr lang="es-EC"/>
        </a:p>
      </dgm:t>
    </dgm:pt>
    <dgm:pt modelId="{F4757B94-5445-4973-915A-F85C1B169070}" type="pres">
      <dgm:prSet presAssocID="{D499926F-8050-412F-A888-06876B1D8709}" presName="spNode" presStyleCnt="0"/>
      <dgm:spPr/>
    </dgm:pt>
    <dgm:pt modelId="{ECBBB32F-9410-46E2-ADB6-F68354A1BCCD}" type="pres">
      <dgm:prSet presAssocID="{16BF304F-788C-4B8D-82D6-316A8A1DD5D7}" presName="sibTrans" presStyleLbl="sibTrans1D1" presStyleIdx="2" presStyleCnt="5"/>
      <dgm:spPr/>
      <dgm:t>
        <a:bodyPr/>
        <a:lstStyle/>
        <a:p>
          <a:endParaRPr lang="es-EC"/>
        </a:p>
      </dgm:t>
    </dgm:pt>
    <dgm:pt modelId="{6AB16BD8-A524-450D-9BC3-BC1322FF8136}" type="pres">
      <dgm:prSet presAssocID="{2853C55B-00EF-4785-BD2B-0C184133818C}" presName="node" presStyleLbl="node1" presStyleIdx="3" presStyleCnt="5" custScaleX="160400" custScaleY="131489" custRadScaleRad="100436" custRadScaleInc="25780">
        <dgm:presLayoutVars>
          <dgm:bulletEnabled val="1"/>
        </dgm:presLayoutVars>
      </dgm:prSet>
      <dgm:spPr/>
      <dgm:t>
        <a:bodyPr/>
        <a:lstStyle/>
        <a:p>
          <a:endParaRPr lang="es-EC"/>
        </a:p>
      </dgm:t>
    </dgm:pt>
    <dgm:pt modelId="{F269A04E-0605-4DAB-AA32-B99252C607D9}" type="pres">
      <dgm:prSet presAssocID="{2853C55B-00EF-4785-BD2B-0C184133818C}" presName="spNode" presStyleCnt="0"/>
      <dgm:spPr/>
    </dgm:pt>
    <dgm:pt modelId="{826D1274-D4DC-477D-A207-67CF798D8522}" type="pres">
      <dgm:prSet presAssocID="{07ADFF8A-E666-42C3-BD3E-9971C6A317D1}" presName="sibTrans" presStyleLbl="sibTrans1D1" presStyleIdx="3" presStyleCnt="5"/>
      <dgm:spPr/>
      <dgm:t>
        <a:bodyPr/>
        <a:lstStyle/>
        <a:p>
          <a:endParaRPr lang="es-EC"/>
        </a:p>
      </dgm:t>
    </dgm:pt>
    <dgm:pt modelId="{B0C5A889-E16E-42C5-AC28-F5840ABCBBBA}" type="pres">
      <dgm:prSet presAssocID="{59C7D841-84ED-47E5-A375-36027C6F1039}" presName="node" presStyleLbl="node1" presStyleIdx="4" presStyleCnt="5" custScaleX="132500" custScaleY="113974" custRadScaleRad="85390" custRadScaleInc="1056">
        <dgm:presLayoutVars>
          <dgm:bulletEnabled val="1"/>
        </dgm:presLayoutVars>
      </dgm:prSet>
      <dgm:spPr/>
      <dgm:t>
        <a:bodyPr/>
        <a:lstStyle/>
        <a:p>
          <a:endParaRPr lang="es-EC"/>
        </a:p>
      </dgm:t>
    </dgm:pt>
    <dgm:pt modelId="{6FD185C6-77E6-4D8A-892D-E2A3EEE64A58}" type="pres">
      <dgm:prSet presAssocID="{59C7D841-84ED-47E5-A375-36027C6F1039}" presName="spNode" presStyleCnt="0"/>
      <dgm:spPr/>
    </dgm:pt>
    <dgm:pt modelId="{AABB27F9-5173-4B8D-85A8-42D7C6AA30EF}" type="pres">
      <dgm:prSet presAssocID="{E71D6543-ACD0-4F81-974E-9A2F7ACA01F8}" presName="sibTrans" presStyleLbl="sibTrans1D1" presStyleIdx="4" presStyleCnt="5"/>
      <dgm:spPr/>
      <dgm:t>
        <a:bodyPr/>
        <a:lstStyle/>
        <a:p>
          <a:endParaRPr lang="es-EC"/>
        </a:p>
      </dgm:t>
    </dgm:pt>
  </dgm:ptLst>
  <dgm:cxnLst>
    <dgm:cxn modelId="{3D98D026-5CDA-4EE8-88FF-601FDCADF075}" type="presOf" srcId="{8C793CC7-5B50-4B81-A0D0-CC9647E8C6E9}" destId="{37975308-0A9A-4D39-83AE-8E5DED4E6E3D}" srcOrd="0" destOrd="0" presId="urn:microsoft.com/office/officeart/2005/8/layout/cycle6"/>
    <dgm:cxn modelId="{264D3F24-767A-446B-9B43-581B7DDC91C5}" srcId="{8CF77FB6-3B81-4181-84C4-B8448B5F72F4}" destId="{8C793CC7-5B50-4B81-A0D0-CC9647E8C6E9}" srcOrd="0" destOrd="0" parTransId="{064D02B9-CCDF-4660-B443-9FA260C74979}" sibTransId="{864CD6F1-D2D5-46C8-AFE2-D4DB63986D90}"/>
    <dgm:cxn modelId="{706535FE-6F1C-414C-AE71-93901CFD7BF2}" type="presOf" srcId="{E71D6543-ACD0-4F81-974E-9A2F7ACA01F8}" destId="{AABB27F9-5173-4B8D-85A8-42D7C6AA30EF}" srcOrd="0" destOrd="0" presId="urn:microsoft.com/office/officeart/2005/8/layout/cycle6"/>
    <dgm:cxn modelId="{A9E5E220-07D0-4D5A-A5DA-12E9528934E3}" type="presOf" srcId="{A687CAA6-6313-4255-85DA-5D00F1529C80}" destId="{309D4EBE-0B0A-489D-B3E0-74F74262169B}" srcOrd="0" destOrd="0" presId="urn:microsoft.com/office/officeart/2005/8/layout/cycle6"/>
    <dgm:cxn modelId="{F811AA43-C088-43C5-BA76-AE66A20A5443}" srcId="{8CF77FB6-3B81-4181-84C4-B8448B5F72F4}" destId="{D499926F-8050-412F-A888-06876B1D8709}" srcOrd="2" destOrd="0" parTransId="{6AC5B452-CE8E-45DB-BBB4-71388A4442B5}" sibTransId="{16BF304F-788C-4B8D-82D6-316A8A1DD5D7}"/>
    <dgm:cxn modelId="{B8C1B526-CB42-43F3-8F8B-04AC8F362AC3}" type="presOf" srcId="{07ADFF8A-E666-42C3-BD3E-9971C6A317D1}" destId="{826D1274-D4DC-477D-A207-67CF798D8522}" srcOrd="0" destOrd="0" presId="urn:microsoft.com/office/officeart/2005/8/layout/cycle6"/>
    <dgm:cxn modelId="{932A3937-9D33-42D9-93F9-A215A485304E}" srcId="{8CF77FB6-3B81-4181-84C4-B8448B5F72F4}" destId="{2853C55B-00EF-4785-BD2B-0C184133818C}" srcOrd="3" destOrd="0" parTransId="{40E34834-D74A-497F-9C7A-F9B55C3C86B4}" sibTransId="{07ADFF8A-E666-42C3-BD3E-9971C6A317D1}"/>
    <dgm:cxn modelId="{D260690C-8331-4DED-A747-DB87FFBF81E6}" type="presOf" srcId="{8CF77FB6-3B81-4181-84C4-B8448B5F72F4}" destId="{D7541BF9-1321-4C35-896F-6B61BC5BA2FD}" srcOrd="0" destOrd="0" presId="urn:microsoft.com/office/officeart/2005/8/layout/cycle6"/>
    <dgm:cxn modelId="{38BEB76C-9CDD-46EF-BE80-4A9BA3E20289}" type="presOf" srcId="{59C7D841-84ED-47E5-A375-36027C6F1039}" destId="{B0C5A889-E16E-42C5-AC28-F5840ABCBBBA}" srcOrd="0" destOrd="0" presId="urn:microsoft.com/office/officeart/2005/8/layout/cycle6"/>
    <dgm:cxn modelId="{D4D4FD7C-D64A-4597-B822-C4C8C1D781C9}" type="presOf" srcId="{864CD6F1-D2D5-46C8-AFE2-D4DB63986D90}" destId="{0C622A56-4D34-4D66-823A-ACF6AFF46793}" srcOrd="0" destOrd="0" presId="urn:microsoft.com/office/officeart/2005/8/layout/cycle6"/>
    <dgm:cxn modelId="{69D8CA63-27A0-4E1C-ADCD-656470AA01FB}" srcId="{8CF77FB6-3B81-4181-84C4-B8448B5F72F4}" destId="{0CEB52C4-0ABD-46F6-98A4-F79A95B3276D}" srcOrd="1" destOrd="0" parTransId="{E1C10A49-636B-42F5-870C-635A4AEC8892}" sibTransId="{A687CAA6-6313-4255-85DA-5D00F1529C80}"/>
    <dgm:cxn modelId="{8EA069FD-801C-4059-BB5A-B731305EA325}" type="presOf" srcId="{2853C55B-00EF-4785-BD2B-0C184133818C}" destId="{6AB16BD8-A524-450D-9BC3-BC1322FF8136}" srcOrd="0" destOrd="0" presId="urn:microsoft.com/office/officeart/2005/8/layout/cycle6"/>
    <dgm:cxn modelId="{56CCB01E-3C8B-4B26-B0F4-66950AE855B1}" type="presOf" srcId="{0CEB52C4-0ABD-46F6-98A4-F79A95B3276D}" destId="{6416164A-6DB6-4478-B82A-70325D4A47EE}" srcOrd="0" destOrd="0" presId="urn:microsoft.com/office/officeart/2005/8/layout/cycle6"/>
    <dgm:cxn modelId="{994286B4-4F86-4A1B-B397-955160C7EA16}" type="presOf" srcId="{D499926F-8050-412F-A888-06876B1D8709}" destId="{498180DE-61F5-47B1-B749-71BE64B8F955}" srcOrd="0" destOrd="0" presId="urn:microsoft.com/office/officeart/2005/8/layout/cycle6"/>
    <dgm:cxn modelId="{EBF2203D-81F7-44E1-A9D7-65748529F4B0}" srcId="{8CF77FB6-3B81-4181-84C4-B8448B5F72F4}" destId="{59C7D841-84ED-47E5-A375-36027C6F1039}" srcOrd="4" destOrd="0" parTransId="{E613FE63-330A-4E04-8A0C-FB4C8257A26A}" sibTransId="{E71D6543-ACD0-4F81-974E-9A2F7ACA01F8}"/>
    <dgm:cxn modelId="{74058252-5380-4590-9ED4-A6C93B814096}" type="presOf" srcId="{16BF304F-788C-4B8D-82D6-316A8A1DD5D7}" destId="{ECBBB32F-9410-46E2-ADB6-F68354A1BCCD}" srcOrd="0" destOrd="0" presId="urn:microsoft.com/office/officeart/2005/8/layout/cycle6"/>
    <dgm:cxn modelId="{57815C9A-8B60-4048-952A-AE394779120C}" type="presParOf" srcId="{D7541BF9-1321-4C35-896F-6B61BC5BA2FD}" destId="{37975308-0A9A-4D39-83AE-8E5DED4E6E3D}" srcOrd="0" destOrd="0" presId="urn:microsoft.com/office/officeart/2005/8/layout/cycle6"/>
    <dgm:cxn modelId="{397DB5EF-3577-4B15-BAC1-B0C1F75D86D9}" type="presParOf" srcId="{D7541BF9-1321-4C35-896F-6B61BC5BA2FD}" destId="{573B932D-0C62-4C0B-BEC8-97D54FD25BF2}" srcOrd="1" destOrd="0" presId="urn:microsoft.com/office/officeart/2005/8/layout/cycle6"/>
    <dgm:cxn modelId="{A8ECBB61-1A7D-4B48-9629-351F122554CE}" type="presParOf" srcId="{D7541BF9-1321-4C35-896F-6B61BC5BA2FD}" destId="{0C622A56-4D34-4D66-823A-ACF6AFF46793}" srcOrd="2" destOrd="0" presId="urn:microsoft.com/office/officeart/2005/8/layout/cycle6"/>
    <dgm:cxn modelId="{EB8AF8AF-38AD-478A-A647-59A752A4EA22}" type="presParOf" srcId="{D7541BF9-1321-4C35-896F-6B61BC5BA2FD}" destId="{6416164A-6DB6-4478-B82A-70325D4A47EE}" srcOrd="3" destOrd="0" presId="urn:microsoft.com/office/officeart/2005/8/layout/cycle6"/>
    <dgm:cxn modelId="{760FF961-7643-4B60-8BC0-DDDEAF2A3BF3}" type="presParOf" srcId="{D7541BF9-1321-4C35-896F-6B61BC5BA2FD}" destId="{68DC9B80-EC09-4E65-92CB-92A30127651F}" srcOrd="4" destOrd="0" presId="urn:microsoft.com/office/officeart/2005/8/layout/cycle6"/>
    <dgm:cxn modelId="{CE809932-0F10-46F2-A32E-7B68EE56F33F}" type="presParOf" srcId="{D7541BF9-1321-4C35-896F-6B61BC5BA2FD}" destId="{309D4EBE-0B0A-489D-B3E0-74F74262169B}" srcOrd="5" destOrd="0" presId="urn:microsoft.com/office/officeart/2005/8/layout/cycle6"/>
    <dgm:cxn modelId="{413BDA73-E40D-4394-B879-B7431879D233}" type="presParOf" srcId="{D7541BF9-1321-4C35-896F-6B61BC5BA2FD}" destId="{498180DE-61F5-47B1-B749-71BE64B8F955}" srcOrd="6" destOrd="0" presId="urn:microsoft.com/office/officeart/2005/8/layout/cycle6"/>
    <dgm:cxn modelId="{A39D7915-A587-4143-AF75-9D7E6730E662}" type="presParOf" srcId="{D7541BF9-1321-4C35-896F-6B61BC5BA2FD}" destId="{F4757B94-5445-4973-915A-F85C1B169070}" srcOrd="7" destOrd="0" presId="urn:microsoft.com/office/officeart/2005/8/layout/cycle6"/>
    <dgm:cxn modelId="{9DA6F6CE-FC41-45F9-BD5D-C6A72A019FB3}" type="presParOf" srcId="{D7541BF9-1321-4C35-896F-6B61BC5BA2FD}" destId="{ECBBB32F-9410-46E2-ADB6-F68354A1BCCD}" srcOrd="8" destOrd="0" presId="urn:microsoft.com/office/officeart/2005/8/layout/cycle6"/>
    <dgm:cxn modelId="{1FA9A2DC-686A-4EDF-B579-3AE5D03A038D}" type="presParOf" srcId="{D7541BF9-1321-4C35-896F-6B61BC5BA2FD}" destId="{6AB16BD8-A524-450D-9BC3-BC1322FF8136}" srcOrd="9" destOrd="0" presId="urn:microsoft.com/office/officeart/2005/8/layout/cycle6"/>
    <dgm:cxn modelId="{C3E3FBED-8DE8-49CE-8A0C-2805B529D8B6}" type="presParOf" srcId="{D7541BF9-1321-4C35-896F-6B61BC5BA2FD}" destId="{F269A04E-0605-4DAB-AA32-B99252C607D9}" srcOrd="10" destOrd="0" presId="urn:microsoft.com/office/officeart/2005/8/layout/cycle6"/>
    <dgm:cxn modelId="{FD259198-21CB-44D1-A2AD-CA8AF03F0E99}" type="presParOf" srcId="{D7541BF9-1321-4C35-896F-6B61BC5BA2FD}" destId="{826D1274-D4DC-477D-A207-67CF798D8522}" srcOrd="11" destOrd="0" presId="urn:microsoft.com/office/officeart/2005/8/layout/cycle6"/>
    <dgm:cxn modelId="{8EBCDF18-AC40-4552-8376-7BF9814E2F26}" type="presParOf" srcId="{D7541BF9-1321-4C35-896F-6B61BC5BA2FD}" destId="{B0C5A889-E16E-42C5-AC28-F5840ABCBBBA}" srcOrd="12" destOrd="0" presId="urn:microsoft.com/office/officeart/2005/8/layout/cycle6"/>
    <dgm:cxn modelId="{3A97C572-0938-4570-9D1D-32E0D01FCA8A}" type="presParOf" srcId="{D7541BF9-1321-4C35-896F-6B61BC5BA2FD}" destId="{6FD185C6-77E6-4D8A-892D-E2A3EEE64A58}" srcOrd="13" destOrd="0" presId="urn:microsoft.com/office/officeart/2005/8/layout/cycle6"/>
    <dgm:cxn modelId="{6D9B7802-9177-4B40-8D85-20DF3BB15F61}" type="presParOf" srcId="{D7541BF9-1321-4C35-896F-6B61BC5BA2FD}" destId="{AABB27F9-5173-4B8D-85A8-42D7C6AA30EF}" srcOrd="14" destOrd="0" presId="urn:microsoft.com/office/officeart/2005/8/layout/cycle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874DC-76E4-464F-A23E-66D73EA9B166}">
      <dsp:nvSpPr>
        <dsp:cNvPr id="0" name=""/>
        <dsp:cNvSpPr/>
      </dsp:nvSpPr>
      <dsp:spPr>
        <a:xfrm>
          <a:off x="4050" y="0"/>
          <a:ext cx="1625903" cy="119738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Analizar los resultados obtenidos en los estados financieros </a:t>
          </a:r>
        </a:p>
      </dsp:txBody>
      <dsp:txXfrm>
        <a:off x="39120" y="35070"/>
        <a:ext cx="1555763" cy="1127247"/>
      </dsp:txXfrm>
    </dsp:sp>
    <dsp:sp modelId="{66011ECC-45AB-438B-8268-47CF88B9876B}">
      <dsp:nvSpPr>
        <dsp:cNvPr id="0" name=""/>
        <dsp:cNvSpPr/>
      </dsp:nvSpPr>
      <dsp:spPr>
        <a:xfrm>
          <a:off x="1792544" y="397081"/>
          <a:ext cx="344691" cy="403224"/>
        </a:xfrm>
        <a:prstGeom prst="rightArrow">
          <a:avLst>
            <a:gd name="adj1" fmla="val 60000"/>
            <a:gd name="adj2" fmla="val 5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latin typeface="Times New Roman" panose="02020603050405020304" pitchFamily="18" charset="0"/>
            <a:cs typeface="Times New Roman" panose="02020603050405020304" pitchFamily="18" charset="0"/>
          </a:endParaRPr>
        </a:p>
      </dsp:txBody>
      <dsp:txXfrm>
        <a:off x="1792544" y="477726"/>
        <a:ext cx="241284" cy="241934"/>
      </dsp:txXfrm>
    </dsp:sp>
    <dsp:sp modelId="{93382DC2-32FF-4D3B-9868-A71FF302DD05}">
      <dsp:nvSpPr>
        <dsp:cNvPr id="0" name=""/>
        <dsp:cNvSpPr/>
      </dsp:nvSpPr>
      <dsp:spPr>
        <a:xfrm>
          <a:off x="2280315" y="0"/>
          <a:ext cx="1625903" cy="1197387"/>
        </a:xfrm>
        <a:prstGeom prst="roundRect">
          <a:avLst>
            <a:gd name="adj" fmla="val 10000"/>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Analizar la normativa vigente </a:t>
          </a:r>
        </a:p>
      </dsp:txBody>
      <dsp:txXfrm>
        <a:off x="2315385" y="35070"/>
        <a:ext cx="1555763" cy="1127247"/>
      </dsp:txXfrm>
    </dsp:sp>
    <dsp:sp modelId="{B3F8D328-E0D4-48FE-B489-57D3146E7622}">
      <dsp:nvSpPr>
        <dsp:cNvPr id="0" name=""/>
        <dsp:cNvSpPr/>
      </dsp:nvSpPr>
      <dsp:spPr>
        <a:xfrm>
          <a:off x="4068810" y="397081"/>
          <a:ext cx="344691" cy="403224"/>
        </a:xfrm>
        <a:prstGeom prst="rightArrow">
          <a:avLst>
            <a:gd name="adj1" fmla="val 60000"/>
            <a:gd name="adj2" fmla="val 5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latin typeface="Times New Roman" panose="02020603050405020304" pitchFamily="18" charset="0"/>
            <a:cs typeface="Times New Roman" panose="02020603050405020304" pitchFamily="18" charset="0"/>
          </a:endParaRPr>
        </a:p>
      </dsp:txBody>
      <dsp:txXfrm>
        <a:off x="4068810" y="477726"/>
        <a:ext cx="241284" cy="241934"/>
      </dsp:txXfrm>
    </dsp:sp>
    <dsp:sp modelId="{1ABE4E25-7B2C-4EE1-9165-608D1C6C59CD}">
      <dsp:nvSpPr>
        <dsp:cNvPr id="0" name=""/>
        <dsp:cNvSpPr/>
      </dsp:nvSpPr>
      <dsp:spPr>
        <a:xfrm>
          <a:off x="4556581" y="0"/>
          <a:ext cx="1776072" cy="1197387"/>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Determinar el impacto financiero </a:t>
          </a:r>
          <a:r>
            <a:rPr lang="es-EC" sz="1600" kern="1200" dirty="0" smtClean="0">
              <a:latin typeface="Times New Roman" panose="02020603050405020304" pitchFamily="18" charset="0"/>
              <a:cs typeface="Times New Roman" panose="02020603050405020304" pitchFamily="18" charset="0"/>
            </a:rPr>
            <a:t>que </a:t>
          </a:r>
          <a:r>
            <a:rPr lang="es-EC" sz="1600" kern="1200" dirty="0">
              <a:latin typeface="Times New Roman" panose="02020603050405020304" pitchFamily="18" charset="0"/>
              <a:cs typeface="Times New Roman" panose="02020603050405020304" pitchFamily="18" charset="0"/>
            </a:rPr>
            <a:t>originará </a:t>
          </a:r>
          <a:r>
            <a:rPr lang="es-EC" sz="1600" kern="1200" dirty="0" smtClean="0">
              <a:latin typeface="Times New Roman" panose="02020603050405020304" pitchFamily="18" charset="0"/>
              <a:cs typeface="Times New Roman" panose="02020603050405020304" pitchFamily="18" charset="0"/>
            </a:rPr>
            <a:t>en los ingresos</a:t>
          </a:r>
          <a:endParaRPr lang="es-EC" sz="1600" kern="1200" dirty="0">
            <a:latin typeface="Times New Roman" panose="02020603050405020304" pitchFamily="18" charset="0"/>
            <a:cs typeface="Times New Roman" panose="02020603050405020304" pitchFamily="18" charset="0"/>
          </a:endParaRPr>
        </a:p>
      </dsp:txBody>
      <dsp:txXfrm>
        <a:off x="4591651" y="35070"/>
        <a:ext cx="1705932" cy="11272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B4640-F9E3-486A-BBC1-D92ED4D07FA7}">
      <dsp:nvSpPr>
        <dsp:cNvPr id="0" name=""/>
        <dsp:cNvSpPr/>
      </dsp:nvSpPr>
      <dsp:spPr>
        <a:xfrm rot="5400000">
          <a:off x="880738" y="183972"/>
          <a:ext cx="1568380" cy="2609750"/>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BE777-4DF2-4F1B-BC86-BB31E136FFC4}">
      <dsp:nvSpPr>
        <dsp:cNvPr id="0" name=""/>
        <dsp:cNvSpPr/>
      </dsp:nvSpPr>
      <dsp:spPr>
        <a:xfrm>
          <a:off x="648063" y="974854"/>
          <a:ext cx="3329330" cy="2065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H0: La aplicación de la NIIF 15 provocará cambios significativos en los resultados de los estados financieros de las florícolas de Pichincha.</a:t>
          </a:r>
        </a:p>
      </dsp:txBody>
      <dsp:txXfrm>
        <a:off x="648063" y="974854"/>
        <a:ext cx="3329330" cy="2065257"/>
      </dsp:txXfrm>
    </dsp:sp>
    <dsp:sp modelId="{87A5B0A2-1F26-43D2-BCE0-1B79DB3EC7D7}">
      <dsp:nvSpPr>
        <dsp:cNvPr id="0" name=""/>
        <dsp:cNvSpPr/>
      </dsp:nvSpPr>
      <dsp:spPr>
        <a:xfrm>
          <a:off x="3371881" y="74770"/>
          <a:ext cx="444546" cy="444546"/>
        </a:xfrm>
        <a:prstGeom prst="triangle">
          <a:avLst>
            <a:gd name="adj" fmla="val 10000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45CF10-8FE9-4D44-A527-EE1B746E9349}">
      <dsp:nvSpPr>
        <dsp:cNvPr id="0" name=""/>
        <dsp:cNvSpPr/>
      </dsp:nvSpPr>
      <dsp:spPr>
        <a:xfrm rot="5400000">
          <a:off x="4699674" y="-599392"/>
          <a:ext cx="1568380" cy="2609750"/>
        </a:xfrm>
        <a:prstGeom prst="corner">
          <a:avLst>
            <a:gd name="adj1" fmla="val 16120"/>
            <a:gd name="adj2" fmla="val 161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49C94-DE3C-4AA1-8E51-DBA2B11BBD10}">
      <dsp:nvSpPr>
        <dsp:cNvPr id="0" name=""/>
        <dsp:cNvSpPr/>
      </dsp:nvSpPr>
      <dsp:spPr>
        <a:xfrm>
          <a:off x="4534770" y="159271"/>
          <a:ext cx="3026076" cy="2065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C" sz="1800" kern="1200" dirty="0">
              <a:latin typeface="Times New Roman" panose="02020603050405020304" pitchFamily="18" charset="0"/>
              <a:cs typeface="Times New Roman" panose="02020603050405020304" pitchFamily="18" charset="0"/>
            </a:rPr>
            <a:t>H1: La aplicación de la NIIF 15 no provocará cambios significativos en los resultados de los estados financieros de las florícolas de Pichincha.</a:t>
          </a:r>
        </a:p>
      </dsp:txBody>
      <dsp:txXfrm>
        <a:off x="4534770" y="159271"/>
        <a:ext cx="3026076" cy="2065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43A3F-134C-4A23-95EE-CE11B91CAA6F}">
      <dsp:nvSpPr>
        <dsp:cNvPr id="0" name=""/>
        <dsp:cNvSpPr/>
      </dsp:nvSpPr>
      <dsp:spPr>
        <a:xfrm>
          <a:off x="843" y="0"/>
          <a:ext cx="2193993" cy="4968552"/>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a:t>IASB</a:t>
          </a:r>
        </a:p>
        <a:p>
          <a:pPr lvl="0" algn="ctr" defTabSz="933450">
            <a:lnSpc>
              <a:spcPct val="90000"/>
            </a:lnSpc>
            <a:spcBef>
              <a:spcPct val="0"/>
            </a:spcBef>
            <a:spcAft>
              <a:spcPct val="35000"/>
            </a:spcAft>
          </a:pPr>
          <a:r>
            <a:rPr lang="es-EC" sz="2100" kern="1200" dirty="0"/>
            <a:t>International Accounting Standards Board</a:t>
          </a:r>
        </a:p>
      </dsp:txBody>
      <dsp:txXfrm>
        <a:off x="843" y="0"/>
        <a:ext cx="2193993" cy="1490565"/>
      </dsp:txXfrm>
    </dsp:sp>
    <dsp:sp modelId="{4909E326-B530-4940-AD86-5AB79AFCDE90}">
      <dsp:nvSpPr>
        <dsp:cNvPr id="0" name=""/>
        <dsp:cNvSpPr/>
      </dsp:nvSpPr>
      <dsp:spPr>
        <a:xfrm>
          <a:off x="220243" y="1492021"/>
          <a:ext cx="1755195" cy="149808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C" sz="1700" kern="1200" dirty="0"/>
            <a:t>Es un organismo independiente del sector privado que desarrolla y aprueba las NIIF</a:t>
          </a:r>
        </a:p>
      </dsp:txBody>
      <dsp:txXfrm>
        <a:off x="264120" y="1535898"/>
        <a:ext cx="1667441" cy="1410332"/>
      </dsp:txXfrm>
    </dsp:sp>
    <dsp:sp modelId="{CBA88556-737F-49D2-BB7A-9004C61A36E2}">
      <dsp:nvSpPr>
        <dsp:cNvPr id="0" name=""/>
        <dsp:cNvSpPr/>
      </dsp:nvSpPr>
      <dsp:spPr>
        <a:xfrm>
          <a:off x="220243" y="3220582"/>
          <a:ext cx="1755195" cy="1498086"/>
        </a:xfrm>
        <a:prstGeom prst="roundRect">
          <a:avLst>
            <a:gd name="adj" fmla="val 10000"/>
          </a:avLst>
        </a:prstGeom>
        <a:gradFill rotWithShape="0">
          <a:gsLst>
            <a:gs pos="0">
              <a:schemeClr val="accent5">
                <a:hueOff val="-1986775"/>
                <a:satOff val="7962"/>
                <a:lumOff val="1726"/>
                <a:alphaOff val="0"/>
                <a:tint val="50000"/>
                <a:satMod val="300000"/>
              </a:schemeClr>
            </a:gs>
            <a:gs pos="35000">
              <a:schemeClr val="accent5">
                <a:hueOff val="-1986775"/>
                <a:satOff val="7962"/>
                <a:lumOff val="1726"/>
                <a:alphaOff val="0"/>
                <a:tint val="37000"/>
                <a:satMod val="300000"/>
              </a:schemeClr>
            </a:gs>
            <a:gs pos="100000">
              <a:schemeClr val="accent5">
                <a:hueOff val="-1986775"/>
                <a:satOff val="7962"/>
                <a:lumOff val="1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C" sz="1700" kern="1200" dirty="0"/>
            <a:t>Se constituyó en el año 2001 para sustituir al IASC </a:t>
          </a:r>
        </a:p>
      </dsp:txBody>
      <dsp:txXfrm>
        <a:off x="264120" y="3264459"/>
        <a:ext cx="1667441" cy="1410332"/>
      </dsp:txXfrm>
    </dsp:sp>
    <dsp:sp modelId="{286E90C8-9E69-46F4-A2A5-6CFA5E294812}">
      <dsp:nvSpPr>
        <dsp:cNvPr id="0" name=""/>
        <dsp:cNvSpPr/>
      </dsp:nvSpPr>
      <dsp:spPr>
        <a:xfrm>
          <a:off x="2359387" y="0"/>
          <a:ext cx="2193993" cy="4968552"/>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1" kern="1200" dirty="0"/>
            <a:t>FASB</a:t>
          </a:r>
        </a:p>
        <a:p>
          <a:pPr lvl="0" algn="ctr" defTabSz="933450">
            <a:lnSpc>
              <a:spcPct val="90000"/>
            </a:lnSpc>
            <a:spcBef>
              <a:spcPct val="0"/>
            </a:spcBef>
            <a:spcAft>
              <a:spcPct val="35000"/>
            </a:spcAft>
          </a:pPr>
          <a:r>
            <a:rPr lang="es-EC" sz="2100" kern="1200" dirty="0"/>
            <a:t>Financial Accounting Standards Board</a:t>
          </a:r>
        </a:p>
      </dsp:txBody>
      <dsp:txXfrm>
        <a:off x="2359387" y="0"/>
        <a:ext cx="2193993" cy="1490565"/>
      </dsp:txXfrm>
    </dsp:sp>
    <dsp:sp modelId="{EF3E981F-7635-4D19-8277-62B986F1B93C}">
      <dsp:nvSpPr>
        <dsp:cNvPr id="0" name=""/>
        <dsp:cNvSpPr/>
      </dsp:nvSpPr>
      <dsp:spPr>
        <a:xfrm>
          <a:off x="2452351" y="1490968"/>
          <a:ext cx="2008065" cy="1745829"/>
        </a:xfrm>
        <a:prstGeom prst="roundRect">
          <a:avLst>
            <a:gd name="adj" fmla="val 10000"/>
          </a:avLst>
        </a:prstGeom>
        <a:gradFill rotWithShape="0">
          <a:gsLst>
            <a:gs pos="0">
              <a:schemeClr val="accent5">
                <a:hueOff val="-3973551"/>
                <a:satOff val="15924"/>
                <a:lumOff val="3451"/>
                <a:alphaOff val="0"/>
                <a:tint val="50000"/>
                <a:satMod val="300000"/>
              </a:schemeClr>
            </a:gs>
            <a:gs pos="35000">
              <a:schemeClr val="accent5">
                <a:hueOff val="-3973551"/>
                <a:satOff val="15924"/>
                <a:lumOff val="3451"/>
                <a:alphaOff val="0"/>
                <a:tint val="37000"/>
                <a:satMod val="300000"/>
              </a:schemeClr>
            </a:gs>
            <a:gs pos="100000">
              <a:schemeClr val="accent5">
                <a:hueOff val="-3973551"/>
                <a:satOff val="15924"/>
                <a:lumOff val="345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a:t>Es un organismo que emite normas consistentes, que indican la naturaleza, función y límites de la información financiera. </a:t>
          </a:r>
        </a:p>
      </dsp:txBody>
      <dsp:txXfrm>
        <a:off x="2503485" y="1542102"/>
        <a:ext cx="1905797" cy="1643561"/>
      </dsp:txXfrm>
    </dsp:sp>
    <dsp:sp modelId="{A04F58DD-A368-4E12-9CC4-28DAA53F6C80}">
      <dsp:nvSpPr>
        <dsp:cNvPr id="0" name=""/>
        <dsp:cNvSpPr/>
      </dsp:nvSpPr>
      <dsp:spPr>
        <a:xfrm>
          <a:off x="2578786" y="3434520"/>
          <a:ext cx="1755195" cy="1285200"/>
        </a:xfrm>
        <a:prstGeom prst="roundRect">
          <a:avLst>
            <a:gd name="adj" fmla="val 10000"/>
          </a:avLst>
        </a:prstGeom>
        <a:gradFill rotWithShape="0">
          <a:gsLst>
            <a:gs pos="0">
              <a:schemeClr val="accent5">
                <a:hueOff val="-5960326"/>
                <a:satOff val="23887"/>
                <a:lumOff val="5177"/>
                <a:alphaOff val="0"/>
                <a:tint val="50000"/>
                <a:satMod val="300000"/>
              </a:schemeClr>
            </a:gs>
            <a:gs pos="35000">
              <a:schemeClr val="accent5">
                <a:hueOff val="-5960326"/>
                <a:satOff val="23887"/>
                <a:lumOff val="5177"/>
                <a:alphaOff val="0"/>
                <a:tint val="37000"/>
                <a:satMod val="300000"/>
              </a:schemeClr>
            </a:gs>
            <a:gs pos="100000">
              <a:schemeClr val="accent5">
                <a:hueOff val="-5960326"/>
                <a:satOff val="23887"/>
                <a:lumOff val="5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C" sz="1700" kern="1200" dirty="0"/>
            <a:t>En 1972  remplazó a la APB </a:t>
          </a:r>
        </a:p>
      </dsp:txBody>
      <dsp:txXfrm>
        <a:off x="2616428" y="3472162"/>
        <a:ext cx="1679911" cy="1209916"/>
      </dsp:txXfrm>
    </dsp:sp>
    <dsp:sp modelId="{4408E360-9927-465D-BB83-4E0A29509F95}">
      <dsp:nvSpPr>
        <dsp:cNvPr id="0" name=""/>
        <dsp:cNvSpPr/>
      </dsp:nvSpPr>
      <dsp:spPr>
        <a:xfrm>
          <a:off x="4717930" y="0"/>
          <a:ext cx="2193993" cy="4968552"/>
        </a:xfrm>
        <a:prstGeom prst="roundRect">
          <a:avLst>
            <a:gd name="adj" fmla="val 10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a:t>Trabajo conjunto del IASB y FASB</a:t>
          </a:r>
        </a:p>
      </dsp:txBody>
      <dsp:txXfrm>
        <a:off x="4717930" y="0"/>
        <a:ext cx="2193993" cy="1490565"/>
      </dsp:txXfrm>
    </dsp:sp>
    <dsp:sp modelId="{E78BFB57-B4A1-4770-BC59-2FDF037FAB2A}">
      <dsp:nvSpPr>
        <dsp:cNvPr id="0" name=""/>
        <dsp:cNvSpPr/>
      </dsp:nvSpPr>
      <dsp:spPr>
        <a:xfrm>
          <a:off x="4789094" y="1491043"/>
          <a:ext cx="2051664" cy="1674716"/>
        </a:xfrm>
        <a:prstGeom prst="roundRect">
          <a:avLst>
            <a:gd name="adj" fmla="val 10000"/>
          </a:avLst>
        </a:prstGeom>
        <a:gradFill rotWithShape="0">
          <a:gsLst>
            <a:gs pos="0">
              <a:schemeClr val="accent5">
                <a:hueOff val="-7947101"/>
                <a:satOff val="31849"/>
                <a:lumOff val="6902"/>
                <a:alphaOff val="0"/>
                <a:tint val="50000"/>
                <a:satMod val="300000"/>
              </a:schemeClr>
            </a:gs>
            <a:gs pos="35000">
              <a:schemeClr val="accent5">
                <a:hueOff val="-7947101"/>
                <a:satOff val="31849"/>
                <a:lumOff val="6902"/>
                <a:alphaOff val="0"/>
                <a:tint val="37000"/>
                <a:satMod val="300000"/>
              </a:schemeClr>
            </a:gs>
            <a:gs pos="100000">
              <a:schemeClr val="accent5">
                <a:hueOff val="-7947101"/>
                <a:satOff val="31849"/>
                <a:lumOff val="690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a:t>2002 para mejorar las normas respectivas y posibilitar su convergencia de la información financiera. </a:t>
          </a:r>
        </a:p>
      </dsp:txBody>
      <dsp:txXfrm>
        <a:off x="4838145" y="1540094"/>
        <a:ext cx="1953562" cy="1576614"/>
      </dsp:txXfrm>
    </dsp:sp>
    <dsp:sp modelId="{3EC58DDF-6FFC-42AE-9B63-F25576B9B334}">
      <dsp:nvSpPr>
        <dsp:cNvPr id="0" name=""/>
        <dsp:cNvSpPr/>
      </dsp:nvSpPr>
      <dsp:spPr>
        <a:xfrm>
          <a:off x="4789094" y="3372945"/>
          <a:ext cx="2051664" cy="1346700"/>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s-EC" sz="1700" kern="1200" dirty="0"/>
            <a:t>Desde el 2006 para mejorar y alinear sus Marcos Conceptuales</a:t>
          </a:r>
        </a:p>
      </dsp:txBody>
      <dsp:txXfrm>
        <a:off x="4828537" y="3412388"/>
        <a:ext cx="1972778" cy="1267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4B100-A24F-4740-9F31-8606A8E96533}" type="datetimeFigureOut">
              <a:rPr lang="es-EC" smtClean="0"/>
              <a:t>26/9/2017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88C29-D30E-4F7C-8EB0-0B3F662A6546}" type="slidenum">
              <a:rPr lang="es-EC" smtClean="0"/>
              <a:t>‹Nº›</a:t>
            </a:fld>
            <a:endParaRPr lang="es-EC"/>
          </a:p>
        </p:txBody>
      </p:sp>
    </p:spTree>
    <p:extLst>
      <p:ext uri="{BB962C8B-B14F-4D97-AF65-F5344CB8AC3E}">
        <p14:creationId xmlns:p14="http://schemas.microsoft.com/office/powerpoint/2010/main" val="392438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B88C29-D30E-4F7C-8EB0-0B3F662A6546}" type="slidenum">
              <a:rPr lang="es-EC" smtClean="0"/>
              <a:t>7</a:t>
            </a:fld>
            <a:endParaRPr lang="es-EC"/>
          </a:p>
        </p:txBody>
      </p:sp>
    </p:spTree>
    <p:extLst>
      <p:ext uri="{BB962C8B-B14F-4D97-AF65-F5344CB8AC3E}">
        <p14:creationId xmlns:p14="http://schemas.microsoft.com/office/powerpoint/2010/main" val="246515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9B88C29-D30E-4F7C-8EB0-0B3F662A6546}" type="slidenum">
              <a:rPr lang="es-EC" smtClean="0"/>
              <a:t>9</a:t>
            </a:fld>
            <a:endParaRPr lang="es-EC"/>
          </a:p>
        </p:txBody>
      </p:sp>
    </p:spTree>
    <p:extLst>
      <p:ext uri="{BB962C8B-B14F-4D97-AF65-F5344CB8AC3E}">
        <p14:creationId xmlns:p14="http://schemas.microsoft.com/office/powerpoint/2010/main" val="51984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3CD2AD81-B40A-454B-8211-75313CDB9510}" type="datetimeFigureOut">
              <a:rPr lang="es-EC" smtClean="0"/>
              <a:t>26/9/2017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5674D32-F58E-4C67-B79A-6DAE96476D5F}" type="slidenum">
              <a:rPr lang="es-EC" smtClean="0"/>
              <a:t>‹Nº›</a:t>
            </a:fld>
            <a:endParaRPr lang="es-EC"/>
          </a:p>
        </p:txBody>
      </p:sp>
    </p:spTree>
    <p:extLst>
      <p:ext uri="{BB962C8B-B14F-4D97-AF65-F5344CB8AC3E}">
        <p14:creationId xmlns:p14="http://schemas.microsoft.com/office/powerpoint/2010/main" val="44826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3CD2AD81-B40A-454B-8211-75313CDB9510}" type="datetimeFigureOut">
              <a:rPr lang="es-EC" smtClean="0"/>
              <a:t>26/9/2017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5674D32-F58E-4C67-B79A-6DAE96476D5F}" type="slidenum">
              <a:rPr lang="es-EC" smtClean="0"/>
              <a:t>‹Nº›</a:t>
            </a:fld>
            <a:endParaRPr lang="es-EC"/>
          </a:p>
        </p:txBody>
      </p:sp>
    </p:spTree>
    <p:extLst>
      <p:ext uri="{BB962C8B-B14F-4D97-AF65-F5344CB8AC3E}">
        <p14:creationId xmlns:p14="http://schemas.microsoft.com/office/powerpoint/2010/main" val="306111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3CD2AD81-B40A-454B-8211-75313CDB9510}" type="datetimeFigureOut">
              <a:rPr lang="es-EC" smtClean="0"/>
              <a:t>26/9/2017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5674D32-F58E-4C67-B79A-6DAE96476D5F}" type="slidenum">
              <a:rPr lang="es-EC" smtClean="0"/>
              <a:t>‹Nº›</a:t>
            </a:fld>
            <a:endParaRPr lang="es-EC"/>
          </a:p>
        </p:txBody>
      </p:sp>
    </p:spTree>
    <p:extLst>
      <p:ext uri="{BB962C8B-B14F-4D97-AF65-F5344CB8AC3E}">
        <p14:creationId xmlns:p14="http://schemas.microsoft.com/office/powerpoint/2010/main" val="207042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3CD2AD81-B40A-454B-8211-75313CDB9510}" type="datetimeFigureOut">
              <a:rPr lang="es-EC" smtClean="0"/>
              <a:t>26/9/2017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5674D32-F58E-4C67-B79A-6DAE96476D5F}" type="slidenum">
              <a:rPr lang="es-EC" smtClean="0"/>
              <a:t>‹Nº›</a:t>
            </a:fld>
            <a:endParaRPr lang="es-EC"/>
          </a:p>
        </p:txBody>
      </p:sp>
    </p:spTree>
    <p:extLst>
      <p:ext uri="{BB962C8B-B14F-4D97-AF65-F5344CB8AC3E}">
        <p14:creationId xmlns:p14="http://schemas.microsoft.com/office/powerpoint/2010/main" val="197475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CD2AD81-B40A-454B-8211-75313CDB9510}" type="datetimeFigureOut">
              <a:rPr lang="es-EC" smtClean="0"/>
              <a:t>26/9/2017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5674D32-F58E-4C67-B79A-6DAE96476D5F}" type="slidenum">
              <a:rPr lang="es-EC" smtClean="0"/>
              <a:t>‹Nº›</a:t>
            </a:fld>
            <a:endParaRPr lang="es-EC"/>
          </a:p>
        </p:txBody>
      </p:sp>
    </p:spTree>
    <p:extLst>
      <p:ext uri="{BB962C8B-B14F-4D97-AF65-F5344CB8AC3E}">
        <p14:creationId xmlns:p14="http://schemas.microsoft.com/office/powerpoint/2010/main" val="330163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3CD2AD81-B40A-454B-8211-75313CDB9510}" type="datetimeFigureOut">
              <a:rPr lang="es-EC" smtClean="0"/>
              <a:t>26/9/2017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5674D32-F58E-4C67-B79A-6DAE96476D5F}" type="slidenum">
              <a:rPr lang="es-EC" smtClean="0"/>
              <a:t>‹Nº›</a:t>
            </a:fld>
            <a:endParaRPr lang="es-EC"/>
          </a:p>
        </p:txBody>
      </p:sp>
    </p:spTree>
    <p:extLst>
      <p:ext uri="{BB962C8B-B14F-4D97-AF65-F5344CB8AC3E}">
        <p14:creationId xmlns:p14="http://schemas.microsoft.com/office/powerpoint/2010/main" val="297778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3CD2AD81-B40A-454B-8211-75313CDB9510}" type="datetimeFigureOut">
              <a:rPr lang="es-EC" smtClean="0"/>
              <a:t>26/9/2017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55674D32-F58E-4C67-B79A-6DAE96476D5F}" type="slidenum">
              <a:rPr lang="es-EC" smtClean="0"/>
              <a:t>‹Nº›</a:t>
            </a:fld>
            <a:endParaRPr lang="es-EC"/>
          </a:p>
        </p:txBody>
      </p:sp>
    </p:spTree>
    <p:extLst>
      <p:ext uri="{BB962C8B-B14F-4D97-AF65-F5344CB8AC3E}">
        <p14:creationId xmlns:p14="http://schemas.microsoft.com/office/powerpoint/2010/main" val="79993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3CD2AD81-B40A-454B-8211-75313CDB9510}" type="datetimeFigureOut">
              <a:rPr lang="es-EC" smtClean="0"/>
              <a:t>26/9/2017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55674D32-F58E-4C67-B79A-6DAE96476D5F}" type="slidenum">
              <a:rPr lang="es-EC" smtClean="0"/>
              <a:t>‹Nº›</a:t>
            </a:fld>
            <a:endParaRPr lang="es-EC"/>
          </a:p>
        </p:txBody>
      </p:sp>
    </p:spTree>
    <p:extLst>
      <p:ext uri="{BB962C8B-B14F-4D97-AF65-F5344CB8AC3E}">
        <p14:creationId xmlns:p14="http://schemas.microsoft.com/office/powerpoint/2010/main" val="312736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D2AD81-B40A-454B-8211-75313CDB9510}" type="datetimeFigureOut">
              <a:rPr lang="es-EC" smtClean="0"/>
              <a:t>26/9/2017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55674D32-F58E-4C67-B79A-6DAE96476D5F}" type="slidenum">
              <a:rPr lang="es-EC" smtClean="0"/>
              <a:t>‹Nº›</a:t>
            </a:fld>
            <a:endParaRPr lang="es-EC"/>
          </a:p>
        </p:txBody>
      </p:sp>
    </p:spTree>
    <p:extLst>
      <p:ext uri="{BB962C8B-B14F-4D97-AF65-F5344CB8AC3E}">
        <p14:creationId xmlns:p14="http://schemas.microsoft.com/office/powerpoint/2010/main" val="156825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CD2AD81-B40A-454B-8211-75313CDB9510}" type="datetimeFigureOut">
              <a:rPr lang="es-EC" smtClean="0"/>
              <a:t>26/9/2017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5674D32-F58E-4C67-B79A-6DAE96476D5F}" type="slidenum">
              <a:rPr lang="es-EC" smtClean="0"/>
              <a:t>‹Nº›</a:t>
            </a:fld>
            <a:endParaRPr lang="es-EC"/>
          </a:p>
        </p:txBody>
      </p:sp>
    </p:spTree>
    <p:extLst>
      <p:ext uri="{BB962C8B-B14F-4D97-AF65-F5344CB8AC3E}">
        <p14:creationId xmlns:p14="http://schemas.microsoft.com/office/powerpoint/2010/main" val="43760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CD2AD81-B40A-454B-8211-75313CDB9510}" type="datetimeFigureOut">
              <a:rPr lang="es-EC" smtClean="0"/>
              <a:t>26/9/2017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5674D32-F58E-4C67-B79A-6DAE96476D5F}" type="slidenum">
              <a:rPr lang="es-EC" smtClean="0"/>
              <a:t>‹Nº›</a:t>
            </a:fld>
            <a:endParaRPr lang="es-EC"/>
          </a:p>
        </p:txBody>
      </p:sp>
    </p:spTree>
    <p:extLst>
      <p:ext uri="{BB962C8B-B14F-4D97-AF65-F5344CB8AC3E}">
        <p14:creationId xmlns:p14="http://schemas.microsoft.com/office/powerpoint/2010/main" val="392907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2AD81-B40A-454B-8211-75313CDB9510}" type="datetimeFigureOut">
              <a:rPr lang="es-EC" smtClean="0"/>
              <a:t>26/9/2017</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74D32-F58E-4C67-B79A-6DAE96476D5F}" type="slidenum">
              <a:rPr lang="es-EC" smtClean="0"/>
              <a:t>‹Nº›</a:t>
            </a:fld>
            <a:endParaRPr lang="es-EC"/>
          </a:p>
        </p:txBody>
      </p:sp>
    </p:spTree>
    <p:extLst>
      <p:ext uri="{BB962C8B-B14F-4D97-AF65-F5344CB8AC3E}">
        <p14:creationId xmlns:p14="http://schemas.microsoft.com/office/powerpoint/2010/main" val="2696585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50.png"/><Relationship Id="rId13" Type="http://schemas.openxmlformats.org/officeDocument/2006/relationships/image" Target="../media/image30.png"/><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image" Target="../media/image28.png"/><Relationship Id="rId5" Type="http://schemas.openxmlformats.org/officeDocument/2006/relationships/diagramQuickStyle" Target="../diagrams/quickStyle12.xml"/><Relationship Id="rId10" Type="http://schemas.openxmlformats.org/officeDocument/2006/relationships/image" Target="../media/image270.png"/><Relationship Id="rId4" Type="http://schemas.openxmlformats.org/officeDocument/2006/relationships/diagramLayout" Target="../diagrams/layout12.xml"/><Relationship Id="rId9" Type="http://schemas.openxmlformats.org/officeDocument/2006/relationships/image" Target="../media/image260.png"/><Relationship Id="rId1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Colors" Target="../diagrams/colors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QuickStyle" Target="../diagrams/quickStyle7.xml"/><Relationship Id="rId5" Type="http://schemas.openxmlformats.org/officeDocument/2006/relationships/diagramQuickStyle" Target="../diagrams/quickStyle6.xml"/><Relationship Id="rId10" Type="http://schemas.openxmlformats.org/officeDocument/2006/relationships/diagramLayout" Target="../diagrams/layout7.xml"/><Relationship Id="rId4" Type="http://schemas.openxmlformats.org/officeDocument/2006/relationships/diagramLayout" Target="../diagrams/layout6.xml"/><Relationship Id="rId9" Type="http://schemas.openxmlformats.org/officeDocument/2006/relationships/diagramData" Target="../diagrams/data7.xml"/></Relationships>
</file>

<file path=ppt/slides/_rels/slide7.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diagramQuickStyle" Target="../diagrams/quickStyle9.xml"/><Relationship Id="rId3" Type="http://schemas.openxmlformats.org/officeDocument/2006/relationships/image" Target="../media/image2.png"/><Relationship Id="rId7" Type="http://schemas.openxmlformats.org/officeDocument/2006/relationships/diagramColors" Target="../diagrams/colors8.xml"/><Relationship Id="rId12" Type="http://schemas.openxmlformats.org/officeDocument/2006/relationships/diagramLayout" Target="../diagrams/layout9.xml"/><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tmp"/><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Data" Target="../diagrams/data9.xml"/><Relationship Id="rId5" Type="http://schemas.openxmlformats.org/officeDocument/2006/relationships/diagramLayout" Target="../diagrams/layout8.xml"/><Relationship Id="rId15" Type="http://schemas.microsoft.com/office/2007/relationships/diagramDrawing" Target="../diagrams/drawing9.xml"/><Relationship Id="rId10" Type="http://schemas.openxmlformats.org/officeDocument/2006/relationships/image" Target="../media/image13.png"/><Relationship Id="rId4" Type="http://schemas.openxmlformats.org/officeDocument/2006/relationships/diagramData" Target="../diagrams/data8.xml"/><Relationship Id="rId9" Type="http://schemas.openxmlformats.org/officeDocument/2006/relationships/image" Target="../media/image12.png"/><Relationship Id="rId14" Type="http://schemas.openxmlformats.org/officeDocument/2006/relationships/diagramColors" Target="../diagrams/colors9.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chart" Target="../charts/chart1.xml"/><Relationship Id="rId7" Type="http://schemas.openxmlformats.org/officeDocument/2006/relationships/diagramLayout" Target="../diagrams/layout10.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Data" Target="../diagrams/data10.xml"/><Relationship Id="rId11" Type="http://schemas.openxmlformats.org/officeDocument/2006/relationships/image" Target="../media/image17.png"/><Relationship Id="rId5" Type="http://schemas.openxmlformats.org/officeDocument/2006/relationships/image" Target="../media/image16.emf"/><Relationship Id="rId10" Type="http://schemas.microsoft.com/office/2007/relationships/diagramDrawing" Target="../diagrams/drawing10.xml"/><Relationship Id="rId4" Type="http://schemas.openxmlformats.org/officeDocument/2006/relationships/chart" Target="../charts/chart2.xml"/><Relationship Id="rId9" Type="http://schemas.openxmlformats.org/officeDocument/2006/relationships/diagramColors" Target="../diagrams/colors10.xml"/></Relationships>
</file>

<file path=ppt/slides/_rels/slide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19.png"/><Relationship Id="rId4" Type="http://schemas.openxmlformats.org/officeDocument/2006/relationships/diagramData" Target="../diagrams/data11.xml"/><Relationship Id="rId9"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79"/>
          <a:stretch/>
        </p:blipFill>
        <p:spPr bwMode="auto">
          <a:xfrm>
            <a:off x="-15506" y="-17084"/>
            <a:ext cx="9159506" cy="687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txBox="1">
            <a:spLocks/>
          </p:cNvSpPr>
          <p:nvPr/>
        </p:nvSpPr>
        <p:spPr>
          <a:xfrm>
            <a:off x="971600" y="1124744"/>
            <a:ext cx="7772400" cy="23762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b="1" dirty="0">
                <a:latin typeface="Times New Roman" panose="02020603050405020304" pitchFamily="18" charset="0"/>
                <a:cs typeface="Times New Roman" panose="02020603050405020304" pitchFamily="18" charset="0"/>
              </a:rPr>
              <a:t>DEPARTAMENTO DE CIENCIAS ECONÓMICAS, ADMINISTRATIVAS Y DE COMERCIO</a:t>
            </a:r>
          </a:p>
          <a:p>
            <a:endParaRPr lang="es-MX" sz="1800" b="1" dirty="0">
              <a:latin typeface="Times New Roman" panose="02020603050405020304" pitchFamily="18" charset="0"/>
              <a:cs typeface="Times New Roman" panose="02020603050405020304" pitchFamily="18" charset="0"/>
            </a:endParaRPr>
          </a:p>
          <a:p>
            <a:r>
              <a:rPr lang="es-MX" sz="1800" b="1" dirty="0">
                <a:latin typeface="Times New Roman" panose="02020603050405020304" pitchFamily="18" charset="0"/>
                <a:cs typeface="Times New Roman" panose="02020603050405020304" pitchFamily="18" charset="0"/>
              </a:rPr>
              <a:t> CARRERA INGENIERÍA FINANZAS Y AUDITORÍA</a:t>
            </a:r>
          </a:p>
          <a:p>
            <a:r>
              <a:rPr lang="es-MX" sz="1800" b="1"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r>
              <a:rPr lang="es-MX" sz="1800" b="1" dirty="0">
                <a:latin typeface="Times New Roman" panose="02020603050405020304" pitchFamily="18" charset="0"/>
                <a:cs typeface="Times New Roman" panose="02020603050405020304" pitchFamily="18" charset="0"/>
              </a:rPr>
              <a:t>PROYECTO DE TESIS PREVIO A LA OBTENCIÓN DEL TÍTULO DE: </a:t>
            </a:r>
          </a:p>
          <a:p>
            <a:r>
              <a:rPr lang="es-MX" sz="1800" b="1" dirty="0">
                <a:latin typeface="Times New Roman" panose="02020603050405020304" pitchFamily="18" charset="0"/>
                <a:cs typeface="Times New Roman" panose="02020603050405020304" pitchFamily="18" charset="0"/>
              </a:rPr>
              <a:t>INGENIERA EN FINANZAS Y AUDITORÍA CPA</a:t>
            </a:r>
            <a:endParaRPr lang="en-US" sz="1800" dirty="0">
              <a:latin typeface="Times New Roman" panose="02020603050405020304" pitchFamily="18" charset="0"/>
              <a:cs typeface="Times New Roman" panose="02020603050405020304" pitchFamily="18" charset="0"/>
            </a:endParaRPr>
          </a:p>
        </p:txBody>
      </p:sp>
      <p:sp>
        <p:nvSpPr>
          <p:cNvPr id="4" name="2 Subtítulo"/>
          <p:cNvSpPr txBox="1">
            <a:spLocks/>
          </p:cNvSpPr>
          <p:nvPr/>
        </p:nvSpPr>
        <p:spPr>
          <a:xfrm>
            <a:off x="2843808" y="4365104"/>
            <a:ext cx="4556720" cy="25202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US" sz="1800" b="1" dirty="0"/>
              <a:t>AUTORAS:</a:t>
            </a:r>
          </a:p>
          <a:p>
            <a:pPr algn="ctr"/>
            <a:r>
              <a:rPr lang="es-US" sz="1800" dirty="0"/>
              <a:t>ASANZA ROMERO LUISA FERNANDA</a:t>
            </a:r>
          </a:p>
          <a:p>
            <a:pPr algn="ctr"/>
            <a:r>
              <a:rPr lang="es-US" sz="1800" dirty="0"/>
              <a:t>DELGADO TOLEDO MAIBY PRISCILA</a:t>
            </a:r>
          </a:p>
          <a:p>
            <a:pPr marL="0" indent="0" algn="ctr">
              <a:buNone/>
            </a:pPr>
            <a:r>
              <a:rPr lang="es-US" sz="1800" b="1" dirty="0"/>
              <a:t>DIRECTOR:</a:t>
            </a:r>
          </a:p>
          <a:p>
            <a:pPr algn="ctr"/>
            <a:r>
              <a:rPr lang="es-US" sz="1800" dirty="0"/>
              <a:t>DR. AMARO BERRONES</a:t>
            </a:r>
          </a:p>
          <a:p>
            <a:pPr marL="0" indent="0" algn="ctr">
              <a:buNone/>
            </a:pPr>
            <a:endParaRPr lang="es-US" sz="1800" dirty="0"/>
          </a:p>
          <a:p>
            <a:pPr marL="0" indent="0" algn="ctr">
              <a:buNone/>
            </a:pPr>
            <a:r>
              <a:rPr lang="es-US" sz="1800" b="1" dirty="0"/>
              <a:t>AGOSTO - 2017</a:t>
            </a:r>
          </a:p>
        </p:txBody>
      </p:sp>
      <p:sp>
        <p:nvSpPr>
          <p:cNvPr id="5" name="4 Rectángulo"/>
          <p:cNvSpPr/>
          <p:nvPr/>
        </p:nvSpPr>
        <p:spPr>
          <a:xfrm>
            <a:off x="1187624" y="3564305"/>
            <a:ext cx="7416824" cy="584775"/>
          </a:xfrm>
          <a:prstGeom prst="rect">
            <a:avLst/>
          </a:prstGeom>
        </p:spPr>
        <p:txBody>
          <a:bodyPr wrap="square">
            <a:spAutoFit/>
          </a:bodyPr>
          <a:lstStyle/>
          <a:p>
            <a:pPr algn="ctr"/>
            <a:r>
              <a:rPr lang="es-EC" sz="1600" b="1" dirty="0">
                <a:latin typeface="Times New Roman" panose="02020603050405020304" pitchFamily="18" charset="0"/>
                <a:cs typeface="Times New Roman" panose="02020603050405020304" pitchFamily="18" charset="0"/>
              </a:rPr>
              <a:t>TEMA: “ESTUDIO DEL IMPACTO FINANCIERO POR LA APLICACIÓN DE LA NIIF 15 EN EMPRESAS DEL SECTOR FLORÍCOLA DE PICHINCHA”</a:t>
            </a: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97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123728" y="176674"/>
            <a:ext cx="4896544"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EC" b="1" dirty="0">
                <a:latin typeface="Times New Roman" panose="02020603050405020304" pitchFamily="18" charset="0"/>
                <a:cs typeface="Times New Roman" panose="02020603050405020304" pitchFamily="18" charset="0"/>
              </a:rPr>
              <a:t>CAPITULO IV</a:t>
            </a:r>
          </a:p>
          <a:p>
            <a:pPr algn="ctr"/>
            <a:r>
              <a:rPr lang="es-EC" b="1" dirty="0">
                <a:latin typeface="Times New Roman" panose="02020603050405020304" pitchFamily="18" charset="0"/>
                <a:cs typeface="Times New Roman" panose="02020603050405020304" pitchFamily="18" charset="0"/>
              </a:rPr>
              <a:t>RESULTADOS DE LA INVESTIGACIÓN</a:t>
            </a:r>
          </a:p>
          <a:p>
            <a:pPr algn="ctr"/>
            <a:endParaRPr lang="es-EC" dirty="0">
              <a:latin typeface="Times New Roman" panose="02020603050405020304" pitchFamily="18" charset="0"/>
              <a:cs typeface="Times New Roman" panose="02020603050405020304" pitchFamily="18" charset="0"/>
            </a:endParaRPr>
          </a:p>
        </p:txBody>
      </p:sp>
      <p:sp>
        <p:nvSpPr>
          <p:cNvPr id="4" name="3 CuadroTexto"/>
          <p:cNvSpPr txBox="1"/>
          <p:nvPr/>
        </p:nvSpPr>
        <p:spPr>
          <a:xfrm>
            <a:off x="107504" y="1196752"/>
            <a:ext cx="8568952" cy="1723549"/>
          </a:xfrm>
          <a:prstGeom prst="rect">
            <a:avLst/>
          </a:prstGeom>
          <a:noFill/>
        </p:spPr>
        <p:txBody>
          <a:bodyPr wrap="square" rtlCol="0">
            <a:spAutoFit/>
          </a:bodyPr>
          <a:lstStyle/>
          <a:p>
            <a:r>
              <a:rPr lang="es-EC" b="1" dirty="0"/>
              <a:t>1. Deficiencias de la NIC 18. </a:t>
            </a:r>
            <a:endParaRPr lang="es-EC" sz="1600" dirty="0"/>
          </a:p>
          <a:p>
            <a:r>
              <a:rPr lang="es-EC" b="1" i="1" dirty="0"/>
              <a:t> </a:t>
            </a:r>
            <a:endParaRPr lang="es-EC" sz="1600" dirty="0"/>
          </a:p>
          <a:p>
            <a:pPr lvl="1"/>
            <a:r>
              <a:rPr lang="es-EC" b="1" dirty="0"/>
              <a:t>1.1 ¿De los siguientes ítems de acorde a la frecuencia (1-4), señale con que periodicidad recibe su empresa este tipo de ingresos?</a:t>
            </a:r>
          </a:p>
          <a:p>
            <a:pPr lvl="1"/>
            <a:endParaRPr lang="es-EC" sz="1600" dirty="0"/>
          </a:p>
          <a:p>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3587667931"/>
              </p:ext>
            </p:extLst>
          </p:nvPr>
        </p:nvGraphicFramePr>
        <p:xfrm>
          <a:off x="827584" y="2996952"/>
          <a:ext cx="7416824" cy="645920"/>
        </p:xfrm>
        <a:graphic>
          <a:graphicData uri="http://schemas.openxmlformats.org/drawingml/2006/table">
            <a:tbl>
              <a:tblPr firstRow="1" firstCol="1" bandRow="1">
                <a:tableStyleId>{C083E6E3-FA7D-4D7B-A595-EF9225AFEA82}</a:tableStyleId>
              </a:tblPr>
              <a:tblGrid>
                <a:gridCol w="2344085">
                  <a:extLst>
                    <a:ext uri="{9D8B030D-6E8A-4147-A177-3AD203B41FA5}">
                      <a16:colId xmlns:a16="http://schemas.microsoft.com/office/drawing/2014/main" xmlns="" val="20000"/>
                    </a:ext>
                  </a:extLst>
                </a:gridCol>
                <a:gridCol w="1281496">
                  <a:extLst>
                    <a:ext uri="{9D8B030D-6E8A-4147-A177-3AD203B41FA5}">
                      <a16:colId xmlns:a16="http://schemas.microsoft.com/office/drawing/2014/main" xmlns="" val="20001"/>
                    </a:ext>
                  </a:extLst>
                </a:gridCol>
                <a:gridCol w="1302796">
                  <a:extLst>
                    <a:ext uri="{9D8B030D-6E8A-4147-A177-3AD203B41FA5}">
                      <a16:colId xmlns:a16="http://schemas.microsoft.com/office/drawing/2014/main" xmlns="" val="20002"/>
                    </a:ext>
                  </a:extLst>
                </a:gridCol>
                <a:gridCol w="1339478">
                  <a:extLst>
                    <a:ext uri="{9D8B030D-6E8A-4147-A177-3AD203B41FA5}">
                      <a16:colId xmlns:a16="http://schemas.microsoft.com/office/drawing/2014/main" xmlns="" val="20003"/>
                    </a:ext>
                  </a:extLst>
                </a:gridCol>
                <a:gridCol w="1148969">
                  <a:extLst>
                    <a:ext uri="{9D8B030D-6E8A-4147-A177-3AD203B41FA5}">
                      <a16:colId xmlns:a16="http://schemas.microsoft.com/office/drawing/2014/main" xmlns="" val="20004"/>
                    </a:ext>
                  </a:extLst>
                </a:gridCol>
              </a:tblGrid>
              <a:tr h="209975">
                <a:tc>
                  <a:txBody>
                    <a:bodyPr/>
                    <a:lstStyle/>
                    <a:p>
                      <a:pPr algn="ctr">
                        <a:lnSpc>
                          <a:spcPct val="115000"/>
                        </a:lnSpc>
                        <a:spcAft>
                          <a:spcPts val="0"/>
                        </a:spcAft>
                      </a:pPr>
                      <a:r>
                        <a:rPr lang="es-EC" sz="1400" dirty="0">
                          <a:effectLst/>
                        </a:rPr>
                        <a:t>Tipo de Ingreso</a:t>
                      </a:r>
                      <a:endParaRPr lang="es-EC" sz="14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Nunca</a:t>
                      </a:r>
                      <a:endParaRPr lang="es-EC" sz="14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Poco frecuente</a:t>
                      </a:r>
                      <a:endParaRPr lang="es-EC" sz="14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Frecuente</a:t>
                      </a:r>
                      <a:endParaRPr lang="es-EC" sz="14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Siempre</a:t>
                      </a:r>
                      <a:endParaRPr lang="es-EC" sz="1400" dirty="0">
                        <a:solidFill>
                          <a:srgbClr val="76923C"/>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414970">
                <a:tc>
                  <a:txBody>
                    <a:bodyPr/>
                    <a:lstStyle/>
                    <a:p>
                      <a:pPr algn="ctr">
                        <a:lnSpc>
                          <a:spcPct val="115000"/>
                        </a:lnSpc>
                        <a:spcAft>
                          <a:spcPts val="0"/>
                        </a:spcAft>
                      </a:pPr>
                      <a:r>
                        <a:rPr lang="es-EC" sz="1600">
                          <a:effectLst/>
                        </a:rPr>
                        <a:t>Venta de Bienes</a:t>
                      </a:r>
                      <a:endParaRPr lang="es-EC" sz="14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0</a:t>
                      </a:r>
                      <a:endParaRPr lang="es-EC" sz="14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0</a:t>
                      </a:r>
                      <a:endParaRPr lang="es-EC" sz="14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2</a:t>
                      </a:r>
                      <a:endParaRPr lang="es-EC" sz="14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29</a:t>
                      </a:r>
                      <a:endParaRPr lang="es-EC" sz="1400" dirty="0">
                        <a:solidFill>
                          <a:srgbClr val="76923C"/>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graphicFrame>
        <p:nvGraphicFramePr>
          <p:cNvPr id="6" name="5 Gráfico"/>
          <p:cNvGraphicFramePr/>
          <p:nvPr>
            <p:extLst>
              <p:ext uri="{D42A27DB-BD31-4B8C-83A1-F6EECF244321}">
                <p14:modId xmlns:p14="http://schemas.microsoft.com/office/powerpoint/2010/main" val="2874236427"/>
              </p:ext>
            </p:extLst>
          </p:nvPr>
        </p:nvGraphicFramePr>
        <p:xfrm>
          <a:off x="467544" y="3645024"/>
          <a:ext cx="6408712" cy="2654493"/>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2879812" y="2452246"/>
            <a:ext cx="410445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b="1" dirty="0"/>
              <a:t>Ingresos por ventas de bienes</a:t>
            </a:r>
            <a:endParaRPr lang="es-EC" dirty="0"/>
          </a:p>
        </p:txBody>
      </p:sp>
    </p:spTree>
    <p:extLst>
      <p:ext uri="{BB962C8B-B14F-4D97-AF65-F5344CB8AC3E}">
        <p14:creationId xmlns:p14="http://schemas.microsoft.com/office/powerpoint/2010/main" val="2980199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476477" y="279961"/>
            <a:ext cx="61926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b="1" dirty="0"/>
              <a:t>Ingresos por activos que producen intereses</a:t>
            </a:r>
          </a:p>
        </p:txBody>
      </p:sp>
      <p:graphicFrame>
        <p:nvGraphicFramePr>
          <p:cNvPr id="4" name="3 Tabla"/>
          <p:cNvGraphicFramePr>
            <a:graphicFrameLocks noGrp="1"/>
          </p:cNvGraphicFramePr>
          <p:nvPr>
            <p:extLst>
              <p:ext uri="{D42A27DB-BD31-4B8C-83A1-F6EECF244321}">
                <p14:modId xmlns:p14="http://schemas.microsoft.com/office/powerpoint/2010/main" val="3093930016"/>
              </p:ext>
            </p:extLst>
          </p:nvPr>
        </p:nvGraphicFramePr>
        <p:xfrm>
          <a:off x="756397" y="1196752"/>
          <a:ext cx="7632847" cy="1008112"/>
        </p:xfrm>
        <a:graphic>
          <a:graphicData uri="http://schemas.openxmlformats.org/drawingml/2006/table">
            <a:tbl>
              <a:tblPr firstRow="1" firstCol="1" bandRow="1">
                <a:tableStyleId>{3B4B98B0-60AC-42C2-AFA5-B58CD77FA1E5}</a:tableStyleId>
              </a:tblPr>
              <a:tblGrid>
                <a:gridCol w="3230677">
                  <a:extLst>
                    <a:ext uri="{9D8B030D-6E8A-4147-A177-3AD203B41FA5}">
                      <a16:colId xmlns:a16="http://schemas.microsoft.com/office/drawing/2014/main" xmlns="" val="20000"/>
                    </a:ext>
                  </a:extLst>
                </a:gridCol>
                <a:gridCol w="1027518">
                  <a:extLst>
                    <a:ext uri="{9D8B030D-6E8A-4147-A177-3AD203B41FA5}">
                      <a16:colId xmlns:a16="http://schemas.microsoft.com/office/drawing/2014/main" xmlns="" val="20001"/>
                    </a:ext>
                  </a:extLst>
                </a:gridCol>
                <a:gridCol w="1159065">
                  <a:extLst>
                    <a:ext uri="{9D8B030D-6E8A-4147-A177-3AD203B41FA5}">
                      <a16:colId xmlns:a16="http://schemas.microsoft.com/office/drawing/2014/main" xmlns="" val="20002"/>
                    </a:ext>
                  </a:extLst>
                </a:gridCol>
                <a:gridCol w="1192212">
                  <a:extLst>
                    <a:ext uri="{9D8B030D-6E8A-4147-A177-3AD203B41FA5}">
                      <a16:colId xmlns:a16="http://schemas.microsoft.com/office/drawing/2014/main" xmlns="" val="20003"/>
                    </a:ext>
                  </a:extLst>
                </a:gridCol>
                <a:gridCol w="1023375">
                  <a:extLst>
                    <a:ext uri="{9D8B030D-6E8A-4147-A177-3AD203B41FA5}">
                      <a16:colId xmlns:a16="http://schemas.microsoft.com/office/drawing/2014/main" xmlns="" val="20004"/>
                    </a:ext>
                  </a:extLst>
                </a:gridCol>
              </a:tblGrid>
              <a:tr h="593351">
                <a:tc>
                  <a:txBody>
                    <a:bodyPr/>
                    <a:lstStyle/>
                    <a:p>
                      <a:pPr algn="ctr">
                        <a:lnSpc>
                          <a:spcPct val="115000"/>
                        </a:lnSpc>
                        <a:spcAft>
                          <a:spcPts val="0"/>
                        </a:spcAft>
                      </a:pPr>
                      <a:r>
                        <a:rPr lang="es-EC" sz="1600" dirty="0">
                          <a:effectLst/>
                        </a:rPr>
                        <a:t>Tipo de Ingreso</a:t>
                      </a:r>
                      <a:endParaRPr lang="es-EC" sz="16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Nunca</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Poco frecuente</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Frecuente</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Siempre</a:t>
                      </a:r>
                      <a:endParaRPr lang="es-EC" sz="16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414761">
                <a:tc>
                  <a:txBody>
                    <a:bodyPr/>
                    <a:lstStyle/>
                    <a:p>
                      <a:pPr algn="ctr">
                        <a:lnSpc>
                          <a:spcPct val="115000"/>
                        </a:lnSpc>
                        <a:spcAft>
                          <a:spcPts val="0"/>
                        </a:spcAft>
                      </a:pPr>
                      <a:r>
                        <a:rPr lang="es-EC" sz="1600">
                          <a:effectLst/>
                        </a:rPr>
                        <a:t>Activos que producen intereses</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17</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10</a:t>
                      </a:r>
                      <a:endParaRPr lang="es-EC" sz="16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4</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0</a:t>
                      </a:r>
                      <a:endParaRPr lang="es-EC" sz="16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graphicFrame>
        <p:nvGraphicFramePr>
          <p:cNvPr id="5" name="4 Gráfico"/>
          <p:cNvGraphicFramePr/>
          <p:nvPr>
            <p:extLst>
              <p:ext uri="{D42A27DB-BD31-4B8C-83A1-F6EECF244321}">
                <p14:modId xmlns:p14="http://schemas.microsoft.com/office/powerpoint/2010/main" val="3108777553"/>
              </p:ext>
            </p:extLst>
          </p:nvPr>
        </p:nvGraphicFramePr>
        <p:xfrm>
          <a:off x="755576" y="2492896"/>
          <a:ext cx="7704856"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664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584489" y="332656"/>
            <a:ext cx="597666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b="1" dirty="0"/>
              <a:t>Ingreso por activos que producen regalías</a:t>
            </a:r>
          </a:p>
        </p:txBody>
      </p:sp>
      <p:graphicFrame>
        <p:nvGraphicFramePr>
          <p:cNvPr id="4" name="3 Tabla"/>
          <p:cNvGraphicFramePr>
            <a:graphicFrameLocks noGrp="1"/>
          </p:cNvGraphicFramePr>
          <p:nvPr>
            <p:extLst>
              <p:ext uri="{D42A27DB-BD31-4B8C-83A1-F6EECF244321}">
                <p14:modId xmlns:p14="http://schemas.microsoft.com/office/powerpoint/2010/main" val="3773421464"/>
              </p:ext>
            </p:extLst>
          </p:nvPr>
        </p:nvGraphicFramePr>
        <p:xfrm>
          <a:off x="1008425" y="1124744"/>
          <a:ext cx="7128791" cy="919607"/>
        </p:xfrm>
        <a:graphic>
          <a:graphicData uri="http://schemas.openxmlformats.org/drawingml/2006/table">
            <a:tbl>
              <a:tblPr firstRow="1" firstCol="1" bandRow="1">
                <a:tableStyleId>{0E3FDE45-AF77-4B5C-9715-49D594BDF05E}</a:tableStyleId>
              </a:tblPr>
              <a:tblGrid>
                <a:gridCol w="3270729">
                  <a:extLst>
                    <a:ext uri="{9D8B030D-6E8A-4147-A177-3AD203B41FA5}">
                      <a16:colId xmlns:a16="http://schemas.microsoft.com/office/drawing/2014/main" xmlns="" val="20000"/>
                    </a:ext>
                  </a:extLst>
                </a:gridCol>
                <a:gridCol w="949537">
                  <a:extLst>
                    <a:ext uri="{9D8B030D-6E8A-4147-A177-3AD203B41FA5}">
                      <a16:colId xmlns:a16="http://schemas.microsoft.com/office/drawing/2014/main" xmlns="" val="20001"/>
                    </a:ext>
                  </a:extLst>
                </a:gridCol>
                <a:gridCol w="999465">
                  <a:extLst>
                    <a:ext uri="{9D8B030D-6E8A-4147-A177-3AD203B41FA5}">
                      <a16:colId xmlns:a16="http://schemas.microsoft.com/office/drawing/2014/main" xmlns="" val="20002"/>
                    </a:ext>
                  </a:extLst>
                </a:gridCol>
                <a:gridCol w="1027606">
                  <a:extLst>
                    <a:ext uri="{9D8B030D-6E8A-4147-A177-3AD203B41FA5}">
                      <a16:colId xmlns:a16="http://schemas.microsoft.com/office/drawing/2014/main" xmlns="" val="20003"/>
                    </a:ext>
                  </a:extLst>
                </a:gridCol>
                <a:gridCol w="881454">
                  <a:extLst>
                    <a:ext uri="{9D8B030D-6E8A-4147-A177-3AD203B41FA5}">
                      <a16:colId xmlns:a16="http://schemas.microsoft.com/office/drawing/2014/main" xmlns="" val="20004"/>
                    </a:ext>
                  </a:extLst>
                </a:gridCol>
              </a:tblGrid>
              <a:tr h="187960">
                <a:tc>
                  <a:txBody>
                    <a:bodyPr/>
                    <a:lstStyle/>
                    <a:p>
                      <a:pPr algn="ctr">
                        <a:lnSpc>
                          <a:spcPct val="115000"/>
                        </a:lnSpc>
                        <a:spcAft>
                          <a:spcPts val="0"/>
                        </a:spcAft>
                      </a:pPr>
                      <a:r>
                        <a:rPr lang="es-EC" sz="1600" dirty="0">
                          <a:effectLst/>
                        </a:rPr>
                        <a:t>Tipo de Ingreso</a:t>
                      </a:r>
                      <a:endParaRPr lang="es-EC" sz="1600" dirty="0">
                        <a:solidFill>
                          <a:srgbClr val="943634"/>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Nunca</a:t>
                      </a:r>
                      <a:endParaRPr lang="es-EC" sz="1600">
                        <a:solidFill>
                          <a:srgbClr val="943634"/>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Poco frecuente</a:t>
                      </a:r>
                      <a:endParaRPr lang="es-EC" sz="1600" dirty="0">
                        <a:solidFill>
                          <a:srgbClr val="943634"/>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Frecuente</a:t>
                      </a:r>
                      <a:endParaRPr lang="es-EC" sz="1600">
                        <a:solidFill>
                          <a:srgbClr val="943634"/>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Siempre</a:t>
                      </a:r>
                      <a:endParaRPr lang="es-EC" sz="1600">
                        <a:solidFill>
                          <a:srgbClr val="943634"/>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75285">
                <a:tc>
                  <a:txBody>
                    <a:bodyPr/>
                    <a:lstStyle/>
                    <a:p>
                      <a:pPr algn="ctr">
                        <a:lnSpc>
                          <a:spcPct val="115000"/>
                        </a:lnSpc>
                        <a:spcAft>
                          <a:spcPts val="0"/>
                        </a:spcAft>
                      </a:pPr>
                      <a:r>
                        <a:rPr lang="es-EC" sz="1200" dirty="0">
                          <a:effectLst/>
                        </a:rPr>
                        <a:t>Por  activos que producen regalías</a:t>
                      </a:r>
                      <a:endParaRPr lang="es-EC" sz="1600" dirty="0">
                        <a:solidFill>
                          <a:srgbClr val="943634"/>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13</a:t>
                      </a:r>
                      <a:endParaRPr lang="es-EC" sz="1600">
                        <a:solidFill>
                          <a:srgbClr val="943634"/>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14</a:t>
                      </a:r>
                      <a:endParaRPr lang="es-EC" sz="1600">
                        <a:solidFill>
                          <a:srgbClr val="943634"/>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2</a:t>
                      </a:r>
                      <a:endParaRPr lang="es-EC" sz="1600">
                        <a:solidFill>
                          <a:srgbClr val="943634"/>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2</a:t>
                      </a:r>
                      <a:endParaRPr lang="es-EC" sz="1600" dirty="0">
                        <a:solidFill>
                          <a:srgbClr val="943634"/>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graphicFrame>
        <p:nvGraphicFramePr>
          <p:cNvPr id="5" name="4 Gráfico"/>
          <p:cNvGraphicFramePr/>
          <p:nvPr>
            <p:extLst>
              <p:ext uri="{D42A27DB-BD31-4B8C-83A1-F6EECF244321}">
                <p14:modId xmlns:p14="http://schemas.microsoft.com/office/powerpoint/2010/main" val="794233220"/>
              </p:ext>
            </p:extLst>
          </p:nvPr>
        </p:nvGraphicFramePr>
        <p:xfrm>
          <a:off x="1115616" y="2420888"/>
          <a:ext cx="6840760"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4533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331640" y="260648"/>
            <a:ext cx="633670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dirty="0"/>
              <a:t>Ingreso por activos que producen dividendos</a:t>
            </a:r>
          </a:p>
        </p:txBody>
      </p:sp>
      <p:graphicFrame>
        <p:nvGraphicFramePr>
          <p:cNvPr id="4" name="3 Tabla"/>
          <p:cNvGraphicFramePr>
            <a:graphicFrameLocks noGrp="1"/>
          </p:cNvGraphicFramePr>
          <p:nvPr>
            <p:extLst>
              <p:ext uri="{D42A27DB-BD31-4B8C-83A1-F6EECF244321}">
                <p14:modId xmlns:p14="http://schemas.microsoft.com/office/powerpoint/2010/main" val="3655083152"/>
              </p:ext>
            </p:extLst>
          </p:nvPr>
        </p:nvGraphicFramePr>
        <p:xfrm>
          <a:off x="539552" y="1268760"/>
          <a:ext cx="7920879" cy="915162"/>
        </p:xfrm>
        <a:graphic>
          <a:graphicData uri="http://schemas.openxmlformats.org/drawingml/2006/table">
            <a:tbl>
              <a:tblPr firstRow="1" firstCol="1" bandRow="1">
                <a:tableStyleId>{5FD0F851-EC5A-4D38-B0AD-8093EC10F338}</a:tableStyleId>
              </a:tblPr>
              <a:tblGrid>
                <a:gridCol w="3493879">
                  <a:extLst>
                    <a:ext uri="{9D8B030D-6E8A-4147-A177-3AD203B41FA5}">
                      <a16:colId xmlns:a16="http://schemas.microsoft.com/office/drawing/2014/main" xmlns="" val="20000"/>
                    </a:ext>
                  </a:extLst>
                </a:gridCol>
                <a:gridCol w="1014077">
                  <a:extLst>
                    <a:ext uri="{9D8B030D-6E8A-4147-A177-3AD203B41FA5}">
                      <a16:colId xmlns:a16="http://schemas.microsoft.com/office/drawing/2014/main" xmlns="" val="20001"/>
                    </a:ext>
                  </a:extLst>
                </a:gridCol>
                <a:gridCol w="1172793">
                  <a:extLst>
                    <a:ext uri="{9D8B030D-6E8A-4147-A177-3AD203B41FA5}">
                      <a16:colId xmlns:a16="http://schemas.microsoft.com/office/drawing/2014/main" xmlns="" val="20002"/>
                    </a:ext>
                  </a:extLst>
                </a:gridCol>
                <a:gridCol w="1205814">
                  <a:extLst>
                    <a:ext uri="{9D8B030D-6E8A-4147-A177-3AD203B41FA5}">
                      <a16:colId xmlns:a16="http://schemas.microsoft.com/office/drawing/2014/main" xmlns="" val="20003"/>
                    </a:ext>
                  </a:extLst>
                </a:gridCol>
                <a:gridCol w="1034316">
                  <a:extLst>
                    <a:ext uri="{9D8B030D-6E8A-4147-A177-3AD203B41FA5}">
                      <a16:colId xmlns:a16="http://schemas.microsoft.com/office/drawing/2014/main" xmlns="" val="20004"/>
                    </a:ext>
                  </a:extLst>
                </a:gridCol>
              </a:tblGrid>
              <a:tr h="185420">
                <a:tc>
                  <a:txBody>
                    <a:bodyPr/>
                    <a:lstStyle/>
                    <a:p>
                      <a:pPr algn="ctr">
                        <a:lnSpc>
                          <a:spcPct val="115000"/>
                        </a:lnSpc>
                        <a:spcAft>
                          <a:spcPts val="0"/>
                        </a:spcAft>
                      </a:pPr>
                      <a:r>
                        <a:rPr lang="es-EC" sz="1600" dirty="0">
                          <a:effectLst/>
                        </a:rPr>
                        <a:t>Tipo de Ingreso</a:t>
                      </a:r>
                      <a:endParaRPr lang="es-EC" sz="16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Nunca</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Poco frecuente</a:t>
                      </a:r>
                      <a:endParaRPr lang="es-EC" sz="16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Frecuente</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Siempre</a:t>
                      </a:r>
                      <a:endParaRPr lang="es-EC" sz="160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70840">
                <a:tc>
                  <a:txBody>
                    <a:bodyPr/>
                    <a:lstStyle/>
                    <a:p>
                      <a:pPr algn="ctr">
                        <a:lnSpc>
                          <a:spcPct val="115000"/>
                        </a:lnSpc>
                        <a:spcAft>
                          <a:spcPts val="0"/>
                        </a:spcAft>
                      </a:pPr>
                      <a:r>
                        <a:rPr lang="es-EC" sz="1600">
                          <a:effectLst/>
                        </a:rPr>
                        <a:t>Activos que producen dividendos</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16</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11</a:t>
                      </a:r>
                      <a:endParaRPr lang="es-EC" sz="16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3</a:t>
                      </a:r>
                      <a:endParaRPr lang="es-EC" sz="16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1</a:t>
                      </a:r>
                      <a:endParaRPr lang="es-EC" sz="16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bl>
          </a:graphicData>
        </a:graphic>
      </p:graphicFrame>
      <p:graphicFrame>
        <p:nvGraphicFramePr>
          <p:cNvPr id="5" name="4 Gráfico"/>
          <p:cNvGraphicFramePr/>
          <p:nvPr>
            <p:extLst>
              <p:ext uri="{D42A27DB-BD31-4B8C-83A1-F6EECF244321}">
                <p14:modId xmlns:p14="http://schemas.microsoft.com/office/powerpoint/2010/main" val="2525903011"/>
              </p:ext>
            </p:extLst>
          </p:nvPr>
        </p:nvGraphicFramePr>
        <p:xfrm>
          <a:off x="539552" y="2348880"/>
          <a:ext cx="7920880" cy="36668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8670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67544" y="332656"/>
            <a:ext cx="8352928" cy="923330"/>
          </a:xfrm>
          <a:prstGeom prst="rect">
            <a:avLst/>
          </a:prstGeom>
          <a:noFill/>
        </p:spPr>
        <p:txBody>
          <a:bodyPr wrap="square" rtlCol="0">
            <a:spAutoFit/>
          </a:bodyPr>
          <a:lstStyle/>
          <a:p>
            <a:pPr marL="0" lvl="1" algn="ctr"/>
            <a:r>
              <a:rPr lang="es-EC" b="1" dirty="0"/>
              <a:t>1.2. La empresa conoce el procedimiento que debe realizar para reconocer los ingresos mencionados en la pregunta 1.1 de acorde a la normativa vigente (NIC 18)? </a:t>
            </a:r>
            <a:endParaRPr lang="es-EC" sz="1600" dirty="0"/>
          </a:p>
          <a:p>
            <a:pPr algn="ctr"/>
            <a:endParaRPr lang="es-EC" dirty="0"/>
          </a:p>
        </p:txBody>
      </p:sp>
      <p:sp>
        <p:nvSpPr>
          <p:cNvPr id="4" name="3 CuadroTexto"/>
          <p:cNvSpPr txBox="1"/>
          <p:nvPr/>
        </p:nvSpPr>
        <p:spPr>
          <a:xfrm>
            <a:off x="1835696" y="1255986"/>
            <a:ext cx="496855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b="1" dirty="0"/>
              <a:t>Procedimiento para reconocer ingresos</a:t>
            </a:r>
          </a:p>
          <a:p>
            <a:pPr algn="ct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2650170571"/>
              </p:ext>
            </p:extLst>
          </p:nvPr>
        </p:nvGraphicFramePr>
        <p:xfrm>
          <a:off x="467544" y="2132856"/>
          <a:ext cx="7848872" cy="792087"/>
        </p:xfrm>
        <a:graphic>
          <a:graphicData uri="http://schemas.openxmlformats.org/drawingml/2006/table">
            <a:tbl>
              <a:tblPr firstRow="1" firstCol="1" bandRow="1">
                <a:tableStyleId>{D27102A9-8310-4765-A935-A1911B00CA55}</a:tableStyleId>
              </a:tblPr>
              <a:tblGrid>
                <a:gridCol w="4338818">
                  <a:extLst>
                    <a:ext uri="{9D8B030D-6E8A-4147-A177-3AD203B41FA5}">
                      <a16:colId xmlns:a16="http://schemas.microsoft.com/office/drawing/2014/main" xmlns="" val="20000"/>
                    </a:ext>
                  </a:extLst>
                </a:gridCol>
                <a:gridCol w="3510054">
                  <a:extLst>
                    <a:ext uri="{9D8B030D-6E8A-4147-A177-3AD203B41FA5}">
                      <a16:colId xmlns:a16="http://schemas.microsoft.com/office/drawing/2014/main" xmlns="" val="20001"/>
                    </a:ext>
                  </a:extLst>
                </a:gridCol>
              </a:tblGrid>
              <a:tr h="264029">
                <a:tc>
                  <a:txBody>
                    <a:bodyPr/>
                    <a:lstStyle/>
                    <a:p>
                      <a:pPr algn="ctr">
                        <a:lnSpc>
                          <a:spcPct val="115000"/>
                        </a:lnSpc>
                        <a:spcAft>
                          <a:spcPts val="0"/>
                        </a:spcAft>
                      </a:pPr>
                      <a:r>
                        <a:rPr lang="es-EC" sz="1600" dirty="0">
                          <a:effectLst/>
                        </a:rPr>
                        <a:t>Respuesta</a:t>
                      </a:r>
                      <a:endParaRPr lang="es-EC" sz="1600" dirty="0">
                        <a:solidFill>
                          <a:srgbClr val="5F497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 de empresas</a:t>
                      </a:r>
                      <a:endParaRPr lang="es-EC" sz="1600" dirty="0">
                        <a:solidFill>
                          <a:srgbClr val="5F497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264029">
                <a:tc>
                  <a:txBody>
                    <a:bodyPr/>
                    <a:lstStyle/>
                    <a:p>
                      <a:pPr algn="ctr">
                        <a:lnSpc>
                          <a:spcPct val="115000"/>
                        </a:lnSpc>
                        <a:spcAft>
                          <a:spcPts val="0"/>
                        </a:spcAft>
                      </a:pPr>
                      <a:r>
                        <a:rPr lang="es-EC" sz="1600">
                          <a:effectLst/>
                        </a:rPr>
                        <a:t>SI</a:t>
                      </a:r>
                      <a:endParaRPr lang="es-EC" sz="1600">
                        <a:solidFill>
                          <a:srgbClr val="5F497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28</a:t>
                      </a:r>
                      <a:endParaRPr lang="es-EC" sz="1600">
                        <a:solidFill>
                          <a:srgbClr val="5F497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264029">
                <a:tc>
                  <a:txBody>
                    <a:bodyPr/>
                    <a:lstStyle/>
                    <a:p>
                      <a:pPr algn="ctr">
                        <a:lnSpc>
                          <a:spcPct val="115000"/>
                        </a:lnSpc>
                        <a:spcAft>
                          <a:spcPts val="0"/>
                        </a:spcAft>
                      </a:pPr>
                      <a:r>
                        <a:rPr lang="es-EC" sz="1600">
                          <a:effectLst/>
                        </a:rPr>
                        <a:t>NO</a:t>
                      </a:r>
                      <a:endParaRPr lang="es-EC" sz="1600">
                        <a:solidFill>
                          <a:srgbClr val="5F497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3</a:t>
                      </a:r>
                      <a:endParaRPr lang="es-EC" sz="1600" dirty="0">
                        <a:solidFill>
                          <a:srgbClr val="5F497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graphicFrame>
        <p:nvGraphicFramePr>
          <p:cNvPr id="9" name="8 Gráfico"/>
          <p:cNvGraphicFramePr/>
          <p:nvPr>
            <p:extLst>
              <p:ext uri="{D42A27DB-BD31-4B8C-83A1-F6EECF244321}">
                <p14:modId xmlns:p14="http://schemas.microsoft.com/office/powerpoint/2010/main" val="2282484857"/>
              </p:ext>
            </p:extLst>
          </p:nvPr>
        </p:nvGraphicFramePr>
        <p:xfrm>
          <a:off x="1400396" y="3140968"/>
          <a:ext cx="5691883" cy="2880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8618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11791" y="116632"/>
            <a:ext cx="878497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lvl="1" algn="ctr"/>
            <a:r>
              <a:rPr lang="es-EC" sz="1200" i="1" dirty="0"/>
              <a:t>1.3 ¿</a:t>
            </a:r>
            <a:r>
              <a:rPr lang="es-EC" b="1" dirty="0"/>
              <a:t>La NIC 18 dentro de su aplicación presenta deficiencias en cuanto al tratamiento de los ingresos que recibe  su empresa? Indique en cuál de ellos ha tenido problemas al momento de reconocer como ingresos de acuerdo a los recibidos.</a:t>
            </a:r>
            <a:endParaRPr lang="es-EC" sz="1600" dirty="0"/>
          </a:p>
          <a:p>
            <a:pPr algn="ctr"/>
            <a:endParaRPr lang="es-EC" dirty="0"/>
          </a:p>
        </p:txBody>
      </p:sp>
      <p:sp>
        <p:nvSpPr>
          <p:cNvPr id="4" name="3 CuadroTexto"/>
          <p:cNvSpPr txBox="1"/>
          <p:nvPr/>
        </p:nvSpPr>
        <p:spPr>
          <a:xfrm>
            <a:off x="1503772" y="1630265"/>
            <a:ext cx="619268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dirty="0"/>
              <a:t>Deficiencias  en el tratamiento de ingresos</a:t>
            </a:r>
          </a:p>
        </p:txBody>
      </p:sp>
      <p:graphicFrame>
        <p:nvGraphicFramePr>
          <p:cNvPr id="5" name="4 Tabla"/>
          <p:cNvGraphicFramePr>
            <a:graphicFrameLocks noGrp="1"/>
          </p:cNvGraphicFramePr>
          <p:nvPr>
            <p:extLst>
              <p:ext uri="{D42A27DB-BD31-4B8C-83A1-F6EECF244321}">
                <p14:modId xmlns:p14="http://schemas.microsoft.com/office/powerpoint/2010/main" val="3339680461"/>
              </p:ext>
            </p:extLst>
          </p:nvPr>
        </p:nvGraphicFramePr>
        <p:xfrm>
          <a:off x="1755800" y="2276872"/>
          <a:ext cx="5688632" cy="1385700"/>
        </p:xfrm>
        <a:graphic>
          <a:graphicData uri="http://schemas.openxmlformats.org/drawingml/2006/table">
            <a:tbl>
              <a:tblPr firstRow="1" firstCol="1" bandRow="1">
                <a:tableStyleId>{68D230F3-CF80-4859-8CE7-A43EE81993B5}</a:tableStyleId>
              </a:tblPr>
              <a:tblGrid>
                <a:gridCol w="4336878">
                  <a:extLst>
                    <a:ext uri="{9D8B030D-6E8A-4147-A177-3AD203B41FA5}">
                      <a16:colId xmlns:a16="http://schemas.microsoft.com/office/drawing/2014/main" xmlns="" val="20000"/>
                    </a:ext>
                  </a:extLst>
                </a:gridCol>
                <a:gridCol w="1351754">
                  <a:extLst>
                    <a:ext uri="{9D8B030D-6E8A-4147-A177-3AD203B41FA5}">
                      <a16:colId xmlns:a16="http://schemas.microsoft.com/office/drawing/2014/main" xmlns="" val="20001"/>
                    </a:ext>
                  </a:extLst>
                </a:gridCol>
              </a:tblGrid>
              <a:tr h="190500">
                <a:tc>
                  <a:txBody>
                    <a:bodyPr/>
                    <a:lstStyle/>
                    <a:p>
                      <a:pPr algn="ctr">
                        <a:lnSpc>
                          <a:spcPct val="115000"/>
                        </a:lnSpc>
                        <a:spcAft>
                          <a:spcPts val="0"/>
                        </a:spcAft>
                      </a:pPr>
                      <a:r>
                        <a:rPr lang="es-EC" sz="1400" dirty="0">
                          <a:effectLst/>
                        </a:rPr>
                        <a:t>Tipo de ingreso</a:t>
                      </a:r>
                      <a:endParaRPr lang="es-EC" sz="1400" dirty="0">
                        <a:solidFill>
                          <a:srgbClr val="E36C0A"/>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 de empresas</a:t>
                      </a:r>
                      <a:endParaRPr lang="es-EC" sz="140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90500">
                <a:tc>
                  <a:txBody>
                    <a:bodyPr/>
                    <a:lstStyle/>
                    <a:p>
                      <a:pPr>
                        <a:lnSpc>
                          <a:spcPct val="115000"/>
                        </a:lnSpc>
                        <a:spcAft>
                          <a:spcPts val="0"/>
                        </a:spcAft>
                      </a:pPr>
                      <a:r>
                        <a:rPr lang="es-EC" sz="1400">
                          <a:effectLst/>
                        </a:rPr>
                        <a:t>Ingreso por aportaciones de terceros</a:t>
                      </a:r>
                      <a:endParaRPr lang="es-EC" sz="1400">
                        <a:solidFill>
                          <a:srgbClr val="E36C0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2</a:t>
                      </a:r>
                      <a:endParaRPr lang="es-EC" sz="140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90500">
                <a:tc>
                  <a:txBody>
                    <a:bodyPr/>
                    <a:lstStyle/>
                    <a:p>
                      <a:pPr>
                        <a:lnSpc>
                          <a:spcPct val="115000"/>
                        </a:lnSpc>
                        <a:spcAft>
                          <a:spcPts val="0"/>
                        </a:spcAft>
                      </a:pPr>
                      <a:r>
                        <a:rPr lang="es-EC" sz="1400">
                          <a:effectLst/>
                        </a:rPr>
                        <a:t>Los generados por impuestos sobre ventas</a:t>
                      </a:r>
                      <a:endParaRPr lang="es-EC" sz="1400">
                        <a:solidFill>
                          <a:srgbClr val="E36C0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3</a:t>
                      </a:r>
                      <a:endParaRPr lang="es-EC" sz="140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190500">
                <a:tc>
                  <a:txBody>
                    <a:bodyPr/>
                    <a:lstStyle/>
                    <a:p>
                      <a:pPr>
                        <a:lnSpc>
                          <a:spcPct val="115000"/>
                        </a:lnSpc>
                        <a:spcAft>
                          <a:spcPts val="0"/>
                        </a:spcAft>
                      </a:pPr>
                      <a:r>
                        <a:rPr lang="es-EC" sz="1400">
                          <a:effectLst/>
                        </a:rPr>
                        <a:t>Ventas a crédito</a:t>
                      </a:r>
                      <a:endParaRPr lang="es-EC" sz="1400">
                        <a:solidFill>
                          <a:srgbClr val="E36C0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solidFill>
                            <a:schemeClr val="tx1"/>
                          </a:solidFill>
                          <a:effectLst/>
                          <a:latin typeface="+mn-lt"/>
                          <a:ea typeface="+mn-ea"/>
                          <a:cs typeface="+mn-cs"/>
                        </a:rPr>
                        <a:t>9</a:t>
                      </a:r>
                      <a:endParaRPr lang="es-EC" sz="1400" dirty="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190500">
                <a:tc>
                  <a:txBody>
                    <a:bodyPr/>
                    <a:lstStyle/>
                    <a:p>
                      <a:pPr>
                        <a:lnSpc>
                          <a:spcPct val="115000"/>
                        </a:lnSpc>
                        <a:spcAft>
                          <a:spcPts val="0"/>
                        </a:spcAft>
                      </a:pPr>
                      <a:r>
                        <a:rPr lang="es-EC" sz="1400">
                          <a:effectLst/>
                        </a:rPr>
                        <a:t>Ventas con descuentos</a:t>
                      </a:r>
                      <a:endParaRPr lang="es-EC" sz="1400">
                        <a:solidFill>
                          <a:srgbClr val="E36C0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solidFill>
                            <a:schemeClr val="tx1"/>
                          </a:solidFill>
                          <a:effectLst/>
                          <a:latin typeface="+mn-lt"/>
                          <a:ea typeface="+mn-ea"/>
                          <a:cs typeface="+mn-cs"/>
                        </a:rPr>
                        <a:t>17</a:t>
                      </a:r>
                      <a:endParaRPr lang="es-EC" sz="1400" dirty="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190500">
                <a:tc>
                  <a:txBody>
                    <a:bodyPr/>
                    <a:lstStyle/>
                    <a:p>
                      <a:pPr>
                        <a:lnSpc>
                          <a:spcPct val="115000"/>
                        </a:lnSpc>
                        <a:spcAft>
                          <a:spcPts val="0"/>
                        </a:spcAft>
                      </a:pPr>
                      <a:r>
                        <a:rPr lang="es-EC" sz="1400">
                          <a:effectLst/>
                        </a:rPr>
                        <a:t>Otras</a:t>
                      </a:r>
                      <a:endParaRPr lang="es-EC" sz="1400">
                        <a:solidFill>
                          <a:srgbClr val="E36C0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0</a:t>
                      </a:r>
                      <a:endParaRPr lang="es-EC" sz="1400" dirty="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bl>
          </a:graphicData>
        </a:graphic>
      </p:graphicFrame>
      <p:graphicFrame>
        <p:nvGraphicFramePr>
          <p:cNvPr id="6" name="5 Gráfico"/>
          <p:cNvGraphicFramePr/>
          <p:nvPr>
            <p:extLst>
              <p:ext uri="{D42A27DB-BD31-4B8C-83A1-F6EECF244321}">
                <p14:modId xmlns:p14="http://schemas.microsoft.com/office/powerpoint/2010/main" val="7959508"/>
              </p:ext>
            </p:extLst>
          </p:nvPr>
        </p:nvGraphicFramePr>
        <p:xfrm>
          <a:off x="1403648" y="3861048"/>
          <a:ext cx="6192687" cy="2076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149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51520" y="332656"/>
            <a:ext cx="496855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b="1" dirty="0"/>
              <a:t>2. Motivos de emitir la NIIF 15</a:t>
            </a:r>
            <a:endParaRPr lang="es-EC" dirty="0"/>
          </a:p>
          <a:p>
            <a:endParaRPr lang="es-EC" dirty="0"/>
          </a:p>
        </p:txBody>
      </p:sp>
      <p:sp>
        <p:nvSpPr>
          <p:cNvPr id="4" name="3 CuadroTexto"/>
          <p:cNvSpPr txBox="1"/>
          <p:nvPr/>
        </p:nvSpPr>
        <p:spPr>
          <a:xfrm>
            <a:off x="755576" y="1268760"/>
            <a:ext cx="7776864" cy="646331"/>
          </a:xfrm>
          <a:prstGeom prst="rect">
            <a:avLst/>
          </a:prstGeom>
          <a:noFill/>
        </p:spPr>
        <p:txBody>
          <a:bodyPr wrap="square" rtlCol="0">
            <a:spAutoFit/>
          </a:bodyPr>
          <a:lstStyle/>
          <a:p>
            <a:pPr marL="0" lvl="1"/>
            <a:r>
              <a:rPr lang="es-EC" b="1" dirty="0"/>
              <a:t>2.1. ¿Se realizó una prueba piloto para la adopción de la NIIF 15?</a:t>
            </a:r>
            <a:endParaRPr lang="es-EC" sz="1600" dirty="0"/>
          </a:p>
          <a:p>
            <a:endParaRPr lang="es-EC" dirty="0"/>
          </a:p>
        </p:txBody>
      </p:sp>
      <p:sp>
        <p:nvSpPr>
          <p:cNvPr id="5" name="4 CuadroTexto"/>
          <p:cNvSpPr txBox="1"/>
          <p:nvPr/>
        </p:nvSpPr>
        <p:spPr>
          <a:xfrm>
            <a:off x="2195736" y="1915091"/>
            <a:ext cx="3672408" cy="646331"/>
          </a:xfrm>
          <a:prstGeom prst="rect">
            <a:avLst/>
          </a:prstGeom>
          <a:noFill/>
        </p:spPr>
        <p:txBody>
          <a:bodyPr wrap="square" rtlCol="0">
            <a:spAutoFit/>
          </a:bodyPr>
          <a:lstStyle/>
          <a:p>
            <a:pPr algn="ctr"/>
            <a:r>
              <a:rPr lang="es-EC" b="1" dirty="0"/>
              <a:t>Adopción NIIF 15</a:t>
            </a:r>
          </a:p>
          <a:p>
            <a:pPr algn="ctr"/>
            <a:endParaRPr lang="es-EC" b="1" dirty="0"/>
          </a:p>
        </p:txBody>
      </p:sp>
      <p:graphicFrame>
        <p:nvGraphicFramePr>
          <p:cNvPr id="6" name="5 Tabla"/>
          <p:cNvGraphicFramePr>
            <a:graphicFrameLocks noGrp="1"/>
          </p:cNvGraphicFramePr>
          <p:nvPr>
            <p:extLst>
              <p:ext uri="{D42A27DB-BD31-4B8C-83A1-F6EECF244321}">
                <p14:modId xmlns:p14="http://schemas.microsoft.com/office/powerpoint/2010/main" val="3633471126"/>
              </p:ext>
            </p:extLst>
          </p:nvPr>
        </p:nvGraphicFramePr>
        <p:xfrm>
          <a:off x="1433678" y="2420888"/>
          <a:ext cx="5082538" cy="791718"/>
        </p:xfrm>
        <a:graphic>
          <a:graphicData uri="http://schemas.openxmlformats.org/drawingml/2006/table">
            <a:tbl>
              <a:tblPr firstRow="1" firstCol="1" bandRow="1">
                <a:tableStyleId>{0E3FDE45-AF77-4B5C-9715-49D594BDF05E}</a:tableStyleId>
              </a:tblPr>
              <a:tblGrid>
                <a:gridCol w="3641819">
                  <a:extLst>
                    <a:ext uri="{9D8B030D-6E8A-4147-A177-3AD203B41FA5}">
                      <a16:colId xmlns:a16="http://schemas.microsoft.com/office/drawing/2014/main" xmlns="" val="20000"/>
                    </a:ext>
                  </a:extLst>
                </a:gridCol>
                <a:gridCol w="1440719">
                  <a:extLst>
                    <a:ext uri="{9D8B030D-6E8A-4147-A177-3AD203B41FA5}">
                      <a16:colId xmlns:a16="http://schemas.microsoft.com/office/drawing/2014/main" xmlns="" val="20001"/>
                    </a:ext>
                  </a:extLst>
                </a:gridCol>
              </a:tblGrid>
              <a:tr h="190500">
                <a:tc>
                  <a:txBody>
                    <a:bodyPr/>
                    <a:lstStyle/>
                    <a:p>
                      <a:pPr algn="ctr">
                        <a:lnSpc>
                          <a:spcPct val="115000"/>
                        </a:lnSpc>
                        <a:spcAft>
                          <a:spcPts val="0"/>
                        </a:spcAft>
                      </a:pPr>
                      <a:r>
                        <a:rPr lang="es-EC" sz="1600">
                          <a:effectLst/>
                        </a:rPr>
                        <a:t>Respuesta</a:t>
                      </a:r>
                      <a:endParaRPr lang="es-EC"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 de empresas</a:t>
                      </a:r>
                      <a:endParaRPr lang="es-EC" sz="16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90500">
                <a:tc>
                  <a:txBody>
                    <a:bodyPr/>
                    <a:lstStyle/>
                    <a:p>
                      <a:pPr algn="ctr">
                        <a:lnSpc>
                          <a:spcPct val="115000"/>
                        </a:lnSpc>
                        <a:spcAft>
                          <a:spcPts val="0"/>
                        </a:spcAft>
                      </a:pPr>
                      <a:r>
                        <a:rPr lang="es-EC" sz="1600">
                          <a:effectLst/>
                        </a:rPr>
                        <a:t>SI</a:t>
                      </a:r>
                      <a:endParaRPr lang="es-EC"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1</a:t>
                      </a:r>
                      <a:endParaRPr lang="es-EC" sz="16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90500">
                <a:tc>
                  <a:txBody>
                    <a:bodyPr/>
                    <a:lstStyle/>
                    <a:p>
                      <a:pPr algn="ctr">
                        <a:lnSpc>
                          <a:spcPct val="115000"/>
                        </a:lnSpc>
                        <a:spcAft>
                          <a:spcPts val="0"/>
                        </a:spcAft>
                      </a:pPr>
                      <a:r>
                        <a:rPr lang="es-EC" sz="1600">
                          <a:effectLst/>
                        </a:rPr>
                        <a:t>NO</a:t>
                      </a:r>
                      <a:endParaRPr lang="es-EC"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30</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graphicFrame>
        <p:nvGraphicFramePr>
          <p:cNvPr id="7" name="6 Gráfico"/>
          <p:cNvGraphicFramePr/>
          <p:nvPr>
            <p:extLst>
              <p:ext uri="{D42A27DB-BD31-4B8C-83A1-F6EECF244321}">
                <p14:modId xmlns:p14="http://schemas.microsoft.com/office/powerpoint/2010/main" val="3152954874"/>
              </p:ext>
            </p:extLst>
          </p:nvPr>
        </p:nvGraphicFramePr>
        <p:xfrm>
          <a:off x="1295636" y="3573016"/>
          <a:ext cx="5472608" cy="2466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487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51520" y="107340"/>
            <a:ext cx="633670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b="1" dirty="0"/>
              <a:t> 2.2. ¿Implemento la NIIF 15 en su empresa?</a:t>
            </a:r>
            <a:endParaRPr lang="es-EC" dirty="0"/>
          </a:p>
        </p:txBody>
      </p:sp>
      <p:sp>
        <p:nvSpPr>
          <p:cNvPr id="4" name="3 CuadroTexto"/>
          <p:cNvSpPr txBox="1"/>
          <p:nvPr/>
        </p:nvSpPr>
        <p:spPr>
          <a:xfrm>
            <a:off x="2915816" y="803112"/>
            <a:ext cx="295232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b="1" dirty="0"/>
              <a:t>Implementación NIIF 15</a:t>
            </a:r>
          </a:p>
          <a:p>
            <a:pPr algn="ct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3731422578"/>
              </p:ext>
            </p:extLst>
          </p:nvPr>
        </p:nvGraphicFramePr>
        <p:xfrm>
          <a:off x="467544" y="1907540"/>
          <a:ext cx="2664296" cy="1352550"/>
        </p:xfrm>
        <a:graphic>
          <a:graphicData uri="http://schemas.openxmlformats.org/drawingml/2006/table">
            <a:tbl>
              <a:tblPr firstRow="1" firstCol="1" bandRow="1">
                <a:tableStyleId>{C083E6E3-FA7D-4D7B-A595-EF9225AFEA82}</a:tableStyleId>
              </a:tblPr>
              <a:tblGrid>
                <a:gridCol w="1909062">
                  <a:extLst>
                    <a:ext uri="{9D8B030D-6E8A-4147-A177-3AD203B41FA5}">
                      <a16:colId xmlns:a16="http://schemas.microsoft.com/office/drawing/2014/main" xmlns="" val="20000"/>
                    </a:ext>
                  </a:extLst>
                </a:gridCol>
                <a:gridCol w="755234">
                  <a:extLst>
                    <a:ext uri="{9D8B030D-6E8A-4147-A177-3AD203B41FA5}">
                      <a16:colId xmlns:a16="http://schemas.microsoft.com/office/drawing/2014/main" xmlns="" val="20001"/>
                    </a:ext>
                  </a:extLst>
                </a:gridCol>
              </a:tblGrid>
              <a:tr h="216024">
                <a:tc>
                  <a:txBody>
                    <a:bodyPr/>
                    <a:lstStyle/>
                    <a:p>
                      <a:pPr algn="ctr">
                        <a:lnSpc>
                          <a:spcPct val="115000"/>
                        </a:lnSpc>
                        <a:spcAft>
                          <a:spcPts val="0"/>
                        </a:spcAft>
                      </a:pPr>
                      <a:r>
                        <a:rPr lang="es-EC" sz="1600" dirty="0">
                          <a:effectLst/>
                        </a:rPr>
                        <a:t>Respuesta</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 de empresas</a:t>
                      </a:r>
                      <a:endParaRPr lang="es-EC" sz="16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216024">
                <a:tc>
                  <a:txBody>
                    <a:bodyPr/>
                    <a:lstStyle/>
                    <a:p>
                      <a:pPr algn="ctr">
                        <a:lnSpc>
                          <a:spcPct val="115000"/>
                        </a:lnSpc>
                        <a:spcAft>
                          <a:spcPts val="0"/>
                        </a:spcAft>
                      </a:pPr>
                      <a:r>
                        <a:rPr lang="es-EC" sz="1600">
                          <a:effectLst/>
                        </a:rPr>
                        <a:t>SI</a:t>
                      </a:r>
                      <a:endParaRPr lang="es-EC"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3</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216024">
                <a:tc>
                  <a:txBody>
                    <a:bodyPr/>
                    <a:lstStyle/>
                    <a:p>
                      <a:pPr algn="ctr">
                        <a:lnSpc>
                          <a:spcPct val="115000"/>
                        </a:lnSpc>
                        <a:spcAft>
                          <a:spcPts val="0"/>
                        </a:spcAft>
                      </a:pPr>
                      <a:r>
                        <a:rPr lang="es-EC" sz="1600" dirty="0">
                          <a:effectLst/>
                        </a:rPr>
                        <a:t>NO</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28</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graphicFrame>
        <p:nvGraphicFramePr>
          <p:cNvPr id="6" name="5 Gráfico"/>
          <p:cNvGraphicFramePr/>
          <p:nvPr>
            <p:extLst>
              <p:ext uri="{D42A27DB-BD31-4B8C-83A1-F6EECF244321}">
                <p14:modId xmlns:p14="http://schemas.microsoft.com/office/powerpoint/2010/main" val="2428145272"/>
              </p:ext>
            </p:extLst>
          </p:nvPr>
        </p:nvGraphicFramePr>
        <p:xfrm>
          <a:off x="3635896" y="1619508"/>
          <a:ext cx="5184576"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395536" y="3995772"/>
            <a:ext cx="8280920" cy="738664"/>
          </a:xfrm>
          <a:prstGeom prst="rect">
            <a:avLst/>
          </a:prstGeom>
          <a:noFill/>
        </p:spPr>
        <p:txBody>
          <a:bodyPr wrap="square" rtlCol="0">
            <a:spAutoFit/>
          </a:bodyPr>
          <a:lstStyle/>
          <a:p>
            <a:r>
              <a:rPr lang="es-EC" sz="1400" b="1" dirty="0"/>
              <a:t>Si su respuesta fue positiva indique si los resultados obtenidos en los estados de situación financiera varían de forma significativa con la información  obtenida anteriormente bajo NIC 18.</a:t>
            </a:r>
            <a:endParaRPr lang="es-EC" sz="1400" dirty="0"/>
          </a:p>
          <a:p>
            <a:endParaRPr lang="es-EC" sz="1400" dirty="0"/>
          </a:p>
        </p:txBody>
      </p:sp>
      <p:graphicFrame>
        <p:nvGraphicFramePr>
          <p:cNvPr id="8" name="7 Tabla"/>
          <p:cNvGraphicFramePr>
            <a:graphicFrameLocks noGrp="1"/>
          </p:cNvGraphicFramePr>
          <p:nvPr>
            <p:extLst>
              <p:ext uri="{D42A27DB-BD31-4B8C-83A1-F6EECF244321}">
                <p14:modId xmlns:p14="http://schemas.microsoft.com/office/powerpoint/2010/main" val="2143548607"/>
              </p:ext>
            </p:extLst>
          </p:nvPr>
        </p:nvGraphicFramePr>
        <p:xfrm>
          <a:off x="395536" y="4734436"/>
          <a:ext cx="3384376" cy="1368152"/>
        </p:xfrm>
        <a:graphic>
          <a:graphicData uri="http://schemas.openxmlformats.org/drawingml/2006/table">
            <a:tbl>
              <a:tblPr firstRow="1" firstCol="1" bandRow="1">
                <a:tableStyleId>{C083E6E3-FA7D-4D7B-A595-EF9225AFEA82}</a:tableStyleId>
              </a:tblPr>
              <a:tblGrid>
                <a:gridCol w="2245707">
                  <a:extLst>
                    <a:ext uri="{9D8B030D-6E8A-4147-A177-3AD203B41FA5}">
                      <a16:colId xmlns:a16="http://schemas.microsoft.com/office/drawing/2014/main" xmlns="" val="20000"/>
                    </a:ext>
                  </a:extLst>
                </a:gridCol>
                <a:gridCol w="1138669">
                  <a:extLst>
                    <a:ext uri="{9D8B030D-6E8A-4147-A177-3AD203B41FA5}">
                      <a16:colId xmlns:a16="http://schemas.microsoft.com/office/drawing/2014/main" xmlns="" val="20001"/>
                    </a:ext>
                  </a:extLst>
                </a:gridCol>
              </a:tblGrid>
              <a:tr h="342038">
                <a:tc>
                  <a:txBody>
                    <a:bodyPr/>
                    <a:lstStyle/>
                    <a:p>
                      <a:pPr algn="ctr">
                        <a:lnSpc>
                          <a:spcPct val="115000"/>
                        </a:lnSpc>
                        <a:spcAft>
                          <a:spcPts val="0"/>
                        </a:spcAft>
                      </a:pPr>
                      <a:r>
                        <a:rPr lang="es-EC" sz="1400" dirty="0">
                          <a:effectLst/>
                        </a:rPr>
                        <a:t>Resultado</a:t>
                      </a:r>
                      <a:endParaRPr lang="es-EC" sz="14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Participación </a:t>
                      </a:r>
                      <a:endParaRPr lang="es-EC" sz="1400" dirty="0">
                        <a:solidFill>
                          <a:srgbClr val="76923C"/>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42038">
                <a:tc>
                  <a:txBody>
                    <a:bodyPr/>
                    <a:lstStyle/>
                    <a:p>
                      <a:pPr algn="ctr">
                        <a:lnSpc>
                          <a:spcPct val="115000"/>
                        </a:lnSpc>
                        <a:spcAft>
                          <a:spcPts val="0"/>
                        </a:spcAft>
                      </a:pPr>
                      <a:r>
                        <a:rPr lang="es-EC" sz="1400">
                          <a:effectLst/>
                        </a:rPr>
                        <a:t>0% - 10%</a:t>
                      </a:r>
                      <a:endParaRPr lang="es-EC" sz="180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3</a:t>
                      </a:r>
                      <a:endParaRPr lang="es-EC" sz="1800">
                        <a:solidFill>
                          <a:srgbClr val="76923C"/>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42038">
                <a:tc>
                  <a:txBody>
                    <a:bodyPr/>
                    <a:lstStyle/>
                    <a:p>
                      <a:pPr algn="ctr">
                        <a:lnSpc>
                          <a:spcPct val="115000"/>
                        </a:lnSpc>
                        <a:spcAft>
                          <a:spcPts val="0"/>
                        </a:spcAft>
                      </a:pPr>
                      <a:r>
                        <a:rPr lang="es-EC" sz="1400" dirty="0">
                          <a:effectLst/>
                        </a:rPr>
                        <a:t>10% -20%</a:t>
                      </a:r>
                      <a:endParaRPr lang="es-EC" sz="18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0</a:t>
                      </a:r>
                      <a:endParaRPr lang="es-EC" sz="1800">
                        <a:solidFill>
                          <a:srgbClr val="76923C"/>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42038">
                <a:tc>
                  <a:txBody>
                    <a:bodyPr/>
                    <a:lstStyle/>
                    <a:p>
                      <a:pPr algn="ctr">
                        <a:lnSpc>
                          <a:spcPct val="115000"/>
                        </a:lnSpc>
                        <a:spcAft>
                          <a:spcPts val="0"/>
                        </a:spcAft>
                      </a:pPr>
                      <a:r>
                        <a:rPr lang="es-EC" sz="1400" dirty="0">
                          <a:effectLst/>
                        </a:rPr>
                        <a:t>20%  en adelante</a:t>
                      </a:r>
                      <a:endParaRPr lang="es-EC" sz="1800" dirty="0">
                        <a:solidFill>
                          <a:srgbClr val="76923C"/>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0</a:t>
                      </a:r>
                      <a:endParaRPr lang="es-EC" sz="1800" dirty="0">
                        <a:solidFill>
                          <a:srgbClr val="76923C"/>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graphicFrame>
        <p:nvGraphicFramePr>
          <p:cNvPr id="9" name="8 Gráfico"/>
          <p:cNvGraphicFramePr/>
          <p:nvPr>
            <p:extLst>
              <p:ext uri="{D42A27DB-BD31-4B8C-83A1-F6EECF244321}">
                <p14:modId xmlns:p14="http://schemas.microsoft.com/office/powerpoint/2010/main" val="3768711288"/>
              </p:ext>
            </p:extLst>
          </p:nvPr>
        </p:nvGraphicFramePr>
        <p:xfrm>
          <a:off x="4844514" y="4603192"/>
          <a:ext cx="3687926" cy="17688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5265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79512" y="18757"/>
            <a:ext cx="8496944"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lvl="1"/>
            <a:r>
              <a:rPr lang="es-EC" sz="1200" i="1" dirty="0"/>
              <a:t>2.3. ¿</a:t>
            </a:r>
            <a:r>
              <a:rPr lang="es-EC" b="1" dirty="0"/>
              <a:t>Se ha capacitado al personal de la empresa acerca del tratamiento de los ingresos procedentes de contratos con clientes?</a:t>
            </a:r>
            <a:endParaRPr lang="es-EC" sz="1600" dirty="0"/>
          </a:p>
          <a:p>
            <a:endParaRPr lang="es-EC" dirty="0"/>
          </a:p>
        </p:txBody>
      </p:sp>
      <p:sp>
        <p:nvSpPr>
          <p:cNvPr id="4" name="3 CuadroTexto"/>
          <p:cNvSpPr txBox="1"/>
          <p:nvPr/>
        </p:nvSpPr>
        <p:spPr>
          <a:xfrm>
            <a:off x="2843808" y="1058227"/>
            <a:ext cx="302433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b="1" dirty="0"/>
              <a:t>Capacitación personal</a:t>
            </a:r>
          </a:p>
        </p:txBody>
      </p:sp>
      <p:graphicFrame>
        <p:nvGraphicFramePr>
          <p:cNvPr id="5" name="4 Tabla"/>
          <p:cNvGraphicFramePr>
            <a:graphicFrameLocks noGrp="1"/>
          </p:cNvGraphicFramePr>
          <p:nvPr>
            <p:extLst>
              <p:ext uri="{D42A27DB-BD31-4B8C-83A1-F6EECF244321}">
                <p14:modId xmlns:p14="http://schemas.microsoft.com/office/powerpoint/2010/main" val="3634744595"/>
              </p:ext>
            </p:extLst>
          </p:nvPr>
        </p:nvGraphicFramePr>
        <p:xfrm>
          <a:off x="561131" y="1628800"/>
          <a:ext cx="3312368" cy="1362964"/>
        </p:xfrm>
        <a:graphic>
          <a:graphicData uri="http://schemas.openxmlformats.org/drawingml/2006/table">
            <a:tbl>
              <a:tblPr firstRow="1" firstCol="1" bandRow="1">
                <a:tableStyleId>{68D230F3-CF80-4859-8CE7-A43EE81993B5}</a:tableStyleId>
              </a:tblPr>
              <a:tblGrid>
                <a:gridCol w="2373430">
                  <a:extLst>
                    <a:ext uri="{9D8B030D-6E8A-4147-A177-3AD203B41FA5}">
                      <a16:colId xmlns:a16="http://schemas.microsoft.com/office/drawing/2014/main" xmlns="" val="20000"/>
                    </a:ext>
                  </a:extLst>
                </a:gridCol>
                <a:gridCol w="938938">
                  <a:extLst>
                    <a:ext uri="{9D8B030D-6E8A-4147-A177-3AD203B41FA5}">
                      <a16:colId xmlns:a16="http://schemas.microsoft.com/office/drawing/2014/main" xmlns="" val="20001"/>
                    </a:ext>
                  </a:extLst>
                </a:gridCol>
              </a:tblGrid>
              <a:tr h="190500">
                <a:tc>
                  <a:txBody>
                    <a:bodyPr/>
                    <a:lstStyle/>
                    <a:p>
                      <a:pPr algn="ctr">
                        <a:lnSpc>
                          <a:spcPct val="115000"/>
                        </a:lnSpc>
                        <a:spcAft>
                          <a:spcPts val="0"/>
                        </a:spcAft>
                      </a:pPr>
                      <a:r>
                        <a:rPr lang="es-EC" sz="1600" dirty="0">
                          <a:effectLst/>
                        </a:rPr>
                        <a:t>Respuesta</a:t>
                      </a:r>
                      <a:endParaRPr lang="es-EC" sz="16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600" dirty="0">
                          <a:effectLst/>
                        </a:rPr>
                        <a:t># de empresas</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90500">
                <a:tc>
                  <a:txBody>
                    <a:bodyPr/>
                    <a:lstStyle/>
                    <a:p>
                      <a:pPr algn="ctr">
                        <a:spcAft>
                          <a:spcPts val="0"/>
                        </a:spcAft>
                      </a:pPr>
                      <a:r>
                        <a:rPr lang="es-EC" sz="1800">
                          <a:effectLst/>
                        </a:rPr>
                        <a:t>SI</a:t>
                      </a:r>
                      <a:endParaRPr lang="es-EC" sz="1600">
                        <a:effectLst/>
                        <a:latin typeface="Calibri"/>
                        <a:ea typeface="Calibri"/>
                        <a:cs typeface="Times New Roman"/>
                      </a:endParaRPr>
                    </a:p>
                  </a:txBody>
                  <a:tcPr marL="68580" marR="68580" marT="0" marB="0"/>
                </a:tc>
                <a:tc>
                  <a:txBody>
                    <a:bodyPr/>
                    <a:lstStyle/>
                    <a:p>
                      <a:pPr marL="635" algn="ctr">
                        <a:spcAft>
                          <a:spcPts val="0"/>
                        </a:spcAft>
                      </a:pPr>
                      <a:r>
                        <a:rPr lang="es-EC" sz="1800">
                          <a:effectLst/>
                        </a:rPr>
                        <a:t>5</a:t>
                      </a:r>
                      <a:endParaRPr lang="es-EC" sz="16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90500">
                <a:tc>
                  <a:txBody>
                    <a:bodyPr/>
                    <a:lstStyle/>
                    <a:p>
                      <a:pPr algn="ctr">
                        <a:lnSpc>
                          <a:spcPct val="115000"/>
                        </a:lnSpc>
                        <a:spcAft>
                          <a:spcPts val="0"/>
                        </a:spcAft>
                      </a:pPr>
                      <a:r>
                        <a:rPr lang="es-EC" sz="1600" dirty="0">
                          <a:effectLst/>
                        </a:rPr>
                        <a:t>NO</a:t>
                      </a:r>
                      <a:endParaRPr lang="es-EC"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26</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graphicFrame>
        <p:nvGraphicFramePr>
          <p:cNvPr id="6" name="5 Gráfico"/>
          <p:cNvGraphicFramePr/>
          <p:nvPr>
            <p:extLst>
              <p:ext uri="{D42A27DB-BD31-4B8C-83A1-F6EECF244321}">
                <p14:modId xmlns:p14="http://schemas.microsoft.com/office/powerpoint/2010/main" val="2194281329"/>
              </p:ext>
            </p:extLst>
          </p:nvPr>
        </p:nvGraphicFramePr>
        <p:xfrm>
          <a:off x="4427984" y="1607038"/>
          <a:ext cx="4385816" cy="1764665"/>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545144" y="3398051"/>
            <a:ext cx="8352928" cy="646331"/>
          </a:xfrm>
          <a:prstGeom prst="rect">
            <a:avLst/>
          </a:prstGeom>
          <a:noFill/>
        </p:spPr>
        <p:txBody>
          <a:bodyPr wrap="square" rtlCol="0">
            <a:spAutoFit/>
          </a:bodyPr>
          <a:lstStyle/>
          <a:p>
            <a:pPr algn="ctr"/>
            <a:r>
              <a:rPr lang="es-EC" b="1" dirty="0"/>
              <a:t>En caso de ser positiva su respuesta. Indique que personal fue capacitado.</a:t>
            </a:r>
            <a:endParaRPr lang="es-EC" dirty="0"/>
          </a:p>
          <a:p>
            <a:pPr algn="ctr"/>
            <a:endParaRPr lang="es-EC" b="1" dirty="0"/>
          </a:p>
        </p:txBody>
      </p:sp>
      <p:graphicFrame>
        <p:nvGraphicFramePr>
          <p:cNvPr id="8" name="7 Tabla"/>
          <p:cNvGraphicFramePr>
            <a:graphicFrameLocks noGrp="1"/>
          </p:cNvGraphicFramePr>
          <p:nvPr>
            <p:extLst>
              <p:ext uri="{D42A27DB-BD31-4B8C-83A1-F6EECF244321}">
                <p14:modId xmlns:p14="http://schemas.microsoft.com/office/powerpoint/2010/main" val="839731483"/>
              </p:ext>
            </p:extLst>
          </p:nvPr>
        </p:nvGraphicFramePr>
        <p:xfrm>
          <a:off x="545144" y="3933056"/>
          <a:ext cx="3384376" cy="2101800"/>
        </p:xfrm>
        <a:graphic>
          <a:graphicData uri="http://schemas.openxmlformats.org/drawingml/2006/table">
            <a:tbl>
              <a:tblPr firstRow="1" firstCol="1" bandRow="1">
                <a:tableStyleId>{68D230F3-CF80-4859-8CE7-A43EE81993B5}</a:tableStyleId>
              </a:tblPr>
              <a:tblGrid>
                <a:gridCol w="2245707">
                  <a:extLst>
                    <a:ext uri="{9D8B030D-6E8A-4147-A177-3AD203B41FA5}">
                      <a16:colId xmlns:a16="http://schemas.microsoft.com/office/drawing/2014/main" xmlns="" val="20000"/>
                    </a:ext>
                  </a:extLst>
                </a:gridCol>
                <a:gridCol w="1138669">
                  <a:extLst>
                    <a:ext uri="{9D8B030D-6E8A-4147-A177-3AD203B41FA5}">
                      <a16:colId xmlns:a16="http://schemas.microsoft.com/office/drawing/2014/main" xmlns="" val="20001"/>
                    </a:ext>
                  </a:extLst>
                </a:gridCol>
              </a:tblGrid>
              <a:tr h="360388">
                <a:tc>
                  <a:txBody>
                    <a:bodyPr/>
                    <a:lstStyle/>
                    <a:p>
                      <a:pPr algn="ctr">
                        <a:lnSpc>
                          <a:spcPct val="115000"/>
                        </a:lnSpc>
                        <a:spcAft>
                          <a:spcPts val="0"/>
                        </a:spcAft>
                      </a:pPr>
                      <a:r>
                        <a:rPr lang="es-EC" sz="1400" dirty="0">
                          <a:effectLst/>
                        </a:rPr>
                        <a:t>Descripción</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n- de empresas</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60388">
                <a:tc>
                  <a:txBody>
                    <a:bodyPr/>
                    <a:lstStyle/>
                    <a:p>
                      <a:pPr algn="ctr">
                        <a:lnSpc>
                          <a:spcPct val="115000"/>
                        </a:lnSpc>
                        <a:spcAft>
                          <a:spcPts val="0"/>
                        </a:spcAft>
                      </a:pPr>
                      <a:r>
                        <a:rPr lang="es-EC" sz="1400" dirty="0">
                          <a:effectLst/>
                        </a:rPr>
                        <a:t>Personal ejecutivo</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2</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60388">
                <a:tc>
                  <a:txBody>
                    <a:bodyPr/>
                    <a:lstStyle/>
                    <a:p>
                      <a:pPr algn="ctr">
                        <a:lnSpc>
                          <a:spcPct val="115000"/>
                        </a:lnSpc>
                        <a:spcAft>
                          <a:spcPts val="0"/>
                        </a:spcAft>
                      </a:pPr>
                      <a:r>
                        <a:rPr lang="es-EC" sz="1400">
                          <a:effectLst/>
                        </a:rPr>
                        <a:t>Área financiera</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5</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60388">
                <a:tc>
                  <a:txBody>
                    <a:bodyPr/>
                    <a:lstStyle/>
                    <a:p>
                      <a:pPr algn="ctr">
                        <a:lnSpc>
                          <a:spcPct val="115000"/>
                        </a:lnSpc>
                        <a:spcAft>
                          <a:spcPts val="0"/>
                        </a:spcAft>
                      </a:pPr>
                      <a:r>
                        <a:rPr lang="es-EC" sz="1400">
                          <a:effectLst/>
                        </a:rPr>
                        <a:t>Área contable</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5</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60388">
                <a:tc>
                  <a:txBody>
                    <a:bodyPr/>
                    <a:lstStyle/>
                    <a:p>
                      <a:pPr algn="ctr">
                        <a:lnSpc>
                          <a:spcPct val="115000"/>
                        </a:lnSpc>
                        <a:spcAft>
                          <a:spcPts val="0"/>
                        </a:spcAft>
                      </a:pPr>
                      <a:r>
                        <a:rPr lang="es-EC" sz="1400">
                          <a:effectLst/>
                        </a:rPr>
                        <a:t>Todas las áreas de la empresa</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0</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bl>
          </a:graphicData>
        </a:graphic>
      </p:graphicFrame>
      <p:graphicFrame>
        <p:nvGraphicFramePr>
          <p:cNvPr id="9" name="8 Gráfico"/>
          <p:cNvGraphicFramePr/>
          <p:nvPr>
            <p:extLst>
              <p:ext uri="{D42A27DB-BD31-4B8C-83A1-F6EECF244321}">
                <p14:modId xmlns:p14="http://schemas.microsoft.com/office/powerpoint/2010/main" val="4207680677"/>
              </p:ext>
            </p:extLst>
          </p:nvPr>
        </p:nvGraphicFramePr>
        <p:xfrm>
          <a:off x="4211960" y="3747243"/>
          <a:ext cx="4686112" cy="2274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6403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611560" y="207691"/>
            <a:ext cx="269815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b="1" dirty="0"/>
              <a:t>3. Sectores económicos</a:t>
            </a:r>
            <a:endParaRPr lang="es-EC" dirty="0"/>
          </a:p>
        </p:txBody>
      </p:sp>
      <p:sp>
        <p:nvSpPr>
          <p:cNvPr id="4" name="3 CuadroTexto"/>
          <p:cNvSpPr txBox="1"/>
          <p:nvPr/>
        </p:nvSpPr>
        <p:spPr>
          <a:xfrm>
            <a:off x="1259632" y="764704"/>
            <a:ext cx="684076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lvl="1"/>
            <a:r>
              <a:rPr lang="es-EC" b="1" dirty="0"/>
              <a:t>3.1. ¿De su producción total de flores, que porcentaje están destinados a las ventas en el mercado nacional?</a:t>
            </a:r>
            <a:endParaRPr lang="es-EC" sz="1600" dirty="0"/>
          </a:p>
          <a:p>
            <a:endParaRPr lang="es-EC" dirty="0"/>
          </a:p>
        </p:txBody>
      </p:sp>
      <p:sp>
        <p:nvSpPr>
          <p:cNvPr id="5" name="4 CuadroTexto"/>
          <p:cNvSpPr txBox="1"/>
          <p:nvPr/>
        </p:nvSpPr>
        <p:spPr>
          <a:xfrm>
            <a:off x="3132661" y="1948190"/>
            <a:ext cx="288032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b="1" dirty="0"/>
              <a:t>Ventas nacionales</a:t>
            </a:r>
          </a:p>
        </p:txBody>
      </p:sp>
      <p:graphicFrame>
        <p:nvGraphicFramePr>
          <p:cNvPr id="6" name="5 Tabla"/>
          <p:cNvGraphicFramePr>
            <a:graphicFrameLocks noGrp="1"/>
          </p:cNvGraphicFramePr>
          <p:nvPr>
            <p:extLst>
              <p:ext uri="{D42A27DB-BD31-4B8C-83A1-F6EECF244321}">
                <p14:modId xmlns:p14="http://schemas.microsoft.com/office/powerpoint/2010/main" val="609278753"/>
              </p:ext>
            </p:extLst>
          </p:nvPr>
        </p:nvGraphicFramePr>
        <p:xfrm>
          <a:off x="611560" y="2780928"/>
          <a:ext cx="3096344" cy="3031862"/>
        </p:xfrm>
        <a:graphic>
          <a:graphicData uri="http://schemas.openxmlformats.org/drawingml/2006/table">
            <a:tbl>
              <a:tblPr firstRow="1" firstCol="1" bandRow="1">
                <a:tableStyleId>{0E3FDE45-AF77-4B5C-9715-49D594BDF05E}</a:tableStyleId>
              </a:tblPr>
              <a:tblGrid>
                <a:gridCol w="1639241">
                  <a:extLst>
                    <a:ext uri="{9D8B030D-6E8A-4147-A177-3AD203B41FA5}">
                      <a16:colId xmlns:a16="http://schemas.microsoft.com/office/drawing/2014/main" xmlns="" val="20000"/>
                    </a:ext>
                  </a:extLst>
                </a:gridCol>
                <a:gridCol w="1457103">
                  <a:extLst>
                    <a:ext uri="{9D8B030D-6E8A-4147-A177-3AD203B41FA5}">
                      <a16:colId xmlns:a16="http://schemas.microsoft.com/office/drawing/2014/main" xmlns="" val="20001"/>
                    </a:ext>
                  </a:extLst>
                </a:gridCol>
              </a:tblGrid>
              <a:tr h="604867">
                <a:tc>
                  <a:txBody>
                    <a:bodyPr/>
                    <a:lstStyle/>
                    <a:p>
                      <a:pPr algn="ctr">
                        <a:lnSpc>
                          <a:spcPct val="115000"/>
                        </a:lnSpc>
                        <a:spcAft>
                          <a:spcPts val="0"/>
                        </a:spcAft>
                      </a:pPr>
                      <a:r>
                        <a:rPr lang="es-EC" sz="1800">
                          <a:effectLst/>
                        </a:rPr>
                        <a:t>Resultado</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 de empresas</a:t>
                      </a:r>
                      <a:endParaRPr lang="es-EC" sz="18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604867">
                <a:tc>
                  <a:txBody>
                    <a:bodyPr/>
                    <a:lstStyle/>
                    <a:p>
                      <a:pPr algn="ctr">
                        <a:lnSpc>
                          <a:spcPct val="115000"/>
                        </a:lnSpc>
                        <a:spcAft>
                          <a:spcPts val="0"/>
                        </a:spcAft>
                      </a:pPr>
                      <a:r>
                        <a:rPr lang="es-EC" sz="1400">
                          <a:effectLst/>
                        </a:rPr>
                        <a:t>0% - 5%</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27</a:t>
                      </a:r>
                      <a:endParaRPr lang="es-EC" sz="18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604867">
                <a:tc>
                  <a:txBody>
                    <a:bodyPr/>
                    <a:lstStyle/>
                    <a:p>
                      <a:pPr algn="ctr">
                        <a:lnSpc>
                          <a:spcPct val="115000"/>
                        </a:lnSpc>
                        <a:spcAft>
                          <a:spcPts val="0"/>
                        </a:spcAft>
                      </a:pPr>
                      <a:r>
                        <a:rPr lang="es-EC" sz="1400">
                          <a:effectLst/>
                        </a:rPr>
                        <a:t>5% - 10%</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2</a:t>
                      </a:r>
                      <a:endParaRPr lang="es-EC" sz="18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604867">
                <a:tc>
                  <a:txBody>
                    <a:bodyPr/>
                    <a:lstStyle/>
                    <a:p>
                      <a:pPr algn="ctr">
                        <a:lnSpc>
                          <a:spcPct val="115000"/>
                        </a:lnSpc>
                        <a:spcAft>
                          <a:spcPts val="0"/>
                        </a:spcAft>
                      </a:pPr>
                      <a:r>
                        <a:rPr lang="es-EC" sz="1400">
                          <a:effectLst/>
                        </a:rPr>
                        <a:t>10% - 15%</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1</a:t>
                      </a:r>
                      <a:endParaRPr lang="es-EC" sz="18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604867">
                <a:tc>
                  <a:txBody>
                    <a:bodyPr/>
                    <a:lstStyle/>
                    <a:p>
                      <a:pPr algn="ctr">
                        <a:lnSpc>
                          <a:spcPct val="115000"/>
                        </a:lnSpc>
                        <a:spcAft>
                          <a:spcPts val="0"/>
                        </a:spcAft>
                      </a:pPr>
                      <a:r>
                        <a:rPr lang="es-EC" sz="1400">
                          <a:effectLst/>
                        </a:rPr>
                        <a:t>15% en adelante</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1</a:t>
                      </a:r>
                      <a:endParaRPr lang="es-EC"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bl>
          </a:graphicData>
        </a:graphic>
      </p:graphicFrame>
      <p:graphicFrame>
        <p:nvGraphicFramePr>
          <p:cNvPr id="7" name="6 Gráfico"/>
          <p:cNvGraphicFramePr/>
          <p:nvPr>
            <p:extLst>
              <p:ext uri="{D42A27DB-BD31-4B8C-83A1-F6EECF244321}">
                <p14:modId xmlns:p14="http://schemas.microsoft.com/office/powerpoint/2010/main" val="2860205318"/>
              </p:ext>
            </p:extLst>
          </p:nvPr>
        </p:nvGraphicFramePr>
        <p:xfrm>
          <a:off x="4283968" y="2636912"/>
          <a:ext cx="4608512"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479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0"/>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Rectángulo redondeado 2"/>
          <p:cNvSpPr/>
          <p:nvPr/>
        </p:nvSpPr>
        <p:spPr>
          <a:xfrm>
            <a:off x="2437090" y="71159"/>
            <a:ext cx="5095940" cy="62153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a:solidFill>
                  <a:schemeClr val="bg1"/>
                </a:solidFill>
                <a:latin typeface="Times New Roman" panose="02020603050405020304" pitchFamily="18" charset="0"/>
                <a:cs typeface="Times New Roman" panose="02020603050405020304" pitchFamily="18" charset="0"/>
              </a:rPr>
              <a:t>CAPÍTULO I</a:t>
            </a:r>
          </a:p>
          <a:p>
            <a:pPr algn="ctr"/>
            <a:r>
              <a:rPr lang="es-EC" b="1" dirty="0">
                <a:solidFill>
                  <a:schemeClr val="bg1"/>
                </a:solidFill>
                <a:latin typeface="Times New Roman" panose="02020603050405020304" pitchFamily="18" charset="0"/>
                <a:cs typeface="Times New Roman" panose="02020603050405020304" pitchFamily="18" charset="0"/>
              </a:rPr>
              <a:t>GENERALIDADES DE LA INVESTIGACIÓN</a:t>
            </a:r>
          </a:p>
        </p:txBody>
      </p:sp>
      <p:sp>
        <p:nvSpPr>
          <p:cNvPr id="66" name="Rectángulo redondeado 9"/>
          <p:cNvSpPr/>
          <p:nvPr/>
        </p:nvSpPr>
        <p:spPr>
          <a:xfrm>
            <a:off x="4368588" y="1019287"/>
            <a:ext cx="2212868" cy="501095"/>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s-EC" sz="1600" b="1" dirty="0">
                <a:solidFill>
                  <a:schemeClr val="bg1"/>
                </a:solidFill>
                <a:latin typeface="Times New Roman" panose="02020603050405020304" pitchFamily="18" charset="0"/>
                <a:cs typeface="Times New Roman" panose="02020603050405020304" pitchFamily="18" charset="0"/>
              </a:rPr>
              <a:t>PLANTEAMIENTO DEL PROBLEMA</a:t>
            </a:r>
          </a:p>
        </p:txBody>
      </p:sp>
      <p:sp>
        <p:nvSpPr>
          <p:cNvPr id="68" name="Rectángulo 19"/>
          <p:cNvSpPr/>
          <p:nvPr/>
        </p:nvSpPr>
        <p:spPr>
          <a:xfrm>
            <a:off x="6787767" y="1029062"/>
            <a:ext cx="2164791" cy="49132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marL="0" lvl="1" algn="ctr"/>
            <a:r>
              <a:rPr lang="es-EC" sz="1600" b="1" cap="all" dirty="0">
                <a:latin typeface="Times New Roman" panose="02020603050405020304" pitchFamily="18" charset="0"/>
                <a:cs typeface="Times New Roman" panose="02020603050405020304" pitchFamily="18" charset="0"/>
              </a:rPr>
              <a:t>importancia</a:t>
            </a:r>
            <a:endParaRPr lang="es-EC" sz="1600" cap="all" dirty="0">
              <a:solidFill>
                <a:schemeClr val="tx1"/>
              </a:solidFill>
              <a:latin typeface="Times New Roman" panose="02020603050405020304" pitchFamily="18" charset="0"/>
              <a:cs typeface="Times New Roman" panose="02020603050405020304" pitchFamily="18" charset="0"/>
            </a:endParaRPr>
          </a:p>
        </p:txBody>
      </p:sp>
      <p:sp>
        <p:nvSpPr>
          <p:cNvPr id="76" name="Rectángulo redondeado 12"/>
          <p:cNvSpPr/>
          <p:nvPr/>
        </p:nvSpPr>
        <p:spPr>
          <a:xfrm>
            <a:off x="2251264" y="1019288"/>
            <a:ext cx="1901570" cy="46905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sz="1600" b="1" dirty="0">
                <a:solidFill>
                  <a:schemeClr val="bg1"/>
                </a:solidFill>
                <a:latin typeface="Times New Roman" panose="02020603050405020304" pitchFamily="18" charset="0"/>
                <a:cs typeface="Times New Roman" panose="02020603050405020304" pitchFamily="18" charset="0"/>
              </a:rPr>
              <a:t>DELIMITACIÓN</a:t>
            </a:r>
          </a:p>
        </p:txBody>
      </p:sp>
      <p:sp>
        <p:nvSpPr>
          <p:cNvPr id="77" name="Rectángulo redondeado 13"/>
          <p:cNvSpPr/>
          <p:nvPr/>
        </p:nvSpPr>
        <p:spPr>
          <a:xfrm>
            <a:off x="179512" y="1029062"/>
            <a:ext cx="1931002" cy="47337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1600" b="1" dirty="0">
                <a:solidFill>
                  <a:schemeClr val="bg1"/>
                </a:solidFill>
                <a:latin typeface="Times New Roman" panose="02020603050405020304" pitchFamily="18" charset="0"/>
                <a:cs typeface="Times New Roman" panose="02020603050405020304" pitchFamily="18" charset="0"/>
              </a:rPr>
              <a:t>ANTECEDENTES</a:t>
            </a:r>
          </a:p>
        </p:txBody>
      </p:sp>
      <p:sp>
        <p:nvSpPr>
          <p:cNvPr id="80" name="Rectángulo redondeado 37"/>
          <p:cNvSpPr/>
          <p:nvPr/>
        </p:nvSpPr>
        <p:spPr>
          <a:xfrm>
            <a:off x="255807" y="1821094"/>
            <a:ext cx="1770881" cy="6481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600" dirty="0">
                <a:latin typeface="Times New Roman" panose="02020603050405020304" pitchFamily="18" charset="0"/>
              </a:rPr>
              <a:t>Sector florícola</a:t>
            </a:r>
          </a:p>
          <a:p>
            <a:pPr algn="just"/>
            <a:r>
              <a:rPr lang="es-EC" sz="1600" dirty="0"/>
              <a:t>Rosas el producto más cotizado</a:t>
            </a:r>
          </a:p>
        </p:txBody>
      </p:sp>
      <p:sp>
        <p:nvSpPr>
          <p:cNvPr id="81" name="Rectángulo redondeado 71"/>
          <p:cNvSpPr/>
          <p:nvPr/>
        </p:nvSpPr>
        <p:spPr>
          <a:xfrm>
            <a:off x="235040" y="2827616"/>
            <a:ext cx="1770881" cy="64837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600" dirty="0">
                <a:latin typeface="Times New Roman" panose="02020603050405020304" pitchFamily="18" charset="0"/>
                <a:cs typeface="Times New Roman" panose="02020603050405020304" pitchFamily="18" charset="0"/>
              </a:rPr>
              <a:t>IASB y FASB emitieron la NIIF 15 </a:t>
            </a:r>
          </a:p>
        </p:txBody>
      </p:sp>
      <p:sp>
        <p:nvSpPr>
          <p:cNvPr id="82" name="Rectángulo redondeado 72"/>
          <p:cNvSpPr/>
          <p:nvPr/>
        </p:nvSpPr>
        <p:spPr>
          <a:xfrm>
            <a:off x="255807" y="3789040"/>
            <a:ext cx="1770881" cy="7841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EC" sz="1600" dirty="0">
                <a:latin typeface="Times New Roman" panose="02020603050405020304" pitchFamily="18" charset="0"/>
                <a:cs typeface="Times New Roman" panose="02020603050405020304" pitchFamily="18" charset="0"/>
              </a:rPr>
              <a:t>La NIIF 15 reconocimientos de ingresos </a:t>
            </a:r>
          </a:p>
        </p:txBody>
      </p:sp>
      <p:sp>
        <p:nvSpPr>
          <p:cNvPr id="91" name="Flecha abajo 38"/>
          <p:cNvSpPr/>
          <p:nvPr/>
        </p:nvSpPr>
        <p:spPr>
          <a:xfrm>
            <a:off x="671746" y="2613238"/>
            <a:ext cx="116380" cy="141336"/>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sz="1200"/>
          </a:p>
        </p:txBody>
      </p:sp>
      <p:sp>
        <p:nvSpPr>
          <p:cNvPr id="92" name="Flecha abajo 39"/>
          <p:cNvSpPr/>
          <p:nvPr/>
        </p:nvSpPr>
        <p:spPr>
          <a:xfrm>
            <a:off x="663269" y="1607806"/>
            <a:ext cx="116380" cy="141336"/>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sz="1200"/>
          </a:p>
        </p:txBody>
      </p:sp>
      <p:sp>
        <p:nvSpPr>
          <p:cNvPr id="93" name="Flecha abajo 40"/>
          <p:cNvSpPr/>
          <p:nvPr/>
        </p:nvSpPr>
        <p:spPr>
          <a:xfrm>
            <a:off x="671746" y="3573016"/>
            <a:ext cx="116380" cy="141336"/>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sz="1200"/>
          </a:p>
        </p:txBody>
      </p:sp>
      <p:sp>
        <p:nvSpPr>
          <p:cNvPr id="164" name="Rectángulo redondeado 37"/>
          <p:cNvSpPr/>
          <p:nvPr/>
        </p:nvSpPr>
        <p:spPr>
          <a:xfrm>
            <a:off x="2313644" y="1821094"/>
            <a:ext cx="1770881" cy="6481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C" sz="1600" dirty="0">
                <a:latin typeface="Times New Roman" panose="02020603050405020304" pitchFamily="18" charset="0"/>
              </a:rPr>
              <a:t>Empresas del sector florícola</a:t>
            </a:r>
            <a:r>
              <a:rPr lang="es-EC" sz="1600" dirty="0"/>
              <a:t>.</a:t>
            </a:r>
            <a:endParaRPr lang="es-EC" sz="1600" dirty="0">
              <a:latin typeface="Times New Roman" panose="02020603050405020304" pitchFamily="18" charset="0"/>
            </a:endParaRPr>
          </a:p>
        </p:txBody>
      </p:sp>
      <p:sp>
        <p:nvSpPr>
          <p:cNvPr id="165" name="Rectángulo redondeado 71"/>
          <p:cNvSpPr/>
          <p:nvPr/>
        </p:nvSpPr>
        <p:spPr>
          <a:xfrm>
            <a:off x="2292877" y="2779282"/>
            <a:ext cx="1770881" cy="57771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C" sz="1600" dirty="0">
                <a:latin typeface="Times New Roman" panose="02020603050405020304" pitchFamily="18" charset="0"/>
                <a:cs typeface="Times New Roman" panose="02020603050405020304" pitchFamily="18" charset="0"/>
              </a:rPr>
              <a:t>Provincia de Pichincha</a:t>
            </a:r>
          </a:p>
        </p:txBody>
      </p:sp>
      <p:sp>
        <p:nvSpPr>
          <p:cNvPr id="166" name="Rectángulo redondeado 72"/>
          <p:cNvSpPr/>
          <p:nvPr/>
        </p:nvSpPr>
        <p:spPr>
          <a:xfrm>
            <a:off x="2313644" y="3621351"/>
            <a:ext cx="1770881" cy="3258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s-EC" sz="1600" dirty="0"/>
              <a:t>La NIIF 15</a:t>
            </a:r>
          </a:p>
        </p:txBody>
      </p:sp>
      <p:sp>
        <p:nvSpPr>
          <p:cNvPr id="169" name="Flecha abajo 38"/>
          <p:cNvSpPr/>
          <p:nvPr/>
        </p:nvSpPr>
        <p:spPr>
          <a:xfrm>
            <a:off x="2729583" y="2564904"/>
            <a:ext cx="116380" cy="141336"/>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sz="1200"/>
          </a:p>
        </p:txBody>
      </p:sp>
      <p:sp>
        <p:nvSpPr>
          <p:cNvPr id="170" name="Flecha abajo 39"/>
          <p:cNvSpPr/>
          <p:nvPr/>
        </p:nvSpPr>
        <p:spPr>
          <a:xfrm>
            <a:off x="2721106" y="1607806"/>
            <a:ext cx="116380" cy="141336"/>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sz="1200"/>
          </a:p>
        </p:txBody>
      </p:sp>
      <p:sp>
        <p:nvSpPr>
          <p:cNvPr id="171" name="Flecha abajo 40"/>
          <p:cNvSpPr/>
          <p:nvPr/>
        </p:nvSpPr>
        <p:spPr>
          <a:xfrm>
            <a:off x="2729583" y="3431680"/>
            <a:ext cx="116380" cy="141336"/>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sz="120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459" y="4653136"/>
            <a:ext cx="2213653" cy="146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1177" b="21668"/>
          <a:stretch/>
        </p:blipFill>
        <p:spPr bwMode="auto">
          <a:xfrm>
            <a:off x="306768" y="4971757"/>
            <a:ext cx="2344992" cy="1017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098" y="3415308"/>
            <a:ext cx="1738094" cy="103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 name="Rectángulo redondeado 37"/>
          <p:cNvSpPr/>
          <p:nvPr/>
        </p:nvSpPr>
        <p:spPr>
          <a:xfrm>
            <a:off x="4483512" y="1852744"/>
            <a:ext cx="2024680" cy="121539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C" sz="1600" dirty="0"/>
              <a:t>NIIF 15 se aplicará desde 2018, remplazará a la NIC 18. Espacio al criterio personal</a:t>
            </a:r>
            <a:endParaRPr lang="es-EC" sz="1600" dirty="0">
              <a:latin typeface="Times New Roman" panose="02020603050405020304" pitchFamily="18" charset="0"/>
            </a:endParaRPr>
          </a:p>
        </p:txBody>
      </p:sp>
      <p:sp>
        <p:nvSpPr>
          <p:cNvPr id="176" name="Rectángulo redondeado 71"/>
          <p:cNvSpPr/>
          <p:nvPr/>
        </p:nvSpPr>
        <p:spPr>
          <a:xfrm>
            <a:off x="6787767" y="2996952"/>
            <a:ext cx="2017418" cy="9374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1600" dirty="0">
                <a:latin typeface="Times New Roman" panose="02020603050405020304" pitchFamily="18" charset="0"/>
                <a:cs typeface="Times New Roman" panose="02020603050405020304" pitchFamily="18" charset="0"/>
              </a:rPr>
              <a:t>Sector florícola participación del 49% productos no tradicionales</a:t>
            </a:r>
          </a:p>
        </p:txBody>
      </p:sp>
      <p:sp>
        <p:nvSpPr>
          <p:cNvPr id="179" name="Flecha abajo 39"/>
          <p:cNvSpPr/>
          <p:nvPr/>
        </p:nvSpPr>
        <p:spPr>
          <a:xfrm>
            <a:off x="4964238" y="1639456"/>
            <a:ext cx="116380" cy="14133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sz="1200"/>
          </a:p>
        </p:txBody>
      </p:sp>
      <p:sp>
        <p:nvSpPr>
          <p:cNvPr id="183" name="Rectángulo redondeado 37"/>
          <p:cNvSpPr/>
          <p:nvPr/>
        </p:nvSpPr>
        <p:spPr>
          <a:xfrm>
            <a:off x="6772867" y="4221912"/>
            <a:ext cx="2024680" cy="7912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1600" dirty="0"/>
              <a:t>sector es dinámico y generador de fuentes de empleo</a:t>
            </a:r>
            <a:endParaRPr lang="es-EC" sz="1600" dirty="0">
              <a:latin typeface="Times New Roman" panose="02020603050405020304" pitchFamily="18" charset="0"/>
            </a:endParaRPr>
          </a:p>
        </p:txBody>
      </p:sp>
      <p:sp>
        <p:nvSpPr>
          <p:cNvPr id="184" name="Rectángulo redondeado 71"/>
          <p:cNvSpPr/>
          <p:nvPr/>
        </p:nvSpPr>
        <p:spPr>
          <a:xfrm>
            <a:off x="6780129" y="1772816"/>
            <a:ext cx="2017418" cy="9374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sz="1600" dirty="0"/>
              <a:t>Esta normativa busca mejorar la información financiera. </a:t>
            </a:r>
            <a:endParaRPr lang="es-EC" sz="1600" dirty="0">
              <a:latin typeface="Times New Roman" panose="02020603050405020304" pitchFamily="18" charset="0"/>
              <a:cs typeface="Times New Roman" panose="02020603050405020304" pitchFamily="18" charset="0"/>
            </a:endParaRPr>
          </a:p>
        </p:txBody>
      </p:sp>
      <p:sp>
        <p:nvSpPr>
          <p:cNvPr id="185" name="Flecha abajo 38"/>
          <p:cNvSpPr/>
          <p:nvPr/>
        </p:nvSpPr>
        <p:spPr>
          <a:xfrm>
            <a:off x="7253168" y="4005064"/>
            <a:ext cx="116380" cy="14133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sz="1200"/>
          </a:p>
        </p:txBody>
      </p:sp>
      <p:sp>
        <p:nvSpPr>
          <p:cNvPr id="186" name="Flecha abajo 39"/>
          <p:cNvSpPr/>
          <p:nvPr/>
        </p:nvSpPr>
        <p:spPr>
          <a:xfrm>
            <a:off x="7268494" y="2780928"/>
            <a:ext cx="116380" cy="14133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sz="1200"/>
          </a:p>
        </p:txBody>
      </p:sp>
      <p:sp>
        <p:nvSpPr>
          <p:cNvPr id="31" name="Flecha abajo 39"/>
          <p:cNvSpPr/>
          <p:nvPr/>
        </p:nvSpPr>
        <p:spPr>
          <a:xfrm>
            <a:off x="7253168" y="1570277"/>
            <a:ext cx="116380" cy="14133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sz="1200"/>
          </a:p>
        </p:txBody>
      </p:sp>
    </p:spTree>
    <p:extLst>
      <p:ext uri="{BB962C8B-B14F-4D97-AF65-F5344CB8AC3E}">
        <p14:creationId xmlns:p14="http://schemas.microsoft.com/office/powerpoint/2010/main" val="1941905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07504" y="188640"/>
            <a:ext cx="698477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a:t>3.2. Posee variedades de flores autóctonas</a:t>
            </a:r>
            <a:endParaRPr lang="es-EC" dirty="0"/>
          </a:p>
        </p:txBody>
      </p:sp>
      <p:sp>
        <p:nvSpPr>
          <p:cNvPr id="4" name="3 CuadroTexto"/>
          <p:cNvSpPr txBox="1"/>
          <p:nvPr/>
        </p:nvSpPr>
        <p:spPr>
          <a:xfrm>
            <a:off x="2339752" y="836712"/>
            <a:ext cx="381642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dirty="0"/>
              <a:t>Flores autóctonas</a:t>
            </a:r>
          </a:p>
        </p:txBody>
      </p:sp>
      <p:graphicFrame>
        <p:nvGraphicFramePr>
          <p:cNvPr id="5" name="4 Tabla"/>
          <p:cNvGraphicFramePr>
            <a:graphicFrameLocks noGrp="1"/>
          </p:cNvGraphicFramePr>
          <p:nvPr>
            <p:extLst>
              <p:ext uri="{D42A27DB-BD31-4B8C-83A1-F6EECF244321}">
                <p14:modId xmlns:p14="http://schemas.microsoft.com/office/powerpoint/2010/main" val="861916543"/>
              </p:ext>
            </p:extLst>
          </p:nvPr>
        </p:nvGraphicFramePr>
        <p:xfrm>
          <a:off x="683568" y="1556791"/>
          <a:ext cx="2736304" cy="1152129"/>
        </p:xfrm>
        <a:graphic>
          <a:graphicData uri="http://schemas.openxmlformats.org/drawingml/2006/table">
            <a:tbl>
              <a:tblPr firstRow="1" firstCol="1" bandRow="1">
                <a:tableStyleId>{3B4B98B0-60AC-42C2-AFA5-B58CD77FA1E5}</a:tableStyleId>
              </a:tblPr>
              <a:tblGrid>
                <a:gridCol w="1313815">
                  <a:extLst>
                    <a:ext uri="{9D8B030D-6E8A-4147-A177-3AD203B41FA5}">
                      <a16:colId xmlns:a16="http://schemas.microsoft.com/office/drawing/2014/main" xmlns="" val="20000"/>
                    </a:ext>
                  </a:extLst>
                </a:gridCol>
                <a:gridCol w="1422489">
                  <a:extLst>
                    <a:ext uri="{9D8B030D-6E8A-4147-A177-3AD203B41FA5}">
                      <a16:colId xmlns:a16="http://schemas.microsoft.com/office/drawing/2014/main" xmlns="" val="20001"/>
                    </a:ext>
                  </a:extLst>
                </a:gridCol>
              </a:tblGrid>
              <a:tr h="384043">
                <a:tc>
                  <a:txBody>
                    <a:bodyPr/>
                    <a:lstStyle/>
                    <a:p>
                      <a:pPr algn="ctr">
                        <a:lnSpc>
                          <a:spcPct val="115000"/>
                        </a:lnSpc>
                        <a:spcAft>
                          <a:spcPts val="0"/>
                        </a:spcAft>
                      </a:pPr>
                      <a:r>
                        <a:rPr lang="es-ES" sz="1600" dirty="0">
                          <a:effectLst/>
                        </a:rPr>
                        <a:t>Resultado</a:t>
                      </a:r>
                      <a:endParaRPr lang="es-EC"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 de empresas</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84043">
                <a:tc>
                  <a:txBody>
                    <a:bodyPr/>
                    <a:lstStyle/>
                    <a:p>
                      <a:pPr algn="ctr">
                        <a:lnSpc>
                          <a:spcPct val="115000"/>
                        </a:lnSpc>
                        <a:spcAft>
                          <a:spcPts val="0"/>
                        </a:spcAft>
                      </a:pPr>
                      <a:r>
                        <a:rPr lang="es-ES" sz="1600" dirty="0">
                          <a:effectLst/>
                        </a:rPr>
                        <a:t>SI</a:t>
                      </a:r>
                      <a:endParaRPr lang="es-EC" sz="20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8</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84043">
                <a:tc>
                  <a:txBody>
                    <a:bodyPr/>
                    <a:lstStyle/>
                    <a:p>
                      <a:pPr algn="ctr">
                        <a:lnSpc>
                          <a:spcPct val="115000"/>
                        </a:lnSpc>
                        <a:spcAft>
                          <a:spcPts val="0"/>
                        </a:spcAft>
                      </a:pPr>
                      <a:r>
                        <a:rPr lang="es-ES" sz="1600">
                          <a:effectLst/>
                        </a:rPr>
                        <a:t>NO</a:t>
                      </a:r>
                      <a:endParaRPr lang="es-EC" sz="20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23</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graphicFrame>
        <p:nvGraphicFramePr>
          <p:cNvPr id="6" name="5 Gráfico"/>
          <p:cNvGraphicFramePr/>
          <p:nvPr>
            <p:extLst>
              <p:ext uri="{D42A27DB-BD31-4B8C-83A1-F6EECF244321}">
                <p14:modId xmlns:p14="http://schemas.microsoft.com/office/powerpoint/2010/main" val="9904285"/>
              </p:ext>
            </p:extLst>
          </p:nvPr>
        </p:nvGraphicFramePr>
        <p:xfrm>
          <a:off x="4572821" y="1279240"/>
          <a:ext cx="3908841" cy="2143125"/>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323528" y="3415308"/>
            <a:ext cx="8568952" cy="923330"/>
          </a:xfrm>
          <a:prstGeom prst="rect">
            <a:avLst/>
          </a:prstGeom>
          <a:noFill/>
        </p:spPr>
        <p:txBody>
          <a:bodyPr wrap="square" rtlCol="0">
            <a:spAutoFit/>
          </a:bodyPr>
          <a:lstStyle/>
          <a:p>
            <a:r>
              <a:rPr lang="es-EC" b="1" dirty="0"/>
              <a:t>Si su respuesta fue positiva. Indique si recibe regalías por el uso de esa variedad, para su cultivo. </a:t>
            </a:r>
            <a:endParaRPr lang="es-EC" dirty="0"/>
          </a:p>
          <a:p>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575379798"/>
              </p:ext>
            </p:extLst>
          </p:nvPr>
        </p:nvGraphicFramePr>
        <p:xfrm>
          <a:off x="323528" y="4338638"/>
          <a:ext cx="3024336" cy="1682649"/>
        </p:xfrm>
        <a:graphic>
          <a:graphicData uri="http://schemas.openxmlformats.org/drawingml/2006/table">
            <a:tbl>
              <a:tblPr firstRow="1" firstCol="1" bandRow="1">
                <a:tableStyleId>{5FD0F851-EC5A-4D38-B0AD-8093EC10F338}</a:tableStyleId>
              </a:tblPr>
              <a:tblGrid>
                <a:gridCol w="1325494">
                  <a:extLst>
                    <a:ext uri="{9D8B030D-6E8A-4147-A177-3AD203B41FA5}">
                      <a16:colId xmlns:a16="http://schemas.microsoft.com/office/drawing/2014/main" xmlns="" val="20000"/>
                    </a:ext>
                  </a:extLst>
                </a:gridCol>
                <a:gridCol w="1698842">
                  <a:extLst>
                    <a:ext uri="{9D8B030D-6E8A-4147-A177-3AD203B41FA5}">
                      <a16:colId xmlns:a16="http://schemas.microsoft.com/office/drawing/2014/main" xmlns="" val="20001"/>
                    </a:ext>
                  </a:extLst>
                </a:gridCol>
              </a:tblGrid>
              <a:tr h="560883">
                <a:tc>
                  <a:txBody>
                    <a:bodyPr/>
                    <a:lstStyle/>
                    <a:p>
                      <a:pPr algn="ctr">
                        <a:lnSpc>
                          <a:spcPct val="115000"/>
                        </a:lnSpc>
                        <a:spcAft>
                          <a:spcPts val="0"/>
                        </a:spcAft>
                      </a:pPr>
                      <a:r>
                        <a:rPr lang="es-EC" sz="1600">
                          <a:effectLst/>
                        </a:rPr>
                        <a:t>Resultado</a:t>
                      </a:r>
                      <a:endParaRPr lang="es-EC"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 de empresas</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560883">
                <a:tc>
                  <a:txBody>
                    <a:bodyPr/>
                    <a:lstStyle/>
                    <a:p>
                      <a:pPr algn="ctr">
                        <a:lnSpc>
                          <a:spcPct val="115000"/>
                        </a:lnSpc>
                        <a:spcAft>
                          <a:spcPts val="0"/>
                        </a:spcAft>
                      </a:pPr>
                      <a:r>
                        <a:rPr lang="es-EC" sz="1600">
                          <a:effectLst/>
                        </a:rPr>
                        <a:t>SI</a:t>
                      </a:r>
                      <a:endParaRPr lang="es-EC"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a:effectLst/>
                        </a:rPr>
                        <a:t>8</a:t>
                      </a:r>
                      <a:endParaRPr lang="es-EC" sz="16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560883">
                <a:tc>
                  <a:txBody>
                    <a:bodyPr/>
                    <a:lstStyle/>
                    <a:p>
                      <a:pPr algn="ctr">
                        <a:lnSpc>
                          <a:spcPct val="115000"/>
                        </a:lnSpc>
                        <a:spcAft>
                          <a:spcPts val="0"/>
                        </a:spcAft>
                      </a:pPr>
                      <a:r>
                        <a:rPr lang="es-EC" sz="1600">
                          <a:effectLst/>
                        </a:rPr>
                        <a:t>NO</a:t>
                      </a:r>
                      <a:endParaRPr lang="es-EC"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0</a:t>
                      </a:r>
                      <a:endParaRPr lang="es-EC"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graphicFrame>
        <p:nvGraphicFramePr>
          <p:cNvPr id="9" name="8 Gráfico"/>
          <p:cNvGraphicFramePr/>
          <p:nvPr>
            <p:extLst>
              <p:ext uri="{D42A27DB-BD31-4B8C-83A1-F6EECF244321}">
                <p14:modId xmlns:p14="http://schemas.microsoft.com/office/powerpoint/2010/main" val="2873146535"/>
              </p:ext>
            </p:extLst>
          </p:nvPr>
        </p:nvGraphicFramePr>
        <p:xfrm>
          <a:off x="4223526" y="4077072"/>
          <a:ext cx="4092889" cy="1838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7307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95536" y="332656"/>
            <a:ext cx="7632848"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sz="2000" b="1" dirty="0"/>
              <a:t> 3.3. Tiene alianzas estratégicas con otros países para la venta de flores</a:t>
            </a:r>
            <a:endParaRPr lang="es-EC" sz="2000" dirty="0"/>
          </a:p>
        </p:txBody>
      </p:sp>
      <p:sp>
        <p:nvSpPr>
          <p:cNvPr id="4" name="3 CuadroTexto"/>
          <p:cNvSpPr txBox="1"/>
          <p:nvPr/>
        </p:nvSpPr>
        <p:spPr>
          <a:xfrm>
            <a:off x="1979712" y="1124744"/>
            <a:ext cx="532859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b="1" dirty="0"/>
              <a:t>Alianzas estratégicas internacionales</a:t>
            </a:r>
          </a:p>
        </p:txBody>
      </p:sp>
      <p:graphicFrame>
        <p:nvGraphicFramePr>
          <p:cNvPr id="5" name="4 Tabla"/>
          <p:cNvGraphicFramePr>
            <a:graphicFrameLocks noGrp="1"/>
          </p:cNvGraphicFramePr>
          <p:nvPr>
            <p:extLst>
              <p:ext uri="{D42A27DB-BD31-4B8C-83A1-F6EECF244321}">
                <p14:modId xmlns:p14="http://schemas.microsoft.com/office/powerpoint/2010/main" val="3036795604"/>
              </p:ext>
            </p:extLst>
          </p:nvPr>
        </p:nvGraphicFramePr>
        <p:xfrm>
          <a:off x="1043608" y="1988840"/>
          <a:ext cx="6840760" cy="692850"/>
        </p:xfrm>
        <a:graphic>
          <a:graphicData uri="http://schemas.openxmlformats.org/drawingml/2006/table">
            <a:tbl>
              <a:tblPr firstRow="1" firstCol="1" bandRow="1">
                <a:tableStyleId>{C083E6E3-FA7D-4D7B-A595-EF9225AFEA82}</a:tableStyleId>
              </a:tblPr>
              <a:tblGrid>
                <a:gridCol w="3152783">
                  <a:extLst>
                    <a:ext uri="{9D8B030D-6E8A-4147-A177-3AD203B41FA5}">
                      <a16:colId xmlns:a16="http://schemas.microsoft.com/office/drawing/2014/main" xmlns="" val="20000"/>
                    </a:ext>
                  </a:extLst>
                </a:gridCol>
                <a:gridCol w="3687977">
                  <a:extLst>
                    <a:ext uri="{9D8B030D-6E8A-4147-A177-3AD203B41FA5}">
                      <a16:colId xmlns:a16="http://schemas.microsoft.com/office/drawing/2014/main" xmlns="" val="20001"/>
                    </a:ext>
                  </a:extLst>
                </a:gridCol>
              </a:tblGrid>
              <a:tr h="190500">
                <a:tc>
                  <a:txBody>
                    <a:bodyPr/>
                    <a:lstStyle/>
                    <a:p>
                      <a:pPr algn="ctr">
                        <a:lnSpc>
                          <a:spcPct val="115000"/>
                        </a:lnSpc>
                        <a:spcAft>
                          <a:spcPts val="0"/>
                        </a:spcAft>
                      </a:pPr>
                      <a:r>
                        <a:rPr lang="es-EC" sz="1400" dirty="0">
                          <a:effectLst/>
                        </a:rPr>
                        <a:t>Resultado</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de empresas</a:t>
                      </a:r>
                      <a:endParaRPr lang="es-EC" sz="140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90500">
                <a:tc>
                  <a:txBody>
                    <a:bodyPr/>
                    <a:lstStyle/>
                    <a:p>
                      <a:pPr algn="ctr">
                        <a:lnSpc>
                          <a:spcPct val="115000"/>
                        </a:lnSpc>
                        <a:spcAft>
                          <a:spcPts val="0"/>
                        </a:spcAft>
                      </a:pPr>
                      <a:r>
                        <a:rPr lang="es-EC" sz="1400">
                          <a:effectLst/>
                        </a:rPr>
                        <a:t>SI</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13</a:t>
                      </a:r>
                      <a:endParaRPr lang="es-EC" sz="14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90500">
                <a:tc>
                  <a:txBody>
                    <a:bodyPr/>
                    <a:lstStyle/>
                    <a:p>
                      <a:pPr algn="ctr">
                        <a:lnSpc>
                          <a:spcPct val="115000"/>
                        </a:lnSpc>
                        <a:spcAft>
                          <a:spcPts val="0"/>
                        </a:spcAft>
                      </a:pPr>
                      <a:r>
                        <a:rPr lang="es-EC" sz="1400">
                          <a:effectLst/>
                        </a:rPr>
                        <a:t>NO</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18</a:t>
                      </a:r>
                      <a:endParaRPr lang="es-EC" sz="14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graphicFrame>
        <p:nvGraphicFramePr>
          <p:cNvPr id="6" name="5 Gráfico"/>
          <p:cNvGraphicFramePr/>
          <p:nvPr>
            <p:extLst>
              <p:ext uri="{D42A27DB-BD31-4B8C-83A1-F6EECF244321}">
                <p14:modId xmlns:p14="http://schemas.microsoft.com/office/powerpoint/2010/main" val="1758876319"/>
              </p:ext>
            </p:extLst>
          </p:nvPr>
        </p:nvGraphicFramePr>
        <p:xfrm>
          <a:off x="1475656" y="2924944"/>
          <a:ext cx="6336704"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793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51520" y="332656"/>
            <a:ext cx="3168352"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b="1" dirty="0"/>
              <a:t>4. Impacto financiero</a:t>
            </a:r>
            <a:endParaRPr lang="es-EC" dirty="0"/>
          </a:p>
          <a:p>
            <a:pPr algn="ctr"/>
            <a:endParaRPr lang="es-EC" dirty="0"/>
          </a:p>
        </p:txBody>
      </p:sp>
      <p:sp>
        <p:nvSpPr>
          <p:cNvPr id="4" name="3 CuadroTexto"/>
          <p:cNvSpPr txBox="1"/>
          <p:nvPr/>
        </p:nvSpPr>
        <p:spPr>
          <a:xfrm>
            <a:off x="611560" y="1196752"/>
            <a:ext cx="828092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lvl="1"/>
            <a:r>
              <a:rPr lang="es-EC" dirty="0"/>
              <a:t>4.1. ¿</a:t>
            </a:r>
            <a:r>
              <a:rPr lang="es-EC" b="1" dirty="0"/>
              <a:t>Qué rubros considera que cambiaran el resultado en los estados financieros bajo NIIF 15?</a:t>
            </a:r>
            <a:endParaRPr lang="es-EC" sz="1600" dirty="0"/>
          </a:p>
          <a:p>
            <a:endParaRPr lang="es-EC" dirty="0"/>
          </a:p>
        </p:txBody>
      </p:sp>
      <p:sp>
        <p:nvSpPr>
          <p:cNvPr id="5" name="4 CuadroTexto"/>
          <p:cNvSpPr txBox="1"/>
          <p:nvPr/>
        </p:nvSpPr>
        <p:spPr>
          <a:xfrm>
            <a:off x="2699792" y="2276872"/>
            <a:ext cx="288032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b="1" dirty="0"/>
              <a:t>Rubros bajo NIIF 15</a:t>
            </a:r>
          </a:p>
        </p:txBody>
      </p:sp>
      <p:graphicFrame>
        <p:nvGraphicFramePr>
          <p:cNvPr id="6" name="5 Tabla"/>
          <p:cNvGraphicFramePr>
            <a:graphicFrameLocks noGrp="1"/>
          </p:cNvGraphicFramePr>
          <p:nvPr>
            <p:extLst>
              <p:ext uri="{D42A27DB-BD31-4B8C-83A1-F6EECF244321}">
                <p14:modId xmlns:p14="http://schemas.microsoft.com/office/powerpoint/2010/main" val="4048941382"/>
              </p:ext>
            </p:extLst>
          </p:nvPr>
        </p:nvGraphicFramePr>
        <p:xfrm>
          <a:off x="251520" y="2780928"/>
          <a:ext cx="2448272" cy="3447106"/>
        </p:xfrm>
        <a:graphic>
          <a:graphicData uri="http://schemas.openxmlformats.org/drawingml/2006/table">
            <a:tbl>
              <a:tblPr firstRow="1" firstCol="1" bandRow="1">
                <a:tableStyleId>{68D230F3-CF80-4859-8CE7-A43EE81993B5}</a:tableStyleId>
              </a:tblPr>
              <a:tblGrid>
                <a:gridCol w="1112851">
                  <a:extLst>
                    <a:ext uri="{9D8B030D-6E8A-4147-A177-3AD203B41FA5}">
                      <a16:colId xmlns:a16="http://schemas.microsoft.com/office/drawing/2014/main" xmlns="" val="20000"/>
                    </a:ext>
                  </a:extLst>
                </a:gridCol>
                <a:gridCol w="1335421">
                  <a:extLst>
                    <a:ext uri="{9D8B030D-6E8A-4147-A177-3AD203B41FA5}">
                      <a16:colId xmlns:a16="http://schemas.microsoft.com/office/drawing/2014/main" xmlns="" val="20001"/>
                    </a:ext>
                  </a:extLst>
                </a:gridCol>
              </a:tblGrid>
              <a:tr h="405646">
                <a:tc>
                  <a:txBody>
                    <a:bodyPr/>
                    <a:lstStyle/>
                    <a:p>
                      <a:pPr algn="ctr">
                        <a:lnSpc>
                          <a:spcPct val="115000"/>
                        </a:lnSpc>
                        <a:spcAft>
                          <a:spcPts val="0"/>
                        </a:spcAft>
                      </a:pPr>
                      <a:r>
                        <a:rPr lang="es-EC" sz="1800">
                          <a:effectLst/>
                        </a:rPr>
                        <a:t>Resultado</a:t>
                      </a:r>
                      <a:endParaRPr lang="es-EC" sz="1800">
                        <a:solidFill>
                          <a:srgbClr val="E36C0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 de empresas</a:t>
                      </a:r>
                      <a:endParaRPr lang="es-EC" sz="180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405646">
                <a:tc>
                  <a:txBody>
                    <a:bodyPr/>
                    <a:lstStyle/>
                    <a:p>
                      <a:pPr algn="ctr">
                        <a:lnSpc>
                          <a:spcPct val="115000"/>
                        </a:lnSpc>
                        <a:spcAft>
                          <a:spcPts val="0"/>
                        </a:spcAft>
                      </a:pPr>
                      <a:r>
                        <a:rPr lang="es-EC" sz="1400">
                          <a:effectLst/>
                        </a:rPr>
                        <a:t>Activo</a:t>
                      </a:r>
                      <a:endParaRPr lang="es-EC" sz="1800">
                        <a:solidFill>
                          <a:srgbClr val="E36C0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0</a:t>
                      </a:r>
                      <a:endParaRPr lang="es-EC" sz="180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405646">
                <a:tc>
                  <a:txBody>
                    <a:bodyPr/>
                    <a:lstStyle/>
                    <a:p>
                      <a:pPr algn="ctr">
                        <a:lnSpc>
                          <a:spcPct val="115000"/>
                        </a:lnSpc>
                        <a:spcAft>
                          <a:spcPts val="0"/>
                        </a:spcAft>
                      </a:pPr>
                      <a:r>
                        <a:rPr lang="es-EC" sz="1400">
                          <a:effectLst/>
                        </a:rPr>
                        <a:t>Pasivo</a:t>
                      </a:r>
                      <a:endParaRPr lang="es-EC" sz="1800">
                        <a:solidFill>
                          <a:srgbClr val="E36C0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0</a:t>
                      </a:r>
                      <a:endParaRPr lang="es-EC" sz="180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405646">
                <a:tc>
                  <a:txBody>
                    <a:bodyPr/>
                    <a:lstStyle/>
                    <a:p>
                      <a:pPr algn="ctr">
                        <a:lnSpc>
                          <a:spcPct val="115000"/>
                        </a:lnSpc>
                        <a:spcAft>
                          <a:spcPts val="0"/>
                        </a:spcAft>
                      </a:pPr>
                      <a:r>
                        <a:rPr lang="es-EC" sz="1400">
                          <a:effectLst/>
                        </a:rPr>
                        <a:t>Patrimonio</a:t>
                      </a:r>
                      <a:endParaRPr lang="es-EC" sz="1800">
                        <a:solidFill>
                          <a:srgbClr val="E36C0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0</a:t>
                      </a:r>
                      <a:endParaRPr lang="es-EC" sz="180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405646">
                <a:tc>
                  <a:txBody>
                    <a:bodyPr/>
                    <a:lstStyle/>
                    <a:p>
                      <a:pPr algn="ctr">
                        <a:lnSpc>
                          <a:spcPct val="115000"/>
                        </a:lnSpc>
                        <a:spcAft>
                          <a:spcPts val="0"/>
                        </a:spcAft>
                      </a:pPr>
                      <a:r>
                        <a:rPr lang="es-EC" sz="1400">
                          <a:effectLst/>
                        </a:rPr>
                        <a:t>Costos</a:t>
                      </a:r>
                      <a:endParaRPr lang="es-EC" sz="1800">
                        <a:solidFill>
                          <a:srgbClr val="E36C0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0</a:t>
                      </a:r>
                      <a:endParaRPr lang="es-EC" sz="180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405646">
                <a:tc>
                  <a:txBody>
                    <a:bodyPr/>
                    <a:lstStyle/>
                    <a:p>
                      <a:pPr algn="ctr">
                        <a:lnSpc>
                          <a:spcPct val="115000"/>
                        </a:lnSpc>
                        <a:spcAft>
                          <a:spcPts val="0"/>
                        </a:spcAft>
                      </a:pPr>
                      <a:r>
                        <a:rPr lang="es-EC" sz="1400">
                          <a:effectLst/>
                        </a:rPr>
                        <a:t>Ingresos</a:t>
                      </a:r>
                      <a:endParaRPr lang="es-EC" sz="1800">
                        <a:solidFill>
                          <a:srgbClr val="E36C0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31</a:t>
                      </a:r>
                      <a:endParaRPr lang="es-EC" sz="180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400836">
                <a:tc>
                  <a:txBody>
                    <a:bodyPr/>
                    <a:lstStyle/>
                    <a:p>
                      <a:pPr algn="ctr">
                        <a:lnSpc>
                          <a:spcPct val="115000"/>
                        </a:lnSpc>
                        <a:spcAft>
                          <a:spcPts val="0"/>
                        </a:spcAft>
                      </a:pPr>
                      <a:r>
                        <a:rPr lang="es-EC" sz="1400">
                          <a:effectLst/>
                        </a:rPr>
                        <a:t>Gastos</a:t>
                      </a:r>
                      <a:endParaRPr lang="es-EC" sz="1800">
                        <a:solidFill>
                          <a:srgbClr val="E36C0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0</a:t>
                      </a:r>
                      <a:endParaRPr lang="es-EC" sz="180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405646">
                <a:tc>
                  <a:txBody>
                    <a:bodyPr/>
                    <a:lstStyle/>
                    <a:p>
                      <a:pPr algn="ctr">
                        <a:lnSpc>
                          <a:spcPct val="115000"/>
                        </a:lnSpc>
                        <a:spcAft>
                          <a:spcPts val="0"/>
                        </a:spcAft>
                      </a:pPr>
                      <a:r>
                        <a:rPr lang="es-EC" sz="1400">
                          <a:effectLst/>
                        </a:rPr>
                        <a:t>Utilidades</a:t>
                      </a:r>
                      <a:endParaRPr lang="es-EC" sz="1800">
                        <a:solidFill>
                          <a:srgbClr val="E36C0A"/>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31</a:t>
                      </a:r>
                      <a:endParaRPr lang="es-EC" sz="1800" dirty="0">
                        <a:solidFill>
                          <a:srgbClr val="E36C0A"/>
                        </a:solidFill>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bl>
          </a:graphicData>
        </a:graphic>
      </p:graphicFrame>
      <p:graphicFrame>
        <p:nvGraphicFramePr>
          <p:cNvPr id="7" name="6 Gráfico"/>
          <p:cNvGraphicFramePr/>
          <p:nvPr>
            <p:extLst>
              <p:ext uri="{D42A27DB-BD31-4B8C-83A1-F6EECF244321}">
                <p14:modId xmlns:p14="http://schemas.microsoft.com/office/powerpoint/2010/main" val="2268972609"/>
              </p:ext>
            </p:extLst>
          </p:nvPr>
        </p:nvGraphicFramePr>
        <p:xfrm>
          <a:off x="3059832" y="2780928"/>
          <a:ext cx="5976664" cy="3096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363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23528" y="260648"/>
            <a:ext cx="730830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lvl="1"/>
            <a:r>
              <a:rPr lang="es-EC" b="1" dirty="0"/>
              <a:t>4.2. ¿El Impuesto a la Renta obtenido en periodos anteriores cambió de manera representativa con el valor obtenido bajo NIIF 15?</a:t>
            </a:r>
            <a:endParaRPr lang="es-EC" sz="1600" dirty="0"/>
          </a:p>
          <a:p>
            <a:endParaRPr lang="es-EC" dirty="0"/>
          </a:p>
        </p:txBody>
      </p:sp>
      <p:sp>
        <p:nvSpPr>
          <p:cNvPr id="4" name="3 CuadroTexto"/>
          <p:cNvSpPr txBox="1"/>
          <p:nvPr/>
        </p:nvSpPr>
        <p:spPr>
          <a:xfrm>
            <a:off x="2123728" y="1484784"/>
            <a:ext cx="352839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dirty="0"/>
              <a:t>IR bajo NIIF 15</a:t>
            </a:r>
          </a:p>
        </p:txBody>
      </p:sp>
      <p:graphicFrame>
        <p:nvGraphicFramePr>
          <p:cNvPr id="5" name="4 Tabla"/>
          <p:cNvGraphicFramePr>
            <a:graphicFrameLocks noGrp="1"/>
          </p:cNvGraphicFramePr>
          <p:nvPr>
            <p:extLst>
              <p:ext uri="{D42A27DB-BD31-4B8C-83A1-F6EECF244321}">
                <p14:modId xmlns:p14="http://schemas.microsoft.com/office/powerpoint/2010/main" val="1615024683"/>
              </p:ext>
            </p:extLst>
          </p:nvPr>
        </p:nvGraphicFramePr>
        <p:xfrm>
          <a:off x="1475656" y="2204864"/>
          <a:ext cx="5760640" cy="1080121"/>
        </p:xfrm>
        <a:graphic>
          <a:graphicData uri="http://schemas.openxmlformats.org/drawingml/2006/table">
            <a:tbl>
              <a:tblPr firstRow="1" firstCol="1" bandRow="1">
                <a:tableStyleId>{0E3FDE45-AF77-4B5C-9715-49D594BDF05E}</a:tableStyleId>
              </a:tblPr>
              <a:tblGrid>
                <a:gridCol w="2287481">
                  <a:extLst>
                    <a:ext uri="{9D8B030D-6E8A-4147-A177-3AD203B41FA5}">
                      <a16:colId xmlns:a16="http://schemas.microsoft.com/office/drawing/2014/main" xmlns="" val="20000"/>
                    </a:ext>
                  </a:extLst>
                </a:gridCol>
                <a:gridCol w="3473159">
                  <a:extLst>
                    <a:ext uri="{9D8B030D-6E8A-4147-A177-3AD203B41FA5}">
                      <a16:colId xmlns:a16="http://schemas.microsoft.com/office/drawing/2014/main" xmlns="" val="20001"/>
                    </a:ext>
                  </a:extLst>
                </a:gridCol>
              </a:tblGrid>
              <a:tr h="387855">
                <a:tc>
                  <a:txBody>
                    <a:bodyPr/>
                    <a:lstStyle/>
                    <a:p>
                      <a:pPr algn="ctr">
                        <a:lnSpc>
                          <a:spcPct val="115000"/>
                        </a:lnSpc>
                        <a:spcAft>
                          <a:spcPts val="0"/>
                        </a:spcAft>
                      </a:pPr>
                      <a:r>
                        <a:rPr lang="es-EC" sz="1800" dirty="0">
                          <a:effectLst/>
                        </a:rPr>
                        <a:t>Resultado</a:t>
                      </a:r>
                      <a:endParaRPr lang="es-EC"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a:effectLst/>
                        </a:rPr>
                        <a:t># de empresas</a:t>
                      </a:r>
                      <a:endParaRPr lang="es-EC" sz="18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46133">
                <a:tc>
                  <a:txBody>
                    <a:bodyPr/>
                    <a:lstStyle/>
                    <a:p>
                      <a:pPr algn="ctr">
                        <a:lnSpc>
                          <a:spcPct val="115000"/>
                        </a:lnSpc>
                        <a:spcAft>
                          <a:spcPts val="0"/>
                        </a:spcAft>
                      </a:pPr>
                      <a:r>
                        <a:rPr lang="es-EC" sz="1400">
                          <a:effectLst/>
                        </a:rPr>
                        <a:t>SI</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0</a:t>
                      </a:r>
                      <a:endParaRPr lang="es-EC"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46133">
                <a:tc>
                  <a:txBody>
                    <a:bodyPr/>
                    <a:lstStyle/>
                    <a:p>
                      <a:pPr algn="ctr">
                        <a:lnSpc>
                          <a:spcPct val="115000"/>
                        </a:lnSpc>
                        <a:spcAft>
                          <a:spcPts val="0"/>
                        </a:spcAft>
                      </a:pPr>
                      <a:r>
                        <a:rPr lang="es-EC" sz="1400">
                          <a:effectLst/>
                        </a:rPr>
                        <a:t>NO</a:t>
                      </a:r>
                      <a:endParaRPr lang="es-EC"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800" dirty="0">
                          <a:effectLst/>
                        </a:rPr>
                        <a:t>3</a:t>
                      </a:r>
                      <a:endParaRPr lang="es-EC" sz="18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bl>
          </a:graphicData>
        </a:graphic>
      </p:graphicFrame>
      <p:graphicFrame>
        <p:nvGraphicFramePr>
          <p:cNvPr id="6" name="5 Gráfico"/>
          <p:cNvGraphicFramePr/>
          <p:nvPr>
            <p:extLst>
              <p:ext uri="{D42A27DB-BD31-4B8C-83A1-F6EECF244321}">
                <p14:modId xmlns:p14="http://schemas.microsoft.com/office/powerpoint/2010/main" val="4129060669"/>
              </p:ext>
            </p:extLst>
          </p:nvPr>
        </p:nvGraphicFramePr>
        <p:xfrm>
          <a:off x="1475656" y="3573016"/>
          <a:ext cx="5760640" cy="2095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8441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109675" y="51214"/>
            <a:ext cx="6984776"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lvl="1" algn="ctr"/>
            <a:r>
              <a:rPr lang="es-EC" b="1" dirty="0"/>
              <a:t>Indicadores financieros del año 2015 de empresas florícolas de Pichincha de la muestra seleccionada</a:t>
            </a:r>
            <a:endParaRPr lang="es-EC" sz="1400" dirty="0"/>
          </a:p>
          <a:p>
            <a:pPr algn="ctr"/>
            <a:endParaRPr lang="es-EC" dirty="0"/>
          </a:p>
        </p:txBody>
      </p:sp>
      <p:graphicFrame>
        <p:nvGraphicFramePr>
          <p:cNvPr id="4" name="3 Diagrama"/>
          <p:cNvGraphicFramePr/>
          <p:nvPr>
            <p:extLst>
              <p:ext uri="{D42A27DB-BD31-4B8C-83A1-F6EECF244321}">
                <p14:modId xmlns:p14="http://schemas.microsoft.com/office/powerpoint/2010/main" val="3229594285"/>
              </p:ext>
            </p:extLst>
          </p:nvPr>
        </p:nvGraphicFramePr>
        <p:xfrm>
          <a:off x="-13897" y="974544"/>
          <a:ext cx="9142358" cy="5266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7" name="6 Rectángulo"/>
              <p:cNvSpPr/>
              <p:nvPr/>
            </p:nvSpPr>
            <p:spPr>
              <a:xfrm>
                <a:off x="6088222" y="1988840"/>
                <a:ext cx="2228193" cy="5014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𝐸𝐴</m:t>
                      </m:r>
                      <m:r>
                        <a:rPr lang="es-EC" sz="1400" i="1" smtClean="0">
                          <a:latin typeface="Cambria Math" panose="02040503050406030204" pitchFamily="18" charset="0"/>
                        </a:rPr>
                        <m:t>= </m:t>
                      </m:r>
                      <m:f>
                        <m:fPr>
                          <m:ctrlPr>
                            <a:rPr lang="es-EC" sz="1400" b="0" i="1" smtClean="0">
                              <a:latin typeface="Cambria Math"/>
                            </a:rPr>
                          </m:ctrlPr>
                        </m:fPr>
                        <m:num>
                          <m:r>
                            <a:rPr lang="es-EC" sz="1400" i="1">
                              <a:latin typeface="Cambria Math"/>
                            </a:rPr>
                            <m:t>𝑇𝑜𝑡𝑎𝑙</m:t>
                          </m:r>
                          <m:r>
                            <a:rPr lang="es-EC" sz="1400" i="1">
                              <a:latin typeface="Cambria Math"/>
                            </a:rPr>
                            <m:t> </m:t>
                          </m:r>
                          <m:r>
                            <a:rPr lang="es-EC" sz="1400" i="1">
                              <a:latin typeface="Cambria Math"/>
                            </a:rPr>
                            <m:t>𝑃𝑎𝑠𝑖𝑣𝑜</m:t>
                          </m:r>
                        </m:num>
                        <m:den>
                          <m:r>
                            <a:rPr lang="es-EC" sz="1400" i="1">
                              <a:latin typeface="Cambria Math"/>
                            </a:rPr>
                            <m:t>𝑇𝑜𝑡𝑎𝑙</m:t>
                          </m:r>
                          <m:r>
                            <a:rPr lang="es-EC" sz="1400" i="1">
                              <a:latin typeface="Cambria Math"/>
                            </a:rPr>
                            <m:t> </m:t>
                          </m:r>
                          <m:r>
                            <a:rPr lang="es-EC" sz="1400" i="1">
                              <a:latin typeface="Cambria Math"/>
                            </a:rPr>
                            <m:t>𝐴𝑐𝑡𝑖𝑣𝑜</m:t>
                          </m:r>
                        </m:den>
                      </m:f>
                    </m:oMath>
                  </m:oMathPara>
                </a14:m>
                <a:endParaRPr lang="es-EC" sz="2400" dirty="0"/>
              </a:p>
            </p:txBody>
          </p:sp>
        </mc:Choice>
        <mc:Fallback xmlns="">
          <p:sp>
            <p:nvSpPr>
              <p:cNvPr id="7" name="6 Rectángulo"/>
              <p:cNvSpPr>
                <a:spLocks noRot="1" noChangeAspect="1" noMove="1" noResize="1" noEditPoints="1" noAdjustHandles="1" noChangeArrowheads="1" noChangeShapeType="1" noTextEdit="1"/>
              </p:cNvSpPr>
              <p:nvPr/>
            </p:nvSpPr>
            <p:spPr>
              <a:xfrm>
                <a:off x="6088222" y="1988840"/>
                <a:ext cx="2228193" cy="501419"/>
              </a:xfrm>
              <a:prstGeom prst="rect">
                <a:avLst/>
              </a:prstGeom>
              <a:blipFill rotWithShape="1">
                <a:blip r:embed="rId8"/>
                <a:stretch>
                  <a:fillRect b="-120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1605148" y="3405028"/>
                <a:ext cx="2477320" cy="5014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 = </m:t>
                      </m:r>
                      <m:f>
                        <m:fPr>
                          <m:ctrlPr>
                            <a:rPr lang="es-EC" sz="1400" i="1">
                              <a:latin typeface="Cambria Math"/>
                            </a:rPr>
                          </m:ctrlPr>
                        </m:fPr>
                        <m:num>
                          <m:r>
                            <a:rPr lang="es-EC" sz="1400" i="1">
                              <a:latin typeface="Cambria Math" panose="02040503050406030204" pitchFamily="18" charset="0"/>
                            </a:rPr>
                            <m:t>𝐴𝑐𝑡𝑖𝑣𝑜</m:t>
                          </m:r>
                          <m:r>
                            <a:rPr lang="es-EC" sz="1400" i="1">
                              <a:latin typeface="Cambria Math" panose="02040503050406030204" pitchFamily="18" charset="0"/>
                            </a:rPr>
                            <m:t> </m:t>
                          </m:r>
                          <m:r>
                            <a:rPr lang="es-EC" sz="1400" i="1">
                              <a:latin typeface="Cambria Math" panose="02040503050406030204" pitchFamily="18" charset="0"/>
                            </a:rPr>
                            <m:t>𝑇𝑜𝑡𝑎𝑙</m:t>
                          </m:r>
                        </m:num>
                        <m:den>
                          <m:r>
                            <a:rPr lang="es-EC" sz="1400" i="1">
                              <a:latin typeface="Cambria Math" panose="02040503050406030204" pitchFamily="18" charset="0"/>
                            </a:rPr>
                            <m:t>𝑃𝑎𝑡𝑟𝑖𝑚𝑜𝑛𝑖𝑜</m:t>
                          </m:r>
                        </m:den>
                      </m:f>
                    </m:oMath>
                  </m:oMathPara>
                </a14:m>
                <a:endParaRPr lang="es-EC" sz="1400" dirty="0"/>
              </a:p>
            </p:txBody>
          </p:sp>
        </mc:Choice>
        <mc:Fallback xmlns="">
          <p:sp>
            <p:nvSpPr>
              <p:cNvPr id="8" name="7 Rectángulo"/>
              <p:cNvSpPr>
                <a:spLocks noRot="1" noChangeAspect="1" noMove="1" noResize="1" noEditPoints="1" noAdjustHandles="1" noChangeArrowheads="1" noChangeShapeType="1" noTextEdit="1"/>
              </p:cNvSpPr>
              <p:nvPr/>
            </p:nvSpPr>
            <p:spPr>
              <a:xfrm>
                <a:off x="1605148" y="3405028"/>
                <a:ext cx="2477320" cy="501419"/>
              </a:xfrm>
              <a:prstGeom prst="rect">
                <a:avLst/>
              </a:prstGeom>
              <a:blipFill rotWithShape="1">
                <a:blip r:embed="rId9"/>
                <a:stretch>
                  <a:fillRect b="-24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7224001" y="2996952"/>
                <a:ext cx="1827747" cy="4691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rPr>
                        <m:t>= </m:t>
                      </m:r>
                      <m:f>
                        <m:fPr>
                          <m:ctrlPr>
                            <a:rPr lang="es-EC" sz="1200" i="1">
                              <a:latin typeface="Cambria Math"/>
                            </a:rPr>
                          </m:ctrlPr>
                        </m:fPr>
                        <m:num>
                          <m:r>
                            <a:rPr lang="es-EC" sz="1200" i="1">
                              <a:latin typeface="Cambria Math" panose="02040503050406030204" pitchFamily="18" charset="0"/>
                            </a:rPr>
                            <m:t> </m:t>
                          </m:r>
                          <m:r>
                            <a:rPr lang="es-EC" sz="1200" i="1">
                              <a:latin typeface="Cambria Math" panose="02040503050406030204" pitchFamily="18" charset="0"/>
                            </a:rPr>
                            <m:t>𝑉𝑒𝑛𝑡𝑎𝑠</m:t>
                          </m:r>
                          <m:r>
                            <a:rPr lang="es-EC" sz="1200" i="1">
                              <a:latin typeface="Cambria Math" panose="02040503050406030204" pitchFamily="18" charset="0"/>
                            </a:rPr>
                            <m:t> </m:t>
                          </m:r>
                        </m:num>
                        <m:den>
                          <m:r>
                            <a:rPr lang="es-EC" sz="1200" i="1">
                              <a:latin typeface="Cambria Math" panose="02040503050406030204" pitchFamily="18" charset="0"/>
                            </a:rPr>
                            <m:t>𝐶𝑢𝑒𝑛𝑡𝑎𝑠</m:t>
                          </m:r>
                          <m:r>
                            <a:rPr lang="es-EC" sz="1200" i="1">
                              <a:latin typeface="Cambria Math" panose="02040503050406030204" pitchFamily="18" charset="0"/>
                            </a:rPr>
                            <m:t> </m:t>
                          </m:r>
                          <m:r>
                            <a:rPr lang="es-EC" sz="1200" i="1">
                              <a:latin typeface="Cambria Math" panose="02040503050406030204" pitchFamily="18" charset="0"/>
                            </a:rPr>
                            <m:t>𝑝𝑜𝑟</m:t>
                          </m:r>
                          <m:r>
                            <a:rPr lang="es-EC" sz="1200" i="1">
                              <a:latin typeface="Cambria Math" panose="02040503050406030204" pitchFamily="18" charset="0"/>
                            </a:rPr>
                            <m:t> </m:t>
                          </m:r>
                          <m:r>
                            <a:rPr lang="es-EC" sz="1200" i="1">
                              <a:latin typeface="Cambria Math" panose="02040503050406030204" pitchFamily="18" charset="0"/>
                            </a:rPr>
                            <m:t>𝑐𝑜𝑏𝑟𝑎𝑟</m:t>
                          </m:r>
                          <m:r>
                            <a:rPr lang="es-EC" sz="1200" i="1">
                              <a:latin typeface="Cambria Math" panose="02040503050406030204" pitchFamily="18" charset="0"/>
                            </a:rPr>
                            <m:t> </m:t>
                          </m:r>
                        </m:den>
                      </m:f>
                      <m:r>
                        <a:rPr lang="es-EC" sz="1200" i="1">
                          <a:latin typeface="Cambria Math" panose="02040503050406030204" pitchFamily="18" charset="0"/>
                        </a:rPr>
                        <m:t> </m:t>
                      </m:r>
                    </m:oMath>
                  </m:oMathPara>
                </a14:m>
                <a:endParaRPr lang="es-EC" sz="1200" dirty="0"/>
              </a:p>
            </p:txBody>
          </p:sp>
        </mc:Choice>
        <mc:Fallback xmlns="">
          <p:sp>
            <p:nvSpPr>
              <p:cNvPr id="9" name="8 Rectángulo"/>
              <p:cNvSpPr>
                <a:spLocks noRot="1" noChangeAspect="1" noMove="1" noResize="1" noEditPoints="1" noAdjustHandles="1" noChangeArrowheads="1" noChangeShapeType="1" noTextEdit="1"/>
              </p:cNvSpPr>
              <p:nvPr/>
            </p:nvSpPr>
            <p:spPr>
              <a:xfrm>
                <a:off x="7224001" y="2996952"/>
                <a:ext cx="1827747" cy="469167"/>
              </a:xfrm>
              <a:prstGeom prst="rect">
                <a:avLst/>
              </a:prstGeom>
              <a:blipFill rotWithShape="1">
                <a:blip r:embed="rId1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6588224" y="3933056"/>
                <a:ext cx="2108003" cy="5014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panose="02040503050406030204" pitchFamily="18" charset="0"/>
                        </a:rPr>
                        <m:t>= </m:t>
                      </m:r>
                      <m:f>
                        <m:fPr>
                          <m:ctrlPr>
                            <a:rPr lang="es-EC" sz="1400" i="1">
                              <a:latin typeface="Cambria Math"/>
                            </a:rPr>
                          </m:ctrlPr>
                        </m:fPr>
                        <m:num>
                          <m:r>
                            <a:rPr lang="es-EC" sz="1400" i="1">
                              <a:latin typeface="Cambria Math" panose="02040503050406030204" pitchFamily="18" charset="0"/>
                            </a:rPr>
                            <m:t>𝐶𝑡𝑎𝑠</m:t>
                          </m:r>
                          <m:r>
                            <a:rPr lang="es-EC" sz="1400" i="1">
                              <a:latin typeface="Cambria Math" panose="02040503050406030204" pitchFamily="18" charset="0"/>
                            </a:rPr>
                            <m:t> </m:t>
                          </m:r>
                          <m:r>
                            <a:rPr lang="es-EC" sz="1400" i="1">
                              <a:latin typeface="Cambria Math" panose="02040503050406030204" pitchFamily="18" charset="0"/>
                            </a:rPr>
                            <m:t>𝑦</m:t>
                          </m:r>
                          <m:r>
                            <a:rPr lang="es-EC" sz="1400" i="1">
                              <a:latin typeface="Cambria Math" panose="02040503050406030204" pitchFamily="18" charset="0"/>
                            </a:rPr>
                            <m:t> </m:t>
                          </m:r>
                          <m:r>
                            <a:rPr lang="es-EC" sz="1400" i="1">
                              <a:latin typeface="Cambria Math" panose="02040503050406030204" pitchFamily="18" charset="0"/>
                            </a:rPr>
                            <m:t>𝑑𝑜𝑐</m:t>
                          </m:r>
                          <m:r>
                            <a:rPr lang="es-EC" sz="1400" b="0" i="1" smtClean="0">
                              <a:latin typeface="Cambria Math"/>
                            </a:rPr>
                            <m:t>.</m:t>
                          </m:r>
                          <m:r>
                            <a:rPr lang="es-EC" sz="1400" i="1">
                              <a:latin typeface="Cambria Math" panose="02040503050406030204" pitchFamily="18" charset="0"/>
                            </a:rPr>
                            <m:t> </m:t>
                          </m:r>
                          <m:r>
                            <a:rPr lang="es-EC" sz="1400" i="1">
                              <a:latin typeface="Cambria Math" panose="02040503050406030204" pitchFamily="18" charset="0"/>
                            </a:rPr>
                            <m:t>𝑝𝑜𝑟</m:t>
                          </m:r>
                          <m:r>
                            <a:rPr lang="es-EC" sz="1400" i="1">
                              <a:latin typeface="Cambria Math" panose="02040503050406030204" pitchFamily="18" charset="0"/>
                            </a:rPr>
                            <m:t> </m:t>
                          </m:r>
                          <m:r>
                            <a:rPr lang="es-EC" sz="1400" b="0" i="1" smtClean="0">
                              <a:latin typeface="Cambria Math"/>
                            </a:rPr>
                            <m:t>𝑝𝑎𝑔𝑎</m:t>
                          </m:r>
                          <m:r>
                            <a:rPr lang="es-EC" sz="1400" i="1">
                              <a:latin typeface="Cambria Math" panose="02040503050406030204" pitchFamily="18" charset="0"/>
                            </a:rPr>
                            <m:t>𝑟</m:t>
                          </m:r>
                        </m:num>
                        <m:den>
                          <m:r>
                            <a:rPr lang="es-EC" sz="1400" i="1">
                              <a:latin typeface="Cambria Math" panose="02040503050406030204" pitchFamily="18" charset="0"/>
                            </a:rPr>
                            <m:t>𝑉𝑒𝑛𝑡𝑎𝑠</m:t>
                          </m:r>
                        </m:den>
                      </m:f>
                      <m:r>
                        <a:rPr lang="es-EC" sz="1400" i="1">
                          <a:latin typeface="Cambria Math" panose="02040503050406030204" pitchFamily="18" charset="0"/>
                        </a:rPr>
                        <m:t>𝑋</m:t>
                      </m:r>
                      <m:r>
                        <a:rPr lang="es-EC" sz="1400" i="1">
                          <a:latin typeface="Cambria Math" panose="02040503050406030204" pitchFamily="18" charset="0"/>
                        </a:rPr>
                        <m:t> 360</m:t>
                      </m:r>
                    </m:oMath>
                  </m:oMathPara>
                </a14:m>
                <a:endParaRPr lang="es-EC" sz="1200" dirty="0"/>
              </a:p>
            </p:txBody>
          </p:sp>
        </mc:Choice>
        <mc:Fallback xmlns="">
          <p:sp>
            <p:nvSpPr>
              <p:cNvPr id="10" name="9 Rectángulo"/>
              <p:cNvSpPr>
                <a:spLocks noRot="1" noChangeAspect="1" noMove="1" noResize="1" noEditPoints="1" noAdjustHandles="1" noChangeArrowheads="1" noChangeShapeType="1" noTextEdit="1"/>
              </p:cNvSpPr>
              <p:nvPr/>
            </p:nvSpPr>
            <p:spPr>
              <a:xfrm>
                <a:off x="6588224" y="3933056"/>
                <a:ext cx="2108003" cy="501419"/>
              </a:xfrm>
              <a:prstGeom prst="rect">
                <a:avLst/>
              </a:prstGeom>
              <a:blipFill rotWithShape="1">
                <a:blip r:embed="rId11"/>
                <a:stretch>
                  <a:fillRect r="-20520" b="-122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2725586" y="4906796"/>
                <a:ext cx="1486374" cy="4722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1300" i="1">
                              <a:latin typeface="Cambria Math"/>
                            </a:rPr>
                          </m:ctrlPr>
                        </m:fPr>
                        <m:num>
                          <m:r>
                            <a:rPr lang="es-EC" sz="1300" i="1">
                              <a:latin typeface="Cambria Math" panose="02040503050406030204" pitchFamily="18" charset="0"/>
                            </a:rPr>
                            <m:t>𝑈𝑡𝑖𝑙𝑖𝑑𝑎𝑑</m:t>
                          </m:r>
                          <m:r>
                            <a:rPr lang="es-EC" sz="1300" i="1">
                              <a:latin typeface="Cambria Math" panose="02040503050406030204" pitchFamily="18" charset="0"/>
                            </a:rPr>
                            <m:t> </m:t>
                          </m:r>
                          <m:r>
                            <a:rPr lang="es-EC" sz="1300" i="1">
                              <a:latin typeface="Cambria Math" panose="02040503050406030204" pitchFamily="18" charset="0"/>
                            </a:rPr>
                            <m:t>𝑂𝑝𝑒𝑟𝑎𝑐𝑖𝑜𝑛𝑎𝑙</m:t>
                          </m:r>
                        </m:num>
                        <m:den>
                          <m:r>
                            <a:rPr lang="es-EC" sz="1300" i="1">
                              <a:latin typeface="Cambria Math" panose="02040503050406030204" pitchFamily="18" charset="0"/>
                            </a:rPr>
                            <m:t>𝑃𝑎𝑡𝑟𝑖𝑚𝑜𝑛𝑖𝑜</m:t>
                          </m:r>
                        </m:den>
                      </m:f>
                    </m:oMath>
                  </m:oMathPara>
                </a14:m>
                <a:endParaRPr lang="es-EC" sz="1300" dirty="0"/>
              </a:p>
            </p:txBody>
          </p:sp>
        </mc:Choice>
        <mc:Fallback xmlns="">
          <p:sp>
            <p:nvSpPr>
              <p:cNvPr id="11" name="10 Rectángulo"/>
              <p:cNvSpPr>
                <a:spLocks noRot="1" noChangeAspect="1" noMove="1" noResize="1" noEditPoints="1" noAdjustHandles="1" noChangeArrowheads="1" noChangeShapeType="1" noTextEdit="1"/>
              </p:cNvSpPr>
              <p:nvPr/>
            </p:nvSpPr>
            <p:spPr>
              <a:xfrm>
                <a:off x="2725586" y="4906796"/>
                <a:ext cx="1486374" cy="472245"/>
              </a:xfrm>
              <a:prstGeom prst="rect">
                <a:avLst/>
              </a:prstGeom>
              <a:blipFill rotWithShape="1">
                <a:blip r:embed="rId12"/>
                <a:stretch>
                  <a:fillRect r="-17213" b="-129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2411760" y="5229200"/>
                <a:ext cx="1918422" cy="7168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b="0" i="1" smtClean="0">
                          <a:latin typeface="Cambria Math"/>
                        </a:rPr>
                        <m:t>.</m:t>
                      </m:r>
                    </m:oMath>
                  </m:oMathPara>
                </a14:m>
                <a:endParaRPr lang="es-EC" sz="1400" b="0" i="1" dirty="0">
                  <a:latin typeface="Cambria Math"/>
                </a:endParaRPr>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 </m:t>
                      </m:r>
                      <m:f>
                        <m:fPr>
                          <m:ctrlPr>
                            <a:rPr lang="es-EC" sz="1400" i="1">
                              <a:latin typeface="Cambria Math"/>
                            </a:rPr>
                          </m:ctrlPr>
                        </m:fPr>
                        <m:num>
                          <m:r>
                            <a:rPr lang="es-EC" sz="1400" i="1">
                              <a:latin typeface="Cambria Math" panose="02040503050406030204" pitchFamily="18" charset="0"/>
                            </a:rPr>
                            <m:t>𝑈𝑡𝑖𝑙𝑖𝑑𝑎𝑑</m:t>
                          </m:r>
                          <m:r>
                            <a:rPr lang="es-EC" sz="1400" i="1">
                              <a:latin typeface="Cambria Math" panose="02040503050406030204" pitchFamily="18" charset="0"/>
                            </a:rPr>
                            <m:t> </m:t>
                          </m:r>
                          <m:r>
                            <a:rPr lang="es-EC" sz="1400" i="1">
                              <a:latin typeface="Cambria Math" panose="02040503050406030204" pitchFamily="18" charset="0"/>
                            </a:rPr>
                            <m:t>𝑁𝑒𝑡𝑎</m:t>
                          </m:r>
                        </m:num>
                        <m:den>
                          <m:r>
                            <a:rPr lang="es-EC" sz="1400" i="1">
                              <a:latin typeface="Cambria Math" panose="02040503050406030204" pitchFamily="18" charset="0"/>
                            </a:rPr>
                            <m:t>𝑃𝑎𝑡𝑟𝑖𝑚𝑜𝑛𝑖𝑜</m:t>
                          </m:r>
                        </m:den>
                      </m:f>
                    </m:oMath>
                  </m:oMathPara>
                </a14:m>
                <a:endParaRPr lang="es-EC" sz="1400" dirty="0"/>
              </a:p>
            </p:txBody>
          </p:sp>
        </mc:Choice>
        <mc:Fallback xmlns="">
          <p:sp>
            <p:nvSpPr>
              <p:cNvPr id="12" name="11 Rectángulo"/>
              <p:cNvSpPr>
                <a:spLocks noRot="1" noChangeAspect="1" noMove="1" noResize="1" noEditPoints="1" noAdjustHandles="1" noChangeArrowheads="1" noChangeShapeType="1" noTextEdit="1"/>
              </p:cNvSpPr>
              <p:nvPr/>
            </p:nvSpPr>
            <p:spPr>
              <a:xfrm>
                <a:off x="2411760" y="5229200"/>
                <a:ext cx="1918422" cy="716863"/>
              </a:xfrm>
              <a:prstGeom prst="rect">
                <a:avLst/>
              </a:prstGeom>
              <a:blipFill rotWithShape="1">
                <a:blip r:embed="rId13"/>
                <a:stretch>
                  <a:fillRect b="-17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248125" y="1992239"/>
                <a:ext cx="2068580" cy="4971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𝐿𝐶</m:t>
                      </m:r>
                      <m:r>
                        <a:rPr lang="es-EC" sz="1400" i="1">
                          <a:latin typeface="Cambria Math" panose="02040503050406030204" pitchFamily="18" charset="0"/>
                        </a:rPr>
                        <m:t>= </m:t>
                      </m:r>
                      <m:f>
                        <m:fPr>
                          <m:ctrlPr>
                            <a:rPr lang="es-EC" sz="1400" i="1">
                              <a:latin typeface="Cambria Math"/>
                            </a:rPr>
                          </m:ctrlPr>
                        </m:fPr>
                        <m:num>
                          <m:r>
                            <a:rPr lang="es-EC" sz="1400" i="1">
                              <a:latin typeface="Cambria Math" panose="02040503050406030204" pitchFamily="18" charset="0"/>
                            </a:rPr>
                            <m:t>𝐴𝑐𝑡𝑖𝑣𝑜</m:t>
                          </m:r>
                          <m:r>
                            <a:rPr lang="es-EC" sz="1400" i="1">
                              <a:latin typeface="Cambria Math" panose="02040503050406030204" pitchFamily="18" charset="0"/>
                            </a:rPr>
                            <m:t> </m:t>
                          </m:r>
                          <m:r>
                            <a:rPr lang="es-EC" sz="1400" i="1">
                              <a:latin typeface="Cambria Math" panose="02040503050406030204" pitchFamily="18" charset="0"/>
                            </a:rPr>
                            <m:t>𝐶𝑜𝑟𝑟𝑖𝑒𝑛𝑡𝑒</m:t>
                          </m:r>
                        </m:num>
                        <m:den>
                          <m:r>
                            <a:rPr lang="es-EC" sz="1400" i="1">
                              <a:latin typeface="Cambria Math" panose="02040503050406030204" pitchFamily="18" charset="0"/>
                            </a:rPr>
                            <m:t>𝑃𝑎𝑠𝑖𝑣𝑜</m:t>
                          </m:r>
                          <m:r>
                            <a:rPr lang="es-EC" sz="1400" i="1">
                              <a:latin typeface="Cambria Math" panose="02040503050406030204" pitchFamily="18" charset="0"/>
                            </a:rPr>
                            <m:t> </m:t>
                          </m:r>
                          <m:r>
                            <a:rPr lang="es-EC" sz="1400" i="1">
                              <a:latin typeface="Cambria Math" panose="02040503050406030204" pitchFamily="18" charset="0"/>
                            </a:rPr>
                            <m:t>𝐶𝑜𝑟𝑟𝑖𝑒𝑛𝑡𝑒</m:t>
                          </m:r>
                        </m:den>
                      </m:f>
                    </m:oMath>
                  </m:oMathPara>
                </a14:m>
                <a:endParaRPr lang="es-EC" sz="1400" dirty="0"/>
              </a:p>
            </p:txBody>
          </p:sp>
        </mc:Choice>
        <mc:Fallback xmlns="">
          <p:sp>
            <p:nvSpPr>
              <p:cNvPr id="5" name="4 Rectángulo"/>
              <p:cNvSpPr>
                <a:spLocks noRot="1" noChangeAspect="1" noMove="1" noResize="1" noEditPoints="1" noAdjustHandles="1" noChangeArrowheads="1" noChangeShapeType="1" noTextEdit="1"/>
              </p:cNvSpPr>
              <p:nvPr/>
            </p:nvSpPr>
            <p:spPr>
              <a:xfrm>
                <a:off x="2248125" y="1992239"/>
                <a:ext cx="2068580" cy="497124"/>
              </a:xfrm>
              <a:prstGeom prst="rect">
                <a:avLst/>
              </a:prstGeom>
              <a:blipFill rotWithShape="1">
                <a:blip r:embed="rId14"/>
                <a:stretch>
                  <a:fillRect b="-2469"/>
                </a:stretch>
              </a:blipFill>
            </p:spPr>
            <p:txBody>
              <a:bodyPr/>
              <a:lstStyle/>
              <a:p>
                <a:r>
                  <a:rPr lang="es-EC">
                    <a:noFill/>
                  </a:rPr>
                  <a:t> </a:t>
                </a:r>
              </a:p>
            </p:txBody>
          </p:sp>
        </mc:Fallback>
      </mc:AlternateContent>
    </p:spTree>
    <p:extLst>
      <p:ext uri="{BB962C8B-B14F-4D97-AF65-F5344CB8AC3E}">
        <p14:creationId xmlns:p14="http://schemas.microsoft.com/office/powerpoint/2010/main" val="3071710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843" y="0"/>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Tabla"/>
          <p:cNvGraphicFramePr>
            <a:graphicFrameLocks noGrp="1"/>
          </p:cNvGraphicFramePr>
          <p:nvPr>
            <p:extLst>
              <p:ext uri="{D42A27DB-BD31-4B8C-83A1-F6EECF244321}">
                <p14:modId xmlns:p14="http://schemas.microsoft.com/office/powerpoint/2010/main" val="2532257062"/>
              </p:ext>
            </p:extLst>
          </p:nvPr>
        </p:nvGraphicFramePr>
        <p:xfrm>
          <a:off x="234037" y="369332"/>
          <a:ext cx="8734277" cy="5686425"/>
        </p:xfrm>
        <a:graphic>
          <a:graphicData uri="http://schemas.openxmlformats.org/drawingml/2006/table">
            <a:tbl>
              <a:tblPr>
                <a:tableStyleId>{BC89EF96-8CEA-46FF-86C4-4CE0E7609802}</a:tableStyleId>
              </a:tblPr>
              <a:tblGrid>
                <a:gridCol w="3937421">
                  <a:extLst>
                    <a:ext uri="{9D8B030D-6E8A-4147-A177-3AD203B41FA5}">
                      <a16:colId xmlns:a16="http://schemas.microsoft.com/office/drawing/2014/main" xmlns="" val="20000"/>
                    </a:ext>
                  </a:extLst>
                </a:gridCol>
                <a:gridCol w="1199214">
                  <a:extLst>
                    <a:ext uri="{9D8B030D-6E8A-4147-A177-3AD203B41FA5}">
                      <a16:colId xmlns:a16="http://schemas.microsoft.com/office/drawing/2014/main" xmlns="" val="20001"/>
                    </a:ext>
                  </a:extLst>
                </a:gridCol>
                <a:gridCol w="1199214">
                  <a:extLst>
                    <a:ext uri="{9D8B030D-6E8A-4147-A177-3AD203B41FA5}">
                      <a16:colId xmlns:a16="http://schemas.microsoft.com/office/drawing/2014/main" xmlns="" val="20002"/>
                    </a:ext>
                  </a:extLst>
                </a:gridCol>
                <a:gridCol w="1199214">
                  <a:extLst>
                    <a:ext uri="{9D8B030D-6E8A-4147-A177-3AD203B41FA5}">
                      <a16:colId xmlns:a16="http://schemas.microsoft.com/office/drawing/2014/main" xmlns="" val="20003"/>
                    </a:ext>
                  </a:extLst>
                </a:gridCol>
                <a:gridCol w="1199214">
                  <a:extLst>
                    <a:ext uri="{9D8B030D-6E8A-4147-A177-3AD203B41FA5}">
                      <a16:colId xmlns:a16="http://schemas.microsoft.com/office/drawing/2014/main" xmlns="" val="20004"/>
                    </a:ext>
                  </a:extLst>
                </a:gridCol>
              </a:tblGrid>
              <a:tr h="238446">
                <a:tc>
                  <a:txBody>
                    <a:bodyPr/>
                    <a:lstStyle/>
                    <a:p>
                      <a:pPr algn="l" fontAlgn="b"/>
                      <a:endParaRPr lang="es-EC" sz="1400" b="0" i="0" u="none" strike="noStrike" dirty="0">
                        <a:solidFill>
                          <a:srgbClr val="000000"/>
                        </a:solidFill>
                        <a:effectLst/>
                        <a:latin typeface="Calibri"/>
                      </a:endParaRPr>
                    </a:p>
                  </a:txBody>
                  <a:tcPr marL="9525" marR="9525" marT="9525" marB="0" anchor="b"/>
                </a:tc>
                <a:tc gridSpan="4">
                  <a:txBody>
                    <a:bodyPr/>
                    <a:lstStyle/>
                    <a:p>
                      <a:pPr algn="ctr" fontAlgn="ctr"/>
                      <a:r>
                        <a:rPr lang="es-EC" sz="1600" u="none" strike="noStrike" dirty="0">
                          <a:effectLst/>
                        </a:rPr>
                        <a:t>Promedios</a:t>
                      </a:r>
                      <a:endParaRPr lang="es-EC" sz="1600" b="1" i="0" u="none" strike="noStrike" dirty="0">
                        <a:solidFill>
                          <a:srgbClr val="000000"/>
                        </a:solidFill>
                        <a:effectLst/>
                        <a:latin typeface="Times New Roman"/>
                      </a:endParaRPr>
                    </a:p>
                  </a:txBody>
                  <a:tcPr marL="9525" marR="9525" marT="9525"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295817">
                <a:tc>
                  <a:txBody>
                    <a:bodyPr/>
                    <a:lstStyle/>
                    <a:p>
                      <a:pPr algn="l" fontAlgn="b"/>
                      <a:r>
                        <a:rPr lang="es-EC" sz="2000" u="none" strike="noStrike" dirty="0">
                          <a:effectLst/>
                        </a:rPr>
                        <a:t> </a:t>
                      </a:r>
                      <a:endParaRPr lang="es-EC" sz="2000" b="1" i="1" u="none" strike="noStrike" dirty="0">
                        <a:solidFill>
                          <a:srgbClr val="000000"/>
                        </a:solidFill>
                        <a:effectLst/>
                        <a:latin typeface="Calibri"/>
                      </a:endParaRPr>
                    </a:p>
                  </a:txBody>
                  <a:tcPr marL="9525" marR="9525" marT="9525" marB="0" anchor="b"/>
                </a:tc>
                <a:tc>
                  <a:txBody>
                    <a:bodyPr/>
                    <a:lstStyle/>
                    <a:p>
                      <a:pPr algn="ctr" fontAlgn="ctr"/>
                      <a:r>
                        <a:rPr lang="es-EC" sz="1800" u="none" strike="noStrike" dirty="0">
                          <a:effectLst/>
                        </a:rPr>
                        <a:t>2013</a:t>
                      </a:r>
                      <a:endParaRPr lang="es-EC" sz="1800" b="1" i="1" u="none" strike="noStrike" dirty="0">
                        <a:solidFill>
                          <a:srgbClr val="000000"/>
                        </a:solidFill>
                        <a:effectLst/>
                        <a:latin typeface="Calibri"/>
                      </a:endParaRPr>
                    </a:p>
                  </a:txBody>
                  <a:tcPr marL="9525" marR="9525" marT="9525" marB="0" anchor="ctr"/>
                </a:tc>
                <a:tc>
                  <a:txBody>
                    <a:bodyPr/>
                    <a:lstStyle/>
                    <a:p>
                      <a:pPr algn="ctr" fontAlgn="ctr"/>
                      <a:r>
                        <a:rPr lang="es-EC" sz="1800" u="none" strike="noStrike">
                          <a:effectLst/>
                        </a:rPr>
                        <a:t>2014</a:t>
                      </a:r>
                      <a:endParaRPr lang="es-EC" sz="1800" b="1" i="1" u="none" strike="noStrike">
                        <a:solidFill>
                          <a:srgbClr val="000000"/>
                        </a:solidFill>
                        <a:effectLst/>
                        <a:latin typeface="Calibri"/>
                      </a:endParaRPr>
                    </a:p>
                  </a:txBody>
                  <a:tcPr marL="9525" marR="9525" marT="9525" marB="0" anchor="ctr"/>
                </a:tc>
                <a:tc>
                  <a:txBody>
                    <a:bodyPr/>
                    <a:lstStyle/>
                    <a:p>
                      <a:pPr algn="ctr" fontAlgn="ctr"/>
                      <a:r>
                        <a:rPr lang="es-EC" sz="1800" u="none" strike="noStrike" dirty="0">
                          <a:effectLst/>
                        </a:rPr>
                        <a:t>2015</a:t>
                      </a:r>
                      <a:endParaRPr lang="es-EC" sz="1800" b="1" i="1" u="none" strike="noStrike" dirty="0">
                        <a:solidFill>
                          <a:srgbClr val="000000"/>
                        </a:solidFill>
                        <a:effectLst/>
                        <a:latin typeface="Calibri"/>
                      </a:endParaRPr>
                    </a:p>
                  </a:txBody>
                  <a:tcPr marL="9525" marR="9525" marT="9525" marB="0" anchor="ctr"/>
                </a:tc>
                <a:tc>
                  <a:txBody>
                    <a:bodyPr/>
                    <a:lstStyle/>
                    <a:p>
                      <a:pPr algn="ctr" fontAlgn="ctr"/>
                      <a:r>
                        <a:rPr lang="es-EC" sz="1800" u="none" strike="noStrike">
                          <a:effectLst/>
                        </a:rPr>
                        <a:t>2016</a:t>
                      </a:r>
                      <a:endParaRPr lang="es-EC" sz="1800" b="1" i="1"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xmlns="" val="10001"/>
                  </a:ext>
                </a:extLst>
              </a:tr>
              <a:tr h="267131">
                <a:tc>
                  <a:txBody>
                    <a:bodyPr/>
                    <a:lstStyle/>
                    <a:p>
                      <a:pPr algn="l" fontAlgn="b"/>
                      <a:r>
                        <a:rPr lang="es-EC" sz="1600" b="1" u="none" strike="noStrike" dirty="0">
                          <a:effectLst/>
                        </a:rPr>
                        <a:t>LIQUIDEZ CORRIENTE </a:t>
                      </a:r>
                      <a:r>
                        <a:rPr lang="es-EC" sz="1800" kern="1200" dirty="0">
                          <a:solidFill>
                            <a:schemeClr val="tx1"/>
                          </a:solidFill>
                          <a:effectLst/>
                          <a:latin typeface="+mn-lt"/>
                          <a:ea typeface="+mn-ea"/>
                          <a:cs typeface="+mn-cs"/>
                        </a:rPr>
                        <a:t>en US $</a:t>
                      </a:r>
                      <a:endParaRPr lang="es-EC" sz="1600" b="1" i="1" u="none" strike="noStrike" dirty="0">
                        <a:solidFill>
                          <a:srgbClr val="000000"/>
                        </a:solidFill>
                        <a:effectLst/>
                        <a:latin typeface="Calibri"/>
                      </a:endParaRPr>
                    </a:p>
                  </a:txBody>
                  <a:tcPr marL="9525" marR="9525" marT="9525" marB="0" anchor="b"/>
                </a:tc>
                <a:tc>
                  <a:txBody>
                    <a:bodyPr/>
                    <a:lstStyle/>
                    <a:p>
                      <a:pPr algn="ctr" fontAlgn="b"/>
                      <a:r>
                        <a:rPr lang="es-EC" sz="1400" u="none" strike="noStrike">
                          <a:effectLst/>
                        </a:rPr>
                        <a:t> </a:t>
                      </a:r>
                      <a:endParaRPr lang="es-EC" sz="1400" b="0" i="0" u="none" strike="noStrike">
                        <a:solidFill>
                          <a:srgbClr val="000000"/>
                        </a:solidFill>
                        <a:effectLst/>
                        <a:latin typeface="Calibri"/>
                      </a:endParaRPr>
                    </a:p>
                  </a:txBody>
                  <a:tcPr marL="9525" marR="9525" marT="9525" marB="0" anchor="b"/>
                </a:tc>
                <a:tc>
                  <a:txBody>
                    <a:bodyPr/>
                    <a:lstStyle/>
                    <a:p>
                      <a:pPr algn="ctr" fontAlgn="b"/>
                      <a:r>
                        <a:rPr lang="es-EC" sz="1400" u="none" strike="noStrike">
                          <a:effectLst/>
                        </a:rPr>
                        <a:t> </a:t>
                      </a:r>
                      <a:endParaRPr lang="es-EC" sz="1400" b="0" i="0" u="none" strike="noStrike">
                        <a:solidFill>
                          <a:srgbClr val="000000"/>
                        </a:solidFill>
                        <a:effectLst/>
                        <a:latin typeface="Calibri"/>
                      </a:endParaRPr>
                    </a:p>
                  </a:txBody>
                  <a:tcPr marL="9525" marR="9525" marT="9525" marB="0" anchor="b"/>
                </a:tc>
                <a:tc>
                  <a:txBody>
                    <a:bodyPr/>
                    <a:lstStyle/>
                    <a:p>
                      <a:pPr algn="ctr" fontAlgn="b"/>
                      <a:r>
                        <a:rPr lang="es-EC" sz="1400" u="none" strike="noStrike">
                          <a:effectLst/>
                        </a:rPr>
                        <a:t> </a:t>
                      </a:r>
                      <a:endParaRPr lang="es-EC" sz="1400" b="0" i="0" u="none" strike="noStrike">
                        <a:solidFill>
                          <a:srgbClr val="000000"/>
                        </a:solidFill>
                        <a:effectLst/>
                        <a:latin typeface="Calibri"/>
                      </a:endParaRPr>
                    </a:p>
                  </a:txBody>
                  <a:tcPr marL="9525" marR="9525" marT="9525" marB="0" anchor="b"/>
                </a:tc>
                <a:tc>
                  <a:txBody>
                    <a:bodyPr/>
                    <a:lstStyle/>
                    <a:p>
                      <a:pPr algn="ctr" fontAlgn="b"/>
                      <a:r>
                        <a:rPr lang="es-EC" sz="1400" u="none" strike="noStrike">
                          <a:effectLst/>
                        </a:rPr>
                        <a:t> </a:t>
                      </a:r>
                      <a:endParaRPr lang="es-EC"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238446">
                <a:tc>
                  <a:txBody>
                    <a:bodyPr/>
                    <a:lstStyle/>
                    <a:p>
                      <a:pPr algn="ctr" fontAlgn="b"/>
                      <a:r>
                        <a:rPr lang="es-EC" sz="1600" u="none" strike="noStrike" dirty="0">
                          <a:effectLst/>
                        </a:rPr>
                        <a:t>activo corriente / pasivo corriente</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dirty="0">
                          <a:effectLst/>
                        </a:rPr>
                        <a:t>44,45</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1184,21</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1244,40</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1043,97</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267131">
                <a:tc>
                  <a:txBody>
                    <a:bodyPr/>
                    <a:lstStyle/>
                    <a:p>
                      <a:pPr algn="l" fontAlgn="b"/>
                      <a:r>
                        <a:rPr lang="es-EC" sz="1600" b="1" u="none" strike="noStrike" dirty="0">
                          <a:effectLst/>
                        </a:rPr>
                        <a:t>ENDEUDAMIENTO ACTIVO NETO </a:t>
                      </a:r>
                      <a:r>
                        <a:rPr lang="es-EC" sz="1800" kern="1200" dirty="0">
                          <a:solidFill>
                            <a:schemeClr val="tx1"/>
                          </a:solidFill>
                          <a:effectLst/>
                          <a:latin typeface="+mn-lt"/>
                          <a:ea typeface="+mn-ea"/>
                          <a:cs typeface="+mn-cs"/>
                        </a:rPr>
                        <a:t> en</a:t>
                      </a:r>
                      <a:r>
                        <a:rPr lang="es-EC" sz="1800" kern="1200" baseline="0" dirty="0">
                          <a:solidFill>
                            <a:schemeClr val="tx1"/>
                          </a:solidFill>
                          <a:effectLst/>
                          <a:latin typeface="+mn-lt"/>
                          <a:ea typeface="+mn-ea"/>
                          <a:cs typeface="+mn-cs"/>
                        </a:rPr>
                        <a:t> </a:t>
                      </a:r>
                      <a:r>
                        <a:rPr lang="es-EC" sz="1800" kern="1200" dirty="0">
                          <a:solidFill>
                            <a:schemeClr val="tx1"/>
                          </a:solidFill>
                          <a:effectLst/>
                          <a:latin typeface="+mn-lt"/>
                          <a:ea typeface="+mn-ea"/>
                          <a:cs typeface="+mn-cs"/>
                        </a:rPr>
                        <a:t>(%)</a:t>
                      </a:r>
                      <a:endParaRPr lang="es-EC" sz="1600" b="1" i="1" u="none" strike="noStrike" dirty="0">
                        <a:solidFill>
                          <a:srgbClr val="000000"/>
                        </a:solidFill>
                        <a:effectLst/>
                        <a:latin typeface="Calibri"/>
                      </a:endParaRPr>
                    </a:p>
                  </a:txBody>
                  <a:tcPr marL="9525" marR="9525" marT="9525" marB="0" anchor="b"/>
                </a:tc>
                <a:tc>
                  <a:txBody>
                    <a:bodyPr/>
                    <a:lstStyle/>
                    <a:p>
                      <a:pPr algn="ctr" fontAlgn="b"/>
                      <a:r>
                        <a:rPr lang="es-EC" sz="1600" u="none" strike="noStrike" dirty="0">
                          <a:effectLst/>
                        </a:rPr>
                        <a:t> </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 </a:t>
                      </a:r>
                      <a:endParaRPr lang="es-EC"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238446">
                <a:tc>
                  <a:txBody>
                    <a:bodyPr/>
                    <a:lstStyle/>
                    <a:p>
                      <a:pPr algn="ctr" fontAlgn="b"/>
                      <a:r>
                        <a:rPr lang="es-EC" sz="1600" u="none" strike="noStrike" dirty="0">
                          <a:effectLst/>
                        </a:rPr>
                        <a:t>pasivo total / activo total</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14,65</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17,83</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18,15</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15,70</a:t>
                      </a:r>
                      <a:endParaRPr lang="es-EC"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267131">
                <a:tc>
                  <a:txBody>
                    <a:bodyPr/>
                    <a:lstStyle/>
                    <a:p>
                      <a:pPr algn="l" fontAlgn="b"/>
                      <a:r>
                        <a:rPr lang="es-EC" sz="1600" b="1" u="none" strike="noStrike" dirty="0">
                          <a:effectLst/>
                        </a:rPr>
                        <a:t>APALANCAMIENTO </a:t>
                      </a:r>
                      <a:r>
                        <a:rPr lang="es-EC" sz="1800" kern="1200" dirty="0">
                          <a:solidFill>
                            <a:schemeClr val="tx1"/>
                          </a:solidFill>
                          <a:effectLst/>
                          <a:latin typeface="+mn-lt"/>
                          <a:ea typeface="+mn-ea"/>
                          <a:cs typeface="+mn-cs"/>
                        </a:rPr>
                        <a:t>en US $</a:t>
                      </a:r>
                      <a:endParaRPr lang="es-EC" sz="1600" b="1" i="1"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 </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238446">
                <a:tc>
                  <a:txBody>
                    <a:bodyPr/>
                    <a:lstStyle/>
                    <a:p>
                      <a:pPr algn="ctr" fontAlgn="b"/>
                      <a:r>
                        <a:rPr lang="es-EC" sz="1600" u="none" strike="noStrike" dirty="0">
                          <a:effectLst/>
                        </a:rPr>
                        <a:t>activo total / patrimonio</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87,56</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63,64</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105,35</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157,35</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267131">
                <a:tc>
                  <a:txBody>
                    <a:bodyPr/>
                    <a:lstStyle/>
                    <a:p>
                      <a:pPr algn="l" fontAlgn="b"/>
                      <a:r>
                        <a:rPr lang="es-EC" sz="1600" b="1" u="none" strike="noStrike" dirty="0">
                          <a:effectLst/>
                        </a:rPr>
                        <a:t>ROTACION DE CARTERA </a:t>
                      </a:r>
                      <a:r>
                        <a:rPr lang="es-EC" sz="1800" kern="1200" dirty="0">
                          <a:solidFill>
                            <a:schemeClr val="tx1"/>
                          </a:solidFill>
                          <a:effectLst/>
                          <a:latin typeface="+mn-lt"/>
                          <a:ea typeface="+mn-ea"/>
                          <a:cs typeface="+mn-cs"/>
                        </a:rPr>
                        <a:t>en n- de veces</a:t>
                      </a:r>
                      <a:endParaRPr lang="es-EC" sz="1600" b="1" i="1"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 </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dirty="0">
                          <a:effectLst/>
                        </a:rPr>
                        <a:t> </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238446">
                <a:tc>
                  <a:txBody>
                    <a:bodyPr/>
                    <a:lstStyle/>
                    <a:p>
                      <a:pPr algn="ctr" fontAlgn="ctr"/>
                      <a:r>
                        <a:rPr lang="es-EC" sz="1600" u="none" strike="noStrike" dirty="0">
                          <a:effectLst/>
                        </a:rPr>
                        <a:t>ventas / Cuentas por Cobrar</a:t>
                      </a:r>
                      <a:endParaRPr lang="es-EC" sz="1600" b="0" i="0" u="none" strike="noStrike" dirty="0">
                        <a:solidFill>
                          <a:srgbClr val="000000"/>
                        </a:solidFill>
                        <a:effectLst/>
                        <a:latin typeface="Verdana"/>
                      </a:endParaRPr>
                    </a:p>
                  </a:txBody>
                  <a:tcPr marL="9525" marR="9525" marT="9525" marB="0" anchor="ctr"/>
                </a:tc>
                <a:tc>
                  <a:txBody>
                    <a:bodyPr/>
                    <a:lstStyle/>
                    <a:p>
                      <a:pPr algn="ctr" fontAlgn="b"/>
                      <a:r>
                        <a:rPr lang="es-EC" sz="1600" u="none" strike="noStrike">
                          <a:effectLst/>
                        </a:rPr>
                        <a:t>243,67</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172,96</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169,51</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171,45</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267131">
                <a:tc>
                  <a:txBody>
                    <a:bodyPr/>
                    <a:lstStyle/>
                    <a:p>
                      <a:pPr algn="l" fontAlgn="b"/>
                      <a:r>
                        <a:rPr lang="es-EC" sz="1600" b="1" u="none" strike="noStrike" dirty="0">
                          <a:effectLst/>
                        </a:rPr>
                        <a:t>ROTACION VENTAS </a:t>
                      </a:r>
                      <a:r>
                        <a:rPr lang="es-EC" sz="1800" kern="1200" dirty="0">
                          <a:solidFill>
                            <a:schemeClr val="tx1"/>
                          </a:solidFill>
                          <a:effectLst/>
                          <a:latin typeface="+mn-lt"/>
                          <a:ea typeface="+mn-ea"/>
                          <a:cs typeface="+mn-cs"/>
                        </a:rPr>
                        <a:t>en n- de veces</a:t>
                      </a:r>
                      <a:endParaRPr lang="es-EC" sz="1600" b="1" i="1"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 </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dirty="0">
                          <a:effectLst/>
                        </a:rPr>
                        <a:t> </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r h="238446">
                <a:tc>
                  <a:txBody>
                    <a:bodyPr/>
                    <a:lstStyle/>
                    <a:p>
                      <a:pPr algn="ctr" fontAlgn="ctr"/>
                      <a:r>
                        <a:rPr lang="es-EC" sz="1600" u="none" strike="noStrike" dirty="0">
                          <a:effectLst/>
                        </a:rPr>
                        <a:t>ventas / activo total</a:t>
                      </a:r>
                      <a:endParaRPr lang="es-EC" sz="1600" b="0" i="0" u="none" strike="noStrike" dirty="0">
                        <a:solidFill>
                          <a:srgbClr val="000000"/>
                        </a:solidFill>
                        <a:effectLst/>
                        <a:latin typeface="Verdana"/>
                      </a:endParaRPr>
                    </a:p>
                  </a:txBody>
                  <a:tcPr marL="9525" marR="9525" marT="9525" marB="0" anchor="ctr"/>
                </a:tc>
                <a:tc>
                  <a:txBody>
                    <a:bodyPr/>
                    <a:lstStyle/>
                    <a:p>
                      <a:pPr algn="ctr" fontAlgn="b"/>
                      <a:r>
                        <a:rPr lang="es-EC" sz="1600" u="none" strike="noStrike">
                          <a:effectLst/>
                        </a:rPr>
                        <a:t>40,97</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30,60</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36,84</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31,84</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1"/>
                  </a:ext>
                </a:extLst>
              </a:tr>
              <a:tr h="267131">
                <a:tc>
                  <a:txBody>
                    <a:bodyPr/>
                    <a:lstStyle/>
                    <a:p>
                      <a:pPr algn="l" fontAlgn="b"/>
                      <a:r>
                        <a:rPr lang="es-EC" sz="1600" b="1" u="none" strike="noStrike" dirty="0">
                          <a:effectLst/>
                        </a:rPr>
                        <a:t>PERIODO MEDIO DE COBRO </a:t>
                      </a:r>
                      <a:r>
                        <a:rPr lang="es-EC" sz="1800" kern="1200" dirty="0">
                          <a:solidFill>
                            <a:schemeClr val="tx1"/>
                          </a:solidFill>
                          <a:effectLst/>
                          <a:latin typeface="+mn-lt"/>
                          <a:ea typeface="+mn-ea"/>
                          <a:cs typeface="+mn-cs"/>
                        </a:rPr>
                        <a:t>en n- de días</a:t>
                      </a:r>
                      <a:endParaRPr lang="es-EC" sz="1600" b="1" i="1"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2"/>
                  </a:ext>
                </a:extLst>
              </a:tr>
              <a:tr h="238446">
                <a:tc>
                  <a:txBody>
                    <a:bodyPr/>
                    <a:lstStyle/>
                    <a:p>
                      <a:pPr algn="ctr" fontAlgn="b"/>
                      <a:r>
                        <a:rPr lang="es-EC" sz="1600" u="none" strike="noStrike" dirty="0">
                          <a:effectLst/>
                        </a:rPr>
                        <a:t>cuentas y </a:t>
                      </a:r>
                      <a:r>
                        <a:rPr lang="es-EC" sz="1600" u="none" strike="noStrike" dirty="0" err="1">
                          <a:effectLst/>
                        </a:rPr>
                        <a:t>doc</a:t>
                      </a:r>
                      <a:r>
                        <a:rPr lang="es-EC" sz="1600" u="none" strike="noStrike" dirty="0">
                          <a:effectLst/>
                        </a:rPr>
                        <a:t> por cobrar *360/ ventas</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1321,52</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233156,30</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127115,98</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69163,39</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3"/>
                  </a:ext>
                </a:extLst>
              </a:tr>
              <a:tr h="267131">
                <a:tc>
                  <a:txBody>
                    <a:bodyPr/>
                    <a:lstStyle/>
                    <a:p>
                      <a:pPr algn="l" fontAlgn="b"/>
                      <a:r>
                        <a:rPr lang="es-EC" sz="1600" b="1" u="none" strike="noStrike" dirty="0">
                          <a:effectLst/>
                        </a:rPr>
                        <a:t>PERIODO MEDIO DE PAGO </a:t>
                      </a:r>
                      <a:r>
                        <a:rPr lang="es-EC" sz="1800" kern="1200" dirty="0">
                          <a:solidFill>
                            <a:schemeClr val="tx1"/>
                          </a:solidFill>
                          <a:effectLst/>
                          <a:latin typeface="+mn-lt"/>
                          <a:ea typeface="+mn-ea"/>
                          <a:cs typeface="+mn-cs"/>
                        </a:rPr>
                        <a:t>en n- de días</a:t>
                      </a:r>
                      <a:endParaRPr lang="es-EC" sz="1600" b="1" i="1"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4"/>
                  </a:ext>
                </a:extLst>
              </a:tr>
              <a:tr h="238446">
                <a:tc>
                  <a:txBody>
                    <a:bodyPr/>
                    <a:lstStyle/>
                    <a:p>
                      <a:pPr algn="ctr" fontAlgn="b"/>
                      <a:r>
                        <a:rPr lang="es-EC" sz="1600" u="none" strike="noStrike" dirty="0">
                          <a:effectLst/>
                        </a:rPr>
                        <a:t>cuentas y </a:t>
                      </a:r>
                      <a:r>
                        <a:rPr lang="es-EC" sz="1600" u="none" strike="noStrike" dirty="0" err="1">
                          <a:effectLst/>
                        </a:rPr>
                        <a:t>doc</a:t>
                      </a:r>
                      <a:r>
                        <a:rPr lang="es-EC" sz="1600" u="none" strike="noStrike" dirty="0">
                          <a:effectLst/>
                        </a:rPr>
                        <a:t> por pagar *360/ compras</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10477,09</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6357,84</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5330,76</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4123,99</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5"/>
                  </a:ext>
                </a:extLst>
              </a:tr>
              <a:tr h="267131">
                <a:tc>
                  <a:txBody>
                    <a:bodyPr/>
                    <a:lstStyle/>
                    <a:p>
                      <a:pPr algn="l" fontAlgn="b"/>
                      <a:r>
                        <a:rPr lang="es-EC" sz="1600" b="1" u="none" strike="noStrike" dirty="0">
                          <a:effectLst/>
                        </a:rPr>
                        <a:t>RENTABILIDAD OPERPATRIMONIO en </a:t>
                      </a:r>
                      <a:r>
                        <a:rPr lang="es-EC" sz="1800" kern="1200" dirty="0">
                          <a:solidFill>
                            <a:schemeClr val="tx1"/>
                          </a:solidFill>
                          <a:effectLst/>
                          <a:latin typeface="+mn-lt"/>
                          <a:ea typeface="+mn-ea"/>
                          <a:cs typeface="+mn-cs"/>
                        </a:rPr>
                        <a:t> (%)</a:t>
                      </a:r>
                      <a:endParaRPr lang="es-EC" sz="1600" b="1" i="1"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6"/>
                  </a:ext>
                </a:extLst>
              </a:tr>
              <a:tr h="238446">
                <a:tc>
                  <a:txBody>
                    <a:bodyPr/>
                    <a:lstStyle/>
                    <a:p>
                      <a:pPr algn="ctr" fontAlgn="b"/>
                      <a:r>
                        <a:rPr lang="es-EC" sz="1600" u="none" strike="noStrike" dirty="0">
                          <a:effectLst/>
                        </a:rPr>
                        <a:t>utilidad operacional  / patrimonio</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-0,08</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1,57</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5,31</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5,66</a:t>
                      </a:r>
                      <a:endParaRPr lang="es-EC"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7"/>
                  </a:ext>
                </a:extLst>
              </a:tr>
              <a:tr h="267131">
                <a:tc>
                  <a:txBody>
                    <a:bodyPr/>
                    <a:lstStyle/>
                    <a:p>
                      <a:pPr algn="l" fontAlgn="b"/>
                      <a:r>
                        <a:rPr lang="es-EC" sz="1600" b="1" u="none" strike="noStrike" dirty="0">
                          <a:effectLst/>
                        </a:rPr>
                        <a:t>RENTABILIDADA FINANCIERA  </a:t>
                      </a:r>
                      <a:r>
                        <a:rPr lang="es-EC" sz="1800" kern="1200" dirty="0">
                          <a:solidFill>
                            <a:schemeClr val="tx1"/>
                          </a:solidFill>
                          <a:effectLst/>
                          <a:latin typeface="+mn-lt"/>
                          <a:ea typeface="+mn-ea"/>
                          <a:cs typeface="+mn-cs"/>
                        </a:rPr>
                        <a:t> en (%)</a:t>
                      </a:r>
                      <a:endParaRPr lang="es-EC" sz="1600" b="1" i="1"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 </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 </a:t>
                      </a:r>
                      <a:endParaRPr lang="es-EC"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8"/>
                  </a:ext>
                </a:extLst>
              </a:tr>
              <a:tr h="238446">
                <a:tc>
                  <a:txBody>
                    <a:bodyPr/>
                    <a:lstStyle/>
                    <a:p>
                      <a:pPr algn="ctr" fontAlgn="b"/>
                      <a:r>
                        <a:rPr lang="es-EC" sz="1600" u="none" strike="noStrike" dirty="0">
                          <a:effectLst/>
                        </a:rPr>
                        <a:t>utilidad neta / patrimonio </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-0,10</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-0,15</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5,02</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6,16</a:t>
                      </a:r>
                      <a:endParaRPr lang="es-EC"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9"/>
                  </a:ext>
                </a:extLst>
              </a:tr>
              <a:tr h="267131">
                <a:tc>
                  <a:txBody>
                    <a:bodyPr/>
                    <a:lstStyle/>
                    <a:p>
                      <a:pPr algn="l" fontAlgn="b"/>
                      <a:r>
                        <a:rPr lang="es-EC" sz="1600" b="1" u="none" strike="noStrike" dirty="0">
                          <a:effectLst/>
                        </a:rPr>
                        <a:t>UTILIDAD </a:t>
                      </a:r>
                      <a:r>
                        <a:rPr lang="es-EC" sz="1800" kern="1200" dirty="0">
                          <a:solidFill>
                            <a:schemeClr val="tx1"/>
                          </a:solidFill>
                          <a:effectLst/>
                          <a:latin typeface="+mn-lt"/>
                          <a:ea typeface="+mn-ea"/>
                          <a:cs typeface="+mn-cs"/>
                        </a:rPr>
                        <a:t>en US $</a:t>
                      </a:r>
                      <a:endParaRPr lang="es-EC" sz="1600" b="1" i="1" u="none" strike="noStrike" dirty="0">
                        <a:solidFill>
                          <a:srgbClr val="000000"/>
                        </a:solidFill>
                        <a:effectLst/>
                        <a:latin typeface="Calibri"/>
                      </a:endParaRPr>
                    </a:p>
                  </a:txBody>
                  <a:tcPr marL="9525" marR="9525" marT="9525" marB="0" anchor="b"/>
                </a:tc>
                <a:tc>
                  <a:txBody>
                    <a:bodyPr/>
                    <a:lstStyle/>
                    <a:p>
                      <a:pPr algn="ctr" fontAlgn="b"/>
                      <a:r>
                        <a:rPr lang="es-EC" sz="1600" u="none" strike="noStrike" dirty="0">
                          <a:effectLst/>
                        </a:rPr>
                        <a:t>2270141,39</a:t>
                      </a:r>
                      <a:endParaRPr lang="es-EC" sz="1600" b="0" i="0" u="none" strike="noStrike" dirty="0">
                        <a:solidFill>
                          <a:srgbClr val="000000"/>
                        </a:solidFill>
                        <a:effectLst/>
                        <a:latin typeface="Calibri"/>
                      </a:endParaRPr>
                    </a:p>
                  </a:txBody>
                  <a:tcPr marL="9525" marR="9525" marT="9525" marB="0" anchor="b"/>
                </a:tc>
                <a:tc>
                  <a:txBody>
                    <a:bodyPr/>
                    <a:lstStyle/>
                    <a:p>
                      <a:pPr algn="ctr" fontAlgn="b"/>
                      <a:r>
                        <a:rPr lang="es-EC" sz="1600" u="none" strike="noStrike">
                          <a:effectLst/>
                        </a:rPr>
                        <a:t>485809,99</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a:effectLst/>
                        </a:rPr>
                        <a:t>-4134402,97</a:t>
                      </a:r>
                      <a:endParaRPr lang="es-EC" sz="1600" b="0" i="0" u="none" strike="noStrike">
                        <a:solidFill>
                          <a:srgbClr val="000000"/>
                        </a:solidFill>
                        <a:effectLst/>
                        <a:latin typeface="Calibri"/>
                      </a:endParaRPr>
                    </a:p>
                  </a:txBody>
                  <a:tcPr marL="9525" marR="9525" marT="9525" marB="0" anchor="b"/>
                </a:tc>
                <a:tc>
                  <a:txBody>
                    <a:bodyPr/>
                    <a:lstStyle/>
                    <a:p>
                      <a:pPr algn="ctr" fontAlgn="b"/>
                      <a:r>
                        <a:rPr lang="es-EC" sz="1600" u="none" strike="noStrike" dirty="0">
                          <a:effectLst/>
                        </a:rPr>
                        <a:t>-2404174,60</a:t>
                      </a:r>
                      <a:endParaRPr lang="es-EC"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20"/>
                  </a:ext>
                </a:extLst>
              </a:tr>
            </a:tbl>
          </a:graphicData>
        </a:graphic>
      </p:graphicFrame>
      <p:sp>
        <p:nvSpPr>
          <p:cNvPr id="4" name="3 CuadroTexto"/>
          <p:cNvSpPr txBox="1"/>
          <p:nvPr/>
        </p:nvSpPr>
        <p:spPr>
          <a:xfrm>
            <a:off x="1396820" y="0"/>
            <a:ext cx="64087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dirty="0"/>
              <a:t>INDICADORES FINANCIEROS FLORICOLAS</a:t>
            </a:r>
          </a:p>
        </p:txBody>
      </p:sp>
    </p:spTree>
    <p:extLst>
      <p:ext uri="{BB962C8B-B14F-4D97-AF65-F5344CB8AC3E}">
        <p14:creationId xmlns:p14="http://schemas.microsoft.com/office/powerpoint/2010/main" val="3398357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475656" y="332656"/>
            <a:ext cx="5976664"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lvl="1" algn="ctr"/>
            <a:r>
              <a:rPr lang="es-ES" sz="2000" b="1" dirty="0"/>
              <a:t>Deficiencias de la NIC 18</a:t>
            </a:r>
            <a:endParaRPr lang="es-EC" sz="1600" dirty="0"/>
          </a:p>
          <a:p>
            <a:pPr algn="ctr"/>
            <a:endParaRPr lang="es-EC" sz="2000" dirty="0"/>
          </a:p>
        </p:txBody>
      </p:sp>
      <p:graphicFrame>
        <p:nvGraphicFramePr>
          <p:cNvPr id="4" name="Diagrama 3">
            <a:extLst>
              <a:ext uri="{FF2B5EF4-FFF2-40B4-BE49-F238E27FC236}">
                <a16:creationId xmlns:a16="http://schemas.microsoft.com/office/drawing/2014/main" xmlns="" id="{2BDE29FF-B8F7-48FC-BF7D-F17716C6B558}"/>
              </a:ext>
            </a:extLst>
          </p:cNvPr>
          <p:cNvGraphicFramePr/>
          <p:nvPr>
            <p:extLst>
              <p:ext uri="{D42A27DB-BD31-4B8C-83A1-F6EECF244321}">
                <p14:modId xmlns:p14="http://schemas.microsoft.com/office/powerpoint/2010/main" val="4151641686"/>
              </p:ext>
            </p:extLst>
          </p:nvPr>
        </p:nvGraphicFramePr>
        <p:xfrm>
          <a:off x="323529" y="1268760"/>
          <a:ext cx="820891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0232" y="1556792"/>
            <a:ext cx="2924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357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a:extLst>
              <a:ext uri="{FF2B5EF4-FFF2-40B4-BE49-F238E27FC236}">
                <a16:creationId xmlns:a16="http://schemas.microsoft.com/office/drawing/2014/main" xmlns="" id="{D27E7413-2E9F-4850-81C0-ADA4606E5D08}"/>
              </a:ext>
            </a:extLst>
          </p:cNvPr>
          <p:cNvSpPr txBox="1"/>
          <p:nvPr/>
        </p:nvSpPr>
        <p:spPr>
          <a:xfrm>
            <a:off x="2016537" y="188640"/>
            <a:ext cx="5112568"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000" b="1" dirty="0"/>
              <a:t>Impacto financiero de la NIIF 15 </a:t>
            </a:r>
            <a:endParaRPr lang="es-EC" sz="2000" dirty="0"/>
          </a:p>
          <a:p>
            <a:pPr algn="ctr"/>
            <a:endParaRPr lang="es-EC" sz="2000" dirty="0"/>
          </a:p>
        </p:txBody>
      </p:sp>
      <p:sp>
        <p:nvSpPr>
          <p:cNvPr id="4" name="CuadroTexto 3">
            <a:extLst>
              <a:ext uri="{FF2B5EF4-FFF2-40B4-BE49-F238E27FC236}">
                <a16:creationId xmlns:a16="http://schemas.microsoft.com/office/drawing/2014/main" xmlns="" id="{17A72A2B-0304-4EF1-A193-68C7B8DEF5FE}"/>
              </a:ext>
            </a:extLst>
          </p:cNvPr>
          <p:cNvSpPr txBox="1"/>
          <p:nvPr/>
        </p:nvSpPr>
        <p:spPr>
          <a:xfrm>
            <a:off x="188201" y="1918694"/>
            <a:ext cx="7992888"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C" b="1" dirty="0"/>
              <a:t>Quienes somos:</a:t>
            </a:r>
          </a:p>
          <a:p>
            <a:r>
              <a:rPr lang="es-EC" dirty="0"/>
              <a:t>Somos un grupo empresarial, cuya misión es cultivar rosas premium para un mercado exclusivo y asegurar a nuestros clientes un servicio pre y post-venta de la más alta calidad. </a:t>
            </a:r>
          </a:p>
        </p:txBody>
      </p:sp>
      <p:sp>
        <p:nvSpPr>
          <p:cNvPr id="5" name="CuadroTexto 4">
            <a:extLst>
              <a:ext uri="{FF2B5EF4-FFF2-40B4-BE49-F238E27FC236}">
                <a16:creationId xmlns:a16="http://schemas.microsoft.com/office/drawing/2014/main" xmlns="" id="{209E8C7C-BCE8-48AD-906D-8AC0C42057D2}"/>
              </a:ext>
            </a:extLst>
          </p:cNvPr>
          <p:cNvSpPr txBox="1"/>
          <p:nvPr/>
        </p:nvSpPr>
        <p:spPr>
          <a:xfrm>
            <a:off x="1788978" y="3270046"/>
            <a:ext cx="727280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b="1" dirty="0"/>
              <a:t>Miembros del grupo.</a:t>
            </a:r>
          </a:p>
          <a:p>
            <a:r>
              <a:rPr lang="es-EC" dirty="0"/>
              <a:t>Nuestro grupo se inició en 1985, las granjas están ubicadas aproximadamente a 100 km al norte de la ciudad de Quito, la capital de Ecuador, en las áreas de San Pablo del Lago, Tabacundo y Cayambe. </a:t>
            </a:r>
          </a:p>
        </p:txBody>
      </p:sp>
      <p:sp>
        <p:nvSpPr>
          <p:cNvPr id="6" name="CuadroTexto 5">
            <a:extLst>
              <a:ext uri="{FF2B5EF4-FFF2-40B4-BE49-F238E27FC236}">
                <a16:creationId xmlns:a16="http://schemas.microsoft.com/office/drawing/2014/main" xmlns="" id="{3BBC3CA5-303A-4709-81D7-89DBB536C7EB}"/>
              </a:ext>
            </a:extLst>
          </p:cNvPr>
          <p:cNvSpPr txBox="1"/>
          <p:nvPr/>
        </p:nvSpPr>
        <p:spPr>
          <a:xfrm>
            <a:off x="3362150" y="4629402"/>
            <a:ext cx="576064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C" dirty="0"/>
              <a:t>Estas áreas son excepcionalmente adecuadas para la calidad de la rosa que crece debido a la altitud, el suelo, las condiciones climáticas y las casi 12 horas de luz solar que reciben diariamente. </a:t>
            </a:r>
          </a:p>
        </p:txBody>
      </p:sp>
      <p:sp>
        <p:nvSpPr>
          <p:cNvPr id="7" name="AutoShape 2" descr="http://www.pontetresa.com/wp-content/uploads/2016/06/who-we-are.png">
            <a:extLst>
              <a:ext uri="{FF2B5EF4-FFF2-40B4-BE49-F238E27FC236}">
                <a16:creationId xmlns:a16="http://schemas.microsoft.com/office/drawing/2014/main" xmlns="" id="{A897F8A6-5E46-4791-B2B3-4DA7E080943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8" name="Picture 4" descr="3D">
            <a:extLst>
              <a:ext uri="{FF2B5EF4-FFF2-40B4-BE49-F238E27FC236}">
                <a16:creationId xmlns:a16="http://schemas.microsoft.com/office/drawing/2014/main" xmlns="" id="{1209534F-0731-4E38-8ED3-827CF5660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637407"/>
            <a:ext cx="1332969" cy="130571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E21E8DD6-F1D6-4546-B754-0484173D9B24}"/>
              </a:ext>
            </a:extLst>
          </p:cNvPr>
          <p:cNvSpPr txBox="1"/>
          <p:nvPr/>
        </p:nvSpPr>
        <p:spPr>
          <a:xfrm>
            <a:off x="179512" y="1221111"/>
            <a:ext cx="3182638"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000" b="1" dirty="0"/>
              <a:t>INVERSIONES PONTE TRESA</a:t>
            </a:r>
          </a:p>
        </p:txBody>
      </p:sp>
      <p:sp>
        <p:nvSpPr>
          <p:cNvPr id="9" name="AutoShape 6" descr="Pontetresa">
            <a:extLst>
              <a:ext uri="{FF2B5EF4-FFF2-40B4-BE49-F238E27FC236}">
                <a16:creationId xmlns:a16="http://schemas.microsoft.com/office/drawing/2014/main" xmlns="" id="{157CC62F-2FFA-4ECF-98B6-C47B7511C58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 name="Picture 2" descr="Pontetresa">
            <a:extLst>
              <a:ext uri="{FF2B5EF4-FFF2-40B4-BE49-F238E27FC236}">
                <a16:creationId xmlns:a16="http://schemas.microsoft.com/office/drawing/2014/main" xmlns="" id="{613348D1-E7F1-46CF-9112-0798B4B40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1018886"/>
            <a:ext cx="182307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ontetresa.com/wp-content/uploads/2016/06/32.png">
            <a:extLst>
              <a:ext uri="{FF2B5EF4-FFF2-40B4-BE49-F238E27FC236}">
                <a16:creationId xmlns:a16="http://schemas.microsoft.com/office/drawing/2014/main" xmlns="" id="{D02A1A07-6539-42DD-95C6-2E4974BDE0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14" y="3207510"/>
            <a:ext cx="1688617" cy="126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57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6" descr="Resultado de imagen para gracias empresarial 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9" descr="Resultado de imagen para gracias empresarial anim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aphicFrame>
        <p:nvGraphicFramePr>
          <p:cNvPr id="6" name="Tabla 5">
            <a:extLst>
              <a:ext uri="{FF2B5EF4-FFF2-40B4-BE49-F238E27FC236}">
                <a16:creationId xmlns:a16="http://schemas.microsoft.com/office/drawing/2014/main" xmlns="" id="{6109D85A-CBD6-4E6D-BFF5-5A588CEE4967}"/>
              </a:ext>
            </a:extLst>
          </p:cNvPr>
          <p:cNvGraphicFramePr>
            <a:graphicFrameLocks noGrp="1"/>
          </p:cNvGraphicFramePr>
          <p:nvPr>
            <p:extLst>
              <p:ext uri="{D42A27DB-BD31-4B8C-83A1-F6EECF244321}">
                <p14:modId xmlns:p14="http://schemas.microsoft.com/office/powerpoint/2010/main" val="4205980248"/>
              </p:ext>
            </p:extLst>
          </p:nvPr>
        </p:nvGraphicFramePr>
        <p:xfrm>
          <a:off x="971600" y="332656"/>
          <a:ext cx="7344816" cy="1080120"/>
        </p:xfrm>
        <a:graphic>
          <a:graphicData uri="http://schemas.openxmlformats.org/drawingml/2006/table">
            <a:tbl>
              <a:tblPr firstRow="1" firstCol="1" bandRow="1">
                <a:tableStyleId>{F2DE63D5-997A-4646-A377-4702673A728D}</a:tableStyleId>
              </a:tblPr>
              <a:tblGrid>
                <a:gridCol w="7344816">
                  <a:extLst>
                    <a:ext uri="{9D8B030D-6E8A-4147-A177-3AD203B41FA5}">
                      <a16:colId xmlns:a16="http://schemas.microsoft.com/office/drawing/2014/main" xmlns="" val="3880645514"/>
                    </a:ext>
                  </a:extLst>
                </a:gridCol>
              </a:tblGrid>
              <a:tr h="540060">
                <a:tc>
                  <a:txBody>
                    <a:bodyPr/>
                    <a:lstStyle/>
                    <a:p>
                      <a:pPr algn="ctr">
                        <a:lnSpc>
                          <a:spcPct val="115000"/>
                        </a:lnSpc>
                        <a:spcAft>
                          <a:spcPts val="0"/>
                        </a:spcAft>
                      </a:pPr>
                      <a:r>
                        <a:rPr lang="es-EC" sz="2400" dirty="0">
                          <a:effectLst/>
                        </a:rPr>
                        <a:t>Inversiones Ponte </a:t>
                      </a:r>
                      <a:r>
                        <a:rPr lang="es-EC" sz="2400" dirty="0" err="1">
                          <a:effectLst/>
                        </a:rPr>
                        <a:t>Tresa</a:t>
                      </a:r>
                      <a:r>
                        <a:rPr lang="es-EC" sz="2400" dirty="0">
                          <a:effectLst/>
                        </a:rPr>
                        <a:t> SA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937871988"/>
                  </a:ext>
                </a:extLst>
              </a:tr>
              <a:tr h="540060">
                <a:tc>
                  <a:txBody>
                    <a:bodyPr/>
                    <a:lstStyle/>
                    <a:p>
                      <a:pPr algn="ctr">
                        <a:lnSpc>
                          <a:spcPct val="115000"/>
                        </a:lnSpc>
                        <a:spcAft>
                          <a:spcPts val="0"/>
                        </a:spcAft>
                      </a:pPr>
                      <a:r>
                        <a:rPr lang="es-EC" sz="2000" dirty="0">
                          <a:effectLst/>
                        </a:rPr>
                        <a:t>ESTADO DE PERDIDAS Y GANANCIAS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300025367"/>
                  </a:ext>
                </a:extLst>
              </a:tr>
            </a:tbl>
          </a:graphicData>
        </a:graphic>
      </p:graphicFrame>
      <p:graphicFrame>
        <p:nvGraphicFramePr>
          <p:cNvPr id="7" name="Tabla 6">
            <a:extLst>
              <a:ext uri="{FF2B5EF4-FFF2-40B4-BE49-F238E27FC236}">
                <a16:creationId xmlns:a16="http://schemas.microsoft.com/office/drawing/2014/main" xmlns="" id="{5FD82144-284E-4EA6-A99C-3D201CDC71CD}"/>
              </a:ext>
            </a:extLst>
          </p:cNvPr>
          <p:cNvGraphicFramePr>
            <a:graphicFrameLocks noGrp="1"/>
          </p:cNvGraphicFramePr>
          <p:nvPr>
            <p:extLst>
              <p:ext uri="{D42A27DB-BD31-4B8C-83A1-F6EECF244321}">
                <p14:modId xmlns:p14="http://schemas.microsoft.com/office/powerpoint/2010/main" val="2921906385"/>
              </p:ext>
            </p:extLst>
          </p:nvPr>
        </p:nvGraphicFramePr>
        <p:xfrm>
          <a:off x="251520" y="1556793"/>
          <a:ext cx="8640960" cy="4464497"/>
        </p:xfrm>
        <a:graphic>
          <a:graphicData uri="http://schemas.openxmlformats.org/drawingml/2006/table">
            <a:tbl>
              <a:tblPr firstRow="1" firstCol="1" bandRow="1">
                <a:tableStyleId>{C083E6E3-FA7D-4D7B-A595-EF9225AFEA82}</a:tableStyleId>
              </a:tblPr>
              <a:tblGrid>
                <a:gridCol w="726061">
                  <a:extLst>
                    <a:ext uri="{9D8B030D-6E8A-4147-A177-3AD203B41FA5}">
                      <a16:colId xmlns:a16="http://schemas.microsoft.com/office/drawing/2014/main" xmlns="" val="2691799315"/>
                    </a:ext>
                  </a:extLst>
                </a:gridCol>
                <a:gridCol w="5417027">
                  <a:extLst>
                    <a:ext uri="{9D8B030D-6E8A-4147-A177-3AD203B41FA5}">
                      <a16:colId xmlns:a16="http://schemas.microsoft.com/office/drawing/2014/main" xmlns="" val="459432366"/>
                    </a:ext>
                  </a:extLst>
                </a:gridCol>
                <a:gridCol w="1379422">
                  <a:extLst>
                    <a:ext uri="{9D8B030D-6E8A-4147-A177-3AD203B41FA5}">
                      <a16:colId xmlns:a16="http://schemas.microsoft.com/office/drawing/2014/main" xmlns="" val="2677917889"/>
                    </a:ext>
                  </a:extLst>
                </a:gridCol>
                <a:gridCol w="1118450">
                  <a:extLst>
                    <a:ext uri="{9D8B030D-6E8A-4147-A177-3AD203B41FA5}">
                      <a16:colId xmlns:a16="http://schemas.microsoft.com/office/drawing/2014/main" xmlns="" val="2962929357"/>
                    </a:ext>
                  </a:extLst>
                </a:gridCol>
              </a:tblGrid>
              <a:tr h="851351">
                <a:tc>
                  <a:txBody>
                    <a:bodyPr/>
                    <a:lstStyle/>
                    <a:p>
                      <a:pPr algn="ctr">
                        <a:lnSpc>
                          <a:spcPct val="115000"/>
                        </a:lnSpc>
                        <a:spcAft>
                          <a:spcPts val="0"/>
                        </a:spcAft>
                      </a:pPr>
                      <a:r>
                        <a:rPr lang="es-EC" sz="2000" u="sng">
                          <a:effectLst/>
                        </a:rPr>
                        <a:t>Código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u="sng" dirty="0">
                          <a:effectLst/>
                        </a:rPr>
                        <a:t>Nombre cuenta contable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u="sng">
                          <a:effectLst/>
                        </a:rPr>
                        <a:t>Año 2015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u="sng">
                          <a:effectLst/>
                        </a:rPr>
                        <a:t> Año 2016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40082216"/>
                  </a:ext>
                </a:extLst>
              </a:tr>
              <a:tr h="448150">
                <a:tc>
                  <a:txBody>
                    <a:bodyPr/>
                    <a:lstStyle/>
                    <a:p>
                      <a:pPr algn="r">
                        <a:lnSpc>
                          <a:spcPct val="115000"/>
                        </a:lnSpc>
                        <a:spcAft>
                          <a:spcPts val="0"/>
                        </a:spcAft>
                      </a:pPr>
                      <a:r>
                        <a:rPr lang="es-EC" sz="1600">
                          <a:effectLst/>
                        </a:rPr>
                        <a:t>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INGRESOS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dirty="0">
                          <a:effectLst/>
                        </a:rPr>
                        <a:t>        3.323.905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3.015.225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67703750"/>
                  </a:ext>
                </a:extLst>
              </a:tr>
              <a:tr h="448150">
                <a:tc>
                  <a:txBody>
                    <a:bodyPr/>
                    <a:lstStyle/>
                    <a:p>
                      <a:pPr algn="r">
                        <a:lnSpc>
                          <a:spcPct val="115000"/>
                        </a:lnSpc>
                        <a:spcAft>
                          <a:spcPts val="0"/>
                        </a:spcAft>
                      </a:pPr>
                      <a:r>
                        <a:rPr lang="es-EC" sz="1600">
                          <a:effectLst/>
                        </a:rPr>
                        <a:t>41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Ingresos de Actividades Ordinarias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3.323.905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3.015.225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78545264"/>
                  </a:ext>
                </a:extLst>
              </a:tr>
              <a:tr h="448150">
                <a:tc>
                  <a:txBody>
                    <a:bodyPr/>
                    <a:lstStyle/>
                    <a:p>
                      <a:pPr algn="r">
                        <a:lnSpc>
                          <a:spcPct val="115000"/>
                        </a:lnSpc>
                        <a:spcAft>
                          <a:spcPts val="0"/>
                        </a:spcAft>
                      </a:pPr>
                      <a:r>
                        <a:rPr lang="es-EC" sz="1600">
                          <a:effectLst/>
                        </a:rPr>
                        <a:t>4101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VENTA DE BIENES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3.231.928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2.901.505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33559798"/>
                  </a:ext>
                </a:extLst>
              </a:tr>
              <a:tr h="448150">
                <a:tc>
                  <a:txBody>
                    <a:bodyPr/>
                    <a:lstStyle/>
                    <a:p>
                      <a:pPr algn="r">
                        <a:lnSpc>
                          <a:spcPct val="115000"/>
                        </a:lnSpc>
                        <a:spcAft>
                          <a:spcPts val="0"/>
                        </a:spcAft>
                      </a:pPr>
                      <a:r>
                        <a:rPr lang="es-EC" sz="1600">
                          <a:effectLst/>
                        </a:rPr>
                        <a:t>4104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OTROS INGRESOS DE ACTIVIDADES ORDINARIAS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91.977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113.720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79781153"/>
                  </a:ext>
                </a:extLst>
              </a:tr>
              <a:tr h="448150">
                <a:tc>
                  <a:txBody>
                    <a:bodyPr/>
                    <a:lstStyle/>
                    <a:p>
                      <a:pPr algn="r">
                        <a:lnSpc>
                          <a:spcPct val="115000"/>
                        </a:lnSpc>
                        <a:spcAft>
                          <a:spcPts val="0"/>
                        </a:spcAft>
                      </a:pPr>
                      <a:r>
                        <a:rPr lang="es-EC" sz="1600">
                          <a:effectLst/>
                        </a:rPr>
                        <a:t>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COSTOS DE PRODUCCION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2.369.514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2.324.560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9965943"/>
                  </a:ext>
                </a:extLst>
              </a:tr>
              <a:tr h="448150">
                <a:tc>
                  <a:txBody>
                    <a:bodyPr/>
                    <a:lstStyle/>
                    <a:p>
                      <a:pPr algn="r">
                        <a:lnSpc>
                          <a:spcPct val="115000"/>
                        </a:lnSpc>
                        <a:spcAft>
                          <a:spcPts val="0"/>
                        </a:spcAft>
                      </a:pPr>
                      <a:r>
                        <a:rPr lang="es-EC" sz="1600">
                          <a:effectLst/>
                        </a:rPr>
                        <a:t>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GASTOS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584.593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579.788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294211"/>
                  </a:ext>
                </a:extLst>
              </a:tr>
              <a:tr h="924246">
                <a:tc>
                  <a:txBody>
                    <a:bodyPr/>
                    <a:lstStyle/>
                    <a:p>
                      <a:pPr algn="l"/>
                      <a:endParaRPr lang="es-EC" sz="2000">
                        <a:effectLst/>
                        <a:latin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a:t>
                      </a:r>
                      <a:endParaRPr lang="es-EC" sz="2000">
                        <a:effectLst/>
                      </a:endParaRPr>
                    </a:p>
                    <a:p>
                      <a:pPr algn="l">
                        <a:lnSpc>
                          <a:spcPct val="115000"/>
                        </a:lnSpc>
                        <a:spcAft>
                          <a:spcPts val="0"/>
                        </a:spcAft>
                      </a:pPr>
                      <a:r>
                        <a:rPr lang="es-EC" sz="1600">
                          <a:effectLst/>
                        </a:rPr>
                        <a:t>UTILIDAD DEL EJERCICIO: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a:effectLst/>
                        </a:rPr>
                        <a:t>          369.798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s-EC" sz="1600" dirty="0">
                          <a:effectLst/>
                        </a:rPr>
                        <a:t>      110.876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77096348"/>
                  </a:ext>
                </a:extLst>
              </a:tr>
            </a:tbl>
          </a:graphicData>
        </a:graphic>
      </p:graphicFrame>
    </p:spTree>
    <p:extLst>
      <p:ext uri="{BB962C8B-B14F-4D97-AF65-F5344CB8AC3E}">
        <p14:creationId xmlns:p14="http://schemas.microsoft.com/office/powerpoint/2010/main" val="2669853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6" descr="Resultado de imagen para gracias empresarial 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9" descr="Resultado de imagen para gracias empresarial anim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6" name="Rectángulo 5">
            <a:extLst>
              <a:ext uri="{FF2B5EF4-FFF2-40B4-BE49-F238E27FC236}">
                <a16:creationId xmlns:a16="http://schemas.microsoft.com/office/drawing/2014/main" xmlns="" id="{226EFA29-8F30-481D-BD55-0D450F00CB97}"/>
              </a:ext>
            </a:extLst>
          </p:cNvPr>
          <p:cNvSpPr/>
          <p:nvPr/>
        </p:nvSpPr>
        <p:spPr>
          <a:xfrm>
            <a:off x="1475656" y="260648"/>
            <a:ext cx="6192688"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spcAft>
                <a:spcPts val="1000"/>
              </a:spcAft>
            </a:pPr>
            <a:r>
              <a:rPr lang="es-EC"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Análisis financiero a estado de resultados</a:t>
            </a:r>
            <a:endParaRPr lang="es-EC"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xmlns="" id="{9F1B15F5-8657-4735-B1FA-AB05D0F4093C}"/>
              </a:ext>
            </a:extLst>
          </p:cNvPr>
          <p:cNvGraphicFramePr>
            <a:graphicFrameLocks noGrp="1"/>
          </p:cNvGraphicFramePr>
          <p:nvPr>
            <p:extLst>
              <p:ext uri="{D42A27DB-BD31-4B8C-83A1-F6EECF244321}">
                <p14:modId xmlns:p14="http://schemas.microsoft.com/office/powerpoint/2010/main" val="4163225989"/>
              </p:ext>
            </p:extLst>
          </p:nvPr>
        </p:nvGraphicFramePr>
        <p:xfrm>
          <a:off x="155575" y="803155"/>
          <a:ext cx="8795436" cy="5144507"/>
        </p:xfrm>
        <a:graphic>
          <a:graphicData uri="http://schemas.openxmlformats.org/drawingml/2006/table">
            <a:tbl>
              <a:tblPr firstRow="1" firstCol="1" bandRow="1">
                <a:tableStyleId>{5FD0F851-EC5A-4D38-B0AD-8093EC10F338}</a:tableStyleId>
              </a:tblPr>
              <a:tblGrid>
                <a:gridCol w="918908">
                  <a:extLst>
                    <a:ext uri="{9D8B030D-6E8A-4147-A177-3AD203B41FA5}">
                      <a16:colId xmlns:a16="http://schemas.microsoft.com/office/drawing/2014/main" xmlns="" val="1883227371"/>
                    </a:ext>
                  </a:extLst>
                </a:gridCol>
                <a:gridCol w="5492112">
                  <a:extLst>
                    <a:ext uri="{9D8B030D-6E8A-4147-A177-3AD203B41FA5}">
                      <a16:colId xmlns:a16="http://schemas.microsoft.com/office/drawing/2014/main" xmlns="" val="3287730064"/>
                    </a:ext>
                  </a:extLst>
                </a:gridCol>
                <a:gridCol w="1192208">
                  <a:extLst>
                    <a:ext uri="{9D8B030D-6E8A-4147-A177-3AD203B41FA5}">
                      <a16:colId xmlns:a16="http://schemas.microsoft.com/office/drawing/2014/main" xmlns="" val="1214952574"/>
                    </a:ext>
                  </a:extLst>
                </a:gridCol>
                <a:gridCol w="1192208">
                  <a:extLst>
                    <a:ext uri="{9D8B030D-6E8A-4147-A177-3AD203B41FA5}">
                      <a16:colId xmlns:a16="http://schemas.microsoft.com/office/drawing/2014/main" xmlns="" val="3360778914"/>
                    </a:ext>
                  </a:extLst>
                </a:gridCol>
              </a:tblGrid>
              <a:tr h="323961">
                <a:tc>
                  <a:txBody>
                    <a:bodyPr/>
                    <a:lstStyle/>
                    <a:p>
                      <a:endParaRPr lang="es-EC" sz="20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2000">
                        <a:solidFill>
                          <a:srgbClr val="000000"/>
                        </a:solidFill>
                        <a:effectLst/>
                        <a:latin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es-EC" sz="1600">
                          <a:effectLst/>
                        </a:rPr>
                        <a:t>Análisis Horizontal</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a16="http://schemas.microsoft.com/office/drawing/2014/main" xmlns="" val="3869426345"/>
                  </a:ext>
                </a:extLst>
              </a:tr>
              <a:tr h="647923">
                <a:tc>
                  <a:txBody>
                    <a:bodyPr/>
                    <a:lstStyle/>
                    <a:p>
                      <a:pPr algn="ctr">
                        <a:lnSpc>
                          <a:spcPct val="115000"/>
                        </a:lnSpc>
                        <a:spcAft>
                          <a:spcPts val="0"/>
                        </a:spcAft>
                      </a:pPr>
                      <a:r>
                        <a:rPr lang="es-EC" sz="2000" u="sng" dirty="0">
                          <a:effectLst/>
                        </a:rPr>
                        <a:t>Código</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2000" u="sng" dirty="0">
                          <a:effectLst/>
                        </a:rPr>
                        <a:t>Nombre cuenta contable</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Variación absoluta</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a:effectLst/>
                        </a:rPr>
                        <a:t>Variación relativa</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68846538"/>
                  </a:ext>
                </a:extLst>
              </a:tr>
              <a:tr h="596089">
                <a:tc>
                  <a:txBody>
                    <a:bodyPr/>
                    <a:lstStyle/>
                    <a:p>
                      <a:pPr algn="r">
                        <a:lnSpc>
                          <a:spcPct val="115000"/>
                        </a:lnSpc>
                        <a:spcAft>
                          <a:spcPts val="0"/>
                        </a:spcAft>
                      </a:pPr>
                      <a:r>
                        <a:rPr lang="es-EC" sz="1600">
                          <a:effectLst/>
                        </a:rPr>
                        <a:t>4</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   INGRESOS</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     (308.680)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600">
                          <a:effectLst/>
                        </a:rPr>
                        <a:t> </a:t>
                      </a:r>
                      <a:endParaRPr lang="es-EC" sz="2000">
                        <a:effectLst/>
                      </a:endParaRPr>
                    </a:p>
                    <a:p>
                      <a:pPr algn="r">
                        <a:lnSpc>
                          <a:spcPct val="115000"/>
                        </a:lnSpc>
                        <a:spcAft>
                          <a:spcPts val="0"/>
                        </a:spcAft>
                      </a:pPr>
                      <a:r>
                        <a:rPr lang="es-EC" sz="1600">
                          <a:effectLst/>
                        </a:rPr>
                        <a:t>-9,29%</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06118662"/>
                  </a:ext>
                </a:extLst>
              </a:tr>
              <a:tr h="596089">
                <a:tc>
                  <a:txBody>
                    <a:bodyPr/>
                    <a:lstStyle/>
                    <a:p>
                      <a:pPr algn="r">
                        <a:lnSpc>
                          <a:spcPct val="115000"/>
                        </a:lnSpc>
                        <a:spcAft>
                          <a:spcPts val="0"/>
                        </a:spcAft>
                      </a:pPr>
                      <a:r>
                        <a:rPr lang="es-EC" sz="1600">
                          <a:effectLst/>
                        </a:rPr>
                        <a:t>41</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   Ingresos de Actividades Ordinarias</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     (308.680)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600">
                          <a:effectLst/>
                        </a:rPr>
                        <a:t> </a:t>
                      </a:r>
                      <a:endParaRPr lang="es-EC" sz="2000">
                        <a:effectLst/>
                      </a:endParaRPr>
                    </a:p>
                    <a:p>
                      <a:pPr algn="r">
                        <a:lnSpc>
                          <a:spcPct val="115000"/>
                        </a:lnSpc>
                        <a:spcAft>
                          <a:spcPts val="0"/>
                        </a:spcAft>
                      </a:pPr>
                      <a:r>
                        <a:rPr lang="es-EC" sz="1600">
                          <a:effectLst/>
                        </a:rPr>
                        <a:t>-9,29%</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31688321"/>
                  </a:ext>
                </a:extLst>
              </a:tr>
              <a:tr h="596089">
                <a:tc>
                  <a:txBody>
                    <a:bodyPr/>
                    <a:lstStyle/>
                    <a:p>
                      <a:pPr algn="r">
                        <a:lnSpc>
                          <a:spcPct val="115000"/>
                        </a:lnSpc>
                        <a:spcAft>
                          <a:spcPts val="0"/>
                        </a:spcAft>
                      </a:pPr>
                      <a:r>
                        <a:rPr lang="es-EC" sz="1600">
                          <a:effectLst/>
                        </a:rPr>
                        <a:t>4101</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     VENTA DE BIENES</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     (330.423)</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600">
                          <a:effectLst/>
                        </a:rPr>
                        <a:t> </a:t>
                      </a:r>
                      <a:endParaRPr lang="es-EC" sz="2000">
                        <a:effectLst/>
                      </a:endParaRPr>
                    </a:p>
                    <a:p>
                      <a:pPr algn="r">
                        <a:lnSpc>
                          <a:spcPct val="115000"/>
                        </a:lnSpc>
                        <a:spcAft>
                          <a:spcPts val="0"/>
                        </a:spcAft>
                      </a:pPr>
                      <a:r>
                        <a:rPr lang="es-EC" sz="1600">
                          <a:effectLst/>
                        </a:rPr>
                        <a:t>-10,22%</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78632076"/>
                  </a:ext>
                </a:extLst>
              </a:tr>
              <a:tr h="596089">
                <a:tc>
                  <a:txBody>
                    <a:bodyPr/>
                    <a:lstStyle/>
                    <a:p>
                      <a:pPr algn="r">
                        <a:lnSpc>
                          <a:spcPct val="115000"/>
                        </a:lnSpc>
                        <a:spcAft>
                          <a:spcPts val="0"/>
                        </a:spcAft>
                      </a:pPr>
                      <a:r>
                        <a:rPr lang="es-EC" sz="1600">
                          <a:effectLst/>
                        </a:rPr>
                        <a:t>4104</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     OTROS INGRESOS DE ACTIVIDADES ORDINARIAS</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               21.743 </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600">
                          <a:effectLst/>
                        </a:rPr>
                        <a:t> </a:t>
                      </a:r>
                      <a:endParaRPr lang="es-EC" sz="2000">
                        <a:effectLst/>
                      </a:endParaRPr>
                    </a:p>
                    <a:p>
                      <a:pPr algn="r">
                        <a:lnSpc>
                          <a:spcPct val="115000"/>
                        </a:lnSpc>
                        <a:spcAft>
                          <a:spcPts val="0"/>
                        </a:spcAft>
                      </a:pPr>
                      <a:r>
                        <a:rPr lang="es-EC" sz="1600">
                          <a:effectLst/>
                        </a:rPr>
                        <a:t>23,64%</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79795091"/>
                  </a:ext>
                </a:extLst>
              </a:tr>
              <a:tr h="596089">
                <a:tc>
                  <a:txBody>
                    <a:bodyPr/>
                    <a:lstStyle/>
                    <a:p>
                      <a:pPr algn="r">
                        <a:lnSpc>
                          <a:spcPct val="115000"/>
                        </a:lnSpc>
                        <a:spcAft>
                          <a:spcPts val="0"/>
                        </a:spcAft>
                      </a:pPr>
                      <a:r>
                        <a:rPr lang="es-EC" sz="1600">
                          <a:effectLst/>
                        </a:rPr>
                        <a:t>5</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   COSTOS DE PRODUCCION</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       (44.954)</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600">
                          <a:effectLst/>
                        </a:rPr>
                        <a:t> </a:t>
                      </a:r>
                      <a:endParaRPr lang="es-EC" sz="2000">
                        <a:effectLst/>
                      </a:endParaRPr>
                    </a:p>
                    <a:p>
                      <a:pPr algn="r">
                        <a:lnSpc>
                          <a:spcPct val="115000"/>
                        </a:lnSpc>
                        <a:spcAft>
                          <a:spcPts val="0"/>
                        </a:spcAft>
                      </a:pPr>
                      <a:r>
                        <a:rPr lang="es-EC" sz="1600">
                          <a:effectLst/>
                        </a:rPr>
                        <a:t>-1,90%</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03047946"/>
                  </a:ext>
                </a:extLst>
              </a:tr>
              <a:tr h="596089">
                <a:tc>
                  <a:txBody>
                    <a:bodyPr/>
                    <a:lstStyle/>
                    <a:p>
                      <a:pPr algn="r">
                        <a:lnSpc>
                          <a:spcPct val="115000"/>
                        </a:lnSpc>
                        <a:spcAft>
                          <a:spcPts val="0"/>
                        </a:spcAft>
                      </a:pPr>
                      <a:r>
                        <a:rPr lang="es-EC" sz="1600">
                          <a:effectLst/>
                        </a:rPr>
                        <a:t>6</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   GASTOS</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        (4.805)</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s-EC" sz="1600">
                          <a:effectLst/>
                        </a:rPr>
                        <a:t> </a:t>
                      </a:r>
                      <a:endParaRPr lang="es-EC" sz="2000">
                        <a:effectLst/>
                      </a:endParaRPr>
                    </a:p>
                    <a:p>
                      <a:pPr algn="r">
                        <a:lnSpc>
                          <a:spcPct val="115000"/>
                        </a:lnSpc>
                        <a:spcAft>
                          <a:spcPts val="0"/>
                        </a:spcAft>
                      </a:pPr>
                      <a:r>
                        <a:rPr lang="es-EC" sz="1600">
                          <a:effectLst/>
                        </a:rPr>
                        <a:t>-0,82%</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69591475"/>
                  </a:ext>
                </a:extLst>
              </a:tr>
              <a:tr h="596089">
                <a:tc>
                  <a:txBody>
                    <a:bodyPr/>
                    <a:lstStyle/>
                    <a:p>
                      <a:endParaRPr lang="es-EC" sz="2000">
                        <a:solidFill>
                          <a:srgbClr val="000000"/>
                        </a:solidFill>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UTILIDAD DEL EJERCICIO:</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600">
                          <a:effectLst/>
                        </a:rPr>
                        <a:t>     (258.922)</a:t>
                      </a:r>
                      <a:endParaRPr lang="es-EC"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600" dirty="0">
                          <a:effectLst/>
                        </a:rPr>
                        <a:t>-70,02%</a:t>
                      </a:r>
                      <a:endParaRPr lang="es-EC"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50868082"/>
                  </a:ext>
                </a:extLst>
              </a:tr>
            </a:tbl>
          </a:graphicData>
        </a:graphic>
      </p:graphicFrame>
    </p:spTree>
    <p:extLst>
      <p:ext uri="{BB962C8B-B14F-4D97-AF65-F5344CB8AC3E}">
        <p14:creationId xmlns:p14="http://schemas.microsoft.com/office/powerpoint/2010/main" val="339901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redondeado 2"/>
          <p:cNvSpPr/>
          <p:nvPr/>
        </p:nvSpPr>
        <p:spPr>
          <a:xfrm>
            <a:off x="2437090" y="71159"/>
            <a:ext cx="5095940" cy="621537"/>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s-EC" b="1" dirty="0">
                <a:solidFill>
                  <a:schemeClr val="bg1"/>
                </a:solidFill>
                <a:latin typeface="Times New Roman" panose="02020603050405020304" pitchFamily="18" charset="0"/>
                <a:cs typeface="Times New Roman" panose="02020603050405020304" pitchFamily="18" charset="0"/>
              </a:rPr>
              <a:t>CAPÍTULO I</a:t>
            </a:r>
          </a:p>
          <a:p>
            <a:pPr algn="ctr"/>
            <a:r>
              <a:rPr lang="es-EC" b="1" dirty="0">
                <a:solidFill>
                  <a:schemeClr val="bg1"/>
                </a:solidFill>
                <a:latin typeface="Times New Roman" panose="02020603050405020304" pitchFamily="18" charset="0"/>
                <a:cs typeface="Times New Roman" panose="02020603050405020304" pitchFamily="18" charset="0"/>
              </a:rPr>
              <a:t>GENERALIDADES DE LA INVESTIGACIÓN</a:t>
            </a:r>
          </a:p>
        </p:txBody>
      </p:sp>
      <p:sp>
        <p:nvSpPr>
          <p:cNvPr id="35" name="Rectángulo redondeado 13"/>
          <p:cNvSpPr/>
          <p:nvPr/>
        </p:nvSpPr>
        <p:spPr>
          <a:xfrm>
            <a:off x="179512" y="1029062"/>
            <a:ext cx="1931002" cy="47337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b="1" cap="all" dirty="0">
                <a:solidFill>
                  <a:schemeClr val="bg1"/>
                </a:solidFill>
                <a:latin typeface="Times New Roman" panose="02020603050405020304" pitchFamily="18" charset="0"/>
                <a:cs typeface="Times New Roman" panose="02020603050405020304" pitchFamily="18" charset="0"/>
              </a:rPr>
              <a:t>Objetivos</a:t>
            </a:r>
          </a:p>
        </p:txBody>
      </p:sp>
      <p:sp>
        <p:nvSpPr>
          <p:cNvPr id="36" name="Rectángulo redondeado 37"/>
          <p:cNvSpPr/>
          <p:nvPr/>
        </p:nvSpPr>
        <p:spPr>
          <a:xfrm>
            <a:off x="107504" y="1965110"/>
            <a:ext cx="2371977" cy="18239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600" dirty="0">
                <a:latin typeface="Times New Roman" panose="02020603050405020304" pitchFamily="18" charset="0"/>
                <a:cs typeface="Times New Roman" panose="02020603050405020304" pitchFamily="18" charset="0"/>
              </a:rPr>
              <a:t>Realizar un estudio sobre el impacto financiero por la aplicación de la NIIF 15  a las empresas del sector florícola de la provincia de Pichincha</a:t>
            </a:r>
          </a:p>
        </p:txBody>
      </p:sp>
      <p:sp>
        <p:nvSpPr>
          <p:cNvPr id="40" name="Flecha abajo 39"/>
          <p:cNvSpPr/>
          <p:nvPr/>
        </p:nvSpPr>
        <p:spPr>
          <a:xfrm>
            <a:off x="663268" y="1631536"/>
            <a:ext cx="236323" cy="285296"/>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sz="1200" dirty="0"/>
          </a:p>
        </p:txBody>
      </p:sp>
      <p:graphicFrame>
        <p:nvGraphicFramePr>
          <p:cNvPr id="43" name="42 Diagrama"/>
          <p:cNvGraphicFramePr/>
          <p:nvPr>
            <p:extLst>
              <p:ext uri="{D42A27DB-BD31-4B8C-83A1-F6EECF244321}">
                <p14:modId xmlns:p14="http://schemas.microsoft.com/office/powerpoint/2010/main" val="3009898408"/>
              </p:ext>
            </p:extLst>
          </p:nvPr>
        </p:nvGraphicFramePr>
        <p:xfrm>
          <a:off x="2699792" y="836712"/>
          <a:ext cx="6336704" cy="1197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 name="Flecha abajo 39"/>
          <p:cNvSpPr/>
          <p:nvPr/>
        </p:nvSpPr>
        <p:spPr>
          <a:xfrm rot="16200000">
            <a:off x="2289303" y="1106564"/>
            <a:ext cx="295574" cy="318374"/>
          </a:xfrm>
          <a:prstGeom prst="dow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sz="1200" dirty="0"/>
          </a:p>
        </p:txBody>
      </p:sp>
      <p:sp>
        <p:nvSpPr>
          <p:cNvPr id="46" name="Rectángulo redondeado 13"/>
          <p:cNvSpPr/>
          <p:nvPr/>
        </p:nvSpPr>
        <p:spPr>
          <a:xfrm>
            <a:off x="212000" y="3963733"/>
            <a:ext cx="1931002" cy="47337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b="1" cap="all" dirty="0">
                <a:solidFill>
                  <a:schemeClr val="bg1"/>
                </a:solidFill>
                <a:latin typeface="Times New Roman" panose="02020603050405020304" pitchFamily="18" charset="0"/>
                <a:cs typeface="Times New Roman" panose="02020603050405020304" pitchFamily="18" charset="0"/>
              </a:rPr>
              <a:t>HIPÓTESIS</a:t>
            </a:r>
          </a:p>
        </p:txBody>
      </p:sp>
      <p:graphicFrame>
        <p:nvGraphicFramePr>
          <p:cNvPr id="49" name="48 Diagrama"/>
          <p:cNvGraphicFramePr/>
          <p:nvPr>
            <p:extLst>
              <p:ext uri="{D42A27DB-BD31-4B8C-83A1-F6EECF244321}">
                <p14:modId xmlns:p14="http://schemas.microsoft.com/office/powerpoint/2010/main" val="2185894444"/>
              </p:ext>
            </p:extLst>
          </p:nvPr>
        </p:nvGraphicFramePr>
        <p:xfrm>
          <a:off x="467544" y="3917797"/>
          <a:ext cx="8496944" cy="3040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8859" y="2132856"/>
            <a:ext cx="2145269" cy="1687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357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0"/>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735776191"/>
              </p:ext>
            </p:extLst>
          </p:nvPr>
        </p:nvGraphicFramePr>
        <p:xfrm>
          <a:off x="24668" y="692696"/>
          <a:ext cx="9119332"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2"/>
          <p:cNvSpPr/>
          <p:nvPr/>
        </p:nvSpPr>
        <p:spPr>
          <a:xfrm>
            <a:off x="3085162" y="116632"/>
            <a:ext cx="2422942" cy="477521"/>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a:solidFill>
                  <a:schemeClr val="bg1"/>
                </a:solidFill>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3398357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redondeado 2"/>
          <p:cNvSpPr/>
          <p:nvPr/>
        </p:nvSpPr>
        <p:spPr>
          <a:xfrm>
            <a:off x="2965306" y="44624"/>
            <a:ext cx="3215030" cy="477521"/>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a:solidFill>
                  <a:schemeClr val="bg1"/>
                </a:solidFill>
                <a:latin typeface="Times New Roman" panose="02020603050405020304" pitchFamily="18" charset="0"/>
                <a:cs typeface="Times New Roman" panose="02020603050405020304" pitchFamily="18" charset="0"/>
              </a:rPr>
              <a:t>RECOMENDACIONES</a:t>
            </a:r>
          </a:p>
        </p:txBody>
      </p:sp>
      <p:graphicFrame>
        <p:nvGraphicFramePr>
          <p:cNvPr id="6" name="5 Diagrama"/>
          <p:cNvGraphicFramePr/>
          <p:nvPr>
            <p:extLst>
              <p:ext uri="{D42A27DB-BD31-4B8C-83A1-F6EECF244321}">
                <p14:modId xmlns:p14="http://schemas.microsoft.com/office/powerpoint/2010/main" val="2212095677"/>
              </p:ext>
            </p:extLst>
          </p:nvPr>
        </p:nvGraphicFramePr>
        <p:xfrm>
          <a:off x="17484" y="548680"/>
          <a:ext cx="9126516" cy="6165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8357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6" descr="Resultado de imagen para gracias empresarial 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9" descr="Resultado de imagen para gracias empresarial anim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36712"/>
            <a:ext cx="7416824" cy="486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25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redondeado 2"/>
          <p:cNvSpPr/>
          <p:nvPr/>
        </p:nvSpPr>
        <p:spPr>
          <a:xfrm>
            <a:off x="2509098" y="71159"/>
            <a:ext cx="3863102" cy="621537"/>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a:solidFill>
                  <a:schemeClr val="bg1"/>
                </a:solidFill>
                <a:latin typeface="Times New Roman" panose="02020603050405020304" pitchFamily="18" charset="0"/>
                <a:cs typeface="Times New Roman" panose="02020603050405020304" pitchFamily="18" charset="0"/>
              </a:rPr>
              <a:t>CAPÍTULO II</a:t>
            </a:r>
          </a:p>
          <a:p>
            <a:pPr algn="ctr"/>
            <a:r>
              <a:rPr lang="es-EC" b="1" dirty="0">
                <a:solidFill>
                  <a:schemeClr val="bg1"/>
                </a:solidFill>
                <a:latin typeface="Times New Roman" panose="02020603050405020304" pitchFamily="18" charset="0"/>
                <a:cs typeface="Times New Roman" panose="02020603050405020304" pitchFamily="18" charset="0"/>
              </a:rPr>
              <a:t>FUNDAMENTACIÓN TEÓRICA</a:t>
            </a:r>
          </a:p>
        </p:txBody>
      </p:sp>
      <p:graphicFrame>
        <p:nvGraphicFramePr>
          <p:cNvPr id="4" name="3 Diagrama"/>
          <p:cNvGraphicFramePr/>
          <p:nvPr>
            <p:extLst>
              <p:ext uri="{D42A27DB-BD31-4B8C-83A1-F6EECF244321}">
                <p14:modId xmlns:p14="http://schemas.microsoft.com/office/powerpoint/2010/main" val="2668053271"/>
              </p:ext>
            </p:extLst>
          </p:nvPr>
        </p:nvGraphicFramePr>
        <p:xfrm>
          <a:off x="179512" y="980728"/>
          <a:ext cx="691276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1909" t="11411" r="6436" b="35496"/>
          <a:stretch/>
        </p:blipFill>
        <p:spPr bwMode="auto">
          <a:xfrm>
            <a:off x="7220608" y="1988840"/>
            <a:ext cx="1749972" cy="113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6434" r="8900" b="13057"/>
          <a:stretch/>
        </p:blipFill>
        <p:spPr bwMode="auto">
          <a:xfrm>
            <a:off x="7220607" y="3454775"/>
            <a:ext cx="1749973" cy="192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179512" y="6093296"/>
            <a:ext cx="6192688" cy="646331"/>
          </a:xfrm>
          <a:prstGeom prst="rect">
            <a:avLst/>
          </a:prstGeom>
          <a:solidFill>
            <a:schemeClr val="accent3">
              <a:lumMod val="20000"/>
              <a:lumOff val="80000"/>
            </a:schemeClr>
          </a:solidFill>
          <a:ln>
            <a:solidFill>
              <a:schemeClr val="accent3">
                <a:lumMod val="60000"/>
                <a:lumOff val="4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C" dirty="0"/>
              <a:t>La NIIF 15 ingresos ordinarios derivados de contratos con clientes se emitió el 28 mayo de 2014</a:t>
            </a:r>
          </a:p>
        </p:txBody>
      </p:sp>
    </p:spTree>
    <p:extLst>
      <p:ext uri="{BB962C8B-B14F-4D97-AF65-F5344CB8AC3E}">
        <p14:creationId xmlns:p14="http://schemas.microsoft.com/office/powerpoint/2010/main" val="3398357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21097" y="-27384"/>
            <a:ext cx="9201609" cy="693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redondeado 2"/>
          <p:cNvSpPr/>
          <p:nvPr/>
        </p:nvSpPr>
        <p:spPr>
          <a:xfrm>
            <a:off x="2509098" y="143167"/>
            <a:ext cx="3863102" cy="621537"/>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a:solidFill>
                  <a:schemeClr val="bg1"/>
                </a:solidFill>
                <a:latin typeface="Times New Roman" panose="02020603050405020304" pitchFamily="18" charset="0"/>
                <a:cs typeface="Times New Roman" panose="02020603050405020304" pitchFamily="18" charset="0"/>
              </a:rPr>
              <a:t>CAPÍTULO II</a:t>
            </a:r>
          </a:p>
          <a:p>
            <a:pPr algn="ctr"/>
            <a:r>
              <a:rPr lang="es-EC" b="1" dirty="0">
                <a:solidFill>
                  <a:schemeClr val="bg1"/>
                </a:solidFill>
                <a:latin typeface="Times New Roman" panose="02020603050405020304" pitchFamily="18" charset="0"/>
                <a:cs typeface="Times New Roman" panose="02020603050405020304" pitchFamily="18" charset="0"/>
              </a:rPr>
              <a:t>FUNDAMENTACIÓN TEÓRICA</a:t>
            </a:r>
          </a:p>
        </p:txBody>
      </p:sp>
      <p:graphicFrame>
        <p:nvGraphicFramePr>
          <p:cNvPr id="6" name="5 Diagrama"/>
          <p:cNvGraphicFramePr/>
          <p:nvPr>
            <p:extLst>
              <p:ext uri="{D42A27DB-BD31-4B8C-83A1-F6EECF244321}">
                <p14:modId xmlns:p14="http://schemas.microsoft.com/office/powerpoint/2010/main" val="2497600957"/>
              </p:ext>
            </p:extLst>
          </p:nvPr>
        </p:nvGraphicFramePr>
        <p:xfrm>
          <a:off x="-1116632" y="908720"/>
          <a:ext cx="7416824" cy="50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1746733773"/>
              </p:ext>
            </p:extLst>
          </p:nvPr>
        </p:nvGraphicFramePr>
        <p:xfrm>
          <a:off x="251520" y="1309216"/>
          <a:ext cx="9130284" cy="4424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7984" y="4941168"/>
            <a:ext cx="202193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357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redondeado 2"/>
          <p:cNvSpPr/>
          <p:nvPr/>
        </p:nvSpPr>
        <p:spPr>
          <a:xfrm>
            <a:off x="2509098" y="71159"/>
            <a:ext cx="3863102" cy="621537"/>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a:solidFill>
                  <a:schemeClr val="bg1"/>
                </a:solidFill>
                <a:latin typeface="Times New Roman" panose="02020603050405020304" pitchFamily="18" charset="0"/>
                <a:cs typeface="Times New Roman" panose="02020603050405020304" pitchFamily="18" charset="0"/>
              </a:rPr>
              <a:t>CAPÍTULO II</a:t>
            </a:r>
          </a:p>
          <a:p>
            <a:pPr algn="ctr"/>
            <a:r>
              <a:rPr lang="es-EC" b="1" dirty="0">
                <a:solidFill>
                  <a:schemeClr val="bg1"/>
                </a:solidFill>
                <a:latin typeface="Times New Roman" panose="02020603050405020304" pitchFamily="18" charset="0"/>
                <a:cs typeface="Times New Roman" panose="02020603050405020304" pitchFamily="18" charset="0"/>
              </a:rPr>
              <a:t>FUNDAMENTACIÓN TEÓRICA</a:t>
            </a:r>
          </a:p>
        </p:txBody>
      </p:sp>
      <p:graphicFrame>
        <p:nvGraphicFramePr>
          <p:cNvPr id="4" name="3 Diagrama"/>
          <p:cNvGraphicFramePr/>
          <p:nvPr>
            <p:extLst>
              <p:ext uri="{D42A27DB-BD31-4B8C-83A1-F6EECF244321}">
                <p14:modId xmlns:p14="http://schemas.microsoft.com/office/powerpoint/2010/main" val="771701399"/>
              </p:ext>
            </p:extLst>
          </p:nvPr>
        </p:nvGraphicFramePr>
        <p:xfrm>
          <a:off x="107504" y="1268760"/>
          <a:ext cx="892899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0692" y="184343"/>
            <a:ext cx="2145804" cy="1079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4280783616"/>
              </p:ext>
            </p:extLst>
          </p:nvPr>
        </p:nvGraphicFramePr>
        <p:xfrm>
          <a:off x="-239338" y="692696"/>
          <a:ext cx="9059810" cy="7200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98357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328"/>
          <a:stretch/>
        </p:blipFill>
        <p:spPr bwMode="auto">
          <a:xfrm>
            <a:off x="1642" y="0"/>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38356" y="692696"/>
            <a:ext cx="1620765"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s-EC" b="1" dirty="0"/>
              <a:t>Sector florícola</a:t>
            </a:r>
            <a:endParaRPr lang="es-EC" dirty="0"/>
          </a:p>
        </p:txBody>
      </p:sp>
      <p:sp>
        <p:nvSpPr>
          <p:cNvPr id="4" name="Rectángulo redondeado 2"/>
          <p:cNvSpPr/>
          <p:nvPr/>
        </p:nvSpPr>
        <p:spPr>
          <a:xfrm>
            <a:off x="2509098" y="71159"/>
            <a:ext cx="3863102" cy="621537"/>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a:solidFill>
                  <a:schemeClr val="bg1"/>
                </a:solidFill>
                <a:latin typeface="Times New Roman" panose="02020603050405020304" pitchFamily="18" charset="0"/>
                <a:cs typeface="Times New Roman" panose="02020603050405020304" pitchFamily="18" charset="0"/>
              </a:rPr>
              <a:t>CAPÍTULO II</a:t>
            </a:r>
          </a:p>
          <a:p>
            <a:pPr algn="ctr"/>
            <a:r>
              <a:rPr lang="es-EC" b="1" dirty="0">
                <a:solidFill>
                  <a:schemeClr val="bg1"/>
                </a:solidFill>
                <a:latin typeface="Times New Roman" panose="02020603050405020304" pitchFamily="18" charset="0"/>
                <a:cs typeface="Times New Roman" panose="02020603050405020304" pitchFamily="18" charset="0"/>
              </a:rPr>
              <a:t>FUNDAMENTACIÓN TEÓRICA</a:t>
            </a:r>
          </a:p>
        </p:txBody>
      </p:sp>
      <p:graphicFrame>
        <p:nvGraphicFramePr>
          <p:cNvPr id="5" name="4 Diagrama"/>
          <p:cNvGraphicFramePr/>
          <p:nvPr>
            <p:extLst>
              <p:ext uri="{D42A27DB-BD31-4B8C-83A1-F6EECF244321}">
                <p14:modId xmlns:p14="http://schemas.microsoft.com/office/powerpoint/2010/main" val="2557233213"/>
              </p:ext>
            </p:extLst>
          </p:nvPr>
        </p:nvGraphicFramePr>
        <p:xfrm>
          <a:off x="2241798" y="908720"/>
          <a:ext cx="1610122" cy="1296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tángulo"/>
          <p:cNvSpPr/>
          <p:nvPr/>
        </p:nvSpPr>
        <p:spPr>
          <a:xfrm>
            <a:off x="3923928" y="1124744"/>
            <a:ext cx="1728192" cy="584775"/>
          </a:xfrm>
          <a:prstGeom prst="rect">
            <a:avLst/>
          </a:prstGeom>
          <a:solidFill>
            <a:schemeClr val="accent6">
              <a:lumMod val="20000"/>
              <a:lumOff val="80000"/>
            </a:schemeClr>
          </a:solidFill>
          <a:scene3d>
            <a:camera prst="isometricOffAxis2Left"/>
            <a:lightRig rig="threePt" dir="t"/>
          </a:scene3d>
        </p:spPr>
        <p:txBody>
          <a:bodyPr wrap="square">
            <a:spAutoFit/>
          </a:bodyPr>
          <a:lstStyle/>
          <a:p>
            <a:r>
              <a:rPr lang="es-EC" sz="1600" dirty="0"/>
              <a:t>cuarto productor mundial de rosas</a:t>
            </a:r>
          </a:p>
        </p:txBody>
      </p:sp>
      <p:sp>
        <p:nvSpPr>
          <p:cNvPr id="8" name="7 Flecha derecha"/>
          <p:cNvSpPr/>
          <p:nvPr/>
        </p:nvSpPr>
        <p:spPr>
          <a:xfrm rot="20555582">
            <a:off x="3628002" y="1614723"/>
            <a:ext cx="418770" cy="2056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pic>
        <p:nvPicPr>
          <p:cNvPr id="10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10978"/>
          <a:stretch/>
        </p:blipFill>
        <p:spPr bwMode="auto">
          <a:xfrm>
            <a:off x="6933381" y="116632"/>
            <a:ext cx="1743075" cy="233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3997090" y="1772816"/>
            <a:ext cx="2303102" cy="584775"/>
          </a:xfrm>
          <a:prstGeom prst="rect">
            <a:avLst/>
          </a:prstGeom>
          <a:solidFill>
            <a:schemeClr val="accent3">
              <a:lumMod val="20000"/>
              <a:lumOff val="80000"/>
            </a:schemeClr>
          </a:solidFill>
          <a:scene3d>
            <a:camera prst="isometricOffAxis2Left"/>
            <a:lightRig rig="threePt" dir="t"/>
          </a:scene3d>
        </p:spPr>
        <p:txBody>
          <a:bodyPr wrap="square">
            <a:spAutoFit/>
          </a:bodyPr>
          <a:lstStyle/>
          <a:p>
            <a:r>
              <a:rPr lang="es-EC" sz="1600" dirty="0"/>
              <a:t>consideradas como las mejores del mundo</a:t>
            </a:r>
          </a:p>
        </p:txBody>
      </p:sp>
      <p:sp>
        <p:nvSpPr>
          <p:cNvPr id="11" name="10 Flecha derecha"/>
          <p:cNvSpPr/>
          <p:nvPr/>
        </p:nvSpPr>
        <p:spPr>
          <a:xfrm rot="344761">
            <a:off x="3639931" y="1865271"/>
            <a:ext cx="418770" cy="205646"/>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0" name="9 Rectángulo"/>
          <p:cNvSpPr/>
          <p:nvPr/>
        </p:nvSpPr>
        <p:spPr>
          <a:xfrm>
            <a:off x="3996102" y="2350621"/>
            <a:ext cx="1512002" cy="646331"/>
          </a:xfrm>
          <a:prstGeom prst="rect">
            <a:avLst/>
          </a:prstGeom>
          <a:solidFill>
            <a:schemeClr val="accent4">
              <a:lumMod val="20000"/>
              <a:lumOff val="80000"/>
            </a:schemeClr>
          </a:solidFill>
          <a:scene3d>
            <a:camera prst="isometricOffAxis2Left"/>
            <a:lightRig rig="threePt" dir="t"/>
          </a:scene3d>
        </p:spPr>
        <p:txBody>
          <a:bodyPr wrap="square">
            <a:spAutoFit/>
          </a:bodyPr>
          <a:lstStyle/>
          <a:p>
            <a:r>
              <a:rPr lang="es-EC" dirty="0"/>
              <a:t>biodiversidad geográfica</a:t>
            </a:r>
          </a:p>
        </p:txBody>
      </p:sp>
      <p:sp>
        <p:nvSpPr>
          <p:cNvPr id="13" name="12 Flecha derecha"/>
          <p:cNvSpPr/>
          <p:nvPr/>
        </p:nvSpPr>
        <p:spPr>
          <a:xfrm rot="1631571">
            <a:off x="3409303" y="2202928"/>
            <a:ext cx="418770" cy="20564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5" name="14 Flecha derecha"/>
          <p:cNvSpPr/>
          <p:nvPr/>
        </p:nvSpPr>
        <p:spPr>
          <a:xfrm rot="2602282">
            <a:off x="2857240" y="2248567"/>
            <a:ext cx="418770" cy="205646"/>
          </a:xfrm>
          <a:prstGeom prst="rightArrow">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3332" y="3761184"/>
            <a:ext cx="177308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16 Diagrama"/>
          <p:cNvGraphicFramePr/>
          <p:nvPr>
            <p:extLst>
              <p:ext uri="{D42A27DB-BD31-4B8C-83A1-F6EECF244321}">
                <p14:modId xmlns:p14="http://schemas.microsoft.com/office/powerpoint/2010/main" val="1959737089"/>
              </p:ext>
            </p:extLst>
          </p:nvPr>
        </p:nvGraphicFramePr>
        <p:xfrm>
          <a:off x="3707904" y="2080973"/>
          <a:ext cx="6096000" cy="4064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8" name="0 Imagen"/>
          <p:cNvPicPr/>
          <p:nvPr/>
        </p:nvPicPr>
        <p:blipFill rotWithShape="1">
          <a:blip r:embed="rId16">
            <a:extLst>
              <a:ext uri="{28A0092B-C50C-407E-A947-70E740481C1C}">
                <a14:useLocalDpi xmlns:a14="http://schemas.microsoft.com/office/drawing/2010/main" val="0"/>
              </a:ext>
            </a:extLst>
          </a:blip>
          <a:srcRect l="12933" t="2797" r="20173" b="6304"/>
          <a:stretch/>
        </p:blipFill>
        <p:spPr bwMode="auto">
          <a:xfrm>
            <a:off x="35496" y="1268760"/>
            <a:ext cx="2448272" cy="2520280"/>
          </a:xfrm>
          <a:prstGeom prst="rect">
            <a:avLst/>
          </a:prstGeom>
          <a:ln>
            <a:noFill/>
          </a:ln>
          <a:extLst>
            <a:ext uri="{53640926-AAD7-44D8-BBD7-CCE9431645EC}">
              <a14:shadowObscured xmlns:a14="http://schemas.microsoft.com/office/drawing/2010/main"/>
            </a:ext>
          </a:extLst>
        </p:spPr>
      </p:pic>
      <p:pic>
        <p:nvPicPr>
          <p:cNvPr id="7"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a:stretch/>
        </p:blipFill>
        <p:spPr bwMode="auto">
          <a:xfrm>
            <a:off x="94036" y="3861048"/>
            <a:ext cx="238973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313806" y="2566645"/>
            <a:ext cx="1898154" cy="646331"/>
          </a:xfrm>
          <a:prstGeom prst="rect">
            <a:avLst/>
          </a:prstGeom>
          <a:solidFill>
            <a:schemeClr val="accent5">
              <a:lumMod val="20000"/>
              <a:lumOff val="80000"/>
            </a:schemeClr>
          </a:solidFill>
          <a:scene3d>
            <a:camera prst="isometricOffAxis2Left"/>
            <a:lightRig rig="threePt" dir="t"/>
          </a:scene3d>
        </p:spPr>
        <p:txBody>
          <a:bodyPr wrap="square">
            <a:spAutoFit/>
          </a:bodyPr>
          <a:lstStyle/>
          <a:p>
            <a:r>
              <a:rPr lang="es-EC" dirty="0"/>
              <a:t>motores del comercio exterior </a:t>
            </a:r>
          </a:p>
        </p:txBody>
      </p:sp>
    </p:spTree>
    <p:extLst>
      <p:ext uri="{BB962C8B-B14F-4D97-AF65-F5344CB8AC3E}">
        <p14:creationId xmlns:p14="http://schemas.microsoft.com/office/powerpoint/2010/main" val="3398357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28"/>
          <a:stretch/>
        </p:blipFill>
        <p:spPr bwMode="auto">
          <a:xfrm>
            <a:off x="1642" y="0"/>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Gráfico"/>
          <p:cNvGraphicFramePr/>
          <p:nvPr>
            <p:extLst>
              <p:ext uri="{D42A27DB-BD31-4B8C-83A1-F6EECF244321}">
                <p14:modId xmlns:p14="http://schemas.microsoft.com/office/powerpoint/2010/main" val="1381041048"/>
              </p:ext>
            </p:extLst>
          </p:nvPr>
        </p:nvGraphicFramePr>
        <p:xfrm>
          <a:off x="99331" y="3573016"/>
          <a:ext cx="4369435" cy="261556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redondeado 2"/>
          <p:cNvSpPr/>
          <p:nvPr/>
        </p:nvSpPr>
        <p:spPr>
          <a:xfrm>
            <a:off x="2509098" y="71159"/>
            <a:ext cx="3863102" cy="621537"/>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s-EC" b="1" dirty="0">
                <a:solidFill>
                  <a:schemeClr val="bg1"/>
                </a:solidFill>
                <a:latin typeface="Times New Roman" panose="02020603050405020304" pitchFamily="18" charset="0"/>
                <a:cs typeface="Times New Roman" panose="02020603050405020304" pitchFamily="18" charset="0"/>
              </a:rPr>
              <a:t>CAPÍTULO II</a:t>
            </a:r>
          </a:p>
          <a:p>
            <a:pPr algn="ctr"/>
            <a:r>
              <a:rPr lang="es-EC" b="1" dirty="0">
                <a:solidFill>
                  <a:schemeClr val="bg1"/>
                </a:solidFill>
                <a:latin typeface="Times New Roman" panose="02020603050405020304" pitchFamily="18" charset="0"/>
                <a:cs typeface="Times New Roman" panose="02020603050405020304" pitchFamily="18" charset="0"/>
              </a:rPr>
              <a:t>FUNDAMENTACIÓN TEÓRICA</a:t>
            </a:r>
          </a:p>
        </p:txBody>
      </p:sp>
      <p:graphicFrame>
        <p:nvGraphicFramePr>
          <p:cNvPr id="6" name="5 Gráfico"/>
          <p:cNvGraphicFramePr/>
          <p:nvPr>
            <p:extLst>
              <p:ext uri="{D42A27DB-BD31-4B8C-83A1-F6EECF244321}">
                <p14:modId xmlns:p14="http://schemas.microsoft.com/office/powerpoint/2010/main" val="297653810"/>
              </p:ext>
            </p:extLst>
          </p:nvPr>
        </p:nvGraphicFramePr>
        <p:xfrm>
          <a:off x="4572821" y="3284984"/>
          <a:ext cx="4465320" cy="2679065"/>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414" r="29661" b="16128"/>
          <a:stretch/>
        </p:blipFill>
        <p:spPr bwMode="auto">
          <a:xfrm>
            <a:off x="6376612" y="1412776"/>
            <a:ext cx="2515868" cy="18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5868144" y="980728"/>
            <a:ext cx="2157707"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s-EC" b="1" dirty="0"/>
              <a:t>Ubicación geográfica</a:t>
            </a:r>
            <a:endParaRPr lang="es-EC" dirty="0"/>
          </a:p>
        </p:txBody>
      </p:sp>
      <p:sp>
        <p:nvSpPr>
          <p:cNvPr id="9" name="8 Rectángulo"/>
          <p:cNvSpPr/>
          <p:nvPr/>
        </p:nvSpPr>
        <p:spPr>
          <a:xfrm>
            <a:off x="304702" y="692696"/>
            <a:ext cx="1620765"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s-EC" b="1" dirty="0"/>
              <a:t>Sector florícola</a:t>
            </a:r>
            <a:endParaRPr lang="es-EC" dirty="0"/>
          </a:p>
        </p:txBody>
      </p:sp>
      <p:graphicFrame>
        <p:nvGraphicFramePr>
          <p:cNvPr id="10" name="9 Diagrama"/>
          <p:cNvGraphicFramePr/>
          <p:nvPr>
            <p:extLst>
              <p:ext uri="{D42A27DB-BD31-4B8C-83A1-F6EECF244321}">
                <p14:modId xmlns:p14="http://schemas.microsoft.com/office/powerpoint/2010/main" val="2879878164"/>
              </p:ext>
            </p:extLst>
          </p:nvPr>
        </p:nvGraphicFramePr>
        <p:xfrm>
          <a:off x="299864" y="908720"/>
          <a:ext cx="4632176" cy="2752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8396" y="1862942"/>
            <a:ext cx="1383804" cy="1254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357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328"/>
          <a:stretch/>
        </p:blipFill>
        <p:spPr bwMode="auto">
          <a:xfrm>
            <a:off x="1642" y="-27384"/>
            <a:ext cx="9142358"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redondeado 2"/>
          <p:cNvSpPr/>
          <p:nvPr/>
        </p:nvSpPr>
        <p:spPr>
          <a:xfrm>
            <a:off x="2509098" y="71159"/>
            <a:ext cx="3863102" cy="621537"/>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s-EC" b="1" dirty="0">
                <a:solidFill>
                  <a:schemeClr val="bg1"/>
                </a:solidFill>
                <a:latin typeface="Times New Roman" panose="02020603050405020304" pitchFamily="18" charset="0"/>
                <a:cs typeface="Times New Roman" panose="02020603050405020304" pitchFamily="18" charset="0"/>
              </a:rPr>
              <a:t>CAPÍTULO </a:t>
            </a:r>
            <a:r>
              <a:rPr lang="es-EC" b="1" dirty="0" smtClean="0">
                <a:solidFill>
                  <a:schemeClr val="bg1"/>
                </a:solidFill>
                <a:latin typeface="Times New Roman" panose="02020603050405020304" pitchFamily="18" charset="0"/>
                <a:cs typeface="Times New Roman" panose="02020603050405020304" pitchFamily="18" charset="0"/>
              </a:rPr>
              <a:t>III</a:t>
            </a:r>
            <a:endParaRPr lang="es-EC" b="1" dirty="0">
              <a:solidFill>
                <a:schemeClr val="bg1"/>
              </a:solidFill>
              <a:latin typeface="Times New Roman" panose="02020603050405020304" pitchFamily="18" charset="0"/>
              <a:cs typeface="Times New Roman" panose="02020603050405020304" pitchFamily="18" charset="0"/>
            </a:endParaRPr>
          </a:p>
          <a:p>
            <a:r>
              <a:rPr lang="es-EC" b="1" dirty="0"/>
              <a:t>METODOLOGÍA DE LA INVESTIGACIÓN</a:t>
            </a:r>
          </a:p>
        </p:txBody>
      </p:sp>
      <p:graphicFrame>
        <p:nvGraphicFramePr>
          <p:cNvPr id="4" name="Diagrama 5"/>
          <p:cNvGraphicFramePr/>
          <p:nvPr>
            <p:extLst>
              <p:ext uri="{D42A27DB-BD31-4B8C-83A1-F6EECF244321}">
                <p14:modId xmlns:p14="http://schemas.microsoft.com/office/powerpoint/2010/main" val="1327951725"/>
              </p:ext>
            </p:extLst>
          </p:nvPr>
        </p:nvGraphicFramePr>
        <p:xfrm>
          <a:off x="323528" y="836712"/>
          <a:ext cx="8712968" cy="5368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941" r="29752"/>
          <a:stretch/>
        </p:blipFill>
        <p:spPr bwMode="auto">
          <a:xfrm>
            <a:off x="5868144" y="4653136"/>
            <a:ext cx="2500130" cy="98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8184" y="2348880"/>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357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16519</TotalTime>
  <Words>2711</Words>
  <Application>Microsoft Office PowerPoint</Application>
  <PresentationFormat>Presentación en pantalla (4:3)</PresentationFormat>
  <Paragraphs>560</Paragraphs>
  <Slides>32</Slides>
  <Notes>2</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Fernanda Asanza Romero</dc:creator>
  <cp:lastModifiedBy>Luisa Fernanda Asanza Romero</cp:lastModifiedBy>
  <cp:revision>187</cp:revision>
  <dcterms:created xsi:type="dcterms:W3CDTF">2017-07-28T21:59:05Z</dcterms:created>
  <dcterms:modified xsi:type="dcterms:W3CDTF">2017-09-27T01:55:57Z</dcterms:modified>
</cp:coreProperties>
</file>