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9" r:id="rId3"/>
    <p:sldId id="260" r:id="rId4"/>
    <p:sldId id="261" r:id="rId5"/>
    <p:sldId id="262" r:id="rId6"/>
    <p:sldId id="263" r:id="rId7"/>
    <p:sldId id="286" r:id="rId8"/>
    <p:sldId id="264" r:id="rId9"/>
    <p:sldId id="265" r:id="rId10"/>
    <p:sldId id="266" r:id="rId11"/>
    <p:sldId id="271" r:id="rId12"/>
    <p:sldId id="270" r:id="rId13"/>
    <p:sldId id="272" r:id="rId14"/>
    <p:sldId id="273" r:id="rId15"/>
    <p:sldId id="274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275" r:id="rId40"/>
    <p:sldId id="277" r:id="rId41"/>
    <p:sldId id="278" r:id="rId42"/>
    <p:sldId id="284" r:id="rId43"/>
    <p:sldId id="285" r:id="rId44"/>
    <p:sldId id="280" r:id="rId45"/>
    <p:sldId id="279" r:id="rId46"/>
    <p:sldId id="281" r:id="rId47"/>
    <p:sldId id="282" r:id="rId48"/>
    <p:sldId id="283" r:id="rId49"/>
    <p:sldId id="311" r:id="rId5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79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186</c:v>
                </c:pt>
                <c:pt idx="1">
                  <c:v>74</c:v>
                </c:pt>
                <c:pt idx="2">
                  <c:v>60</c:v>
                </c:pt>
                <c:pt idx="3">
                  <c:v>30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10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182</c:v>
                </c:pt>
                <c:pt idx="2">
                  <c:v>168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11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57</c:v>
                </c:pt>
                <c:pt idx="3">
                  <c:v>202</c:v>
                </c:pt>
                <c:pt idx="4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12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222</c:v>
                </c:pt>
                <c:pt idx="2">
                  <c:v>98</c:v>
                </c:pt>
                <c:pt idx="3">
                  <c:v>30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13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51</c:v>
                </c:pt>
                <c:pt idx="1">
                  <c:v>172</c:v>
                </c:pt>
                <c:pt idx="2">
                  <c:v>73</c:v>
                </c:pt>
                <c:pt idx="3">
                  <c:v>54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14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40</c:v>
                </c:pt>
                <c:pt idx="1">
                  <c:v>199</c:v>
                </c:pt>
                <c:pt idx="2">
                  <c:v>91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 sz="1200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15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De vez en cuando</c:v>
                </c:pt>
                <c:pt idx="3">
                  <c:v>Casi nunca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101</c:v>
                </c:pt>
                <c:pt idx="2">
                  <c:v>199</c:v>
                </c:pt>
                <c:pt idx="3">
                  <c:v>50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 sz="1200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16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200</c:v>
                </c:pt>
                <c:pt idx="4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17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80</c:v>
                </c:pt>
                <c:pt idx="2">
                  <c:v>110</c:v>
                </c:pt>
                <c:pt idx="3">
                  <c:v>160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18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35</c:v>
                </c:pt>
                <c:pt idx="1">
                  <c:v>125</c:v>
                </c:pt>
                <c:pt idx="2">
                  <c:v>172</c:v>
                </c:pt>
                <c:pt idx="3">
                  <c:v>18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857142857142933"/>
          <c:y val="9.0493566352986526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19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60</c:v>
                </c:pt>
                <c:pt idx="1">
                  <c:v>190</c:v>
                </c:pt>
                <c:pt idx="2">
                  <c:v>90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78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2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198</c:v>
                </c:pt>
                <c:pt idx="1">
                  <c:v>92</c:v>
                </c:pt>
                <c:pt idx="2">
                  <c:v>60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20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30</c:v>
                </c:pt>
                <c:pt idx="1">
                  <c:v>220</c:v>
                </c:pt>
                <c:pt idx="2">
                  <c:v>90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DICATADOR</c:v>
                </c:pt>
                <c:pt idx="1">
                  <c:v>AUTOCRATICO</c:v>
                </c:pt>
                <c:pt idx="2">
                  <c:v>PATERNALISTA</c:v>
                </c:pt>
                <c:pt idx="3">
                  <c:v>LIBERAL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s-EC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/>
                      <a:t>
50%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TRANFORMACIONAL</c:v>
                </c:pt>
                <c:pt idx="1">
                  <c:v>AUTENTICO</c:v>
                </c:pt>
                <c:pt idx="2">
                  <c:v>TRANSACCIONAL</c:v>
                </c:pt>
                <c:pt idx="3">
                  <c:v>LATERAL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05338738529855"/>
          <c:y val="0.36688723620830188"/>
          <c:w val="0.22684224699671054"/>
          <c:h val="0.255556409445896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s-EC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COERCITIVO</c:v>
                </c:pt>
                <c:pt idx="1">
                  <c:v>ORIENTATIVO</c:v>
                </c:pt>
                <c:pt idx="2">
                  <c:v>AFILIATIVO</c:v>
                </c:pt>
                <c:pt idx="3">
                  <c:v>PARTICIPATIVO</c:v>
                </c:pt>
                <c:pt idx="4">
                  <c:v>IMITATIVO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3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180</c:v>
                </c:pt>
                <c:pt idx="1">
                  <c:v>99</c:v>
                </c:pt>
                <c:pt idx="2">
                  <c:v>71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4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225</c:v>
                </c:pt>
                <c:pt idx="3">
                  <c:v>125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5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208</c:v>
                </c:pt>
                <c:pt idx="1">
                  <c:v>122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6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95</c:v>
                </c:pt>
                <c:pt idx="1">
                  <c:v>135</c:v>
                </c:pt>
                <c:pt idx="2">
                  <c:v>105</c:v>
                </c:pt>
                <c:pt idx="3">
                  <c:v>15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7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155</c:v>
                </c:pt>
                <c:pt idx="3">
                  <c:v>145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8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103</c:v>
                </c:pt>
                <c:pt idx="2">
                  <c:v>20</c:v>
                </c:pt>
                <c:pt idx="3">
                  <c:v>227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371271020363805"/>
          <c:y val="7.7485362963310614E-2"/>
        </c:manualLayout>
      </c:layout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Pregunta 9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lang="es-EC" sz="1200">
                    <a:solidFill>
                      <a:schemeClr val="bg1"/>
                    </a:solidFill>
                  </a:defRPr>
                </a:pPr>
                <a:endParaRPr lang="es-EC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Rara vez</c:v>
                </c:pt>
                <c:pt idx="4">
                  <c:v>Nunca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0</c:v>
                </c:pt>
                <c:pt idx="1">
                  <c:v>99</c:v>
                </c:pt>
                <c:pt idx="2">
                  <c:v>199</c:v>
                </c:pt>
                <c:pt idx="3">
                  <c:v>52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gif"/><Relationship Id="rId1" Type="http://schemas.openxmlformats.org/officeDocument/2006/relationships/image" Target="../media/image17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slide" Target="../slides/slide46.xml"/><Relationship Id="rId1" Type="http://schemas.openxmlformats.org/officeDocument/2006/relationships/slide" Target="../slides/slide45.xml"/><Relationship Id="rId4" Type="http://schemas.openxmlformats.org/officeDocument/2006/relationships/slide" Target="../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F363A-7BAA-454E-9025-BC09EFED1B9E}" type="doc">
      <dgm:prSet loTypeId="urn:microsoft.com/office/officeart/2005/8/layout/hList3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3446FBB1-87C3-4B5B-893B-367FC5199EF2}">
      <dgm:prSet phldrT="[Text]"/>
      <dgm:spPr/>
      <dgm:t>
        <a:bodyPr/>
        <a:lstStyle/>
        <a:p>
          <a:r>
            <a:rPr lang="es-EC" dirty="0" smtClean="0"/>
            <a:t>INTRODUCCION</a:t>
          </a:r>
          <a:endParaRPr lang="es-EC" dirty="0"/>
        </a:p>
      </dgm:t>
    </dgm:pt>
    <dgm:pt modelId="{AD4A28B5-7F65-46A4-B034-F4B7949616C5}" type="parTrans" cxnId="{E1F2D7D3-8EDE-43B3-BD87-9F17E745A854}">
      <dgm:prSet/>
      <dgm:spPr/>
      <dgm:t>
        <a:bodyPr/>
        <a:lstStyle/>
        <a:p>
          <a:endParaRPr lang="es-EC"/>
        </a:p>
      </dgm:t>
    </dgm:pt>
    <dgm:pt modelId="{13BFFCDF-DC51-4C3C-B7E8-8231C2019939}" type="sibTrans" cxnId="{E1F2D7D3-8EDE-43B3-BD87-9F17E745A854}">
      <dgm:prSet/>
      <dgm:spPr/>
      <dgm:t>
        <a:bodyPr/>
        <a:lstStyle/>
        <a:p>
          <a:endParaRPr lang="es-EC"/>
        </a:p>
      </dgm:t>
    </dgm:pt>
    <dgm:pt modelId="{C6E9319D-A8EC-4E5B-BF5B-3647E01BDCD1}">
      <dgm:prSet phldrT="[Text]"/>
      <dgm:spPr/>
      <dgm:t>
        <a:bodyPr/>
        <a:lstStyle/>
        <a:p>
          <a:r>
            <a:rPr lang="es-ES" dirty="0" smtClean="0"/>
            <a:t>El constante desarrollo en el entorno social de la ESMIL ha Producido cambios en la cultura organizacional.</a:t>
          </a:r>
          <a:endParaRPr lang="es-EC" dirty="0"/>
        </a:p>
      </dgm:t>
    </dgm:pt>
    <dgm:pt modelId="{1BA05AC3-12DA-4B0F-B14D-D3A66368CC81}" type="parTrans" cxnId="{2BEA0CCE-3D77-4E97-BB27-8178371AF932}">
      <dgm:prSet/>
      <dgm:spPr/>
      <dgm:t>
        <a:bodyPr/>
        <a:lstStyle/>
        <a:p>
          <a:endParaRPr lang="es-EC"/>
        </a:p>
      </dgm:t>
    </dgm:pt>
    <dgm:pt modelId="{C65DDAEE-3801-4AFB-A354-884A0676DDFE}" type="sibTrans" cxnId="{2BEA0CCE-3D77-4E97-BB27-8178371AF932}">
      <dgm:prSet/>
      <dgm:spPr/>
      <dgm:t>
        <a:bodyPr/>
        <a:lstStyle/>
        <a:p>
          <a:endParaRPr lang="es-EC"/>
        </a:p>
      </dgm:t>
    </dgm:pt>
    <dgm:pt modelId="{BB5A385E-4446-479E-A445-5949A6779AA4}">
      <dgm:prSet phldrT="[Text]"/>
      <dgm:spPr/>
      <dgm:t>
        <a:bodyPr/>
        <a:lstStyle/>
        <a:p>
          <a:r>
            <a:rPr lang="es-ES" dirty="0" smtClean="0"/>
            <a:t>A los líderes militares potenciales actuales se les exige una preparación para poder cubrir las necesidades del servicio</a:t>
          </a:r>
          <a:endParaRPr lang="es-EC" dirty="0"/>
        </a:p>
      </dgm:t>
    </dgm:pt>
    <dgm:pt modelId="{F87833B8-C7AC-40EB-87CF-15153F1FC769}" type="parTrans" cxnId="{00FAC0B4-DAED-4992-8DFA-C8B1AA4203FF}">
      <dgm:prSet/>
      <dgm:spPr/>
      <dgm:t>
        <a:bodyPr/>
        <a:lstStyle/>
        <a:p>
          <a:endParaRPr lang="es-EC"/>
        </a:p>
      </dgm:t>
    </dgm:pt>
    <dgm:pt modelId="{AC88AF56-79A1-48C3-91CA-F0F0C383ECBF}" type="sibTrans" cxnId="{00FAC0B4-DAED-4992-8DFA-C8B1AA4203FF}">
      <dgm:prSet/>
      <dgm:spPr/>
      <dgm:t>
        <a:bodyPr/>
        <a:lstStyle/>
        <a:p>
          <a:endParaRPr lang="es-EC"/>
        </a:p>
      </dgm:t>
    </dgm:pt>
    <dgm:pt modelId="{E678A67B-0BCE-4F49-84A4-F8065C80FD90}">
      <dgm:prSet phldrT="[Text]"/>
      <dgm:spPr/>
      <dgm:t>
        <a:bodyPr/>
        <a:lstStyle/>
        <a:p>
          <a:r>
            <a:rPr lang="es-ES" dirty="0" smtClean="0"/>
            <a:t>En busca de lideres; estrategas, organizadores, poseer cualidades propias basadas en el aspecto emocional</a:t>
          </a:r>
          <a:endParaRPr lang="es-EC" dirty="0"/>
        </a:p>
      </dgm:t>
    </dgm:pt>
    <dgm:pt modelId="{6CABA2AD-72A3-4B78-9FC3-E24C0E191C1F}" type="parTrans" cxnId="{0E28330E-0AE0-4E0A-9502-7A65829525DA}">
      <dgm:prSet/>
      <dgm:spPr/>
      <dgm:t>
        <a:bodyPr/>
        <a:lstStyle/>
        <a:p>
          <a:endParaRPr lang="es-EC"/>
        </a:p>
      </dgm:t>
    </dgm:pt>
    <dgm:pt modelId="{797F6F40-4966-4FD2-82EA-ED34C5593537}" type="sibTrans" cxnId="{0E28330E-0AE0-4E0A-9502-7A65829525DA}">
      <dgm:prSet/>
      <dgm:spPr/>
      <dgm:t>
        <a:bodyPr/>
        <a:lstStyle/>
        <a:p>
          <a:endParaRPr lang="es-EC"/>
        </a:p>
      </dgm:t>
    </dgm:pt>
    <dgm:pt modelId="{2BC98229-9905-4B8A-8859-A34F48CADA06}" type="pres">
      <dgm:prSet presAssocID="{624F363A-7BAA-454E-9025-BC09EFED1B9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5C63B5-31AF-4F42-B042-F37E9C393B7C}" type="pres">
      <dgm:prSet presAssocID="{3446FBB1-87C3-4B5B-893B-367FC5199EF2}" presName="roof" presStyleLbl="dkBgShp" presStyleIdx="0" presStyleCnt="2" custScaleY="79795" custLinFactNeighborY="14156"/>
      <dgm:spPr/>
      <dgm:t>
        <a:bodyPr/>
        <a:lstStyle/>
        <a:p>
          <a:endParaRPr lang="es-EC"/>
        </a:p>
      </dgm:t>
    </dgm:pt>
    <dgm:pt modelId="{AE647310-A684-4BC9-81F2-5FCA4B60755B}" type="pres">
      <dgm:prSet presAssocID="{3446FBB1-87C3-4B5B-893B-367FC5199EF2}" presName="pillars" presStyleCnt="0"/>
      <dgm:spPr/>
    </dgm:pt>
    <dgm:pt modelId="{34F9D012-9A63-4B81-8B1A-6296800446AA}" type="pres">
      <dgm:prSet presAssocID="{3446FBB1-87C3-4B5B-893B-367FC5199EF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6EADAF-F0F7-419B-B513-10F33BD2C1B1}" type="pres">
      <dgm:prSet presAssocID="{BB5A385E-4446-479E-A445-5949A6779AA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56EE2D-521E-40FD-BA00-74524B4FBE65}" type="pres">
      <dgm:prSet presAssocID="{E678A67B-0BCE-4F49-84A4-F8065C80FD9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BD711B-E9DF-4EC8-813A-27A8DC906A4C}" type="pres">
      <dgm:prSet presAssocID="{3446FBB1-87C3-4B5B-893B-367FC5199EF2}" presName="base" presStyleLbl="dkBgShp" presStyleIdx="1" presStyleCnt="2" custLinFactNeighborY="36885"/>
      <dgm:spPr/>
    </dgm:pt>
  </dgm:ptLst>
  <dgm:cxnLst>
    <dgm:cxn modelId="{E1F2D7D3-8EDE-43B3-BD87-9F17E745A854}" srcId="{624F363A-7BAA-454E-9025-BC09EFED1B9E}" destId="{3446FBB1-87C3-4B5B-893B-367FC5199EF2}" srcOrd="0" destOrd="0" parTransId="{AD4A28B5-7F65-46A4-B034-F4B7949616C5}" sibTransId="{13BFFCDF-DC51-4C3C-B7E8-8231C2019939}"/>
    <dgm:cxn modelId="{210C89A7-084E-4126-BDC5-9E94F3504A3C}" type="presOf" srcId="{E678A67B-0BCE-4F49-84A4-F8065C80FD90}" destId="{7556EE2D-521E-40FD-BA00-74524B4FBE65}" srcOrd="0" destOrd="0" presId="urn:microsoft.com/office/officeart/2005/8/layout/hList3"/>
    <dgm:cxn modelId="{2BEA0CCE-3D77-4E97-BB27-8178371AF932}" srcId="{3446FBB1-87C3-4B5B-893B-367FC5199EF2}" destId="{C6E9319D-A8EC-4E5B-BF5B-3647E01BDCD1}" srcOrd="0" destOrd="0" parTransId="{1BA05AC3-12DA-4B0F-B14D-D3A66368CC81}" sibTransId="{C65DDAEE-3801-4AFB-A354-884A0676DDFE}"/>
    <dgm:cxn modelId="{7A81C9A6-FAC8-4046-A57F-16945CE7CFCC}" type="presOf" srcId="{BB5A385E-4446-479E-A445-5949A6779AA4}" destId="{066EADAF-F0F7-419B-B513-10F33BD2C1B1}" srcOrd="0" destOrd="0" presId="urn:microsoft.com/office/officeart/2005/8/layout/hList3"/>
    <dgm:cxn modelId="{8E1A4D28-A1BD-4682-910F-4A0F70843136}" type="presOf" srcId="{C6E9319D-A8EC-4E5B-BF5B-3647E01BDCD1}" destId="{34F9D012-9A63-4B81-8B1A-6296800446AA}" srcOrd="0" destOrd="0" presId="urn:microsoft.com/office/officeart/2005/8/layout/hList3"/>
    <dgm:cxn modelId="{9F33A254-152E-4E51-A0F9-1E1205BE1B23}" type="presOf" srcId="{624F363A-7BAA-454E-9025-BC09EFED1B9E}" destId="{2BC98229-9905-4B8A-8859-A34F48CADA06}" srcOrd="0" destOrd="0" presId="urn:microsoft.com/office/officeart/2005/8/layout/hList3"/>
    <dgm:cxn modelId="{00FAC0B4-DAED-4992-8DFA-C8B1AA4203FF}" srcId="{3446FBB1-87C3-4B5B-893B-367FC5199EF2}" destId="{BB5A385E-4446-479E-A445-5949A6779AA4}" srcOrd="1" destOrd="0" parTransId="{F87833B8-C7AC-40EB-87CF-15153F1FC769}" sibTransId="{AC88AF56-79A1-48C3-91CA-F0F0C383ECBF}"/>
    <dgm:cxn modelId="{0E28330E-0AE0-4E0A-9502-7A65829525DA}" srcId="{3446FBB1-87C3-4B5B-893B-367FC5199EF2}" destId="{E678A67B-0BCE-4F49-84A4-F8065C80FD90}" srcOrd="2" destOrd="0" parTransId="{6CABA2AD-72A3-4B78-9FC3-E24C0E191C1F}" sibTransId="{797F6F40-4966-4FD2-82EA-ED34C5593537}"/>
    <dgm:cxn modelId="{18EB7D7D-168D-460A-AD42-864FC6E44539}" type="presOf" srcId="{3446FBB1-87C3-4B5B-893B-367FC5199EF2}" destId="{485C63B5-31AF-4F42-B042-F37E9C393B7C}" srcOrd="0" destOrd="0" presId="urn:microsoft.com/office/officeart/2005/8/layout/hList3"/>
    <dgm:cxn modelId="{8D6520CD-5C85-4D24-BAC3-CCB7795F0D3E}" type="presParOf" srcId="{2BC98229-9905-4B8A-8859-A34F48CADA06}" destId="{485C63B5-31AF-4F42-B042-F37E9C393B7C}" srcOrd="0" destOrd="0" presId="urn:microsoft.com/office/officeart/2005/8/layout/hList3"/>
    <dgm:cxn modelId="{E624B0B8-BB96-4C53-8F39-DFC98BF60CE9}" type="presParOf" srcId="{2BC98229-9905-4B8A-8859-A34F48CADA06}" destId="{AE647310-A684-4BC9-81F2-5FCA4B60755B}" srcOrd="1" destOrd="0" presId="urn:microsoft.com/office/officeart/2005/8/layout/hList3"/>
    <dgm:cxn modelId="{812B4214-862A-417B-B9B0-0ABBDCD354BD}" type="presParOf" srcId="{AE647310-A684-4BC9-81F2-5FCA4B60755B}" destId="{34F9D012-9A63-4B81-8B1A-6296800446AA}" srcOrd="0" destOrd="0" presId="urn:microsoft.com/office/officeart/2005/8/layout/hList3"/>
    <dgm:cxn modelId="{755B9DB6-C91F-4EB8-8B58-84F35BA4DDD9}" type="presParOf" srcId="{AE647310-A684-4BC9-81F2-5FCA4B60755B}" destId="{066EADAF-F0F7-419B-B513-10F33BD2C1B1}" srcOrd="1" destOrd="0" presId="urn:microsoft.com/office/officeart/2005/8/layout/hList3"/>
    <dgm:cxn modelId="{E6013293-9D82-4095-A85C-6BF8E7E5534B}" type="presParOf" srcId="{AE647310-A684-4BC9-81F2-5FCA4B60755B}" destId="{7556EE2D-521E-40FD-BA00-74524B4FBE65}" srcOrd="2" destOrd="0" presId="urn:microsoft.com/office/officeart/2005/8/layout/hList3"/>
    <dgm:cxn modelId="{1332206F-82D9-4A4A-AE84-5C5951050987}" type="presParOf" srcId="{2BC98229-9905-4B8A-8859-A34F48CADA06}" destId="{E1BD711B-E9DF-4EC8-813A-27A8DC906A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C44986-9646-40B3-845B-E9F260B7A59C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794A27A7-0812-4FDA-B9C2-BE2836E6FF6A}">
      <dgm:prSet phldrT="[Text]" custT="1"/>
      <dgm:spPr/>
      <dgm:t>
        <a:bodyPr/>
        <a:lstStyle/>
        <a:p>
          <a:r>
            <a:rPr lang="es-EC" sz="2000" b="1" dirty="0" smtClean="0"/>
            <a:t>El Líder</a:t>
          </a:r>
          <a:endParaRPr lang="es-EC" sz="2000" b="1" dirty="0"/>
        </a:p>
      </dgm:t>
    </dgm:pt>
    <dgm:pt modelId="{2A274318-7CF4-4CC4-935D-5F2EEC145EE8}" type="parTrans" cxnId="{A8B3EB9E-003E-487A-9BBE-A4338E8D193A}">
      <dgm:prSet/>
      <dgm:spPr/>
      <dgm:t>
        <a:bodyPr/>
        <a:lstStyle/>
        <a:p>
          <a:endParaRPr lang="es-EC"/>
        </a:p>
      </dgm:t>
    </dgm:pt>
    <dgm:pt modelId="{6F13C75B-6C77-4642-9B33-EEACA973C047}" type="sibTrans" cxnId="{A8B3EB9E-003E-487A-9BBE-A4338E8D193A}">
      <dgm:prSet/>
      <dgm:spPr/>
      <dgm:t>
        <a:bodyPr/>
        <a:lstStyle/>
        <a:p>
          <a:endParaRPr lang="es-EC"/>
        </a:p>
      </dgm:t>
    </dgm:pt>
    <dgm:pt modelId="{986970BB-A5FE-43A1-9F33-E64BF38E2F1E}">
      <dgm:prSet phldrT="[Text]" custT="1"/>
      <dgm:spPr/>
      <dgm:t>
        <a:bodyPr/>
        <a:lstStyle/>
        <a:p>
          <a:r>
            <a:rPr lang="es-EC" sz="2000" b="1" dirty="0" smtClean="0"/>
            <a:t>La situación</a:t>
          </a:r>
          <a:endParaRPr lang="es-EC" sz="2000" b="1" dirty="0"/>
        </a:p>
      </dgm:t>
    </dgm:pt>
    <dgm:pt modelId="{27DA6A3D-FF48-4E96-B753-767DA30E67A8}" type="parTrans" cxnId="{9F7E28C8-7DC5-4272-A05D-4A1D5C2C4145}">
      <dgm:prSet/>
      <dgm:spPr/>
      <dgm:t>
        <a:bodyPr/>
        <a:lstStyle/>
        <a:p>
          <a:endParaRPr lang="es-EC"/>
        </a:p>
      </dgm:t>
    </dgm:pt>
    <dgm:pt modelId="{59C07914-92B0-4A9D-876A-40DC674ECAC4}" type="sibTrans" cxnId="{9F7E28C8-7DC5-4272-A05D-4A1D5C2C4145}">
      <dgm:prSet/>
      <dgm:spPr/>
      <dgm:t>
        <a:bodyPr/>
        <a:lstStyle/>
        <a:p>
          <a:endParaRPr lang="es-EC"/>
        </a:p>
      </dgm:t>
    </dgm:pt>
    <dgm:pt modelId="{4A06EBC9-BA00-42A1-B59F-D8B6FA733B2C}">
      <dgm:prSet phldrT="[Text]" custT="1"/>
      <dgm:spPr/>
      <dgm:t>
        <a:bodyPr/>
        <a:lstStyle/>
        <a:p>
          <a:r>
            <a:rPr lang="es-EC" sz="2000" b="1" dirty="0" smtClean="0"/>
            <a:t>La </a:t>
          </a:r>
          <a:r>
            <a:rPr lang="es-EC" sz="2000" b="1" dirty="0" err="1" smtClean="0"/>
            <a:t>comunicacion</a:t>
          </a:r>
          <a:endParaRPr lang="es-EC" sz="2000" b="1" dirty="0"/>
        </a:p>
      </dgm:t>
    </dgm:pt>
    <dgm:pt modelId="{085DA01B-2C30-4DF4-8060-8AABFEFBC15F}" type="parTrans" cxnId="{91F22D9C-C132-4989-A0AE-9D1E55D0F124}">
      <dgm:prSet/>
      <dgm:spPr/>
      <dgm:t>
        <a:bodyPr/>
        <a:lstStyle/>
        <a:p>
          <a:endParaRPr lang="es-EC"/>
        </a:p>
      </dgm:t>
    </dgm:pt>
    <dgm:pt modelId="{4E4AA3B0-EA9B-4FA4-A84E-ACC4F011A503}" type="sibTrans" cxnId="{91F22D9C-C132-4989-A0AE-9D1E55D0F124}">
      <dgm:prSet/>
      <dgm:spPr/>
      <dgm:t>
        <a:bodyPr/>
        <a:lstStyle/>
        <a:p>
          <a:endParaRPr lang="es-EC"/>
        </a:p>
      </dgm:t>
    </dgm:pt>
    <dgm:pt modelId="{9AA6298B-1AE2-486F-B075-90FE0DDCA087}">
      <dgm:prSet phldrT="[Text]" custT="1"/>
      <dgm:spPr/>
      <dgm:t>
        <a:bodyPr/>
        <a:lstStyle/>
        <a:p>
          <a:r>
            <a:rPr lang="es-EC" sz="2000" b="1" dirty="0" smtClean="0"/>
            <a:t>Los subordinados</a:t>
          </a:r>
          <a:endParaRPr lang="es-EC" sz="2000" b="1" dirty="0"/>
        </a:p>
      </dgm:t>
    </dgm:pt>
    <dgm:pt modelId="{320A8315-8F7C-4E6E-AE04-68DAE2EB0904}" type="parTrans" cxnId="{20FA4571-5B66-46D8-86B1-8F2FD8A80A87}">
      <dgm:prSet/>
      <dgm:spPr/>
      <dgm:t>
        <a:bodyPr/>
        <a:lstStyle/>
        <a:p>
          <a:endParaRPr lang="es-EC"/>
        </a:p>
      </dgm:t>
    </dgm:pt>
    <dgm:pt modelId="{F3D92F8F-FA88-464B-B3F5-1753833F10EF}" type="sibTrans" cxnId="{20FA4571-5B66-46D8-86B1-8F2FD8A80A87}">
      <dgm:prSet/>
      <dgm:spPr/>
      <dgm:t>
        <a:bodyPr/>
        <a:lstStyle/>
        <a:p>
          <a:endParaRPr lang="es-EC"/>
        </a:p>
      </dgm:t>
    </dgm:pt>
    <dgm:pt modelId="{EFF70199-0F31-414D-A005-9DE2F1D5CD7F}" type="pres">
      <dgm:prSet presAssocID="{D7C44986-9646-40B3-845B-E9F260B7A59C}" presName="diagram" presStyleCnt="0">
        <dgm:presLayoutVars>
          <dgm:dir/>
          <dgm:animLvl val="lvl"/>
          <dgm:resizeHandles val="exact"/>
        </dgm:presLayoutVars>
      </dgm:prSet>
      <dgm:spPr/>
    </dgm:pt>
    <dgm:pt modelId="{74CDA00E-E6D9-4491-9C26-F7C56E491A56}" type="pres">
      <dgm:prSet presAssocID="{794A27A7-0812-4FDA-B9C2-BE2836E6FF6A}" presName="compNode" presStyleCnt="0"/>
      <dgm:spPr/>
    </dgm:pt>
    <dgm:pt modelId="{45CAEB00-F565-4AC0-A005-4E40DDFFA36F}" type="pres">
      <dgm:prSet presAssocID="{794A27A7-0812-4FDA-B9C2-BE2836E6FF6A}" presName="childRect" presStyleLbl="bgAcc1" presStyleIdx="0" presStyleCnt="4" custScaleY="113696">
        <dgm:presLayoutVars>
          <dgm:bulletEnabled val="1"/>
        </dgm:presLayoutVars>
      </dgm:prSet>
      <dgm:spPr/>
    </dgm:pt>
    <dgm:pt modelId="{6EBEEA8B-2EC9-4845-ABBB-491254D46D38}" type="pres">
      <dgm:prSet presAssocID="{794A27A7-0812-4FDA-B9C2-BE2836E6FF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95D3BD-D019-48B3-95FA-A30661B4B55B}" type="pres">
      <dgm:prSet presAssocID="{794A27A7-0812-4FDA-B9C2-BE2836E6FF6A}" presName="parentRect" presStyleLbl="alignNode1" presStyleIdx="0" presStyleCnt="4" custScaleY="68867"/>
      <dgm:spPr/>
      <dgm:t>
        <a:bodyPr/>
        <a:lstStyle/>
        <a:p>
          <a:endParaRPr lang="es-EC"/>
        </a:p>
      </dgm:t>
    </dgm:pt>
    <dgm:pt modelId="{A5355DDC-8F76-443D-8CE4-7C417724727A}" type="pres">
      <dgm:prSet presAssocID="{794A27A7-0812-4FDA-B9C2-BE2836E6FF6A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57FD36-2AB8-46C3-8828-65B81F1AEAF9}" type="pres">
      <dgm:prSet presAssocID="{6F13C75B-6C77-4642-9B33-EEACA973C04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7F72F6D-A02D-4FFC-960D-BD194B463FBD}" type="pres">
      <dgm:prSet presAssocID="{9AA6298B-1AE2-486F-B075-90FE0DDCA087}" presName="compNode" presStyleCnt="0"/>
      <dgm:spPr/>
    </dgm:pt>
    <dgm:pt modelId="{C2E94FDD-EBF6-4A95-ADD5-7C6295B523B2}" type="pres">
      <dgm:prSet presAssocID="{9AA6298B-1AE2-486F-B075-90FE0DDCA087}" presName="childRect" presStyleLbl="bgAcc1" presStyleIdx="1" presStyleCnt="4" custScaleY="113696">
        <dgm:presLayoutVars>
          <dgm:bulletEnabled val="1"/>
        </dgm:presLayoutVars>
      </dgm:prSet>
      <dgm:spPr/>
    </dgm:pt>
    <dgm:pt modelId="{362AE66A-12C1-43DF-B245-2EB89390FE6A}" type="pres">
      <dgm:prSet presAssocID="{9AA6298B-1AE2-486F-B075-90FE0DDCA0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6811AF-C266-4648-9BC3-C80565045EB9}" type="pres">
      <dgm:prSet presAssocID="{9AA6298B-1AE2-486F-B075-90FE0DDCA087}" presName="parentRect" presStyleLbl="alignNode1" presStyleIdx="1" presStyleCnt="4" custScaleY="68867"/>
      <dgm:spPr/>
      <dgm:t>
        <a:bodyPr/>
        <a:lstStyle/>
        <a:p>
          <a:endParaRPr lang="es-EC"/>
        </a:p>
      </dgm:t>
    </dgm:pt>
    <dgm:pt modelId="{15C5B289-0661-4C5D-AF25-62110F8C7FE2}" type="pres">
      <dgm:prSet presAssocID="{9AA6298B-1AE2-486F-B075-90FE0DDCA087}" presName="adorn" presStyleLbl="fgAccFollowNode1" presStyleIdx="1" presStyleCnt="4" custScaleX="110438" custScaleY="1108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6B4FAD-7621-4917-BB92-9CB3A8153029}" type="pres">
      <dgm:prSet presAssocID="{F3D92F8F-FA88-464B-B3F5-1753833F10E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CE332D1-A595-4EDC-9459-255FD14E930A}" type="pres">
      <dgm:prSet presAssocID="{986970BB-A5FE-43A1-9F33-E64BF38E2F1E}" presName="compNode" presStyleCnt="0"/>
      <dgm:spPr/>
    </dgm:pt>
    <dgm:pt modelId="{AF981F35-CF40-4261-AB78-2C82F292A8FA}" type="pres">
      <dgm:prSet presAssocID="{986970BB-A5FE-43A1-9F33-E64BF38E2F1E}" presName="childRect" presStyleLbl="bgAcc1" presStyleIdx="2" presStyleCnt="4" custScaleY="113696">
        <dgm:presLayoutVars>
          <dgm:bulletEnabled val="1"/>
        </dgm:presLayoutVars>
      </dgm:prSet>
      <dgm:spPr/>
    </dgm:pt>
    <dgm:pt modelId="{DDB38AAF-6CCF-44AE-8EAA-04AEE511EA40}" type="pres">
      <dgm:prSet presAssocID="{986970BB-A5FE-43A1-9F33-E64BF38E2F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644F85-BB6F-48EE-9240-ECD8562F4E04}" type="pres">
      <dgm:prSet presAssocID="{986970BB-A5FE-43A1-9F33-E64BF38E2F1E}" presName="parentRect" presStyleLbl="alignNode1" presStyleIdx="2" presStyleCnt="4" custScaleY="68867"/>
      <dgm:spPr/>
      <dgm:t>
        <a:bodyPr/>
        <a:lstStyle/>
        <a:p>
          <a:endParaRPr lang="es-EC"/>
        </a:p>
      </dgm:t>
    </dgm:pt>
    <dgm:pt modelId="{15EB81DE-0DB3-4810-B263-C029DC8CF0F2}" type="pres">
      <dgm:prSet presAssocID="{986970BB-A5FE-43A1-9F33-E64BF38E2F1E}" presName="adorn" presStyleLbl="fgAccFollowNode1" presStyleIdx="2" presStyleCnt="4" custScaleX="110438" custScaleY="1108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C6D528-15A9-41D8-BCC7-83418B41F6C7}" type="pres">
      <dgm:prSet presAssocID="{59C07914-92B0-4A9D-876A-40DC674ECAC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EDF26AD-8A56-455C-8E9F-2038CE944882}" type="pres">
      <dgm:prSet presAssocID="{4A06EBC9-BA00-42A1-B59F-D8B6FA733B2C}" presName="compNode" presStyleCnt="0"/>
      <dgm:spPr/>
    </dgm:pt>
    <dgm:pt modelId="{4B3806B3-B3F1-4B44-9C19-C9F4A67DCAC3}" type="pres">
      <dgm:prSet presAssocID="{4A06EBC9-BA00-42A1-B59F-D8B6FA733B2C}" presName="childRect" presStyleLbl="bgAcc1" presStyleIdx="3" presStyleCnt="4" custScaleY="113696">
        <dgm:presLayoutVars>
          <dgm:bulletEnabled val="1"/>
        </dgm:presLayoutVars>
      </dgm:prSet>
      <dgm:spPr/>
    </dgm:pt>
    <dgm:pt modelId="{24CFEBEE-1737-41DD-962F-C33CC1380396}" type="pres">
      <dgm:prSet presAssocID="{4A06EBC9-BA00-42A1-B59F-D8B6FA733B2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59CCC7-86F5-4FD2-8E76-0C6C79C30077}" type="pres">
      <dgm:prSet presAssocID="{4A06EBC9-BA00-42A1-B59F-D8B6FA733B2C}" presName="parentRect" presStyleLbl="alignNode1" presStyleIdx="3" presStyleCnt="4" custScaleY="68867"/>
      <dgm:spPr/>
      <dgm:t>
        <a:bodyPr/>
        <a:lstStyle/>
        <a:p>
          <a:endParaRPr lang="es-EC"/>
        </a:p>
      </dgm:t>
    </dgm:pt>
    <dgm:pt modelId="{F8AC74B7-FBF0-4A5B-A6CC-EFD7594E42A4}" type="pres">
      <dgm:prSet presAssocID="{4A06EBC9-BA00-42A1-B59F-D8B6FA733B2C}" presName="adorn" presStyleLbl="fgAccFollowNode1" presStyleIdx="3" presStyleCnt="4" custScaleX="110438" custScaleY="11084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1F22D9C-C132-4989-A0AE-9D1E55D0F124}" srcId="{D7C44986-9646-40B3-845B-E9F260B7A59C}" destId="{4A06EBC9-BA00-42A1-B59F-D8B6FA733B2C}" srcOrd="3" destOrd="0" parTransId="{085DA01B-2C30-4DF4-8060-8AABFEFBC15F}" sibTransId="{4E4AA3B0-EA9B-4FA4-A84E-ACC4F011A503}"/>
    <dgm:cxn modelId="{A8B3EB9E-003E-487A-9BBE-A4338E8D193A}" srcId="{D7C44986-9646-40B3-845B-E9F260B7A59C}" destId="{794A27A7-0812-4FDA-B9C2-BE2836E6FF6A}" srcOrd="0" destOrd="0" parTransId="{2A274318-7CF4-4CC4-935D-5F2EEC145EE8}" sibTransId="{6F13C75B-6C77-4642-9B33-EEACA973C047}"/>
    <dgm:cxn modelId="{6A66FF0A-F3BA-4AC9-A697-6A32ED1F2BC1}" type="presOf" srcId="{9AA6298B-1AE2-486F-B075-90FE0DDCA087}" destId="{362AE66A-12C1-43DF-B245-2EB89390FE6A}" srcOrd="0" destOrd="0" presId="urn:microsoft.com/office/officeart/2005/8/layout/bList2#2"/>
    <dgm:cxn modelId="{EA4F6583-90F3-4782-AE3E-06292E96CDD0}" type="presOf" srcId="{9AA6298B-1AE2-486F-B075-90FE0DDCA087}" destId="{746811AF-C266-4648-9BC3-C80565045EB9}" srcOrd="1" destOrd="0" presId="urn:microsoft.com/office/officeart/2005/8/layout/bList2#2"/>
    <dgm:cxn modelId="{6D7C9C33-9E1B-4F53-86AF-48CFED0DB16D}" type="presOf" srcId="{794A27A7-0812-4FDA-B9C2-BE2836E6FF6A}" destId="{7C95D3BD-D019-48B3-95FA-A30661B4B55B}" srcOrd="1" destOrd="0" presId="urn:microsoft.com/office/officeart/2005/8/layout/bList2#2"/>
    <dgm:cxn modelId="{7A829E07-76D5-49DA-A519-454BF9B9F993}" type="presOf" srcId="{794A27A7-0812-4FDA-B9C2-BE2836E6FF6A}" destId="{6EBEEA8B-2EC9-4845-ABBB-491254D46D38}" srcOrd="0" destOrd="0" presId="urn:microsoft.com/office/officeart/2005/8/layout/bList2#2"/>
    <dgm:cxn modelId="{B9F45BB3-F27C-47A4-81D5-599632158647}" type="presOf" srcId="{D7C44986-9646-40B3-845B-E9F260B7A59C}" destId="{EFF70199-0F31-414D-A005-9DE2F1D5CD7F}" srcOrd="0" destOrd="0" presId="urn:microsoft.com/office/officeart/2005/8/layout/bList2#2"/>
    <dgm:cxn modelId="{C3F20EF5-4142-40D6-9707-FA3763AC236F}" type="presOf" srcId="{F3D92F8F-FA88-464B-B3F5-1753833F10EF}" destId="{E66B4FAD-7621-4917-BB92-9CB3A8153029}" srcOrd="0" destOrd="0" presId="urn:microsoft.com/office/officeart/2005/8/layout/bList2#2"/>
    <dgm:cxn modelId="{56ED1A41-AA53-43A0-AFE3-9D2A07B01654}" type="presOf" srcId="{986970BB-A5FE-43A1-9F33-E64BF38E2F1E}" destId="{4A644F85-BB6F-48EE-9240-ECD8562F4E04}" srcOrd="1" destOrd="0" presId="urn:microsoft.com/office/officeart/2005/8/layout/bList2#2"/>
    <dgm:cxn modelId="{AF74751D-273B-4E71-AF38-CF138E0BB605}" type="presOf" srcId="{4A06EBC9-BA00-42A1-B59F-D8B6FA733B2C}" destId="{BE59CCC7-86F5-4FD2-8E76-0C6C79C30077}" srcOrd="1" destOrd="0" presId="urn:microsoft.com/office/officeart/2005/8/layout/bList2#2"/>
    <dgm:cxn modelId="{46A5833A-71A8-4BDE-9A23-B0CEF17175D4}" type="presOf" srcId="{59C07914-92B0-4A9D-876A-40DC674ECAC4}" destId="{0AC6D528-15A9-41D8-BCC7-83418B41F6C7}" srcOrd="0" destOrd="0" presId="urn:microsoft.com/office/officeart/2005/8/layout/bList2#2"/>
    <dgm:cxn modelId="{EE861842-C39F-4358-8E95-BAA81B806793}" type="presOf" srcId="{6F13C75B-6C77-4642-9B33-EEACA973C047}" destId="{0C57FD36-2AB8-46C3-8828-65B81F1AEAF9}" srcOrd="0" destOrd="0" presId="urn:microsoft.com/office/officeart/2005/8/layout/bList2#2"/>
    <dgm:cxn modelId="{514DCDB3-FDDF-4F9A-8F05-67FCFED57ADA}" type="presOf" srcId="{4A06EBC9-BA00-42A1-B59F-D8B6FA733B2C}" destId="{24CFEBEE-1737-41DD-962F-C33CC1380396}" srcOrd="0" destOrd="0" presId="urn:microsoft.com/office/officeart/2005/8/layout/bList2#2"/>
    <dgm:cxn modelId="{20FA4571-5B66-46D8-86B1-8F2FD8A80A87}" srcId="{D7C44986-9646-40B3-845B-E9F260B7A59C}" destId="{9AA6298B-1AE2-486F-B075-90FE0DDCA087}" srcOrd="1" destOrd="0" parTransId="{320A8315-8F7C-4E6E-AE04-68DAE2EB0904}" sibTransId="{F3D92F8F-FA88-464B-B3F5-1753833F10EF}"/>
    <dgm:cxn modelId="{599D6EA6-046B-4843-B59B-0C959575B2E1}" type="presOf" srcId="{986970BB-A5FE-43A1-9F33-E64BF38E2F1E}" destId="{DDB38AAF-6CCF-44AE-8EAA-04AEE511EA40}" srcOrd="0" destOrd="0" presId="urn:microsoft.com/office/officeart/2005/8/layout/bList2#2"/>
    <dgm:cxn modelId="{9F7E28C8-7DC5-4272-A05D-4A1D5C2C4145}" srcId="{D7C44986-9646-40B3-845B-E9F260B7A59C}" destId="{986970BB-A5FE-43A1-9F33-E64BF38E2F1E}" srcOrd="2" destOrd="0" parTransId="{27DA6A3D-FF48-4E96-B753-767DA30E67A8}" sibTransId="{59C07914-92B0-4A9D-876A-40DC674ECAC4}"/>
    <dgm:cxn modelId="{DC1200D5-B581-4655-A2B5-D1ED4C00A899}" type="presParOf" srcId="{EFF70199-0F31-414D-A005-9DE2F1D5CD7F}" destId="{74CDA00E-E6D9-4491-9C26-F7C56E491A56}" srcOrd="0" destOrd="0" presId="urn:microsoft.com/office/officeart/2005/8/layout/bList2#2"/>
    <dgm:cxn modelId="{8CEA4F56-5C6A-4B2B-AD32-081AA4B7D4A7}" type="presParOf" srcId="{74CDA00E-E6D9-4491-9C26-F7C56E491A56}" destId="{45CAEB00-F565-4AC0-A005-4E40DDFFA36F}" srcOrd="0" destOrd="0" presId="urn:microsoft.com/office/officeart/2005/8/layout/bList2#2"/>
    <dgm:cxn modelId="{13740F2F-9C88-443D-B54A-2C83AAADE9A0}" type="presParOf" srcId="{74CDA00E-E6D9-4491-9C26-F7C56E491A56}" destId="{6EBEEA8B-2EC9-4845-ABBB-491254D46D38}" srcOrd="1" destOrd="0" presId="urn:microsoft.com/office/officeart/2005/8/layout/bList2#2"/>
    <dgm:cxn modelId="{5EB2CF6F-6AC5-4C8D-AA4F-5DB5C8F10BB7}" type="presParOf" srcId="{74CDA00E-E6D9-4491-9C26-F7C56E491A56}" destId="{7C95D3BD-D019-48B3-95FA-A30661B4B55B}" srcOrd="2" destOrd="0" presId="urn:microsoft.com/office/officeart/2005/8/layout/bList2#2"/>
    <dgm:cxn modelId="{1E659219-0394-4279-B2C7-A430851055E6}" type="presParOf" srcId="{74CDA00E-E6D9-4491-9C26-F7C56E491A56}" destId="{A5355DDC-8F76-443D-8CE4-7C417724727A}" srcOrd="3" destOrd="0" presId="urn:microsoft.com/office/officeart/2005/8/layout/bList2#2"/>
    <dgm:cxn modelId="{37ACC934-F644-4E4F-A06D-DC9A63925B05}" type="presParOf" srcId="{EFF70199-0F31-414D-A005-9DE2F1D5CD7F}" destId="{0C57FD36-2AB8-46C3-8828-65B81F1AEAF9}" srcOrd="1" destOrd="0" presId="urn:microsoft.com/office/officeart/2005/8/layout/bList2#2"/>
    <dgm:cxn modelId="{A13E8857-7EC2-4F28-AF41-90D0783B2C6B}" type="presParOf" srcId="{EFF70199-0F31-414D-A005-9DE2F1D5CD7F}" destId="{67F72F6D-A02D-4FFC-960D-BD194B463FBD}" srcOrd="2" destOrd="0" presId="urn:microsoft.com/office/officeart/2005/8/layout/bList2#2"/>
    <dgm:cxn modelId="{9EB65E07-C327-45BB-AEFA-0B5D47AF9085}" type="presParOf" srcId="{67F72F6D-A02D-4FFC-960D-BD194B463FBD}" destId="{C2E94FDD-EBF6-4A95-ADD5-7C6295B523B2}" srcOrd="0" destOrd="0" presId="urn:microsoft.com/office/officeart/2005/8/layout/bList2#2"/>
    <dgm:cxn modelId="{88E0BF40-A037-42BD-BD2D-C5F29004E562}" type="presParOf" srcId="{67F72F6D-A02D-4FFC-960D-BD194B463FBD}" destId="{362AE66A-12C1-43DF-B245-2EB89390FE6A}" srcOrd="1" destOrd="0" presId="urn:microsoft.com/office/officeart/2005/8/layout/bList2#2"/>
    <dgm:cxn modelId="{3753FD46-CD84-4F5A-A8DE-0ECE9814255C}" type="presParOf" srcId="{67F72F6D-A02D-4FFC-960D-BD194B463FBD}" destId="{746811AF-C266-4648-9BC3-C80565045EB9}" srcOrd="2" destOrd="0" presId="urn:microsoft.com/office/officeart/2005/8/layout/bList2#2"/>
    <dgm:cxn modelId="{D7718AD6-7EB5-438B-8E1C-6ABF789891A4}" type="presParOf" srcId="{67F72F6D-A02D-4FFC-960D-BD194B463FBD}" destId="{15C5B289-0661-4C5D-AF25-62110F8C7FE2}" srcOrd="3" destOrd="0" presId="urn:microsoft.com/office/officeart/2005/8/layout/bList2#2"/>
    <dgm:cxn modelId="{EA184913-9FCB-4A91-8B88-B4A36B92568A}" type="presParOf" srcId="{EFF70199-0F31-414D-A005-9DE2F1D5CD7F}" destId="{E66B4FAD-7621-4917-BB92-9CB3A8153029}" srcOrd="3" destOrd="0" presId="urn:microsoft.com/office/officeart/2005/8/layout/bList2#2"/>
    <dgm:cxn modelId="{39B23A98-D496-4F25-B976-CA601AC6DD32}" type="presParOf" srcId="{EFF70199-0F31-414D-A005-9DE2F1D5CD7F}" destId="{2CE332D1-A595-4EDC-9459-255FD14E930A}" srcOrd="4" destOrd="0" presId="urn:microsoft.com/office/officeart/2005/8/layout/bList2#2"/>
    <dgm:cxn modelId="{94610696-B692-4612-9AF4-7CF020C4D84F}" type="presParOf" srcId="{2CE332D1-A595-4EDC-9459-255FD14E930A}" destId="{AF981F35-CF40-4261-AB78-2C82F292A8FA}" srcOrd="0" destOrd="0" presId="urn:microsoft.com/office/officeart/2005/8/layout/bList2#2"/>
    <dgm:cxn modelId="{DEC97481-6AC6-43CC-80D0-8805EB9B3F5D}" type="presParOf" srcId="{2CE332D1-A595-4EDC-9459-255FD14E930A}" destId="{DDB38AAF-6CCF-44AE-8EAA-04AEE511EA40}" srcOrd="1" destOrd="0" presId="urn:microsoft.com/office/officeart/2005/8/layout/bList2#2"/>
    <dgm:cxn modelId="{7CB45924-F159-4CED-A2A6-940549799C61}" type="presParOf" srcId="{2CE332D1-A595-4EDC-9459-255FD14E930A}" destId="{4A644F85-BB6F-48EE-9240-ECD8562F4E04}" srcOrd="2" destOrd="0" presId="urn:microsoft.com/office/officeart/2005/8/layout/bList2#2"/>
    <dgm:cxn modelId="{77590B8D-E540-4F03-BBE4-AC48CF3892EC}" type="presParOf" srcId="{2CE332D1-A595-4EDC-9459-255FD14E930A}" destId="{15EB81DE-0DB3-4810-B263-C029DC8CF0F2}" srcOrd="3" destOrd="0" presId="urn:microsoft.com/office/officeart/2005/8/layout/bList2#2"/>
    <dgm:cxn modelId="{76CEADD9-36E3-4BBB-8FE5-B6AD994E3476}" type="presParOf" srcId="{EFF70199-0F31-414D-A005-9DE2F1D5CD7F}" destId="{0AC6D528-15A9-41D8-BCC7-83418B41F6C7}" srcOrd="5" destOrd="0" presId="urn:microsoft.com/office/officeart/2005/8/layout/bList2#2"/>
    <dgm:cxn modelId="{FFB8EA9C-DC55-4D64-9878-B6A5944B5266}" type="presParOf" srcId="{EFF70199-0F31-414D-A005-9DE2F1D5CD7F}" destId="{9EDF26AD-8A56-455C-8E9F-2038CE944882}" srcOrd="6" destOrd="0" presId="urn:microsoft.com/office/officeart/2005/8/layout/bList2#2"/>
    <dgm:cxn modelId="{CD611AE3-6A4B-4FE6-840C-71BC9E28F2F2}" type="presParOf" srcId="{9EDF26AD-8A56-455C-8E9F-2038CE944882}" destId="{4B3806B3-B3F1-4B44-9C19-C9F4A67DCAC3}" srcOrd="0" destOrd="0" presId="urn:microsoft.com/office/officeart/2005/8/layout/bList2#2"/>
    <dgm:cxn modelId="{2BD48A3B-BD96-43F7-B5F8-C08E5D6B02D5}" type="presParOf" srcId="{9EDF26AD-8A56-455C-8E9F-2038CE944882}" destId="{24CFEBEE-1737-41DD-962F-C33CC1380396}" srcOrd="1" destOrd="0" presId="urn:microsoft.com/office/officeart/2005/8/layout/bList2#2"/>
    <dgm:cxn modelId="{0436B949-94FF-4A84-A44C-BE0A5996CAF8}" type="presParOf" srcId="{9EDF26AD-8A56-455C-8E9F-2038CE944882}" destId="{BE59CCC7-86F5-4FD2-8E76-0C6C79C30077}" srcOrd="2" destOrd="0" presId="urn:microsoft.com/office/officeart/2005/8/layout/bList2#2"/>
    <dgm:cxn modelId="{224BABB5-1D58-4347-AF5A-1F3B3EE190A6}" type="presParOf" srcId="{9EDF26AD-8A56-455C-8E9F-2038CE944882}" destId="{F8AC74B7-FBF0-4A5B-A6CC-EFD7594E42A4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C1B2B2-D9A2-426E-960F-1380603DC0CB}" type="doc">
      <dgm:prSet loTypeId="urn:microsoft.com/office/officeart/2005/8/layout/arrow2" loCatId="process" qsTypeId="urn:microsoft.com/office/officeart/2005/8/quickstyle/3d9" qsCatId="3D" csTypeId="urn:microsoft.com/office/officeart/2005/8/colors/accent3_1" csCatId="accent3" phldr="1"/>
      <dgm:spPr/>
    </dgm:pt>
    <dgm:pt modelId="{04024ABE-68FD-4D87-8A4D-FD2B874AE785}">
      <dgm:prSet phldrT="[Text]" custT="1"/>
      <dgm:spPr/>
      <dgm:t>
        <a:bodyPr/>
        <a:lstStyle/>
        <a:p>
          <a:r>
            <a:rPr lang="es-EC" sz="3000" dirty="0" smtClean="0"/>
            <a:t>Castigos</a:t>
          </a:r>
          <a:endParaRPr lang="es-EC" sz="3000" dirty="0"/>
        </a:p>
      </dgm:t>
    </dgm:pt>
    <dgm:pt modelId="{7790D3A4-982D-43FB-B03A-5B3FDAEB21AC}" type="parTrans" cxnId="{002E6F28-9B5D-4E93-9276-A77FF3DB293B}">
      <dgm:prSet/>
      <dgm:spPr/>
      <dgm:t>
        <a:bodyPr/>
        <a:lstStyle/>
        <a:p>
          <a:endParaRPr lang="es-EC" sz="3000">
            <a:solidFill>
              <a:srgbClr val="FFC000"/>
            </a:solidFill>
          </a:endParaRPr>
        </a:p>
      </dgm:t>
    </dgm:pt>
    <dgm:pt modelId="{57A37001-AEE1-4915-BC82-21629F7C3FFE}" type="sibTrans" cxnId="{002E6F28-9B5D-4E93-9276-A77FF3DB293B}">
      <dgm:prSet/>
      <dgm:spPr/>
      <dgm:t>
        <a:bodyPr/>
        <a:lstStyle/>
        <a:p>
          <a:endParaRPr lang="es-EC" sz="3000">
            <a:solidFill>
              <a:srgbClr val="FFC000"/>
            </a:solidFill>
          </a:endParaRPr>
        </a:p>
      </dgm:t>
    </dgm:pt>
    <dgm:pt modelId="{13AFA1F1-F5AC-4F5E-A909-68C571772B77}">
      <dgm:prSet phldrT="[Text]" custT="1"/>
      <dgm:spPr/>
      <dgm:t>
        <a:bodyPr/>
        <a:lstStyle/>
        <a:p>
          <a:r>
            <a:rPr lang="es-EC" sz="3000" dirty="0" smtClean="0"/>
            <a:t>Recompensas</a:t>
          </a:r>
          <a:endParaRPr lang="es-EC" sz="3000" dirty="0"/>
        </a:p>
      </dgm:t>
    </dgm:pt>
    <dgm:pt modelId="{2A882B1E-707D-4609-A7F5-9DFCBE721685}" type="parTrans" cxnId="{A031F3F0-C63A-4594-A373-6F132C5962C8}">
      <dgm:prSet/>
      <dgm:spPr/>
      <dgm:t>
        <a:bodyPr/>
        <a:lstStyle/>
        <a:p>
          <a:endParaRPr lang="es-EC" sz="3000">
            <a:solidFill>
              <a:srgbClr val="FFC000"/>
            </a:solidFill>
          </a:endParaRPr>
        </a:p>
      </dgm:t>
    </dgm:pt>
    <dgm:pt modelId="{2A61C3EC-4266-470B-8220-CB2B780A1871}" type="sibTrans" cxnId="{A031F3F0-C63A-4594-A373-6F132C5962C8}">
      <dgm:prSet/>
      <dgm:spPr/>
      <dgm:t>
        <a:bodyPr/>
        <a:lstStyle/>
        <a:p>
          <a:endParaRPr lang="es-EC" sz="3000">
            <a:solidFill>
              <a:srgbClr val="FFC000"/>
            </a:solidFill>
          </a:endParaRPr>
        </a:p>
      </dgm:t>
    </dgm:pt>
    <dgm:pt modelId="{EC95D472-F248-40F8-A91F-15729DD62590}">
      <dgm:prSet phldrT="[Text]" custT="1"/>
      <dgm:spPr/>
      <dgm:t>
        <a:bodyPr/>
        <a:lstStyle/>
        <a:p>
          <a:endParaRPr lang="es-EC" sz="3000" dirty="0">
            <a:solidFill>
              <a:srgbClr val="FFC000"/>
            </a:solidFill>
          </a:endParaRPr>
        </a:p>
      </dgm:t>
    </dgm:pt>
    <dgm:pt modelId="{E10D8892-9134-4544-8740-AD401BC5C527}" type="sibTrans" cxnId="{FD1181DB-2064-4D2C-9E83-6D4E38764277}">
      <dgm:prSet/>
      <dgm:spPr/>
      <dgm:t>
        <a:bodyPr/>
        <a:lstStyle/>
        <a:p>
          <a:endParaRPr lang="es-EC" sz="3000">
            <a:solidFill>
              <a:srgbClr val="FFC000"/>
            </a:solidFill>
          </a:endParaRPr>
        </a:p>
      </dgm:t>
    </dgm:pt>
    <dgm:pt modelId="{1A425A3B-1095-4182-B297-D15F651EF700}" type="parTrans" cxnId="{FD1181DB-2064-4D2C-9E83-6D4E38764277}">
      <dgm:prSet/>
      <dgm:spPr/>
      <dgm:t>
        <a:bodyPr/>
        <a:lstStyle/>
        <a:p>
          <a:endParaRPr lang="es-EC" sz="3000">
            <a:solidFill>
              <a:srgbClr val="FFC000"/>
            </a:solidFill>
          </a:endParaRPr>
        </a:p>
      </dgm:t>
    </dgm:pt>
    <dgm:pt modelId="{CEC5FF5C-9844-449B-B116-B07CB05E499C}" type="pres">
      <dgm:prSet presAssocID="{ABC1B2B2-D9A2-426E-960F-1380603DC0CB}" presName="arrowDiagram" presStyleCnt="0">
        <dgm:presLayoutVars>
          <dgm:chMax val="5"/>
          <dgm:dir/>
          <dgm:resizeHandles val="exact"/>
        </dgm:presLayoutVars>
      </dgm:prSet>
      <dgm:spPr/>
    </dgm:pt>
    <dgm:pt modelId="{B13F29A4-D5C5-41B5-85F4-657B7A1DD6A0}" type="pres">
      <dgm:prSet presAssocID="{ABC1B2B2-D9A2-426E-960F-1380603DC0CB}" presName="arrow" presStyleLbl="bgShp" presStyleIdx="0" presStyleCnt="1" custAng="476272" custScaleY="125283"/>
      <dgm:spPr/>
    </dgm:pt>
    <dgm:pt modelId="{56A7E31B-0C6D-4ACF-AD31-393C576F3F51}" type="pres">
      <dgm:prSet presAssocID="{ABC1B2B2-D9A2-426E-960F-1380603DC0CB}" presName="arrowDiagram3" presStyleCnt="0"/>
      <dgm:spPr/>
    </dgm:pt>
    <dgm:pt modelId="{689A8399-3CA2-4579-96F3-9F0CFDAEBC8D}" type="pres">
      <dgm:prSet presAssocID="{04024ABE-68FD-4D87-8A4D-FD2B874AE785}" presName="bullet3a" presStyleLbl="node1" presStyleIdx="0" presStyleCnt="3"/>
      <dgm:spPr/>
    </dgm:pt>
    <dgm:pt modelId="{705D8B5B-4F84-42C5-978B-61C738029BBA}" type="pres">
      <dgm:prSet presAssocID="{04024ABE-68FD-4D87-8A4D-FD2B874AE785}" presName="textBox3a" presStyleLbl="revTx" presStyleIdx="0" presStyleCnt="3" custScaleX="133274" custScaleY="41652" custLinFactNeighborX="-35351" custLinFactNeighborY="-2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A924A7-30C3-472B-BE0D-8A9EB5506101}" type="pres">
      <dgm:prSet presAssocID="{EC95D472-F248-40F8-A91F-15729DD62590}" presName="bullet3b" presStyleLbl="node1" presStyleIdx="1" presStyleCnt="3" custLinFactNeighborX="59100" custLinFactNeighborY="-52067"/>
      <dgm:spPr/>
    </dgm:pt>
    <dgm:pt modelId="{E4E36479-F1E5-467D-8264-CEE7A4EBA601}" type="pres">
      <dgm:prSet presAssocID="{EC95D472-F248-40F8-A91F-15729DD62590}" presName="textBox3b" presStyleLbl="revTx" presStyleIdx="1" presStyleCnt="3" custScaleX="120589" custScaleY="28633" custLinFactNeighborX="980" custLinFactNeighborY="-203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9CEBCD-3378-4DD4-9CEB-43B5710E860D}" type="pres">
      <dgm:prSet presAssocID="{13AFA1F1-F5AC-4F5E-A909-68C571772B77}" presName="bullet3c" presStyleLbl="node1" presStyleIdx="2" presStyleCnt="3"/>
      <dgm:spPr/>
    </dgm:pt>
    <dgm:pt modelId="{03C85C31-0917-44B4-A1CC-D5165171968D}" type="pres">
      <dgm:prSet presAssocID="{13AFA1F1-F5AC-4F5E-A909-68C571772B77}" presName="textBox3c" presStyleLbl="revTx" presStyleIdx="2" presStyleCnt="3" custAng="10800000" custFlipVert="1" custScaleX="136929" custScaleY="19058" custLinFactNeighborX="17034" custLinFactNeighborY="-315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3F080F-9405-4AA6-86E5-6344065928D5}" type="presOf" srcId="{04024ABE-68FD-4D87-8A4D-FD2B874AE785}" destId="{705D8B5B-4F84-42C5-978B-61C738029BBA}" srcOrd="0" destOrd="0" presId="urn:microsoft.com/office/officeart/2005/8/layout/arrow2"/>
    <dgm:cxn modelId="{E63D4F34-27E9-40E6-AD57-82219D459FF0}" type="presOf" srcId="{ABC1B2B2-D9A2-426E-960F-1380603DC0CB}" destId="{CEC5FF5C-9844-449B-B116-B07CB05E499C}" srcOrd="0" destOrd="0" presId="urn:microsoft.com/office/officeart/2005/8/layout/arrow2"/>
    <dgm:cxn modelId="{FD1181DB-2064-4D2C-9E83-6D4E38764277}" srcId="{ABC1B2B2-D9A2-426E-960F-1380603DC0CB}" destId="{EC95D472-F248-40F8-A91F-15729DD62590}" srcOrd="1" destOrd="0" parTransId="{1A425A3B-1095-4182-B297-D15F651EF700}" sibTransId="{E10D8892-9134-4544-8740-AD401BC5C527}"/>
    <dgm:cxn modelId="{6E2EDE7F-7A71-44CE-80B0-D89E6735F027}" type="presOf" srcId="{13AFA1F1-F5AC-4F5E-A909-68C571772B77}" destId="{03C85C31-0917-44B4-A1CC-D5165171968D}" srcOrd="0" destOrd="0" presId="urn:microsoft.com/office/officeart/2005/8/layout/arrow2"/>
    <dgm:cxn modelId="{002E6F28-9B5D-4E93-9276-A77FF3DB293B}" srcId="{ABC1B2B2-D9A2-426E-960F-1380603DC0CB}" destId="{04024ABE-68FD-4D87-8A4D-FD2B874AE785}" srcOrd="0" destOrd="0" parTransId="{7790D3A4-982D-43FB-B03A-5B3FDAEB21AC}" sibTransId="{57A37001-AEE1-4915-BC82-21629F7C3FFE}"/>
    <dgm:cxn modelId="{A031F3F0-C63A-4594-A373-6F132C5962C8}" srcId="{ABC1B2B2-D9A2-426E-960F-1380603DC0CB}" destId="{13AFA1F1-F5AC-4F5E-A909-68C571772B77}" srcOrd="2" destOrd="0" parTransId="{2A882B1E-707D-4609-A7F5-9DFCBE721685}" sibTransId="{2A61C3EC-4266-470B-8220-CB2B780A1871}"/>
    <dgm:cxn modelId="{4BF715E6-DB22-4475-B34C-88505D0E8532}" type="presOf" srcId="{EC95D472-F248-40F8-A91F-15729DD62590}" destId="{E4E36479-F1E5-467D-8264-CEE7A4EBA601}" srcOrd="0" destOrd="0" presId="urn:microsoft.com/office/officeart/2005/8/layout/arrow2"/>
    <dgm:cxn modelId="{27130274-39F9-4998-B8EF-0018B3BD493C}" type="presParOf" srcId="{CEC5FF5C-9844-449B-B116-B07CB05E499C}" destId="{B13F29A4-D5C5-41B5-85F4-657B7A1DD6A0}" srcOrd="0" destOrd="0" presId="urn:microsoft.com/office/officeart/2005/8/layout/arrow2"/>
    <dgm:cxn modelId="{818C3041-FF34-4DC5-A349-A23D1A2D72EC}" type="presParOf" srcId="{CEC5FF5C-9844-449B-B116-B07CB05E499C}" destId="{56A7E31B-0C6D-4ACF-AD31-393C576F3F51}" srcOrd="1" destOrd="0" presId="urn:microsoft.com/office/officeart/2005/8/layout/arrow2"/>
    <dgm:cxn modelId="{ADF74F47-35B0-4226-928E-89F3C0A7DF07}" type="presParOf" srcId="{56A7E31B-0C6D-4ACF-AD31-393C576F3F51}" destId="{689A8399-3CA2-4579-96F3-9F0CFDAEBC8D}" srcOrd="0" destOrd="0" presId="urn:microsoft.com/office/officeart/2005/8/layout/arrow2"/>
    <dgm:cxn modelId="{ED41F295-9F39-4E41-AFF6-23E618B48EA8}" type="presParOf" srcId="{56A7E31B-0C6D-4ACF-AD31-393C576F3F51}" destId="{705D8B5B-4F84-42C5-978B-61C738029BBA}" srcOrd="1" destOrd="0" presId="urn:microsoft.com/office/officeart/2005/8/layout/arrow2"/>
    <dgm:cxn modelId="{29C4D7C3-4E82-4012-A34E-28167D71C280}" type="presParOf" srcId="{56A7E31B-0C6D-4ACF-AD31-393C576F3F51}" destId="{A9A924A7-30C3-472B-BE0D-8A9EB5506101}" srcOrd="2" destOrd="0" presId="urn:microsoft.com/office/officeart/2005/8/layout/arrow2"/>
    <dgm:cxn modelId="{97340307-3F6F-4C29-92C1-33CF869031C1}" type="presParOf" srcId="{56A7E31B-0C6D-4ACF-AD31-393C576F3F51}" destId="{E4E36479-F1E5-467D-8264-CEE7A4EBA601}" srcOrd="3" destOrd="0" presId="urn:microsoft.com/office/officeart/2005/8/layout/arrow2"/>
    <dgm:cxn modelId="{A6F0EB64-0250-47D7-BF9E-ED4BE078D090}" type="presParOf" srcId="{56A7E31B-0C6D-4ACF-AD31-393C576F3F51}" destId="{C29CEBCD-3378-4DD4-9CEB-43B5710E860D}" srcOrd="4" destOrd="0" presId="urn:microsoft.com/office/officeart/2005/8/layout/arrow2"/>
    <dgm:cxn modelId="{31604FD9-285F-427B-9CE8-4CC0D1FB0964}" type="presParOf" srcId="{56A7E31B-0C6D-4ACF-AD31-393C576F3F51}" destId="{03C85C31-0917-44B4-A1CC-D5165171968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3B1F56-0592-4268-A0D6-BDED34D21260}" type="doc">
      <dgm:prSet loTypeId="urn:microsoft.com/office/officeart/2005/8/layout/arrow4" loCatId="process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9AE0972A-9B26-4D7F-96CE-FA049FE1D28B}">
      <dgm:prSet phldrT="[Text]"/>
      <dgm:spPr/>
      <dgm:t>
        <a:bodyPr/>
        <a:lstStyle/>
        <a:p>
          <a:r>
            <a:rPr lang="es-EC" dirty="0" smtClean="0"/>
            <a:t>Beneficio</a:t>
          </a:r>
          <a:endParaRPr lang="es-EC" dirty="0"/>
        </a:p>
      </dgm:t>
    </dgm:pt>
    <dgm:pt modelId="{B1BD0A84-D6C9-4FC6-A70F-3640C99BF21D}" type="parTrans" cxnId="{030CD21A-1164-4DB8-90BE-4B59B9B5D4C1}">
      <dgm:prSet/>
      <dgm:spPr/>
      <dgm:t>
        <a:bodyPr/>
        <a:lstStyle/>
        <a:p>
          <a:endParaRPr lang="es-EC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4EA0C387-3B13-4695-AA47-381D01D06028}" type="sibTrans" cxnId="{030CD21A-1164-4DB8-90BE-4B59B9B5D4C1}">
      <dgm:prSet/>
      <dgm:spPr/>
      <dgm:t>
        <a:bodyPr/>
        <a:lstStyle/>
        <a:p>
          <a:endParaRPr lang="es-EC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0BF27CAE-7F9E-48DA-8A2F-76C0D17E5C77}">
      <dgm:prSet phldrT="[Text]"/>
      <dgm:spPr/>
      <dgm:t>
        <a:bodyPr/>
        <a:lstStyle/>
        <a:p>
          <a:r>
            <a:rPr lang="es-EC" dirty="0" smtClean="0"/>
            <a:t>Perjuicio</a:t>
          </a:r>
          <a:endParaRPr lang="es-EC" dirty="0"/>
        </a:p>
      </dgm:t>
    </dgm:pt>
    <dgm:pt modelId="{DD22A55D-D9B4-4068-95FB-97F68AE4F2CC}" type="parTrans" cxnId="{05B6B96D-2DD4-4BE5-AA28-B289E08D24FA}">
      <dgm:prSet/>
      <dgm:spPr/>
      <dgm:t>
        <a:bodyPr/>
        <a:lstStyle/>
        <a:p>
          <a:endParaRPr lang="es-EC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D7736A92-792E-4B8F-AA00-6DE053C9F20F}" type="sibTrans" cxnId="{05B6B96D-2DD4-4BE5-AA28-B289E08D24FA}">
      <dgm:prSet/>
      <dgm:spPr/>
      <dgm:t>
        <a:bodyPr/>
        <a:lstStyle/>
        <a:p>
          <a:endParaRPr lang="es-EC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5846405-9F48-4C4D-BD2C-1619E5842CDD}" type="pres">
      <dgm:prSet presAssocID="{2C3B1F56-0592-4268-A0D6-BDED34D212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AE38601-5916-49A3-B9BB-4DBD6EDA9FB3}" type="pres">
      <dgm:prSet presAssocID="{9AE0972A-9B26-4D7F-96CE-FA049FE1D28B}" presName="upArrow" presStyleLbl="node1" presStyleIdx="0" presStyleCnt="2" custScaleY="78666" custLinFactX="34513" custLinFactNeighborX="100000" custLinFactNeighborY="-10667"/>
      <dgm:spPr/>
    </dgm:pt>
    <dgm:pt modelId="{077F53B5-33C5-4AE2-B285-61A5DC636E34}" type="pres">
      <dgm:prSet presAssocID="{9AE0972A-9B26-4D7F-96CE-FA049FE1D28B}" presName="upArrowText" presStyleLbl="revTx" presStyleIdx="0" presStyleCnt="2" custScaleX="98413" custScaleY="28210" custLinFactNeighborX="-6198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4D8F90-7F04-4685-B728-A58D28EEDCC0}" type="pres">
      <dgm:prSet presAssocID="{0BF27CAE-7F9E-48DA-8A2F-76C0D17E5C77}" presName="downArrow" presStyleLbl="node1" presStyleIdx="1" presStyleCnt="2" custScaleY="86281" custLinFactNeighborX="36500" custLinFactNeighborY="-14105"/>
      <dgm:spPr/>
    </dgm:pt>
    <dgm:pt modelId="{DDD613CD-B247-4504-B998-1CDCDA7F5C67}" type="pres">
      <dgm:prSet presAssocID="{0BF27CAE-7F9E-48DA-8A2F-76C0D17E5C77}" presName="downArrowText" presStyleLbl="revTx" presStyleIdx="1" presStyleCnt="2" custScaleX="85185" custScaleY="26036" custLinFactNeighborX="3670" custLinFactNeighborY="-1556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94BE6AE-6E84-452A-8DD4-0C25D0F075C7}" type="presOf" srcId="{2C3B1F56-0592-4268-A0D6-BDED34D21260}" destId="{B5846405-9F48-4C4D-BD2C-1619E5842CDD}" srcOrd="0" destOrd="0" presId="urn:microsoft.com/office/officeart/2005/8/layout/arrow4"/>
    <dgm:cxn modelId="{05B6B96D-2DD4-4BE5-AA28-B289E08D24FA}" srcId="{2C3B1F56-0592-4268-A0D6-BDED34D21260}" destId="{0BF27CAE-7F9E-48DA-8A2F-76C0D17E5C77}" srcOrd="1" destOrd="0" parTransId="{DD22A55D-D9B4-4068-95FB-97F68AE4F2CC}" sibTransId="{D7736A92-792E-4B8F-AA00-6DE053C9F20F}"/>
    <dgm:cxn modelId="{030CD21A-1164-4DB8-90BE-4B59B9B5D4C1}" srcId="{2C3B1F56-0592-4268-A0D6-BDED34D21260}" destId="{9AE0972A-9B26-4D7F-96CE-FA049FE1D28B}" srcOrd="0" destOrd="0" parTransId="{B1BD0A84-D6C9-4FC6-A70F-3640C99BF21D}" sibTransId="{4EA0C387-3B13-4695-AA47-381D01D06028}"/>
    <dgm:cxn modelId="{8D27BDF8-D581-44B9-B53F-2D5BED059FD3}" type="presOf" srcId="{9AE0972A-9B26-4D7F-96CE-FA049FE1D28B}" destId="{077F53B5-33C5-4AE2-B285-61A5DC636E34}" srcOrd="0" destOrd="0" presId="urn:microsoft.com/office/officeart/2005/8/layout/arrow4"/>
    <dgm:cxn modelId="{F1416DA4-827B-41DF-804B-3188E3C7B7F3}" type="presOf" srcId="{0BF27CAE-7F9E-48DA-8A2F-76C0D17E5C77}" destId="{DDD613CD-B247-4504-B998-1CDCDA7F5C67}" srcOrd="0" destOrd="0" presId="urn:microsoft.com/office/officeart/2005/8/layout/arrow4"/>
    <dgm:cxn modelId="{BA6A38F6-315E-48A1-8DC4-212FDCD55237}" type="presParOf" srcId="{B5846405-9F48-4C4D-BD2C-1619E5842CDD}" destId="{3AE38601-5916-49A3-B9BB-4DBD6EDA9FB3}" srcOrd="0" destOrd="0" presId="urn:microsoft.com/office/officeart/2005/8/layout/arrow4"/>
    <dgm:cxn modelId="{2992065A-707C-4A47-9DA7-A192E5B0E3E8}" type="presParOf" srcId="{B5846405-9F48-4C4D-BD2C-1619E5842CDD}" destId="{077F53B5-33C5-4AE2-B285-61A5DC636E34}" srcOrd="1" destOrd="0" presId="urn:microsoft.com/office/officeart/2005/8/layout/arrow4"/>
    <dgm:cxn modelId="{0D684394-3487-41CA-8F80-1BD6E9806159}" type="presParOf" srcId="{B5846405-9F48-4C4D-BD2C-1619E5842CDD}" destId="{644D8F90-7F04-4685-B728-A58D28EEDCC0}" srcOrd="2" destOrd="0" presId="urn:microsoft.com/office/officeart/2005/8/layout/arrow4"/>
    <dgm:cxn modelId="{3737E058-34CE-4D6C-AE8E-1D1477110F0F}" type="presParOf" srcId="{B5846405-9F48-4C4D-BD2C-1619E5842CDD}" destId="{DDD613CD-B247-4504-B998-1CDCDA7F5C6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1CF867-C1D0-4D92-8B5C-1E2813ED0DE0}" type="doc">
      <dgm:prSet loTypeId="urn:microsoft.com/office/officeart/2005/8/layout/radial3" loCatId="cycle" qsTypeId="urn:microsoft.com/office/officeart/2005/8/quickstyle/3d8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B9E76C2-FDCD-4F3A-84B4-EFED6B117974}">
      <dgm:prSet phldrT="[Text]"/>
      <dgm:spPr/>
      <dgm:t>
        <a:bodyPr/>
        <a:lstStyle/>
        <a:p>
          <a:r>
            <a:rPr lang="es-EC" b="0" dirty="0" smtClean="0">
              <a:solidFill>
                <a:schemeClr val="bg1"/>
              </a:solidFill>
            </a:rPr>
            <a:t>Eficacia del Líder</a:t>
          </a:r>
          <a:endParaRPr lang="es-EC" b="0" dirty="0">
            <a:solidFill>
              <a:schemeClr val="bg1"/>
            </a:solidFill>
          </a:endParaRPr>
        </a:p>
      </dgm:t>
    </dgm:pt>
    <dgm:pt modelId="{D7DEFB9E-10B3-4EFB-BBA1-310D05E46B46}" type="parTrans" cxnId="{74593A14-EE07-4C2A-93AD-274EE7BBE77A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C6EF9182-DE33-4836-8325-2D084888512F}" type="sibTrans" cxnId="{74593A14-EE07-4C2A-93AD-274EE7BBE77A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5F17731A-6598-40ED-A85D-AB4221EC2373}">
      <dgm:prSet phldrT="[Text]" custT="1"/>
      <dgm:spPr/>
      <dgm:t>
        <a:bodyPr/>
        <a:lstStyle/>
        <a:p>
          <a:r>
            <a:rPr lang="es-EC" sz="2200" b="1" smtClean="0">
              <a:solidFill>
                <a:schemeClr val="bg1"/>
              </a:solidFill>
            </a:rPr>
            <a:t>Expectativas y comportamiento del superior</a:t>
          </a:r>
          <a:endParaRPr lang="es-EC" sz="2200" b="1" dirty="0">
            <a:solidFill>
              <a:schemeClr val="bg1"/>
            </a:solidFill>
          </a:endParaRPr>
        </a:p>
      </dgm:t>
    </dgm:pt>
    <dgm:pt modelId="{92B55B63-CE4D-4CA9-A00D-5AD389F35165}" type="parTrans" cxnId="{7D9C0B8F-A777-4CB7-8D94-5D317ED89611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CBB055E5-D3E6-4BB9-B8E6-91A843AC62C8}" type="sibTrans" cxnId="{7D9C0B8F-A777-4CB7-8D94-5D317ED89611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5B262401-6839-47F9-9367-499B89FBE536}">
      <dgm:prSet phldrT="[Text]" custT="1"/>
      <dgm:spPr/>
      <dgm:t>
        <a:bodyPr/>
        <a:lstStyle/>
        <a:p>
          <a:r>
            <a:rPr lang="es-EC" sz="2200" b="1" smtClean="0">
              <a:solidFill>
                <a:schemeClr val="bg1"/>
              </a:solidFill>
            </a:rPr>
            <a:t>Experiencias de la tarea</a:t>
          </a:r>
          <a:endParaRPr lang="es-EC" sz="2200" b="1" dirty="0">
            <a:solidFill>
              <a:schemeClr val="bg1"/>
            </a:solidFill>
          </a:endParaRPr>
        </a:p>
      </dgm:t>
    </dgm:pt>
    <dgm:pt modelId="{8F3213F8-1E23-4AF1-A6DD-145378CD473C}" type="parTrans" cxnId="{76382E66-C01C-486D-BFE1-73F44AE11028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D1F98964-D66F-4CD7-89A0-D85D15A021D9}" type="sibTrans" cxnId="{76382E66-C01C-486D-BFE1-73F44AE11028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FA350B62-462C-48EC-9A9A-E997FCFDF779}">
      <dgm:prSet phldrT="[Text]" custT="1"/>
      <dgm:spPr/>
      <dgm:t>
        <a:bodyPr/>
        <a:lstStyle/>
        <a:p>
          <a:r>
            <a:rPr lang="es-EC" sz="2200" b="1" dirty="0" smtClean="0">
              <a:solidFill>
                <a:schemeClr val="bg1"/>
              </a:solidFill>
            </a:rPr>
            <a:t>Comportamiento de los colegas</a:t>
          </a:r>
          <a:endParaRPr lang="es-EC" sz="2200" b="1" dirty="0">
            <a:solidFill>
              <a:schemeClr val="bg1"/>
            </a:solidFill>
          </a:endParaRPr>
        </a:p>
      </dgm:t>
    </dgm:pt>
    <dgm:pt modelId="{52AB9B4F-B9EA-4ADC-BB00-9F22C9D444CC}" type="parTrans" cxnId="{7094982C-EB6A-4A7D-BA3F-E0BBC0611ED5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03F6012B-1711-49E6-A3E1-2B45AFBA1DB6}" type="sibTrans" cxnId="{7094982C-EB6A-4A7D-BA3F-E0BBC0611ED5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CF61B85B-A986-4097-81A3-28E722580A7A}">
      <dgm:prSet phldrT="[Text]" custT="1"/>
      <dgm:spPr/>
      <dgm:t>
        <a:bodyPr/>
        <a:lstStyle/>
        <a:p>
          <a:r>
            <a:rPr lang="es-EC" sz="2200" b="1" dirty="0" smtClean="0">
              <a:solidFill>
                <a:schemeClr val="bg1"/>
              </a:solidFill>
            </a:rPr>
            <a:t>Características y comportamiento de los seguidores</a:t>
          </a:r>
          <a:endParaRPr lang="es-EC" sz="2200" b="1" dirty="0">
            <a:solidFill>
              <a:schemeClr val="bg1"/>
            </a:solidFill>
          </a:endParaRPr>
        </a:p>
      </dgm:t>
    </dgm:pt>
    <dgm:pt modelId="{F898B4E8-1D38-4B62-B6CB-DEE145DCB7DF}" type="parTrans" cxnId="{EFF8140F-6D35-4283-80F2-1187B58FB13C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17D828C8-8159-4B17-B34C-459C5EB93370}" type="sibTrans" cxnId="{EFF8140F-6D35-4283-80F2-1187B58FB13C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024A6B01-7664-484E-9F8B-4F1A26F293EC}">
      <dgm:prSet phldrT="[Text]" custT="1"/>
      <dgm:spPr/>
      <dgm:t>
        <a:bodyPr/>
        <a:lstStyle/>
        <a:p>
          <a:r>
            <a:rPr lang="es-EC" sz="2200" b="1" smtClean="0">
              <a:solidFill>
                <a:schemeClr val="bg1"/>
              </a:solidFill>
            </a:rPr>
            <a:t>Personal experiencias y expectativas</a:t>
          </a:r>
          <a:endParaRPr lang="es-EC" sz="2200" b="1" dirty="0">
            <a:solidFill>
              <a:schemeClr val="bg1"/>
            </a:solidFill>
          </a:endParaRPr>
        </a:p>
      </dgm:t>
    </dgm:pt>
    <dgm:pt modelId="{C1A0B9FF-9640-413A-9F25-ED48832B873D}" type="parTrans" cxnId="{F0CE49EC-F4C5-4B10-868F-0A91ADE5C26D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3F409B9D-5315-4640-BA57-D2EC098EB783}" type="sibTrans" cxnId="{F0CE49EC-F4C5-4B10-868F-0A91ADE5C26D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B713046D-FF54-4683-9810-98A7934EB982}">
      <dgm:prSet phldrT="[Text]" custT="1"/>
      <dgm:spPr/>
      <dgm:t>
        <a:bodyPr/>
        <a:lstStyle/>
        <a:p>
          <a:r>
            <a:rPr lang="es-EC" sz="2200" b="1" dirty="0" smtClean="0">
              <a:solidFill>
                <a:schemeClr val="bg1"/>
              </a:solidFill>
            </a:rPr>
            <a:t>Cultura de la organización</a:t>
          </a:r>
          <a:endParaRPr lang="es-EC" sz="2200" b="1" dirty="0">
            <a:solidFill>
              <a:schemeClr val="bg1"/>
            </a:solidFill>
          </a:endParaRPr>
        </a:p>
      </dgm:t>
    </dgm:pt>
    <dgm:pt modelId="{6C200BDF-B5F7-4961-9C5A-8EC045349FCE}" type="parTrans" cxnId="{701CC57C-68DA-4823-A10A-80397F50C431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5DDFD8E3-764A-4BD3-B053-A730F3F80810}" type="sibTrans" cxnId="{701CC57C-68DA-4823-A10A-80397F50C431}">
      <dgm:prSet/>
      <dgm:spPr/>
      <dgm:t>
        <a:bodyPr/>
        <a:lstStyle/>
        <a:p>
          <a:endParaRPr lang="es-EC" b="1">
            <a:solidFill>
              <a:schemeClr val="bg1"/>
            </a:solidFill>
          </a:endParaRPr>
        </a:p>
      </dgm:t>
    </dgm:pt>
    <dgm:pt modelId="{7CA9CA0B-B6D6-489A-A909-823CCA3FBC44}" type="pres">
      <dgm:prSet presAssocID="{E61CF867-C1D0-4D92-8B5C-1E2813ED0D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32C047-7265-497E-A5A4-82130464929F}" type="pres">
      <dgm:prSet presAssocID="{E61CF867-C1D0-4D92-8B5C-1E2813ED0DE0}" presName="radial" presStyleCnt="0">
        <dgm:presLayoutVars>
          <dgm:animLvl val="ctr"/>
        </dgm:presLayoutVars>
      </dgm:prSet>
      <dgm:spPr/>
    </dgm:pt>
    <dgm:pt modelId="{D33F0A77-4C43-4F81-AF99-F82564E84625}" type="pres">
      <dgm:prSet presAssocID="{8B9E76C2-FDCD-4F3A-84B4-EFED6B117974}" presName="centerShape" presStyleLbl="vennNode1" presStyleIdx="0" presStyleCnt="7" custScaleX="70232" custScaleY="58744" custLinFactNeighborX="511"/>
      <dgm:spPr/>
      <dgm:t>
        <a:bodyPr/>
        <a:lstStyle/>
        <a:p>
          <a:endParaRPr lang="es-EC"/>
        </a:p>
      </dgm:t>
    </dgm:pt>
    <dgm:pt modelId="{64EFD0A6-47AC-44B8-9D10-1821F10C756C}" type="pres">
      <dgm:prSet presAssocID="{5F17731A-6598-40ED-A85D-AB4221EC2373}" presName="node" presStyleLbl="vennNode1" presStyleIdx="1" presStyleCnt="7" custScaleX="135024" custScaleY="102492" custRadScaleRad="100048" custRadScaleInc="29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A09756-FED6-4D1D-A807-4C81B6A858E0}" type="pres">
      <dgm:prSet presAssocID="{5B262401-6839-47F9-9367-499B89FBE536}" presName="node" presStyleLbl="vennNode1" presStyleIdx="2" presStyleCnt="7" custScaleX="126921" custScaleY="102492" custRadScaleRad="105866" custRadScaleInc="30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0A8622-2A4B-4832-A233-1DDE7391262A}" type="pres">
      <dgm:prSet presAssocID="{FA350B62-462C-48EC-9A9A-E997FCFDF779}" presName="node" presStyleLbl="vennNode1" presStyleIdx="3" presStyleCnt="7" custScaleX="126921" custScaleY="102492" custRadScaleRad="105866" custRadScaleInc="-30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AE0402-6F8B-43B8-AB67-8932F0268593}" type="pres">
      <dgm:prSet presAssocID="{CF61B85B-A986-4097-81A3-28E722580A7A}" presName="node" presStyleLbl="vennNode1" presStyleIdx="4" presStyleCnt="7" custScaleX="143127" custScaleY="102492" custRadScaleRad="100048" custRadScaleInc="-29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81E229-5FE8-4864-8894-21A4D9A2BEC8}" type="pres">
      <dgm:prSet presAssocID="{B713046D-FF54-4683-9810-98A7934EB982}" presName="node" presStyleLbl="vennNode1" presStyleIdx="5" presStyleCnt="7" custScaleX="126921" custScaleY="102492" custRadScaleRad="102242" custRadScaleInc="12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05B37B-1FF1-42D9-B053-C29ED27C6780}" type="pres">
      <dgm:prSet presAssocID="{024A6B01-7664-484E-9F8B-4F1A26F293EC}" presName="node" presStyleLbl="vennNode1" presStyleIdx="6" presStyleCnt="7" custScaleX="126921" custScaleY="102492" custRadScaleRad="102242" custRadScaleInc="-12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F8140F-6D35-4283-80F2-1187B58FB13C}" srcId="{8B9E76C2-FDCD-4F3A-84B4-EFED6B117974}" destId="{CF61B85B-A986-4097-81A3-28E722580A7A}" srcOrd="3" destOrd="0" parTransId="{F898B4E8-1D38-4B62-B6CB-DEE145DCB7DF}" sibTransId="{17D828C8-8159-4B17-B34C-459C5EB93370}"/>
    <dgm:cxn modelId="{7AD32A58-6FF5-41E5-A7DF-EB5ABAD651D7}" type="presOf" srcId="{024A6B01-7664-484E-9F8B-4F1A26F293EC}" destId="{FD05B37B-1FF1-42D9-B053-C29ED27C6780}" srcOrd="0" destOrd="0" presId="urn:microsoft.com/office/officeart/2005/8/layout/radial3"/>
    <dgm:cxn modelId="{7D9C0B8F-A777-4CB7-8D94-5D317ED89611}" srcId="{8B9E76C2-FDCD-4F3A-84B4-EFED6B117974}" destId="{5F17731A-6598-40ED-A85D-AB4221EC2373}" srcOrd="0" destOrd="0" parTransId="{92B55B63-CE4D-4CA9-A00D-5AD389F35165}" sibTransId="{CBB055E5-D3E6-4BB9-B8E6-91A843AC62C8}"/>
    <dgm:cxn modelId="{74593A14-EE07-4C2A-93AD-274EE7BBE77A}" srcId="{E61CF867-C1D0-4D92-8B5C-1E2813ED0DE0}" destId="{8B9E76C2-FDCD-4F3A-84B4-EFED6B117974}" srcOrd="0" destOrd="0" parTransId="{D7DEFB9E-10B3-4EFB-BBA1-310D05E46B46}" sibTransId="{C6EF9182-DE33-4836-8325-2D084888512F}"/>
    <dgm:cxn modelId="{76382E66-C01C-486D-BFE1-73F44AE11028}" srcId="{8B9E76C2-FDCD-4F3A-84B4-EFED6B117974}" destId="{5B262401-6839-47F9-9367-499B89FBE536}" srcOrd="1" destOrd="0" parTransId="{8F3213F8-1E23-4AF1-A6DD-145378CD473C}" sibTransId="{D1F98964-D66F-4CD7-89A0-D85D15A021D9}"/>
    <dgm:cxn modelId="{701CC57C-68DA-4823-A10A-80397F50C431}" srcId="{8B9E76C2-FDCD-4F3A-84B4-EFED6B117974}" destId="{B713046D-FF54-4683-9810-98A7934EB982}" srcOrd="4" destOrd="0" parTransId="{6C200BDF-B5F7-4961-9C5A-8EC045349FCE}" sibTransId="{5DDFD8E3-764A-4BD3-B053-A730F3F80810}"/>
    <dgm:cxn modelId="{F0CE49EC-F4C5-4B10-868F-0A91ADE5C26D}" srcId="{8B9E76C2-FDCD-4F3A-84B4-EFED6B117974}" destId="{024A6B01-7664-484E-9F8B-4F1A26F293EC}" srcOrd="5" destOrd="0" parTransId="{C1A0B9FF-9640-413A-9F25-ED48832B873D}" sibTransId="{3F409B9D-5315-4640-BA57-D2EC098EB783}"/>
    <dgm:cxn modelId="{8C8E0B2A-6F01-4969-A534-E13855D8A618}" type="presOf" srcId="{5F17731A-6598-40ED-A85D-AB4221EC2373}" destId="{64EFD0A6-47AC-44B8-9D10-1821F10C756C}" srcOrd="0" destOrd="0" presId="urn:microsoft.com/office/officeart/2005/8/layout/radial3"/>
    <dgm:cxn modelId="{9F6C4E4D-A4CC-4DFE-B3E6-F5AC412549C6}" type="presOf" srcId="{8B9E76C2-FDCD-4F3A-84B4-EFED6B117974}" destId="{D33F0A77-4C43-4F81-AF99-F82564E84625}" srcOrd="0" destOrd="0" presId="urn:microsoft.com/office/officeart/2005/8/layout/radial3"/>
    <dgm:cxn modelId="{20503AA7-01F7-4D81-8E68-20A0731A7CA5}" type="presOf" srcId="{FA350B62-462C-48EC-9A9A-E997FCFDF779}" destId="{FE0A8622-2A4B-4832-A233-1DDE7391262A}" srcOrd="0" destOrd="0" presId="urn:microsoft.com/office/officeart/2005/8/layout/radial3"/>
    <dgm:cxn modelId="{9D052ABE-64CA-4BC8-A829-2763919E250F}" type="presOf" srcId="{E61CF867-C1D0-4D92-8B5C-1E2813ED0DE0}" destId="{7CA9CA0B-B6D6-489A-A909-823CCA3FBC44}" srcOrd="0" destOrd="0" presId="urn:microsoft.com/office/officeart/2005/8/layout/radial3"/>
    <dgm:cxn modelId="{1F4F122E-5A13-4D18-B2E1-7EF7E5C7287C}" type="presOf" srcId="{CF61B85B-A986-4097-81A3-28E722580A7A}" destId="{71AE0402-6F8B-43B8-AB67-8932F0268593}" srcOrd="0" destOrd="0" presId="urn:microsoft.com/office/officeart/2005/8/layout/radial3"/>
    <dgm:cxn modelId="{7094982C-EB6A-4A7D-BA3F-E0BBC0611ED5}" srcId="{8B9E76C2-FDCD-4F3A-84B4-EFED6B117974}" destId="{FA350B62-462C-48EC-9A9A-E997FCFDF779}" srcOrd="2" destOrd="0" parTransId="{52AB9B4F-B9EA-4ADC-BB00-9F22C9D444CC}" sibTransId="{03F6012B-1711-49E6-A3E1-2B45AFBA1DB6}"/>
    <dgm:cxn modelId="{49DAFBA6-9474-4B74-8B98-106D5E13006A}" type="presOf" srcId="{5B262401-6839-47F9-9367-499B89FBE536}" destId="{CDA09756-FED6-4D1D-A807-4C81B6A858E0}" srcOrd="0" destOrd="0" presId="urn:microsoft.com/office/officeart/2005/8/layout/radial3"/>
    <dgm:cxn modelId="{C83638CB-45FE-4AAB-ADDB-E33E11C37FCE}" type="presOf" srcId="{B713046D-FF54-4683-9810-98A7934EB982}" destId="{7381E229-5FE8-4864-8894-21A4D9A2BEC8}" srcOrd="0" destOrd="0" presId="urn:microsoft.com/office/officeart/2005/8/layout/radial3"/>
    <dgm:cxn modelId="{5D2CDA75-FED1-49C6-AE7A-19EABBC090AE}" type="presParOf" srcId="{7CA9CA0B-B6D6-489A-A909-823CCA3FBC44}" destId="{3532C047-7265-497E-A5A4-82130464929F}" srcOrd="0" destOrd="0" presId="urn:microsoft.com/office/officeart/2005/8/layout/radial3"/>
    <dgm:cxn modelId="{1B62E9CD-B0D2-4ABF-8A1C-B56B89F90AA1}" type="presParOf" srcId="{3532C047-7265-497E-A5A4-82130464929F}" destId="{D33F0A77-4C43-4F81-AF99-F82564E84625}" srcOrd="0" destOrd="0" presId="urn:microsoft.com/office/officeart/2005/8/layout/radial3"/>
    <dgm:cxn modelId="{CF885E9E-8EA5-4786-99D9-C999E5B958E4}" type="presParOf" srcId="{3532C047-7265-497E-A5A4-82130464929F}" destId="{64EFD0A6-47AC-44B8-9D10-1821F10C756C}" srcOrd="1" destOrd="0" presId="urn:microsoft.com/office/officeart/2005/8/layout/radial3"/>
    <dgm:cxn modelId="{C738738B-4680-45AA-A933-263C738D8B5B}" type="presParOf" srcId="{3532C047-7265-497E-A5A4-82130464929F}" destId="{CDA09756-FED6-4D1D-A807-4C81B6A858E0}" srcOrd="2" destOrd="0" presId="urn:microsoft.com/office/officeart/2005/8/layout/radial3"/>
    <dgm:cxn modelId="{8148F592-1096-4B66-9A7A-3ED6287B2848}" type="presParOf" srcId="{3532C047-7265-497E-A5A4-82130464929F}" destId="{FE0A8622-2A4B-4832-A233-1DDE7391262A}" srcOrd="3" destOrd="0" presId="urn:microsoft.com/office/officeart/2005/8/layout/radial3"/>
    <dgm:cxn modelId="{BECC1C0A-2529-482E-84BD-4B3F16DF8E4F}" type="presParOf" srcId="{3532C047-7265-497E-A5A4-82130464929F}" destId="{71AE0402-6F8B-43B8-AB67-8932F0268593}" srcOrd="4" destOrd="0" presId="urn:microsoft.com/office/officeart/2005/8/layout/radial3"/>
    <dgm:cxn modelId="{10F14405-9146-42F3-9CC7-93821316CC61}" type="presParOf" srcId="{3532C047-7265-497E-A5A4-82130464929F}" destId="{7381E229-5FE8-4864-8894-21A4D9A2BEC8}" srcOrd="5" destOrd="0" presId="urn:microsoft.com/office/officeart/2005/8/layout/radial3"/>
    <dgm:cxn modelId="{F3179511-0AB3-4798-A2AA-9E6E65E4B03A}" type="presParOf" srcId="{3532C047-7265-497E-A5A4-82130464929F}" destId="{FD05B37B-1FF1-42D9-B053-C29ED27C678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73022D-6046-40B6-86B8-AA1DF374F993}" type="doc">
      <dgm:prSet loTypeId="urn:microsoft.com/office/officeart/2005/8/layout/hierarchy2" loCatId="hierarchy" qsTypeId="urn:microsoft.com/office/officeart/2005/8/quickstyle/3d7" qsCatId="3D" csTypeId="urn:microsoft.com/office/officeart/2005/8/colors/colorful1#4" csCatId="colorful" phldr="1"/>
      <dgm:spPr/>
      <dgm:t>
        <a:bodyPr/>
        <a:lstStyle/>
        <a:p>
          <a:endParaRPr lang="es-EC"/>
        </a:p>
      </dgm:t>
    </dgm:pt>
    <dgm:pt modelId="{FF4A2B9B-3691-4231-AAD9-9C8DB6AD6941}">
      <dgm:prSet phldrT="[Text]" custT="1"/>
      <dgm:spPr/>
      <dgm:t>
        <a:bodyPr/>
        <a:lstStyle/>
        <a:p>
          <a:r>
            <a:rPr lang="es-EC" sz="2000" dirty="0" smtClean="0"/>
            <a:t>Metodología de la investigación</a:t>
          </a:r>
          <a:endParaRPr lang="es-EC" sz="2000" dirty="0"/>
        </a:p>
      </dgm:t>
    </dgm:pt>
    <dgm:pt modelId="{9F238C32-CBA1-46B9-BBE3-913CC43EE93E}" type="parTrans" cxnId="{DE6C9DC6-3131-4006-9BD8-8A07045C0DDF}">
      <dgm:prSet/>
      <dgm:spPr/>
      <dgm:t>
        <a:bodyPr/>
        <a:lstStyle/>
        <a:p>
          <a:endParaRPr lang="es-EC" sz="2000"/>
        </a:p>
      </dgm:t>
    </dgm:pt>
    <dgm:pt modelId="{B85D5F11-066E-4B7E-83D7-A9DC5A2CC562}" type="sibTrans" cxnId="{DE6C9DC6-3131-4006-9BD8-8A07045C0DDF}">
      <dgm:prSet/>
      <dgm:spPr/>
      <dgm:t>
        <a:bodyPr/>
        <a:lstStyle/>
        <a:p>
          <a:endParaRPr lang="es-EC" sz="2000"/>
        </a:p>
      </dgm:t>
    </dgm:pt>
    <dgm:pt modelId="{7A987848-6A1A-455B-B253-8FE12323DCE1}">
      <dgm:prSet phldrT="[Text]" custT="1"/>
      <dgm:spPr/>
      <dgm:t>
        <a:bodyPr/>
        <a:lstStyle/>
        <a:p>
          <a:r>
            <a:rPr lang="es-EC" sz="2000" dirty="0" smtClean="0"/>
            <a:t>Paradigma de la investigación</a:t>
          </a:r>
          <a:endParaRPr lang="es-EC" sz="2000" dirty="0"/>
        </a:p>
      </dgm:t>
    </dgm:pt>
    <dgm:pt modelId="{8663D9AE-1877-4EF7-B75B-7A36DF2BA52F}" type="parTrans" cxnId="{ECE3DFB4-9064-4289-B872-A640CC60A1E1}">
      <dgm:prSet custT="1"/>
      <dgm:spPr/>
      <dgm:t>
        <a:bodyPr/>
        <a:lstStyle/>
        <a:p>
          <a:endParaRPr lang="es-EC" sz="2000"/>
        </a:p>
      </dgm:t>
    </dgm:pt>
    <dgm:pt modelId="{3CD2DBCB-DCDA-43C3-868B-C7EFA0C800EC}" type="sibTrans" cxnId="{ECE3DFB4-9064-4289-B872-A640CC60A1E1}">
      <dgm:prSet/>
      <dgm:spPr/>
      <dgm:t>
        <a:bodyPr/>
        <a:lstStyle/>
        <a:p>
          <a:endParaRPr lang="es-EC" sz="2000"/>
        </a:p>
      </dgm:t>
    </dgm:pt>
    <dgm:pt modelId="{7D058A09-636C-483F-A765-6ABC89E4558F}">
      <dgm:prSet phldrT="[Text]" custT="1"/>
      <dgm:spPr/>
      <dgm:t>
        <a:bodyPr/>
        <a:lstStyle/>
        <a:p>
          <a:r>
            <a:rPr lang="es-EC" sz="2000" dirty="0" smtClean="0"/>
            <a:t>Investigación cualitativa</a:t>
          </a:r>
          <a:endParaRPr lang="es-EC" sz="2000" dirty="0"/>
        </a:p>
      </dgm:t>
    </dgm:pt>
    <dgm:pt modelId="{169F001C-BFCE-4D32-B903-9BA4BC20FBB7}" type="parTrans" cxnId="{09845087-CDE6-4C5F-8B41-738F7FC1BD3B}">
      <dgm:prSet custT="1"/>
      <dgm:spPr/>
      <dgm:t>
        <a:bodyPr/>
        <a:lstStyle/>
        <a:p>
          <a:endParaRPr lang="es-EC" sz="2000"/>
        </a:p>
      </dgm:t>
    </dgm:pt>
    <dgm:pt modelId="{457D9A25-2BE4-4D8F-A02E-BEB42796F4CD}" type="sibTrans" cxnId="{09845087-CDE6-4C5F-8B41-738F7FC1BD3B}">
      <dgm:prSet/>
      <dgm:spPr/>
      <dgm:t>
        <a:bodyPr/>
        <a:lstStyle/>
        <a:p>
          <a:endParaRPr lang="es-EC" sz="2000"/>
        </a:p>
      </dgm:t>
    </dgm:pt>
    <dgm:pt modelId="{C87C7FEE-85D5-4FCC-B7CD-30A9DD2B4F70}">
      <dgm:prSet phldrT="[Text]" custT="1"/>
      <dgm:spPr/>
      <dgm:t>
        <a:bodyPr/>
        <a:lstStyle/>
        <a:p>
          <a:r>
            <a:rPr lang="es-EC" sz="2000" dirty="0" smtClean="0"/>
            <a:t>Investigación Analítica</a:t>
          </a:r>
          <a:endParaRPr lang="es-EC" sz="2000" dirty="0"/>
        </a:p>
      </dgm:t>
    </dgm:pt>
    <dgm:pt modelId="{330F32C3-111D-497B-B98B-06575AE308F6}" type="parTrans" cxnId="{1ED9A77D-8B82-4E8C-BCDB-CA3075578715}">
      <dgm:prSet custT="1"/>
      <dgm:spPr/>
      <dgm:t>
        <a:bodyPr/>
        <a:lstStyle/>
        <a:p>
          <a:endParaRPr lang="es-EC" sz="2000"/>
        </a:p>
      </dgm:t>
    </dgm:pt>
    <dgm:pt modelId="{7A50D533-A86D-4DDB-B702-B72AB317008A}" type="sibTrans" cxnId="{1ED9A77D-8B82-4E8C-BCDB-CA3075578715}">
      <dgm:prSet/>
      <dgm:spPr/>
      <dgm:t>
        <a:bodyPr/>
        <a:lstStyle/>
        <a:p>
          <a:endParaRPr lang="es-EC" sz="2000"/>
        </a:p>
      </dgm:t>
    </dgm:pt>
    <dgm:pt modelId="{4C96C201-486C-4B25-AA23-C9B98C4AE375}">
      <dgm:prSet phldrT="[Text]" custT="1"/>
      <dgm:spPr/>
      <dgm:t>
        <a:bodyPr/>
        <a:lstStyle/>
        <a:p>
          <a:r>
            <a:rPr lang="es-EC" sz="2000" dirty="0" smtClean="0"/>
            <a:t>Población y muestra</a:t>
          </a:r>
          <a:endParaRPr lang="es-EC" sz="2000" dirty="0"/>
        </a:p>
      </dgm:t>
    </dgm:pt>
    <dgm:pt modelId="{BA2BA414-5D73-4DE3-A040-3602D362EA32}" type="parTrans" cxnId="{6B65A5C3-95EE-4900-8008-86406C73A24E}">
      <dgm:prSet custT="1"/>
      <dgm:spPr/>
      <dgm:t>
        <a:bodyPr/>
        <a:lstStyle/>
        <a:p>
          <a:endParaRPr lang="es-EC" sz="2000"/>
        </a:p>
      </dgm:t>
    </dgm:pt>
    <dgm:pt modelId="{F736BDAA-1C99-4F51-875A-17C6B47A3C84}" type="sibTrans" cxnId="{6B65A5C3-95EE-4900-8008-86406C73A24E}">
      <dgm:prSet/>
      <dgm:spPr/>
      <dgm:t>
        <a:bodyPr/>
        <a:lstStyle/>
        <a:p>
          <a:endParaRPr lang="es-EC" sz="2000"/>
        </a:p>
      </dgm:t>
    </dgm:pt>
    <dgm:pt modelId="{B72323D0-0976-493A-ACC1-2D4295AA52EB}">
      <dgm:prSet phldrT="[Text]" custT="1"/>
      <dgm:spPr/>
      <dgm:t>
        <a:bodyPr/>
        <a:lstStyle/>
        <a:p>
          <a:r>
            <a:rPr lang="es-EC" sz="2000" dirty="0" smtClean="0"/>
            <a:t>Nivel y tipo de investigación</a:t>
          </a:r>
          <a:endParaRPr lang="es-EC" sz="2000" dirty="0"/>
        </a:p>
      </dgm:t>
    </dgm:pt>
    <dgm:pt modelId="{B442D6E4-0F8D-4DEF-8B0D-D310B3BA3FD9}" type="parTrans" cxnId="{39A2EDAA-79A9-4FB1-ABA1-BB3A58FF8C89}">
      <dgm:prSet custT="1"/>
      <dgm:spPr/>
      <dgm:t>
        <a:bodyPr/>
        <a:lstStyle/>
        <a:p>
          <a:endParaRPr lang="es-EC" sz="2000"/>
        </a:p>
      </dgm:t>
    </dgm:pt>
    <dgm:pt modelId="{89F61F6C-207F-4F2F-ACA7-C6236890F346}" type="sibTrans" cxnId="{39A2EDAA-79A9-4FB1-ABA1-BB3A58FF8C89}">
      <dgm:prSet/>
      <dgm:spPr/>
      <dgm:t>
        <a:bodyPr/>
        <a:lstStyle/>
        <a:p>
          <a:endParaRPr lang="es-EC" sz="2000"/>
        </a:p>
      </dgm:t>
    </dgm:pt>
    <dgm:pt modelId="{52DDAE0D-347F-49CD-84EB-F2A08F11B566}">
      <dgm:prSet phldrT="[Text]" custT="1"/>
      <dgm:spPr/>
      <dgm:t>
        <a:bodyPr/>
        <a:lstStyle/>
        <a:p>
          <a:r>
            <a:rPr lang="es-EC" sz="2000" dirty="0" smtClean="0"/>
            <a:t>Recolección de información</a:t>
          </a:r>
          <a:endParaRPr lang="es-EC" sz="2000" dirty="0"/>
        </a:p>
      </dgm:t>
    </dgm:pt>
    <dgm:pt modelId="{4BB33004-2906-4312-8BEF-53DE9BB0E335}" type="parTrans" cxnId="{B81BE8F2-4DEC-4792-93AD-BBF3CB338192}">
      <dgm:prSet custT="1"/>
      <dgm:spPr/>
      <dgm:t>
        <a:bodyPr/>
        <a:lstStyle/>
        <a:p>
          <a:endParaRPr lang="es-EC" sz="2000"/>
        </a:p>
      </dgm:t>
    </dgm:pt>
    <dgm:pt modelId="{DFBBC076-87D7-4F13-B20C-D26317B2D884}" type="sibTrans" cxnId="{B81BE8F2-4DEC-4792-93AD-BBF3CB338192}">
      <dgm:prSet/>
      <dgm:spPr/>
      <dgm:t>
        <a:bodyPr/>
        <a:lstStyle/>
        <a:p>
          <a:endParaRPr lang="es-EC" sz="2000"/>
        </a:p>
      </dgm:t>
    </dgm:pt>
    <dgm:pt modelId="{0F2F0278-917C-41A0-A828-9611E37EB538}">
      <dgm:prSet phldrT="[Text]" custT="1"/>
      <dgm:spPr/>
      <dgm:t>
        <a:bodyPr/>
        <a:lstStyle/>
        <a:p>
          <a:r>
            <a:rPr lang="es-EC" sz="2000" dirty="0" smtClean="0"/>
            <a:t>Población</a:t>
          </a:r>
          <a:endParaRPr lang="es-EC" sz="2000" dirty="0"/>
        </a:p>
      </dgm:t>
    </dgm:pt>
    <dgm:pt modelId="{F73F134B-C0AE-442D-AF29-C47F34D8B4D8}" type="parTrans" cxnId="{3B0F854B-1EAF-402C-83A7-6120C21398C3}">
      <dgm:prSet custT="1"/>
      <dgm:spPr/>
      <dgm:t>
        <a:bodyPr/>
        <a:lstStyle/>
        <a:p>
          <a:endParaRPr lang="es-EC" sz="2000"/>
        </a:p>
      </dgm:t>
    </dgm:pt>
    <dgm:pt modelId="{FF34FE9F-57A1-4478-AD52-79C32600748A}" type="sibTrans" cxnId="{3B0F854B-1EAF-402C-83A7-6120C21398C3}">
      <dgm:prSet/>
      <dgm:spPr/>
      <dgm:t>
        <a:bodyPr/>
        <a:lstStyle/>
        <a:p>
          <a:endParaRPr lang="es-EC" sz="2000"/>
        </a:p>
      </dgm:t>
    </dgm:pt>
    <dgm:pt modelId="{79CE9D29-A890-43BF-B9CA-C539D3E9AAEE}">
      <dgm:prSet phldrT="[Text]" custT="1"/>
      <dgm:spPr/>
      <dgm:t>
        <a:bodyPr/>
        <a:lstStyle/>
        <a:p>
          <a:r>
            <a:rPr lang="es-EC" sz="2000" dirty="0" smtClean="0"/>
            <a:t>Investigación descriptiva</a:t>
          </a:r>
          <a:endParaRPr lang="es-EC" sz="2000" dirty="0"/>
        </a:p>
      </dgm:t>
    </dgm:pt>
    <dgm:pt modelId="{8FA21D3E-E429-4A49-BFEB-3E5CF1398B5D}" type="parTrans" cxnId="{AD22BFDC-017A-4787-BE38-E6131176E689}">
      <dgm:prSet custT="1"/>
      <dgm:spPr/>
      <dgm:t>
        <a:bodyPr/>
        <a:lstStyle/>
        <a:p>
          <a:endParaRPr lang="es-EC" sz="2000"/>
        </a:p>
      </dgm:t>
    </dgm:pt>
    <dgm:pt modelId="{3D45B5F9-3F5A-479D-ADEA-65265D6835B3}" type="sibTrans" cxnId="{AD22BFDC-017A-4787-BE38-E6131176E689}">
      <dgm:prSet/>
      <dgm:spPr/>
      <dgm:t>
        <a:bodyPr/>
        <a:lstStyle/>
        <a:p>
          <a:endParaRPr lang="es-EC" sz="2000"/>
        </a:p>
      </dgm:t>
    </dgm:pt>
    <dgm:pt modelId="{1B58925B-0F87-4C02-9AD6-56873B62BDC0}">
      <dgm:prSet phldrT="[Text]" custT="1"/>
      <dgm:spPr/>
      <dgm:t>
        <a:bodyPr/>
        <a:lstStyle/>
        <a:p>
          <a:r>
            <a:rPr lang="es-EC" sz="2000" dirty="0" smtClean="0"/>
            <a:t>Muestra</a:t>
          </a:r>
          <a:endParaRPr lang="es-EC" sz="2000" dirty="0"/>
        </a:p>
      </dgm:t>
    </dgm:pt>
    <dgm:pt modelId="{DC9C89FE-85E6-4058-A746-F264E7E79BF7}" type="parTrans" cxnId="{4FE67EC3-55AA-4EB2-BEAD-3E0BC0164F3B}">
      <dgm:prSet/>
      <dgm:spPr/>
      <dgm:t>
        <a:bodyPr/>
        <a:lstStyle/>
        <a:p>
          <a:endParaRPr lang="es-EC"/>
        </a:p>
      </dgm:t>
    </dgm:pt>
    <dgm:pt modelId="{482F6A56-AE41-4102-A670-AE310C24E243}" type="sibTrans" cxnId="{4FE67EC3-55AA-4EB2-BEAD-3E0BC0164F3B}">
      <dgm:prSet/>
      <dgm:spPr/>
      <dgm:t>
        <a:bodyPr/>
        <a:lstStyle/>
        <a:p>
          <a:endParaRPr lang="es-EC"/>
        </a:p>
      </dgm:t>
    </dgm:pt>
    <dgm:pt modelId="{0BBDCD78-BC41-460F-822B-35795B25F51B}">
      <dgm:prSet phldrT="[Text]" custT="1"/>
      <dgm:spPr/>
      <dgm:t>
        <a:bodyPr/>
        <a:lstStyle/>
        <a:p>
          <a:r>
            <a:rPr lang="es-EC" sz="2000" dirty="0" smtClean="0"/>
            <a:t>Observación</a:t>
          </a:r>
          <a:endParaRPr lang="es-EC" sz="2000" dirty="0"/>
        </a:p>
      </dgm:t>
    </dgm:pt>
    <dgm:pt modelId="{2332C948-9EEA-4131-81AD-71FD2E3263EE}" type="parTrans" cxnId="{157AEE32-CDA4-49DC-9877-8431773A6ABC}">
      <dgm:prSet/>
      <dgm:spPr/>
      <dgm:t>
        <a:bodyPr/>
        <a:lstStyle/>
        <a:p>
          <a:endParaRPr lang="es-EC"/>
        </a:p>
      </dgm:t>
    </dgm:pt>
    <dgm:pt modelId="{577A1258-ED66-4F9F-954F-A242B3B7FB6E}" type="sibTrans" cxnId="{157AEE32-CDA4-49DC-9877-8431773A6ABC}">
      <dgm:prSet/>
      <dgm:spPr/>
      <dgm:t>
        <a:bodyPr/>
        <a:lstStyle/>
        <a:p>
          <a:endParaRPr lang="es-EC"/>
        </a:p>
      </dgm:t>
    </dgm:pt>
    <dgm:pt modelId="{4E97A69C-631B-443C-BF80-676CB055BF1C}">
      <dgm:prSet phldrT="[Text]" custT="1"/>
      <dgm:spPr/>
      <dgm:t>
        <a:bodyPr/>
        <a:lstStyle/>
        <a:p>
          <a:r>
            <a:rPr lang="es-EC" sz="2000" dirty="0" smtClean="0"/>
            <a:t>Encuesta</a:t>
          </a:r>
          <a:endParaRPr lang="es-EC" sz="2000" dirty="0"/>
        </a:p>
      </dgm:t>
    </dgm:pt>
    <dgm:pt modelId="{C03B83E0-4927-479C-A821-67CDACC39850}" type="parTrans" cxnId="{BFE4B882-8B86-4DB9-BF73-E8E1DE18332C}">
      <dgm:prSet/>
      <dgm:spPr/>
      <dgm:t>
        <a:bodyPr/>
        <a:lstStyle/>
        <a:p>
          <a:endParaRPr lang="es-EC"/>
        </a:p>
      </dgm:t>
    </dgm:pt>
    <dgm:pt modelId="{4247B6ED-8F34-4E20-957A-47D30087C864}" type="sibTrans" cxnId="{BFE4B882-8B86-4DB9-BF73-E8E1DE18332C}">
      <dgm:prSet/>
      <dgm:spPr/>
      <dgm:t>
        <a:bodyPr/>
        <a:lstStyle/>
        <a:p>
          <a:endParaRPr lang="es-EC"/>
        </a:p>
      </dgm:t>
    </dgm:pt>
    <dgm:pt modelId="{8812332D-BA5F-420A-8671-2D4886413134}" type="pres">
      <dgm:prSet presAssocID="{8273022D-6046-40B6-86B8-AA1DF374F99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CB27B7-A31E-4B79-B1DC-B5F106A74893}" type="pres">
      <dgm:prSet presAssocID="{FF4A2B9B-3691-4231-AAD9-9C8DB6AD6941}" presName="root1" presStyleCnt="0"/>
      <dgm:spPr/>
      <dgm:t>
        <a:bodyPr/>
        <a:lstStyle/>
        <a:p>
          <a:endParaRPr lang="es-EC"/>
        </a:p>
      </dgm:t>
    </dgm:pt>
    <dgm:pt modelId="{546B9AA2-CA6F-43FB-B4D9-2D0DA823ED9C}" type="pres">
      <dgm:prSet presAssocID="{FF4A2B9B-3691-4231-AAD9-9C8DB6AD6941}" presName="LevelOneTextNode" presStyleLbl="node0" presStyleIdx="0" presStyleCnt="1" custScaleX="66992" custScaleY="173896" custLinFactNeighborX="-3278" custLinFactNeighborY="968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6C7CD7-AB45-4635-9F02-8D12E85FAA2F}" type="pres">
      <dgm:prSet presAssocID="{FF4A2B9B-3691-4231-AAD9-9C8DB6AD6941}" presName="level2hierChild" presStyleCnt="0"/>
      <dgm:spPr/>
      <dgm:t>
        <a:bodyPr/>
        <a:lstStyle/>
        <a:p>
          <a:endParaRPr lang="es-EC"/>
        </a:p>
      </dgm:t>
    </dgm:pt>
    <dgm:pt modelId="{CD7906E8-CB27-4C4E-9725-6D12AC120029}" type="pres">
      <dgm:prSet presAssocID="{8663D9AE-1877-4EF7-B75B-7A36DF2BA52F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93E592F8-FFC7-4657-B1AE-82AA89960B5E}" type="pres">
      <dgm:prSet presAssocID="{8663D9AE-1877-4EF7-B75B-7A36DF2BA52F}" presName="connTx" presStyleLbl="parChTrans1D2" presStyleIdx="0" presStyleCnt="4"/>
      <dgm:spPr/>
      <dgm:t>
        <a:bodyPr/>
        <a:lstStyle/>
        <a:p>
          <a:endParaRPr lang="es-EC"/>
        </a:p>
      </dgm:t>
    </dgm:pt>
    <dgm:pt modelId="{0D143E18-CED8-45FE-B4A5-6D0F0639705E}" type="pres">
      <dgm:prSet presAssocID="{7A987848-6A1A-455B-B253-8FE12323DCE1}" presName="root2" presStyleCnt="0"/>
      <dgm:spPr/>
      <dgm:t>
        <a:bodyPr/>
        <a:lstStyle/>
        <a:p>
          <a:endParaRPr lang="es-EC"/>
        </a:p>
      </dgm:t>
    </dgm:pt>
    <dgm:pt modelId="{436885B2-5C14-407F-82CB-408DBE448C50}" type="pres">
      <dgm:prSet presAssocID="{7A987848-6A1A-455B-B253-8FE12323DCE1}" presName="LevelTwoTextNode" presStyleLbl="node2" presStyleIdx="0" presStyleCnt="4" custScaleY="76020" custLinFactNeighborX="-5481" custLinFactNeighborY="-1055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851553-79FB-4ECA-ADF4-733AEC8EFC72}" type="pres">
      <dgm:prSet presAssocID="{7A987848-6A1A-455B-B253-8FE12323DCE1}" presName="level3hierChild" presStyleCnt="0"/>
      <dgm:spPr/>
      <dgm:t>
        <a:bodyPr/>
        <a:lstStyle/>
        <a:p>
          <a:endParaRPr lang="es-EC"/>
        </a:p>
      </dgm:t>
    </dgm:pt>
    <dgm:pt modelId="{5EF86B6A-DB31-4A0A-9351-EADDFA93CDA8}" type="pres">
      <dgm:prSet presAssocID="{169F001C-BFCE-4D32-B903-9BA4BC20FBB7}" presName="conn2-1" presStyleLbl="parChTrans1D3" presStyleIdx="0" presStyleCnt="7"/>
      <dgm:spPr/>
      <dgm:t>
        <a:bodyPr/>
        <a:lstStyle/>
        <a:p>
          <a:endParaRPr lang="es-EC"/>
        </a:p>
      </dgm:t>
    </dgm:pt>
    <dgm:pt modelId="{E987FBDA-44BB-4E46-A44D-34E36CFD72FA}" type="pres">
      <dgm:prSet presAssocID="{169F001C-BFCE-4D32-B903-9BA4BC20FBB7}" presName="connTx" presStyleLbl="parChTrans1D3" presStyleIdx="0" presStyleCnt="7"/>
      <dgm:spPr/>
      <dgm:t>
        <a:bodyPr/>
        <a:lstStyle/>
        <a:p>
          <a:endParaRPr lang="es-EC"/>
        </a:p>
      </dgm:t>
    </dgm:pt>
    <dgm:pt modelId="{3BC2EE05-599B-4238-8F63-62105E344B7A}" type="pres">
      <dgm:prSet presAssocID="{7D058A09-636C-483F-A765-6ABC89E4558F}" presName="root2" presStyleCnt="0"/>
      <dgm:spPr/>
      <dgm:t>
        <a:bodyPr/>
        <a:lstStyle/>
        <a:p>
          <a:endParaRPr lang="es-EC"/>
        </a:p>
      </dgm:t>
    </dgm:pt>
    <dgm:pt modelId="{F0804940-9824-4364-82AE-5ED74564E4C8}" type="pres">
      <dgm:prSet presAssocID="{7D058A09-636C-483F-A765-6ABC89E4558F}" presName="LevelTwoTextNode" presStyleLbl="node3" presStyleIdx="0" presStyleCnt="7" custScaleY="60988" custLinFactNeighborX="64" custLinFactNeighborY="-7904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73EEA4-6875-45D3-A6F9-879A1F0C839C}" type="pres">
      <dgm:prSet presAssocID="{7D058A09-636C-483F-A765-6ABC89E4558F}" presName="level3hierChild" presStyleCnt="0"/>
      <dgm:spPr/>
      <dgm:t>
        <a:bodyPr/>
        <a:lstStyle/>
        <a:p>
          <a:endParaRPr lang="es-EC"/>
        </a:p>
      </dgm:t>
    </dgm:pt>
    <dgm:pt modelId="{3D7F1CD5-01D3-4A41-8748-74691CEB90E5}" type="pres">
      <dgm:prSet presAssocID="{B442D6E4-0F8D-4DEF-8B0D-D310B3BA3FD9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61BC51A6-9674-4DD4-87C5-5D2711694B31}" type="pres">
      <dgm:prSet presAssocID="{B442D6E4-0F8D-4DEF-8B0D-D310B3BA3FD9}" presName="connTx" presStyleLbl="parChTrans1D2" presStyleIdx="1" presStyleCnt="4"/>
      <dgm:spPr/>
      <dgm:t>
        <a:bodyPr/>
        <a:lstStyle/>
        <a:p>
          <a:endParaRPr lang="es-EC"/>
        </a:p>
      </dgm:t>
    </dgm:pt>
    <dgm:pt modelId="{42E0F5A4-B4A3-4BEE-81F9-E62E178C408C}" type="pres">
      <dgm:prSet presAssocID="{B72323D0-0976-493A-ACC1-2D4295AA52EB}" presName="root2" presStyleCnt="0"/>
      <dgm:spPr/>
      <dgm:t>
        <a:bodyPr/>
        <a:lstStyle/>
        <a:p>
          <a:endParaRPr lang="es-EC"/>
        </a:p>
      </dgm:t>
    </dgm:pt>
    <dgm:pt modelId="{C01AF51E-990E-4BA8-88EE-0A661423B076}" type="pres">
      <dgm:prSet presAssocID="{B72323D0-0976-493A-ACC1-2D4295AA52EB}" presName="LevelTwoTextNode" presStyleLbl="node2" presStyleIdx="1" presStyleCnt="4" custScaleY="80764" custLinFactNeighborX="-5481" custLinFactNeighborY="81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EBAD9C-1EF7-4501-8406-3DE56E2E5ABB}" type="pres">
      <dgm:prSet presAssocID="{B72323D0-0976-493A-ACC1-2D4295AA52EB}" presName="level3hierChild" presStyleCnt="0"/>
      <dgm:spPr/>
      <dgm:t>
        <a:bodyPr/>
        <a:lstStyle/>
        <a:p>
          <a:endParaRPr lang="es-EC"/>
        </a:p>
      </dgm:t>
    </dgm:pt>
    <dgm:pt modelId="{8860A9F7-6E2C-4E43-A33A-A99F53405AD4}" type="pres">
      <dgm:prSet presAssocID="{8FA21D3E-E429-4A49-BFEB-3E5CF1398B5D}" presName="conn2-1" presStyleLbl="parChTrans1D3" presStyleIdx="1" presStyleCnt="7"/>
      <dgm:spPr/>
      <dgm:t>
        <a:bodyPr/>
        <a:lstStyle/>
        <a:p>
          <a:endParaRPr lang="es-EC"/>
        </a:p>
      </dgm:t>
    </dgm:pt>
    <dgm:pt modelId="{B36F66C2-5867-4BE4-B09D-D7531C97F315}" type="pres">
      <dgm:prSet presAssocID="{8FA21D3E-E429-4A49-BFEB-3E5CF1398B5D}" presName="connTx" presStyleLbl="parChTrans1D3" presStyleIdx="1" presStyleCnt="7"/>
      <dgm:spPr/>
      <dgm:t>
        <a:bodyPr/>
        <a:lstStyle/>
        <a:p>
          <a:endParaRPr lang="es-EC"/>
        </a:p>
      </dgm:t>
    </dgm:pt>
    <dgm:pt modelId="{6D0C5054-3BA1-4461-B7DC-4923B3FE4CFE}" type="pres">
      <dgm:prSet presAssocID="{79CE9D29-A890-43BF-B9CA-C539D3E9AAEE}" presName="root2" presStyleCnt="0"/>
      <dgm:spPr/>
      <dgm:t>
        <a:bodyPr/>
        <a:lstStyle/>
        <a:p>
          <a:endParaRPr lang="es-EC"/>
        </a:p>
      </dgm:t>
    </dgm:pt>
    <dgm:pt modelId="{012E3491-2AD5-4C51-B642-F9174D63B76A}" type="pres">
      <dgm:prSet presAssocID="{79CE9D29-A890-43BF-B9CA-C539D3E9AAEE}" presName="LevelTwoTextNode" presStyleLbl="node3" presStyleIdx="1" presStyleCnt="7" custScaleY="58932" custLinFactNeighborX="-2129" custLinFactNeighborY="-243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8070234-9906-4376-BDED-355B1006B752}" type="pres">
      <dgm:prSet presAssocID="{79CE9D29-A890-43BF-B9CA-C539D3E9AAEE}" presName="level3hierChild" presStyleCnt="0"/>
      <dgm:spPr/>
      <dgm:t>
        <a:bodyPr/>
        <a:lstStyle/>
        <a:p>
          <a:endParaRPr lang="es-EC"/>
        </a:p>
      </dgm:t>
    </dgm:pt>
    <dgm:pt modelId="{8CF06FB2-75F7-4E46-9942-DADB68B6D5A8}" type="pres">
      <dgm:prSet presAssocID="{330F32C3-111D-497B-B98B-06575AE308F6}" presName="conn2-1" presStyleLbl="parChTrans1D3" presStyleIdx="2" presStyleCnt="7"/>
      <dgm:spPr/>
      <dgm:t>
        <a:bodyPr/>
        <a:lstStyle/>
        <a:p>
          <a:endParaRPr lang="es-EC"/>
        </a:p>
      </dgm:t>
    </dgm:pt>
    <dgm:pt modelId="{1D9CEC23-0CBB-4DE7-A120-5A0427D139DD}" type="pres">
      <dgm:prSet presAssocID="{330F32C3-111D-497B-B98B-06575AE308F6}" presName="connTx" presStyleLbl="parChTrans1D3" presStyleIdx="2" presStyleCnt="7"/>
      <dgm:spPr/>
      <dgm:t>
        <a:bodyPr/>
        <a:lstStyle/>
        <a:p>
          <a:endParaRPr lang="es-EC"/>
        </a:p>
      </dgm:t>
    </dgm:pt>
    <dgm:pt modelId="{44D3EBF5-1EA4-4DCC-87AA-0DEA93BE5DC4}" type="pres">
      <dgm:prSet presAssocID="{C87C7FEE-85D5-4FCC-B7CD-30A9DD2B4F70}" presName="root2" presStyleCnt="0"/>
      <dgm:spPr/>
      <dgm:t>
        <a:bodyPr/>
        <a:lstStyle/>
        <a:p>
          <a:endParaRPr lang="es-EC"/>
        </a:p>
      </dgm:t>
    </dgm:pt>
    <dgm:pt modelId="{F88C806D-2846-4A7C-8C2C-0DF65022ECEC}" type="pres">
      <dgm:prSet presAssocID="{C87C7FEE-85D5-4FCC-B7CD-30A9DD2B4F70}" presName="LevelTwoTextNode" presStyleLbl="node3" presStyleIdx="2" presStyleCnt="7" custScaleY="65269" custLinFactNeighborX="-2129" custLinFactNeighborY="-146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D5AA88-4B82-4C20-9049-BB8726CB1495}" type="pres">
      <dgm:prSet presAssocID="{C87C7FEE-85D5-4FCC-B7CD-30A9DD2B4F70}" presName="level3hierChild" presStyleCnt="0"/>
      <dgm:spPr/>
      <dgm:t>
        <a:bodyPr/>
        <a:lstStyle/>
        <a:p>
          <a:endParaRPr lang="es-EC"/>
        </a:p>
      </dgm:t>
    </dgm:pt>
    <dgm:pt modelId="{51DAC67D-F2C9-4E9A-9F66-F00DC4ECD0E0}" type="pres">
      <dgm:prSet presAssocID="{BA2BA414-5D73-4DE3-A040-3602D362EA32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737ABC55-0509-4E32-AC60-3004D70E2B75}" type="pres">
      <dgm:prSet presAssocID="{BA2BA414-5D73-4DE3-A040-3602D362EA32}" presName="connTx" presStyleLbl="parChTrans1D2" presStyleIdx="2" presStyleCnt="4"/>
      <dgm:spPr/>
      <dgm:t>
        <a:bodyPr/>
        <a:lstStyle/>
        <a:p>
          <a:endParaRPr lang="es-EC"/>
        </a:p>
      </dgm:t>
    </dgm:pt>
    <dgm:pt modelId="{50D8C1DE-72CB-464E-B480-F628CC725728}" type="pres">
      <dgm:prSet presAssocID="{4C96C201-486C-4B25-AA23-C9B98C4AE375}" presName="root2" presStyleCnt="0"/>
      <dgm:spPr/>
      <dgm:t>
        <a:bodyPr/>
        <a:lstStyle/>
        <a:p>
          <a:endParaRPr lang="es-EC"/>
        </a:p>
      </dgm:t>
    </dgm:pt>
    <dgm:pt modelId="{4CEA1235-924C-4B72-B347-548BAD1F5C54}" type="pres">
      <dgm:prSet presAssocID="{4C96C201-486C-4B25-AA23-C9B98C4AE375}" presName="LevelTwoTextNode" presStyleLbl="node2" presStyleIdx="2" presStyleCnt="4" custScaleY="77756" custLinFactNeighborX="-5481" custLinFactNeighborY="150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0DCA41-BBD6-4438-B248-45D1F7005ECB}" type="pres">
      <dgm:prSet presAssocID="{4C96C201-486C-4B25-AA23-C9B98C4AE375}" presName="level3hierChild" presStyleCnt="0"/>
      <dgm:spPr/>
      <dgm:t>
        <a:bodyPr/>
        <a:lstStyle/>
        <a:p>
          <a:endParaRPr lang="es-EC"/>
        </a:p>
      </dgm:t>
    </dgm:pt>
    <dgm:pt modelId="{86C0829D-4928-4108-A433-76628D7E6F04}" type="pres">
      <dgm:prSet presAssocID="{F73F134B-C0AE-442D-AF29-C47F34D8B4D8}" presName="conn2-1" presStyleLbl="parChTrans1D3" presStyleIdx="3" presStyleCnt="7"/>
      <dgm:spPr/>
      <dgm:t>
        <a:bodyPr/>
        <a:lstStyle/>
        <a:p>
          <a:endParaRPr lang="es-EC"/>
        </a:p>
      </dgm:t>
    </dgm:pt>
    <dgm:pt modelId="{B8997BF5-2802-402F-A98F-94476205A127}" type="pres">
      <dgm:prSet presAssocID="{F73F134B-C0AE-442D-AF29-C47F34D8B4D8}" presName="connTx" presStyleLbl="parChTrans1D3" presStyleIdx="3" presStyleCnt="7"/>
      <dgm:spPr/>
      <dgm:t>
        <a:bodyPr/>
        <a:lstStyle/>
        <a:p>
          <a:endParaRPr lang="es-EC"/>
        </a:p>
      </dgm:t>
    </dgm:pt>
    <dgm:pt modelId="{400BDFBC-A913-47B9-83E0-B67104055850}" type="pres">
      <dgm:prSet presAssocID="{0F2F0278-917C-41A0-A828-9611E37EB538}" presName="root2" presStyleCnt="0"/>
      <dgm:spPr/>
      <dgm:t>
        <a:bodyPr/>
        <a:lstStyle/>
        <a:p>
          <a:endParaRPr lang="es-EC"/>
        </a:p>
      </dgm:t>
    </dgm:pt>
    <dgm:pt modelId="{93F16EDE-5706-4317-9CE2-0D8250987018}" type="pres">
      <dgm:prSet presAssocID="{0F2F0278-917C-41A0-A828-9611E37EB538}" presName="LevelTwoTextNode" presStyleLbl="node3" presStyleIdx="3" presStyleCnt="7" custScaleY="56732" custLinFactNeighborX="-2129" custLinFactNeighborY="-27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885B5C-3917-430D-A702-154B447B52C4}" type="pres">
      <dgm:prSet presAssocID="{0F2F0278-917C-41A0-A828-9611E37EB538}" presName="level3hierChild" presStyleCnt="0"/>
      <dgm:spPr/>
      <dgm:t>
        <a:bodyPr/>
        <a:lstStyle/>
        <a:p>
          <a:endParaRPr lang="es-EC"/>
        </a:p>
      </dgm:t>
    </dgm:pt>
    <dgm:pt modelId="{CF0B0D9B-0EC5-415E-BD79-EF8B724310B9}" type="pres">
      <dgm:prSet presAssocID="{DC9C89FE-85E6-4058-A746-F264E7E79BF7}" presName="conn2-1" presStyleLbl="parChTrans1D3" presStyleIdx="4" presStyleCnt="7"/>
      <dgm:spPr/>
      <dgm:t>
        <a:bodyPr/>
        <a:lstStyle/>
        <a:p>
          <a:endParaRPr lang="es-EC"/>
        </a:p>
      </dgm:t>
    </dgm:pt>
    <dgm:pt modelId="{E2F36A07-7EDC-41C6-8534-07A396E64EC2}" type="pres">
      <dgm:prSet presAssocID="{DC9C89FE-85E6-4058-A746-F264E7E79BF7}" presName="connTx" presStyleLbl="parChTrans1D3" presStyleIdx="4" presStyleCnt="7"/>
      <dgm:spPr/>
      <dgm:t>
        <a:bodyPr/>
        <a:lstStyle/>
        <a:p>
          <a:endParaRPr lang="es-EC"/>
        </a:p>
      </dgm:t>
    </dgm:pt>
    <dgm:pt modelId="{CE732EF1-C2F6-41F4-A32F-31C9DECC4B11}" type="pres">
      <dgm:prSet presAssocID="{1B58925B-0F87-4C02-9AD6-56873B62BDC0}" presName="root2" presStyleCnt="0"/>
      <dgm:spPr/>
      <dgm:t>
        <a:bodyPr/>
        <a:lstStyle/>
        <a:p>
          <a:endParaRPr lang="es-EC"/>
        </a:p>
      </dgm:t>
    </dgm:pt>
    <dgm:pt modelId="{077A9974-23DC-49D6-9B37-FD2150C48EB0}" type="pres">
      <dgm:prSet presAssocID="{1B58925B-0F87-4C02-9AD6-56873B62BDC0}" presName="LevelTwoTextNode" presStyleLbl="node3" presStyleIdx="4" presStyleCnt="7" custScaleY="56805" custLinFactNeighborY="25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A44C91-25E8-4792-86BE-B11087633300}" type="pres">
      <dgm:prSet presAssocID="{1B58925B-0F87-4C02-9AD6-56873B62BDC0}" presName="level3hierChild" presStyleCnt="0"/>
      <dgm:spPr/>
      <dgm:t>
        <a:bodyPr/>
        <a:lstStyle/>
        <a:p>
          <a:endParaRPr lang="es-EC"/>
        </a:p>
      </dgm:t>
    </dgm:pt>
    <dgm:pt modelId="{C9AA3D1D-2AB1-4B93-B39C-9800CC85F0B7}" type="pres">
      <dgm:prSet presAssocID="{4BB33004-2906-4312-8BEF-53DE9BB0E335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162171B3-7746-4502-BA24-649F19C6A8BA}" type="pres">
      <dgm:prSet presAssocID="{4BB33004-2906-4312-8BEF-53DE9BB0E335}" presName="connTx" presStyleLbl="parChTrans1D2" presStyleIdx="3" presStyleCnt="4"/>
      <dgm:spPr/>
      <dgm:t>
        <a:bodyPr/>
        <a:lstStyle/>
        <a:p>
          <a:endParaRPr lang="es-EC"/>
        </a:p>
      </dgm:t>
    </dgm:pt>
    <dgm:pt modelId="{7F681FAB-E8E7-45F2-91A5-5464021F0347}" type="pres">
      <dgm:prSet presAssocID="{52DDAE0D-347F-49CD-84EB-F2A08F11B566}" presName="root2" presStyleCnt="0"/>
      <dgm:spPr/>
      <dgm:t>
        <a:bodyPr/>
        <a:lstStyle/>
        <a:p>
          <a:endParaRPr lang="es-EC"/>
        </a:p>
      </dgm:t>
    </dgm:pt>
    <dgm:pt modelId="{53A8BB36-D300-4EAB-A2F7-967BF1220A09}" type="pres">
      <dgm:prSet presAssocID="{52DDAE0D-347F-49CD-84EB-F2A08F11B566}" presName="LevelTwoTextNode" presStyleLbl="node2" presStyleIdx="3" presStyleCnt="4" custScaleY="75099" custLinFactNeighborX="-4316" custLinFactNeighborY="88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72CCB9-95EE-418A-8917-6CB0E712A2FC}" type="pres">
      <dgm:prSet presAssocID="{52DDAE0D-347F-49CD-84EB-F2A08F11B566}" presName="level3hierChild" presStyleCnt="0"/>
      <dgm:spPr/>
      <dgm:t>
        <a:bodyPr/>
        <a:lstStyle/>
        <a:p>
          <a:endParaRPr lang="es-EC"/>
        </a:p>
      </dgm:t>
    </dgm:pt>
    <dgm:pt modelId="{0AFE9023-655A-4844-B195-622F6A478C98}" type="pres">
      <dgm:prSet presAssocID="{C03B83E0-4927-479C-A821-67CDACC39850}" presName="conn2-1" presStyleLbl="parChTrans1D3" presStyleIdx="5" presStyleCnt="7"/>
      <dgm:spPr/>
      <dgm:t>
        <a:bodyPr/>
        <a:lstStyle/>
        <a:p>
          <a:endParaRPr lang="es-EC"/>
        </a:p>
      </dgm:t>
    </dgm:pt>
    <dgm:pt modelId="{6107D2A8-C193-4564-8554-8F22EB1CDECD}" type="pres">
      <dgm:prSet presAssocID="{C03B83E0-4927-479C-A821-67CDACC39850}" presName="connTx" presStyleLbl="parChTrans1D3" presStyleIdx="5" presStyleCnt="7"/>
      <dgm:spPr/>
      <dgm:t>
        <a:bodyPr/>
        <a:lstStyle/>
        <a:p>
          <a:endParaRPr lang="es-EC"/>
        </a:p>
      </dgm:t>
    </dgm:pt>
    <dgm:pt modelId="{0CD95C06-EB67-41F9-9F84-F52FADFD4A6D}" type="pres">
      <dgm:prSet presAssocID="{4E97A69C-631B-443C-BF80-676CB055BF1C}" presName="root2" presStyleCnt="0"/>
      <dgm:spPr/>
      <dgm:t>
        <a:bodyPr/>
        <a:lstStyle/>
        <a:p>
          <a:endParaRPr lang="es-EC"/>
        </a:p>
      </dgm:t>
    </dgm:pt>
    <dgm:pt modelId="{8540256C-5BF5-4F14-9DEB-392A28A87FDF}" type="pres">
      <dgm:prSet presAssocID="{4E97A69C-631B-443C-BF80-676CB055BF1C}" presName="LevelTwoTextNode" presStyleLbl="node3" presStyleIdx="5" presStyleCnt="7" custScaleY="59966" custLinFactNeighborY="1630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26729B9-06A1-4A3C-8F83-78B474952CF1}" type="pres">
      <dgm:prSet presAssocID="{4E97A69C-631B-443C-BF80-676CB055BF1C}" presName="level3hierChild" presStyleCnt="0"/>
      <dgm:spPr/>
      <dgm:t>
        <a:bodyPr/>
        <a:lstStyle/>
        <a:p>
          <a:endParaRPr lang="es-EC"/>
        </a:p>
      </dgm:t>
    </dgm:pt>
    <dgm:pt modelId="{2317C6A3-7B32-41A9-83C2-5ADBE912074A}" type="pres">
      <dgm:prSet presAssocID="{2332C948-9EEA-4131-81AD-71FD2E3263EE}" presName="conn2-1" presStyleLbl="parChTrans1D3" presStyleIdx="6" presStyleCnt="7"/>
      <dgm:spPr/>
      <dgm:t>
        <a:bodyPr/>
        <a:lstStyle/>
        <a:p>
          <a:endParaRPr lang="es-EC"/>
        </a:p>
      </dgm:t>
    </dgm:pt>
    <dgm:pt modelId="{CFB9DBAA-70F7-4459-8DA8-C24A125D10EA}" type="pres">
      <dgm:prSet presAssocID="{2332C948-9EEA-4131-81AD-71FD2E3263EE}" presName="connTx" presStyleLbl="parChTrans1D3" presStyleIdx="6" presStyleCnt="7"/>
      <dgm:spPr/>
      <dgm:t>
        <a:bodyPr/>
        <a:lstStyle/>
        <a:p>
          <a:endParaRPr lang="es-EC"/>
        </a:p>
      </dgm:t>
    </dgm:pt>
    <dgm:pt modelId="{31F6106E-2010-460F-8409-8A2D7204B0A1}" type="pres">
      <dgm:prSet presAssocID="{0BBDCD78-BC41-460F-822B-35795B25F51B}" presName="root2" presStyleCnt="0"/>
      <dgm:spPr/>
      <dgm:t>
        <a:bodyPr/>
        <a:lstStyle/>
        <a:p>
          <a:endParaRPr lang="es-EC"/>
        </a:p>
      </dgm:t>
    </dgm:pt>
    <dgm:pt modelId="{C65B65C7-901F-4E10-924C-8BC4E0D80393}" type="pres">
      <dgm:prSet presAssocID="{0BBDCD78-BC41-460F-822B-35795B25F51B}" presName="LevelTwoTextNode" presStyleLbl="node3" presStyleIdx="6" presStyleCnt="7" custScaleY="53972" custLinFactNeighborY="257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1BEFFA1-121B-46BA-914A-334CE26FC611}" type="pres">
      <dgm:prSet presAssocID="{0BBDCD78-BC41-460F-822B-35795B25F51B}" presName="level3hierChild" presStyleCnt="0"/>
      <dgm:spPr/>
      <dgm:t>
        <a:bodyPr/>
        <a:lstStyle/>
        <a:p>
          <a:endParaRPr lang="es-EC"/>
        </a:p>
      </dgm:t>
    </dgm:pt>
  </dgm:ptLst>
  <dgm:cxnLst>
    <dgm:cxn modelId="{2E020AA1-D0ED-4DD1-BF68-B3EE6EDE429C}" type="presOf" srcId="{169F001C-BFCE-4D32-B903-9BA4BC20FBB7}" destId="{5EF86B6A-DB31-4A0A-9351-EADDFA93CDA8}" srcOrd="0" destOrd="0" presId="urn:microsoft.com/office/officeart/2005/8/layout/hierarchy2"/>
    <dgm:cxn modelId="{F9291559-892F-4542-BDE8-1ED9D6DCB75E}" type="presOf" srcId="{8663D9AE-1877-4EF7-B75B-7A36DF2BA52F}" destId="{CD7906E8-CB27-4C4E-9725-6D12AC120029}" srcOrd="0" destOrd="0" presId="urn:microsoft.com/office/officeart/2005/8/layout/hierarchy2"/>
    <dgm:cxn modelId="{71E9CC93-2F4B-4C77-9DB8-AE64FE48BB4B}" type="presOf" srcId="{8FA21D3E-E429-4A49-BFEB-3E5CF1398B5D}" destId="{B36F66C2-5867-4BE4-B09D-D7531C97F315}" srcOrd="1" destOrd="0" presId="urn:microsoft.com/office/officeart/2005/8/layout/hierarchy2"/>
    <dgm:cxn modelId="{6EAD2B94-E47D-4577-A6A5-6FA1F6CF62F1}" type="presOf" srcId="{F73F134B-C0AE-442D-AF29-C47F34D8B4D8}" destId="{86C0829D-4928-4108-A433-76628D7E6F04}" srcOrd="0" destOrd="0" presId="urn:microsoft.com/office/officeart/2005/8/layout/hierarchy2"/>
    <dgm:cxn modelId="{7DC695A3-D101-4E3E-A2BC-EFBAACA4C65E}" type="presOf" srcId="{C03B83E0-4927-479C-A821-67CDACC39850}" destId="{0AFE9023-655A-4844-B195-622F6A478C98}" srcOrd="0" destOrd="0" presId="urn:microsoft.com/office/officeart/2005/8/layout/hierarchy2"/>
    <dgm:cxn modelId="{6B65A5C3-95EE-4900-8008-86406C73A24E}" srcId="{FF4A2B9B-3691-4231-AAD9-9C8DB6AD6941}" destId="{4C96C201-486C-4B25-AA23-C9B98C4AE375}" srcOrd="2" destOrd="0" parTransId="{BA2BA414-5D73-4DE3-A040-3602D362EA32}" sibTransId="{F736BDAA-1C99-4F51-875A-17C6B47A3C84}"/>
    <dgm:cxn modelId="{B81BE8F2-4DEC-4792-93AD-BBF3CB338192}" srcId="{FF4A2B9B-3691-4231-AAD9-9C8DB6AD6941}" destId="{52DDAE0D-347F-49CD-84EB-F2A08F11B566}" srcOrd="3" destOrd="0" parTransId="{4BB33004-2906-4312-8BEF-53DE9BB0E335}" sibTransId="{DFBBC076-87D7-4F13-B20C-D26317B2D884}"/>
    <dgm:cxn modelId="{7E810C8B-B92D-4E86-B7AB-7CF3E59E75C6}" type="presOf" srcId="{4C96C201-486C-4B25-AA23-C9B98C4AE375}" destId="{4CEA1235-924C-4B72-B347-548BAD1F5C54}" srcOrd="0" destOrd="0" presId="urn:microsoft.com/office/officeart/2005/8/layout/hierarchy2"/>
    <dgm:cxn modelId="{3B0F854B-1EAF-402C-83A7-6120C21398C3}" srcId="{4C96C201-486C-4B25-AA23-C9B98C4AE375}" destId="{0F2F0278-917C-41A0-A828-9611E37EB538}" srcOrd="0" destOrd="0" parTransId="{F73F134B-C0AE-442D-AF29-C47F34D8B4D8}" sibTransId="{FF34FE9F-57A1-4478-AD52-79C32600748A}"/>
    <dgm:cxn modelId="{7DD5BC86-DE59-444B-83CB-E7F741F76828}" type="presOf" srcId="{BA2BA414-5D73-4DE3-A040-3602D362EA32}" destId="{737ABC55-0509-4E32-AC60-3004D70E2B75}" srcOrd="1" destOrd="0" presId="urn:microsoft.com/office/officeart/2005/8/layout/hierarchy2"/>
    <dgm:cxn modelId="{C8CD8886-D012-4294-A3FA-9A95934BE31B}" type="presOf" srcId="{DC9C89FE-85E6-4058-A746-F264E7E79BF7}" destId="{CF0B0D9B-0EC5-415E-BD79-EF8B724310B9}" srcOrd="0" destOrd="0" presId="urn:microsoft.com/office/officeart/2005/8/layout/hierarchy2"/>
    <dgm:cxn modelId="{AD22BFDC-017A-4787-BE38-E6131176E689}" srcId="{B72323D0-0976-493A-ACC1-2D4295AA52EB}" destId="{79CE9D29-A890-43BF-B9CA-C539D3E9AAEE}" srcOrd="0" destOrd="0" parTransId="{8FA21D3E-E429-4A49-BFEB-3E5CF1398B5D}" sibTransId="{3D45B5F9-3F5A-479D-ADEA-65265D6835B3}"/>
    <dgm:cxn modelId="{C7D547D0-3690-40E3-8FCB-8FF6D1A2D5F2}" type="presOf" srcId="{4BB33004-2906-4312-8BEF-53DE9BB0E335}" destId="{162171B3-7746-4502-BA24-649F19C6A8BA}" srcOrd="1" destOrd="0" presId="urn:microsoft.com/office/officeart/2005/8/layout/hierarchy2"/>
    <dgm:cxn modelId="{4AD02D37-ED2B-4CFE-A6D7-BE0EC9487774}" type="presOf" srcId="{330F32C3-111D-497B-B98B-06575AE308F6}" destId="{1D9CEC23-0CBB-4DE7-A120-5A0427D139DD}" srcOrd="1" destOrd="0" presId="urn:microsoft.com/office/officeart/2005/8/layout/hierarchy2"/>
    <dgm:cxn modelId="{35968DEF-642B-4991-8E09-F5449363B46D}" type="presOf" srcId="{1B58925B-0F87-4C02-9AD6-56873B62BDC0}" destId="{077A9974-23DC-49D6-9B37-FD2150C48EB0}" srcOrd="0" destOrd="0" presId="urn:microsoft.com/office/officeart/2005/8/layout/hierarchy2"/>
    <dgm:cxn modelId="{F7A71E71-2CFC-4BEB-8626-EF969387C7B9}" type="presOf" srcId="{0F2F0278-917C-41A0-A828-9611E37EB538}" destId="{93F16EDE-5706-4317-9CE2-0D8250987018}" srcOrd="0" destOrd="0" presId="urn:microsoft.com/office/officeart/2005/8/layout/hierarchy2"/>
    <dgm:cxn modelId="{39A2EDAA-79A9-4FB1-ABA1-BB3A58FF8C89}" srcId="{FF4A2B9B-3691-4231-AAD9-9C8DB6AD6941}" destId="{B72323D0-0976-493A-ACC1-2D4295AA52EB}" srcOrd="1" destOrd="0" parTransId="{B442D6E4-0F8D-4DEF-8B0D-D310B3BA3FD9}" sibTransId="{89F61F6C-207F-4F2F-ACA7-C6236890F346}"/>
    <dgm:cxn modelId="{3BCB8934-1A5A-4446-ABAF-24AD15D70D45}" type="presOf" srcId="{330F32C3-111D-497B-B98B-06575AE308F6}" destId="{8CF06FB2-75F7-4E46-9942-DADB68B6D5A8}" srcOrd="0" destOrd="0" presId="urn:microsoft.com/office/officeart/2005/8/layout/hierarchy2"/>
    <dgm:cxn modelId="{3F223125-CD08-4FE5-A165-7793E48E05D9}" type="presOf" srcId="{DC9C89FE-85E6-4058-A746-F264E7E79BF7}" destId="{E2F36A07-7EDC-41C6-8534-07A396E64EC2}" srcOrd="1" destOrd="0" presId="urn:microsoft.com/office/officeart/2005/8/layout/hierarchy2"/>
    <dgm:cxn modelId="{23A41208-CE8B-40EC-A91D-FFCD9DE2EB57}" type="presOf" srcId="{2332C948-9EEA-4131-81AD-71FD2E3263EE}" destId="{CFB9DBAA-70F7-4459-8DA8-C24A125D10EA}" srcOrd="1" destOrd="0" presId="urn:microsoft.com/office/officeart/2005/8/layout/hierarchy2"/>
    <dgm:cxn modelId="{B51D2AA8-82A4-4566-BE0C-EA9BE86FA7BD}" type="presOf" srcId="{F73F134B-C0AE-442D-AF29-C47F34D8B4D8}" destId="{B8997BF5-2802-402F-A98F-94476205A127}" srcOrd="1" destOrd="0" presId="urn:microsoft.com/office/officeart/2005/8/layout/hierarchy2"/>
    <dgm:cxn modelId="{D06E03F8-35EC-4635-8217-7212F8C39E44}" type="presOf" srcId="{4E97A69C-631B-443C-BF80-676CB055BF1C}" destId="{8540256C-5BF5-4F14-9DEB-392A28A87FDF}" srcOrd="0" destOrd="0" presId="urn:microsoft.com/office/officeart/2005/8/layout/hierarchy2"/>
    <dgm:cxn modelId="{BFE4B882-8B86-4DB9-BF73-E8E1DE18332C}" srcId="{52DDAE0D-347F-49CD-84EB-F2A08F11B566}" destId="{4E97A69C-631B-443C-BF80-676CB055BF1C}" srcOrd="0" destOrd="0" parTransId="{C03B83E0-4927-479C-A821-67CDACC39850}" sibTransId="{4247B6ED-8F34-4E20-957A-47D30087C864}"/>
    <dgm:cxn modelId="{75F98758-C56C-49A3-B92E-C80B03ED5C45}" type="presOf" srcId="{8663D9AE-1877-4EF7-B75B-7A36DF2BA52F}" destId="{93E592F8-FFC7-4657-B1AE-82AA89960B5E}" srcOrd="1" destOrd="0" presId="urn:microsoft.com/office/officeart/2005/8/layout/hierarchy2"/>
    <dgm:cxn modelId="{ECE3DFB4-9064-4289-B872-A640CC60A1E1}" srcId="{FF4A2B9B-3691-4231-AAD9-9C8DB6AD6941}" destId="{7A987848-6A1A-455B-B253-8FE12323DCE1}" srcOrd="0" destOrd="0" parTransId="{8663D9AE-1877-4EF7-B75B-7A36DF2BA52F}" sibTransId="{3CD2DBCB-DCDA-43C3-868B-C7EFA0C800EC}"/>
    <dgm:cxn modelId="{60B5A452-C318-4E16-8F2C-0C1152DF2EDA}" type="presOf" srcId="{B72323D0-0976-493A-ACC1-2D4295AA52EB}" destId="{C01AF51E-990E-4BA8-88EE-0A661423B076}" srcOrd="0" destOrd="0" presId="urn:microsoft.com/office/officeart/2005/8/layout/hierarchy2"/>
    <dgm:cxn modelId="{EA5B7550-1413-4085-9AE5-6F65B945BFB6}" type="presOf" srcId="{8FA21D3E-E429-4A49-BFEB-3E5CF1398B5D}" destId="{8860A9F7-6E2C-4E43-A33A-A99F53405AD4}" srcOrd="0" destOrd="0" presId="urn:microsoft.com/office/officeart/2005/8/layout/hierarchy2"/>
    <dgm:cxn modelId="{1ED9A77D-8B82-4E8C-BCDB-CA3075578715}" srcId="{B72323D0-0976-493A-ACC1-2D4295AA52EB}" destId="{C87C7FEE-85D5-4FCC-B7CD-30A9DD2B4F70}" srcOrd="1" destOrd="0" parTransId="{330F32C3-111D-497B-B98B-06575AE308F6}" sibTransId="{7A50D533-A86D-4DDB-B702-B72AB317008A}"/>
    <dgm:cxn modelId="{A4C556A3-F79B-44DA-9F0E-4AA01CCDE4EF}" type="presOf" srcId="{52DDAE0D-347F-49CD-84EB-F2A08F11B566}" destId="{53A8BB36-D300-4EAB-A2F7-967BF1220A09}" srcOrd="0" destOrd="0" presId="urn:microsoft.com/office/officeart/2005/8/layout/hierarchy2"/>
    <dgm:cxn modelId="{4A8D3042-C6C3-4C4D-978F-88108C4686A2}" type="presOf" srcId="{7A987848-6A1A-455B-B253-8FE12323DCE1}" destId="{436885B2-5C14-407F-82CB-408DBE448C50}" srcOrd="0" destOrd="0" presId="urn:microsoft.com/office/officeart/2005/8/layout/hierarchy2"/>
    <dgm:cxn modelId="{4304693B-6989-4248-83A5-F81DEE7BBB16}" type="presOf" srcId="{0BBDCD78-BC41-460F-822B-35795B25F51B}" destId="{C65B65C7-901F-4E10-924C-8BC4E0D80393}" srcOrd="0" destOrd="0" presId="urn:microsoft.com/office/officeart/2005/8/layout/hierarchy2"/>
    <dgm:cxn modelId="{157AEE32-CDA4-49DC-9877-8431773A6ABC}" srcId="{52DDAE0D-347F-49CD-84EB-F2A08F11B566}" destId="{0BBDCD78-BC41-460F-822B-35795B25F51B}" srcOrd="1" destOrd="0" parTransId="{2332C948-9EEA-4131-81AD-71FD2E3263EE}" sibTransId="{577A1258-ED66-4F9F-954F-A242B3B7FB6E}"/>
    <dgm:cxn modelId="{DE6C9DC6-3131-4006-9BD8-8A07045C0DDF}" srcId="{8273022D-6046-40B6-86B8-AA1DF374F993}" destId="{FF4A2B9B-3691-4231-AAD9-9C8DB6AD6941}" srcOrd="0" destOrd="0" parTransId="{9F238C32-CBA1-46B9-BBE3-913CC43EE93E}" sibTransId="{B85D5F11-066E-4B7E-83D7-A9DC5A2CC562}"/>
    <dgm:cxn modelId="{79D14F66-457D-4BE3-87FF-043E17D1CCBE}" type="presOf" srcId="{BA2BA414-5D73-4DE3-A040-3602D362EA32}" destId="{51DAC67D-F2C9-4E9A-9F66-F00DC4ECD0E0}" srcOrd="0" destOrd="0" presId="urn:microsoft.com/office/officeart/2005/8/layout/hierarchy2"/>
    <dgm:cxn modelId="{42FDDC53-CB32-4AE5-A00D-C0F8A1EBF7D8}" type="presOf" srcId="{7D058A09-636C-483F-A765-6ABC89E4558F}" destId="{F0804940-9824-4364-82AE-5ED74564E4C8}" srcOrd="0" destOrd="0" presId="urn:microsoft.com/office/officeart/2005/8/layout/hierarchy2"/>
    <dgm:cxn modelId="{288BFC09-F235-47DF-B820-55605E62275F}" type="presOf" srcId="{4BB33004-2906-4312-8BEF-53DE9BB0E335}" destId="{C9AA3D1D-2AB1-4B93-B39C-9800CC85F0B7}" srcOrd="0" destOrd="0" presId="urn:microsoft.com/office/officeart/2005/8/layout/hierarchy2"/>
    <dgm:cxn modelId="{09845087-CDE6-4C5F-8B41-738F7FC1BD3B}" srcId="{7A987848-6A1A-455B-B253-8FE12323DCE1}" destId="{7D058A09-636C-483F-A765-6ABC89E4558F}" srcOrd="0" destOrd="0" parTransId="{169F001C-BFCE-4D32-B903-9BA4BC20FBB7}" sibTransId="{457D9A25-2BE4-4D8F-A02E-BEB42796F4CD}"/>
    <dgm:cxn modelId="{656939C6-6F31-44F8-8B21-C29994FA299E}" type="presOf" srcId="{79CE9D29-A890-43BF-B9CA-C539D3E9AAEE}" destId="{012E3491-2AD5-4C51-B642-F9174D63B76A}" srcOrd="0" destOrd="0" presId="urn:microsoft.com/office/officeart/2005/8/layout/hierarchy2"/>
    <dgm:cxn modelId="{4FE67EC3-55AA-4EB2-BEAD-3E0BC0164F3B}" srcId="{4C96C201-486C-4B25-AA23-C9B98C4AE375}" destId="{1B58925B-0F87-4C02-9AD6-56873B62BDC0}" srcOrd="1" destOrd="0" parTransId="{DC9C89FE-85E6-4058-A746-F264E7E79BF7}" sibTransId="{482F6A56-AE41-4102-A670-AE310C24E243}"/>
    <dgm:cxn modelId="{AF8E17FA-3783-451A-84C6-F79148D4635E}" type="presOf" srcId="{B442D6E4-0F8D-4DEF-8B0D-D310B3BA3FD9}" destId="{61BC51A6-9674-4DD4-87C5-5D2711694B31}" srcOrd="1" destOrd="0" presId="urn:microsoft.com/office/officeart/2005/8/layout/hierarchy2"/>
    <dgm:cxn modelId="{06E3C685-077A-4EB5-AAAE-515418CF606E}" type="presOf" srcId="{C03B83E0-4927-479C-A821-67CDACC39850}" destId="{6107D2A8-C193-4564-8554-8F22EB1CDECD}" srcOrd="1" destOrd="0" presId="urn:microsoft.com/office/officeart/2005/8/layout/hierarchy2"/>
    <dgm:cxn modelId="{33F936B1-4DF5-46A7-8099-57B7D62311C5}" type="presOf" srcId="{FF4A2B9B-3691-4231-AAD9-9C8DB6AD6941}" destId="{546B9AA2-CA6F-43FB-B4D9-2D0DA823ED9C}" srcOrd="0" destOrd="0" presId="urn:microsoft.com/office/officeart/2005/8/layout/hierarchy2"/>
    <dgm:cxn modelId="{B0AF20F6-AA2B-49B0-AF92-90EBB88B1CF1}" type="presOf" srcId="{169F001C-BFCE-4D32-B903-9BA4BC20FBB7}" destId="{E987FBDA-44BB-4E46-A44D-34E36CFD72FA}" srcOrd="1" destOrd="0" presId="urn:microsoft.com/office/officeart/2005/8/layout/hierarchy2"/>
    <dgm:cxn modelId="{91F0F0BE-A927-4356-939D-502805BC34BA}" type="presOf" srcId="{C87C7FEE-85D5-4FCC-B7CD-30A9DD2B4F70}" destId="{F88C806D-2846-4A7C-8C2C-0DF65022ECEC}" srcOrd="0" destOrd="0" presId="urn:microsoft.com/office/officeart/2005/8/layout/hierarchy2"/>
    <dgm:cxn modelId="{256CD9B5-DAC2-447A-B43B-2F6C004173D8}" type="presOf" srcId="{8273022D-6046-40B6-86B8-AA1DF374F993}" destId="{8812332D-BA5F-420A-8671-2D4886413134}" srcOrd="0" destOrd="0" presId="urn:microsoft.com/office/officeart/2005/8/layout/hierarchy2"/>
    <dgm:cxn modelId="{80697B9F-B2F8-4529-960F-8C72A030A794}" type="presOf" srcId="{2332C948-9EEA-4131-81AD-71FD2E3263EE}" destId="{2317C6A3-7B32-41A9-83C2-5ADBE912074A}" srcOrd="0" destOrd="0" presId="urn:microsoft.com/office/officeart/2005/8/layout/hierarchy2"/>
    <dgm:cxn modelId="{DD1F17BA-FA63-4F38-BA34-26E746538389}" type="presOf" srcId="{B442D6E4-0F8D-4DEF-8B0D-D310B3BA3FD9}" destId="{3D7F1CD5-01D3-4A41-8748-74691CEB90E5}" srcOrd="0" destOrd="0" presId="urn:microsoft.com/office/officeart/2005/8/layout/hierarchy2"/>
    <dgm:cxn modelId="{4966DCCA-435E-46B8-9F1D-AD1B91B38B41}" type="presParOf" srcId="{8812332D-BA5F-420A-8671-2D4886413134}" destId="{7FCB27B7-A31E-4B79-B1DC-B5F106A74893}" srcOrd="0" destOrd="0" presId="urn:microsoft.com/office/officeart/2005/8/layout/hierarchy2"/>
    <dgm:cxn modelId="{4CE1B3B2-DEAB-40AC-BE94-C534F87BC33B}" type="presParOf" srcId="{7FCB27B7-A31E-4B79-B1DC-B5F106A74893}" destId="{546B9AA2-CA6F-43FB-B4D9-2D0DA823ED9C}" srcOrd="0" destOrd="0" presId="urn:microsoft.com/office/officeart/2005/8/layout/hierarchy2"/>
    <dgm:cxn modelId="{B283CCCC-D2EA-4971-B5EF-C11EBC0F9793}" type="presParOf" srcId="{7FCB27B7-A31E-4B79-B1DC-B5F106A74893}" destId="{456C7CD7-AB45-4635-9F02-8D12E85FAA2F}" srcOrd="1" destOrd="0" presId="urn:microsoft.com/office/officeart/2005/8/layout/hierarchy2"/>
    <dgm:cxn modelId="{AD656E7E-C329-4416-A0E5-2BAF0F382247}" type="presParOf" srcId="{456C7CD7-AB45-4635-9F02-8D12E85FAA2F}" destId="{CD7906E8-CB27-4C4E-9725-6D12AC120029}" srcOrd="0" destOrd="0" presId="urn:microsoft.com/office/officeart/2005/8/layout/hierarchy2"/>
    <dgm:cxn modelId="{5AEE9A84-B9C3-450F-A5EC-C0CF0AB6ED80}" type="presParOf" srcId="{CD7906E8-CB27-4C4E-9725-6D12AC120029}" destId="{93E592F8-FFC7-4657-B1AE-82AA89960B5E}" srcOrd="0" destOrd="0" presId="urn:microsoft.com/office/officeart/2005/8/layout/hierarchy2"/>
    <dgm:cxn modelId="{3BD1355A-048F-419D-89E9-FA66C2E1AFE8}" type="presParOf" srcId="{456C7CD7-AB45-4635-9F02-8D12E85FAA2F}" destId="{0D143E18-CED8-45FE-B4A5-6D0F0639705E}" srcOrd="1" destOrd="0" presId="urn:microsoft.com/office/officeart/2005/8/layout/hierarchy2"/>
    <dgm:cxn modelId="{73D8F2F1-4806-4238-ACFE-EA8DE70620DF}" type="presParOf" srcId="{0D143E18-CED8-45FE-B4A5-6D0F0639705E}" destId="{436885B2-5C14-407F-82CB-408DBE448C50}" srcOrd="0" destOrd="0" presId="urn:microsoft.com/office/officeart/2005/8/layout/hierarchy2"/>
    <dgm:cxn modelId="{D516720B-3B9C-4F15-BC76-CDE59B45A093}" type="presParOf" srcId="{0D143E18-CED8-45FE-B4A5-6D0F0639705E}" destId="{DA851553-79FB-4ECA-ADF4-733AEC8EFC72}" srcOrd="1" destOrd="0" presId="urn:microsoft.com/office/officeart/2005/8/layout/hierarchy2"/>
    <dgm:cxn modelId="{4AFEDB0C-6621-44F9-87A4-447F96CE900F}" type="presParOf" srcId="{DA851553-79FB-4ECA-ADF4-733AEC8EFC72}" destId="{5EF86B6A-DB31-4A0A-9351-EADDFA93CDA8}" srcOrd="0" destOrd="0" presId="urn:microsoft.com/office/officeart/2005/8/layout/hierarchy2"/>
    <dgm:cxn modelId="{36BBE091-93A2-400A-8239-77569817D336}" type="presParOf" srcId="{5EF86B6A-DB31-4A0A-9351-EADDFA93CDA8}" destId="{E987FBDA-44BB-4E46-A44D-34E36CFD72FA}" srcOrd="0" destOrd="0" presId="urn:microsoft.com/office/officeart/2005/8/layout/hierarchy2"/>
    <dgm:cxn modelId="{69A359E0-001F-4B27-8B73-3743D61938E8}" type="presParOf" srcId="{DA851553-79FB-4ECA-ADF4-733AEC8EFC72}" destId="{3BC2EE05-599B-4238-8F63-62105E344B7A}" srcOrd="1" destOrd="0" presId="urn:microsoft.com/office/officeart/2005/8/layout/hierarchy2"/>
    <dgm:cxn modelId="{A7534B7C-ABA4-428A-8A89-05020C27A6B9}" type="presParOf" srcId="{3BC2EE05-599B-4238-8F63-62105E344B7A}" destId="{F0804940-9824-4364-82AE-5ED74564E4C8}" srcOrd="0" destOrd="0" presId="urn:microsoft.com/office/officeart/2005/8/layout/hierarchy2"/>
    <dgm:cxn modelId="{5B73DEB8-0348-4FC7-BF98-B80DE3ABFDFC}" type="presParOf" srcId="{3BC2EE05-599B-4238-8F63-62105E344B7A}" destId="{0173EEA4-6875-45D3-A6F9-879A1F0C839C}" srcOrd="1" destOrd="0" presId="urn:microsoft.com/office/officeart/2005/8/layout/hierarchy2"/>
    <dgm:cxn modelId="{70CC5534-0138-459E-92EF-CCAF956E148E}" type="presParOf" srcId="{456C7CD7-AB45-4635-9F02-8D12E85FAA2F}" destId="{3D7F1CD5-01D3-4A41-8748-74691CEB90E5}" srcOrd="2" destOrd="0" presId="urn:microsoft.com/office/officeart/2005/8/layout/hierarchy2"/>
    <dgm:cxn modelId="{81FD2390-50C1-490E-80F6-CCA4AA3612F1}" type="presParOf" srcId="{3D7F1CD5-01D3-4A41-8748-74691CEB90E5}" destId="{61BC51A6-9674-4DD4-87C5-5D2711694B31}" srcOrd="0" destOrd="0" presId="urn:microsoft.com/office/officeart/2005/8/layout/hierarchy2"/>
    <dgm:cxn modelId="{2851B259-D6DB-4495-AA19-16710BEB346A}" type="presParOf" srcId="{456C7CD7-AB45-4635-9F02-8D12E85FAA2F}" destId="{42E0F5A4-B4A3-4BEE-81F9-E62E178C408C}" srcOrd="3" destOrd="0" presId="urn:microsoft.com/office/officeart/2005/8/layout/hierarchy2"/>
    <dgm:cxn modelId="{72D0C202-ECA8-44AE-A386-AD8B19E8B1BB}" type="presParOf" srcId="{42E0F5A4-B4A3-4BEE-81F9-E62E178C408C}" destId="{C01AF51E-990E-4BA8-88EE-0A661423B076}" srcOrd="0" destOrd="0" presId="urn:microsoft.com/office/officeart/2005/8/layout/hierarchy2"/>
    <dgm:cxn modelId="{F399C6BC-CF53-4000-9F10-0AA0B55FC640}" type="presParOf" srcId="{42E0F5A4-B4A3-4BEE-81F9-E62E178C408C}" destId="{CCEBAD9C-1EF7-4501-8406-3DE56E2E5ABB}" srcOrd="1" destOrd="0" presId="urn:microsoft.com/office/officeart/2005/8/layout/hierarchy2"/>
    <dgm:cxn modelId="{73190627-C4A9-419A-8DAB-3821A7EF599D}" type="presParOf" srcId="{CCEBAD9C-1EF7-4501-8406-3DE56E2E5ABB}" destId="{8860A9F7-6E2C-4E43-A33A-A99F53405AD4}" srcOrd="0" destOrd="0" presId="urn:microsoft.com/office/officeart/2005/8/layout/hierarchy2"/>
    <dgm:cxn modelId="{23352743-2A8C-4456-AA19-DE38D1E74B77}" type="presParOf" srcId="{8860A9F7-6E2C-4E43-A33A-A99F53405AD4}" destId="{B36F66C2-5867-4BE4-B09D-D7531C97F315}" srcOrd="0" destOrd="0" presId="urn:microsoft.com/office/officeart/2005/8/layout/hierarchy2"/>
    <dgm:cxn modelId="{5728FA3E-E959-468B-A4D0-B5365F505E9B}" type="presParOf" srcId="{CCEBAD9C-1EF7-4501-8406-3DE56E2E5ABB}" destId="{6D0C5054-3BA1-4461-B7DC-4923B3FE4CFE}" srcOrd="1" destOrd="0" presId="urn:microsoft.com/office/officeart/2005/8/layout/hierarchy2"/>
    <dgm:cxn modelId="{3963BF40-E1F3-4431-BD11-F13078FB4DA4}" type="presParOf" srcId="{6D0C5054-3BA1-4461-B7DC-4923B3FE4CFE}" destId="{012E3491-2AD5-4C51-B642-F9174D63B76A}" srcOrd="0" destOrd="0" presId="urn:microsoft.com/office/officeart/2005/8/layout/hierarchy2"/>
    <dgm:cxn modelId="{167A5252-282A-4B49-B9DA-A6DB84932109}" type="presParOf" srcId="{6D0C5054-3BA1-4461-B7DC-4923B3FE4CFE}" destId="{38070234-9906-4376-BDED-355B1006B752}" srcOrd="1" destOrd="0" presId="urn:microsoft.com/office/officeart/2005/8/layout/hierarchy2"/>
    <dgm:cxn modelId="{E8A3DF63-40BB-410B-9BB7-64C079F8A11D}" type="presParOf" srcId="{CCEBAD9C-1EF7-4501-8406-3DE56E2E5ABB}" destId="{8CF06FB2-75F7-4E46-9942-DADB68B6D5A8}" srcOrd="2" destOrd="0" presId="urn:microsoft.com/office/officeart/2005/8/layout/hierarchy2"/>
    <dgm:cxn modelId="{19D8C9E6-4AB3-4D17-AF3E-53F8D2EEC8A5}" type="presParOf" srcId="{8CF06FB2-75F7-4E46-9942-DADB68B6D5A8}" destId="{1D9CEC23-0CBB-4DE7-A120-5A0427D139DD}" srcOrd="0" destOrd="0" presId="urn:microsoft.com/office/officeart/2005/8/layout/hierarchy2"/>
    <dgm:cxn modelId="{3FB05E73-25F7-49FB-A7D3-7F114ECD859F}" type="presParOf" srcId="{CCEBAD9C-1EF7-4501-8406-3DE56E2E5ABB}" destId="{44D3EBF5-1EA4-4DCC-87AA-0DEA93BE5DC4}" srcOrd="3" destOrd="0" presId="urn:microsoft.com/office/officeart/2005/8/layout/hierarchy2"/>
    <dgm:cxn modelId="{7F9804B4-686E-4801-AAE7-042F3BEBE0E6}" type="presParOf" srcId="{44D3EBF5-1EA4-4DCC-87AA-0DEA93BE5DC4}" destId="{F88C806D-2846-4A7C-8C2C-0DF65022ECEC}" srcOrd="0" destOrd="0" presId="urn:microsoft.com/office/officeart/2005/8/layout/hierarchy2"/>
    <dgm:cxn modelId="{F942C199-8528-4DB3-8CC5-48A819C76DFE}" type="presParOf" srcId="{44D3EBF5-1EA4-4DCC-87AA-0DEA93BE5DC4}" destId="{BED5AA88-4B82-4C20-9049-BB8726CB1495}" srcOrd="1" destOrd="0" presId="urn:microsoft.com/office/officeart/2005/8/layout/hierarchy2"/>
    <dgm:cxn modelId="{7689F87C-B091-4512-B542-8E4FCD304871}" type="presParOf" srcId="{456C7CD7-AB45-4635-9F02-8D12E85FAA2F}" destId="{51DAC67D-F2C9-4E9A-9F66-F00DC4ECD0E0}" srcOrd="4" destOrd="0" presId="urn:microsoft.com/office/officeart/2005/8/layout/hierarchy2"/>
    <dgm:cxn modelId="{4C9C97E4-11A1-4B10-8301-E2413E1E79A5}" type="presParOf" srcId="{51DAC67D-F2C9-4E9A-9F66-F00DC4ECD0E0}" destId="{737ABC55-0509-4E32-AC60-3004D70E2B75}" srcOrd="0" destOrd="0" presId="urn:microsoft.com/office/officeart/2005/8/layout/hierarchy2"/>
    <dgm:cxn modelId="{DF443F39-BF7A-4715-8FEB-4DF5962DFD89}" type="presParOf" srcId="{456C7CD7-AB45-4635-9F02-8D12E85FAA2F}" destId="{50D8C1DE-72CB-464E-B480-F628CC725728}" srcOrd="5" destOrd="0" presId="urn:microsoft.com/office/officeart/2005/8/layout/hierarchy2"/>
    <dgm:cxn modelId="{CEE8E4D0-EBD4-4A0B-AE1E-776604CECA3F}" type="presParOf" srcId="{50D8C1DE-72CB-464E-B480-F628CC725728}" destId="{4CEA1235-924C-4B72-B347-548BAD1F5C54}" srcOrd="0" destOrd="0" presId="urn:microsoft.com/office/officeart/2005/8/layout/hierarchy2"/>
    <dgm:cxn modelId="{8141FE61-E58D-4B65-B556-31F74C10E6C8}" type="presParOf" srcId="{50D8C1DE-72CB-464E-B480-F628CC725728}" destId="{F40DCA41-BBD6-4438-B248-45D1F7005ECB}" srcOrd="1" destOrd="0" presId="urn:microsoft.com/office/officeart/2005/8/layout/hierarchy2"/>
    <dgm:cxn modelId="{3140E13B-E49D-49AB-9BDA-6678804007BA}" type="presParOf" srcId="{F40DCA41-BBD6-4438-B248-45D1F7005ECB}" destId="{86C0829D-4928-4108-A433-76628D7E6F04}" srcOrd="0" destOrd="0" presId="urn:microsoft.com/office/officeart/2005/8/layout/hierarchy2"/>
    <dgm:cxn modelId="{835A604A-420D-4EF4-8540-3C3191568599}" type="presParOf" srcId="{86C0829D-4928-4108-A433-76628D7E6F04}" destId="{B8997BF5-2802-402F-A98F-94476205A127}" srcOrd="0" destOrd="0" presId="urn:microsoft.com/office/officeart/2005/8/layout/hierarchy2"/>
    <dgm:cxn modelId="{16E7FE34-8AA9-4125-AD69-AFB7B3D3409D}" type="presParOf" srcId="{F40DCA41-BBD6-4438-B248-45D1F7005ECB}" destId="{400BDFBC-A913-47B9-83E0-B67104055850}" srcOrd="1" destOrd="0" presId="urn:microsoft.com/office/officeart/2005/8/layout/hierarchy2"/>
    <dgm:cxn modelId="{707430DD-B515-4377-9CE4-25E115FC3C03}" type="presParOf" srcId="{400BDFBC-A913-47B9-83E0-B67104055850}" destId="{93F16EDE-5706-4317-9CE2-0D8250987018}" srcOrd="0" destOrd="0" presId="urn:microsoft.com/office/officeart/2005/8/layout/hierarchy2"/>
    <dgm:cxn modelId="{030B2FE7-FF04-4EDC-882E-62C8DD116621}" type="presParOf" srcId="{400BDFBC-A913-47B9-83E0-B67104055850}" destId="{53885B5C-3917-430D-A702-154B447B52C4}" srcOrd="1" destOrd="0" presId="urn:microsoft.com/office/officeart/2005/8/layout/hierarchy2"/>
    <dgm:cxn modelId="{4F4C7F17-DE17-4CB7-98FF-F900A9C012D1}" type="presParOf" srcId="{F40DCA41-BBD6-4438-B248-45D1F7005ECB}" destId="{CF0B0D9B-0EC5-415E-BD79-EF8B724310B9}" srcOrd="2" destOrd="0" presId="urn:microsoft.com/office/officeart/2005/8/layout/hierarchy2"/>
    <dgm:cxn modelId="{283A4594-D3BE-48B5-9895-38B1DB974868}" type="presParOf" srcId="{CF0B0D9B-0EC5-415E-BD79-EF8B724310B9}" destId="{E2F36A07-7EDC-41C6-8534-07A396E64EC2}" srcOrd="0" destOrd="0" presId="urn:microsoft.com/office/officeart/2005/8/layout/hierarchy2"/>
    <dgm:cxn modelId="{E1B0AA3A-5F37-4793-9007-0FAD901C8B99}" type="presParOf" srcId="{F40DCA41-BBD6-4438-B248-45D1F7005ECB}" destId="{CE732EF1-C2F6-41F4-A32F-31C9DECC4B11}" srcOrd="3" destOrd="0" presId="urn:microsoft.com/office/officeart/2005/8/layout/hierarchy2"/>
    <dgm:cxn modelId="{E116BE20-E9A9-4031-BD94-AD0CE87683A9}" type="presParOf" srcId="{CE732EF1-C2F6-41F4-A32F-31C9DECC4B11}" destId="{077A9974-23DC-49D6-9B37-FD2150C48EB0}" srcOrd="0" destOrd="0" presId="urn:microsoft.com/office/officeart/2005/8/layout/hierarchy2"/>
    <dgm:cxn modelId="{4703D91F-0237-4056-BB4B-39320A57EE0D}" type="presParOf" srcId="{CE732EF1-C2F6-41F4-A32F-31C9DECC4B11}" destId="{CCA44C91-25E8-4792-86BE-B11087633300}" srcOrd="1" destOrd="0" presId="urn:microsoft.com/office/officeart/2005/8/layout/hierarchy2"/>
    <dgm:cxn modelId="{FE20C222-8F86-49F8-9DD5-DB31A801CAE3}" type="presParOf" srcId="{456C7CD7-AB45-4635-9F02-8D12E85FAA2F}" destId="{C9AA3D1D-2AB1-4B93-B39C-9800CC85F0B7}" srcOrd="6" destOrd="0" presId="urn:microsoft.com/office/officeart/2005/8/layout/hierarchy2"/>
    <dgm:cxn modelId="{646423EE-27B5-4EF4-93C4-276DB5E9E397}" type="presParOf" srcId="{C9AA3D1D-2AB1-4B93-B39C-9800CC85F0B7}" destId="{162171B3-7746-4502-BA24-649F19C6A8BA}" srcOrd="0" destOrd="0" presId="urn:microsoft.com/office/officeart/2005/8/layout/hierarchy2"/>
    <dgm:cxn modelId="{3A61E413-D21F-493F-8B67-DA0BBF294EBE}" type="presParOf" srcId="{456C7CD7-AB45-4635-9F02-8D12E85FAA2F}" destId="{7F681FAB-E8E7-45F2-91A5-5464021F0347}" srcOrd="7" destOrd="0" presId="urn:microsoft.com/office/officeart/2005/8/layout/hierarchy2"/>
    <dgm:cxn modelId="{F331D51B-FC72-4C78-A25D-ECE7025494A3}" type="presParOf" srcId="{7F681FAB-E8E7-45F2-91A5-5464021F0347}" destId="{53A8BB36-D300-4EAB-A2F7-967BF1220A09}" srcOrd="0" destOrd="0" presId="urn:microsoft.com/office/officeart/2005/8/layout/hierarchy2"/>
    <dgm:cxn modelId="{0A59BC81-CD6F-45A7-8718-538B0013C0D8}" type="presParOf" srcId="{7F681FAB-E8E7-45F2-91A5-5464021F0347}" destId="{6E72CCB9-95EE-418A-8917-6CB0E712A2FC}" srcOrd="1" destOrd="0" presId="urn:microsoft.com/office/officeart/2005/8/layout/hierarchy2"/>
    <dgm:cxn modelId="{0A14DDD6-7508-4A9E-9E5F-FEEEDEDAD7D6}" type="presParOf" srcId="{6E72CCB9-95EE-418A-8917-6CB0E712A2FC}" destId="{0AFE9023-655A-4844-B195-622F6A478C98}" srcOrd="0" destOrd="0" presId="urn:microsoft.com/office/officeart/2005/8/layout/hierarchy2"/>
    <dgm:cxn modelId="{DAD372A6-104C-4146-A1E4-908E207300AB}" type="presParOf" srcId="{0AFE9023-655A-4844-B195-622F6A478C98}" destId="{6107D2A8-C193-4564-8554-8F22EB1CDECD}" srcOrd="0" destOrd="0" presId="urn:microsoft.com/office/officeart/2005/8/layout/hierarchy2"/>
    <dgm:cxn modelId="{7DF3686C-631B-4525-A72D-F50AD1B0D1EF}" type="presParOf" srcId="{6E72CCB9-95EE-418A-8917-6CB0E712A2FC}" destId="{0CD95C06-EB67-41F9-9F84-F52FADFD4A6D}" srcOrd="1" destOrd="0" presId="urn:microsoft.com/office/officeart/2005/8/layout/hierarchy2"/>
    <dgm:cxn modelId="{35E94124-9153-4F42-8208-2EE1CE4BA51D}" type="presParOf" srcId="{0CD95C06-EB67-41F9-9F84-F52FADFD4A6D}" destId="{8540256C-5BF5-4F14-9DEB-392A28A87FDF}" srcOrd="0" destOrd="0" presId="urn:microsoft.com/office/officeart/2005/8/layout/hierarchy2"/>
    <dgm:cxn modelId="{AC938940-442F-4035-A29B-6603A47975AA}" type="presParOf" srcId="{0CD95C06-EB67-41F9-9F84-F52FADFD4A6D}" destId="{126729B9-06A1-4A3C-8F83-78B474952CF1}" srcOrd="1" destOrd="0" presId="urn:microsoft.com/office/officeart/2005/8/layout/hierarchy2"/>
    <dgm:cxn modelId="{07AFBEA5-CE7D-44DC-94C7-F5A9BB96F236}" type="presParOf" srcId="{6E72CCB9-95EE-418A-8917-6CB0E712A2FC}" destId="{2317C6A3-7B32-41A9-83C2-5ADBE912074A}" srcOrd="2" destOrd="0" presId="urn:microsoft.com/office/officeart/2005/8/layout/hierarchy2"/>
    <dgm:cxn modelId="{1727754C-9A5C-4996-8A02-497712147955}" type="presParOf" srcId="{2317C6A3-7B32-41A9-83C2-5ADBE912074A}" destId="{CFB9DBAA-70F7-4459-8DA8-C24A125D10EA}" srcOrd="0" destOrd="0" presId="urn:microsoft.com/office/officeart/2005/8/layout/hierarchy2"/>
    <dgm:cxn modelId="{0AD3217D-CB6E-4409-ACBA-D426B2A75AA7}" type="presParOf" srcId="{6E72CCB9-95EE-418A-8917-6CB0E712A2FC}" destId="{31F6106E-2010-460F-8409-8A2D7204B0A1}" srcOrd="3" destOrd="0" presId="urn:microsoft.com/office/officeart/2005/8/layout/hierarchy2"/>
    <dgm:cxn modelId="{A84E6421-72C8-4A22-BEEE-23ABE8EE6C60}" type="presParOf" srcId="{31F6106E-2010-460F-8409-8A2D7204B0A1}" destId="{C65B65C7-901F-4E10-924C-8BC4E0D80393}" srcOrd="0" destOrd="0" presId="urn:microsoft.com/office/officeart/2005/8/layout/hierarchy2"/>
    <dgm:cxn modelId="{57001327-8452-43EC-BA20-AC35E667BFCA}" type="presParOf" srcId="{31F6106E-2010-460F-8409-8A2D7204B0A1}" destId="{41BEFFA1-121B-46BA-914A-334CE26FC6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A18371-2FD4-4523-97AB-BFF93094883D}" type="doc">
      <dgm:prSet loTypeId="urn:microsoft.com/office/officeart/2005/8/layout/hierarchy3" loCatId="list" qsTypeId="urn:microsoft.com/office/officeart/2005/8/quickstyle/3d5" qsCatId="3D" csTypeId="urn:microsoft.com/office/officeart/2005/8/colors/accent4_5" csCatId="accent4" phldr="1"/>
      <dgm:spPr/>
      <dgm:t>
        <a:bodyPr/>
        <a:lstStyle/>
        <a:p>
          <a:endParaRPr lang="es-EC"/>
        </a:p>
      </dgm:t>
    </dgm:pt>
    <dgm:pt modelId="{7324E233-2C60-4826-8C79-C236B0D8E4A1}">
      <dgm:prSet phldrT="[Text]" custT="1"/>
      <dgm:spPr/>
      <dgm:t>
        <a:bodyPr/>
        <a:lstStyle/>
        <a:p>
          <a:r>
            <a:rPr lang="es-EC" sz="2200" dirty="0" smtClean="0"/>
            <a:t>Conclusiones</a:t>
          </a:r>
          <a:endParaRPr lang="es-EC" sz="2200" dirty="0"/>
        </a:p>
      </dgm:t>
    </dgm:pt>
    <dgm:pt modelId="{AAFADC32-427E-4A95-BC9B-0A5F3CCCFF66}" type="parTrans" cxnId="{9747152E-82F4-4CC8-AA50-1B707A6EA701}">
      <dgm:prSet/>
      <dgm:spPr/>
      <dgm:t>
        <a:bodyPr/>
        <a:lstStyle/>
        <a:p>
          <a:endParaRPr lang="es-EC" sz="2000"/>
        </a:p>
      </dgm:t>
    </dgm:pt>
    <dgm:pt modelId="{6F3867DF-15CC-4785-909B-76C2032DC3A9}" type="sibTrans" cxnId="{9747152E-82F4-4CC8-AA50-1B707A6EA701}">
      <dgm:prSet/>
      <dgm:spPr/>
      <dgm:t>
        <a:bodyPr/>
        <a:lstStyle/>
        <a:p>
          <a:endParaRPr lang="es-EC" sz="2000"/>
        </a:p>
      </dgm:t>
    </dgm:pt>
    <dgm:pt modelId="{AA4F1B32-EE21-46BC-A27A-C1787FDB2F19}">
      <dgm:prSet phldrT="[Text]" custT="1"/>
      <dgm:spPr/>
      <dgm:t>
        <a:bodyPr/>
        <a:lstStyle/>
        <a:p>
          <a:r>
            <a:rPr lang="es-EC" sz="1800" dirty="0" smtClean="0"/>
            <a:t>El liderazgo es fundamental, en el arte de comandar</a:t>
          </a:r>
          <a:endParaRPr lang="es-EC" sz="1800" dirty="0"/>
        </a:p>
      </dgm:t>
    </dgm:pt>
    <dgm:pt modelId="{F82ABB56-6501-473C-9F26-C4B8CD7A5C99}" type="parTrans" cxnId="{74BB2BE1-EC62-4C47-9161-3158548EEF8A}">
      <dgm:prSet/>
      <dgm:spPr/>
      <dgm:t>
        <a:bodyPr/>
        <a:lstStyle/>
        <a:p>
          <a:endParaRPr lang="es-EC" sz="2000"/>
        </a:p>
      </dgm:t>
    </dgm:pt>
    <dgm:pt modelId="{74B4507F-448B-44BD-9833-1BD952656606}" type="sibTrans" cxnId="{74BB2BE1-EC62-4C47-9161-3158548EEF8A}">
      <dgm:prSet/>
      <dgm:spPr/>
      <dgm:t>
        <a:bodyPr/>
        <a:lstStyle/>
        <a:p>
          <a:endParaRPr lang="es-EC" sz="2000"/>
        </a:p>
      </dgm:t>
    </dgm:pt>
    <dgm:pt modelId="{3CDC7193-F045-4D0D-BE7B-7AFDFDA1C765}">
      <dgm:prSet phldrT="[Text]" custT="1"/>
      <dgm:spPr/>
      <dgm:t>
        <a:bodyPr/>
        <a:lstStyle/>
        <a:p>
          <a:r>
            <a:rPr lang="es-EC" sz="1800" dirty="0" smtClean="0"/>
            <a:t>orientar y guiar en la búsqueda de objetivos para alcanzar  metas propuestas</a:t>
          </a:r>
          <a:endParaRPr lang="es-EC" sz="1800" dirty="0"/>
        </a:p>
      </dgm:t>
    </dgm:pt>
    <dgm:pt modelId="{408772BF-48CA-4304-9D7C-68FFAF22FA75}" type="parTrans" cxnId="{25358184-3409-47D2-8485-AFCEE005EC5D}">
      <dgm:prSet/>
      <dgm:spPr/>
      <dgm:t>
        <a:bodyPr/>
        <a:lstStyle/>
        <a:p>
          <a:endParaRPr lang="es-EC" sz="2000"/>
        </a:p>
      </dgm:t>
    </dgm:pt>
    <dgm:pt modelId="{F97DF35A-525A-4790-985E-457828B93699}" type="sibTrans" cxnId="{25358184-3409-47D2-8485-AFCEE005EC5D}">
      <dgm:prSet/>
      <dgm:spPr/>
      <dgm:t>
        <a:bodyPr/>
        <a:lstStyle/>
        <a:p>
          <a:endParaRPr lang="es-EC" sz="2000"/>
        </a:p>
      </dgm:t>
    </dgm:pt>
    <dgm:pt modelId="{EE8ACC68-B3D8-4829-81C7-B004837C35E1}">
      <dgm:prSet phldrT="[Text]" custT="1"/>
      <dgm:spPr/>
      <dgm:t>
        <a:bodyPr/>
        <a:lstStyle/>
        <a:p>
          <a:r>
            <a:rPr lang="es-EC" sz="2200" dirty="0" smtClean="0"/>
            <a:t>Recomendaciones</a:t>
          </a:r>
          <a:endParaRPr lang="es-EC" sz="2200" dirty="0"/>
        </a:p>
      </dgm:t>
    </dgm:pt>
    <dgm:pt modelId="{E8E7F7FC-7036-4C1E-869A-F33E98E4B3FC}" type="parTrans" cxnId="{39D39FD7-E6C9-4272-8995-511BECB6171E}">
      <dgm:prSet/>
      <dgm:spPr/>
      <dgm:t>
        <a:bodyPr/>
        <a:lstStyle/>
        <a:p>
          <a:endParaRPr lang="es-EC" sz="2000"/>
        </a:p>
      </dgm:t>
    </dgm:pt>
    <dgm:pt modelId="{3CE0BD98-6951-4F20-BAD3-57BFFABB7A7D}" type="sibTrans" cxnId="{39D39FD7-E6C9-4272-8995-511BECB6171E}">
      <dgm:prSet/>
      <dgm:spPr/>
      <dgm:t>
        <a:bodyPr/>
        <a:lstStyle/>
        <a:p>
          <a:endParaRPr lang="es-EC" sz="2000"/>
        </a:p>
      </dgm:t>
    </dgm:pt>
    <dgm:pt modelId="{BE55FB15-98C7-4817-92F1-DD83DF300E65}">
      <dgm:prSet phldrT="[Text]" custT="1"/>
      <dgm:spPr/>
      <dgm:t>
        <a:bodyPr/>
        <a:lstStyle/>
        <a:p>
          <a:r>
            <a:rPr lang="es-EC" sz="1800" dirty="0" smtClean="0"/>
            <a:t>Inculcar la necesidad del liderazgo en nuestro desempeño como oficiales</a:t>
          </a:r>
          <a:endParaRPr lang="es-EC" sz="1800" dirty="0"/>
        </a:p>
      </dgm:t>
    </dgm:pt>
    <dgm:pt modelId="{A5625183-034E-4AA3-9A9C-DD44A444D2A0}" type="parTrans" cxnId="{FF668CA7-A57A-440A-85C1-DBBB4CF1275B}">
      <dgm:prSet/>
      <dgm:spPr/>
      <dgm:t>
        <a:bodyPr/>
        <a:lstStyle/>
        <a:p>
          <a:endParaRPr lang="es-EC" sz="2000"/>
        </a:p>
      </dgm:t>
    </dgm:pt>
    <dgm:pt modelId="{641625D9-5311-407B-954F-C8D03F0662A9}" type="sibTrans" cxnId="{FF668CA7-A57A-440A-85C1-DBBB4CF1275B}">
      <dgm:prSet/>
      <dgm:spPr/>
      <dgm:t>
        <a:bodyPr/>
        <a:lstStyle/>
        <a:p>
          <a:endParaRPr lang="es-EC" sz="2000"/>
        </a:p>
      </dgm:t>
    </dgm:pt>
    <dgm:pt modelId="{DAF32F59-D4E2-4B4E-B26E-969808715782}">
      <dgm:prSet phldrT="[Text]" custT="1"/>
      <dgm:spPr/>
      <dgm:t>
        <a:bodyPr/>
        <a:lstStyle/>
        <a:p>
          <a:r>
            <a:rPr lang="es-EC" sz="1800" dirty="0" smtClean="0"/>
            <a:t>Coadyuvar al desempeño consciente en el cumplimiento delas misiones</a:t>
          </a:r>
          <a:endParaRPr lang="es-EC" sz="1800" dirty="0"/>
        </a:p>
      </dgm:t>
    </dgm:pt>
    <dgm:pt modelId="{88084AE1-EA77-4359-AC8D-C4F071174115}" type="parTrans" cxnId="{D751078E-6836-4A7E-BE39-C44F705E2BB9}">
      <dgm:prSet/>
      <dgm:spPr/>
      <dgm:t>
        <a:bodyPr/>
        <a:lstStyle/>
        <a:p>
          <a:endParaRPr lang="es-EC" sz="2000"/>
        </a:p>
      </dgm:t>
    </dgm:pt>
    <dgm:pt modelId="{106A96C6-8ABC-4B5D-B94D-BDD120BC8845}" type="sibTrans" cxnId="{D751078E-6836-4A7E-BE39-C44F705E2BB9}">
      <dgm:prSet/>
      <dgm:spPr/>
      <dgm:t>
        <a:bodyPr/>
        <a:lstStyle/>
        <a:p>
          <a:endParaRPr lang="es-EC" sz="2000"/>
        </a:p>
      </dgm:t>
    </dgm:pt>
    <dgm:pt modelId="{47317DF4-B0A9-4A97-BC63-46815CACAE5D}">
      <dgm:prSet phldrT="[Text]" custT="1"/>
      <dgm:spPr/>
      <dgm:t>
        <a:bodyPr/>
        <a:lstStyle/>
        <a:p>
          <a:r>
            <a:rPr lang="es-EC" sz="1800" dirty="0" smtClean="0"/>
            <a:t>Concientizar la importancia del liderazgo en la eficiencia del desempeño de la vida militar</a:t>
          </a:r>
          <a:endParaRPr lang="es-EC" sz="1800" dirty="0"/>
        </a:p>
      </dgm:t>
    </dgm:pt>
    <dgm:pt modelId="{CFE9658B-2CD9-4A4D-92AE-982C09AE6603}" type="parTrans" cxnId="{AF278248-1598-4446-9034-D804BA67A48E}">
      <dgm:prSet/>
      <dgm:spPr/>
      <dgm:t>
        <a:bodyPr/>
        <a:lstStyle/>
        <a:p>
          <a:endParaRPr lang="es-EC" sz="2000"/>
        </a:p>
      </dgm:t>
    </dgm:pt>
    <dgm:pt modelId="{53E3ADEB-AAF2-4D41-A3A0-01A8BA092BF9}" type="sibTrans" cxnId="{AF278248-1598-4446-9034-D804BA67A48E}">
      <dgm:prSet/>
      <dgm:spPr/>
      <dgm:t>
        <a:bodyPr/>
        <a:lstStyle/>
        <a:p>
          <a:endParaRPr lang="es-EC" sz="2000"/>
        </a:p>
      </dgm:t>
    </dgm:pt>
    <dgm:pt modelId="{A5B36D9F-79FB-4EC0-A429-170CC9D5955D}">
      <dgm:prSet phldrT="[Text]" custT="1"/>
      <dgm:spPr/>
      <dgm:t>
        <a:bodyPr/>
        <a:lstStyle/>
        <a:p>
          <a:r>
            <a:rPr lang="es-EC" sz="1800" dirty="0" smtClean="0"/>
            <a:t>Mejorar el contexto en el cual se desarrollan nuestros líderes enfocándolo en la superación continua</a:t>
          </a:r>
          <a:endParaRPr lang="es-EC" sz="1800" dirty="0"/>
        </a:p>
      </dgm:t>
    </dgm:pt>
    <dgm:pt modelId="{F3A839A4-9027-422B-9661-290BE05E1ABB}" type="parTrans" cxnId="{146FEE43-3D86-4830-AF91-7DD06DF9135D}">
      <dgm:prSet/>
      <dgm:spPr/>
      <dgm:t>
        <a:bodyPr/>
        <a:lstStyle/>
        <a:p>
          <a:endParaRPr lang="es-EC" sz="2000"/>
        </a:p>
      </dgm:t>
    </dgm:pt>
    <dgm:pt modelId="{546B4EE2-AC1A-441A-8221-E257442471F0}" type="sibTrans" cxnId="{146FEE43-3D86-4830-AF91-7DD06DF9135D}">
      <dgm:prSet/>
      <dgm:spPr/>
      <dgm:t>
        <a:bodyPr/>
        <a:lstStyle/>
        <a:p>
          <a:endParaRPr lang="es-EC" sz="2000"/>
        </a:p>
      </dgm:t>
    </dgm:pt>
    <dgm:pt modelId="{E3B91682-4F1A-4E5D-93A3-3573BC035C71}" type="pres">
      <dgm:prSet presAssocID="{27A18371-2FD4-4523-97AB-BFF9309488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B292CCB-0B65-48EA-AFED-F58AAFF87A1E}" type="pres">
      <dgm:prSet presAssocID="{7324E233-2C60-4826-8C79-C236B0D8E4A1}" presName="root" presStyleCnt="0"/>
      <dgm:spPr/>
    </dgm:pt>
    <dgm:pt modelId="{F60182F3-34BE-4C93-9DAB-A2BD71035BF5}" type="pres">
      <dgm:prSet presAssocID="{7324E233-2C60-4826-8C79-C236B0D8E4A1}" presName="rootComposite" presStyleCnt="0"/>
      <dgm:spPr/>
    </dgm:pt>
    <dgm:pt modelId="{B045FADE-12A4-454A-AF9C-BAD284F51C7F}" type="pres">
      <dgm:prSet presAssocID="{7324E233-2C60-4826-8C79-C236B0D8E4A1}" presName="rootText" presStyleLbl="node1" presStyleIdx="0" presStyleCnt="2" custScaleY="74048" custLinFactNeighborX="-2201"/>
      <dgm:spPr/>
      <dgm:t>
        <a:bodyPr/>
        <a:lstStyle/>
        <a:p>
          <a:endParaRPr lang="es-EC"/>
        </a:p>
      </dgm:t>
    </dgm:pt>
    <dgm:pt modelId="{37FE7557-1726-4A9F-AD42-9D69A8321C24}" type="pres">
      <dgm:prSet presAssocID="{7324E233-2C60-4826-8C79-C236B0D8E4A1}" presName="rootConnector" presStyleLbl="node1" presStyleIdx="0" presStyleCnt="2"/>
      <dgm:spPr/>
      <dgm:t>
        <a:bodyPr/>
        <a:lstStyle/>
        <a:p>
          <a:endParaRPr lang="es-EC"/>
        </a:p>
      </dgm:t>
    </dgm:pt>
    <dgm:pt modelId="{D8767FFB-7AF5-427F-9466-0316180D0758}" type="pres">
      <dgm:prSet presAssocID="{7324E233-2C60-4826-8C79-C236B0D8E4A1}" presName="childShape" presStyleCnt="0"/>
      <dgm:spPr/>
    </dgm:pt>
    <dgm:pt modelId="{4EACCBBE-DC46-4ACC-8C39-15FB10816CEC}" type="pres">
      <dgm:prSet presAssocID="{F82ABB56-6501-473C-9F26-C4B8CD7A5C99}" presName="Name13" presStyleLbl="parChTrans1D2" presStyleIdx="0" presStyleCnt="6"/>
      <dgm:spPr/>
      <dgm:t>
        <a:bodyPr/>
        <a:lstStyle/>
        <a:p>
          <a:endParaRPr lang="es-EC"/>
        </a:p>
      </dgm:t>
    </dgm:pt>
    <dgm:pt modelId="{223892D9-6C0D-4DA6-98E2-71C2898575DB}" type="pres">
      <dgm:prSet presAssocID="{AA4F1B32-EE21-46BC-A27A-C1787FDB2F19}" presName="childText" presStyleLbl="bgAcc1" presStyleIdx="0" presStyleCnt="6" custScaleX="165762" custScaleY="106365" custLinFactNeighborX="-5025" custLinFactNeighborY="153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E00C50-4BA0-41E5-B07C-9B83F75B34FB}" type="pres">
      <dgm:prSet presAssocID="{408772BF-48CA-4304-9D7C-68FFAF22FA75}" presName="Name13" presStyleLbl="parChTrans1D2" presStyleIdx="1" presStyleCnt="6"/>
      <dgm:spPr/>
      <dgm:t>
        <a:bodyPr/>
        <a:lstStyle/>
        <a:p>
          <a:endParaRPr lang="es-EC"/>
        </a:p>
      </dgm:t>
    </dgm:pt>
    <dgm:pt modelId="{9C62167A-A140-4593-8E9F-5CFE6F5677BA}" type="pres">
      <dgm:prSet presAssocID="{3CDC7193-F045-4D0D-BE7B-7AFDFDA1C765}" presName="childText" presStyleLbl="bgAcc1" presStyleIdx="1" presStyleCnt="6" custScaleX="165762" custScaleY="106365" custLinFactNeighborX="-5025" custLinFactNeighborY="91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91EDBC-EF69-4AEE-AF91-2DD33A726D26}" type="pres">
      <dgm:prSet presAssocID="{88084AE1-EA77-4359-AC8D-C4F071174115}" presName="Name13" presStyleLbl="parChTrans1D2" presStyleIdx="2" presStyleCnt="6"/>
      <dgm:spPr/>
      <dgm:t>
        <a:bodyPr/>
        <a:lstStyle/>
        <a:p>
          <a:endParaRPr lang="es-EC"/>
        </a:p>
      </dgm:t>
    </dgm:pt>
    <dgm:pt modelId="{7EAB6E0F-1D3C-4324-86ED-E491FE2AEDFA}" type="pres">
      <dgm:prSet presAssocID="{DAF32F59-D4E2-4B4E-B26E-969808715782}" presName="childText" presStyleLbl="bgAcc1" presStyleIdx="2" presStyleCnt="6" custScaleX="165762" custScaleY="106365" custLinFactNeighborX="-1178" custLinFactNeighborY="52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3E0AD4-5B53-4AD7-B8FF-E1403F47363B}" type="pres">
      <dgm:prSet presAssocID="{EE8ACC68-B3D8-4829-81C7-B004837C35E1}" presName="root" presStyleCnt="0"/>
      <dgm:spPr/>
    </dgm:pt>
    <dgm:pt modelId="{0D4C6371-9185-4498-B262-B244A0E11475}" type="pres">
      <dgm:prSet presAssocID="{EE8ACC68-B3D8-4829-81C7-B004837C35E1}" presName="rootComposite" presStyleCnt="0"/>
      <dgm:spPr/>
    </dgm:pt>
    <dgm:pt modelId="{CB052691-B977-4F56-A43D-A29DEBAC15E8}" type="pres">
      <dgm:prSet presAssocID="{EE8ACC68-B3D8-4829-81C7-B004837C35E1}" presName="rootText" presStyleLbl="node1" presStyleIdx="1" presStyleCnt="2" custScaleY="74048" custLinFactNeighborX="3290"/>
      <dgm:spPr/>
      <dgm:t>
        <a:bodyPr/>
        <a:lstStyle/>
        <a:p>
          <a:endParaRPr lang="es-EC"/>
        </a:p>
      </dgm:t>
    </dgm:pt>
    <dgm:pt modelId="{72A3AED5-7A2B-403F-A581-449AA3BAA208}" type="pres">
      <dgm:prSet presAssocID="{EE8ACC68-B3D8-4829-81C7-B004837C35E1}" presName="rootConnector" presStyleLbl="node1" presStyleIdx="1" presStyleCnt="2"/>
      <dgm:spPr/>
      <dgm:t>
        <a:bodyPr/>
        <a:lstStyle/>
        <a:p>
          <a:endParaRPr lang="es-EC"/>
        </a:p>
      </dgm:t>
    </dgm:pt>
    <dgm:pt modelId="{1F0CBACE-9D57-4026-9DF7-8E7675CA270A}" type="pres">
      <dgm:prSet presAssocID="{EE8ACC68-B3D8-4829-81C7-B004837C35E1}" presName="childShape" presStyleCnt="0"/>
      <dgm:spPr/>
    </dgm:pt>
    <dgm:pt modelId="{ED9089FC-04B0-499C-B38F-A9AD9BE9C2E1}" type="pres">
      <dgm:prSet presAssocID="{A5625183-034E-4AA3-9A9C-DD44A444D2A0}" presName="Name13" presStyleLbl="parChTrans1D2" presStyleIdx="3" presStyleCnt="6"/>
      <dgm:spPr/>
      <dgm:t>
        <a:bodyPr/>
        <a:lstStyle/>
        <a:p>
          <a:endParaRPr lang="es-EC"/>
        </a:p>
      </dgm:t>
    </dgm:pt>
    <dgm:pt modelId="{1A7DF0DA-A490-413D-8085-682E96F0BED5}" type="pres">
      <dgm:prSet presAssocID="{BE55FB15-98C7-4817-92F1-DD83DF300E65}" presName="childText" presStyleLbl="bgAcc1" presStyleIdx="3" presStyleCnt="6" custScaleX="159739" custLinFactNeighborX="169" custLinFactNeighborY="220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AE3F74-13EF-437F-8EBE-1D988B2DBAEE}" type="pres">
      <dgm:prSet presAssocID="{F3A839A4-9027-422B-9661-290BE05E1ABB}" presName="Name13" presStyleLbl="parChTrans1D2" presStyleIdx="4" presStyleCnt="6"/>
      <dgm:spPr/>
      <dgm:t>
        <a:bodyPr/>
        <a:lstStyle/>
        <a:p>
          <a:endParaRPr lang="es-EC"/>
        </a:p>
      </dgm:t>
    </dgm:pt>
    <dgm:pt modelId="{44A5BE58-C0FB-4ACC-913F-9C95B3D395E0}" type="pres">
      <dgm:prSet presAssocID="{A5B36D9F-79FB-4EC0-A429-170CC9D5955D}" presName="childText" presStyleLbl="bgAcc1" presStyleIdx="4" presStyleCnt="6" custScaleX="159739" custLinFactNeighborX="169" custLinFactNeighborY="155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46CA7B-7761-4ABB-92FD-7F3F41921386}" type="pres">
      <dgm:prSet presAssocID="{CFE9658B-2CD9-4A4D-92AE-982C09AE6603}" presName="Name13" presStyleLbl="parChTrans1D2" presStyleIdx="5" presStyleCnt="6"/>
      <dgm:spPr/>
      <dgm:t>
        <a:bodyPr/>
        <a:lstStyle/>
        <a:p>
          <a:endParaRPr lang="es-EC"/>
        </a:p>
      </dgm:t>
    </dgm:pt>
    <dgm:pt modelId="{3CF459DD-CCD5-46A6-9ECB-1F4B505C630E}" type="pres">
      <dgm:prSet presAssocID="{47317DF4-B0A9-4A97-BC63-46815CACAE5D}" presName="childText" presStyleLbl="bgAcc1" presStyleIdx="5" presStyleCnt="6" custScaleX="159739" custLinFactNeighborX="169" custLinFactNeighborY="259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D39FD7-E6C9-4272-8995-511BECB6171E}" srcId="{27A18371-2FD4-4523-97AB-BFF93094883D}" destId="{EE8ACC68-B3D8-4829-81C7-B004837C35E1}" srcOrd="1" destOrd="0" parTransId="{E8E7F7FC-7036-4C1E-869A-F33E98E4B3FC}" sibTransId="{3CE0BD98-6951-4F20-BAD3-57BFFABB7A7D}"/>
    <dgm:cxn modelId="{7BE6B11B-CEB3-427E-9D2C-3FBBEF6FD660}" type="presOf" srcId="{AA4F1B32-EE21-46BC-A27A-C1787FDB2F19}" destId="{223892D9-6C0D-4DA6-98E2-71C2898575DB}" srcOrd="0" destOrd="0" presId="urn:microsoft.com/office/officeart/2005/8/layout/hierarchy3"/>
    <dgm:cxn modelId="{74BB2BE1-EC62-4C47-9161-3158548EEF8A}" srcId="{7324E233-2C60-4826-8C79-C236B0D8E4A1}" destId="{AA4F1B32-EE21-46BC-A27A-C1787FDB2F19}" srcOrd="0" destOrd="0" parTransId="{F82ABB56-6501-473C-9F26-C4B8CD7A5C99}" sibTransId="{74B4507F-448B-44BD-9833-1BD952656606}"/>
    <dgm:cxn modelId="{496FBEFC-1B19-4AD9-93DF-562249930460}" type="presOf" srcId="{EE8ACC68-B3D8-4829-81C7-B004837C35E1}" destId="{CB052691-B977-4F56-A43D-A29DEBAC15E8}" srcOrd="0" destOrd="0" presId="urn:microsoft.com/office/officeart/2005/8/layout/hierarchy3"/>
    <dgm:cxn modelId="{9469524A-372C-4D96-AF7B-363B42751D67}" type="presOf" srcId="{BE55FB15-98C7-4817-92F1-DD83DF300E65}" destId="{1A7DF0DA-A490-413D-8085-682E96F0BED5}" srcOrd="0" destOrd="0" presId="urn:microsoft.com/office/officeart/2005/8/layout/hierarchy3"/>
    <dgm:cxn modelId="{9747152E-82F4-4CC8-AA50-1B707A6EA701}" srcId="{27A18371-2FD4-4523-97AB-BFF93094883D}" destId="{7324E233-2C60-4826-8C79-C236B0D8E4A1}" srcOrd="0" destOrd="0" parTransId="{AAFADC32-427E-4A95-BC9B-0A5F3CCCFF66}" sibTransId="{6F3867DF-15CC-4785-909B-76C2032DC3A9}"/>
    <dgm:cxn modelId="{C283D22D-C1A3-4FC8-84D4-9A122182AFB7}" type="presOf" srcId="{A5B36D9F-79FB-4EC0-A429-170CC9D5955D}" destId="{44A5BE58-C0FB-4ACC-913F-9C95B3D395E0}" srcOrd="0" destOrd="0" presId="urn:microsoft.com/office/officeart/2005/8/layout/hierarchy3"/>
    <dgm:cxn modelId="{25358184-3409-47D2-8485-AFCEE005EC5D}" srcId="{7324E233-2C60-4826-8C79-C236B0D8E4A1}" destId="{3CDC7193-F045-4D0D-BE7B-7AFDFDA1C765}" srcOrd="1" destOrd="0" parTransId="{408772BF-48CA-4304-9D7C-68FFAF22FA75}" sibTransId="{F97DF35A-525A-4790-985E-457828B93699}"/>
    <dgm:cxn modelId="{AF278248-1598-4446-9034-D804BA67A48E}" srcId="{EE8ACC68-B3D8-4829-81C7-B004837C35E1}" destId="{47317DF4-B0A9-4A97-BC63-46815CACAE5D}" srcOrd="2" destOrd="0" parTransId="{CFE9658B-2CD9-4A4D-92AE-982C09AE6603}" sibTransId="{53E3ADEB-AAF2-4D41-A3A0-01A8BA092BF9}"/>
    <dgm:cxn modelId="{3A6E9960-E870-4D40-AD03-EF07683847DA}" type="presOf" srcId="{47317DF4-B0A9-4A97-BC63-46815CACAE5D}" destId="{3CF459DD-CCD5-46A6-9ECB-1F4B505C630E}" srcOrd="0" destOrd="0" presId="urn:microsoft.com/office/officeart/2005/8/layout/hierarchy3"/>
    <dgm:cxn modelId="{7A271188-1F90-4BAB-BC74-B9B512F5B7E7}" type="presOf" srcId="{7324E233-2C60-4826-8C79-C236B0D8E4A1}" destId="{37FE7557-1726-4A9F-AD42-9D69A8321C24}" srcOrd="1" destOrd="0" presId="urn:microsoft.com/office/officeart/2005/8/layout/hierarchy3"/>
    <dgm:cxn modelId="{DD43E747-78BD-40B4-BEBC-C9A9B38B45E7}" type="presOf" srcId="{3CDC7193-F045-4D0D-BE7B-7AFDFDA1C765}" destId="{9C62167A-A140-4593-8E9F-5CFE6F5677BA}" srcOrd="0" destOrd="0" presId="urn:microsoft.com/office/officeart/2005/8/layout/hierarchy3"/>
    <dgm:cxn modelId="{F26CC170-7F17-4245-BEBE-E313AD496E72}" type="presOf" srcId="{88084AE1-EA77-4359-AC8D-C4F071174115}" destId="{1E91EDBC-EF69-4AEE-AF91-2DD33A726D26}" srcOrd="0" destOrd="0" presId="urn:microsoft.com/office/officeart/2005/8/layout/hierarchy3"/>
    <dgm:cxn modelId="{D751078E-6836-4A7E-BE39-C44F705E2BB9}" srcId="{7324E233-2C60-4826-8C79-C236B0D8E4A1}" destId="{DAF32F59-D4E2-4B4E-B26E-969808715782}" srcOrd="2" destOrd="0" parTransId="{88084AE1-EA77-4359-AC8D-C4F071174115}" sibTransId="{106A96C6-8ABC-4B5D-B94D-BDD120BC8845}"/>
    <dgm:cxn modelId="{994777CB-6415-4F05-9BBC-C80B7E116FEC}" type="presOf" srcId="{F3A839A4-9027-422B-9661-290BE05E1ABB}" destId="{79AE3F74-13EF-437F-8EBE-1D988B2DBAEE}" srcOrd="0" destOrd="0" presId="urn:microsoft.com/office/officeart/2005/8/layout/hierarchy3"/>
    <dgm:cxn modelId="{36C041F7-643F-44A8-B87A-4A84BA5678ED}" type="presOf" srcId="{A5625183-034E-4AA3-9A9C-DD44A444D2A0}" destId="{ED9089FC-04B0-499C-B38F-A9AD9BE9C2E1}" srcOrd="0" destOrd="0" presId="urn:microsoft.com/office/officeart/2005/8/layout/hierarchy3"/>
    <dgm:cxn modelId="{2A503589-2903-46A8-B20E-44E6ADF41919}" type="presOf" srcId="{CFE9658B-2CD9-4A4D-92AE-982C09AE6603}" destId="{EB46CA7B-7761-4ABB-92FD-7F3F41921386}" srcOrd="0" destOrd="0" presId="urn:microsoft.com/office/officeart/2005/8/layout/hierarchy3"/>
    <dgm:cxn modelId="{775A0AF4-1EE5-4DA1-98E3-94DCE4692746}" type="presOf" srcId="{DAF32F59-D4E2-4B4E-B26E-969808715782}" destId="{7EAB6E0F-1D3C-4324-86ED-E491FE2AEDFA}" srcOrd="0" destOrd="0" presId="urn:microsoft.com/office/officeart/2005/8/layout/hierarchy3"/>
    <dgm:cxn modelId="{FF668CA7-A57A-440A-85C1-DBBB4CF1275B}" srcId="{EE8ACC68-B3D8-4829-81C7-B004837C35E1}" destId="{BE55FB15-98C7-4817-92F1-DD83DF300E65}" srcOrd="0" destOrd="0" parTransId="{A5625183-034E-4AA3-9A9C-DD44A444D2A0}" sibTransId="{641625D9-5311-407B-954F-C8D03F0662A9}"/>
    <dgm:cxn modelId="{AD9BF5AB-B102-4FD5-B1C0-C452077BFA93}" type="presOf" srcId="{7324E233-2C60-4826-8C79-C236B0D8E4A1}" destId="{B045FADE-12A4-454A-AF9C-BAD284F51C7F}" srcOrd="0" destOrd="0" presId="urn:microsoft.com/office/officeart/2005/8/layout/hierarchy3"/>
    <dgm:cxn modelId="{146FEE43-3D86-4830-AF91-7DD06DF9135D}" srcId="{EE8ACC68-B3D8-4829-81C7-B004837C35E1}" destId="{A5B36D9F-79FB-4EC0-A429-170CC9D5955D}" srcOrd="1" destOrd="0" parTransId="{F3A839A4-9027-422B-9661-290BE05E1ABB}" sibTransId="{546B4EE2-AC1A-441A-8221-E257442471F0}"/>
    <dgm:cxn modelId="{921028E7-BD28-45C8-B334-5724B230AECA}" type="presOf" srcId="{EE8ACC68-B3D8-4829-81C7-B004837C35E1}" destId="{72A3AED5-7A2B-403F-A581-449AA3BAA208}" srcOrd="1" destOrd="0" presId="urn:microsoft.com/office/officeart/2005/8/layout/hierarchy3"/>
    <dgm:cxn modelId="{3439376E-212E-4A15-83E1-4C0F02C6A2C1}" type="presOf" srcId="{408772BF-48CA-4304-9D7C-68FFAF22FA75}" destId="{B5E00C50-4BA0-41E5-B07C-9B83F75B34FB}" srcOrd="0" destOrd="0" presId="urn:microsoft.com/office/officeart/2005/8/layout/hierarchy3"/>
    <dgm:cxn modelId="{F56E6FE9-1B8C-435F-B4F1-20BA2A8604BE}" type="presOf" srcId="{F82ABB56-6501-473C-9F26-C4B8CD7A5C99}" destId="{4EACCBBE-DC46-4ACC-8C39-15FB10816CEC}" srcOrd="0" destOrd="0" presId="urn:microsoft.com/office/officeart/2005/8/layout/hierarchy3"/>
    <dgm:cxn modelId="{56CFDDA6-1029-472C-A83A-A33BD44E73C2}" type="presOf" srcId="{27A18371-2FD4-4523-97AB-BFF93094883D}" destId="{E3B91682-4F1A-4E5D-93A3-3573BC035C71}" srcOrd="0" destOrd="0" presId="urn:microsoft.com/office/officeart/2005/8/layout/hierarchy3"/>
    <dgm:cxn modelId="{27F2B858-A577-4A44-9418-C7FF9FC9450F}" type="presParOf" srcId="{E3B91682-4F1A-4E5D-93A3-3573BC035C71}" destId="{3B292CCB-0B65-48EA-AFED-F58AAFF87A1E}" srcOrd="0" destOrd="0" presId="urn:microsoft.com/office/officeart/2005/8/layout/hierarchy3"/>
    <dgm:cxn modelId="{537A56B8-9490-4667-8512-B10B5F534CDC}" type="presParOf" srcId="{3B292CCB-0B65-48EA-AFED-F58AAFF87A1E}" destId="{F60182F3-34BE-4C93-9DAB-A2BD71035BF5}" srcOrd="0" destOrd="0" presId="urn:microsoft.com/office/officeart/2005/8/layout/hierarchy3"/>
    <dgm:cxn modelId="{4CAC7BC7-4090-4535-A74C-9E5D3360B607}" type="presParOf" srcId="{F60182F3-34BE-4C93-9DAB-A2BD71035BF5}" destId="{B045FADE-12A4-454A-AF9C-BAD284F51C7F}" srcOrd="0" destOrd="0" presId="urn:microsoft.com/office/officeart/2005/8/layout/hierarchy3"/>
    <dgm:cxn modelId="{FE8CB339-A93B-47BD-A942-0A673E1E42F1}" type="presParOf" srcId="{F60182F3-34BE-4C93-9DAB-A2BD71035BF5}" destId="{37FE7557-1726-4A9F-AD42-9D69A8321C24}" srcOrd="1" destOrd="0" presId="urn:microsoft.com/office/officeart/2005/8/layout/hierarchy3"/>
    <dgm:cxn modelId="{B06DD591-BD9F-4A8F-90E7-31B19BE2CECF}" type="presParOf" srcId="{3B292CCB-0B65-48EA-AFED-F58AAFF87A1E}" destId="{D8767FFB-7AF5-427F-9466-0316180D0758}" srcOrd="1" destOrd="0" presId="urn:microsoft.com/office/officeart/2005/8/layout/hierarchy3"/>
    <dgm:cxn modelId="{3A9059A8-FCF0-4BD1-B511-051407E08EBB}" type="presParOf" srcId="{D8767FFB-7AF5-427F-9466-0316180D0758}" destId="{4EACCBBE-DC46-4ACC-8C39-15FB10816CEC}" srcOrd="0" destOrd="0" presId="urn:microsoft.com/office/officeart/2005/8/layout/hierarchy3"/>
    <dgm:cxn modelId="{EF90275E-4240-4804-9762-C17280543C07}" type="presParOf" srcId="{D8767FFB-7AF5-427F-9466-0316180D0758}" destId="{223892D9-6C0D-4DA6-98E2-71C2898575DB}" srcOrd="1" destOrd="0" presId="urn:microsoft.com/office/officeart/2005/8/layout/hierarchy3"/>
    <dgm:cxn modelId="{90D11F93-962C-4621-B2B4-7D351D43B0AB}" type="presParOf" srcId="{D8767FFB-7AF5-427F-9466-0316180D0758}" destId="{B5E00C50-4BA0-41E5-B07C-9B83F75B34FB}" srcOrd="2" destOrd="0" presId="urn:microsoft.com/office/officeart/2005/8/layout/hierarchy3"/>
    <dgm:cxn modelId="{B24DD308-55BE-401A-A301-9640A922E2D6}" type="presParOf" srcId="{D8767FFB-7AF5-427F-9466-0316180D0758}" destId="{9C62167A-A140-4593-8E9F-5CFE6F5677BA}" srcOrd="3" destOrd="0" presId="urn:microsoft.com/office/officeart/2005/8/layout/hierarchy3"/>
    <dgm:cxn modelId="{F921EFBF-69D4-447C-9416-CD90BF9F9740}" type="presParOf" srcId="{D8767FFB-7AF5-427F-9466-0316180D0758}" destId="{1E91EDBC-EF69-4AEE-AF91-2DD33A726D26}" srcOrd="4" destOrd="0" presId="urn:microsoft.com/office/officeart/2005/8/layout/hierarchy3"/>
    <dgm:cxn modelId="{5F2C561C-BEE0-4950-AC7B-A35749E0B280}" type="presParOf" srcId="{D8767FFB-7AF5-427F-9466-0316180D0758}" destId="{7EAB6E0F-1D3C-4324-86ED-E491FE2AEDFA}" srcOrd="5" destOrd="0" presId="urn:microsoft.com/office/officeart/2005/8/layout/hierarchy3"/>
    <dgm:cxn modelId="{420FD7CE-5FD0-4ABF-AC41-03E238D50898}" type="presParOf" srcId="{E3B91682-4F1A-4E5D-93A3-3573BC035C71}" destId="{603E0AD4-5B53-4AD7-B8FF-E1403F47363B}" srcOrd="1" destOrd="0" presId="urn:microsoft.com/office/officeart/2005/8/layout/hierarchy3"/>
    <dgm:cxn modelId="{963EC099-9ECE-4794-8150-6AE21308F1C0}" type="presParOf" srcId="{603E0AD4-5B53-4AD7-B8FF-E1403F47363B}" destId="{0D4C6371-9185-4498-B262-B244A0E11475}" srcOrd="0" destOrd="0" presId="urn:microsoft.com/office/officeart/2005/8/layout/hierarchy3"/>
    <dgm:cxn modelId="{8C379E58-09F9-4066-80B3-3B804DDA7703}" type="presParOf" srcId="{0D4C6371-9185-4498-B262-B244A0E11475}" destId="{CB052691-B977-4F56-A43D-A29DEBAC15E8}" srcOrd="0" destOrd="0" presId="urn:microsoft.com/office/officeart/2005/8/layout/hierarchy3"/>
    <dgm:cxn modelId="{E6BEB5E3-EB15-4658-9480-37E0E5D9098A}" type="presParOf" srcId="{0D4C6371-9185-4498-B262-B244A0E11475}" destId="{72A3AED5-7A2B-403F-A581-449AA3BAA208}" srcOrd="1" destOrd="0" presId="urn:microsoft.com/office/officeart/2005/8/layout/hierarchy3"/>
    <dgm:cxn modelId="{DA72DF71-5EE7-44EB-AC0D-48BF7D6D6CFE}" type="presParOf" srcId="{603E0AD4-5B53-4AD7-B8FF-E1403F47363B}" destId="{1F0CBACE-9D57-4026-9DF7-8E7675CA270A}" srcOrd="1" destOrd="0" presId="urn:microsoft.com/office/officeart/2005/8/layout/hierarchy3"/>
    <dgm:cxn modelId="{087D3FCF-A159-46AF-A4A1-A03C730C67AA}" type="presParOf" srcId="{1F0CBACE-9D57-4026-9DF7-8E7675CA270A}" destId="{ED9089FC-04B0-499C-B38F-A9AD9BE9C2E1}" srcOrd="0" destOrd="0" presId="urn:microsoft.com/office/officeart/2005/8/layout/hierarchy3"/>
    <dgm:cxn modelId="{073D233E-66CB-454E-8C25-30D17687AAD4}" type="presParOf" srcId="{1F0CBACE-9D57-4026-9DF7-8E7675CA270A}" destId="{1A7DF0DA-A490-413D-8085-682E96F0BED5}" srcOrd="1" destOrd="0" presId="urn:microsoft.com/office/officeart/2005/8/layout/hierarchy3"/>
    <dgm:cxn modelId="{2EE0A559-4708-4DFF-A367-AD28E6C4DF79}" type="presParOf" srcId="{1F0CBACE-9D57-4026-9DF7-8E7675CA270A}" destId="{79AE3F74-13EF-437F-8EBE-1D988B2DBAEE}" srcOrd="2" destOrd="0" presId="urn:microsoft.com/office/officeart/2005/8/layout/hierarchy3"/>
    <dgm:cxn modelId="{FBB36F40-2B12-4C23-916A-19CE9A1DA628}" type="presParOf" srcId="{1F0CBACE-9D57-4026-9DF7-8E7675CA270A}" destId="{44A5BE58-C0FB-4ACC-913F-9C95B3D395E0}" srcOrd="3" destOrd="0" presId="urn:microsoft.com/office/officeart/2005/8/layout/hierarchy3"/>
    <dgm:cxn modelId="{9012E3AB-D083-4E64-B6EF-5A95C9DBF406}" type="presParOf" srcId="{1F0CBACE-9D57-4026-9DF7-8E7675CA270A}" destId="{EB46CA7B-7761-4ABB-92FD-7F3F41921386}" srcOrd="4" destOrd="0" presId="urn:microsoft.com/office/officeart/2005/8/layout/hierarchy3"/>
    <dgm:cxn modelId="{75B2F1AB-0744-46B7-A79A-681520016513}" type="presParOf" srcId="{1F0CBACE-9D57-4026-9DF7-8E7675CA270A}" destId="{3CF459DD-CCD5-46A6-9ECB-1F4B505C630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190E20D-4306-478C-B7FF-9A1A144EFA5C}" type="doc">
      <dgm:prSet loTypeId="urn:microsoft.com/office/officeart/2005/8/layout/chevron2" loCatId="list" qsTypeId="urn:microsoft.com/office/officeart/2005/8/quickstyle/3d7" qsCatId="3D" csTypeId="urn:microsoft.com/office/officeart/2005/8/colors/colorful1#5" csCatId="colorful" phldr="1"/>
      <dgm:spPr/>
      <dgm:t>
        <a:bodyPr/>
        <a:lstStyle/>
        <a:p>
          <a:endParaRPr lang="es-ES"/>
        </a:p>
      </dgm:t>
    </dgm:pt>
    <dgm:pt modelId="{7D005D93-F327-4EE7-BA25-AAC22B0286D1}">
      <dgm:prSet phldrT="[Texto]"/>
      <dgm:spPr/>
      <dgm:t>
        <a:bodyPr/>
        <a:lstStyle/>
        <a:p>
          <a:r>
            <a:rPr lang="es-ES" dirty="0" smtClean="0"/>
            <a:t>PROPUESTA</a:t>
          </a:r>
          <a:endParaRPr lang="es-ES" dirty="0"/>
        </a:p>
      </dgm:t>
    </dgm:pt>
    <dgm:pt modelId="{37EACAC2-2E66-42A1-A0F8-83F13D9A13F0}" type="parTrans" cxnId="{59071099-7F65-4624-9B03-08CAFF87E818}">
      <dgm:prSet/>
      <dgm:spPr/>
      <dgm:t>
        <a:bodyPr/>
        <a:lstStyle/>
        <a:p>
          <a:endParaRPr lang="es-ES"/>
        </a:p>
      </dgm:t>
    </dgm:pt>
    <dgm:pt modelId="{ABDF71F8-B195-4845-85FF-2C74D6F3FDE0}" type="sibTrans" cxnId="{59071099-7F65-4624-9B03-08CAFF87E818}">
      <dgm:prSet/>
      <dgm:spPr/>
      <dgm:t>
        <a:bodyPr/>
        <a:lstStyle/>
        <a:p>
          <a:endParaRPr lang="es-ES"/>
        </a:p>
      </dgm:t>
    </dgm:pt>
    <dgm:pt modelId="{96FAC6D9-4D7B-480E-926B-B9197A7483E7}">
      <dgm:prSet phldrT="[Texto]"/>
      <dgm:spPr/>
      <dgm:t>
        <a:bodyPr/>
        <a:lstStyle/>
        <a:p>
          <a:r>
            <a:rPr lang="es-EC" dirty="0" smtClean="0"/>
            <a:t>En búsqueda del mejoramiento del proceso de formación de los Cadetes de la Escuela Superior Militar “Eloy Alfaro” y de su desempeño en sus funciones como líderes hemos investigado y analizado su tipo de liderazgo para presentar una propuesta de taller de desarrollo de liderazgo en los cadetes.</a:t>
          </a:r>
          <a:endParaRPr lang="es-ES" dirty="0"/>
        </a:p>
      </dgm:t>
    </dgm:pt>
    <dgm:pt modelId="{7B880197-A660-426F-88CC-A719834976E0}" type="parTrans" cxnId="{E1657CFB-C6D0-4403-A52F-AC4907FAAB1C}">
      <dgm:prSet/>
      <dgm:spPr/>
      <dgm:t>
        <a:bodyPr/>
        <a:lstStyle/>
        <a:p>
          <a:endParaRPr lang="es-ES"/>
        </a:p>
      </dgm:t>
    </dgm:pt>
    <dgm:pt modelId="{8A24E71D-AFD9-4621-8725-7F97A58FF3D7}" type="sibTrans" cxnId="{E1657CFB-C6D0-4403-A52F-AC4907FAAB1C}">
      <dgm:prSet/>
      <dgm:spPr/>
      <dgm:t>
        <a:bodyPr/>
        <a:lstStyle/>
        <a:p>
          <a:endParaRPr lang="es-ES"/>
        </a:p>
      </dgm:t>
    </dgm:pt>
    <dgm:pt modelId="{6C8D67E9-20A2-46D6-B83C-A41E81636AB8}" type="pres">
      <dgm:prSet presAssocID="{E190E20D-4306-478C-B7FF-9A1A144EFA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2116FF-8102-4ED9-B9A1-72AC6E10D69D}" type="pres">
      <dgm:prSet presAssocID="{7D005D93-F327-4EE7-BA25-AAC22B0286D1}" presName="composite" presStyleCnt="0"/>
      <dgm:spPr/>
      <dgm:t>
        <a:bodyPr/>
        <a:lstStyle/>
        <a:p>
          <a:endParaRPr lang="es-EC"/>
        </a:p>
      </dgm:t>
    </dgm:pt>
    <dgm:pt modelId="{DDEE4679-E6D8-4A2A-B12F-BBAEDBC67DFA}" type="pres">
      <dgm:prSet presAssocID="{7D005D93-F327-4EE7-BA25-AAC22B0286D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8AFB2A-BF79-4184-9A46-7D49F7F766BD}" type="pres">
      <dgm:prSet presAssocID="{7D005D93-F327-4EE7-BA25-AAC22B0286D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3B92B2-5A65-4C6D-B387-77E69A0F000D}" type="presOf" srcId="{96FAC6D9-4D7B-480E-926B-B9197A7483E7}" destId="{9B8AFB2A-BF79-4184-9A46-7D49F7F766BD}" srcOrd="0" destOrd="0" presId="urn:microsoft.com/office/officeart/2005/8/layout/chevron2"/>
    <dgm:cxn modelId="{E1657CFB-C6D0-4403-A52F-AC4907FAAB1C}" srcId="{7D005D93-F327-4EE7-BA25-AAC22B0286D1}" destId="{96FAC6D9-4D7B-480E-926B-B9197A7483E7}" srcOrd="0" destOrd="0" parTransId="{7B880197-A660-426F-88CC-A719834976E0}" sibTransId="{8A24E71D-AFD9-4621-8725-7F97A58FF3D7}"/>
    <dgm:cxn modelId="{59071099-7F65-4624-9B03-08CAFF87E818}" srcId="{E190E20D-4306-478C-B7FF-9A1A144EFA5C}" destId="{7D005D93-F327-4EE7-BA25-AAC22B0286D1}" srcOrd="0" destOrd="0" parTransId="{37EACAC2-2E66-42A1-A0F8-83F13D9A13F0}" sibTransId="{ABDF71F8-B195-4845-85FF-2C74D6F3FDE0}"/>
    <dgm:cxn modelId="{C8D0D27D-3112-4D4C-B1F3-C5C2240EC27F}" type="presOf" srcId="{7D005D93-F327-4EE7-BA25-AAC22B0286D1}" destId="{DDEE4679-E6D8-4A2A-B12F-BBAEDBC67DFA}" srcOrd="0" destOrd="0" presId="urn:microsoft.com/office/officeart/2005/8/layout/chevron2"/>
    <dgm:cxn modelId="{AC993C41-5DBD-4BB0-92DB-26312AEE2D0C}" type="presOf" srcId="{E190E20D-4306-478C-B7FF-9A1A144EFA5C}" destId="{6C8D67E9-20A2-46D6-B83C-A41E81636AB8}" srcOrd="0" destOrd="0" presId="urn:microsoft.com/office/officeart/2005/8/layout/chevron2"/>
    <dgm:cxn modelId="{672B4677-58A2-47C5-8610-14886CFD016B}" type="presParOf" srcId="{6C8D67E9-20A2-46D6-B83C-A41E81636AB8}" destId="{B82116FF-8102-4ED9-B9A1-72AC6E10D69D}" srcOrd="0" destOrd="0" presId="urn:microsoft.com/office/officeart/2005/8/layout/chevron2"/>
    <dgm:cxn modelId="{14F289F9-416E-4C6B-952A-18D929F03D45}" type="presParOf" srcId="{B82116FF-8102-4ED9-B9A1-72AC6E10D69D}" destId="{DDEE4679-E6D8-4A2A-B12F-BBAEDBC67DFA}" srcOrd="0" destOrd="0" presId="urn:microsoft.com/office/officeart/2005/8/layout/chevron2"/>
    <dgm:cxn modelId="{88EED06B-2E08-4F82-8503-E2F5A255F240}" type="presParOf" srcId="{B82116FF-8102-4ED9-B9A1-72AC6E10D69D}" destId="{9B8AFB2A-BF79-4184-9A46-7D49F7F766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B27AE61-E160-4BAF-9F1B-FE5E2285A568}" type="doc">
      <dgm:prSet loTypeId="urn:microsoft.com/office/officeart/2005/8/layout/radial4" loCatId="relationship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B959CAAF-D1D2-43E3-AB03-E318F2B95558}">
      <dgm:prSet phldrT="[Texto]" custT="1"/>
      <dgm:spPr/>
      <dgm:t>
        <a:bodyPr/>
        <a:lstStyle/>
        <a:p>
          <a:r>
            <a:rPr lang="es-ES" sz="2000" b="1" dirty="0" smtClean="0"/>
            <a:t>OBJETIVOS</a:t>
          </a:r>
          <a:endParaRPr lang="es-ES" sz="2000" b="1" dirty="0"/>
        </a:p>
      </dgm:t>
    </dgm:pt>
    <dgm:pt modelId="{D6E93401-3079-42FE-93D2-33BDF9EA49FE}" type="parTrans" cxnId="{3629A63B-344C-460B-96C9-8652918F5D0B}">
      <dgm:prSet/>
      <dgm:spPr/>
      <dgm:t>
        <a:bodyPr/>
        <a:lstStyle/>
        <a:p>
          <a:endParaRPr lang="es-ES" b="1"/>
        </a:p>
      </dgm:t>
    </dgm:pt>
    <dgm:pt modelId="{E90DB586-2877-4666-B8E5-2536D828080C}" type="sibTrans" cxnId="{3629A63B-344C-460B-96C9-8652918F5D0B}">
      <dgm:prSet/>
      <dgm:spPr/>
      <dgm:t>
        <a:bodyPr/>
        <a:lstStyle/>
        <a:p>
          <a:endParaRPr lang="es-ES" b="1"/>
        </a:p>
      </dgm:t>
    </dgm:pt>
    <dgm:pt modelId="{0632D0E2-2BAB-460F-8777-4844E7031B58}">
      <dgm:prSet phldrT="[Texto]" custT="1"/>
      <dgm:spPr/>
      <dgm:t>
        <a:bodyPr/>
        <a:lstStyle/>
        <a:p>
          <a:r>
            <a:rPr lang="es-EC" sz="1800" b="1" dirty="0" smtClean="0"/>
            <a:t>Adquirir un conocimiento profundo de las funciones del liderazgo militar y desarrollando habilidades como líderes.</a:t>
          </a:r>
          <a:endParaRPr lang="es-ES" sz="1800" b="1" dirty="0"/>
        </a:p>
      </dgm:t>
    </dgm:pt>
    <dgm:pt modelId="{EBDA8A2D-B45E-46D2-9F39-46EFADA692E8}" type="parTrans" cxnId="{3B9BB644-DAA1-4AD4-B323-F2A348A74CDC}">
      <dgm:prSet/>
      <dgm:spPr/>
      <dgm:t>
        <a:bodyPr/>
        <a:lstStyle/>
        <a:p>
          <a:endParaRPr lang="es-ES" b="1"/>
        </a:p>
      </dgm:t>
    </dgm:pt>
    <dgm:pt modelId="{C6634987-C57E-46C1-A207-2D7861D7BDA9}" type="sibTrans" cxnId="{3B9BB644-DAA1-4AD4-B323-F2A348A74CDC}">
      <dgm:prSet/>
      <dgm:spPr/>
      <dgm:t>
        <a:bodyPr/>
        <a:lstStyle/>
        <a:p>
          <a:endParaRPr lang="es-ES" b="1"/>
        </a:p>
      </dgm:t>
    </dgm:pt>
    <dgm:pt modelId="{B160DEAC-2852-4197-A55A-F8B191F1F59D}">
      <dgm:prSet phldrT="[Texto]" custT="1"/>
      <dgm:spPr/>
      <dgm:t>
        <a:bodyPr/>
        <a:lstStyle/>
        <a:p>
          <a:r>
            <a:rPr lang="es-EC" sz="1800" b="1" dirty="0" smtClean="0"/>
            <a:t>Fomentar la comunicación bidireccional y la atención a sus necesidades de los subordinados</a:t>
          </a:r>
          <a:endParaRPr lang="es-ES" sz="1800" b="1" dirty="0"/>
        </a:p>
      </dgm:t>
    </dgm:pt>
    <dgm:pt modelId="{C7E8979C-AB77-4497-81DA-0271BA846FCD}" type="parTrans" cxnId="{174FC60F-938F-4907-B2FD-7650B3E9C491}">
      <dgm:prSet/>
      <dgm:spPr/>
      <dgm:t>
        <a:bodyPr/>
        <a:lstStyle/>
        <a:p>
          <a:endParaRPr lang="es-ES" b="1"/>
        </a:p>
      </dgm:t>
    </dgm:pt>
    <dgm:pt modelId="{CE05D250-E849-4ED8-ADF0-4C459894DAE7}" type="sibTrans" cxnId="{174FC60F-938F-4907-B2FD-7650B3E9C491}">
      <dgm:prSet/>
      <dgm:spPr/>
      <dgm:t>
        <a:bodyPr/>
        <a:lstStyle/>
        <a:p>
          <a:endParaRPr lang="es-ES" b="1"/>
        </a:p>
      </dgm:t>
    </dgm:pt>
    <dgm:pt modelId="{1BD79C8F-C75D-4163-BD40-24AD920E8C9B}">
      <dgm:prSet phldrT="[Texto]" custT="1"/>
      <dgm:spPr/>
      <dgm:t>
        <a:bodyPr/>
        <a:lstStyle/>
        <a:p>
          <a:r>
            <a:rPr lang="es-EC" sz="1800" b="1" dirty="0" smtClean="0"/>
            <a:t>Generar habilidades estratégicas para la toma efectiva elaboración y aplicación de decisiones en el ejercicio del mando</a:t>
          </a:r>
          <a:endParaRPr lang="es-ES" sz="1800" b="1" dirty="0"/>
        </a:p>
      </dgm:t>
    </dgm:pt>
    <dgm:pt modelId="{8710F363-9805-4718-BA1B-A9BC8ED249DD}" type="parTrans" cxnId="{718CCAEC-03D0-4878-90AA-789B4DFC382A}">
      <dgm:prSet/>
      <dgm:spPr/>
      <dgm:t>
        <a:bodyPr/>
        <a:lstStyle/>
        <a:p>
          <a:endParaRPr lang="es-ES" b="1"/>
        </a:p>
      </dgm:t>
    </dgm:pt>
    <dgm:pt modelId="{25AE2CAD-28C1-43D9-97CA-20CE91AD0BF3}" type="sibTrans" cxnId="{718CCAEC-03D0-4878-90AA-789B4DFC382A}">
      <dgm:prSet/>
      <dgm:spPr/>
      <dgm:t>
        <a:bodyPr/>
        <a:lstStyle/>
        <a:p>
          <a:endParaRPr lang="es-ES" b="1"/>
        </a:p>
      </dgm:t>
    </dgm:pt>
    <dgm:pt modelId="{05483ECC-C890-457A-AD29-D34AD627A982}">
      <dgm:prSet phldrT="[Texto]" custT="1"/>
      <dgm:spPr/>
      <dgm:t>
        <a:bodyPr/>
        <a:lstStyle/>
        <a:p>
          <a:r>
            <a:rPr lang="es-EC" sz="1800" b="1" dirty="0" smtClean="0"/>
            <a:t>Motive y conduzca al correcto cumplimiento de las normas establecidas y procurando la excelencia de su desempeño en el accionar militar</a:t>
          </a:r>
          <a:endParaRPr lang="es-ES" sz="1800" b="1" dirty="0"/>
        </a:p>
      </dgm:t>
    </dgm:pt>
    <dgm:pt modelId="{136386B4-DFBA-4215-8572-EE7E8A0EC412}" type="parTrans" cxnId="{CA7EE626-0DDD-4DC1-B2B5-0B7F370EE330}">
      <dgm:prSet/>
      <dgm:spPr/>
      <dgm:t>
        <a:bodyPr/>
        <a:lstStyle/>
        <a:p>
          <a:endParaRPr lang="es-ES" b="1"/>
        </a:p>
      </dgm:t>
    </dgm:pt>
    <dgm:pt modelId="{DEDBCE30-00F4-43D3-9AFA-F6382A96093F}" type="sibTrans" cxnId="{CA7EE626-0DDD-4DC1-B2B5-0B7F370EE330}">
      <dgm:prSet/>
      <dgm:spPr/>
      <dgm:t>
        <a:bodyPr/>
        <a:lstStyle/>
        <a:p>
          <a:endParaRPr lang="es-ES" b="1"/>
        </a:p>
      </dgm:t>
    </dgm:pt>
    <dgm:pt modelId="{82E3E8EF-CE8D-407D-9762-DA1AFDAC0563}">
      <dgm:prSet custT="1"/>
      <dgm:spPr/>
      <dgm:t>
        <a:bodyPr/>
        <a:lstStyle/>
        <a:p>
          <a:r>
            <a:rPr lang="es-EC" sz="1800" b="1" dirty="0" smtClean="0"/>
            <a:t>Identificar los problemas, la formulación de soluciones, y la adaptación al cambio</a:t>
          </a:r>
          <a:endParaRPr lang="es-ES" sz="1800" b="1" dirty="0"/>
        </a:p>
      </dgm:t>
    </dgm:pt>
    <dgm:pt modelId="{DDF26E5C-7BB2-4534-A6F3-14E4189AA48F}" type="parTrans" cxnId="{E0FFA432-DBB9-4FF0-92F4-727686A5633D}">
      <dgm:prSet/>
      <dgm:spPr/>
      <dgm:t>
        <a:bodyPr/>
        <a:lstStyle/>
        <a:p>
          <a:endParaRPr lang="es-ES" b="1"/>
        </a:p>
      </dgm:t>
    </dgm:pt>
    <dgm:pt modelId="{1EFE5519-A481-435C-8F66-94B7DF4C9EA2}" type="sibTrans" cxnId="{E0FFA432-DBB9-4FF0-92F4-727686A5633D}">
      <dgm:prSet/>
      <dgm:spPr/>
      <dgm:t>
        <a:bodyPr/>
        <a:lstStyle/>
        <a:p>
          <a:endParaRPr lang="es-ES" b="1"/>
        </a:p>
      </dgm:t>
    </dgm:pt>
    <dgm:pt modelId="{379E3D08-8314-4016-971A-4FB993DC4C15}" type="pres">
      <dgm:prSet presAssocID="{EB27AE61-E160-4BAF-9F1B-FE5E2285A5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B5A7D6-15DA-4EBD-9A76-C9647478492A}" type="pres">
      <dgm:prSet presAssocID="{B959CAAF-D1D2-43E3-AB03-E318F2B95558}" presName="centerShape" presStyleLbl="node0" presStyleIdx="0" presStyleCnt="1" custScaleX="75875" custScaleY="62695"/>
      <dgm:spPr/>
      <dgm:t>
        <a:bodyPr/>
        <a:lstStyle/>
        <a:p>
          <a:endParaRPr lang="es-EC"/>
        </a:p>
      </dgm:t>
    </dgm:pt>
    <dgm:pt modelId="{37BEFAB2-C2EE-414B-9F1B-8E759A9B84C5}" type="pres">
      <dgm:prSet presAssocID="{EBDA8A2D-B45E-46D2-9F39-46EFADA692E8}" presName="parTrans" presStyleLbl="bgSibTrans2D1" presStyleIdx="0" presStyleCnt="5" custScaleX="57624" custLinFactNeighborX="31576" custRadScaleRad="195378" custRadScaleInc="-2147483648"/>
      <dgm:spPr/>
      <dgm:t>
        <a:bodyPr/>
        <a:lstStyle/>
        <a:p>
          <a:endParaRPr lang="es-EC"/>
        </a:p>
      </dgm:t>
    </dgm:pt>
    <dgm:pt modelId="{D37DB1F2-721E-4405-86C6-E811831FE271}" type="pres">
      <dgm:prSet presAssocID="{0632D0E2-2BAB-460F-8777-4844E7031B58}" presName="node" presStyleLbl="node1" presStyleIdx="0" presStyleCnt="5" custScaleX="141414" custScaleY="110585" custRadScaleRad="89795" custRadScaleInc="-319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6652EA-71C7-44EA-9A5A-0C95374D6817}" type="pres">
      <dgm:prSet presAssocID="{136386B4-DFBA-4215-8572-EE7E8A0EC412}" presName="parTrans" presStyleLbl="bgSibTrans2D1" presStyleIdx="1" presStyleCnt="5" custAng="105689" custScaleX="76325" custLinFactNeighborX="6" custLinFactNeighborY="65198" custRadScaleRad="51898"/>
      <dgm:spPr/>
      <dgm:t>
        <a:bodyPr/>
        <a:lstStyle/>
        <a:p>
          <a:endParaRPr lang="es-EC"/>
        </a:p>
      </dgm:t>
    </dgm:pt>
    <dgm:pt modelId="{ACC087AB-5092-4AB5-8895-053D93210BB0}" type="pres">
      <dgm:prSet presAssocID="{05483ECC-C890-457A-AD29-D34AD627A982}" presName="node" presStyleLbl="node1" presStyleIdx="1" presStyleCnt="5" custScaleX="138626" custScaleY="95070" custRadScaleRad="111503" custRadScaleInc="1201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3D6665-591B-42E5-B298-75CC0A181910}" type="pres">
      <dgm:prSet presAssocID="{C7E8979C-AB77-4497-81DA-0271BA846FCD}" presName="parTrans" presStyleLbl="bgSibTrans2D1" presStyleIdx="2" presStyleCnt="5" custScaleX="52925" custLinFactNeighborX="25261" custLinFactNeighborY="59333" custRadScaleRad="404439" custRadScaleInc="-2147483648"/>
      <dgm:spPr/>
      <dgm:t>
        <a:bodyPr/>
        <a:lstStyle/>
        <a:p>
          <a:endParaRPr lang="es-EC"/>
        </a:p>
      </dgm:t>
    </dgm:pt>
    <dgm:pt modelId="{39F3FED8-7BB6-4D68-AFEB-86DEA6AF2645}" type="pres">
      <dgm:prSet presAssocID="{B160DEAC-2852-4197-A55A-F8B191F1F59D}" presName="node" presStyleLbl="node1" presStyleIdx="2" presStyleCnt="5" custScaleX="114660" custScaleY="88072" custRadScaleRad="102251" custRadScaleInc="-1601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E51428-B22E-47FD-B5DB-5F930AB1CEE2}" type="pres">
      <dgm:prSet presAssocID="{8710F363-9805-4718-BA1B-A9BC8ED249DD}" presName="parTrans" presStyleLbl="bgSibTrans2D1" presStyleIdx="3" presStyleCnt="5" custScaleX="55007" custLinFactNeighborX="-19011" custLinFactNeighborY="70771" custRadScaleRad="70685"/>
      <dgm:spPr/>
      <dgm:t>
        <a:bodyPr/>
        <a:lstStyle/>
        <a:p>
          <a:endParaRPr lang="es-EC"/>
        </a:p>
      </dgm:t>
    </dgm:pt>
    <dgm:pt modelId="{6A2999B5-53D9-4330-8B35-E03761553DB2}" type="pres">
      <dgm:prSet presAssocID="{1BD79C8F-C75D-4163-BD40-24AD920E8C9B}" presName="node" presStyleLbl="node1" presStyleIdx="3" presStyleCnt="5" custScaleX="118676" custScaleY="95091" custRadScaleRad="100513" custRadScaleInc="368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98A9E1-11C3-4B41-BFE4-37B7EC6332E1}" type="pres">
      <dgm:prSet presAssocID="{DDF26E5C-7BB2-4534-A6F3-14E4189AA48F}" presName="parTrans" presStyleLbl="bgSibTrans2D1" presStyleIdx="4" presStyleCnt="5" custScaleX="48017" custLinFactNeighborX="-36110" custRadScaleRad="200039"/>
      <dgm:spPr/>
      <dgm:t>
        <a:bodyPr/>
        <a:lstStyle/>
        <a:p>
          <a:endParaRPr lang="es-EC"/>
        </a:p>
      </dgm:t>
    </dgm:pt>
    <dgm:pt modelId="{C4BBAD0D-E59E-41C4-A27C-565B4F74840B}" type="pres">
      <dgm:prSet presAssocID="{82E3E8EF-CE8D-407D-9762-DA1AFDAC0563}" presName="node" presStyleLbl="node1" presStyleIdx="4" presStyleCnt="5" custScaleX="129263" custScaleY="110585" custRadScaleRad="89094" custRadScaleInc="322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4FC60F-938F-4907-B2FD-7650B3E9C491}" srcId="{B959CAAF-D1D2-43E3-AB03-E318F2B95558}" destId="{B160DEAC-2852-4197-A55A-F8B191F1F59D}" srcOrd="2" destOrd="0" parTransId="{C7E8979C-AB77-4497-81DA-0271BA846FCD}" sibTransId="{CE05D250-E849-4ED8-ADF0-4C459894DAE7}"/>
    <dgm:cxn modelId="{5E8093BD-F183-489E-B37F-C66EA2E7B133}" type="presOf" srcId="{05483ECC-C890-457A-AD29-D34AD627A982}" destId="{ACC087AB-5092-4AB5-8895-053D93210BB0}" srcOrd="0" destOrd="0" presId="urn:microsoft.com/office/officeart/2005/8/layout/radial4"/>
    <dgm:cxn modelId="{971C41BA-2AF2-4D26-B838-8E25B71D292B}" type="presOf" srcId="{0632D0E2-2BAB-460F-8777-4844E7031B58}" destId="{D37DB1F2-721E-4405-86C6-E811831FE271}" srcOrd="0" destOrd="0" presId="urn:microsoft.com/office/officeart/2005/8/layout/radial4"/>
    <dgm:cxn modelId="{3C1DF532-C523-4C5A-AD15-4A298C6B0702}" type="presOf" srcId="{B959CAAF-D1D2-43E3-AB03-E318F2B95558}" destId="{05B5A7D6-15DA-4EBD-9A76-C9647478492A}" srcOrd="0" destOrd="0" presId="urn:microsoft.com/office/officeart/2005/8/layout/radial4"/>
    <dgm:cxn modelId="{9C506748-098B-43E6-BA13-AC1448F9CE49}" type="presOf" srcId="{8710F363-9805-4718-BA1B-A9BC8ED249DD}" destId="{36E51428-B22E-47FD-B5DB-5F930AB1CEE2}" srcOrd="0" destOrd="0" presId="urn:microsoft.com/office/officeart/2005/8/layout/radial4"/>
    <dgm:cxn modelId="{9A65BA64-4C1E-446E-8ADC-FAB301E9EF64}" type="presOf" srcId="{EB27AE61-E160-4BAF-9F1B-FE5E2285A568}" destId="{379E3D08-8314-4016-971A-4FB993DC4C15}" srcOrd="0" destOrd="0" presId="urn:microsoft.com/office/officeart/2005/8/layout/radial4"/>
    <dgm:cxn modelId="{8F4505C8-1500-4716-892A-B773E3D86923}" type="presOf" srcId="{136386B4-DFBA-4215-8572-EE7E8A0EC412}" destId="{546652EA-71C7-44EA-9A5A-0C95374D6817}" srcOrd="0" destOrd="0" presId="urn:microsoft.com/office/officeart/2005/8/layout/radial4"/>
    <dgm:cxn modelId="{174035D6-A7FE-42BD-8DC1-7FB35B9B959A}" type="presOf" srcId="{DDF26E5C-7BB2-4534-A6F3-14E4189AA48F}" destId="{3898A9E1-11C3-4B41-BFE4-37B7EC6332E1}" srcOrd="0" destOrd="0" presId="urn:microsoft.com/office/officeart/2005/8/layout/radial4"/>
    <dgm:cxn modelId="{C356A40F-96FE-4399-8899-4D370B2EC1B6}" type="presOf" srcId="{82E3E8EF-CE8D-407D-9762-DA1AFDAC0563}" destId="{C4BBAD0D-E59E-41C4-A27C-565B4F74840B}" srcOrd="0" destOrd="0" presId="urn:microsoft.com/office/officeart/2005/8/layout/radial4"/>
    <dgm:cxn modelId="{3B9BB644-DAA1-4AD4-B323-F2A348A74CDC}" srcId="{B959CAAF-D1D2-43E3-AB03-E318F2B95558}" destId="{0632D0E2-2BAB-460F-8777-4844E7031B58}" srcOrd="0" destOrd="0" parTransId="{EBDA8A2D-B45E-46D2-9F39-46EFADA692E8}" sibTransId="{C6634987-C57E-46C1-A207-2D7861D7BDA9}"/>
    <dgm:cxn modelId="{E0FFA432-DBB9-4FF0-92F4-727686A5633D}" srcId="{B959CAAF-D1D2-43E3-AB03-E318F2B95558}" destId="{82E3E8EF-CE8D-407D-9762-DA1AFDAC0563}" srcOrd="4" destOrd="0" parTransId="{DDF26E5C-7BB2-4534-A6F3-14E4189AA48F}" sibTransId="{1EFE5519-A481-435C-8F66-94B7DF4C9EA2}"/>
    <dgm:cxn modelId="{CA7EE626-0DDD-4DC1-B2B5-0B7F370EE330}" srcId="{B959CAAF-D1D2-43E3-AB03-E318F2B95558}" destId="{05483ECC-C890-457A-AD29-D34AD627A982}" srcOrd="1" destOrd="0" parTransId="{136386B4-DFBA-4215-8572-EE7E8A0EC412}" sibTransId="{DEDBCE30-00F4-43D3-9AFA-F6382A96093F}"/>
    <dgm:cxn modelId="{F0FD05A5-2DF2-445A-83FA-1F2FB0669CEF}" type="presOf" srcId="{1BD79C8F-C75D-4163-BD40-24AD920E8C9B}" destId="{6A2999B5-53D9-4330-8B35-E03761553DB2}" srcOrd="0" destOrd="0" presId="urn:microsoft.com/office/officeart/2005/8/layout/radial4"/>
    <dgm:cxn modelId="{3629A63B-344C-460B-96C9-8652918F5D0B}" srcId="{EB27AE61-E160-4BAF-9F1B-FE5E2285A568}" destId="{B959CAAF-D1D2-43E3-AB03-E318F2B95558}" srcOrd="0" destOrd="0" parTransId="{D6E93401-3079-42FE-93D2-33BDF9EA49FE}" sibTransId="{E90DB586-2877-4666-B8E5-2536D828080C}"/>
    <dgm:cxn modelId="{718CCAEC-03D0-4878-90AA-789B4DFC382A}" srcId="{B959CAAF-D1D2-43E3-AB03-E318F2B95558}" destId="{1BD79C8F-C75D-4163-BD40-24AD920E8C9B}" srcOrd="3" destOrd="0" parTransId="{8710F363-9805-4718-BA1B-A9BC8ED249DD}" sibTransId="{25AE2CAD-28C1-43D9-97CA-20CE91AD0BF3}"/>
    <dgm:cxn modelId="{1928418B-542D-443D-BFBF-35662CBB193D}" type="presOf" srcId="{B160DEAC-2852-4197-A55A-F8B191F1F59D}" destId="{39F3FED8-7BB6-4D68-AFEB-86DEA6AF2645}" srcOrd="0" destOrd="0" presId="urn:microsoft.com/office/officeart/2005/8/layout/radial4"/>
    <dgm:cxn modelId="{4012AAF1-628D-4BCA-984F-D7F2ACCA84B5}" type="presOf" srcId="{EBDA8A2D-B45E-46D2-9F39-46EFADA692E8}" destId="{37BEFAB2-C2EE-414B-9F1B-8E759A9B84C5}" srcOrd="0" destOrd="0" presId="urn:microsoft.com/office/officeart/2005/8/layout/radial4"/>
    <dgm:cxn modelId="{66EDFA0B-4447-43FF-8519-1298E495C05A}" type="presOf" srcId="{C7E8979C-AB77-4497-81DA-0271BA846FCD}" destId="{C73D6665-591B-42E5-B298-75CC0A181910}" srcOrd="0" destOrd="0" presId="urn:microsoft.com/office/officeart/2005/8/layout/radial4"/>
    <dgm:cxn modelId="{46E02EE5-0269-4A70-BA9D-5CA5940E5257}" type="presParOf" srcId="{379E3D08-8314-4016-971A-4FB993DC4C15}" destId="{05B5A7D6-15DA-4EBD-9A76-C9647478492A}" srcOrd="0" destOrd="0" presId="urn:microsoft.com/office/officeart/2005/8/layout/radial4"/>
    <dgm:cxn modelId="{49A739A0-F7D7-41DD-B2D1-BDD37702E925}" type="presParOf" srcId="{379E3D08-8314-4016-971A-4FB993DC4C15}" destId="{37BEFAB2-C2EE-414B-9F1B-8E759A9B84C5}" srcOrd="1" destOrd="0" presId="urn:microsoft.com/office/officeart/2005/8/layout/radial4"/>
    <dgm:cxn modelId="{54F498CE-B894-4844-96E9-1664E93B5370}" type="presParOf" srcId="{379E3D08-8314-4016-971A-4FB993DC4C15}" destId="{D37DB1F2-721E-4405-86C6-E811831FE271}" srcOrd="2" destOrd="0" presId="urn:microsoft.com/office/officeart/2005/8/layout/radial4"/>
    <dgm:cxn modelId="{85A41C7D-20A8-455B-9E4C-E7150E9B432C}" type="presParOf" srcId="{379E3D08-8314-4016-971A-4FB993DC4C15}" destId="{546652EA-71C7-44EA-9A5A-0C95374D6817}" srcOrd="3" destOrd="0" presId="urn:microsoft.com/office/officeart/2005/8/layout/radial4"/>
    <dgm:cxn modelId="{BD5971AD-B088-43B3-9E7E-B4BDD0C8A952}" type="presParOf" srcId="{379E3D08-8314-4016-971A-4FB993DC4C15}" destId="{ACC087AB-5092-4AB5-8895-053D93210BB0}" srcOrd="4" destOrd="0" presId="urn:microsoft.com/office/officeart/2005/8/layout/radial4"/>
    <dgm:cxn modelId="{BA92F314-D166-4A00-AA8F-0F729D192737}" type="presParOf" srcId="{379E3D08-8314-4016-971A-4FB993DC4C15}" destId="{C73D6665-591B-42E5-B298-75CC0A181910}" srcOrd="5" destOrd="0" presId="urn:microsoft.com/office/officeart/2005/8/layout/radial4"/>
    <dgm:cxn modelId="{AC4D2A83-B87A-49FD-8830-12015D66FCDF}" type="presParOf" srcId="{379E3D08-8314-4016-971A-4FB993DC4C15}" destId="{39F3FED8-7BB6-4D68-AFEB-86DEA6AF2645}" srcOrd="6" destOrd="0" presId="urn:microsoft.com/office/officeart/2005/8/layout/radial4"/>
    <dgm:cxn modelId="{A401FEB1-D2AE-4908-8671-8EB340CDA28A}" type="presParOf" srcId="{379E3D08-8314-4016-971A-4FB993DC4C15}" destId="{36E51428-B22E-47FD-B5DB-5F930AB1CEE2}" srcOrd="7" destOrd="0" presId="urn:microsoft.com/office/officeart/2005/8/layout/radial4"/>
    <dgm:cxn modelId="{B076D5F1-D651-472C-AA4B-3DA25C07D12C}" type="presParOf" srcId="{379E3D08-8314-4016-971A-4FB993DC4C15}" destId="{6A2999B5-53D9-4330-8B35-E03761553DB2}" srcOrd="8" destOrd="0" presId="urn:microsoft.com/office/officeart/2005/8/layout/radial4"/>
    <dgm:cxn modelId="{D0A85BF4-D50E-4D8E-9E57-B8FE8C1DC233}" type="presParOf" srcId="{379E3D08-8314-4016-971A-4FB993DC4C15}" destId="{3898A9E1-11C3-4B41-BFE4-37B7EC6332E1}" srcOrd="9" destOrd="0" presId="urn:microsoft.com/office/officeart/2005/8/layout/radial4"/>
    <dgm:cxn modelId="{BB695731-66BF-4AE6-801D-B495843289E9}" type="presParOf" srcId="{379E3D08-8314-4016-971A-4FB993DC4C15}" destId="{C4BBAD0D-E59E-41C4-A27C-565B4F74840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9A4CB48-3EC3-4581-AB46-C7C57AD87286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AFF67C77-F2FA-4BA6-B33C-B0A5568185F5}">
      <dgm:prSet phldrT="[Text]"/>
      <dgm:spPr/>
      <dgm:t>
        <a:bodyPr/>
        <a:lstStyle/>
        <a:p>
          <a:r>
            <a:rPr lang="es-EC" dirty="0" smtClean="0"/>
            <a:t>Ideas de Innovación Consultores</a:t>
          </a:r>
          <a:endParaRPr lang="es-EC" dirty="0"/>
        </a:p>
      </dgm:t>
    </dgm:pt>
    <dgm:pt modelId="{E4423C49-4CFC-4DFC-89F6-411AE68D7E6D}" type="parTrans" cxnId="{A966622C-68D4-4505-AB25-48756F3C3A23}">
      <dgm:prSet/>
      <dgm:spPr/>
      <dgm:t>
        <a:bodyPr/>
        <a:lstStyle/>
        <a:p>
          <a:endParaRPr lang="es-EC"/>
        </a:p>
      </dgm:t>
    </dgm:pt>
    <dgm:pt modelId="{23EAB043-F1D6-446F-B569-F4B57C6CAB16}" type="sibTrans" cxnId="{A966622C-68D4-4505-AB25-48756F3C3A23}">
      <dgm:prSet/>
      <dgm:spPr/>
      <dgm:t>
        <a:bodyPr/>
        <a:lstStyle/>
        <a:p>
          <a:endParaRPr lang="es-EC"/>
        </a:p>
      </dgm:t>
    </dgm:pt>
    <dgm:pt modelId="{C63186AF-B41A-4674-9C1B-E94FCE9928B8}">
      <dgm:prSet phldrT="[Text]"/>
      <dgm:spPr/>
      <dgm:t>
        <a:bodyPr/>
        <a:lstStyle/>
        <a:p>
          <a:r>
            <a:rPr lang="es-EC" dirty="0" smtClean="0"/>
            <a:t>Instituto de Formación Profesional CBTECH</a:t>
          </a:r>
          <a:endParaRPr lang="es-EC" dirty="0"/>
        </a:p>
      </dgm:t>
    </dgm:pt>
    <dgm:pt modelId="{B54860E6-8CA3-4E6E-9868-7F536CF981BF}" type="parTrans" cxnId="{B97751CF-0DFD-4E0B-B8C9-2D458582A2B9}">
      <dgm:prSet/>
      <dgm:spPr/>
      <dgm:t>
        <a:bodyPr/>
        <a:lstStyle/>
        <a:p>
          <a:endParaRPr lang="es-EC"/>
        </a:p>
      </dgm:t>
    </dgm:pt>
    <dgm:pt modelId="{6D25EA06-3801-460A-9D8B-76C907851314}" type="sibTrans" cxnId="{B97751CF-0DFD-4E0B-B8C9-2D458582A2B9}">
      <dgm:prSet/>
      <dgm:spPr/>
      <dgm:t>
        <a:bodyPr/>
        <a:lstStyle/>
        <a:p>
          <a:endParaRPr lang="es-EC"/>
        </a:p>
      </dgm:t>
    </dgm:pt>
    <dgm:pt modelId="{85505BF6-D84E-4056-943C-72A777D73DB0}">
      <dgm:prSet phldrT="[Text]"/>
      <dgm:spPr/>
      <dgm:t>
        <a:bodyPr/>
        <a:lstStyle/>
        <a:p>
          <a:r>
            <a:rPr lang="es-EC" dirty="0" smtClean="0"/>
            <a:t>International </a:t>
          </a:r>
          <a:r>
            <a:rPr lang="es-EC" dirty="0" err="1" smtClean="0"/>
            <a:t>Consulting</a:t>
          </a:r>
          <a:r>
            <a:rPr lang="es-EC" dirty="0" smtClean="0"/>
            <a:t> </a:t>
          </a:r>
          <a:r>
            <a:rPr lang="es-EC" dirty="0" err="1" smtClean="0"/>
            <a:t>Group</a:t>
          </a:r>
          <a:endParaRPr lang="es-EC" dirty="0"/>
        </a:p>
      </dgm:t>
    </dgm:pt>
    <dgm:pt modelId="{CF2C6C26-D067-4934-A61A-35F8F341358A}" type="parTrans" cxnId="{CC75EE1C-EA42-403D-8841-0A22282D8D6E}">
      <dgm:prSet/>
      <dgm:spPr/>
      <dgm:t>
        <a:bodyPr/>
        <a:lstStyle/>
        <a:p>
          <a:endParaRPr lang="es-EC"/>
        </a:p>
      </dgm:t>
    </dgm:pt>
    <dgm:pt modelId="{0ADFD085-DB2E-4F4C-B2E1-8B0B5AC0EBC0}" type="sibTrans" cxnId="{CC75EE1C-EA42-403D-8841-0A22282D8D6E}">
      <dgm:prSet/>
      <dgm:spPr/>
      <dgm:t>
        <a:bodyPr/>
        <a:lstStyle/>
        <a:p>
          <a:endParaRPr lang="es-EC"/>
        </a:p>
      </dgm:t>
    </dgm:pt>
    <dgm:pt modelId="{40282386-0374-4510-BB33-39B4065ABD50}" type="pres">
      <dgm:prSet presAssocID="{89A4CB48-3EC3-4581-AB46-C7C57AD87286}" presName="linearFlow" presStyleCnt="0">
        <dgm:presLayoutVars>
          <dgm:dir/>
          <dgm:resizeHandles val="exact"/>
        </dgm:presLayoutVars>
      </dgm:prSet>
      <dgm:spPr/>
    </dgm:pt>
    <dgm:pt modelId="{9E6CDA7A-51FB-4F86-A98C-9D10B5ADA29E}" type="pres">
      <dgm:prSet presAssocID="{AFF67C77-F2FA-4BA6-B33C-B0A5568185F5}" presName="composite" presStyleCnt="0"/>
      <dgm:spPr/>
    </dgm:pt>
    <dgm:pt modelId="{CC9F6AD4-8C57-46C6-94FC-CD2B679CC782}" type="pres">
      <dgm:prSet presAssocID="{AFF67C77-F2FA-4BA6-B33C-B0A5568185F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26E2F1A-637B-4784-9204-913A1C09D79C}" type="pres">
      <dgm:prSet presAssocID="{AFF67C77-F2FA-4BA6-B33C-B0A5568185F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BF2448-E55B-43E9-8FE1-942EA712E1B7}" type="pres">
      <dgm:prSet presAssocID="{23EAB043-F1D6-446F-B569-F4B57C6CAB16}" presName="spacing" presStyleCnt="0"/>
      <dgm:spPr/>
    </dgm:pt>
    <dgm:pt modelId="{94E43DAF-94AD-41E3-8339-2A5FFD2A905B}" type="pres">
      <dgm:prSet presAssocID="{C63186AF-B41A-4674-9C1B-E94FCE9928B8}" presName="composite" presStyleCnt="0"/>
      <dgm:spPr/>
    </dgm:pt>
    <dgm:pt modelId="{54BE4A76-ED6A-40DB-BBEF-F8A2DB3E6B40}" type="pres">
      <dgm:prSet presAssocID="{C63186AF-B41A-4674-9C1B-E94FCE9928B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F1174D-2809-4281-B8E9-F6A74EDBD423}" type="pres">
      <dgm:prSet presAssocID="{C63186AF-B41A-4674-9C1B-E94FCE9928B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53C0C3-F3B8-46DD-B05D-9CE8F8E68A35}" type="pres">
      <dgm:prSet presAssocID="{6D25EA06-3801-460A-9D8B-76C907851314}" presName="spacing" presStyleCnt="0"/>
      <dgm:spPr/>
    </dgm:pt>
    <dgm:pt modelId="{162716AE-EECB-4A37-9AD3-B0A3D34A4E73}" type="pres">
      <dgm:prSet presAssocID="{85505BF6-D84E-4056-943C-72A777D73DB0}" presName="composite" presStyleCnt="0"/>
      <dgm:spPr/>
    </dgm:pt>
    <dgm:pt modelId="{5B800A59-4775-43D1-BE82-76BF5CD54F2C}" type="pres">
      <dgm:prSet presAssocID="{85505BF6-D84E-4056-943C-72A777D73DB0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E47BF3D-896F-4CA5-A735-A7E1C9E1CD2A}" type="pres">
      <dgm:prSet presAssocID="{85505BF6-D84E-4056-943C-72A777D73DB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5E4DB0-7BE5-428A-962C-267F3C20B68E}" type="presOf" srcId="{AFF67C77-F2FA-4BA6-B33C-B0A5568185F5}" destId="{326E2F1A-637B-4784-9204-913A1C09D79C}" srcOrd="0" destOrd="0" presId="urn:microsoft.com/office/officeart/2005/8/layout/vList3#3"/>
    <dgm:cxn modelId="{A966622C-68D4-4505-AB25-48756F3C3A23}" srcId="{89A4CB48-3EC3-4581-AB46-C7C57AD87286}" destId="{AFF67C77-F2FA-4BA6-B33C-B0A5568185F5}" srcOrd="0" destOrd="0" parTransId="{E4423C49-4CFC-4DFC-89F6-411AE68D7E6D}" sibTransId="{23EAB043-F1D6-446F-B569-F4B57C6CAB16}"/>
    <dgm:cxn modelId="{DF8658AE-8AE8-4C01-A80B-4332EAB7D2D1}" type="presOf" srcId="{C63186AF-B41A-4674-9C1B-E94FCE9928B8}" destId="{8DF1174D-2809-4281-B8E9-F6A74EDBD423}" srcOrd="0" destOrd="0" presId="urn:microsoft.com/office/officeart/2005/8/layout/vList3#3"/>
    <dgm:cxn modelId="{FB221871-B072-450E-97D2-0613E52F7099}" type="presOf" srcId="{85505BF6-D84E-4056-943C-72A777D73DB0}" destId="{5E47BF3D-896F-4CA5-A735-A7E1C9E1CD2A}" srcOrd="0" destOrd="0" presId="urn:microsoft.com/office/officeart/2005/8/layout/vList3#3"/>
    <dgm:cxn modelId="{B97751CF-0DFD-4E0B-B8C9-2D458582A2B9}" srcId="{89A4CB48-3EC3-4581-AB46-C7C57AD87286}" destId="{C63186AF-B41A-4674-9C1B-E94FCE9928B8}" srcOrd="1" destOrd="0" parTransId="{B54860E6-8CA3-4E6E-9868-7F536CF981BF}" sibTransId="{6D25EA06-3801-460A-9D8B-76C907851314}"/>
    <dgm:cxn modelId="{8EAC819F-BD7B-4826-BEEF-CAAC110B6925}" type="presOf" srcId="{89A4CB48-3EC3-4581-AB46-C7C57AD87286}" destId="{40282386-0374-4510-BB33-39B4065ABD50}" srcOrd="0" destOrd="0" presId="urn:microsoft.com/office/officeart/2005/8/layout/vList3#3"/>
    <dgm:cxn modelId="{CC75EE1C-EA42-403D-8841-0A22282D8D6E}" srcId="{89A4CB48-3EC3-4581-AB46-C7C57AD87286}" destId="{85505BF6-D84E-4056-943C-72A777D73DB0}" srcOrd="2" destOrd="0" parTransId="{CF2C6C26-D067-4934-A61A-35F8F341358A}" sibTransId="{0ADFD085-DB2E-4F4C-B2E1-8B0B5AC0EBC0}"/>
    <dgm:cxn modelId="{5AB302ED-ABF9-4C6F-9E04-F92D9D7E1556}" type="presParOf" srcId="{40282386-0374-4510-BB33-39B4065ABD50}" destId="{9E6CDA7A-51FB-4F86-A98C-9D10B5ADA29E}" srcOrd="0" destOrd="0" presId="urn:microsoft.com/office/officeart/2005/8/layout/vList3#3"/>
    <dgm:cxn modelId="{AAD310A3-1F94-4AB3-8E7C-A7E8D86F3644}" type="presParOf" srcId="{9E6CDA7A-51FB-4F86-A98C-9D10B5ADA29E}" destId="{CC9F6AD4-8C57-46C6-94FC-CD2B679CC782}" srcOrd="0" destOrd="0" presId="urn:microsoft.com/office/officeart/2005/8/layout/vList3#3"/>
    <dgm:cxn modelId="{500045FC-C095-4A62-9A28-21BB648080F0}" type="presParOf" srcId="{9E6CDA7A-51FB-4F86-A98C-9D10B5ADA29E}" destId="{326E2F1A-637B-4784-9204-913A1C09D79C}" srcOrd="1" destOrd="0" presId="urn:microsoft.com/office/officeart/2005/8/layout/vList3#3"/>
    <dgm:cxn modelId="{358C3404-24E7-44F3-9534-8CC4BE100C10}" type="presParOf" srcId="{40282386-0374-4510-BB33-39B4065ABD50}" destId="{34BF2448-E55B-43E9-8FE1-942EA712E1B7}" srcOrd="1" destOrd="0" presId="urn:microsoft.com/office/officeart/2005/8/layout/vList3#3"/>
    <dgm:cxn modelId="{4347CA96-6A04-4446-8E08-132C36C6F18E}" type="presParOf" srcId="{40282386-0374-4510-BB33-39B4065ABD50}" destId="{94E43DAF-94AD-41E3-8339-2A5FFD2A905B}" srcOrd="2" destOrd="0" presId="urn:microsoft.com/office/officeart/2005/8/layout/vList3#3"/>
    <dgm:cxn modelId="{15B53431-6248-42BE-9C05-72A4BB35888B}" type="presParOf" srcId="{94E43DAF-94AD-41E3-8339-2A5FFD2A905B}" destId="{54BE4A76-ED6A-40DB-BBEF-F8A2DB3E6B40}" srcOrd="0" destOrd="0" presId="urn:microsoft.com/office/officeart/2005/8/layout/vList3#3"/>
    <dgm:cxn modelId="{EDE65EA6-5BC0-478F-AE80-B22106C940B7}" type="presParOf" srcId="{94E43DAF-94AD-41E3-8339-2A5FFD2A905B}" destId="{8DF1174D-2809-4281-B8E9-F6A74EDBD423}" srcOrd="1" destOrd="0" presId="urn:microsoft.com/office/officeart/2005/8/layout/vList3#3"/>
    <dgm:cxn modelId="{EF52A80D-5799-4F3D-AEE1-6E86310E8119}" type="presParOf" srcId="{40282386-0374-4510-BB33-39B4065ABD50}" destId="{CD53C0C3-F3B8-46DD-B05D-9CE8F8E68A35}" srcOrd="3" destOrd="0" presId="urn:microsoft.com/office/officeart/2005/8/layout/vList3#3"/>
    <dgm:cxn modelId="{A3150D83-ABD9-4BD7-A01E-FA21C0551E24}" type="presParOf" srcId="{40282386-0374-4510-BB33-39B4065ABD50}" destId="{162716AE-EECB-4A37-9AD3-B0A3D34A4E73}" srcOrd="4" destOrd="0" presId="urn:microsoft.com/office/officeart/2005/8/layout/vList3#3"/>
    <dgm:cxn modelId="{7864E27B-A1CD-483D-B7B6-5FC9BB4C589D}" type="presParOf" srcId="{162716AE-EECB-4A37-9AD3-B0A3D34A4E73}" destId="{5B800A59-4775-43D1-BE82-76BF5CD54F2C}" srcOrd="0" destOrd="0" presId="urn:microsoft.com/office/officeart/2005/8/layout/vList3#3"/>
    <dgm:cxn modelId="{103908A6-A62E-4E74-8DEC-AAE9D973EAB4}" type="presParOf" srcId="{162716AE-EECB-4A37-9AD3-B0A3D34A4E73}" destId="{5E47BF3D-896F-4CA5-A735-A7E1C9E1CD2A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7D66BE-9078-45DF-94B0-3567A2361AF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C50B152-EF50-4B07-88DC-3E7879D4E2B7}">
      <dgm:prSet phldrT="[Text]"/>
      <dgm:spPr/>
      <dgm:t>
        <a:bodyPr/>
        <a:lstStyle/>
        <a:p>
          <a:r>
            <a:rPr lang="es-EC" dirty="0" smtClean="0"/>
            <a:t>Lic. Ángeles Bárbara Gálvez</a:t>
          </a:r>
          <a:endParaRPr lang="es-EC" dirty="0"/>
        </a:p>
      </dgm:t>
    </dgm:pt>
    <dgm:pt modelId="{86CD71D6-0A63-4623-A634-E6BD892E3330}" type="parTrans" cxnId="{8EEF0E95-E8D0-480E-9F7C-29FCD0804330}">
      <dgm:prSet/>
      <dgm:spPr/>
      <dgm:t>
        <a:bodyPr/>
        <a:lstStyle/>
        <a:p>
          <a:endParaRPr lang="es-EC"/>
        </a:p>
      </dgm:t>
    </dgm:pt>
    <dgm:pt modelId="{94A95AFF-4FB1-4E99-AAA3-3FEFE3A6C9A4}" type="sibTrans" cxnId="{8EEF0E95-E8D0-480E-9F7C-29FCD0804330}">
      <dgm:prSet/>
      <dgm:spPr/>
      <dgm:t>
        <a:bodyPr/>
        <a:lstStyle/>
        <a:p>
          <a:endParaRPr lang="es-EC"/>
        </a:p>
      </dgm:t>
    </dgm:pt>
    <dgm:pt modelId="{C320EAC2-1A3A-402F-8196-C6FC8B1E7305}">
      <dgm:prSet phldrT="[Text]"/>
      <dgm:spPr/>
      <dgm:t>
        <a:bodyPr/>
        <a:lstStyle/>
        <a:p>
          <a:r>
            <a:rPr lang="es-EC" dirty="0" smtClean="0"/>
            <a:t>Dr. Leoncio Moreno</a:t>
          </a:r>
          <a:endParaRPr lang="es-EC" dirty="0"/>
        </a:p>
      </dgm:t>
    </dgm:pt>
    <dgm:pt modelId="{5D057F52-B52E-47B3-98C0-EF6B7D80E6BD}" type="parTrans" cxnId="{1BB41DA5-47AA-45BE-B7DD-80F28CCE1C87}">
      <dgm:prSet/>
      <dgm:spPr/>
      <dgm:t>
        <a:bodyPr/>
        <a:lstStyle/>
        <a:p>
          <a:endParaRPr lang="es-EC"/>
        </a:p>
      </dgm:t>
    </dgm:pt>
    <dgm:pt modelId="{95C9AFE9-30F9-4E5D-BF49-5A4457E5B4F2}" type="sibTrans" cxnId="{1BB41DA5-47AA-45BE-B7DD-80F28CCE1C87}">
      <dgm:prSet/>
      <dgm:spPr/>
      <dgm:t>
        <a:bodyPr/>
        <a:lstStyle/>
        <a:p>
          <a:endParaRPr lang="es-EC"/>
        </a:p>
      </dgm:t>
    </dgm:pt>
    <dgm:pt modelId="{4FFB09A1-4F03-4DBE-A952-CA50AAB70E79}">
      <dgm:prSet phldrT="[Text]"/>
      <dgm:spPr/>
      <dgm:t>
        <a:bodyPr/>
        <a:lstStyle/>
        <a:p>
          <a:r>
            <a:rPr lang="es-EC" dirty="0" smtClean="0"/>
            <a:t>Lic. José Torres</a:t>
          </a:r>
          <a:endParaRPr lang="es-EC" dirty="0"/>
        </a:p>
      </dgm:t>
    </dgm:pt>
    <dgm:pt modelId="{8188BC81-BBD6-4E1B-BCEC-6D98B30D350E}" type="parTrans" cxnId="{EED5FF34-935E-4FEC-BAF4-F39CA87EE7E8}">
      <dgm:prSet/>
      <dgm:spPr/>
      <dgm:t>
        <a:bodyPr/>
        <a:lstStyle/>
        <a:p>
          <a:endParaRPr lang="es-EC"/>
        </a:p>
      </dgm:t>
    </dgm:pt>
    <dgm:pt modelId="{C1A96EF4-F1EC-4B52-8E22-287B8A6F2D2A}" type="sibTrans" cxnId="{EED5FF34-935E-4FEC-BAF4-F39CA87EE7E8}">
      <dgm:prSet/>
      <dgm:spPr/>
      <dgm:t>
        <a:bodyPr/>
        <a:lstStyle/>
        <a:p>
          <a:endParaRPr lang="es-EC"/>
        </a:p>
      </dgm:t>
    </dgm:pt>
    <dgm:pt modelId="{B69A5A5C-2D20-4902-9450-57FC8EB1D0D6}">
      <dgm:prSet phldrT="[Text]"/>
      <dgm:spPr/>
      <dgm:t>
        <a:bodyPr/>
        <a:lstStyle/>
        <a:p>
          <a:r>
            <a:rPr lang="es-EC" dirty="0" smtClean="0"/>
            <a:t>Dr. Richard </a:t>
          </a:r>
          <a:r>
            <a:rPr lang="es-EC" dirty="0" err="1" smtClean="0"/>
            <a:t>Bandler</a:t>
          </a:r>
          <a:endParaRPr lang="es-EC" dirty="0"/>
        </a:p>
      </dgm:t>
    </dgm:pt>
    <dgm:pt modelId="{7FD8D77D-0495-4197-B503-52A0F99EEAFB}" type="parTrans" cxnId="{43ED2100-8EC6-4F57-A2E2-24930EEC2591}">
      <dgm:prSet/>
      <dgm:spPr/>
      <dgm:t>
        <a:bodyPr/>
        <a:lstStyle/>
        <a:p>
          <a:endParaRPr lang="es-EC"/>
        </a:p>
      </dgm:t>
    </dgm:pt>
    <dgm:pt modelId="{4158866E-2722-47C2-A703-A5D4719C25D0}" type="sibTrans" cxnId="{43ED2100-8EC6-4F57-A2E2-24930EEC2591}">
      <dgm:prSet/>
      <dgm:spPr/>
      <dgm:t>
        <a:bodyPr/>
        <a:lstStyle/>
        <a:p>
          <a:endParaRPr lang="es-EC"/>
        </a:p>
      </dgm:t>
    </dgm:pt>
    <dgm:pt modelId="{584A6382-7FEC-403F-983F-E62C55825D44}" type="pres">
      <dgm:prSet presAssocID="{507D66BE-9078-45DF-94B0-3567A2361A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C019D8-2E5D-43B2-9156-EE8D8229A43A}" type="pres">
      <dgm:prSet presAssocID="{CC50B152-EF50-4B07-88DC-3E7879D4E2B7}" presName="root1" presStyleCnt="0"/>
      <dgm:spPr/>
    </dgm:pt>
    <dgm:pt modelId="{E707446E-A7D8-453E-8728-4C7025961FD0}" type="pres">
      <dgm:prSet presAssocID="{CC50B152-EF50-4B07-88DC-3E7879D4E2B7}" presName="LevelOneTextNode" presStyleLbl="node0" presStyleIdx="0" presStyleCnt="4" custScaleX="12621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9DD3414-F01E-443C-A477-5D7E0525418B}" type="pres">
      <dgm:prSet presAssocID="{CC50B152-EF50-4B07-88DC-3E7879D4E2B7}" presName="level2hierChild" presStyleCnt="0"/>
      <dgm:spPr/>
    </dgm:pt>
    <dgm:pt modelId="{7CA91E6E-7EBB-47A9-95F5-73B98ACAAC70}" type="pres">
      <dgm:prSet presAssocID="{C320EAC2-1A3A-402F-8196-C6FC8B1E7305}" presName="root1" presStyleCnt="0"/>
      <dgm:spPr/>
    </dgm:pt>
    <dgm:pt modelId="{4641C370-7135-4491-8FC3-C1F01ADB699A}" type="pres">
      <dgm:prSet presAssocID="{C320EAC2-1A3A-402F-8196-C6FC8B1E7305}" presName="LevelOneTextNode" presStyleLbl="node0" presStyleIdx="1" presStyleCnt="4" custScaleX="12621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5242FD-0C6C-44DE-855A-26BA4E4892CC}" type="pres">
      <dgm:prSet presAssocID="{C320EAC2-1A3A-402F-8196-C6FC8B1E7305}" presName="level2hierChild" presStyleCnt="0"/>
      <dgm:spPr/>
    </dgm:pt>
    <dgm:pt modelId="{334B9E8A-6B1E-4895-818E-A2353E4AB935}" type="pres">
      <dgm:prSet presAssocID="{4FFB09A1-4F03-4DBE-A952-CA50AAB70E79}" presName="root1" presStyleCnt="0"/>
      <dgm:spPr/>
    </dgm:pt>
    <dgm:pt modelId="{39728298-2579-47AB-94B4-9327CA799001}" type="pres">
      <dgm:prSet presAssocID="{4FFB09A1-4F03-4DBE-A952-CA50AAB70E79}" presName="LevelOneTextNode" presStyleLbl="node0" presStyleIdx="2" presStyleCnt="4" custScaleX="12621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50BC71C-003E-4B08-82AB-4B78CEE1BF2D}" type="pres">
      <dgm:prSet presAssocID="{4FFB09A1-4F03-4DBE-A952-CA50AAB70E79}" presName="level2hierChild" presStyleCnt="0"/>
      <dgm:spPr/>
    </dgm:pt>
    <dgm:pt modelId="{504DE188-08D6-47D9-BDBE-A96F31B239D4}" type="pres">
      <dgm:prSet presAssocID="{B69A5A5C-2D20-4902-9450-57FC8EB1D0D6}" presName="root1" presStyleCnt="0"/>
      <dgm:spPr/>
    </dgm:pt>
    <dgm:pt modelId="{3EFF2164-0E8C-4E4E-8C23-149700F96EB1}" type="pres">
      <dgm:prSet presAssocID="{B69A5A5C-2D20-4902-9450-57FC8EB1D0D6}" presName="LevelOneTextNode" presStyleLbl="node0" presStyleIdx="3" presStyleCnt="4" custScaleX="12621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FDE2F8-C81B-49E6-AA13-09A0807E1BD4}" type="pres">
      <dgm:prSet presAssocID="{B69A5A5C-2D20-4902-9450-57FC8EB1D0D6}" presName="level2hierChild" presStyleCnt="0"/>
      <dgm:spPr/>
    </dgm:pt>
  </dgm:ptLst>
  <dgm:cxnLst>
    <dgm:cxn modelId="{43ED2100-8EC6-4F57-A2E2-24930EEC2591}" srcId="{507D66BE-9078-45DF-94B0-3567A2361AF0}" destId="{B69A5A5C-2D20-4902-9450-57FC8EB1D0D6}" srcOrd="3" destOrd="0" parTransId="{7FD8D77D-0495-4197-B503-52A0F99EEAFB}" sibTransId="{4158866E-2722-47C2-A703-A5D4719C25D0}"/>
    <dgm:cxn modelId="{1BB41DA5-47AA-45BE-B7DD-80F28CCE1C87}" srcId="{507D66BE-9078-45DF-94B0-3567A2361AF0}" destId="{C320EAC2-1A3A-402F-8196-C6FC8B1E7305}" srcOrd="1" destOrd="0" parTransId="{5D057F52-B52E-47B3-98C0-EF6B7D80E6BD}" sibTransId="{95C9AFE9-30F9-4E5D-BF49-5A4457E5B4F2}"/>
    <dgm:cxn modelId="{0B37C6E8-F7F8-4889-9270-ED17DD9B239D}" type="presOf" srcId="{507D66BE-9078-45DF-94B0-3567A2361AF0}" destId="{584A6382-7FEC-403F-983F-E62C55825D44}" srcOrd="0" destOrd="0" presId="urn:microsoft.com/office/officeart/2005/8/layout/hierarchy2"/>
    <dgm:cxn modelId="{D7051654-99C9-42C0-A6B5-C9318D6AB7E2}" type="presOf" srcId="{B69A5A5C-2D20-4902-9450-57FC8EB1D0D6}" destId="{3EFF2164-0E8C-4E4E-8C23-149700F96EB1}" srcOrd="0" destOrd="0" presId="urn:microsoft.com/office/officeart/2005/8/layout/hierarchy2"/>
    <dgm:cxn modelId="{8F85EC9E-B40D-4B82-BBFB-E096D47773A9}" type="presOf" srcId="{CC50B152-EF50-4B07-88DC-3E7879D4E2B7}" destId="{E707446E-A7D8-453E-8728-4C7025961FD0}" srcOrd="0" destOrd="0" presId="urn:microsoft.com/office/officeart/2005/8/layout/hierarchy2"/>
    <dgm:cxn modelId="{77619DD6-08D4-4416-8398-2D8EE120FD15}" type="presOf" srcId="{4FFB09A1-4F03-4DBE-A952-CA50AAB70E79}" destId="{39728298-2579-47AB-94B4-9327CA799001}" srcOrd="0" destOrd="0" presId="urn:microsoft.com/office/officeart/2005/8/layout/hierarchy2"/>
    <dgm:cxn modelId="{8EEF0E95-E8D0-480E-9F7C-29FCD0804330}" srcId="{507D66BE-9078-45DF-94B0-3567A2361AF0}" destId="{CC50B152-EF50-4B07-88DC-3E7879D4E2B7}" srcOrd="0" destOrd="0" parTransId="{86CD71D6-0A63-4623-A634-E6BD892E3330}" sibTransId="{94A95AFF-4FB1-4E99-AAA3-3FEFE3A6C9A4}"/>
    <dgm:cxn modelId="{EED5FF34-935E-4FEC-BAF4-F39CA87EE7E8}" srcId="{507D66BE-9078-45DF-94B0-3567A2361AF0}" destId="{4FFB09A1-4F03-4DBE-A952-CA50AAB70E79}" srcOrd="2" destOrd="0" parTransId="{8188BC81-BBD6-4E1B-BCEC-6D98B30D350E}" sibTransId="{C1A96EF4-F1EC-4B52-8E22-287B8A6F2D2A}"/>
    <dgm:cxn modelId="{8F783EE2-B9B0-40E9-B393-6098B5481A06}" type="presOf" srcId="{C320EAC2-1A3A-402F-8196-C6FC8B1E7305}" destId="{4641C370-7135-4491-8FC3-C1F01ADB699A}" srcOrd="0" destOrd="0" presId="urn:microsoft.com/office/officeart/2005/8/layout/hierarchy2"/>
    <dgm:cxn modelId="{1EA54AF2-9160-4D9E-BA1C-B38E6D8EA26C}" type="presParOf" srcId="{584A6382-7FEC-403F-983F-E62C55825D44}" destId="{1CC019D8-2E5D-43B2-9156-EE8D8229A43A}" srcOrd="0" destOrd="0" presId="urn:microsoft.com/office/officeart/2005/8/layout/hierarchy2"/>
    <dgm:cxn modelId="{7CD2938F-02F1-47CC-9C55-071CBAB6F740}" type="presParOf" srcId="{1CC019D8-2E5D-43B2-9156-EE8D8229A43A}" destId="{E707446E-A7D8-453E-8728-4C7025961FD0}" srcOrd="0" destOrd="0" presId="urn:microsoft.com/office/officeart/2005/8/layout/hierarchy2"/>
    <dgm:cxn modelId="{8E40DB8E-AD03-427D-A9E0-750E25FE4264}" type="presParOf" srcId="{1CC019D8-2E5D-43B2-9156-EE8D8229A43A}" destId="{29DD3414-F01E-443C-A477-5D7E0525418B}" srcOrd="1" destOrd="0" presId="urn:microsoft.com/office/officeart/2005/8/layout/hierarchy2"/>
    <dgm:cxn modelId="{DD1A6926-AC2D-4735-A1B7-B50EC6E970BC}" type="presParOf" srcId="{584A6382-7FEC-403F-983F-E62C55825D44}" destId="{7CA91E6E-7EBB-47A9-95F5-73B98ACAAC70}" srcOrd="1" destOrd="0" presId="urn:microsoft.com/office/officeart/2005/8/layout/hierarchy2"/>
    <dgm:cxn modelId="{1482EEA4-AC90-416F-B1E5-FDC55F4DB8E4}" type="presParOf" srcId="{7CA91E6E-7EBB-47A9-95F5-73B98ACAAC70}" destId="{4641C370-7135-4491-8FC3-C1F01ADB699A}" srcOrd="0" destOrd="0" presId="urn:microsoft.com/office/officeart/2005/8/layout/hierarchy2"/>
    <dgm:cxn modelId="{FC4574D5-EB71-4F34-95DF-D44110C9FACE}" type="presParOf" srcId="{7CA91E6E-7EBB-47A9-95F5-73B98ACAAC70}" destId="{B65242FD-0C6C-44DE-855A-26BA4E4892CC}" srcOrd="1" destOrd="0" presId="urn:microsoft.com/office/officeart/2005/8/layout/hierarchy2"/>
    <dgm:cxn modelId="{3B80F157-E0FD-44F5-9363-A67B2E38C36E}" type="presParOf" srcId="{584A6382-7FEC-403F-983F-E62C55825D44}" destId="{334B9E8A-6B1E-4895-818E-A2353E4AB935}" srcOrd="2" destOrd="0" presId="urn:microsoft.com/office/officeart/2005/8/layout/hierarchy2"/>
    <dgm:cxn modelId="{D3DA5E32-BF8B-4BF2-83F7-C10283772D9E}" type="presParOf" srcId="{334B9E8A-6B1E-4895-818E-A2353E4AB935}" destId="{39728298-2579-47AB-94B4-9327CA799001}" srcOrd="0" destOrd="0" presId="urn:microsoft.com/office/officeart/2005/8/layout/hierarchy2"/>
    <dgm:cxn modelId="{C40CF056-624C-4A76-9DE1-D7287DEF10A3}" type="presParOf" srcId="{334B9E8A-6B1E-4895-818E-A2353E4AB935}" destId="{250BC71C-003E-4B08-82AB-4B78CEE1BF2D}" srcOrd="1" destOrd="0" presId="urn:microsoft.com/office/officeart/2005/8/layout/hierarchy2"/>
    <dgm:cxn modelId="{5A389F2A-CD3F-4953-8C4D-C14CF982DC9B}" type="presParOf" srcId="{584A6382-7FEC-403F-983F-E62C55825D44}" destId="{504DE188-08D6-47D9-BDBE-A96F31B239D4}" srcOrd="3" destOrd="0" presId="urn:microsoft.com/office/officeart/2005/8/layout/hierarchy2"/>
    <dgm:cxn modelId="{655F4DDB-6943-4078-96E9-925C15DD3F66}" type="presParOf" srcId="{504DE188-08D6-47D9-BDBE-A96F31B239D4}" destId="{3EFF2164-0E8C-4E4E-8C23-149700F96EB1}" srcOrd="0" destOrd="0" presId="urn:microsoft.com/office/officeart/2005/8/layout/hierarchy2"/>
    <dgm:cxn modelId="{8A9B82E2-0F1A-4222-8878-ADE6953C145C}" type="presParOf" srcId="{504DE188-08D6-47D9-BDBE-A96F31B239D4}" destId="{2FFDE2F8-C81B-49E6-AA13-09A0807E1B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43022-2558-4D03-BDC8-E0802F64E226}" type="doc">
      <dgm:prSet loTypeId="urn:microsoft.com/office/officeart/2005/8/layout/bList2#1" loCatId="list" qsTypeId="urn:microsoft.com/office/officeart/2005/8/quickstyle/3d7" qsCatId="3D" csTypeId="urn:microsoft.com/office/officeart/2005/8/colors/accent6_2" csCatId="accent6" phldr="1"/>
      <dgm:spPr/>
    </dgm:pt>
    <dgm:pt modelId="{34ADCF91-4150-4140-892E-9C74D7B1B9CF}">
      <dgm:prSet phldrT="[Text]" custT="1"/>
      <dgm:spPr/>
      <dgm:t>
        <a:bodyPr/>
        <a:lstStyle/>
        <a:p>
          <a:pPr algn="r"/>
          <a:r>
            <a:rPr lang="es-EC" sz="4800" dirty="0" smtClean="0"/>
            <a:t>TEMA   </a:t>
          </a:r>
          <a:endParaRPr lang="es-EC" sz="4800" dirty="0"/>
        </a:p>
      </dgm:t>
    </dgm:pt>
    <dgm:pt modelId="{4CCF007B-C93C-4BDB-B67F-06DCF933A263}" type="parTrans" cxnId="{88A93C49-8470-447E-96ED-8E1353E73930}">
      <dgm:prSet/>
      <dgm:spPr/>
      <dgm:t>
        <a:bodyPr/>
        <a:lstStyle/>
        <a:p>
          <a:endParaRPr lang="es-EC"/>
        </a:p>
      </dgm:t>
    </dgm:pt>
    <dgm:pt modelId="{E82D3B32-1887-4BCF-BCFB-4B70A8E446D0}" type="sibTrans" cxnId="{88A93C49-8470-447E-96ED-8E1353E73930}">
      <dgm:prSet/>
      <dgm:spPr/>
      <dgm:t>
        <a:bodyPr/>
        <a:lstStyle/>
        <a:p>
          <a:endParaRPr lang="es-EC"/>
        </a:p>
      </dgm:t>
    </dgm:pt>
    <dgm:pt modelId="{C919657C-BC37-45DB-9A32-24F0735EC299}">
      <dgm:prSet custT="1"/>
      <dgm:spPr/>
      <dgm:t>
        <a:bodyPr/>
        <a:lstStyle/>
        <a:p>
          <a:r>
            <a:rPr lang="es-EC" sz="3000" dirty="0" smtClean="0"/>
            <a:t>Análisis del liderazgo ejercido por el cuerpo de brigadieres en la formación integral de los cadetes de la ESMIL en el año lectivo 2010 – 2011</a:t>
          </a:r>
          <a:endParaRPr lang="es-EC" sz="3000" dirty="0"/>
        </a:p>
      </dgm:t>
    </dgm:pt>
    <dgm:pt modelId="{A76B7687-B7A5-43DE-9857-81AD786F2A59}" type="parTrans" cxnId="{21515852-E95C-49D5-8CC0-B4E0E87C2D18}">
      <dgm:prSet/>
      <dgm:spPr/>
      <dgm:t>
        <a:bodyPr/>
        <a:lstStyle/>
        <a:p>
          <a:endParaRPr lang="es-EC"/>
        </a:p>
      </dgm:t>
    </dgm:pt>
    <dgm:pt modelId="{6B6C8B92-4A5E-42EA-B267-67A56C3FCA36}" type="sibTrans" cxnId="{21515852-E95C-49D5-8CC0-B4E0E87C2D18}">
      <dgm:prSet/>
      <dgm:spPr/>
      <dgm:t>
        <a:bodyPr/>
        <a:lstStyle/>
        <a:p>
          <a:endParaRPr lang="es-EC"/>
        </a:p>
      </dgm:t>
    </dgm:pt>
    <dgm:pt modelId="{2D4AD9C9-B972-4940-87CF-71A1786572CA}" type="pres">
      <dgm:prSet presAssocID="{0BE43022-2558-4D03-BDC8-E0802F64E226}" presName="diagram" presStyleCnt="0">
        <dgm:presLayoutVars>
          <dgm:dir/>
          <dgm:animLvl val="lvl"/>
          <dgm:resizeHandles val="exact"/>
        </dgm:presLayoutVars>
      </dgm:prSet>
      <dgm:spPr/>
    </dgm:pt>
    <dgm:pt modelId="{3651EA46-9285-4BFE-A6C2-24019F489029}" type="pres">
      <dgm:prSet presAssocID="{34ADCF91-4150-4140-892E-9C74D7B1B9CF}" presName="compNode" presStyleCnt="0"/>
      <dgm:spPr/>
    </dgm:pt>
    <dgm:pt modelId="{0590DF44-58F9-4A1A-A9FF-42AC3FE55706}" type="pres">
      <dgm:prSet presAssocID="{34ADCF91-4150-4140-892E-9C74D7B1B9CF}" presName="childRect" presStyleLbl="bgAcc1" presStyleIdx="0" presStyleCnt="1" custScaleX="84102" custScaleY="65465" custLinFactNeighborX="-5727" custLinFactNeighborY="385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DBA500-323D-4767-BF0B-E2DB3AEE29FC}" type="pres">
      <dgm:prSet presAssocID="{34ADCF91-4150-4140-892E-9C74D7B1B9C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8E97DA-3160-49F9-9EAC-E51C201B167D}" type="pres">
      <dgm:prSet presAssocID="{34ADCF91-4150-4140-892E-9C74D7B1B9CF}" presName="parentRect" presStyleLbl="alignNode1" presStyleIdx="0" presStyleCnt="1" custScaleX="50185" custScaleY="55288" custLinFactY="-92334" custLinFactNeighborX="-12112" custLinFactNeighborY="-100000"/>
      <dgm:spPr/>
      <dgm:t>
        <a:bodyPr/>
        <a:lstStyle/>
        <a:p>
          <a:endParaRPr lang="es-EC"/>
        </a:p>
      </dgm:t>
    </dgm:pt>
    <dgm:pt modelId="{8F919B46-E746-49EF-9166-FE7FF59AEDBC}" type="pres">
      <dgm:prSet presAssocID="{34ADCF91-4150-4140-892E-9C74D7B1B9CF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08A1AFB-8E7C-41D3-9DA2-03BF1948A83E}" type="presOf" srcId="{C919657C-BC37-45DB-9A32-24F0735EC299}" destId="{0590DF44-58F9-4A1A-A9FF-42AC3FE55706}" srcOrd="0" destOrd="0" presId="urn:microsoft.com/office/officeart/2005/8/layout/bList2#1"/>
    <dgm:cxn modelId="{720EF309-804F-41D2-BB95-9BA5DB8518AF}" type="presOf" srcId="{0BE43022-2558-4D03-BDC8-E0802F64E226}" destId="{2D4AD9C9-B972-4940-87CF-71A1786572CA}" srcOrd="0" destOrd="0" presId="urn:microsoft.com/office/officeart/2005/8/layout/bList2#1"/>
    <dgm:cxn modelId="{88A93C49-8470-447E-96ED-8E1353E73930}" srcId="{0BE43022-2558-4D03-BDC8-E0802F64E226}" destId="{34ADCF91-4150-4140-892E-9C74D7B1B9CF}" srcOrd="0" destOrd="0" parTransId="{4CCF007B-C93C-4BDB-B67F-06DCF933A263}" sibTransId="{E82D3B32-1887-4BCF-BCFB-4B70A8E446D0}"/>
    <dgm:cxn modelId="{375307FC-EFF2-4800-B855-BB38EC30CDFA}" type="presOf" srcId="{34ADCF91-4150-4140-892E-9C74D7B1B9CF}" destId="{15DBA500-323D-4767-BF0B-E2DB3AEE29FC}" srcOrd="0" destOrd="0" presId="urn:microsoft.com/office/officeart/2005/8/layout/bList2#1"/>
    <dgm:cxn modelId="{DAD19B10-4054-4616-9D9D-26C5DE59C87F}" type="presOf" srcId="{34ADCF91-4150-4140-892E-9C74D7B1B9CF}" destId="{938E97DA-3160-49F9-9EAC-E51C201B167D}" srcOrd="1" destOrd="0" presId="urn:microsoft.com/office/officeart/2005/8/layout/bList2#1"/>
    <dgm:cxn modelId="{21515852-E95C-49D5-8CC0-B4E0E87C2D18}" srcId="{34ADCF91-4150-4140-892E-9C74D7B1B9CF}" destId="{C919657C-BC37-45DB-9A32-24F0735EC299}" srcOrd="0" destOrd="0" parTransId="{A76B7687-B7A5-43DE-9857-81AD786F2A59}" sibTransId="{6B6C8B92-4A5E-42EA-B267-67A56C3FCA36}"/>
    <dgm:cxn modelId="{89BF14E1-0701-4F59-8ADB-C7160AFAFB49}" type="presParOf" srcId="{2D4AD9C9-B972-4940-87CF-71A1786572CA}" destId="{3651EA46-9285-4BFE-A6C2-24019F489029}" srcOrd="0" destOrd="0" presId="urn:microsoft.com/office/officeart/2005/8/layout/bList2#1"/>
    <dgm:cxn modelId="{9376A094-4D57-4F71-9C1A-4CA3DAA1CF0E}" type="presParOf" srcId="{3651EA46-9285-4BFE-A6C2-24019F489029}" destId="{0590DF44-58F9-4A1A-A9FF-42AC3FE55706}" srcOrd="0" destOrd="0" presId="urn:microsoft.com/office/officeart/2005/8/layout/bList2#1"/>
    <dgm:cxn modelId="{B2978AC1-C918-4DE2-A1B3-CD4008910EFE}" type="presParOf" srcId="{3651EA46-9285-4BFE-A6C2-24019F489029}" destId="{15DBA500-323D-4767-BF0B-E2DB3AEE29FC}" srcOrd="1" destOrd="0" presId="urn:microsoft.com/office/officeart/2005/8/layout/bList2#1"/>
    <dgm:cxn modelId="{1DFA4C70-D616-4DD2-8F30-ED367D1FC2BF}" type="presParOf" srcId="{3651EA46-9285-4BFE-A6C2-24019F489029}" destId="{938E97DA-3160-49F9-9EAC-E51C201B167D}" srcOrd="2" destOrd="0" presId="urn:microsoft.com/office/officeart/2005/8/layout/bList2#1"/>
    <dgm:cxn modelId="{D278F287-B547-4F30-973C-332075B56B43}" type="presParOf" srcId="{3651EA46-9285-4BFE-A6C2-24019F489029}" destId="{8F919B46-E746-49EF-9166-FE7FF59AEDBC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9A4CB48-3EC3-4581-AB46-C7C57AD87286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2AA3FFFB-A7AD-4219-9BB2-6DE5BD51FF8B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Mayo. C.B Tello Jorge</a:t>
          </a:r>
          <a:endParaRPr lang="es-EC" dirty="0">
            <a:solidFill>
              <a:schemeClr val="bg1"/>
            </a:solidFill>
          </a:endParaRPr>
        </a:p>
      </dgm:t>
    </dgm:pt>
    <dgm:pt modelId="{1F37AB29-3466-4C27-8E08-A4AB2E59EE8A}" type="parTrans" cxnId="{7DCD7C63-CA42-446E-BAF8-AB1A443BBAAE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03EE221-87D3-45D3-9586-D839647CD387}" type="sibTrans" cxnId="{7DCD7C63-CA42-446E-BAF8-AB1A443BBAAE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A3D8052-8CA6-4757-A442-8504B1A1B194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Gral. </a:t>
          </a:r>
          <a:r>
            <a:rPr lang="es-EC" smtClean="0">
              <a:solidFill>
                <a:schemeClr val="bg1"/>
              </a:solidFill>
            </a:rPr>
            <a:t>Paco Moncayo</a:t>
          </a:r>
          <a:endParaRPr lang="es-EC" dirty="0">
            <a:solidFill>
              <a:schemeClr val="bg1"/>
            </a:solidFill>
          </a:endParaRPr>
        </a:p>
      </dgm:t>
    </dgm:pt>
    <dgm:pt modelId="{B153F5BF-D426-4409-9EEE-755027ED2D37}" type="parTrans" cxnId="{C61AA60F-9505-496B-8624-5E246BE3644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5FF8FDF-6F13-4CE0-A6FE-9D6374DD53C2}" type="sibTrans" cxnId="{C61AA60F-9505-496B-8624-5E246BE3644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90E3826-E5C0-44C5-8E1D-11B60047B515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Gral. Peñaherrera Hegel</a:t>
          </a:r>
          <a:endParaRPr lang="es-EC" dirty="0">
            <a:solidFill>
              <a:schemeClr val="bg1"/>
            </a:solidFill>
          </a:endParaRPr>
        </a:p>
      </dgm:t>
    </dgm:pt>
    <dgm:pt modelId="{F34AA5A9-882E-4AA0-AC20-AB02EF75BDB0}" type="parTrans" cxnId="{D71BCCCF-A31E-4355-B57F-5D564974E53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0382565-EA77-455C-9C71-E49AE2CDE598}" type="sibTrans" cxnId="{D71BCCCF-A31E-4355-B57F-5D564974E53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844A3BD-6E19-4BDC-BED3-D8732A1A719A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Gral. Castro Luis</a:t>
          </a:r>
          <a:endParaRPr lang="es-EC" dirty="0">
            <a:solidFill>
              <a:schemeClr val="bg1"/>
            </a:solidFill>
          </a:endParaRPr>
        </a:p>
      </dgm:t>
    </dgm:pt>
    <dgm:pt modelId="{6F4946F4-E35B-4781-BDB8-D7E251C6F9E8}" type="parTrans" cxnId="{82358D03-C5DE-4C44-BD08-3C5F77F1F77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C4BE740-1983-477D-A1D3-BE1C6E544180}" type="sibTrans" cxnId="{82358D03-C5DE-4C44-BD08-3C5F77F1F775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81058DC-6465-4960-ADF8-EAF24C3EB735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Mayo. C.B Iturralde Gustavo</a:t>
          </a:r>
          <a:endParaRPr lang="es-EC" dirty="0">
            <a:solidFill>
              <a:schemeClr val="bg1"/>
            </a:solidFill>
          </a:endParaRPr>
        </a:p>
      </dgm:t>
    </dgm:pt>
    <dgm:pt modelId="{8A9039D3-8E96-42C6-A400-6B2AC094DD33}" type="parTrans" cxnId="{2FFC177E-6595-4B78-AF90-CEDAD416DDF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B5C137FC-A57C-494D-A6A2-A2B098C1D713}" type="sibTrans" cxnId="{2FFC177E-6595-4B78-AF90-CEDAD416DDF0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13A89329-858C-4C2E-AA11-1564AEEA1344}">
      <dgm:prSet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Gral. José Gallardo</a:t>
          </a:r>
          <a:endParaRPr lang="es-EC" dirty="0">
            <a:solidFill>
              <a:schemeClr val="bg1"/>
            </a:solidFill>
          </a:endParaRPr>
        </a:p>
      </dgm:t>
    </dgm:pt>
    <dgm:pt modelId="{FF52FD8E-A12A-4B95-9E84-0C672A1EDE54}" type="sibTrans" cxnId="{43A39D62-2CF4-4EB3-A8EB-F45D3E9C311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100E2B6-A773-40B7-B09C-11E614C3B2CB}" type="parTrans" cxnId="{43A39D62-2CF4-4EB3-A8EB-F45D3E9C311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0282386-0374-4510-BB33-39B4065ABD50}" type="pres">
      <dgm:prSet presAssocID="{89A4CB48-3EC3-4581-AB46-C7C57AD87286}" presName="linearFlow" presStyleCnt="0">
        <dgm:presLayoutVars>
          <dgm:dir/>
          <dgm:resizeHandles val="exact"/>
        </dgm:presLayoutVars>
      </dgm:prSet>
      <dgm:spPr/>
    </dgm:pt>
    <dgm:pt modelId="{F2978557-4CF2-4B91-90AE-467DB153A8A4}" type="pres">
      <dgm:prSet presAssocID="{DA3D8052-8CA6-4757-A442-8504B1A1B194}" presName="composite" presStyleCnt="0"/>
      <dgm:spPr/>
    </dgm:pt>
    <dgm:pt modelId="{15A182A8-81DA-41F3-8DFC-9711E1BA230A}" type="pres">
      <dgm:prSet presAssocID="{DA3D8052-8CA6-4757-A442-8504B1A1B194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D140FA-DC19-4DC1-8729-61DC45F15148}" type="pres">
      <dgm:prSet presAssocID="{DA3D8052-8CA6-4757-A442-8504B1A1B19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1A09B9-9E80-44C7-AD77-345B29C2F6CB}" type="pres">
      <dgm:prSet presAssocID="{A5FF8FDF-6F13-4CE0-A6FE-9D6374DD53C2}" presName="spacing" presStyleCnt="0"/>
      <dgm:spPr/>
    </dgm:pt>
    <dgm:pt modelId="{F3EB337B-C4B1-4A2C-A8ED-B8C25A57A668}" type="pres">
      <dgm:prSet presAssocID="{13A89329-858C-4C2E-AA11-1564AEEA1344}" presName="composite" presStyleCnt="0"/>
      <dgm:spPr/>
    </dgm:pt>
    <dgm:pt modelId="{03AD7044-7725-4D78-B83F-E0FDB5B5F154}" type="pres">
      <dgm:prSet presAssocID="{13A89329-858C-4C2E-AA11-1564AEEA1344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6AE639-6262-4DDC-B99D-2A6B267A7116}" type="pres">
      <dgm:prSet presAssocID="{13A89329-858C-4C2E-AA11-1564AEEA134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76BF9B-4E6F-4618-9C7F-64424C4B5B3C}" type="pres">
      <dgm:prSet presAssocID="{FF52FD8E-A12A-4B95-9E84-0C672A1EDE54}" presName="spacing" presStyleCnt="0"/>
      <dgm:spPr/>
    </dgm:pt>
    <dgm:pt modelId="{307EF627-121B-44D9-8707-BAB2B091153D}" type="pres">
      <dgm:prSet presAssocID="{A90E3826-E5C0-44C5-8E1D-11B60047B515}" presName="composite" presStyleCnt="0"/>
      <dgm:spPr/>
    </dgm:pt>
    <dgm:pt modelId="{C2923A46-DAEE-4288-BF97-1D098D2C4644}" type="pres">
      <dgm:prSet presAssocID="{A90E3826-E5C0-44C5-8E1D-11B60047B515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753EF9-D2CA-49A1-9781-E017CF17635E}" type="pres">
      <dgm:prSet presAssocID="{A90E3826-E5C0-44C5-8E1D-11B60047B51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1614FC-2589-40A9-B00F-AE987EFB2F93}" type="pres">
      <dgm:prSet presAssocID="{F0382565-EA77-455C-9C71-E49AE2CDE598}" presName="spacing" presStyleCnt="0"/>
      <dgm:spPr/>
    </dgm:pt>
    <dgm:pt modelId="{A62D5C3A-939C-48FD-ACB3-4558D576E703}" type="pres">
      <dgm:prSet presAssocID="{F844A3BD-6E19-4BDC-BED3-D8732A1A719A}" presName="composite" presStyleCnt="0"/>
      <dgm:spPr/>
    </dgm:pt>
    <dgm:pt modelId="{160D2513-4FFE-41FA-8EB1-9EC74FD7E0F2}" type="pres">
      <dgm:prSet presAssocID="{F844A3BD-6E19-4BDC-BED3-D8732A1A719A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9F6235C-7B21-4BB8-8C70-4FAF6AAF0EC8}" type="pres">
      <dgm:prSet presAssocID="{F844A3BD-6E19-4BDC-BED3-D8732A1A719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EE4E3C-1193-4F54-8390-5D45A616F658}" type="pres">
      <dgm:prSet presAssocID="{DC4BE740-1983-477D-A1D3-BE1C6E544180}" presName="spacing" presStyleCnt="0"/>
      <dgm:spPr/>
    </dgm:pt>
    <dgm:pt modelId="{0FC1581C-FCE2-4806-A86C-AE6B443F3D58}" type="pres">
      <dgm:prSet presAssocID="{481058DC-6465-4960-ADF8-EAF24C3EB735}" presName="composite" presStyleCnt="0"/>
      <dgm:spPr/>
    </dgm:pt>
    <dgm:pt modelId="{DC83FC4E-8B3A-4B3D-BE97-5BBA71C0E0C9}" type="pres">
      <dgm:prSet presAssocID="{481058DC-6465-4960-ADF8-EAF24C3EB735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67EE405-15AF-45E0-B4CA-7FD1D9B32201}" type="pres">
      <dgm:prSet presAssocID="{481058DC-6465-4960-ADF8-EAF24C3EB735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88DAAA-B9D9-475C-B1C9-F5A16E567ADE}" type="pres">
      <dgm:prSet presAssocID="{B5C137FC-A57C-494D-A6A2-A2B098C1D713}" presName="spacing" presStyleCnt="0"/>
      <dgm:spPr/>
    </dgm:pt>
    <dgm:pt modelId="{DFED065D-9D9A-4B45-9519-88BB20370494}" type="pres">
      <dgm:prSet presAssocID="{2AA3FFFB-A7AD-4219-9BB2-6DE5BD51FF8B}" presName="composite" presStyleCnt="0"/>
      <dgm:spPr/>
    </dgm:pt>
    <dgm:pt modelId="{B1630E21-3556-4411-BDD9-665B63AE6EE9}" type="pres">
      <dgm:prSet presAssocID="{2AA3FFFB-A7AD-4219-9BB2-6DE5BD51FF8B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1EDF02A-E377-4876-854D-150FB6462951}" type="pres">
      <dgm:prSet presAssocID="{2AA3FFFB-A7AD-4219-9BB2-6DE5BD51FF8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2358D03-C5DE-4C44-BD08-3C5F77F1F775}" srcId="{89A4CB48-3EC3-4581-AB46-C7C57AD87286}" destId="{F844A3BD-6E19-4BDC-BED3-D8732A1A719A}" srcOrd="3" destOrd="0" parTransId="{6F4946F4-E35B-4781-BDB8-D7E251C6F9E8}" sibTransId="{DC4BE740-1983-477D-A1D3-BE1C6E544180}"/>
    <dgm:cxn modelId="{90D9DEFE-3CE8-4ED6-B5D8-AE3370011D69}" type="presOf" srcId="{DA3D8052-8CA6-4757-A442-8504B1A1B194}" destId="{C0D140FA-DC19-4DC1-8729-61DC45F15148}" srcOrd="0" destOrd="0" presId="urn:microsoft.com/office/officeart/2005/8/layout/vList3#4"/>
    <dgm:cxn modelId="{2FFC177E-6595-4B78-AF90-CEDAD416DDF0}" srcId="{89A4CB48-3EC3-4581-AB46-C7C57AD87286}" destId="{481058DC-6465-4960-ADF8-EAF24C3EB735}" srcOrd="4" destOrd="0" parTransId="{8A9039D3-8E96-42C6-A400-6B2AC094DD33}" sibTransId="{B5C137FC-A57C-494D-A6A2-A2B098C1D713}"/>
    <dgm:cxn modelId="{43B76827-42DB-4C84-A92D-E94A6F713669}" type="presOf" srcId="{2AA3FFFB-A7AD-4219-9BB2-6DE5BD51FF8B}" destId="{31EDF02A-E377-4876-854D-150FB6462951}" srcOrd="0" destOrd="0" presId="urn:microsoft.com/office/officeart/2005/8/layout/vList3#4"/>
    <dgm:cxn modelId="{0946FD33-5AEA-4021-81C4-753D1802D562}" type="presOf" srcId="{13A89329-858C-4C2E-AA11-1564AEEA1344}" destId="{676AE639-6262-4DDC-B99D-2A6B267A7116}" srcOrd="0" destOrd="0" presId="urn:microsoft.com/office/officeart/2005/8/layout/vList3#4"/>
    <dgm:cxn modelId="{61B30B28-E3EB-4C08-8CAE-1FEC58167336}" type="presOf" srcId="{A90E3826-E5C0-44C5-8E1D-11B60047B515}" destId="{F4753EF9-D2CA-49A1-9781-E017CF17635E}" srcOrd="0" destOrd="0" presId="urn:microsoft.com/office/officeart/2005/8/layout/vList3#4"/>
    <dgm:cxn modelId="{D71BCCCF-A31E-4355-B57F-5D564974E534}" srcId="{89A4CB48-3EC3-4581-AB46-C7C57AD87286}" destId="{A90E3826-E5C0-44C5-8E1D-11B60047B515}" srcOrd="2" destOrd="0" parTransId="{F34AA5A9-882E-4AA0-AC20-AB02EF75BDB0}" sibTransId="{F0382565-EA77-455C-9C71-E49AE2CDE598}"/>
    <dgm:cxn modelId="{C61AA60F-9505-496B-8624-5E246BE36445}" srcId="{89A4CB48-3EC3-4581-AB46-C7C57AD87286}" destId="{DA3D8052-8CA6-4757-A442-8504B1A1B194}" srcOrd="0" destOrd="0" parTransId="{B153F5BF-D426-4409-9EEE-755027ED2D37}" sibTransId="{A5FF8FDF-6F13-4CE0-A6FE-9D6374DD53C2}"/>
    <dgm:cxn modelId="{34CA9B12-16DA-4F86-9F5B-DEBE608CA6D5}" type="presOf" srcId="{F844A3BD-6E19-4BDC-BED3-D8732A1A719A}" destId="{B9F6235C-7B21-4BB8-8C70-4FAF6AAF0EC8}" srcOrd="0" destOrd="0" presId="urn:microsoft.com/office/officeart/2005/8/layout/vList3#4"/>
    <dgm:cxn modelId="{CEC4B574-113D-4F5A-84A9-0C7F7DAF63A1}" type="presOf" srcId="{481058DC-6465-4960-ADF8-EAF24C3EB735}" destId="{467EE405-15AF-45E0-B4CA-7FD1D9B32201}" srcOrd="0" destOrd="0" presId="urn:microsoft.com/office/officeart/2005/8/layout/vList3#4"/>
    <dgm:cxn modelId="{47317F67-4000-4037-B3B8-2DBCEBE712C6}" type="presOf" srcId="{89A4CB48-3EC3-4581-AB46-C7C57AD87286}" destId="{40282386-0374-4510-BB33-39B4065ABD50}" srcOrd="0" destOrd="0" presId="urn:microsoft.com/office/officeart/2005/8/layout/vList3#4"/>
    <dgm:cxn modelId="{43A39D62-2CF4-4EB3-A8EB-F45D3E9C3117}" srcId="{89A4CB48-3EC3-4581-AB46-C7C57AD87286}" destId="{13A89329-858C-4C2E-AA11-1564AEEA1344}" srcOrd="1" destOrd="0" parTransId="{5100E2B6-A773-40B7-B09C-11E614C3B2CB}" sibTransId="{FF52FD8E-A12A-4B95-9E84-0C672A1EDE54}"/>
    <dgm:cxn modelId="{7DCD7C63-CA42-446E-BAF8-AB1A443BBAAE}" srcId="{89A4CB48-3EC3-4581-AB46-C7C57AD87286}" destId="{2AA3FFFB-A7AD-4219-9BB2-6DE5BD51FF8B}" srcOrd="5" destOrd="0" parTransId="{1F37AB29-3466-4C27-8E08-A4AB2E59EE8A}" sibTransId="{F03EE221-87D3-45D3-9586-D839647CD387}"/>
    <dgm:cxn modelId="{CED23D3C-AFF1-4429-AA9E-A2D82A7DE72F}" type="presParOf" srcId="{40282386-0374-4510-BB33-39B4065ABD50}" destId="{F2978557-4CF2-4B91-90AE-467DB153A8A4}" srcOrd="0" destOrd="0" presId="urn:microsoft.com/office/officeart/2005/8/layout/vList3#4"/>
    <dgm:cxn modelId="{F3964A4E-41AB-4656-9B93-C2D23A614F8E}" type="presParOf" srcId="{F2978557-4CF2-4B91-90AE-467DB153A8A4}" destId="{15A182A8-81DA-41F3-8DFC-9711E1BA230A}" srcOrd="0" destOrd="0" presId="urn:microsoft.com/office/officeart/2005/8/layout/vList3#4"/>
    <dgm:cxn modelId="{FD43314A-3EA0-4699-AEDE-5E459A6A7F0C}" type="presParOf" srcId="{F2978557-4CF2-4B91-90AE-467DB153A8A4}" destId="{C0D140FA-DC19-4DC1-8729-61DC45F15148}" srcOrd="1" destOrd="0" presId="urn:microsoft.com/office/officeart/2005/8/layout/vList3#4"/>
    <dgm:cxn modelId="{984EB411-9145-4D2A-8736-2FB053D4D466}" type="presParOf" srcId="{40282386-0374-4510-BB33-39B4065ABD50}" destId="{6F1A09B9-9E80-44C7-AD77-345B29C2F6CB}" srcOrd="1" destOrd="0" presId="urn:microsoft.com/office/officeart/2005/8/layout/vList3#4"/>
    <dgm:cxn modelId="{2C5D5610-0C87-44AB-83C0-2244B2D57485}" type="presParOf" srcId="{40282386-0374-4510-BB33-39B4065ABD50}" destId="{F3EB337B-C4B1-4A2C-A8ED-B8C25A57A668}" srcOrd="2" destOrd="0" presId="urn:microsoft.com/office/officeart/2005/8/layout/vList3#4"/>
    <dgm:cxn modelId="{04F1149B-A313-4603-BBFC-DFE007818596}" type="presParOf" srcId="{F3EB337B-C4B1-4A2C-A8ED-B8C25A57A668}" destId="{03AD7044-7725-4D78-B83F-E0FDB5B5F154}" srcOrd="0" destOrd="0" presId="urn:microsoft.com/office/officeart/2005/8/layout/vList3#4"/>
    <dgm:cxn modelId="{A24C29D6-C41E-4DB3-A87E-7A21272C48BD}" type="presParOf" srcId="{F3EB337B-C4B1-4A2C-A8ED-B8C25A57A668}" destId="{676AE639-6262-4DDC-B99D-2A6B267A7116}" srcOrd="1" destOrd="0" presId="urn:microsoft.com/office/officeart/2005/8/layout/vList3#4"/>
    <dgm:cxn modelId="{62634C1D-5472-41E3-B9AE-DAC0DE5F101F}" type="presParOf" srcId="{40282386-0374-4510-BB33-39B4065ABD50}" destId="{9376BF9B-4E6F-4618-9C7F-64424C4B5B3C}" srcOrd="3" destOrd="0" presId="urn:microsoft.com/office/officeart/2005/8/layout/vList3#4"/>
    <dgm:cxn modelId="{1C87D4B7-9A30-45D2-B5A2-4A7603E380B4}" type="presParOf" srcId="{40282386-0374-4510-BB33-39B4065ABD50}" destId="{307EF627-121B-44D9-8707-BAB2B091153D}" srcOrd="4" destOrd="0" presId="urn:microsoft.com/office/officeart/2005/8/layout/vList3#4"/>
    <dgm:cxn modelId="{04026D5F-C13F-4678-A785-5452E7B56D17}" type="presParOf" srcId="{307EF627-121B-44D9-8707-BAB2B091153D}" destId="{C2923A46-DAEE-4288-BF97-1D098D2C4644}" srcOrd="0" destOrd="0" presId="urn:microsoft.com/office/officeart/2005/8/layout/vList3#4"/>
    <dgm:cxn modelId="{1D1CE804-8448-4BB2-8D59-0ADBEE0789B4}" type="presParOf" srcId="{307EF627-121B-44D9-8707-BAB2B091153D}" destId="{F4753EF9-D2CA-49A1-9781-E017CF17635E}" srcOrd="1" destOrd="0" presId="urn:microsoft.com/office/officeart/2005/8/layout/vList3#4"/>
    <dgm:cxn modelId="{BEC8DEE6-D4A3-4F19-A278-302D785F21B6}" type="presParOf" srcId="{40282386-0374-4510-BB33-39B4065ABD50}" destId="{EB1614FC-2589-40A9-B00F-AE987EFB2F93}" srcOrd="5" destOrd="0" presId="urn:microsoft.com/office/officeart/2005/8/layout/vList3#4"/>
    <dgm:cxn modelId="{1AEBE1F4-EE9B-4210-A345-B76DC65EC159}" type="presParOf" srcId="{40282386-0374-4510-BB33-39B4065ABD50}" destId="{A62D5C3A-939C-48FD-ACB3-4558D576E703}" srcOrd="6" destOrd="0" presId="urn:microsoft.com/office/officeart/2005/8/layout/vList3#4"/>
    <dgm:cxn modelId="{9C5A4639-2905-4C5B-8CBE-BCBA6D9FAB1F}" type="presParOf" srcId="{A62D5C3A-939C-48FD-ACB3-4558D576E703}" destId="{160D2513-4FFE-41FA-8EB1-9EC74FD7E0F2}" srcOrd="0" destOrd="0" presId="urn:microsoft.com/office/officeart/2005/8/layout/vList3#4"/>
    <dgm:cxn modelId="{4A6E1E68-9E8C-4860-8963-4DA4158B3F39}" type="presParOf" srcId="{A62D5C3A-939C-48FD-ACB3-4558D576E703}" destId="{B9F6235C-7B21-4BB8-8C70-4FAF6AAF0EC8}" srcOrd="1" destOrd="0" presId="urn:microsoft.com/office/officeart/2005/8/layout/vList3#4"/>
    <dgm:cxn modelId="{E86BF14C-97D8-4DD3-B63D-50DBB4B2F39F}" type="presParOf" srcId="{40282386-0374-4510-BB33-39B4065ABD50}" destId="{0DEE4E3C-1193-4F54-8390-5D45A616F658}" srcOrd="7" destOrd="0" presId="urn:microsoft.com/office/officeart/2005/8/layout/vList3#4"/>
    <dgm:cxn modelId="{1ECC0F95-F533-47A2-BFD8-68F78873D164}" type="presParOf" srcId="{40282386-0374-4510-BB33-39B4065ABD50}" destId="{0FC1581C-FCE2-4806-A86C-AE6B443F3D58}" srcOrd="8" destOrd="0" presId="urn:microsoft.com/office/officeart/2005/8/layout/vList3#4"/>
    <dgm:cxn modelId="{B17587DB-667C-4339-A250-52A251DB48B0}" type="presParOf" srcId="{0FC1581C-FCE2-4806-A86C-AE6B443F3D58}" destId="{DC83FC4E-8B3A-4B3D-BE97-5BBA71C0E0C9}" srcOrd="0" destOrd="0" presId="urn:microsoft.com/office/officeart/2005/8/layout/vList3#4"/>
    <dgm:cxn modelId="{5522AB5E-E10B-4EC6-9885-A4F1E7E2C3EB}" type="presParOf" srcId="{0FC1581C-FCE2-4806-A86C-AE6B443F3D58}" destId="{467EE405-15AF-45E0-B4CA-7FD1D9B32201}" srcOrd="1" destOrd="0" presId="urn:microsoft.com/office/officeart/2005/8/layout/vList3#4"/>
    <dgm:cxn modelId="{E3F4BF7D-EBE7-4686-8BEF-080C4AAEFF71}" type="presParOf" srcId="{40282386-0374-4510-BB33-39B4065ABD50}" destId="{9388DAAA-B9D9-475C-B1C9-F5A16E567ADE}" srcOrd="9" destOrd="0" presId="urn:microsoft.com/office/officeart/2005/8/layout/vList3#4"/>
    <dgm:cxn modelId="{B6C4DE60-0746-4B58-9CEE-CBDBC9FE3201}" type="presParOf" srcId="{40282386-0374-4510-BB33-39B4065ABD50}" destId="{DFED065D-9D9A-4B45-9519-88BB20370494}" srcOrd="10" destOrd="0" presId="urn:microsoft.com/office/officeart/2005/8/layout/vList3#4"/>
    <dgm:cxn modelId="{67725E5F-6287-473C-AF3F-12A8CFF47090}" type="presParOf" srcId="{DFED065D-9D9A-4B45-9519-88BB20370494}" destId="{B1630E21-3556-4411-BDD9-665B63AE6EE9}" srcOrd="0" destOrd="0" presId="urn:microsoft.com/office/officeart/2005/8/layout/vList3#4"/>
    <dgm:cxn modelId="{8BAC3332-1D0A-4F27-BCE2-C5C7927ECC1E}" type="presParOf" srcId="{DFED065D-9D9A-4B45-9519-88BB20370494}" destId="{31EDF02A-E377-4876-854D-150FB646295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9C8EEED-EFC3-4F87-83A1-109AA9F2C760}" type="doc">
      <dgm:prSet loTypeId="urn:microsoft.com/office/officeart/2005/8/layout/hList6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EFEC27DF-0317-49CF-9D86-E7BF6C4F676E}">
      <dgm:prSet phldrT="[Texto]"/>
      <dgm:spPr/>
      <dgm:t>
        <a:bodyPr/>
        <a:lstStyle/>
        <a:p>
          <a:pPr algn="ctr"/>
          <a:r>
            <a:rPr lang="es-ES" b="1" dirty="0" smtClean="0">
              <a:hlinkClick xmlns:r="http://schemas.openxmlformats.org/officeDocument/2006/relationships" r:id="rId1" action="ppaction://hlinksldjump"/>
            </a:rPr>
            <a:t>Taller No.1</a:t>
          </a:r>
          <a:endParaRPr lang="es-ES" b="1" dirty="0"/>
        </a:p>
      </dgm:t>
    </dgm:pt>
    <dgm:pt modelId="{9494CCA7-AF64-48F4-B41F-749FDBFE0208}" type="parTrans" cxnId="{D9DE1586-D6F2-4EE3-832D-26F12D8D200B}">
      <dgm:prSet/>
      <dgm:spPr/>
      <dgm:t>
        <a:bodyPr/>
        <a:lstStyle/>
        <a:p>
          <a:endParaRPr lang="es-ES" b="1"/>
        </a:p>
      </dgm:t>
    </dgm:pt>
    <dgm:pt modelId="{01034CFB-AF1F-415D-B6B3-6843DFF93336}" type="sibTrans" cxnId="{D9DE1586-D6F2-4EE3-832D-26F12D8D200B}">
      <dgm:prSet/>
      <dgm:spPr/>
      <dgm:t>
        <a:bodyPr/>
        <a:lstStyle/>
        <a:p>
          <a:endParaRPr lang="es-ES" b="1"/>
        </a:p>
      </dgm:t>
    </dgm:pt>
    <dgm:pt modelId="{A7876E61-BC47-4263-98A4-E09A8BDAED34}">
      <dgm:prSet phldrT="[Texto]"/>
      <dgm:spPr/>
      <dgm:t>
        <a:bodyPr/>
        <a:lstStyle/>
        <a:p>
          <a:pPr algn="ctr"/>
          <a:r>
            <a:rPr lang="es-EC" b="1" dirty="0" smtClean="0"/>
            <a:t>CONSTRUCCIÓN DE LA VISIÓN DE LÍDER</a:t>
          </a:r>
          <a:endParaRPr lang="es-ES" b="1" dirty="0"/>
        </a:p>
      </dgm:t>
    </dgm:pt>
    <dgm:pt modelId="{F9325A05-CBD9-4F31-BD23-DB19AFC10384}" type="parTrans" cxnId="{10AC1EEE-B305-471F-98B8-8B7CBE09E421}">
      <dgm:prSet/>
      <dgm:spPr/>
      <dgm:t>
        <a:bodyPr/>
        <a:lstStyle/>
        <a:p>
          <a:endParaRPr lang="es-ES" b="1"/>
        </a:p>
      </dgm:t>
    </dgm:pt>
    <dgm:pt modelId="{25971CC4-6D9C-4F6C-B23E-EA7AB542D0B8}" type="sibTrans" cxnId="{10AC1EEE-B305-471F-98B8-8B7CBE09E421}">
      <dgm:prSet/>
      <dgm:spPr/>
      <dgm:t>
        <a:bodyPr/>
        <a:lstStyle/>
        <a:p>
          <a:endParaRPr lang="es-ES" b="1"/>
        </a:p>
      </dgm:t>
    </dgm:pt>
    <dgm:pt modelId="{DC65CC50-7D0A-437F-8B38-02FA9CFDA067}">
      <dgm:prSet phldrT="[Texto]"/>
      <dgm:spPr/>
      <dgm:t>
        <a:bodyPr/>
        <a:lstStyle/>
        <a:p>
          <a:pPr algn="ctr"/>
          <a:r>
            <a:rPr lang="es-ES" b="1" dirty="0" smtClean="0">
              <a:hlinkClick xmlns:r="http://schemas.openxmlformats.org/officeDocument/2006/relationships" r:id="rId2" action="ppaction://hlinksldjump"/>
            </a:rPr>
            <a:t>Taller No.2</a:t>
          </a:r>
          <a:endParaRPr lang="es-ES" b="1" dirty="0"/>
        </a:p>
      </dgm:t>
    </dgm:pt>
    <dgm:pt modelId="{5EF51B14-2581-4EE7-9EAC-586B5B038F7F}" type="parTrans" cxnId="{47D82767-E6F4-4D27-8A92-493C22520056}">
      <dgm:prSet/>
      <dgm:spPr/>
      <dgm:t>
        <a:bodyPr/>
        <a:lstStyle/>
        <a:p>
          <a:endParaRPr lang="es-ES" b="1"/>
        </a:p>
      </dgm:t>
    </dgm:pt>
    <dgm:pt modelId="{BDA5EEAC-B444-4085-B784-4152BD86CD27}" type="sibTrans" cxnId="{47D82767-E6F4-4D27-8A92-493C22520056}">
      <dgm:prSet/>
      <dgm:spPr/>
      <dgm:t>
        <a:bodyPr/>
        <a:lstStyle/>
        <a:p>
          <a:endParaRPr lang="es-ES" b="1"/>
        </a:p>
      </dgm:t>
    </dgm:pt>
    <dgm:pt modelId="{F50415A5-6114-4D27-8801-FE5BF283A56D}">
      <dgm:prSet phldrT="[Texto]"/>
      <dgm:spPr/>
      <dgm:t>
        <a:bodyPr/>
        <a:lstStyle/>
        <a:p>
          <a:pPr algn="ctr"/>
          <a:r>
            <a:rPr lang="es-EC" b="1" dirty="0" smtClean="0"/>
            <a:t>COMUNICACIÓN, ESCUCHA ACTIVA</a:t>
          </a:r>
          <a:endParaRPr lang="es-ES" b="1" dirty="0"/>
        </a:p>
      </dgm:t>
    </dgm:pt>
    <dgm:pt modelId="{688CC1BF-CFAD-4EB8-9038-9AC2F767E729}" type="parTrans" cxnId="{9F3CB5A6-3A07-4970-A72A-6C243000EB40}">
      <dgm:prSet/>
      <dgm:spPr/>
      <dgm:t>
        <a:bodyPr/>
        <a:lstStyle/>
        <a:p>
          <a:endParaRPr lang="es-ES" b="1"/>
        </a:p>
      </dgm:t>
    </dgm:pt>
    <dgm:pt modelId="{1F6BCDDA-48CF-4715-9921-238D758142A5}" type="sibTrans" cxnId="{9F3CB5A6-3A07-4970-A72A-6C243000EB40}">
      <dgm:prSet/>
      <dgm:spPr/>
      <dgm:t>
        <a:bodyPr/>
        <a:lstStyle/>
        <a:p>
          <a:endParaRPr lang="es-ES" b="1"/>
        </a:p>
      </dgm:t>
    </dgm:pt>
    <dgm:pt modelId="{F6A3678D-2B5E-4860-AE2E-FDB25A2C60AE}">
      <dgm:prSet phldrT="[Texto]"/>
      <dgm:spPr/>
      <dgm:t>
        <a:bodyPr/>
        <a:lstStyle/>
        <a:p>
          <a:pPr algn="ctr"/>
          <a:r>
            <a:rPr lang="es-ES" b="1" dirty="0" smtClean="0">
              <a:hlinkClick xmlns:r="http://schemas.openxmlformats.org/officeDocument/2006/relationships" r:id="rId3" action="ppaction://hlinksldjump"/>
            </a:rPr>
            <a:t>Taller No.3</a:t>
          </a:r>
          <a:endParaRPr lang="es-ES" b="1" dirty="0"/>
        </a:p>
      </dgm:t>
    </dgm:pt>
    <dgm:pt modelId="{4B6A37B1-4A27-446E-AF2E-402A544701AD}" type="parTrans" cxnId="{B7244B7F-FF0A-4E92-A8C4-4A3381DDC7F0}">
      <dgm:prSet/>
      <dgm:spPr/>
      <dgm:t>
        <a:bodyPr/>
        <a:lstStyle/>
        <a:p>
          <a:endParaRPr lang="es-ES" b="1"/>
        </a:p>
      </dgm:t>
    </dgm:pt>
    <dgm:pt modelId="{3436C8A6-A22B-4740-8542-2C96B24D0482}" type="sibTrans" cxnId="{B7244B7F-FF0A-4E92-A8C4-4A3381DDC7F0}">
      <dgm:prSet/>
      <dgm:spPr/>
      <dgm:t>
        <a:bodyPr/>
        <a:lstStyle/>
        <a:p>
          <a:endParaRPr lang="es-ES" b="1"/>
        </a:p>
      </dgm:t>
    </dgm:pt>
    <dgm:pt modelId="{EC037EE7-67D0-4F7F-85D8-5F4E10C86C77}">
      <dgm:prSet phldrT="[Texto]"/>
      <dgm:spPr/>
      <dgm:t>
        <a:bodyPr/>
        <a:lstStyle/>
        <a:p>
          <a:pPr algn="ctr"/>
          <a:r>
            <a:rPr lang="es-EC" b="1" dirty="0" smtClean="0"/>
            <a:t>CUESTIONAR CON FUERZA, SEGURIDAD EN EL MANDO</a:t>
          </a:r>
          <a:endParaRPr lang="es-ES" b="1" dirty="0"/>
        </a:p>
      </dgm:t>
    </dgm:pt>
    <dgm:pt modelId="{4DFC558F-F936-4274-AC8E-EE707B4E7D19}" type="parTrans" cxnId="{A8881AC4-32B0-4568-AC50-6BFCB92B146B}">
      <dgm:prSet/>
      <dgm:spPr/>
      <dgm:t>
        <a:bodyPr/>
        <a:lstStyle/>
        <a:p>
          <a:endParaRPr lang="es-ES" b="1"/>
        </a:p>
      </dgm:t>
    </dgm:pt>
    <dgm:pt modelId="{DAA1FB49-C0E5-4986-915F-589BD97DCC7A}" type="sibTrans" cxnId="{A8881AC4-32B0-4568-AC50-6BFCB92B146B}">
      <dgm:prSet/>
      <dgm:spPr/>
      <dgm:t>
        <a:bodyPr/>
        <a:lstStyle/>
        <a:p>
          <a:endParaRPr lang="es-ES" b="1"/>
        </a:p>
      </dgm:t>
    </dgm:pt>
    <dgm:pt modelId="{D3E39250-6953-4D89-BA7F-121826A16173}">
      <dgm:prSet phldrT="[Texto]"/>
      <dgm:spPr/>
      <dgm:t>
        <a:bodyPr/>
        <a:lstStyle/>
        <a:p>
          <a:pPr algn="l"/>
          <a:endParaRPr lang="es-ES" b="1" dirty="0"/>
        </a:p>
      </dgm:t>
    </dgm:pt>
    <dgm:pt modelId="{2B067149-A30E-4064-833D-586BE7D5AB3A}" type="parTrans" cxnId="{243CCACE-8004-4707-B2AC-E15F16660FF9}">
      <dgm:prSet/>
      <dgm:spPr/>
      <dgm:t>
        <a:bodyPr/>
        <a:lstStyle/>
        <a:p>
          <a:endParaRPr lang="es-ES" b="1"/>
        </a:p>
      </dgm:t>
    </dgm:pt>
    <dgm:pt modelId="{7D2CE4B3-E2A2-4AEF-BD34-4F27E3D368D7}" type="sibTrans" cxnId="{243CCACE-8004-4707-B2AC-E15F16660FF9}">
      <dgm:prSet/>
      <dgm:spPr/>
      <dgm:t>
        <a:bodyPr/>
        <a:lstStyle/>
        <a:p>
          <a:endParaRPr lang="es-ES" b="1"/>
        </a:p>
      </dgm:t>
    </dgm:pt>
    <dgm:pt modelId="{BDB5A745-0AEB-4608-B1F5-23B0FCE18124}">
      <dgm:prSet phldrT="[Texto]"/>
      <dgm:spPr/>
      <dgm:t>
        <a:bodyPr/>
        <a:lstStyle/>
        <a:p>
          <a:pPr algn="ctr"/>
          <a:r>
            <a:rPr lang="es-ES" b="1" dirty="0" smtClean="0">
              <a:hlinkClick xmlns:r="http://schemas.openxmlformats.org/officeDocument/2006/relationships" r:id="rId4" action="ppaction://hlinksldjump"/>
            </a:rPr>
            <a:t>Taller No. 4</a:t>
          </a:r>
          <a:endParaRPr lang="es-ES" b="1" dirty="0"/>
        </a:p>
      </dgm:t>
    </dgm:pt>
    <dgm:pt modelId="{49BC7555-5F66-4D2E-B580-C976AFFAEB76}" type="parTrans" cxnId="{4B5DF637-65CA-4952-9E93-A9CC110CDACA}">
      <dgm:prSet/>
      <dgm:spPr/>
      <dgm:t>
        <a:bodyPr/>
        <a:lstStyle/>
        <a:p>
          <a:endParaRPr lang="es-ES" b="1"/>
        </a:p>
      </dgm:t>
    </dgm:pt>
    <dgm:pt modelId="{F55F9C36-5B2C-45EB-AA49-BDFD8CF355AA}" type="sibTrans" cxnId="{4B5DF637-65CA-4952-9E93-A9CC110CDACA}">
      <dgm:prSet/>
      <dgm:spPr/>
      <dgm:t>
        <a:bodyPr/>
        <a:lstStyle/>
        <a:p>
          <a:endParaRPr lang="es-ES" b="1"/>
        </a:p>
      </dgm:t>
    </dgm:pt>
    <dgm:pt modelId="{D1BFF909-7C70-48A6-AD59-9C855F261000}">
      <dgm:prSet phldrT="[Texto]"/>
      <dgm:spPr/>
      <dgm:t>
        <a:bodyPr/>
        <a:lstStyle/>
        <a:p>
          <a:pPr algn="l"/>
          <a:endParaRPr lang="es-ES" b="1" dirty="0"/>
        </a:p>
      </dgm:t>
    </dgm:pt>
    <dgm:pt modelId="{294C5C52-A4A8-49ED-B2C6-E1BA4BEEA8D6}" type="parTrans" cxnId="{66E67D1D-20BD-4596-B492-272C1213B608}">
      <dgm:prSet/>
      <dgm:spPr/>
      <dgm:t>
        <a:bodyPr/>
        <a:lstStyle/>
        <a:p>
          <a:endParaRPr lang="es-ES" b="1"/>
        </a:p>
      </dgm:t>
    </dgm:pt>
    <dgm:pt modelId="{57302E12-89D5-4A3A-8398-AF7000340CF2}" type="sibTrans" cxnId="{66E67D1D-20BD-4596-B492-272C1213B608}">
      <dgm:prSet/>
      <dgm:spPr/>
      <dgm:t>
        <a:bodyPr/>
        <a:lstStyle/>
        <a:p>
          <a:endParaRPr lang="es-ES" b="1"/>
        </a:p>
      </dgm:t>
    </dgm:pt>
    <dgm:pt modelId="{0065442A-591B-4691-852A-3EA5D55BB15E}">
      <dgm:prSet phldrT="[Texto]"/>
      <dgm:spPr/>
      <dgm:t>
        <a:bodyPr/>
        <a:lstStyle/>
        <a:p>
          <a:pPr algn="l"/>
          <a:endParaRPr lang="es-ES" b="1" dirty="0"/>
        </a:p>
      </dgm:t>
    </dgm:pt>
    <dgm:pt modelId="{31A8412D-1BDE-4A4E-8004-8B1ACFF226AB}" type="parTrans" cxnId="{C7283B36-078D-4FCB-8795-61F29564CDED}">
      <dgm:prSet/>
      <dgm:spPr/>
      <dgm:t>
        <a:bodyPr/>
        <a:lstStyle/>
        <a:p>
          <a:endParaRPr lang="es-ES" b="1"/>
        </a:p>
      </dgm:t>
    </dgm:pt>
    <dgm:pt modelId="{A0664D96-1B70-4DDC-9072-9D25D77EECE9}" type="sibTrans" cxnId="{C7283B36-078D-4FCB-8795-61F29564CDED}">
      <dgm:prSet/>
      <dgm:spPr/>
      <dgm:t>
        <a:bodyPr/>
        <a:lstStyle/>
        <a:p>
          <a:endParaRPr lang="es-ES" b="1"/>
        </a:p>
      </dgm:t>
    </dgm:pt>
    <dgm:pt modelId="{5ABC9C95-3DB0-4C66-86C4-FD570C977491}">
      <dgm:prSet phldrT="[Texto]"/>
      <dgm:spPr/>
      <dgm:t>
        <a:bodyPr/>
        <a:lstStyle/>
        <a:p>
          <a:pPr algn="l"/>
          <a:endParaRPr lang="es-ES" b="1" dirty="0"/>
        </a:p>
      </dgm:t>
    </dgm:pt>
    <dgm:pt modelId="{7511FEB5-0B5D-4DFA-9F79-965626FA03B9}" type="parTrans" cxnId="{A89C2656-6C66-4528-BF39-2DFCDA7739C0}">
      <dgm:prSet/>
      <dgm:spPr/>
      <dgm:t>
        <a:bodyPr/>
        <a:lstStyle/>
        <a:p>
          <a:endParaRPr lang="es-ES" b="1"/>
        </a:p>
      </dgm:t>
    </dgm:pt>
    <dgm:pt modelId="{A9A616DC-F7C2-4BD3-AF68-7FF8443D6BDA}" type="sibTrans" cxnId="{A89C2656-6C66-4528-BF39-2DFCDA7739C0}">
      <dgm:prSet/>
      <dgm:spPr/>
      <dgm:t>
        <a:bodyPr/>
        <a:lstStyle/>
        <a:p>
          <a:endParaRPr lang="es-ES" b="1"/>
        </a:p>
      </dgm:t>
    </dgm:pt>
    <dgm:pt modelId="{9F2426C1-A1DB-47C3-BD4B-BD663ABB89DE}">
      <dgm:prSet phldrT="[Texto]"/>
      <dgm:spPr/>
      <dgm:t>
        <a:bodyPr/>
        <a:lstStyle/>
        <a:p>
          <a:pPr algn="l"/>
          <a:endParaRPr lang="es-ES" b="1" dirty="0"/>
        </a:p>
      </dgm:t>
    </dgm:pt>
    <dgm:pt modelId="{49F47C3E-92CA-48DF-87D2-C22FBF0AE405}" type="parTrans" cxnId="{672F4569-240A-4FCE-BB04-AAC8C7F2B55B}">
      <dgm:prSet/>
      <dgm:spPr/>
      <dgm:t>
        <a:bodyPr/>
        <a:lstStyle/>
        <a:p>
          <a:endParaRPr lang="es-ES" b="1"/>
        </a:p>
      </dgm:t>
    </dgm:pt>
    <dgm:pt modelId="{EE87DDAD-0409-4F2B-9CB7-E7A52EED9F26}" type="sibTrans" cxnId="{672F4569-240A-4FCE-BB04-AAC8C7F2B55B}">
      <dgm:prSet/>
      <dgm:spPr/>
      <dgm:t>
        <a:bodyPr/>
        <a:lstStyle/>
        <a:p>
          <a:endParaRPr lang="es-ES" b="1"/>
        </a:p>
      </dgm:t>
    </dgm:pt>
    <dgm:pt modelId="{B88574F2-46C5-4868-BE3D-714A985D7E1D}">
      <dgm:prSet phldrT="[Texto]"/>
      <dgm:spPr/>
      <dgm:t>
        <a:bodyPr/>
        <a:lstStyle/>
        <a:p>
          <a:pPr algn="l"/>
          <a:endParaRPr lang="es-ES" b="1" dirty="0"/>
        </a:p>
      </dgm:t>
    </dgm:pt>
    <dgm:pt modelId="{42452840-9133-4E26-A4FB-F7D35FB1D004}" type="parTrans" cxnId="{80F5CD3B-5F85-4AD8-99E3-383793D2E807}">
      <dgm:prSet/>
      <dgm:spPr/>
      <dgm:t>
        <a:bodyPr/>
        <a:lstStyle/>
        <a:p>
          <a:endParaRPr lang="es-ES" b="1"/>
        </a:p>
      </dgm:t>
    </dgm:pt>
    <dgm:pt modelId="{3633458E-56F2-42D1-BC5F-67FD52691541}" type="sibTrans" cxnId="{80F5CD3B-5F85-4AD8-99E3-383793D2E807}">
      <dgm:prSet/>
      <dgm:spPr/>
      <dgm:t>
        <a:bodyPr/>
        <a:lstStyle/>
        <a:p>
          <a:endParaRPr lang="es-ES" b="1"/>
        </a:p>
      </dgm:t>
    </dgm:pt>
    <dgm:pt modelId="{B7E9E6F6-BD69-4EE6-81E7-868C9F43530B}">
      <dgm:prSet phldrT="[Texto]"/>
      <dgm:spPr/>
      <dgm:t>
        <a:bodyPr/>
        <a:lstStyle/>
        <a:p>
          <a:pPr algn="l"/>
          <a:endParaRPr lang="es-ES" b="1" dirty="0"/>
        </a:p>
      </dgm:t>
    </dgm:pt>
    <dgm:pt modelId="{E5DB8B89-7436-4CB2-BCC6-2687E54BE84E}" type="parTrans" cxnId="{8FC65DD5-2C93-4A2A-9106-7DFE9159BBDE}">
      <dgm:prSet/>
      <dgm:spPr/>
      <dgm:t>
        <a:bodyPr/>
        <a:lstStyle/>
        <a:p>
          <a:endParaRPr lang="es-ES" b="1"/>
        </a:p>
      </dgm:t>
    </dgm:pt>
    <dgm:pt modelId="{35F12359-8995-40F1-B1A3-43B27E26C25A}" type="sibTrans" cxnId="{8FC65DD5-2C93-4A2A-9106-7DFE9159BBDE}">
      <dgm:prSet/>
      <dgm:spPr/>
      <dgm:t>
        <a:bodyPr/>
        <a:lstStyle/>
        <a:p>
          <a:endParaRPr lang="es-ES" b="1"/>
        </a:p>
      </dgm:t>
    </dgm:pt>
    <dgm:pt modelId="{78A6C1AD-72A4-4E7D-AE43-CA4BB7B12AD8}">
      <dgm:prSet phldrT="[Texto]"/>
      <dgm:spPr/>
      <dgm:t>
        <a:bodyPr/>
        <a:lstStyle/>
        <a:p>
          <a:pPr algn="l"/>
          <a:endParaRPr lang="es-ES" b="1" dirty="0"/>
        </a:p>
      </dgm:t>
    </dgm:pt>
    <dgm:pt modelId="{5E990D8B-0F6C-49A0-B791-97B32759F363}" type="parTrans" cxnId="{E29185B7-74F7-4EBA-A1C6-0D9B9EBBE138}">
      <dgm:prSet/>
      <dgm:spPr/>
      <dgm:t>
        <a:bodyPr/>
        <a:lstStyle/>
        <a:p>
          <a:endParaRPr lang="es-ES" b="1"/>
        </a:p>
      </dgm:t>
    </dgm:pt>
    <dgm:pt modelId="{4BD78233-F271-48AF-AAAD-A7C21A8CB420}" type="sibTrans" cxnId="{E29185B7-74F7-4EBA-A1C6-0D9B9EBBE138}">
      <dgm:prSet/>
      <dgm:spPr/>
      <dgm:t>
        <a:bodyPr/>
        <a:lstStyle/>
        <a:p>
          <a:endParaRPr lang="es-ES" b="1"/>
        </a:p>
      </dgm:t>
    </dgm:pt>
    <dgm:pt modelId="{605AC9FB-BC86-4B38-9488-23B47EEB236A}">
      <dgm:prSet phldrT="[Texto]"/>
      <dgm:spPr/>
      <dgm:t>
        <a:bodyPr/>
        <a:lstStyle/>
        <a:p>
          <a:pPr algn="l"/>
          <a:endParaRPr lang="es-ES" b="1" dirty="0"/>
        </a:p>
      </dgm:t>
    </dgm:pt>
    <dgm:pt modelId="{C164A340-751E-43D1-A3D1-31FE4296F413}" type="parTrans" cxnId="{765647A9-F19A-4A4C-8005-23F7685A418A}">
      <dgm:prSet/>
      <dgm:spPr/>
      <dgm:t>
        <a:bodyPr/>
        <a:lstStyle/>
        <a:p>
          <a:endParaRPr lang="es-ES" b="1"/>
        </a:p>
      </dgm:t>
    </dgm:pt>
    <dgm:pt modelId="{6E3B6205-D327-4A24-B1E7-637FF1B8B8A8}" type="sibTrans" cxnId="{765647A9-F19A-4A4C-8005-23F7685A418A}">
      <dgm:prSet/>
      <dgm:spPr/>
      <dgm:t>
        <a:bodyPr/>
        <a:lstStyle/>
        <a:p>
          <a:endParaRPr lang="es-ES" b="1"/>
        </a:p>
      </dgm:t>
    </dgm:pt>
    <dgm:pt modelId="{681BC4E8-9465-4766-B3AB-FAC0A5376C7B}">
      <dgm:prSet phldrT="[Texto]"/>
      <dgm:spPr/>
      <dgm:t>
        <a:bodyPr/>
        <a:lstStyle/>
        <a:p>
          <a:pPr algn="l"/>
          <a:endParaRPr lang="es-ES" b="1" dirty="0"/>
        </a:p>
      </dgm:t>
    </dgm:pt>
    <dgm:pt modelId="{B2C96EC7-2CBB-4A81-9CB1-0E5DD2E77B06}" type="parTrans" cxnId="{63292DDC-7E5D-4ADF-A7E0-DB0C3FA45EE3}">
      <dgm:prSet/>
      <dgm:spPr/>
      <dgm:t>
        <a:bodyPr/>
        <a:lstStyle/>
        <a:p>
          <a:endParaRPr lang="es-ES" b="1"/>
        </a:p>
      </dgm:t>
    </dgm:pt>
    <dgm:pt modelId="{7F9B6BB1-8714-4C1B-B46F-F8E3D5FCD840}" type="sibTrans" cxnId="{63292DDC-7E5D-4ADF-A7E0-DB0C3FA45EE3}">
      <dgm:prSet/>
      <dgm:spPr/>
      <dgm:t>
        <a:bodyPr/>
        <a:lstStyle/>
        <a:p>
          <a:endParaRPr lang="es-ES" b="1"/>
        </a:p>
      </dgm:t>
    </dgm:pt>
    <dgm:pt modelId="{03E85047-70E0-4991-8303-73C8EEDAC009}">
      <dgm:prSet phldrT="[Texto]"/>
      <dgm:spPr/>
      <dgm:t>
        <a:bodyPr/>
        <a:lstStyle/>
        <a:p>
          <a:pPr algn="l"/>
          <a:endParaRPr lang="es-ES" b="1" dirty="0"/>
        </a:p>
      </dgm:t>
    </dgm:pt>
    <dgm:pt modelId="{4FBB4097-B444-4D1B-809A-90F3EC5C7A8D}" type="parTrans" cxnId="{8EEA432B-41B3-4F8D-9212-46D1DC346037}">
      <dgm:prSet/>
      <dgm:spPr/>
      <dgm:t>
        <a:bodyPr/>
        <a:lstStyle/>
        <a:p>
          <a:endParaRPr lang="es-ES" b="1"/>
        </a:p>
      </dgm:t>
    </dgm:pt>
    <dgm:pt modelId="{05A4A24B-1810-40B4-ACA3-0938BBF6213A}" type="sibTrans" cxnId="{8EEA432B-41B3-4F8D-9212-46D1DC346037}">
      <dgm:prSet/>
      <dgm:spPr/>
      <dgm:t>
        <a:bodyPr/>
        <a:lstStyle/>
        <a:p>
          <a:endParaRPr lang="es-ES" b="1"/>
        </a:p>
      </dgm:t>
    </dgm:pt>
    <dgm:pt modelId="{7FDCD2EA-4F21-42F0-A4A8-FCEBE9656D3F}">
      <dgm:prSet phldrT="[Texto]"/>
      <dgm:spPr/>
      <dgm:t>
        <a:bodyPr/>
        <a:lstStyle/>
        <a:p>
          <a:pPr algn="ctr"/>
          <a:r>
            <a:rPr lang="es-EC" b="1" dirty="0" smtClean="0"/>
            <a:t>EJERCICIO DEL MANDO EN ACTIVIDADES DIARIAS Y SU EMPLEO EN EL CAMPO OPERACIONES MILITARES</a:t>
          </a:r>
          <a:endParaRPr lang="es-ES" b="1" dirty="0"/>
        </a:p>
      </dgm:t>
    </dgm:pt>
    <dgm:pt modelId="{57364315-8874-481D-9B06-3B7DB529E0A3}" type="parTrans" cxnId="{186C390A-1E6C-47EB-B370-311D7095A338}">
      <dgm:prSet/>
      <dgm:spPr/>
      <dgm:t>
        <a:bodyPr/>
        <a:lstStyle/>
        <a:p>
          <a:endParaRPr lang="es-ES" b="1"/>
        </a:p>
      </dgm:t>
    </dgm:pt>
    <dgm:pt modelId="{109A9E4F-60D8-4320-A69F-766F37AF3A94}" type="sibTrans" cxnId="{186C390A-1E6C-47EB-B370-311D7095A338}">
      <dgm:prSet/>
      <dgm:spPr/>
      <dgm:t>
        <a:bodyPr/>
        <a:lstStyle/>
        <a:p>
          <a:endParaRPr lang="es-ES" b="1"/>
        </a:p>
      </dgm:t>
    </dgm:pt>
    <dgm:pt modelId="{612FEE68-D297-4A90-B660-2890CE31568B}">
      <dgm:prSet phldrT="[Texto]"/>
      <dgm:spPr/>
      <dgm:t>
        <a:bodyPr/>
        <a:lstStyle/>
        <a:p>
          <a:pPr algn="l"/>
          <a:endParaRPr lang="es-ES" b="1" dirty="0"/>
        </a:p>
      </dgm:t>
    </dgm:pt>
    <dgm:pt modelId="{1FB420CA-39E4-418E-8FB7-F9BEA36FC3F5}" type="parTrans" cxnId="{344566BA-6536-4791-AEB5-9DB9D64F9DAB}">
      <dgm:prSet/>
      <dgm:spPr/>
      <dgm:t>
        <a:bodyPr/>
        <a:lstStyle/>
        <a:p>
          <a:endParaRPr lang="es-ES" b="1"/>
        </a:p>
      </dgm:t>
    </dgm:pt>
    <dgm:pt modelId="{6BA1C64A-07AF-41F2-ABCA-96148DFEDE04}" type="sibTrans" cxnId="{344566BA-6536-4791-AEB5-9DB9D64F9DAB}">
      <dgm:prSet/>
      <dgm:spPr/>
      <dgm:t>
        <a:bodyPr/>
        <a:lstStyle/>
        <a:p>
          <a:endParaRPr lang="es-ES" b="1"/>
        </a:p>
      </dgm:t>
    </dgm:pt>
    <dgm:pt modelId="{2F5627C1-7C8A-4170-9379-2609EC1946D6}" type="pres">
      <dgm:prSet presAssocID="{69C8EEED-EFC3-4F87-83A1-109AA9F2C7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213CF51-CDD7-48B2-A877-419AF5DF6BBF}" type="pres">
      <dgm:prSet presAssocID="{EFEC27DF-0317-49CF-9D86-E7BF6C4F67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676218-41FB-420A-B317-ED48149B712A}" type="pres">
      <dgm:prSet presAssocID="{01034CFB-AF1F-415D-B6B3-6843DFF93336}" presName="sibTrans" presStyleCnt="0"/>
      <dgm:spPr/>
      <dgm:t>
        <a:bodyPr/>
        <a:lstStyle/>
        <a:p>
          <a:endParaRPr lang="es-EC"/>
        </a:p>
      </dgm:t>
    </dgm:pt>
    <dgm:pt modelId="{0E8D99D8-9D22-44D9-BB65-5C7C86315136}" type="pres">
      <dgm:prSet presAssocID="{DC65CC50-7D0A-437F-8B38-02FA9CFDA0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FFACA4-8A81-47FC-AE3A-E0E0118A0E8D}" type="pres">
      <dgm:prSet presAssocID="{BDA5EEAC-B444-4085-B784-4152BD86CD27}" presName="sibTrans" presStyleCnt="0"/>
      <dgm:spPr/>
      <dgm:t>
        <a:bodyPr/>
        <a:lstStyle/>
        <a:p>
          <a:endParaRPr lang="es-EC"/>
        </a:p>
      </dgm:t>
    </dgm:pt>
    <dgm:pt modelId="{811335AF-0434-4BAD-ABF8-8026929ED50D}" type="pres">
      <dgm:prSet presAssocID="{F6A3678D-2B5E-4860-AE2E-FDB25A2C60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5A72FA-259B-4788-9450-2D4CBE95D661}" type="pres">
      <dgm:prSet presAssocID="{3436C8A6-A22B-4740-8542-2C96B24D0482}" presName="sibTrans" presStyleCnt="0"/>
      <dgm:spPr/>
      <dgm:t>
        <a:bodyPr/>
        <a:lstStyle/>
        <a:p>
          <a:endParaRPr lang="es-EC"/>
        </a:p>
      </dgm:t>
    </dgm:pt>
    <dgm:pt modelId="{ACE7376E-565C-4CD2-BB9E-6AB4908FF6DD}" type="pres">
      <dgm:prSet presAssocID="{BDB5A745-0AEB-4608-B1F5-23B0FCE181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9C2656-6C66-4528-BF39-2DFCDA7739C0}" srcId="{DC65CC50-7D0A-437F-8B38-02FA9CFDA067}" destId="{5ABC9C95-3DB0-4C66-86C4-FD570C977491}" srcOrd="0" destOrd="0" parTransId="{7511FEB5-0B5D-4DFA-9F79-965626FA03B9}" sibTransId="{A9A616DC-F7C2-4BD3-AF68-7FF8443D6BDA}"/>
    <dgm:cxn modelId="{8EEA432B-41B3-4F8D-9212-46D1DC346037}" srcId="{BDB5A745-0AEB-4608-B1F5-23B0FCE18124}" destId="{03E85047-70E0-4991-8303-73C8EEDAC009}" srcOrd="1" destOrd="0" parTransId="{4FBB4097-B444-4D1B-809A-90F3EC5C7A8D}" sibTransId="{05A4A24B-1810-40B4-ACA3-0938BBF6213A}"/>
    <dgm:cxn modelId="{566363BF-7732-48E5-9977-A417E590E5E0}" type="presOf" srcId="{69C8EEED-EFC3-4F87-83A1-109AA9F2C760}" destId="{2F5627C1-7C8A-4170-9379-2609EC1946D6}" srcOrd="0" destOrd="0" presId="urn:microsoft.com/office/officeart/2005/8/layout/hList6"/>
    <dgm:cxn modelId="{7FD7D36D-5B33-4644-93F4-A4E421A9E5C3}" type="presOf" srcId="{0065442A-591B-4691-852A-3EA5D55BB15E}" destId="{7213CF51-CDD7-48B2-A877-419AF5DF6BBF}" srcOrd="0" destOrd="3" presId="urn:microsoft.com/office/officeart/2005/8/layout/hList6"/>
    <dgm:cxn modelId="{66E67D1D-20BD-4596-B492-272C1213B608}" srcId="{EFEC27DF-0317-49CF-9D86-E7BF6C4F676E}" destId="{D1BFF909-7C70-48A6-AD59-9C855F261000}" srcOrd="1" destOrd="0" parTransId="{294C5C52-A4A8-49ED-B2C6-E1BA4BEEA8D6}" sibTransId="{57302E12-89D5-4A3A-8398-AF7000340CF2}"/>
    <dgm:cxn modelId="{FEE93889-A1D7-42BE-AB15-084466201BA4}" type="presOf" srcId="{681BC4E8-9465-4766-B3AB-FAC0A5376C7B}" destId="{ACE7376E-565C-4CD2-BB9E-6AB4908FF6DD}" srcOrd="0" destOrd="1" presId="urn:microsoft.com/office/officeart/2005/8/layout/hList6"/>
    <dgm:cxn modelId="{A57E7D61-D2E5-4AC3-8E9C-174ED3C6FA7C}" type="presOf" srcId="{D3E39250-6953-4D89-BA7F-121826A16173}" destId="{7213CF51-CDD7-48B2-A877-419AF5DF6BBF}" srcOrd="0" destOrd="1" presId="urn:microsoft.com/office/officeart/2005/8/layout/hList6"/>
    <dgm:cxn modelId="{243CCACE-8004-4707-B2AC-E15F16660FF9}" srcId="{EFEC27DF-0317-49CF-9D86-E7BF6C4F676E}" destId="{D3E39250-6953-4D89-BA7F-121826A16173}" srcOrd="0" destOrd="0" parTransId="{2B067149-A30E-4064-833D-586BE7D5AB3A}" sibTransId="{7D2CE4B3-E2A2-4AEF-BD34-4F27E3D368D7}"/>
    <dgm:cxn modelId="{D1226DD5-D028-47C7-AC2C-139A71D3F648}" type="presOf" srcId="{605AC9FB-BC86-4B38-9488-23B47EEB236A}" destId="{811335AF-0434-4BAD-ABF8-8026929ED50D}" srcOrd="0" destOrd="3" presId="urn:microsoft.com/office/officeart/2005/8/layout/hList6"/>
    <dgm:cxn modelId="{47D82767-E6F4-4D27-8A92-493C22520056}" srcId="{69C8EEED-EFC3-4F87-83A1-109AA9F2C760}" destId="{DC65CC50-7D0A-437F-8B38-02FA9CFDA067}" srcOrd="1" destOrd="0" parTransId="{5EF51B14-2581-4EE7-9EAC-586B5B038F7F}" sibTransId="{BDA5EEAC-B444-4085-B784-4152BD86CD27}"/>
    <dgm:cxn modelId="{B7244B7F-FF0A-4E92-A8C4-4A3381DDC7F0}" srcId="{69C8EEED-EFC3-4F87-83A1-109AA9F2C760}" destId="{F6A3678D-2B5E-4860-AE2E-FDB25A2C60AE}" srcOrd="2" destOrd="0" parTransId="{4B6A37B1-4A27-446E-AF2E-402A544701AD}" sibTransId="{3436C8A6-A22B-4740-8542-2C96B24D0482}"/>
    <dgm:cxn modelId="{D9DE1586-D6F2-4EE3-832D-26F12D8D200B}" srcId="{69C8EEED-EFC3-4F87-83A1-109AA9F2C760}" destId="{EFEC27DF-0317-49CF-9D86-E7BF6C4F676E}" srcOrd="0" destOrd="0" parTransId="{9494CCA7-AF64-48F4-B41F-749FDBFE0208}" sibTransId="{01034CFB-AF1F-415D-B6B3-6843DFF93336}"/>
    <dgm:cxn modelId="{4224B5E4-5292-4EA0-820E-BF7AB7027E54}" type="presOf" srcId="{612FEE68-D297-4A90-B660-2890CE31568B}" destId="{ACE7376E-565C-4CD2-BB9E-6AB4908FF6DD}" srcOrd="0" destOrd="3" presId="urn:microsoft.com/office/officeart/2005/8/layout/hList6"/>
    <dgm:cxn modelId="{1C9D777A-EBD1-4F4D-A69D-1A3B7463F3FC}" type="presOf" srcId="{5ABC9C95-3DB0-4C66-86C4-FD570C977491}" destId="{0E8D99D8-9D22-44D9-BB65-5C7C86315136}" srcOrd="0" destOrd="1" presId="urn:microsoft.com/office/officeart/2005/8/layout/hList6"/>
    <dgm:cxn modelId="{0440215F-C6E5-4BC6-BD88-9667A65598ED}" type="presOf" srcId="{9F2426C1-A1DB-47C3-BD4B-BD663ABB89DE}" destId="{0E8D99D8-9D22-44D9-BB65-5C7C86315136}" srcOrd="0" destOrd="2" presId="urn:microsoft.com/office/officeart/2005/8/layout/hList6"/>
    <dgm:cxn modelId="{A78565DC-0A62-4AAC-899A-88E5ECDA0130}" type="presOf" srcId="{B7E9E6F6-BD69-4EE6-81E7-868C9F43530B}" destId="{811335AF-0434-4BAD-ABF8-8026929ED50D}" srcOrd="0" destOrd="1" presId="urn:microsoft.com/office/officeart/2005/8/layout/hList6"/>
    <dgm:cxn modelId="{6CD17DFD-794A-466D-BE59-5B365B2945AC}" type="presOf" srcId="{78A6C1AD-72A4-4E7D-AE43-CA4BB7B12AD8}" destId="{811335AF-0434-4BAD-ABF8-8026929ED50D}" srcOrd="0" destOrd="2" presId="urn:microsoft.com/office/officeart/2005/8/layout/hList6"/>
    <dgm:cxn modelId="{9F3CB5A6-3A07-4970-A72A-6C243000EB40}" srcId="{DC65CC50-7D0A-437F-8B38-02FA9CFDA067}" destId="{F50415A5-6114-4D27-8801-FE5BF283A56D}" srcOrd="3" destOrd="0" parTransId="{688CC1BF-CFAD-4EB8-9038-9AC2F767E729}" sibTransId="{1F6BCDDA-48CF-4715-9921-238D758142A5}"/>
    <dgm:cxn modelId="{672F4569-240A-4FCE-BB04-AAC8C7F2B55B}" srcId="{DC65CC50-7D0A-437F-8B38-02FA9CFDA067}" destId="{9F2426C1-A1DB-47C3-BD4B-BD663ABB89DE}" srcOrd="1" destOrd="0" parTransId="{49F47C3E-92CA-48DF-87D2-C22FBF0AE405}" sibTransId="{EE87DDAD-0409-4F2B-9CB7-E7A52EED9F26}"/>
    <dgm:cxn modelId="{89D95F7F-818F-4C3D-B8F5-270E5C4FF674}" type="presOf" srcId="{B88574F2-46C5-4868-BE3D-714A985D7E1D}" destId="{0E8D99D8-9D22-44D9-BB65-5C7C86315136}" srcOrd="0" destOrd="3" presId="urn:microsoft.com/office/officeart/2005/8/layout/hList6"/>
    <dgm:cxn modelId="{765647A9-F19A-4A4C-8005-23F7685A418A}" srcId="{F6A3678D-2B5E-4860-AE2E-FDB25A2C60AE}" destId="{605AC9FB-BC86-4B38-9488-23B47EEB236A}" srcOrd="2" destOrd="0" parTransId="{C164A340-751E-43D1-A3D1-31FE4296F413}" sibTransId="{6E3B6205-D327-4A24-B1E7-637FF1B8B8A8}"/>
    <dgm:cxn modelId="{0F04290F-0383-483E-A7C9-F21C93D0B207}" type="presOf" srcId="{A7876E61-BC47-4263-98A4-E09A8BDAED34}" destId="{7213CF51-CDD7-48B2-A877-419AF5DF6BBF}" srcOrd="0" destOrd="4" presId="urn:microsoft.com/office/officeart/2005/8/layout/hList6"/>
    <dgm:cxn modelId="{4F08D52C-CFA9-45CA-A161-5BDC514D651E}" type="presOf" srcId="{F50415A5-6114-4D27-8801-FE5BF283A56D}" destId="{0E8D99D8-9D22-44D9-BB65-5C7C86315136}" srcOrd="0" destOrd="4" presId="urn:microsoft.com/office/officeart/2005/8/layout/hList6"/>
    <dgm:cxn modelId="{A8881AC4-32B0-4568-AC50-6BFCB92B146B}" srcId="{F6A3678D-2B5E-4860-AE2E-FDB25A2C60AE}" destId="{EC037EE7-67D0-4F7F-85D8-5F4E10C86C77}" srcOrd="3" destOrd="0" parTransId="{4DFC558F-F936-4274-AC8E-EE707B4E7D19}" sibTransId="{DAA1FB49-C0E5-4986-915F-589BD97DCC7A}"/>
    <dgm:cxn modelId="{8FC65DD5-2C93-4A2A-9106-7DFE9159BBDE}" srcId="{F6A3678D-2B5E-4860-AE2E-FDB25A2C60AE}" destId="{B7E9E6F6-BD69-4EE6-81E7-868C9F43530B}" srcOrd="0" destOrd="0" parTransId="{E5DB8B89-7436-4CB2-BCC6-2687E54BE84E}" sibTransId="{35F12359-8995-40F1-B1A3-43B27E26C25A}"/>
    <dgm:cxn modelId="{E0D51B10-59DA-446F-B7BD-1DD36ABBDB16}" type="presOf" srcId="{EC037EE7-67D0-4F7F-85D8-5F4E10C86C77}" destId="{811335AF-0434-4BAD-ABF8-8026929ED50D}" srcOrd="0" destOrd="4" presId="urn:microsoft.com/office/officeart/2005/8/layout/hList6"/>
    <dgm:cxn modelId="{75502672-243C-42BF-AEBA-A064BF1E2E2E}" type="presOf" srcId="{BDB5A745-0AEB-4608-B1F5-23B0FCE18124}" destId="{ACE7376E-565C-4CD2-BB9E-6AB4908FF6DD}" srcOrd="0" destOrd="0" presId="urn:microsoft.com/office/officeart/2005/8/layout/hList6"/>
    <dgm:cxn modelId="{00DE8CF4-6AD1-4981-8E51-8A30DD91A73E}" type="presOf" srcId="{EFEC27DF-0317-49CF-9D86-E7BF6C4F676E}" destId="{7213CF51-CDD7-48B2-A877-419AF5DF6BBF}" srcOrd="0" destOrd="0" presId="urn:microsoft.com/office/officeart/2005/8/layout/hList6"/>
    <dgm:cxn modelId="{3E1235DD-5856-4B89-81C8-14BF3B318DCF}" type="presOf" srcId="{DC65CC50-7D0A-437F-8B38-02FA9CFDA067}" destId="{0E8D99D8-9D22-44D9-BB65-5C7C86315136}" srcOrd="0" destOrd="0" presId="urn:microsoft.com/office/officeart/2005/8/layout/hList6"/>
    <dgm:cxn modelId="{C7283B36-078D-4FCB-8795-61F29564CDED}" srcId="{EFEC27DF-0317-49CF-9D86-E7BF6C4F676E}" destId="{0065442A-591B-4691-852A-3EA5D55BB15E}" srcOrd="2" destOrd="0" parTransId="{31A8412D-1BDE-4A4E-8004-8B1ACFF226AB}" sibTransId="{A0664D96-1B70-4DDC-9072-9D25D77EECE9}"/>
    <dgm:cxn modelId="{344566BA-6536-4791-AEB5-9DB9D64F9DAB}" srcId="{BDB5A745-0AEB-4608-B1F5-23B0FCE18124}" destId="{612FEE68-D297-4A90-B660-2890CE31568B}" srcOrd="2" destOrd="0" parTransId="{1FB420CA-39E4-418E-8FB7-F9BEA36FC3F5}" sibTransId="{6BA1C64A-07AF-41F2-ABCA-96148DFEDE04}"/>
    <dgm:cxn modelId="{E537A759-35F7-471B-B921-7C1A4EADB7DF}" type="presOf" srcId="{D1BFF909-7C70-48A6-AD59-9C855F261000}" destId="{7213CF51-CDD7-48B2-A877-419AF5DF6BBF}" srcOrd="0" destOrd="2" presId="urn:microsoft.com/office/officeart/2005/8/layout/hList6"/>
    <dgm:cxn modelId="{186C390A-1E6C-47EB-B370-311D7095A338}" srcId="{BDB5A745-0AEB-4608-B1F5-23B0FCE18124}" destId="{7FDCD2EA-4F21-42F0-A4A8-FCEBE9656D3F}" srcOrd="3" destOrd="0" parTransId="{57364315-8874-481D-9B06-3B7DB529E0A3}" sibTransId="{109A9E4F-60D8-4320-A69F-766F37AF3A94}"/>
    <dgm:cxn modelId="{10AC1EEE-B305-471F-98B8-8B7CBE09E421}" srcId="{EFEC27DF-0317-49CF-9D86-E7BF6C4F676E}" destId="{A7876E61-BC47-4263-98A4-E09A8BDAED34}" srcOrd="3" destOrd="0" parTransId="{F9325A05-CBD9-4F31-BD23-DB19AFC10384}" sibTransId="{25971CC4-6D9C-4F6C-B23E-EA7AB542D0B8}"/>
    <dgm:cxn modelId="{E29185B7-74F7-4EBA-A1C6-0D9B9EBBE138}" srcId="{F6A3678D-2B5E-4860-AE2E-FDB25A2C60AE}" destId="{78A6C1AD-72A4-4E7D-AE43-CA4BB7B12AD8}" srcOrd="1" destOrd="0" parTransId="{5E990D8B-0F6C-49A0-B791-97B32759F363}" sibTransId="{4BD78233-F271-48AF-AAAD-A7C21A8CB420}"/>
    <dgm:cxn modelId="{80F5CD3B-5F85-4AD8-99E3-383793D2E807}" srcId="{DC65CC50-7D0A-437F-8B38-02FA9CFDA067}" destId="{B88574F2-46C5-4868-BE3D-714A985D7E1D}" srcOrd="2" destOrd="0" parTransId="{42452840-9133-4E26-A4FB-F7D35FB1D004}" sibTransId="{3633458E-56F2-42D1-BC5F-67FD52691541}"/>
    <dgm:cxn modelId="{B97956B8-3E20-4DC5-8BB9-D4510194FD1F}" type="presOf" srcId="{F6A3678D-2B5E-4860-AE2E-FDB25A2C60AE}" destId="{811335AF-0434-4BAD-ABF8-8026929ED50D}" srcOrd="0" destOrd="0" presId="urn:microsoft.com/office/officeart/2005/8/layout/hList6"/>
    <dgm:cxn modelId="{59A18F80-2CD7-459E-B075-81D6E6EBA8A6}" type="presOf" srcId="{03E85047-70E0-4991-8303-73C8EEDAC009}" destId="{ACE7376E-565C-4CD2-BB9E-6AB4908FF6DD}" srcOrd="0" destOrd="2" presId="urn:microsoft.com/office/officeart/2005/8/layout/hList6"/>
    <dgm:cxn modelId="{9E204388-E95D-4D15-A0B7-0C2D885F4EC1}" type="presOf" srcId="{7FDCD2EA-4F21-42F0-A4A8-FCEBE9656D3F}" destId="{ACE7376E-565C-4CD2-BB9E-6AB4908FF6DD}" srcOrd="0" destOrd="4" presId="urn:microsoft.com/office/officeart/2005/8/layout/hList6"/>
    <dgm:cxn modelId="{63292DDC-7E5D-4ADF-A7E0-DB0C3FA45EE3}" srcId="{BDB5A745-0AEB-4608-B1F5-23B0FCE18124}" destId="{681BC4E8-9465-4766-B3AB-FAC0A5376C7B}" srcOrd="0" destOrd="0" parTransId="{B2C96EC7-2CBB-4A81-9CB1-0E5DD2E77B06}" sibTransId="{7F9B6BB1-8714-4C1B-B46F-F8E3D5FCD840}"/>
    <dgm:cxn modelId="{4B5DF637-65CA-4952-9E93-A9CC110CDACA}" srcId="{69C8EEED-EFC3-4F87-83A1-109AA9F2C760}" destId="{BDB5A745-0AEB-4608-B1F5-23B0FCE18124}" srcOrd="3" destOrd="0" parTransId="{49BC7555-5F66-4D2E-B580-C976AFFAEB76}" sibTransId="{F55F9C36-5B2C-45EB-AA49-BDFD8CF355AA}"/>
    <dgm:cxn modelId="{533F5493-1CA5-45B5-BF71-3A07D4BAF6C7}" type="presParOf" srcId="{2F5627C1-7C8A-4170-9379-2609EC1946D6}" destId="{7213CF51-CDD7-48B2-A877-419AF5DF6BBF}" srcOrd="0" destOrd="0" presId="urn:microsoft.com/office/officeart/2005/8/layout/hList6"/>
    <dgm:cxn modelId="{C11E4E75-9812-4FFC-8D2D-1A5153B97510}" type="presParOf" srcId="{2F5627C1-7C8A-4170-9379-2609EC1946D6}" destId="{29676218-41FB-420A-B317-ED48149B712A}" srcOrd="1" destOrd="0" presId="urn:microsoft.com/office/officeart/2005/8/layout/hList6"/>
    <dgm:cxn modelId="{80679084-2927-4073-8CB5-EF2DC0E61AA0}" type="presParOf" srcId="{2F5627C1-7C8A-4170-9379-2609EC1946D6}" destId="{0E8D99D8-9D22-44D9-BB65-5C7C86315136}" srcOrd="2" destOrd="0" presId="urn:microsoft.com/office/officeart/2005/8/layout/hList6"/>
    <dgm:cxn modelId="{75DEC471-A793-48D4-878C-F1271DF83D41}" type="presParOf" srcId="{2F5627C1-7C8A-4170-9379-2609EC1946D6}" destId="{24FFACA4-8A81-47FC-AE3A-E0E0118A0E8D}" srcOrd="3" destOrd="0" presId="urn:microsoft.com/office/officeart/2005/8/layout/hList6"/>
    <dgm:cxn modelId="{72E14A46-2052-41A1-A47C-C64350ACF3F6}" type="presParOf" srcId="{2F5627C1-7C8A-4170-9379-2609EC1946D6}" destId="{811335AF-0434-4BAD-ABF8-8026929ED50D}" srcOrd="4" destOrd="0" presId="urn:microsoft.com/office/officeart/2005/8/layout/hList6"/>
    <dgm:cxn modelId="{4A6B82B4-963B-490C-A4B5-DAB080E8BC35}" type="presParOf" srcId="{2F5627C1-7C8A-4170-9379-2609EC1946D6}" destId="{F65A72FA-259B-4788-9450-2D4CBE95D661}" srcOrd="5" destOrd="0" presId="urn:microsoft.com/office/officeart/2005/8/layout/hList6"/>
    <dgm:cxn modelId="{619EEBCE-FA07-442A-AD57-9A010F6F9452}" type="presParOf" srcId="{2F5627C1-7C8A-4170-9379-2609EC1946D6}" destId="{ACE7376E-565C-4CD2-BB9E-6AB4908FF6D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D9EC61D-EC34-4CC8-AF00-68390FF80BF6}" type="doc">
      <dgm:prSet loTypeId="urn:microsoft.com/office/officeart/2005/8/layout/hierarchy6" loCatId="hierarchy" qsTypeId="urn:microsoft.com/office/officeart/2005/8/quickstyle/3d7" qsCatId="3D" csTypeId="urn:microsoft.com/office/officeart/2005/8/colors/colorful1#6" csCatId="colorful" phldr="1"/>
      <dgm:spPr/>
      <dgm:t>
        <a:bodyPr/>
        <a:lstStyle/>
        <a:p>
          <a:endParaRPr lang="es-EC"/>
        </a:p>
      </dgm:t>
    </dgm:pt>
    <dgm:pt modelId="{5FE8CE4A-EC0C-4EF2-B4BB-CE6E7A8B5CAA}">
      <dgm:prSet phldrT="[Text]" custT="1"/>
      <dgm:spPr/>
      <dgm:t>
        <a:bodyPr/>
        <a:lstStyle/>
        <a:p>
          <a:r>
            <a:rPr lang="es-EC" sz="1800" dirty="0" smtClean="0"/>
            <a:t>Construcción de la visión de líder</a:t>
          </a:r>
          <a:endParaRPr lang="es-EC" sz="1800" dirty="0"/>
        </a:p>
      </dgm:t>
    </dgm:pt>
    <dgm:pt modelId="{1C8B77FE-6E0B-47DC-A141-C2F243166A4A}" type="parTrans" cxnId="{5A7C6D4C-DE64-4781-B1E4-A60A2C74599E}">
      <dgm:prSet/>
      <dgm:spPr/>
      <dgm:t>
        <a:bodyPr/>
        <a:lstStyle/>
        <a:p>
          <a:endParaRPr lang="es-EC"/>
        </a:p>
      </dgm:t>
    </dgm:pt>
    <dgm:pt modelId="{065B86CE-E69F-461B-945E-829306ADB34C}" type="sibTrans" cxnId="{5A7C6D4C-DE64-4781-B1E4-A60A2C74599E}">
      <dgm:prSet/>
      <dgm:spPr/>
      <dgm:t>
        <a:bodyPr/>
        <a:lstStyle/>
        <a:p>
          <a:endParaRPr lang="es-EC"/>
        </a:p>
      </dgm:t>
    </dgm:pt>
    <dgm:pt modelId="{9102C5C5-ACDF-4E08-A42B-EC0A04092508}">
      <dgm:prSet phldrT="[Text]" custT="1"/>
      <dgm:spPr/>
      <dgm:t>
        <a:bodyPr/>
        <a:lstStyle/>
        <a:p>
          <a:r>
            <a:rPr lang="es-EC" sz="1800" dirty="0" smtClean="0"/>
            <a:t>Primer Taller</a:t>
          </a:r>
          <a:endParaRPr lang="es-EC" sz="1800" dirty="0"/>
        </a:p>
      </dgm:t>
    </dgm:pt>
    <dgm:pt modelId="{D3DF06E3-9A90-440E-84D8-9F1188290344}" type="parTrans" cxnId="{EA44C287-D80E-4C3D-A7B2-FE732D2D5571}">
      <dgm:prSet/>
      <dgm:spPr/>
      <dgm:t>
        <a:bodyPr/>
        <a:lstStyle/>
        <a:p>
          <a:endParaRPr lang="es-EC"/>
        </a:p>
      </dgm:t>
    </dgm:pt>
    <dgm:pt modelId="{B739A6C4-CC01-4E42-8564-D34EE0EBAFDB}" type="sibTrans" cxnId="{EA44C287-D80E-4C3D-A7B2-FE732D2D5571}">
      <dgm:prSet/>
      <dgm:spPr/>
      <dgm:t>
        <a:bodyPr/>
        <a:lstStyle/>
        <a:p>
          <a:endParaRPr lang="es-EC"/>
        </a:p>
      </dgm:t>
    </dgm:pt>
    <dgm:pt modelId="{A2B20092-9F11-48EE-A604-097775190D6D}">
      <dgm:prSet phldrT="[Text]"/>
      <dgm:spPr/>
      <dgm:t>
        <a:bodyPr/>
        <a:lstStyle/>
        <a:p>
          <a:r>
            <a:rPr lang="es-EC" dirty="0" smtClean="0"/>
            <a:t>Ejercicios de reflexión individuales y colectivos cada cadete esculpirá  su visión de liderazgo</a:t>
          </a:r>
          <a:endParaRPr lang="es-EC" dirty="0"/>
        </a:p>
      </dgm:t>
    </dgm:pt>
    <dgm:pt modelId="{57BF6CF8-A82A-46B4-BF26-78539B6BA4E4}" type="parTrans" cxnId="{286D825B-D887-4AD9-81DF-7EB9D97B677C}">
      <dgm:prSet/>
      <dgm:spPr/>
      <dgm:t>
        <a:bodyPr/>
        <a:lstStyle/>
        <a:p>
          <a:endParaRPr lang="es-EC"/>
        </a:p>
      </dgm:t>
    </dgm:pt>
    <dgm:pt modelId="{28F606E6-1D25-46B5-A211-CB134A2E9F7C}" type="sibTrans" cxnId="{286D825B-D887-4AD9-81DF-7EB9D97B677C}">
      <dgm:prSet/>
      <dgm:spPr/>
      <dgm:t>
        <a:bodyPr/>
        <a:lstStyle/>
        <a:p>
          <a:endParaRPr lang="es-EC"/>
        </a:p>
      </dgm:t>
    </dgm:pt>
    <dgm:pt modelId="{2DB1ACD6-F452-467C-B343-A3AE48DA08E4}">
      <dgm:prSet phldrT="[Text]"/>
      <dgm:spPr/>
      <dgm:t>
        <a:bodyPr/>
        <a:lstStyle/>
        <a:p>
          <a:r>
            <a:rPr lang="es-EC" dirty="0" smtClean="0"/>
            <a:t>Manteniendo esta visión del roll del líder destilamos competencias, habilidades, cualidades y valores necesarios para desempeñar el roll con solvencia</a:t>
          </a:r>
          <a:endParaRPr lang="es-EC" dirty="0"/>
        </a:p>
      </dgm:t>
    </dgm:pt>
    <dgm:pt modelId="{F68D59E8-FA3D-469E-B665-9CD29FFA0F80}" type="parTrans" cxnId="{6BDE1AA6-A262-439D-BD40-B3A5604D4029}">
      <dgm:prSet/>
      <dgm:spPr/>
      <dgm:t>
        <a:bodyPr/>
        <a:lstStyle/>
        <a:p>
          <a:endParaRPr lang="es-EC"/>
        </a:p>
      </dgm:t>
    </dgm:pt>
    <dgm:pt modelId="{EAF8EF78-1A7C-4AE8-8F62-7C611DB08C7D}" type="sibTrans" cxnId="{6BDE1AA6-A262-439D-BD40-B3A5604D4029}">
      <dgm:prSet/>
      <dgm:spPr/>
      <dgm:t>
        <a:bodyPr/>
        <a:lstStyle/>
        <a:p>
          <a:endParaRPr lang="es-EC"/>
        </a:p>
      </dgm:t>
    </dgm:pt>
    <dgm:pt modelId="{032DB996-4E4A-44DB-A2EA-7394176EBF69}">
      <dgm:prSet phldrT="[Text]" custT="1"/>
      <dgm:spPr/>
      <dgm:t>
        <a:bodyPr/>
        <a:lstStyle/>
        <a:p>
          <a:r>
            <a:rPr lang="es-EC" sz="1800" dirty="0" smtClean="0"/>
            <a:t>Sesión Practica: Marchas y estacionamientos, áreas de vivac</a:t>
          </a:r>
          <a:endParaRPr lang="es-EC" sz="1800" dirty="0"/>
        </a:p>
      </dgm:t>
    </dgm:pt>
    <dgm:pt modelId="{83AE4FBA-2745-40C9-8FC6-EE0C27D6A91C}" type="parTrans" cxnId="{4C4C7CC0-A776-477A-99E3-AD25F5432540}">
      <dgm:prSet/>
      <dgm:spPr/>
      <dgm:t>
        <a:bodyPr/>
        <a:lstStyle/>
        <a:p>
          <a:endParaRPr lang="es-EC"/>
        </a:p>
      </dgm:t>
    </dgm:pt>
    <dgm:pt modelId="{CC1D1AF7-7B43-48A3-9E24-3746ACD07451}" type="sibTrans" cxnId="{4C4C7CC0-A776-477A-99E3-AD25F5432540}">
      <dgm:prSet/>
      <dgm:spPr/>
      <dgm:t>
        <a:bodyPr/>
        <a:lstStyle/>
        <a:p>
          <a:endParaRPr lang="es-EC"/>
        </a:p>
      </dgm:t>
    </dgm:pt>
    <dgm:pt modelId="{7DB2296D-4DDF-4EDF-A46F-C657A129A38D}">
      <dgm:prSet phldrT="[Text]"/>
      <dgm:spPr/>
      <dgm:t>
        <a:bodyPr/>
        <a:lstStyle/>
        <a:p>
          <a:r>
            <a:rPr lang="es-EC" dirty="0" smtClean="0"/>
            <a:t>Ejercicio de autoconfianza e imposición de su propio liderazgo basado en ser un cadete ejemplo</a:t>
          </a:r>
          <a:endParaRPr lang="es-EC" dirty="0"/>
        </a:p>
      </dgm:t>
    </dgm:pt>
    <dgm:pt modelId="{1018A495-FF06-46A9-92BD-735966114EF2}" type="parTrans" cxnId="{3B60C564-8AF2-45E0-B09E-0A1D72649408}">
      <dgm:prSet/>
      <dgm:spPr/>
      <dgm:t>
        <a:bodyPr/>
        <a:lstStyle/>
        <a:p>
          <a:endParaRPr lang="es-EC"/>
        </a:p>
      </dgm:t>
    </dgm:pt>
    <dgm:pt modelId="{EAD45E3E-8BBA-42A4-A793-EDACE7466BF3}" type="sibTrans" cxnId="{3B60C564-8AF2-45E0-B09E-0A1D72649408}">
      <dgm:prSet/>
      <dgm:spPr/>
      <dgm:t>
        <a:bodyPr/>
        <a:lstStyle/>
        <a:p>
          <a:endParaRPr lang="es-EC"/>
        </a:p>
      </dgm:t>
    </dgm:pt>
    <dgm:pt modelId="{6E888364-64C5-422D-8C62-C7D3CBE38389}" type="pres">
      <dgm:prSet presAssocID="{2D9EC61D-EC34-4CC8-AF00-68390FF80BF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4ACA7C-4933-49BF-9ECA-8EB55B4BB665}" type="pres">
      <dgm:prSet presAssocID="{2D9EC61D-EC34-4CC8-AF00-68390FF80BF6}" presName="hierFlow" presStyleCnt="0"/>
      <dgm:spPr/>
      <dgm:t>
        <a:bodyPr/>
        <a:lstStyle/>
        <a:p>
          <a:endParaRPr lang="es-EC"/>
        </a:p>
      </dgm:t>
    </dgm:pt>
    <dgm:pt modelId="{12365B11-FFF8-41F5-83E2-2E153DC3A65C}" type="pres">
      <dgm:prSet presAssocID="{2D9EC61D-EC34-4CC8-AF00-68390FF80BF6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30F3D0C-81F8-48D1-9B7F-E41C9C9114CC}" type="pres">
      <dgm:prSet presAssocID="{5FE8CE4A-EC0C-4EF2-B4BB-CE6E7A8B5CAA}" presName="Name14" presStyleCnt="0"/>
      <dgm:spPr/>
      <dgm:t>
        <a:bodyPr/>
        <a:lstStyle/>
        <a:p>
          <a:endParaRPr lang="es-EC"/>
        </a:p>
      </dgm:t>
    </dgm:pt>
    <dgm:pt modelId="{C003B045-B91F-4E2F-B4E8-B9EE7505ECB6}" type="pres">
      <dgm:prSet presAssocID="{5FE8CE4A-EC0C-4EF2-B4BB-CE6E7A8B5CAA}" presName="level1Shape" presStyleLbl="node0" presStyleIdx="0" presStyleCnt="1" custScaleY="58527" custLinFactNeighborY="-133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130B681-4571-4380-842A-94BBBAFB8451}" type="pres">
      <dgm:prSet presAssocID="{5FE8CE4A-EC0C-4EF2-B4BB-CE6E7A8B5CAA}" presName="hierChild2" presStyleCnt="0"/>
      <dgm:spPr/>
      <dgm:t>
        <a:bodyPr/>
        <a:lstStyle/>
        <a:p>
          <a:endParaRPr lang="es-EC"/>
        </a:p>
      </dgm:t>
    </dgm:pt>
    <dgm:pt modelId="{175F6F82-A250-46E3-95D3-6C731D64A02F}" type="pres">
      <dgm:prSet presAssocID="{D3DF06E3-9A90-440E-84D8-9F1188290344}" presName="Name19" presStyleLbl="parChTrans1D2" presStyleIdx="0" presStyleCnt="2"/>
      <dgm:spPr/>
      <dgm:t>
        <a:bodyPr/>
        <a:lstStyle/>
        <a:p>
          <a:endParaRPr lang="es-EC"/>
        </a:p>
      </dgm:t>
    </dgm:pt>
    <dgm:pt modelId="{78D7C7DA-8764-42CF-896B-56CF8DECC806}" type="pres">
      <dgm:prSet presAssocID="{9102C5C5-ACDF-4E08-A42B-EC0A04092508}" presName="Name21" presStyleCnt="0"/>
      <dgm:spPr/>
      <dgm:t>
        <a:bodyPr/>
        <a:lstStyle/>
        <a:p>
          <a:endParaRPr lang="es-EC"/>
        </a:p>
      </dgm:t>
    </dgm:pt>
    <dgm:pt modelId="{8040039F-02C4-4DB6-8353-EE4B36F51C92}" type="pres">
      <dgm:prSet presAssocID="{9102C5C5-ACDF-4E08-A42B-EC0A04092508}" presName="level2Shape" presStyleLbl="node2" presStyleIdx="0" presStyleCnt="2" custScaleX="98807" custScaleY="58509"/>
      <dgm:spPr/>
      <dgm:t>
        <a:bodyPr/>
        <a:lstStyle/>
        <a:p>
          <a:endParaRPr lang="es-EC"/>
        </a:p>
      </dgm:t>
    </dgm:pt>
    <dgm:pt modelId="{2A73D864-C3F0-484C-BE7C-91E58BA23EAA}" type="pres">
      <dgm:prSet presAssocID="{9102C5C5-ACDF-4E08-A42B-EC0A04092508}" presName="hierChild3" presStyleCnt="0"/>
      <dgm:spPr/>
      <dgm:t>
        <a:bodyPr/>
        <a:lstStyle/>
        <a:p>
          <a:endParaRPr lang="es-EC"/>
        </a:p>
      </dgm:t>
    </dgm:pt>
    <dgm:pt modelId="{57CB6C9F-1B97-48EA-9822-30D22F9123C1}" type="pres">
      <dgm:prSet presAssocID="{57BF6CF8-A82A-46B4-BF26-78539B6BA4E4}" presName="Name19" presStyleLbl="parChTrans1D3" presStyleIdx="0" presStyleCnt="3"/>
      <dgm:spPr/>
      <dgm:t>
        <a:bodyPr/>
        <a:lstStyle/>
        <a:p>
          <a:endParaRPr lang="es-EC"/>
        </a:p>
      </dgm:t>
    </dgm:pt>
    <dgm:pt modelId="{99C34FFE-1718-4DFE-AAD3-3DDD3DE5B115}" type="pres">
      <dgm:prSet presAssocID="{A2B20092-9F11-48EE-A604-097775190D6D}" presName="Name21" presStyleCnt="0"/>
      <dgm:spPr/>
      <dgm:t>
        <a:bodyPr/>
        <a:lstStyle/>
        <a:p>
          <a:endParaRPr lang="es-EC"/>
        </a:p>
      </dgm:t>
    </dgm:pt>
    <dgm:pt modelId="{609F2BFE-EB57-45A1-8C74-B734612EA116}" type="pres">
      <dgm:prSet presAssocID="{A2B20092-9F11-48EE-A604-097775190D6D}" presName="level2Shape" presStyleLbl="node3" presStyleIdx="0" presStyleCnt="3" custScaleY="137410" custLinFactNeighborY="17037"/>
      <dgm:spPr/>
      <dgm:t>
        <a:bodyPr/>
        <a:lstStyle/>
        <a:p>
          <a:endParaRPr lang="es-EC"/>
        </a:p>
      </dgm:t>
    </dgm:pt>
    <dgm:pt modelId="{92DF82B2-3FAC-413A-BEBE-56818BC0E1F5}" type="pres">
      <dgm:prSet presAssocID="{A2B20092-9F11-48EE-A604-097775190D6D}" presName="hierChild3" presStyleCnt="0"/>
      <dgm:spPr/>
      <dgm:t>
        <a:bodyPr/>
        <a:lstStyle/>
        <a:p>
          <a:endParaRPr lang="es-EC"/>
        </a:p>
      </dgm:t>
    </dgm:pt>
    <dgm:pt modelId="{67004152-67C5-48EF-858B-D46DB7E4B54D}" type="pres">
      <dgm:prSet presAssocID="{F68D59E8-FA3D-469E-B665-9CD29FFA0F80}" presName="Name19" presStyleLbl="parChTrans1D3" presStyleIdx="1" presStyleCnt="3"/>
      <dgm:spPr/>
      <dgm:t>
        <a:bodyPr/>
        <a:lstStyle/>
        <a:p>
          <a:endParaRPr lang="es-EC"/>
        </a:p>
      </dgm:t>
    </dgm:pt>
    <dgm:pt modelId="{02BCC76C-ACB1-4B58-8008-2683DFA87165}" type="pres">
      <dgm:prSet presAssocID="{2DB1ACD6-F452-467C-B343-A3AE48DA08E4}" presName="Name21" presStyleCnt="0"/>
      <dgm:spPr/>
      <dgm:t>
        <a:bodyPr/>
        <a:lstStyle/>
        <a:p>
          <a:endParaRPr lang="es-EC"/>
        </a:p>
      </dgm:t>
    </dgm:pt>
    <dgm:pt modelId="{6D199057-E1B6-4C45-A101-09C500F666FC}" type="pres">
      <dgm:prSet presAssocID="{2DB1ACD6-F452-467C-B343-A3AE48DA08E4}" presName="level2Shape" presStyleLbl="node3" presStyleIdx="1" presStyleCnt="3" custScaleY="137410" custLinFactNeighborY="17037"/>
      <dgm:spPr/>
      <dgm:t>
        <a:bodyPr/>
        <a:lstStyle/>
        <a:p>
          <a:endParaRPr lang="es-EC"/>
        </a:p>
      </dgm:t>
    </dgm:pt>
    <dgm:pt modelId="{4B035DF4-DFE7-436B-97BA-F5CD8A581240}" type="pres">
      <dgm:prSet presAssocID="{2DB1ACD6-F452-467C-B343-A3AE48DA08E4}" presName="hierChild3" presStyleCnt="0"/>
      <dgm:spPr/>
      <dgm:t>
        <a:bodyPr/>
        <a:lstStyle/>
        <a:p>
          <a:endParaRPr lang="es-EC"/>
        </a:p>
      </dgm:t>
    </dgm:pt>
    <dgm:pt modelId="{F5EF7837-483F-4918-9023-AE35F0CE9451}" type="pres">
      <dgm:prSet presAssocID="{83AE4FBA-2745-40C9-8FC6-EE0C27D6A91C}" presName="Name19" presStyleLbl="parChTrans1D2" presStyleIdx="1" presStyleCnt="2"/>
      <dgm:spPr/>
      <dgm:t>
        <a:bodyPr/>
        <a:lstStyle/>
        <a:p>
          <a:endParaRPr lang="es-EC"/>
        </a:p>
      </dgm:t>
    </dgm:pt>
    <dgm:pt modelId="{EE9713FD-522D-4142-A3EB-DECF120BB1A2}" type="pres">
      <dgm:prSet presAssocID="{032DB996-4E4A-44DB-A2EA-7394176EBF69}" presName="Name21" presStyleCnt="0"/>
      <dgm:spPr/>
      <dgm:t>
        <a:bodyPr/>
        <a:lstStyle/>
        <a:p>
          <a:endParaRPr lang="es-EC"/>
        </a:p>
      </dgm:t>
    </dgm:pt>
    <dgm:pt modelId="{9D4ABDE1-82B3-40B6-BDF5-C2DC833B7509}" type="pres">
      <dgm:prSet presAssocID="{032DB996-4E4A-44DB-A2EA-7394176EBF69}" presName="level2Shape" presStyleLbl="node2" presStyleIdx="1" presStyleCnt="2" custScaleX="98807" custScaleY="58509"/>
      <dgm:spPr/>
      <dgm:t>
        <a:bodyPr/>
        <a:lstStyle/>
        <a:p>
          <a:endParaRPr lang="es-EC"/>
        </a:p>
      </dgm:t>
    </dgm:pt>
    <dgm:pt modelId="{0A76408D-9939-4411-B098-A33D666EE00F}" type="pres">
      <dgm:prSet presAssocID="{032DB996-4E4A-44DB-A2EA-7394176EBF69}" presName="hierChild3" presStyleCnt="0"/>
      <dgm:spPr/>
      <dgm:t>
        <a:bodyPr/>
        <a:lstStyle/>
        <a:p>
          <a:endParaRPr lang="es-EC"/>
        </a:p>
      </dgm:t>
    </dgm:pt>
    <dgm:pt modelId="{763DC703-698F-4E13-82B6-D1C31D43AAD7}" type="pres">
      <dgm:prSet presAssocID="{1018A495-FF06-46A9-92BD-735966114EF2}" presName="Name19" presStyleLbl="parChTrans1D3" presStyleIdx="2" presStyleCnt="3"/>
      <dgm:spPr/>
      <dgm:t>
        <a:bodyPr/>
        <a:lstStyle/>
        <a:p>
          <a:endParaRPr lang="es-EC"/>
        </a:p>
      </dgm:t>
    </dgm:pt>
    <dgm:pt modelId="{466A7B9A-D254-4529-AA9A-C7BD7942A18D}" type="pres">
      <dgm:prSet presAssocID="{7DB2296D-4DDF-4EDF-A46F-C657A129A38D}" presName="Name21" presStyleCnt="0"/>
      <dgm:spPr/>
      <dgm:t>
        <a:bodyPr/>
        <a:lstStyle/>
        <a:p>
          <a:endParaRPr lang="es-EC"/>
        </a:p>
      </dgm:t>
    </dgm:pt>
    <dgm:pt modelId="{3361796E-05DF-42BE-B5C5-E48C4C35CDCF}" type="pres">
      <dgm:prSet presAssocID="{7DB2296D-4DDF-4EDF-A46F-C657A129A38D}" presName="level2Shape" presStyleLbl="node3" presStyleIdx="2" presStyleCnt="3" custScaleY="137410" custLinFactNeighborY="17037"/>
      <dgm:spPr/>
      <dgm:t>
        <a:bodyPr/>
        <a:lstStyle/>
        <a:p>
          <a:endParaRPr lang="es-EC"/>
        </a:p>
      </dgm:t>
    </dgm:pt>
    <dgm:pt modelId="{F5C5592C-D61A-406D-BC10-442E4B198D1C}" type="pres">
      <dgm:prSet presAssocID="{7DB2296D-4DDF-4EDF-A46F-C657A129A38D}" presName="hierChild3" presStyleCnt="0"/>
      <dgm:spPr/>
      <dgm:t>
        <a:bodyPr/>
        <a:lstStyle/>
        <a:p>
          <a:endParaRPr lang="es-EC"/>
        </a:p>
      </dgm:t>
    </dgm:pt>
    <dgm:pt modelId="{108FF4FF-077F-4C64-82BF-E365CF29A8A3}" type="pres">
      <dgm:prSet presAssocID="{2D9EC61D-EC34-4CC8-AF00-68390FF80BF6}" presName="bgShapesFlow" presStyleCnt="0"/>
      <dgm:spPr/>
      <dgm:t>
        <a:bodyPr/>
        <a:lstStyle/>
        <a:p>
          <a:endParaRPr lang="es-EC"/>
        </a:p>
      </dgm:t>
    </dgm:pt>
  </dgm:ptLst>
  <dgm:cxnLst>
    <dgm:cxn modelId="{5542ACF8-0BA5-4D96-B78B-3E14564A8DA4}" type="presOf" srcId="{2D9EC61D-EC34-4CC8-AF00-68390FF80BF6}" destId="{6E888364-64C5-422D-8C62-C7D3CBE38389}" srcOrd="0" destOrd="0" presId="urn:microsoft.com/office/officeart/2005/8/layout/hierarchy6"/>
    <dgm:cxn modelId="{8CFC55E3-F209-424F-88EA-966957C78433}" type="presOf" srcId="{57BF6CF8-A82A-46B4-BF26-78539B6BA4E4}" destId="{57CB6C9F-1B97-48EA-9822-30D22F9123C1}" srcOrd="0" destOrd="0" presId="urn:microsoft.com/office/officeart/2005/8/layout/hierarchy6"/>
    <dgm:cxn modelId="{69977752-1805-44AD-999E-58C5D9170BB3}" type="presOf" srcId="{032DB996-4E4A-44DB-A2EA-7394176EBF69}" destId="{9D4ABDE1-82B3-40B6-BDF5-C2DC833B7509}" srcOrd="0" destOrd="0" presId="urn:microsoft.com/office/officeart/2005/8/layout/hierarchy6"/>
    <dgm:cxn modelId="{4C4C7CC0-A776-477A-99E3-AD25F5432540}" srcId="{5FE8CE4A-EC0C-4EF2-B4BB-CE6E7A8B5CAA}" destId="{032DB996-4E4A-44DB-A2EA-7394176EBF69}" srcOrd="1" destOrd="0" parTransId="{83AE4FBA-2745-40C9-8FC6-EE0C27D6A91C}" sibTransId="{CC1D1AF7-7B43-48A3-9E24-3746ACD07451}"/>
    <dgm:cxn modelId="{B9B3FF80-BDA4-4535-9BF5-A4B4A6B62D20}" type="presOf" srcId="{1018A495-FF06-46A9-92BD-735966114EF2}" destId="{763DC703-698F-4E13-82B6-D1C31D43AAD7}" srcOrd="0" destOrd="0" presId="urn:microsoft.com/office/officeart/2005/8/layout/hierarchy6"/>
    <dgm:cxn modelId="{134C0E02-D5D3-4795-BBDB-97B5A195CA40}" type="presOf" srcId="{D3DF06E3-9A90-440E-84D8-9F1188290344}" destId="{175F6F82-A250-46E3-95D3-6C731D64A02F}" srcOrd="0" destOrd="0" presId="urn:microsoft.com/office/officeart/2005/8/layout/hierarchy6"/>
    <dgm:cxn modelId="{ED565724-5D02-47A2-A68E-592767697EA8}" type="presOf" srcId="{7DB2296D-4DDF-4EDF-A46F-C657A129A38D}" destId="{3361796E-05DF-42BE-B5C5-E48C4C35CDCF}" srcOrd="0" destOrd="0" presId="urn:microsoft.com/office/officeart/2005/8/layout/hierarchy6"/>
    <dgm:cxn modelId="{286D825B-D887-4AD9-81DF-7EB9D97B677C}" srcId="{9102C5C5-ACDF-4E08-A42B-EC0A04092508}" destId="{A2B20092-9F11-48EE-A604-097775190D6D}" srcOrd="0" destOrd="0" parTransId="{57BF6CF8-A82A-46B4-BF26-78539B6BA4E4}" sibTransId="{28F606E6-1D25-46B5-A211-CB134A2E9F7C}"/>
    <dgm:cxn modelId="{43EAA572-4437-4C78-8CEE-B2B6AA069D3A}" type="presOf" srcId="{F68D59E8-FA3D-469E-B665-9CD29FFA0F80}" destId="{67004152-67C5-48EF-858B-D46DB7E4B54D}" srcOrd="0" destOrd="0" presId="urn:microsoft.com/office/officeart/2005/8/layout/hierarchy6"/>
    <dgm:cxn modelId="{40D62733-7D6D-4BD7-A846-2E58FC3FCE62}" type="presOf" srcId="{5FE8CE4A-EC0C-4EF2-B4BB-CE6E7A8B5CAA}" destId="{C003B045-B91F-4E2F-B4E8-B9EE7505ECB6}" srcOrd="0" destOrd="0" presId="urn:microsoft.com/office/officeart/2005/8/layout/hierarchy6"/>
    <dgm:cxn modelId="{EA44C287-D80E-4C3D-A7B2-FE732D2D5571}" srcId="{5FE8CE4A-EC0C-4EF2-B4BB-CE6E7A8B5CAA}" destId="{9102C5C5-ACDF-4E08-A42B-EC0A04092508}" srcOrd="0" destOrd="0" parTransId="{D3DF06E3-9A90-440E-84D8-9F1188290344}" sibTransId="{B739A6C4-CC01-4E42-8564-D34EE0EBAFDB}"/>
    <dgm:cxn modelId="{68964C6F-5721-4F6B-8BAB-71E094D4C747}" type="presOf" srcId="{83AE4FBA-2745-40C9-8FC6-EE0C27D6A91C}" destId="{F5EF7837-483F-4918-9023-AE35F0CE9451}" srcOrd="0" destOrd="0" presId="urn:microsoft.com/office/officeart/2005/8/layout/hierarchy6"/>
    <dgm:cxn modelId="{22EE85B2-9015-4C55-BBEE-C2CFEF967CC9}" type="presOf" srcId="{2DB1ACD6-F452-467C-B343-A3AE48DA08E4}" destId="{6D199057-E1B6-4C45-A101-09C500F666FC}" srcOrd="0" destOrd="0" presId="urn:microsoft.com/office/officeart/2005/8/layout/hierarchy6"/>
    <dgm:cxn modelId="{A07A39EB-37CF-4984-9274-421ACB4091E1}" type="presOf" srcId="{9102C5C5-ACDF-4E08-A42B-EC0A04092508}" destId="{8040039F-02C4-4DB6-8353-EE4B36F51C92}" srcOrd="0" destOrd="0" presId="urn:microsoft.com/office/officeart/2005/8/layout/hierarchy6"/>
    <dgm:cxn modelId="{D2535743-CBD5-4806-82BE-F5FDFA5895BD}" type="presOf" srcId="{A2B20092-9F11-48EE-A604-097775190D6D}" destId="{609F2BFE-EB57-45A1-8C74-B734612EA116}" srcOrd="0" destOrd="0" presId="urn:microsoft.com/office/officeart/2005/8/layout/hierarchy6"/>
    <dgm:cxn modelId="{6BDE1AA6-A262-439D-BD40-B3A5604D4029}" srcId="{9102C5C5-ACDF-4E08-A42B-EC0A04092508}" destId="{2DB1ACD6-F452-467C-B343-A3AE48DA08E4}" srcOrd="1" destOrd="0" parTransId="{F68D59E8-FA3D-469E-B665-9CD29FFA0F80}" sibTransId="{EAF8EF78-1A7C-4AE8-8F62-7C611DB08C7D}"/>
    <dgm:cxn modelId="{5A7C6D4C-DE64-4781-B1E4-A60A2C74599E}" srcId="{2D9EC61D-EC34-4CC8-AF00-68390FF80BF6}" destId="{5FE8CE4A-EC0C-4EF2-B4BB-CE6E7A8B5CAA}" srcOrd="0" destOrd="0" parTransId="{1C8B77FE-6E0B-47DC-A141-C2F243166A4A}" sibTransId="{065B86CE-E69F-461B-945E-829306ADB34C}"/>
    <dgm:cxn modelId="{3B60C564-8AF2-45E0-B09E-0A1D72649408}" srcId="{032DB996-4E4A-44DB-A2EA-7394176EBF69}" destId="{7DB2296D-4DDF-4EDF-A46F-C657A129A38D}" srcOrd="0" destOrd="0" parTransId="{1018A495-FF06-46A9-92BD-735966114EF2}" sibTransId="{EAD45E3E-8BBA-42A4-A793-EDACE7466BF3}"/>
    <dgm:cxn modelId="{E99BD84D-B002-4E84-BF2F-325D9457041A}" type="presParOf" srcId="{6E888364-64C5-422D-8C62-C7D3CBE38389}" destId="{F84ACA7C-4933-49BF-9ECA-8EB55B4BB665}" srcOrd="0" destOrd="0" presId="urn:microsoft.com/office/officeart/2005/8/layout/hierarchy6"/>
    <dgm:cxn modelId="{180BA974-6A20-488B-9227-BCB23A48385E}" type="presParOf" srcId="{F84ACA7C-4933-49BF-9ECA-8EB55B4BB665}" destId="{12365B11-FFF8-41F5-83E2-2E153DC3A65C}" srcOrd="0" destOrd="0" presId="urn:microsoft.com/office/officeart/2005/8/layout/hierarchy6"/>
    <dgm:cxn modelId="{702175E5-339F-49E0-ABFF-C9FCA8410520}" type="presParOf" srcId="{12365B11-FFF8-41F5-83E2-2E153DC3A65C}" destId="{130F3D0C-81F8-48D1-9B7F-E41C9C9114CC}" srcOrd="0" destOrd="0" presId="urn:microsoft.com/office/officeart/2005/8/layout/hierarchy6"/>
    <dgm:cxn modelId="{AB89AD77-7992-420C-BE03-C4A22466AC88}" type="presParOf" srcId="{130F3D0C-81F8-48D1-9B7F-E41C9C9114CC}" destId="{C003B045-B91F-4E2F-B4E8-B9EE7505ECB6}" srcOrd="0" destOrd="0" presId="urn:microsoft.com/office/officeart/2005/8/layout/hierarchy6"/>
    <dgm:cxn modelId="{A598A02E-87D0-4737-8324-F728BE4DCBE3}" type="presParOf" srcId="{130F3D0C-81F8-48D1-9B7F-E41C9C9114CC}" destId="{4130B681-4571-4380-842A-94BBBAFB8451}" srcOrd="1" destOrd="0" presId="urn:microsoft.com/office/officeart/2005/8/layout/hierarchy6"/>
    <dgm:cxn modelId="{F900B9A2-53BE-4F3A-91DB-44BA016A6211}" type="presParOf" srcId="{4130B681-4571-4380-842A-94BBBAFB8451}" destId="{175F6F82-A250-46E3-95D3-6C731D64A02F}" srcOrd="0" destOrd="0" presId="urn:microsoft.com/office/officeart/2005/8/layout/hierarchy6"/>
    <dgm:cxn modelId="{26385DC7-D3BD-4D5E-BC68-F99B988F1B36}" type="presParOf" srcId="{4130B681-4571-4380-842A-94BBBAFB8451}" destId="{78D7C7DA-8764-42CF-896B-56CF8DECC806}" srcOrd="1" destOrd="0" presId="urn:microsoft.com/office/officeart/2005/8/layout/hierarchy6"/>
    <dgm:cxn modelId="{CFDB83C7-C7C2-4A10-94B3-7AFBB5561055}" type="presParOf" srcId="{78D7C7DA-8764-42CF-896B-56CF8DECC806}" destId="{8040039F-02C4-4DB6-8353-EE4B36F51C92}" srcOrd="0" destOrd="0" presId="urn:microsoft.com/office/officeart/2005/8/layout/hierarchy6"/>
    <dgm:cxn modelId="{30AC54FF-1299-4BBA-B2DD-80EB690572BC}" type="presParOf" srcId="{78D7C7DA-8764-42CF-896B-56CF8DECC806}" destId="{2A73D864-C3F0-484C-BE7C-91E58BA23EAA}" srcOrd="1" destOrd="0" presId="urn:microsoft.com/office/officeart/2005/8/layout/hierarchy6"/>
    <dgm:cxn modelId="{1164E1A5-87E4-4134-9647-8F2F713315D0}" type="presParOf" srcId="{2A73D864-C3F0-484C-BE7C-91E58BA23EAA}" destId="{57CB6C9F-1B97-48EA-9822-30D22F9123C1}" srcOrd="0" destOrd="0" presId="urn:microsoft.com/office/officeart/2005/8/layout/hierarchy6"/>
    <dgm:cxn modelId="{D2D71961-C21B-4656-BF9A-2C7117FF5805}" type="presParOf" srcId="{2A73D864-C3F0-484C-BE7C-91E58BA23EAA}" destId="{99C34FFE-1718-4DFE-AAD3-3DDD3DE5B115}" srcOrd="1" destOrd="0" presId="urn:microsoft.com/office/officeart/2005/8/layout/hierarchy6"/>
    <dgm:cxn modelId="{071BE2C0-B89D-493C-A141-9F6D6F44EDC8}" type="presParOf" srcId="{99C34FFE-1718-4DFE-AAD3-3DDD3DE5B115}" destId="{609F2BFE-EB57-45A1-8C74-B734612EA116}" srcOrd="0" destOrd="0" presId="urn:microsoft.com/office/officeart/2005/8/layout/hierarchy6"/>
    <dgm:cxn modelId="{9EC5D545-58DB-4837-AC47-ABB30236A122}" type="presParOf" srcId="{99C34FFE-1718-4DFE-AAD3-3DDD3DE5B115}" destId="{92DF82B2-3FAC-413A-BEBE-56818BC0E1F5}" srcOrd="1" destOrd="0" presId="urn:microsoft.com/office/officeart/2005/8/layout/hierarchy6"/>
    <dgm:cxn modelId="{C83AD401-A758-4D08-AAF7-6C2B4CB1D4BA}" type="presParOf" srcId="{2A73D864-C3F0-484C-BE7C-91E58BA23EAA}" destId="{67004152-67C5-48EF-858B-D46DB7E4B54D}" srcOrd="2" destOrd="0" presId="urn:microsoft.com/office/officeart/2005/8/layout/hierarchy6"/>
    <dgm:cxn modelId="{C9249AEA-0E89-4B52-B4BD-6F8DF544EA7C}" type="presParOf" srcId="{2A73D864-C3F0-484C-BE7C-91E58BA23EAA}" destId="{02BCC76C-ACB1-4B58-8008-2683DFA87165}" srcOrd="3" destOrd="0" presId="urn:microsoft.com/office/officeart/2005/8/layout/hierarchy6"/>
    <dgm:cxn modelId="{C1F14868-4192-41B4-9419-42F51A820ADF}" type="presParOf" srcId="{02BCC76C-ACB1-4B58-8008-2683DFA87165}" destId="{6D199057-E1B6-4C45-A101-09C500F666FC}" srcOrd="0" destOrd="0" presId="urn:microsoft.com/office/officeart/2005/8/layout/hierarchy6"/>
    <dgm:cxn modelId="{E4883E78-6081-41F3-B622-C7CAB329AEEC}" type="presParOf" srcId="{02BCC76C-ACB1-4B58-8008-2683DFA87165}" destId="{4B035DF4-DFE7-436B-97BA-F5CD8A581240}" srcOrd="1" destOrd="0" presId="urn:microsoft.com/office/officeart/2005/8/layout/hierarchy6"/>
    <dgm:cxn modelId="{D796A08E-AA06-4B4B-A64B-5D7BF06CB204}" type="presParOf" srcId="{4130B681-4571-4380-842A-94BBBAFB8451}" destId="{F5EF7837-483F-4918-9023-AE35F0CE9451}" srcOrd="2" destOrd="0" presId="urn:microsoft.com/office/officeart/2005/8/layout/hierarchy6"/>
    <dgm:cxn modelId="{43B34985-E693-4245-B977-524619C565FB}" type="presParOf" srcId="{4130B681-4571-4380-842A-94BBBAFB8451}" destId="{EE9713FD-522D-4142-A3EB-DECF120BB1A2}" srcOrd="3" destOrd="0" presId="urn:microsoft.com/office/officeart/2005/8/layout/hierarchy6"/>
    <dgm:cxn modelId="{ED0D0901-80A4-4EB8-BE2D-6DE844B67514}" type="presParOf" srcId="{EE9713FD-522D-4142-A3EB-DECF120BB1A2}" destId="{9D4ABDE1-82B3-40B6-BDF5-C2DC833B7509}" srcOrd="0" destOrd="0" presId="urn:microsoft.com/office/officeart/2005/8/layout/hierarchy6"/>
    <dgm:cxn modelId="{80BC88BF-6014-4908-AEA7-A98ED95E0C87}" type="presParOf" srcId="{EE9713FD-522D-4142-A3EB-DECF120BB1A2}" destId="{0A76408D-9939-4411-B098-A33D666EE00F}" srcOrd="1" destOrd="0" presId="urn:microsoft.com/office/officeart/2005/8/layout/hierarchy6"/>
    <dgm:cxn modelId="{A43EF17C-36B1-4FC4-8956-1B1B3170CE78}" type="presParOf" srcId="{0A76408D-9939-4411-B098-A33D666EE00F}" destId="{763DC703-698F-4E13-82B6-D1C31D43AAD7}" srcOrd="0" destOrd="0" presId="urn:microsoft.com/office/officeart/2005/8/layout/hierarchy6"/>
    <dgm:cxn modelId="{EAFB7430-2F4C-4DD7-9BF6-D1A82C6D8BB5}" type="presParOf" srcId="{0A76408D-9939-4411-B098-A33D666EE00F}" destId="{466A7B9A-D254-4529-AA9A-C7BD7942A18D}" srcOrd="1" destOrd="0" presId="urn:microsoft.com/office/officeart/2005/8/layout/hierarchy6"/>
    <dgm:cxn modelId="{B775A16B-3FE1-431F-A7DB-D17D48EE887A}" type="presParOf" srcId="{466A7B9A-D254-4529-AA9A-C7BD7942A18D}" destId="{3361796E-05DF-42BE-B5C5-E48C4C35CDCF}" srcOrd="0" destOrd="0" presId="urn:microsoft.com/office/officeart/2005/8/layout/hierarchy6"/>
    <dgm:cxn modelId="{D19305A7-C682-4587-9909-434E2360D5D5}" type="presParOf" srcId="{466A7B9A-D254-4529-AA9A-C7BD7942A18D}" destId="{F5C5592C-D61A-406D-BC10-442E4B198D1C}" srcOrd="1" destOrd="0" presId="urn:microsoft.com/office/officeart/2005/8/layout/hierarchy6"/>
    <dgm:cxn modelId="{2BFBD2D4-E6B2-4461-B4B0-60C2A418765F}" type="presParOf" srcId="{6E888364-64C5-422D-8C62-C7D3CBE38389}" destId="{108FF4FF-077F-4C64-82BF-E365CF29A8A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DD65950-5859-432A-8D9E-3C01C0226283}" type="doc">
      <dgm:prSet loTypeId="urn:microsoft.com/office/officeart/2005/8/layout/hierarchy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760B8D7-71A2-4F07-8481-A9E7CF8A57E6}">
      <dgm:prSet phldrT="[Text]"/>
      <dgm:spPr/>
      <dgm:t>
        <a:bodyPr/>
        <a:lstStyle/>
        <a:p>
          <a:r>
            <a:rPr lang="es-EC" dirty="0" smtClean="0"/>
            <a:t>Comunicación, escucha activa</a:t>
          </a:r>
          <a:endParaRPr lang="es-EC" dirty="0"/>
        </a:p>
      </dgm:t>
    </dgm:pt>
    <dgm:pt modelId="{D304C21C-0F80-4ED8-84C8-F00366856AAA}" type="parTrans" cxnId="{9A276B5C-B047-4A38-B465-4C44430F1D73}">
      <dgm:prSet/>
      <dgm:spPr/>
      <dgm:t>
        <a:bodyPr/>
        <a:lstStyle/>
        <a:p>
          <a:endParaRPr lang="es-EC"/>
        </a:p>
      </dgm:t>
    </dgm:pt>
    <dgm:pt modelId="{6AA095D7-2313-4A88-A9C9-FC3B19781896}" type="sibTrans" cxnId="{9A276B5C-B047-4A38-B465-4C44430F1D73}">
      <dgm:prSet/>
      <dgm:spPr/>
      <dgm:t>
        <a:bodyPr/>
        <a:lstStyle/>
        <a:p>
          <a:endParaRPr lang="es-EC"/>
        </a:p>
      </dgm:t>
    </dgm:pt>
    <dgm:pt modelId="{A84C11E4-BF28-47BD-A00A-997739B4D7B7}">
      <dgm:prSet phldrT="[Text]"/>
      <dgm:spPr/>
      <dgm:t>
        <a:bodyPr/>
        <a:lstStyle/>
        <a:p>
          <a:pPr algn="l"/>
          <a:r>
            <a:rPr lang="es-EC" dirty="0" smtClean="0"/>
            <a:t>Escucha activa</a:t>
          </a:r>
          <a:br>
            <a:rPr lang="es-EC" dirty="0" smtClean="0"/>
          </a:br>
          <a:r>
            <a:rPr lang="es-EC" dirty="0" smtClean="0"/>
            <a:t>Preguntas potentes Comunicación directa</a:t>
          </a:r>
          <a:endParaRPr lang="es-EC" dirty="0"/>
        </a:p>
      </dgm:t>
    </dgm:pt>
    <dgm:pt modelId="{D365AAF6-94A0-4CC9-986D-A3B215E5019B}" type="parTrans" cxnId="{EF29C126-9D0E-4152-B821-655EDEB91240}">
      <dgm:prSet/>
      <dgm:spPr/>
      <dgm:t>
        <a:bodyPr/>
        <a:lstStyle/>
        <a:p>
          <a:endParaRPr lang="es-EC"/>
        </a:p>
      </dgm:t>
    </dgm:pt>
    <dgm:pt modelId="{40DE51D1-FCE9-41F1-B324-38B5B2B79A2D}" type="sibTrans" cxnId="{EF29C126-9D0E-4152-B821-655EDEB91240}">
      <dgm:prSet/>
      <dgm:spPr/>
      <dgm:t>
        <a:bodyPr/>
        <a:lstStyle/>
        <a:p>
          <a:endParaRPr lang="es-EC"/>
        </a:p>
      </dgm:t>
    </dgm:pt>
    <dgm:pt modelId="{5DD7FB20-6693-4D4D-8BAD-66C190C857B6}">
      <dgm:prSet phldrT="[Text]"/>
      <dgm:spPr/>
      <dgm:t>
        <a:bodyPr/>
        <a:lstStyle/>
        <a:p>
          <a:pPr algn="ctr"/>
          <a:r>
            <a:rPr lang="es-EC" dirty="0" smtClean="0"/>
            <a:t>Segundo Taller</a:t>
          </a:r>
          <a:endParaRPr lang="es-EC" dirty="0"/>
        </a:p>
      </dgm:t>
    </dgm:pt>
    <dgm:pt modelId="{20A7F75C-16C8-460A-8E98-8BC7C85403BE}" type="parTrans" cxnId="{DD4521A6-6B7B-4C27-9DE0-0A73B7BE57B6}">
      <dgm:prSet/>
      <dgm:spPr/>
      <dgm:t>
        <a:bodyPr/>
        <a:lstStyle/>
        <a:p>
          <a:endParaRPr lang="es-EC"/>
        </a:p>
      </dgm:t>
    </dgm:pt>
    <dgm:pt modelId="{60FE0B34-D1EB-4C46-8742-4A3713B19AA7}" type="sibTrans" cxnId="{DD4521A6-6B7B-4C27-9DE0-0A73B7BE57B6}">
      <dgm:prSet/>
      <dgm:spPr/>
      <dgm:t>
        <a:bodyPr/>
        <a:lstStyle/>
        <a:p>
          <a:endParaRPr lang="es-EC"/>
        </a:p>
      </dgm:t>
    </dgm:pt>
    <dgm:pt modelId="{9FC36C22-F423-454E-8241-DBB5219ECF10}">
      <dgm:prSet phldrT="[Text]"/>
      <dgm:spPr/>
      <dgm:t>
        <a:bodyPr/>
        <a:lstStyle/>
        <a:p>
          <a:pPr algn="ctr"/>
          <a:r>
            <a:rPr lang="es-EC" dirty="0" smtClean="0"/>
            <a:t>Sesión Practica: Posiciones defensivas</a:t>
          </a:r>
          <a:endParaRPr lang="es-EC" dirty="0"/>
        </a:p>
      </dgm:t>
    </dgm:pt>
    <dgm:pt modelId="{56F29E17-51DB-46A9-A84A-A1DEB1676B9C}" type="parTrans" cxnId="{70CFFECB-0968-42E2-9CBA-046F87273B60}">
      <dgm:prSet/>
      <dgm:spPr/>
      <dgm:t>
        <a:bodyPr/>
        <a:lstStyle/>
        <a:p>
          <a:endParaRPr lang="es-EC"/>
        </a:p>
      </dgm:t>
    </dgm:pt>
    <dgm:pt modelId="{CD3A15A4-3CE6-4571-9D9E-2548998B239F}" type="sibTrans" cxnId="{70CFFECB-0968-42E2-9CBA-046F87273B60}">
      <dgm:prSet/>
      <dgm:spPr/>
      <dgm:t>
        <a:bodyPr/>
        <a:lstStyle/>
        <a:p>
          <a:endParaRPr lang="es-EC"/>
        </a:p>
      </dgm:t>
    </dgm:pt>
    <dgm:pt modelId="{88BE9FDA-7EEF-4A86-81D1-7C3DC45747F7}">
      <dgm:prSet phldrT="[Text]"/>
      <dgm:spPr/>
      <dgm:t>
        <a:bodyPr/>
        <a:lstStyle/>
        <a:p>
          <a:pPr algn="ctr"/>
          <a:r>
            <a:rPr lang="es-EC" dirty="0" smtClean="0"/>
            <a:t>Especial atención a la escucha activa</a:t>
          </a:r>
          <a:endParaRPr lang="es-EC" dirty="0"/>
        </a:p>
      </dgm:t>
    </dgm:pt>
    <dgm:pt modelId="{E610BF2E-15B5-4604-9E74-7C42807C28C8}" type="parTrans" cxnId="{29C1E952-D809-4A08-9897-AB332D16832F}">
      <dgm:prSet/>
      <dgm:spPr/>
      <dgm:t>
        <a:bodyPr/>
        <a:lstStyle/>
        <a:p>
          <a:endParaRPr lang="es-EC"/>
        </a:p>
      </dgm:t>
    </dgm:pt>
    <dgm:pt modelId="{50FEC587-1CA3-4131-A253-24B26074437B}" type="sibTrans" cxnId="{29C1E952-D809-4A08-9897-AB332D16832F}">
      <dgm:prSet/>
      <dgm:spPr/>
      <dgm:t>
        <a:bodyPr/>
        <a:lstStyle/>
        <a:p>
          <a:endParaRPr lang="es-EC"/>
        </a:p>
      </dgm:t>
    </dgm:pt>
    <dgm:pt modelId="{03B671DF-E1B2-4C2C-ACD4-D1832E13332E}">
      <dgm:prSet phldrT="[Text]"/>
      <dgm:spPr/>
      <dgm:t>
        <a:bodyPr/>
        <a:lstStyle/>
        <a:p>
          <a:pPr algn="ctr"/>
          <a:r>
            <a:rPr lang="es-EC" dirty="0" smtClean="0"/>
            <a:t>Apoyo, motivación y seguimiento del plan de acción buscando la comunicación bidireccional</a:t>
          </a:r>
          <a:endParaRPr lang="es-EC" dirty="0"/>
        </a:p>
      </dgm:t>
    </dgm:pt>
    <dgm:pt modelId="{2A3E6AC2-950B-4FA9-93C8-9B47E9527B7B}" type="parTrans" cxnId="{FEE481E2-6D57-47AF-94F1-82B6315048F8}">
      <dgm:prSet/>
      <dgm:spPr/>
      <dgm:t>
        <a:bodyPr/>
        <a:lstStyle/>
        <a:p>
          <a:endParaRPr lang="es-EC"/>
        </a:p>
      </dgm:t>
    </dgm:pt>
    <dgm:pt modelId="{3F3EF906-A6C2-4434-9392-F3768D9B37AA}" type="sibTrans" cxnId="{FEE481E2-6D57-47AF-94F1-82B6315048F8}">
      <dgm:prSet/>
      <dgm:spPr/>
      <dgm:t>
        <a:bodyPr/>
        <a:lstStyle/>
        <a:p>
          <a:endParaRPr lang="es-EC"/>
        </a:p>
      </dgm:t>
    </dgm:pt>
    <dgm:pt modelId="{6FBAB195-F481-4782-B4E7-05A613F8AC77}">
      <dgm:prSet phldrT="[Text]"/>
      <dgm:spPr/>
      <dgm:t>
        <a:bodyPr/>
        <a:lstStyle/>
        <a:p>
          <a:pPr algn="ctr"/>
          <a:r>
            <a:rPr lang="es-EC" dirty="0" smtClean="0"/>
            <a:t>conocimiento y reconocimiento humano de sus subordinados priorizando el bienestar del talento humano</a:t>
          </a:r>
          <a:endParaRPr lang="es-EC" dirty="0"/>
        </a:p>
      </dgm:t>
    </dgm:pt>
    <dgm:pt modelId="{0AD1CE62-A129-4E76-BAC6-1D97D45C80D2}" type="parTrans" cxnId="{1AFCF86D-066C-44E2-8743-0BA2296C2838}">
      <dgm:prSet/>
      <dgm:spPr/>
      <dgm:t>
        <a:bodyPr/>
        <a:lstStyle/>
        <a:p>
          <a:endParaRPr lang="es-EC"/>
        </a:p>
      </dgm:t>
    </dgm:pt>
    <dgm:pt modelId="{7936C4F3-9421-415B-B8A9-8FECF6F57995}" type="sibTrans" cxnId="{1AFCF86D-066C-44E2-8743-0BA2296C2838}">
      <dgm:prSet/>
      <dgm:spPr/>
      <dgm:t>
        <a:bodyPr/>
        <a:lstStyle/>
        <a:p>
          <a:endParaRPr lang="es-EC"/>
        </a:p>
      </dgm:t>
    </dgm:pt>
    <dgm:pt modelId="{57AC6AC7-C0F0-4B87-AA28-824D03D137B9}" type="pres">
      <dgm:prSet presAssocID="{5DD65950-5859-432A-8D9E-3C01C02262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1442DC9-3959-443D-9BB9-BC0967747DB6}" type="pres">
      <dgm:prSet presAssocID="{8760B8D7-71A2-4F07-8481-A9E7CF8A57E6}" presName="hierRoot1" presStyleCnt="0"/>
      <dgm:spPr/>
      <dgm:t>
        <a:bodyPr/>
        <a:lstStyle/>
        <a:p>
          <a:endParaRPr lang="es-EC"/>
        </a:p>
      </dgm:t>
    </dgm:pt>
    <dgm:pt modelId="{C74A6748-C48B-45E4-9241-97C59EE202BB}" type="pres">
      <dgm:prSet presAssocID="{8760B8D7-71A2-4F07-8481-A9E7CF8A57E6}" presName="composite" presStyleCnt="0"/>
      <dgm:spPr/>
      <dgm:t>
        <a:bodyPr/>
        <a:lstStyle/>
        <a:p>
          <a:endParaRPr lang="es-EC"/>
        </a:p>
      </dgm:t>
    </dgm:pt>
    <dgm:pt modelId="{54BB3A71-B651-4050-A54D-3266AFABC2EC}" type="pres">
      <dgm:prSet presAssocID="{8760B8D7-71A2-4F07-8481-A9E7CF8A57E6}" presName="background" presStyleLbl="node0" presStyleIdx="0" presStyleCnt="1"/>
      <dgm:spPr/>
      <dgm:t>
        <a:bodyPr/>
        <a:lstStyle/>
        <a:p>
          <a:endParaRPr lang="es-EC"/>
        </a:p>
      </dgm:t>
    </dgm:pt>
    <dgm:pt modelId="{7C891F73-BA40-4233-95DF-1E0952F266E2}" type="pres">
      <dgm:prSet presAssocID="{8760B8D7-71A2-4F07-8481-A9E7CF8A57E6}" presName="text" presStyleLbl="fgAcc0" presStyleIdx="0" presStyleCnt="1" custScaleY="60027" custLinFactNeighborX="3545" custLinFactNeighborY="62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B1CBA9-E5DC-4E39-ACDE-11C81A7E7275}" type="pres">
      <dgm:prSet presAssocID="{8760B8D7-71A2-4F07-8481-A9E7CF8A57E6}" presName="hierChild2" presStyleCnt="0"/>
      <dgm:spPr/>
      <dgm:t>
        <a:bodyPr/>
        <a:lstStyle/>
        <a:p>
          <a:endParaRPr lang="es-EC"/>
        </a:p>
      </dgm:t>
    </dgm:pt>
    <dgm:pt modelId="{0C0B3059-44D6-42CA-9E4B-95B0BEA09BDE}" type="pres">
      <dgm:prSet presAssocID="{D365AAF6-94A0-4CC9-986D-A3B215E5019B}" presName="Name10" presStyleLbl="parChTrans1D2" presStyleIdx="0" presStyleCnt="1"/>
      <dgm:spPr/>
      <dgm:t>
        <a:bodyPr/>
        <a:lstStyle/>
        <a:p>
          <a:endParaRPr lang="es-EC"/>
        </a:p>
      </dgm:t>
    </dgm:pt>
    <dgm:pt modelId="{87CE2E08-C069-478B-88FC-B7930C77C230}" type="pres">
      <dgm:prSet presAssocID="{A84C11E4-BF28-47BD-A00A-997739B4D7B7}" presName="hierRoot2" presStyleCnt="0"/>
      <dgm:spPr/>
      <dgm:t>
        <a:bodyPr/>
        <a:lstStyle/>
        <a:p>
          <a:endParaRPr lang="es-EC"/>
        </a:p>
      </dgm:t>
    </dgm:pt>
    <dgm:pt modelId="{DE0C0517-EE85-4514-8B68-BB84DC296016}" type="pres">
      <dgm:prSet presAssocID="{A84C11E4-BF28-47BD-A00A-997739B4D7B7}" presName="composite2" presStyleCnt="0"/>
      <dgm:spPr/>
      <dgm:t>
        <a:bodyPr/>
        <a:lstStyle/>
        <a:p>
          <a:endParaRPr lang="es-EC"/>
        </a:p>
      </dgm:t>
    </dgm:pt>
    <dgm:pt modelId="{8484F8DA-3FE2-4D30-9125-E985DC35B7AF}" type="pres">
      <dgm:prSet presAssocID="{A84C11E4-BF28-47BD-A00A-997739B4D7B7}" presName="background2" presStyleLbl="node2" presStyleIdx="0" presStyleCnt="1"/>
      <dgm:spPr/>
      <dgm:t>
        <a:bodyPr/>
        <a:lstStyle/>
        <a:p>
          <a:endParaRPr lang="es-EC"/>
        </a:p>
      </dgm:t>
    </dgm:pt>
    <dgm:pt modelId="{3B275461-64AD-435A-BE85-41398479AAFA}" type="pres">
      <dgm:prSet presAssocID="{A84C11E4-BF28-47BD-A00A-997739B4D7B7}" presName="text2" presStyleLbl="fgAcc2" presStyleIdx="0" presStyleCnt="1" custLinFactNeighborX="6716" custLinFactNeighborY="-47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CC596E-53A1-416F-A9A5-03DEA9A7C6B7}" type="pres">
      <dgm:prSet presAssocID="{A84C11E4-BF28-47BD-A00A-997739B4D7B7}" presName="hierChild3" presStyleCnt="0"/>
      <dgm:spPr/>
      <dgm:t>
        <a:bodyPr/>
        <a:lstStyle/>
        <a:p>
          <a:endParaRPr lang="es-EC"/>
        </a:p>
      </dgm:t>
    </dgm:pt>
    <dgm:pt modelId="{3C0CBB46-B2D7-4CFD-BF94-B26092ED57D8}" type="pres">
      <dgm:prSet presAssocID="{20A7F75C-16C8-460A-8E98-8BC7C85403BE}" presName="Name17" presStyleLbl="parChTrans1D3" presStyleIdx="0" presStyleCnt="2"/>
      <dgm:spPr/>
      <dgm:t>
        <a:bodyPr/>
        <a:lstStyle/>
        <a:p>
          <a:endParaRPr lang="es-EC"/>
        </a:p>
      </dgm:t>
    </dgm:pt>
    <dgm:pt modelId="{A66BE374-4B9F-4DC7-9021-A17B3AB1906D}" type="pres">
      <dgm:prSet presAssocID="{5DD7FB20-6693-4D4D-8BAD-66C190C857B6}" presName="hierRoot3" presStyleCnt="0"/>
      <dgm:spPr/>
      <dgm:t>
        <a:bodyPr/>
        <a:lstStyle/>
        <a:p>
          <a:endParaRPr lang="es-EC"/>
        </a:p>
      </dgm:t>
    </dgm:pt>
    <dgm:pt modelId="{8389A594-6A0E-4975-834C-D5FBAF6EF3AD}" type="pres">
      <dgm:prSet presAssocID="{5DD7FB20-6693-4D4D-8BAD-66C190C857B6}" presName="composite3" presStyleCnt="0"/>
      <dgm:spPr/>
      <dgm:t>
        <a:bodyPr/>
        <a:lstStyle/>
        <a:p>
          <a:endParaRPr lang="es-EC"/>
        </a:p>
      </dgm:t>
    </dgm:pt>
    <dgm:pt modelId="{26C524BA-8208-4979-8D2F-10D761B51439}" type="pres">
      <dgm:prSet presAssocID="{5DD7FB20-6693-4D4D-8BAD-66C190C857B6}" presName="background3" presStyleLbl="node3" presStyleIdx="0" presStyleCnt="2"/>
      <dgm:spPr/>
      <dgm:t>
        <a:bodyPr/>
        <a:lstStyle/>
        <a:p>
          <a:endParaRPr lang="es-EC"/>
        </a:p>
      </dgm:t>
    </dgm:pt>
    <dgm:pt modelId="{F3ACA425-E3D4-4758-BB02-5A185EC7F4D6}" type="pres">
      <dgm:prSet presAssocID="{5DD7FB20-6693-4D4D-8BAD-66C190C857B6}" presName="text3" presStyleLbl="fgAcc3" presStyleIdx="0" presStyleCnt="2" custScaleY="61359" custLinFactNeighborX="-14117" custLinFactNeighborY="-305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1FE25B6-7196-4FD2-9219-00C99AD8C358}" type="pres">
      <dgm:prSet presAssocID="{5DD7FB20-6693-4D4D-8BAD-66C190C857B6}" presName="hierChild4" presStyleCnt="0"/>
      <dgm:spPr/>
      <dgm:t>
        <a:bodyPr/>
        <a:lstStyle/>
        <a:p>
          <a:endParaRPr lang="es-EC"/>
        </a:p>
      </dgm:t>
    </dgm:pt>
    <dgm:pt modelId="{4B263DE6-2346-4642-8D37-D6C9DF429661}" type="pres">
      <dgm:prSet presAssocID="{E610BF2E-15B5-4604-9E74-7C42807C28C8}" presName="Name23" presStyleLbl="parChTrans1D4" presStyleIdx="0" presStyleCnt="3"/>
      <dgm:spPr/>
      <dgm:t>
        <a:bodyPr/>
        <a:lstStyle/>
        <a:p>
          <a:endParaRPr lang="es-EC"/>
        </a:p>
      </dgm:t>
    </dgm:pt>
    <dgm:pt modelId="{EF9379B2-6FAC-40D9-B49B-8211FCCB5D50}" type="pres">
      <dgm:prSet presAssocID="{88BE9FDA-7EEF-4A86-81D1-7C3DC45747F7}" presName="hierRoot4" presStyleCnt="0"/>
      <dgm:spPr/>
      <dgm:t>
        <a:bodyPr/>
        <a:lstStyle/>
        <a:p>
          <a:endParaRPr lang="es-EC"/>
        </a:p>
      </dgm:t>
    </dgm:pt>
    <dgm:pt modelId="{EF7CF50E-54D9-472F-BC15-301A75C37549}" type="pres">
      <dgm:prSet presAssocID="{88BE9FDA-7EEF-4A86-81D1-7C3DC45747F7}" presName="composite4" presStyleCnt="0"/>
      <dgm:spPr/>
      <dgm:t>
        <a:bodyPr/>
        <a:lstStyle/>
        <a:p>
          <a:endParaRPr lang="es-EC"/>
        </a:p>
      </dgm:t>
    </dgm:pt>
    <dgm:pt modelId="{537082AD-B609-4E1F-BE46-2DDDF3AD1D0C}" type="pres">
      <dgm:prSet presAssocID="{88BE9FDA-7EEF-4A86-81D1-7C3DC45747F7}" presName="background4" presStyleLbl="node4" presStyleIdx="0" presStyleCnt="3"/>
      <dgm:spPr/>
      <dgm:t>
        <a:bodyPr/>
        <a:lstStyle/>
        <a:p>
          <a:endParaRPr lang="es-EC"/>
        </a:p>
      </dgm:t>
    </dgm:pt>
    <dgm:pt modelId="{60D7AA0A-24DD-4E6F-B3D5-459D24925235}" type="pres">
      <dgm:prSet presAssocID="{88BE9FDA-7EEF-4A86-81D1-7C3DC45747F7}" presName="text4" presStyleLbl="fgAcc4" presStyleIdx="0" presStyleCnt="3" custLinFactNeighborX="-12624" custLinFactNeighborY="-178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2250483-2B3B-41C1-BEAA-53AA2FBACE5C}" type="pres">
      <dgm:prSet presAssocID="{88BE9FDA-7EEF-4A86-81D1-7C3DC45747F7}" presName="hierChild5" presStyleCnt="0"/>
      <dgm:spPr/>
      <dgm:t>
        <a:bodyPr/>
        <a:lstStyle/>
        <a:p>
          <a:endParaRPr lang="es-EC"/>
        </a:p>
      </dgm:t>
    </dgm:pt>
    <dgm:pt modelId="{7C6DB2BD-D7DF-486D-8FF4-F1BA49B1754F}" type="pres">
      <dgm:prSet presAssocID="{56F29E17-51DB-46A9-A84A-A1DEB1676B9C}" presName="Name17" presStyleLbl="parChTrans1D3" presStyleIdx="1" presStyleCnt="2"/>
      <dgm:spPr/>
      <dgm:t>
        <a:bodyPr/>
        <a:lstStyle/>
        <a:p>
          <a:endParaRPr lang="es-EC"/>
        </a:p>
      </dgm:t>
    </dgm:pt>
    <dgm:pt modelId="{2205B4E5-E3B5-4DA2-9EAC-04F0209F0460}" type="pres">
      <dgm:prSet presAssocID="{9FC36C22-F423-454E-8241-DBB5219ECF10}" presName="hierRoot3" presStyleCnt="0"/>
      <dgm:spPr/>
      <dgm:t>
        <a:bodyPr/>
        <a:lstStyle/>
        <a:p>
          <a:endParaRPr lang="es-EC"/>
        </a:p>
      </dgm:t>
    </dgm:pt>
    <dgm:pt modelId="{B6143409-F679-409D-85B2-D9162F57002C}" type="pres">
      <dgm:prSet presAssocID="{9FC36C22-F423-454E-8241-DBB5219ECF10}" presName="composite3" presStyleCnt="0"/>
      <dgm:spPr/>
      <dgm:t>
        <a:bodyPr/>
        <a:lstStyle/>
        <a:p>
          <a:endParaRPr lang="es-EC"/>
        </a:p>
      </dgm:t>
    </dgm:pt>
    <dgm:pt modelId="{293D510F-309F-4354-A095-61D056166750}" type="pres">
      <dgm:prSet presAssocID="{9FC36C22-F423-454E-8241-DBB5219ECF10}" presName="background3" presStyleLbl="node3" presStyleIdx="1" presStyleCnt="2"/>
      <dgm:spPr/>
      <dgm:t>
        <a:bodyPr/>
        <a:lstStyle/>
        <a:p>
          <a:endParaRPr lang="es-EC"/>
        </a:p>
      </dgm:t>
    </dgm:pt>
    <dgm:pt modelId="{65370F41-3EF4-4200-8C23-C32017A53251}" type="pres">
      <dgm:prSet presAssocID="{9FC36C22-F423-454E-8241-DBB5219ECF10}" presName="text3" presStyleLbl="fgAcc3" presStyleIdx="1" presStyleCnt="2" custScaleY="61359" custLinFactNeighborX="35572" custLinFactNeighborY="-3554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3999BF-B720-4274-B580-BE1FA6BA6130}" type="pres">
      <dgm:prSet presAssocID="{9FC36C22-F423-454E-8241-DBB5219ECF10}" presName="hierChild4" presStyleCnt="0"/>
      <dgm:spPr/>
      <dgm:t>
        <a:bodyPr/>
        <a:lstStyle/>
        <a:p>
          <a:endParaRPr lang="es-EC"/>
        </a:p>
      </dgm:t>
    </dgm:pt>
    <dgm:pt modelId="{87554611-BADC-4A9A-95EA-AB32D7CD2C8B}" type="pres">
      <dgm:prSet presAssocID="{2A3E6AC2-950B-4FA9-93C8-9B47E9527B7B}" presName="Name23" presStyleLbl="parChTrans1D4" presStyleIdx="1" presStyleCnt="3"/>
      <dgm:spPr/>
      <dgm:t>
        <a:bodyPr/>
        <a:lstStyle/>
        <a:p>
          <a:endParaRPr lang="es-EC"/>
        </a:p>
      </dgm:t>
    </dgm:pt>
    <dgm:pt modelId="{E95CEA9F-87F1-4248-933A-D8FB70BB8681}" type="pres">
      <dgm:prSet presAssocID="{03B671DF-E1B2-4C2C-ACD4-D1832E13332E}" presName="hierRoot4" presStyleCnt="0"/>
      <dgm:spPr/>
      <dgm:t>
        <a:bodyPr/>
        <a:lstStyle/>
        <a:p>
          <a:endParaRPr lang="es-EC"/>
        </a:p>
      </dgm:t>
    </dgm:pt>
    <dgm:pt modelId="{581D75F8-AA5A-4C07-A29C-A2E9FC6DB545}" type="pres">
      <dgm:prSet presAssocID="{03B671DF-E1B2-4C2C-ACD4-D1832E13332E}" presName="composite4" presStyleCnt="0"/>
      <dgm:spPr/>
      <dgm:t>
        <a:bodyPr/>
        <a:lstStyle/>
        <a:p>
          <a:endParaRPr lang="es-EC"/>
        </a:p>
      </dgm:t>
    </dgm:pt>
    <dgm:pt modelId="{926E21D6-E49F-4F7B-A885-18F255722686}" type="pres">
      <dgm:prSet presAssocID="{03B671DF-E1B2-4C2C-ACD4-D1832E13332E}" presName="background4" presStyleLbl="node4" presStyleIdx="1" presStyleCnt="3"/>
      <dgm:spPr/>
      <dgm:t>
        <a:bodyPr/>
        <a:lstStyle/>
        <a:p>
          <a:endParaRPr lang="es-EC"/>
        </a:p>
      </dgm:t>
    </dgm:pt>
    <dgm:pt modelId="{1BCA7721-F80A-45D0-A660-92B486F8B57F}" type="pres">
      <dgm:prSet presAssocID="{03B671DF-E1B2-4C2C-ACD4-D1832E13332E}" presName="text4" presStyleLbl="fgAcc4" presStyleIdx="1" presStyleCnt="3" custLinFactNeighborY="-128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B074F6A-B82D-479D-8F9D-0AFA58605DAC}" type="pres">
      <dgm:prSet presAssocID="{03B671DF-E1B2-4C2C-ACD4-D1832E13332E}" presName="hierChild5" presStyleCnt="0"/>
      <dgm:spPr/>
      <dgm:t>
        <a:bodyPr/>
        <a:lstStyle/>
        <a:p>
          <a:endParaRPr lang="es-EC"/>
        </a:p>
      </dgm:t>
    </dgm:pt>
    <dgm:pt modelId="{CE7E439B-86BE-4C70-8EBC-227CAA17A4F1}" type="pres">
      <dgm:prSet presAssocID="{0AD1CE62-A129-4E76-BAC6-1D97D45C80D2}" presName="Name23" presStyleLbl="parChTrans1D4" presStyleIdx="2" presStyleCnt="3"/>
      <dgm:spPr/>
      <dgm:t>
        <a:bodyPr/>
        <a:lstStyle/>
        <a:p>
          <a:endParaRPr lang="es-EC"/>
        </a:p>
      </dgm:t>
    </dgm:pt>
    <dgm:pt modelId="{C6B2A51A-9B35-4BD1-843E-F99DB7364B15}" type="pres">
      <dgm:prSet presAssocID="{6FBAB195-F481-4782-B4E7-05A613F8AC77}" presName="hierRoot4" presStyleCnt="0"/>
      <dgm:spPr/>
      <dgm:t>
        <a:bodyPr/>
        <a:lstStyle/>
        <a:p>
          <a:endParaRPr lang="es-EC"/>
        </a:p>
      </dgm:t>
    </dgm:pt>
    <dgm:pt modelId="{848E256A-0452-41AC-890E-B6823A5556A2}" type="pres">
      <dgm:prSet presAssocID="{6FBAB195-F481-4782-B4E7-05A613F8AC77}" presName="composite4" presStyleCnt="0"/>
      <dgm:spPr/>
      <dgm:t>
        <a:bodyPr/>
        <a:lstStyle/>
        <a:p>
          <a:endParaRPr lang="es-EC"/>
        </a:p>
      </dgm:t>
    </dgm:pt>
    <dgm:pt modelId="{955F3F68-9A58-43A7-8D8F-940F1990FE4E}" type="pres">
      <dgm:prSet presAssocID="{6FBAB195-F481-4782-B4E7-05A613F8AC77}" presName="background4" presStyleLbl="node4" presStyleIdx="2" presStyleCnt="3"/>
      <dgm:spPr/>
      <dgm:t>
        <a:bodyPr/>
        <a:lstStyle/>
        <a:p>
          <a:endParaRPr lang="es-EC"/>
        </a:p>
      </dgm:t>
    </dgm:pt>
    <dgm:pt modelId="{DDE8A959-D9D6-4A0D-A1F2-784CBCBA5C39}" type="pres">
      <dgm:prSet presAssocID="{6FBAB195-F481-4782-B4E7-05A613F8AC77}" presName="text4" presStyleLbl="fgAcc4" presStyleIdx="2" presStyleCnt="3" custLinFactNeighborX="20543" custLinFactNeighborY="-128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75EC351-F403-4A1E-8439-999368D61611}" type="pres">
      <dgm:prSet presAssocID="{6FBAB195-F481-4782-B4E7-05A613F8AC77}" presName="hierChild5" presStyleCnt="0"/>
      <dgm:spPr/>
      <dgm:t>
        <a:bodyPr/>
        <a:lstStyle/>
        <a:p>
          <a:endParaRPr lang="es-EC"/>
        </a:p>
      </dgm:t>
    </dgm:pt>
  </dgm:ptLst>
  <dgm:cxnLst>
    <dgm:cxn modelId="{99C99E40-EAFC-40DD-9BDF-74F2B184787C}" type="presOf" srcId="{A84C11E4-BF28-47BD-A00A-997739B4D7B7}" destId="{3B275461-64AD-435A-BE85-41398479AAFA}" srcOrd="0" destOrd="0" presId="urn:microsoft.com/office/officeart/2005/8/layout/hierarchy1"/>
    <dgm:cxn modelId="{DAB8C282-0C08-42EF-87B8-EE2C21210AFD}" type="presOf" srcId="{03B671DF-E1B2-4C2C-ACD4-D1832E13332E}" destId="{1BCA7721-F80A-45D0-A660-92B486F8B57F}" srcOrd="0" destOrd="0" presId="urn:microsoft.com/office/officeart/2005/8/layout/hierarchy1"/>
    <dgm:cxn modelId="{41A99E13-29C9-469B-A6C3-17B99F11B226}" type="presOf" srcId="{56F29E17-51DB-46A9-A84A-A1DEB1676B9C}" destId="{7C6DB2BD-D7DF-486D-8FF4-F1BA49B1754F}" srcOrd="0" destOrd="0" presId="urn:microsoft.com/office/officeart/2005/8/layout/hierarchy1"/>
    <dgm:cxn modelId="{060089F0-7117-45AF-9C1C-B9FC4DA7C965}" type="presOf" srcId="{5DD65950-5859-432A-8D9E-3C01C0226283}" destId="{57AC6AC7-C0F0-4B87-AA28-824D03D137B9}" srcOrd="0" destOrd="0" presId="urn:microsoft.com/office/officeart/2005/8/layout/hierarchy1"/>
    <dgm:cxn modelId="{AED565D2-374F-471B-85A0-23101417652D}" type="presOf" srcId="{0AD1CE62-A129-4E76-BAC6-1D97D45C80D2}" destId="{CE7E439B-86BE-4C70-8EBC-227CAA17A4F1}" srcOrd="0" destOrd="0" presId="urn:microsoft.com/office/officeart/2005/8/layout/hierarchy1"/>
    <dgm:cxn modelId="{AD6D09D1-9091-4A4B-8785-615718B56FFD}" type="presOf" srcId="{D365AAF6-94A0-4CC9-986D-A3B215E5019B}" destId="{0C0B3059-44D6-42CA-9E4B-95B0BEA09BDE}" srcOrd="0" destOrd="0" presId="urn:microsoft.com/office/officeart/2005/8/layout/hierarchy1"/>
    <dgm:cxn modelId="{F49C19A4-4CE6-4F02-A171-1D57CAD92ADC}" type="presOf" srcId="{5DD7FB20-6693-4D4D-8BAD-66C190C857B6}" destId="{F3ACA425-E3D4-4758-BB02-5A185EC7F4D6}" srcOrd="0" destOrd="0" presId="urn:microsoft.com/office/officeart/2005/8/layout/hierarchy1"/>
    <dgm:cxn modelId="{AD74B9DD-9079-42B0-AA8B-E9B94B547C65}" type="presOf" srcId="{88BE9FDA-7EEF-4A86-81D1-7C3DC45747F7}" destId="{60D7AA0A-24DD-4E6F-B3D5-459D24925235}" srcOrd="0" destOrd="0" presId="urn:microsoft.com/office/officeart/2005/8/layout/hierarchy1"/>
    <dgm:cxn modelId="{EF29C126-9D0E-4152-B821-655EDEB91240}" srcId="{8760B8D7-71A2-4F07-8481-A9E7CF8A57E6}" destId="{A84C11E4-BF28-47BD-A00A-997739B4D7B7}" srcOrd="0" destOrd="0" parTransId="{D365AAF6-94A0-4CC9-986D-A3B215E5019B}" sibTransId="{40DE51D1-FCE9-41F1-B324-38B5B2B79A2D}"/>
    <dgm:cxn modelId="{FEE481E2-6D57-47AF-94F1-82B6315048F8}" srcId="{9FC36C22-F423-454E-8241-DBB5219ECF10}" destId="{03B671DF-E1B2-4C2C-ACD4-D1832E13332E}" srcOrd="0" destOrd="0" parTransId="{2A3E6AC2-950B-4FA9-93C8-9B47E9527B7B}" sibTransId="{3F3EF906-A6C2-4434-9392-F3768D9B37AA}"/>
    <dgm:cxn modelId="{9A276B5C-B047-4A38-B465-4C44430F1D73}" srcId="{5DD65950-5859-432A-8D9E-3C01C0226283}" destId="{8760B8D7-71A2-4F07-8481-A9E7CF8A57E6}" srcOrd="0" destOrd="0" parTransId="{D304C21C-0F80-4ED8-84C8-F00366856AAA}" sibTransId="{6AA095D7-2313-4A88-A9C9-FC3B19781896}"/>
    <dgm:cxn modelId="{80B3F2CB-A40A-4B32-8B41-AF103CE7B299}" type="presOf" srcId="{20A7F75C-16C8-460A-8E98-8BC7C85403BE}" destId="{3C0CBB46-B2D7-4CFD-BF94-B26092ED57D8}" srcOrd="0" destOrd="0" presId="urn:microsoft.com/office/officeart/2005/8/layout/hierarchy1"/>
    <dgm:cxn modelId="{00807C4B-75FA-42F3-8D5A-07AE4AAE8D02}" type="presOf" srcId="{8760B8D7-71A2-4F07-8481-A9E7CF8A57E6}" destId="{7C891F73-BA40-4233-95DF-1E0952F266E2}" srcOrd="0" destOrd="0" presId="urn:microsoft.com/office/officeart/2005/8/layout/hierarchy1"/>
    <dgm:cxn modelId="{1AFCF86D-066C-44E2-8743-0BA2296C2838}" srcId="{9FC36C22-F423-454E-8241-DBB5219ECF10}" destId="{6FBAB195-F481-4782-B4E7-05A613F8AC77}" srcOrd="1" destOrd="0" parTransId="{0AD1CE62-A129-4E76-BAC6-1D97D45C80D2}" sibTransId="{7936C4F3-9421-415B-B8A9-8FECF6F57995}"/>
    <dgm:cxn modelId="{263B903F-768F-4F68-848C-54263EC539DF}" type="presOf" srcId="{2A3E6AC2-950B-4FA9-93C8-9B47E9527B7B}" destId="{87554611-BADC-4A9A-95EA-AB32D7CD2C8B}" srcOrd="0" destOrd="0" presId="urn:microsoft.com/office/officeart/2005/8/layout/hierarchy1"/>
    <dgm:cxn modelId="{DD4521A6-6B7B-4C27-9DE0-0A73B7BE57B6}" srcId="{A84C11E4-BF28-47BD-A00A-997739B4D7B7}" destId="{5DD7FB20-6693-4D4D-8BAD-66C190C857B6}" srcOrd="0" destOrd="0" parTransId="{20A7F75C-16C8-460A-8E98-8BC7C85403BE}" sibTransId="{60FE0B34-D1EB-4C46-8742-4A3713B19AA7}"/>
    <dgm:cxn modelId="{3FF1A294-8CC3-4CAD-B082-FE643196A228}" type="presOf" srcId="{9FC36C22-F423-454E-8241-DBB5219ECF10}" destId="{65370F41-3EF4-4200-8C23-C32017A53251}" srcOrd="0" destOrd="0" presId="urn:microsoft.com/office/officeart/2005/8/layout/hierarchy1"/>
    <dgm:cxn modelId="{88ADA336-57FE-4953-ADD0-A23D445C8FC3}" type="presOf" srcId="{6FBAB195-F481-4782-B4E7-05A613F8AC77}" destId="{DDE8A959-D9D6-4A0D-A1F2-784CBCBA5C39}" srcOrd="0" destOrd="0" presId="urn:microsoft.com/office/officeart/2005/8/layout/hierarchy1"/>
    <dgm:cxn modelId="{29C1E952-D809-4A08-9897-AB332D16832F}" srcId="{5DD7FB20-6693-4D4D-8BAD-66C190C857B6}" destId="{88BE9FDA-7EEF-4A86-81D1-7C3DC45747F7}" srcOrd="0" destOrd="0" parTransId="{E610BF2E-15B5-4604-9E74-7C42807C28C8}" sibTransId="{50FEC587-1CA3-4131-A253-24B26074437B}"/>
    <dgm:cxn modelId="{70CFFECB-0968-42E2-9CBA-046F87273B60}" srcId="{A84C11E4-BF28-47BD-A00A-997739B4D7B7}" destId="{9FC36C22-F423-454E-8241-DBB5219ECF10}" srcOrd="1" destOrd="0" parTransId="{56F29E17-51DB-46A9-A84A-A1DEB1676B9C}" sibTransId="{CD3A15A4-3CE6-4571-9D9E-2548998B239F}"/>
    <dgm:cxn modelId="{D390DB3E-2500-4F6B-9F1B-FBFF4FB29FE8}" type="presOf" srcId="{E610BF2E-15B5-4604-9E74-7C42807C28C8}" destId="{4B263DE6-2346-4642-8D37-D6C9DF429661}" srcOrd="0" destOrd="0" presId="urn:microsoft.com/office/officeart/2005/8/layout/hierarchy1"/>
    <dgm:cxn modelId="{3737310B-CBB7-4023-8735-EDA0A4C0D3BE}" type="presParOf" srcId="{57AC6AC7-C0F0-4B87-AA28-824D03D137B9}" destId="{71442DC9-3959-443D-9BB9-BC0967747DB6}" srcOrd="0" destOrd="0" presId="urn:microsoft.com/office/officeart/2005/8/layout/hierarchy1"/>
    <dgm:cxn modelId="{D306E5E1-238C-4025-8C72-4BD597FE37D4}" type="presParOf" srcId="{71442DC9-3959-443D-9BB9-BC0967747DB6}" destId="{C74A6748-C48B-45E4-9241-97C59EE202BB}" srcOrd="0" destOrd="0" presId="urn:microsoft.com/office/officeart/2005/8/layout/hierarchy1"/>
    <dgm:cxn modelId="{767806AF-99E7-4122-BD07-9AD8FCC76153}" type="presParOf" srcId="{C74A6748-C48B-45E4-9241-97C59EE202BB}" destId="{54BB3A71-B651-4050-A54D-3266AFABC2EC}" srcOrd="0" destOrd="0" presId="urn:microsoft.com/office/officeart/2005/8/layout/hierarchy1"/>
    <dgm:cxn modelId="{8F4CDD0C-253D-4793-B954-92DA89BD26A4}" type="presParOf" srcId="{C74A6748-C48B-45E4-9241-97C59EE202BB}" destId="{7C891F73-BA40-4233-95DF-1E0952F266E2}" srcOrd="1" destOrd="0" presId="urn:microsoft.com/office/officeart/2005/8/layout/hierarchy1"/>
    <dgm:cxn modelId="{53B65185-A672-4C23-BDF6-55DCFFB1DFC2}" type="presParOf" srcId="{71442DC9-3959-443D-9BB9-BC0967747DB6}" destId="{D9B1CBA9-E5DC-4E39-ACDE-11C81A7E7275}" srcOrd="1" destOrd="0" presId="urn:microsoft.com/office/officeart/2005/8/layout/hierarchy1"/>
    <dgm:cxn modelId="{47889E9E-BA86-4E39-AAC4-C308B7C17480}" type="presParOf" srcId="{D9B1CBA9-E5DC-4E39-ACDE-11C81A7E7275}" destId="{0C0B3059-44D6-42CA-9E4B-95B0BEA09BDE}" srcOrd="0" destOrd="0" presId="urn:microsoft.com/office/officeart/2005/8/layout/hierarchy1"/>
    <dgm:cxn modelId="{1E316E3C-AD3B-4348-B1CC-C563B325B7C4}" type="presParOf" srcId="{D9B1CBA9-E5DC-4E39-ACDE-11C81A7E7275}" destId="{87CE2E08-C069-478B-88FC-B7930C77C230}" srcOrd="1" destOrd="0" presId="urn:microsoft.com/office/officeart/2005/8/layout/hierarchy1"/>
    <dgm:cxn modelId="{11BE5F72-7B17-4872-A33D-A07059B02392}" type="presParOf" srcId="{87CE2E08-C069-478B-88FC-B7930C77C230}" destId="{DE0C0517-EE85-4514-8B68-BB84DC296016}" srcOrd="0" destOrd="0" presId="urn:microsoft.com/office/officeart/2005/8/layout/hierarchy1"/>
    <dgm:cxn modelId="{0D3ED712-BDF2-4171-AF5A-73806263D33D}" type="presParOf" srcId="{DE0C0517-EE85-4514-8B68-BB84DC296016}" destId="{8484F8DA-3FE2-4D30-9125-E985DC35B7AF}" srcOrd="0" destOrd="0" presId="urn:microsoft.com/office/officeart/2005/8/layout/hierarchy1"/>
    <dgm:cxn modelId="{EB217550-2AFF-47A1-BD93-98549896D86C}" type="presParOf" srcId="{DE0C0517-EE85-4514-8B68-BB84DC296016}" destId="{3B275461-64AD-435A-BE85-41398479AAFA}" srcOrd="1" destOrd="0" presId="urn:microsoft.com/office/officeart/2005/8/layout/hierarchy1"/>
    <dgm:cxn modelId="{5478A161-F9C5-42E3-B320-C19AEB005096}" type="presParOf" srcId="{87CE2E08-C069-478B-88FC-B7930C77C230}" destId="{3CCC596E-53A1-416F-A9A5-03DEA9A7C6B7}" srcOrd="1" destOrd="0" presId="urn:microsoft.com/office/officeart/2005/8/layout/hierarchy1"/>
    <dgm:cxn modelId="{5E933EAC-4849-4F31-8FCF-37B39F4B4DB8}" type="presParOf" srcId="{3CCC596E-53A1-416F-A9A5-03DEA9A7C6B7}" destId="{3C0CBB46-B2D7-4CFD-BF94-B26092ED57D8}" srcOrd="0" destOrd="0" presId="urn:microsoft.com/office/officeart/2005/8/layout/hierarchy1"/>
    <dgm:cxn modelId="{501E8D8E-D266-4314-BFBA-872A3D3E8685}" type="presParOf" srcId="{3CCC596E-53A1-416F-A9A5-03DEA9A7C6B7}" destId="{A66BE374-4B9F-4DC7-9021-A17B3AB1906D}" srcOrd="1" destOrd="0" presId="urn:microsoft.com/office/officeart/2005/8/layout/hierarchy1"/>
    <dgm:cxn modelId="{D73881E4-545D-4295-8004-A5F373A2BEEE}" type="presParOf" srcId="{A66BE374-4B9F-4DC7-9021-A17B3AB1906D}" destId="{8389A594-6A0E-4975-834C-D5FBAF6EF3AD}" srcOrd="0" destOrd="0" presId="urn:microsoft.com/office/officeart/2005/8/layout/hierarchy1"/>
    <dgm:cxn modelId="{3CD1FE82-614F-4A45-9FE6-102C5409F489}" type="presParOf" srcId="{8389A594-6A0E-4975-834C-D5FBAF6EF3AD}" destId="{26C524BA-8208-4979-8D2F-10D761B51439}" srcOrd="0" destOrd="0" presId="urn:microsoft.com/office/officeart/2005/8/layout/hierarchy1"/>
    <dgm:cxn modelId="{B732DD34-7678-4FD4-81CF-6478A0EB6EC6}" type="presParOf" srcId="{8389A594-6A0E-4975-834C-D5FBAF6EF3AD}" destId="{F3ACA425-E3D4-4758-BB02-5A185EC7F4D6}" srcOrd="1" destOrd="0" presId="urn:microsoft.com/office/officeart/2005/8/layout/hierarchy1"/>
    <dgm:cxn modelId="{391D9783-5FD9-4140-8AC4-BE1EDA0398B4}" type="presParOf" srcId="{A66BE374-4B9F-4DC7-9021-A17B3AB1906D}" destId="{51FE25B6-7196-4FD2-9219-00C99AD8C358}" srcOrd="1" destOrd="0" presId="urn:microsoft.com/office/officeart/2005/8/layout/hierarchy1"/>
    <dgm:cxn modelId="{54A738B4-E9EE-468A-BDDA-84F873A949CE}" type="presParOf" srcId="{51FE25B6-7196-4FD2-9219-00C99AD8C358}" destId="{4B263DE6-2346-4642-8D37-D6C9DF429661}" srcOrd="0" destOrd="0" presId="urn:microsoft.com/office/officeart/2005/8/layout/hierarchy1"/>
    <dgm:cxn modelId="{B9630EEB-8BE9-4190-A981-7A7395115B4E}" type="presParOf" srcId="{51FE25B6-7196-4FD2-9219-00C99AD8C358}" destId="{EF9379B2-6FAC-40D9-B49B-8211FCCB5D50}" srcOrd="1" destOrd="0" presId="urn:microsoft.com/office/officeart/2005/8/layout/hierarchy1"/>
    <dgm:cxn modelId="{9E70CD24-0C5C-4FBA-BFA8-DD20282D826D}" type="presParOf" srcId="{EF9379B2-6FAC-40D9-B49B-8211FCCB5D50}" destId="{EF7CF50E-54D9-472F-BC15-301A75C37549}" srcOrd="0" destOrd="0" presId="urn:microsoft.com/office/officeart/2005/8/layout/hierarchy1"/>
    <dgm:cxn modelId="{D1D543AF-A9D6-4A0F-998A-776886D435DA}" type="presParOf" srcId="{EF7CF50E-54D9-472F-BC15-301A75C37549}" destId="{537082AD-B609-4E1F-BE46-2DDDF3AD1D0C}" srcOrd="0" destOrd="0" presId="urn:microsoft.com/office/officeart/2005/8/layout/hierarchy1"/>
    <dgm:cxn modelId="{95FC5B3D-923D-438F-A2E1-900FF9DBCEB2}" type="presParOf" srcId="{EF7CF50E-54D9-472F-BC15-301A75C37549}" destId="{60D7AA0A-24DD-4E6F-B3D5-459D24925235}" srcOrd="1" destOrd="0" presId="urn:microsoft.com/office/officeart/2005/8/layout/hierarchy1"/>
    <dgm:cxn modelId="{D5A373EE-A643-4563-836F-78088CAB78A7}" type="presParOf" srcId="{EF9379B2-6FAC-40D9-B49B-8211FCCB5D50}" destId="{C2250483-2B3B-41C1-BEAA-53AA2FBACE5C}" srcOrd="1" destOrd="0" presId="urn:microsoft.com/office/officeart/2005/8/layout/hierarchy1"/>
    <dgm:cxn modelId="{F0D33A9C-55A8-42E0-A258-B97C423735F5}" type="presParOf" srcId="{3CCC596E-53A1-416F-A9A5-03DEA9A7C6B7}" destId="{7C6DB2BD-D7DF-486D-8FF4-F1BA49B1754F}" srcOrd="2" destOrd="0" presId="urn:microsoft.com/office/officeart/2005/8/layout/hierarchy1"/>
    <dgm:cxn modelId="{71529CC3-CD6E-4291-9DAA-80548D25BCBA}" type="presParOf" srcId="{3CCC596E-53A1-416F-A9A5-03DEA9A7C6B7}" destId="{2205B4E5-E3B5-4DA2-9EAC-04F0209F0460}" srcOrd="3" destOrd="0" presId="urn:microsoft.com/office/officeart/2005/8/layout/hierarchy1"/>
    <dgm:cxn modelId="{FDDA71BD-F26A-47CE-B6B9-FF86415D65C0}" type="presParOf" srcId="{2205B4E5-E3B5-4DA2-9EAC-04F0209F0460}" destId="{B6143409-F679-409D-85B2-D9162F57002C}" srcOrd="0" destOrd="0" presId="urn:microsoft.com/office/officeart/2005/8/layout/hierarchy1"/>
    <dgm:cxn modelId="{163DC9E2-8170-49A3-8C92-95AAB5F31DF7}" type="presParOf" srcId="{B6143409-F679-409D-85B2-D9162F57002C}" destId="{293D510F-309F-4354-A095-61D056166750}" srcOrd="0" destOrd="0" presId="urn:microsoft.com/office/officeart/2005/8/layout/hierarchy1"/>
    <dgm:cxn modelId="{2796FD3A-6F3B-4B9D-9C72-69513CB19AB2}" type="presParOf" srcId="{B6143409-F679-409D-85B2-D9162F57002C}" destId="{65370F41-3EF4-4200-8C23-C32017A53251}" srcOrd="1" destOrd="0" presId="urn:microsoft.com/office/officeart/2005/8/layout/hierarchy1"/>
    <dgm:cxn modelId="{511863A7-E2FA-44D1-AD4D-83B3415F0841}" type="presParOf" srcId="{2205B4E5-E3B5-4DA2-9EAC-04F0209F0460}" destId="{683999BF-B720-4274-B580-BE1FA6BA6130}" srcOrd="1" destOrd="0" presId="urn:microsoft.com/office/officeart/2005/8/layout/hierarchy1"/>
    <dgm:cxn modelId="{6506D1BD-14D6-40E0-85C8-DEB4902896AE}" type="presParOf" srcId="{683999BF-B720-4274-B580-BE1FA6BA6130}" destId="{87554611-BADC-4A9A-95EA-AB32D7CD2C8B}" srcOrd="0" destOrd="0" presId="urn:microsoft.com/office/officeart/2005/8/layout/hierarchy1"/>
    <dgm:cxn modelId="{3C769740-9BBC-4C6A-A6D1-881518E423BF}" type="presParOf" srcId="{683999BF-B720-4274-B580-BE1FA6BA6130}" destId="{E95CEA9F-87F1-4248-933A-D8FB70BB8681}" srcOrd="1" destOrd="0" presId="urn:microsoft.com/office/officeart/2005/8/layout/hierarchy1"/>
    <dgm:cxn modelId="{74221276-7D0C-4CD3-8897-4ED9DC6D7FD4}" type="presParOf" srcId="{E95CEA9F-87F1-4248-933A-D8FB70BB8681}" destId="{581D75F8-AA5A-4C07-A29C-A2E9FC6DB545}" srcOrd="0" destOrd="0" presId="urn:microsoft.com/office/officeart/2005/8/layout/hierarchy1"/>
    <dgm:cxn modelId="{2DC0533B-8943-4138-B3F9-7CF652668360}" type="presParOf" srcId="{581D75F8-AA5A-4C07-A29C-A2E9FC6DB545}" destId="{926E21D6-E49F-4F7B-A885-18F255722686}" srcOrd="0" destOrd="0" presId="urn:microsoft.com/office/officeart/2005/8/layout/hierarchy1"/>
    <dgm:cxn modelId="{FA436A65-5923-4263-BF94-66A6DCAF6A92}" type="presParOf" srcId="{581D75F8-AA5A-4C07-A29C-A2E9FC6DB545}" destId="{1BCA7721-F80A-45D0-A660-92B486F8B57F}" srcOrd="1" destOrd="0" presId="urn:microsoft.com/office/officeart/2005/8/layout/hierarchy1"/>
    <dgm:cxn modelId="{D9F58C11-02E6-4C23-ABFA-81A9F3D52032}" type="presParOf" srcId="{E95CEA9F-87F1-4248-933A-D8FB70BB8681}" destId="{1B074F6A-B82D-479D-8F9D-0AFA58605DAC}" srcOrd="1" destOrd="0" presId="urn:microsoft.com/office/officeart/2005/8/layout/hierarchy1"/>
    <dgm:cxn modelId="{5B07BD84-5807-497D-8131-B3FF97AFEB42}" type="presParOf" srcId="{683999BF-B720-4274-B580-BE1FA6BA6130}" destId="{CE7E439B-86BE-4C70-8EBC-227CAA17A4F1}" srcOrd="2" destOrd="0" presId="urn:microsoft.com/office/officeart/2005/8/layout/hierarchy1"/>
    <dgm:cxn modelId="{C08330B0-7936-48DB-99DF-30EB2CB2D7A3}" type="presParOf" srcId="{683999BF-B720-4274-B580-BE1FA6BA6130}" destId="{C6B2A51A-9B35-4BD1-843E-F99DB7364B15}" srcOrd="3" destOrd="0" presId="urn:microsoft.com/office/officeart/2005/8/layout/hierarchy1"/>
    <dgm:cxn modelId="{D96D25CA-725A-4C6D-9B01-35B4160C553D}" type="presParOf" srcId="{C6B2A51A-9B35-4BD1-843E-F99DB7364B15}" destId="{848E256A-0452-41AC-890E-B6823A5556A2}" srcOrd="0" destOrd="0" presId="urn:microsoft.com/office/officeart/2005/8/layout/hierarchy1"/>
    <dgm:cxn modelId="{751ED69D-8210-4BAC-9ED2-DF9C8E7821C9}" type="presParOf" srcId="{848E256A-0452-41AC-890E-B6823A5556A2}" destId="{955F3F68-9A58-43A7-8D8F-940F1990FE4E}" srcOrd="0" destOrd="0" presId="urn:microsoft.com/office/officeart/2005/8/layout/hierarchy1"/>
    <dgm:cxn modelId="{172F773F-157E-4C9A-A3E7-7CCC6E696B8F}" type="presParOf" srcId="{848E256A-0452-41AC-890E-B6823A5556A2}" destId="{DDE8A959-D9D6-4A0D-A1F2-784CBCBA5C39}" srcOrd="1" destOrd="0" presId="urn:microsoft.com/office/officeart/2005/8/layout/hierarchy1"/>
    <dgm:cxn modelId="{D6EF1212-492E-49E2-850F-477F47C08D61}" type="presParOf" srcId="{C6B2A51A-9B35-4BD1-843E-F99DB7364B15}" destId="{A75EC351-F403-4A1E-8439-999368D616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925F37B-F6B0-489D-8F93-374D1079CBF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90AA823A-C744-44CC-9092-3A9E282A9189}">
      <dgm:prSet phldrT="[Text]"/>
      <dgm:spPr/>
      <dgm:t>
        <a:bodyPr/>
        <a:lstStyle/>
        <a:p>
          <a:r>
            <a:rPr lang="es-EC" dirty="0" smtClean="0"/>
            <a:t>Cuestionar con fuerza, seguridad en el mando</a:t>
          </a:r>
          <a:endParaRPr lang="es-EC" dirty="0"/>
        </a:p>
      </dgm:t>
    </dgm:pt>
    <dgm:pt modelId="{1E800330-C0D1-4D4D-8976-0692CFDF279E}" type="parTrans" cxnId="{2CB45181-12CA-49D4-9A0F-15333892D05F}">
      <dgm:prSet/>
      <dgm:spPr/>
      <dgm:t>
        <a:bodyPr/>
        <a:lstStyle/>
        <a:p>
          <a:endParaRPr lang="es-EC"/>
        </a:p>
      </dgm:t>
    </dgm:pt>
    <dgm:pt modelId="{420D593D-3A79-4624-BACE-E78C9E4FA977}" type="sibTrans" cxnId="{2CB45181-12CA-49D4-9A0F-15333892D05F}">
      <dgm:prSet/>
      <dgm:spPr/>
      <dgm:t>
        <a:bodyPr/>
        <a:lstStyle/>
        <a:p>
          <a:endParaRPr lang="es-EC"/>
        </a:p>
      </dgm:t>
    </dgm:pt>
    <dgm:pt modelId="{DD5DEED8-670B-47E8-B9B9-DD54C38E48FB}">
      <dgm:prSet phldrT="[Text]" custT="1"/>
      <dgm:spPr/>
      <dgm:t>
        <a:bodyPr/>
        <a:lstStyle/>
        <a:p>
          <a:r>
            <a:rPr lang="es-EC" sz="1800" dirty="0" smtClean="0"/>
            <a:t>Formular las cuestiones para obtener información clara, generar ideas y permitir el desarrollo de las operaciones</a:t>
          </a:r>
          <a:endParaRPr lang="es-EC" sz="1800" dirty="0"/>
        </a:p>
      </dgm:t>
    </dgm:pt>
    <dgm:pt modelId="{CAF68C3B-9641-44F6-98D1-E1DCBE5FADB3}" type="parTrans" cxnId="{EB60DA80-3FF6-49A2-A0C6-DD54D8F4C15A}">
      <dgm:prSet/>
      <dgm:spPr/>
      <dgm:t>
        <a:bodyPr/>
        <a:lstStyle/>
        <a:p>
          <a:endParaRPr lang="es-EC"/>
        </a:p>
      </dgm:t>
    </dgm:pt>
    <dgm:pt modelId="{27A4283D-846D-4996-9956-3320EC0A7475}" type="sibTrans" cxnId="{EB60DA80-3FF6-49A2-A0C6-DD54D8F4C15A}">
      <dgm:prSet/>
      <dgm:spPr/>
      <dgm:t>
        <a:bodyPr/>
        <a:lstStyle/>
        <a:p>
          <a:endParaRPr lang="es-EC"/>
        </a:p>
      </dgm:t>
    </dgm:pt>
    <dgm:pt modelId="{9846B281-D8FF-4DE1-A079-4209A6B2B44A}">
      <dgm:prSet phldrT="[Text]" custT="1"/>
      <dgm:spPr/>
      <dgm:t>
        <a:bodyPr/>
        <a:lstStyle/>
        <a:p>
          <a:r>
            <a:rPr lang="es-EC" sz="1800" dirty="0" smtClean="0"/>
            <a:t>Al desarrollar una autoconfianza y seguridad las órdenes serán impartidas con confianza absolutas de su cumplimiento</a:t>
          </a:r>
          <a:endParaRPr lang="es-EC" sz="1800" dirty="0"/>
        </a:p>
      </dgm:t>
    </dgm:pt>
    <dgm:pt modelId="{11C8A1C7-180D-4133-B193-9784DCC8AD62}" type="parTrans" cxnId="{34AD8734-B1CB-4DED-9052-9A7D19BF0AFF}">
      <dgm:prSet/>
      <dgm:spPr/>
      <dgm:t>
        <a:bodyPr/>
        <a:lstStyle/>
        <a:p>
          <a:endParaRPr lang="es-EC"/>
        </a:p>
      </dgm:t>
    </dgm:pt>
    <dgm:pt modelId="{2DB9102D-E425-4AED-BD63-52E1CAD77C4A}" type="sibTrans" cxnId="{34AD8734-B1CB-4DED-9052-9A7D19BF0AFF}">
      <dgm:prSet/>
      <dgm:spPr/>
      <dgm:t>
        <a:bodyPr/>
        <a:lstStyle/>
        <a:p>
          <a:endParaRPr lang="es-EC"/>
        </a:p>
      </dgm:t>
    </dgm:pt>
    <dgm:pt modelId="{F25BCE05-D9F2-4089-BF19-BCB040EE70C2}">
      <dgm:prSet phldrT="[Text]" custT="1"/>
      <dgm:spPr/>
      <dgm:t>
        <a:bodyPr/>
        <a:lstStyle/>
        <a:p>
          <a:r>
            <a:rPr lang="es-EC" sz="1800" dirty="0" smtClean="0"/>
            <a:t>Conocer las preguntas a elegir en cada momento en relación con lo que perseguimos en el aprendizaje</a:t>
          </a:r>
          <a:endParaRPr lang="es-EC" sz="1800" dirty="0"/>
        </a:p>
      </dgm:t>
    </dgm:pt>
    <dgm:pt modelId="{03BAD0E8-985B-4E00-AC65-33B62FAADBFB}" type="parTrans" cxnId="{F26FDF07-8B14-4DCF-A62D-36230652F3C0}">
      <dgm:prSet/>
      <dgm:spPr/>
      <dgm:t>
        <a:bodyPr/>
        <a:lstStyle/>
        <a:p>
          <a:endParaRPr lang="es-EC"/>
        </a:p>
      </dgm:t>
    </dgm:pt>
    <dgm:pt modelId="{7CF68067-6458-49F0-92BE-9537AAFD5E70}" type="sibTrans" cxnId="{F26FDF07-8B14-4DCF-A62D-36230652F3C0}">
      <dgm:prSet/>
      <dgm:spPr/>
      <dgm:t>
        <a:bodyPr/>
        <a:lstStyle/>
        <a:p>
          <a:endParaRPr lang="es-EC"/>
        </a:p>
      </dgm:t>
    </dgm:pt>
    <dgm:pt modelId="{97A97DD4-AC47-4B7A-906D-F41A2078FB12}">
      <dgm:prSet phldrT="[Text]" custT="1"/>
      <dgm:spPr/>
      <dgm:t>
        <a:bodyPr/>
        <a:lstStyle/>
        <a:p>
          <a:r>
            <a:rPr lang="es-EC" sz="1600" dirty="0" smtClean="0"/>
            <a:t>Tercer Taller</a:t>
          </a:r>
          <a:endParaRPr lang="es-EC" sz="1600" dirty="0"/>
        </a:p>
      </dgm:t>
    </dgm:pt>
    <dgm:pt modelId="{C888A7D6-11CF-48AE-8DF8-F5C1A41A657E}" type="parTrans" cxnId="{7F906CBE-4CB8-4903-BDDB-4E5D1CDF4098}">
      <dgm:prSet/>
      <dgm:spPr/>
      <dgm:t>
        <a:bodyPr/>
        <a:lstStyle/>
        <a:p>
          <a:endParaRPr lang="es-EC"/>
        </a:p>
      </dgm:t>
    </dgm:pt>
    <dgm:pt modelId="{2B05CCFC-CDBA-4A5C-96A2-26DC10CA3201}" type="sibTrans" cxnId="{7F906CBE-4CB8-4903-BDDB-4E5D1CDF4098}">
      <dgm:prSet/>
      <dgm:spPr/>
      <dgm:t>
        <a:bodyPr/>
        <a:lstStyle/>
        <a:p>
          <a:endParaRPr lang="es-EC"/>
        </a:p>
      </dgm:t>
    </dgm:pt>
    <dgm:pt modelId="{8112AFF2-2BD7-4DE4-AEBB-ED749D9DB4CB}">
      <dgm:prSet phldrT="[Text]" custT="1"/>
      <dgm:spPr/>
      <dgm:t>
        <a:bodyPr/>
        <a:lstStyle/>
        <a:p>
          <a:r>
            <a:rPr lang="es-EC" sz="1600" dirty="0" smtClean="0"/>
            <a:t>Sesión Practica: Conducción previa al combate</a:t>
          </a:r>
          <a:endParaRPr lang="es-EC" sz="1600" dirty="0"/>
        </a:p>
      </dgm:t>
    </dgm:pt>
    <dgm:pt modelId="{34D32664-FBE8-41AF-9E27-C773A516C0A4}" type="parTrans" cxnId="{422619C1-1BCF-4EAD-9EDE-AC42A765D7C9}">
      <dgm:prSet/>
      <dgm:spPr/>
      <dgm:t>
        <a:bodyPr/>
        <a:lstStyle/>
        <a:p>
          <a:endParaRPr lang="es-EC"/>
        </a:p>
      </dgm:t>
    </dgm:pt>
    <dgm:pt modelId="{92C21890-62EF-462D-AF27-5CB512687CD6}" type="sibTrans" cxnId="{422619C1-1BCF-4EAD-9EDE-AC42A765D7C9}">
      <dgm:prSet/>
      <dgm:spPr/>
      <dgm:t>
        <a:bodyPr/>
        <a:lstStyle/>
        <a:p>
          <a:endParaRPr lang="es-EC"/>
        </a:p>
      </dgm:t>
    </dgm:pt>
    <dgm:pt modelId="{F6822A27-B497-4141-88C4-1011E13E70C7}">
      <dgm:prSet phldrT="[Text]" custT="1"/>
      <dgm:spPr/>
      <dgm:t>
        <a:bodyPr/>
        <a:lstStyle/>
        <a:p>
          <a:r>
            <a:rPr lang="es-EC" sz="1800" dirty="0" smtClean="0"/>
            <a:t>Liderazgo y desarrollo en operaciones militares, instructores guías de apoyo, libertad del mando</a:t>
          </a:r>
          <a:endParaRPr lang="es-EC" sz="1800" dirty="0"/>
        </a:p>
      </dgm:t>
    </dgm:pt>
    <dgm:pt modelId="{FCF7892C-2D1C-4DA3-BF0E-BD8CED389B80}" type="parTrans" cxnId="{1BF5D01F-0A40-42F8-B456-7C75699C5A09}">
      <dgm:prSet/>
      <dgm:spPr/>
      <dgm:t>
        <a:bodyPr/>
        <a:lstStyle/>
        <a:p>
          <a:endParaRPr lang="es-EC"/>
        </a:p>
      </dgm:t>
    </dgm:pt>
    <dgm:pt modelId="{9D61B50C-8DC1-484C-B762-614DA7C8CE17}" type="sibTrans" cxnId="{1BF5D01F-0A40-42F8-B456-7C75699C5A09}">
      <dgm:prSet/>
      <dgm:spPr/>
      <dgm:t>
        <a:bodyPr/>
        <a:lstStyle/>
        <a:p>
          <a:endParaRPr lang="es-EC"/>
        </a:p>
      </dgm:t>
    </dgm:pt>
    <dgm:pt modelId="{0CCE4DAE-0E74-4C1C-92ED-EDAB726E1D1E}" type="pres">
      <dgm:prSet presAssocID="{2925F37B-F6B0-489D-8F93-374D1079CB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1F9A9B6-A345-43DC-89C1-3AC87A532096}" type="pres">
      <dgm:prSet presAssocID="{90AA823A-C744-44CC-9092-3A9E282A9189}" presName="hierRoot1" presStyleCnt="0"/>
      <dgm:spPr/>
      <dgm:t>
        <a:bodyPr/>
        <a:lstStyle/>
        <a:p>
          <a:endParaRPr lang="es-EC"/>
        </a:p>
      </dgm:t>
    </dgm:pt>
    <dgm:pt modelId="{27B5D848-C02C-4494-881A-973358434735}" type="pres">
      <dgm:prSet presAssocID="{90AA823A-C744-44CC-9092-3A9E282A9189}" presName="composite" presStyleCnt="0"/>
      <dgm:spPr/>
      <dgm:t>
        <a:bodyPr/>
        <a:lstStyle/>
        <a:p>
          <a:endParaRPr lang="es-EC"/>
        </a:p>
      </dgm:t>
    </dgm:pt>
    <dgm:pt modelId="{FECB1C8B-79B5-4F94-B144-55BF90552B6B}" type="pres">
      <dgm:prSet presAssocID="{90AA823A-C744-44CC-9092-3A9E282A9189}" presName="background" presStyleLbl="node0" presStyleIdx="0" presStyleCnt="1"/>
      <dgm:spPr/>
      <dgm:t>
        <a:bodyPr/>
        <a:lstStyle/>
        <a:p>
          <a:endParaRPr lang="es-EC"/>
        </a:p>
      </dgm:t>
    </dgm:pt>
    <dgm:pt modelId="{FA76663B-B73B-44DC-A041-495769A6C959}" type="pres">
      <dgm:prSet presAssocID="{90AA823A-C744-44CC-9092-3A9E282A9189}" presName="text" presStyleLbl="fgAcc0" presStyleIdx="0" presStyleCnt="1" custScaleY="85206" custLinFactNeighborX="-78295" custLinFactNeighborY="-2618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80674C-B4F0-40DD-ACC7-7190F769A393}" type="pres">
      <dgm:prSet presAssocID="{90AA823A-C744-44CC-9092-3A9E282A9189}" presName="hierChild2" presStyleCnt="0"/>
      <dgm:spPr/>
      <dgm:t>
        <a:bodyPr/>
        <a:lstStyle/>
        <a:p>
          <a:endParaRPr lang="es-EC"/>
        </a:p>
      </dgm:t>
    </dgm:pt>
    <dgm:pt modelId="{64B906EB-2D6C-4D63-BC8F-5FBCD306FC15}" type="pres">
      <dgm:prSet presAssocID="{C888A7D6-11CF-48AE-8DF8-F5C1A41A657E}" presName="Name10" presStyleLbl="parChTrans1D2" presStyleIdx="0" presStyleCnt="2"/>
      <dgm:spPr/>
      <dgm:t>
        <a:bodyPr/>
        <a:lstStyle/>
        <a:p>
          <a:endParaRPr lang="es-EC"/>
        </a:p>
      </dgm:t>
    </dgm:pt>
    <dgm:pt modelId="{2DEE7033-EEF6-4AC1-BDE0-6F100D25DA9D}" type="pres">
      <dgm:prSet presAssocID="{97A97DD4-AC47-4B7A-906D-F41A2078FB12}" presName="hierRoot2" presStyleCnt="0"/>
      <dgm:spPr/>
      <dgm:t>
        <a:bodyPr/>
        <a:lstStyle/>
        <a:p>
          <a:endParaRPr lang="es-EC"/>
        </a:p>
      </dgm:t>
    </dgm:pt>
    <dgm:pt modelId="{AFB439F2-F0EF-457A-BFAB-8C28F841D05C}" type="pres">
      <dgm:prSet presAssocID="{97A97DD4-AC47-4B7A-906D-F41A2078FB12}" presName="composite2" presStyleCnt="0"/>
      <dgm:spPr/>
      <dgm:t>
        <a:bodyPr/>
        <a:lstStyle/>
        <a:p>
          <a:endParaRPr lang="es-EC"/>
        </a:p>
      </dgm:t>
    </dgm:pt>
    <dgm:pt modelId="{67FA4B2A-4EFA-4F77-9567-29496D7F8D78}" type="pres">
      <dgm:prSet presAssocID="{97A97DD4-AC47-4B7A-906D-F41A2078FB12}" presName="background2" presStyleLbl="node2" presStyleIdx="0" presStyleCnt="2"/>
      <dgm:spPr/>
      <dgm:t>
        <a:bodyPr/>
        <a:lstStyle/>
        <a:p>
          <a:endParaRPr lang="es-EC"/>
        </a:p>
      </dgm:t>
    </dgm:pt>
    <dgm:pt modelId="{75A30440-CD90-4398-8ABB-78B9FED6D11D}" type="pres">
      <dgm:prSet presAssocID="{97A97DD4-AC47-4B7A-906D-F41A2078FB12}" presName="text2" presStyleLbl="fgAcc2" presStyleIdx="0" presStyleCnt="2" custScaleY="57457" custLinFactNeighborX="-60089" custLinFactNeighborY="-2625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EAE8AD9-3C28-42D1-963C-E089E84F2CB8}" type="pres">
      <dgm:prSet presAssocID="{97A97DD4-AC47-4B7A-906D-F41A2078FB12}" presName="hierChild3" presStyleCnt="0"/>
      <dgm:spPr/>
      <dgm:t>
        <a:bodyPr/>
        <a:lstStyle/>
        <a:p>
          <a:endParaRPr lang="es-EC"/>
        </a:p>
      </dgm:t>
    </dgm:pt>
    <dgm:pt modelId="{01D94CC4-1B5A-45F8-83C7-67CE90B1EEB9}" type="pres">
      <dgm:prSet presAssocID="{03BAD0E8-985B-4E00-AC65-33B62FAADBFB}" presName="Name17" presStyleLbl="parChTrans1D3" presStyleIdx="0" presStyleCnt="4"/>
      <dgm:spPr/>
      <dgm:t>
        <a:bodyPr/>
        <a:lstStyle/>
        <a:p>
          <a:endParaRPr lang="es-EC"/>
        </a:p>
      </dgm:t>
    </dgm:pt>
    <dgm:pt modelId="{03BC077F-9327-42C8-8C0D-0775EC0694C5}" type="pres">
      <dgm:prSet presAssocID="{F25BCE05-D9F2-4089-BF19-BCB040EE70C2}" presName="hierRoot3" presStyleCnt="0"/>
      <dgm:spPr/>
      <dgm:t>
        <a:bodyPr/>
        <a:lstStyle/>
        <a:p>
          <a:endParaRPr lang="es-EC"/>
        </a:p>
      </dgm:t>
    </dgm:pt>
    <dgm:pt modelId="{B72973AD-5A92-4CDA-B9D1-9014FA1E101E}" type="pres">
      <dgm:prSet presAssocID="{F25BCE05-D9F2-4089-BF19-BCB040EE70C2}" presName="composite3" presStyleCnt="0"/>
      <dgm:spPr/>
      <dgm:t>
        <a:bodyPr/>
        <a:lstStyle/>
        <a:p>
          <a:endParaRPr lang="es-EC"/>
        </a:p>
      </dgm:t>
    </dgm:pt>
    <dgm:pt modelId="{6BBD16B0-071B-4845-9A97-A5B1E4DB000B}" type="pres">
      <dgm:prSet presAssocID="{F25BCE05-D9F2-4089-BF19-BCB040EE70C2}" presName="background3" presStyleLbl="node3" presStyleIdx="0" presStyleCnt="4"/>
      <dgm:spPr/>
      <dgm:t>
        <a:bodyPr/>
        <a:lstStyle/>
        <a:p>
          <a:endParaRPr lang="es-EC"/>
        </a:p>
      </dgm:t>
    </dgm:pt>
    <dgm:pt modelId="{4408C5A9-E3E5-4811-A520-98D775DD6DE7}" type="pres">
      <dgm:prSet presAssocID="{F25BCE05-D9F2-4089-BF19-BCB040EE70C2}" presName="text3" presStyleLbl="fgAcc3" presStyleIdx="0" presStyleCnt="4" custScaleY="2271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CD7EB7-DC59-4B92-B663-C0D5DEAFF1E9}" type="pres">
      <dgm:prSet presAssocID="{F25BCE05-D9F2-4089-BF19-BCB040EE70C2}" presName="hierChild4" presStyleCnt="0"/>
      <dgm:spPr/>
      <dgm:t>
        <a:bodyPr/>
        <a:lstStyle/>
        <a:p>
          <a:endParaRPr lang="es-EC"/>
        </a:p>
      </dgm:t>
    </dgm:pt>
    <dgm:pt modelId="{C810A969-58ED-495A-A3F5-49F78DC467A2}" type="pres">
      <dgm:prSet presAssocID="{CAF68C3B-9641-44F6-98D1-E1DCBE5FADB3}" presName="Name17" presStyleLbl="parChTrans1D3" presStyleIdx="1" presStyleCnt="4"/>
      <dgm:spPr/>
      <dgm:t>
        <a:bodyPr/>
        <a:lstStyle/>
        <a:p>
          <a:endParaRPr lang="es-EC"/>
        </a:p>
      </dgm:t>
    </dgm:pt>
    <dgm:pt modelId="{92D4E19B-B060-4D4F-8D96-DECA14E1B459}" type="pres">
      <dgm:prSet presAssocID="{DD5DEED8-670B-47E8-B9B9-DD54C38E48FB}" presName="hierRoot3" presStyleCnt="0"/>
      <dgm:spPr/>
      <dgm:t>
        <a:bodyPr/>
        <a:lstStyle/>
        <a:p>
          <a:endParaRPr lang="es-EC"/>
        </a:p>
      </dgm:t>
    </dgm:pt>
    <dgm:pt modelId="{0413554B-F008-4F4E-AC0E-C6A6E8C16755}" type="pres">
      <dgm:prSet presAssocID="{DD5DEED8-670B-47E8-B9B9-DD54C38E48FB}" presName="composite3" presStyleCnt="0"/>
      <dgm:spPr/>
      <dgm:t>
        <a:bodyPr/>
        <a:lstStyle/>
        <a:p>
          <a:endParaRPr lang="es-EC"/>
        </a:p>
      </dgm:t>
    </dgm:pt>
    <dgm:pt modelId="{ECDDB9E8-0A78-4634-9204-54D93616E2F4}" type="pres">
      <dgm:prSet presAssocID="{DD5DEED8-670B-47E8-B9B9-DD54C38E48FB}" presName="background3" presStyleLbl="node3" presStyleIdx="1" presStyleCnt="4"/>
      <dgm:spPr/>
      <dgm:t>
        <a:bodyPr/>
        <a:lstStyle/>
        <a:p>
          <a:endParaRPr lang="es-EC"/>
        </a:p>
      </dgm:t>
    </dgm:pt>
    <dgm:pt modelId="{DDE34835-3328-4228-890E-9E8786D7B186}" type="pres">
      <dgm:prSet presAssocID="{DD5DEED8-670B-47E8-B9B9-DD54C38E48FB}" presName="text3" presStyleLbl="fgAcc3" presStyleIdx="1" presStyleCnt="4" custScaleY="2271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B17579C-FCCA-4B59-BBE9-305B464E21A4}" type="pres">
      <dgm:prSet presAssocID="{DD5DEED8-670B-47E8-B9B9-DD54C38E48FB}" presName="hierChild4" presStyleCnt="0"/>
      <dgm:spPr/>
      <dgm:t>
        <a:bodyPr/>
        <a:lstStyle/>
        <a:p>
          <a:endParaRPr lang="es-EC"/>
        </a:p>
      </dgm:t>
    </dgm:pt>
    <dgm:pt modelId="{09416588-75D0-4516-BF54-93C04B665801}" type="pres">
      <dgm:prSet presAssocID="{11C8A1C7-180D-4133-B193-9784DCC8AD62}" presName="Name17" presStyleLbl="parChTrans1D3" presStyleIdx="2" presStyleCnt="4"/>
      <dgm:spPr/>
      <dgm:t>
        <a:bodyPr/>
        <a:lstStyle/>
        <a:p>
          <a:endParaRPr lang="es-EC"/>
        </a:p>
      </dgm:t>
    </dgm:pt>
    <dgm:pt modelId="{BE515609-4B59-4209-8408-CE7619F231C9}" type="pres">
      <dgm:prSet presAssocID="{9846B281-D8FF-4DE1-A079-4209A6B2B44A}" presName="hierRoot3" presStyleCnt="0"/>
      <dgm:spPr/>
      <dgm:t>
        <a:bodyPr/>
        <a:lstStyle/>
        <a:p>
          <a:endParaRPr lang="es-EC"/>
        </a:p>
      </dgm:t>
    </dgm:pt>
    <dgm:pt modelId="{A58F39FD-C435-4919-9671-36D18C364864}" type="pres">
      <dgm:prSet presAssocID="{9846B281-D8FF-4DE1-A079-4209A6B2B44A}" presName="composite3" presStyleCnt="0"/>
      <dgm:spPr/>
      <dgm:t>
        <a:bodyPr/>
        <a:lstStyle/>
        <a:p>
          <a:endParaRPr lang="es-EC"/>
        </a:p>
      </dgm:t>
    </dgm:pt>
    <dgm:pt modelId="{9405298D-7517-4F1D-9C49-B8117BD7BDB7}" type="pres">
      <dgm:prSet presAssocID="{9846B281-D8FF-4DE1-A079-4209A6B2B44A}" presName="background3" presStyleLbl="node3" presStyleIdx="2" presStyleCnt="4"/>
      <dgm:spPr/>
      <dgm:t>
        <a:bodyPr/>
        <a:lstStyle/>
        <a:p>
          <a:endParaRPr lang="es-EC"/>
        </a:p>
      </dgm:t>
    </dgm:pt>
    <dgm:pt modelId="{83BF85CB-4FD8-4CA7-B2FE-D18116A4770D}" type="pres">
      <dgm:prSet presAssocID="{9846B281-D8FF-4DE1-A079-4209A6B2B44A}" presName="text3" presStyleLbl="fgAcc3" presStyleIdx="2" presStyleCnt="4" custScaleY="2271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A7F82CE-EB45-4E47-8456-9961B81936BD}" type="pres">
      <dgm:prSet presAssocID="{9846B281-D8FF-4DE1-A079-4209A6B2B44A}" presName="hierChild4" presStyleCnt="0"/>
      <dgm:spPr/>
      <dgm:t>
        <a:bodyPr/>
        <a:lstStyle/>
        <a:p>
          <a:endParaRPr lang="es-EC"/>
        </a:p>
      </dgm:t>
    </dgm:pt>
    <dgm:pt modelId="{A5EADDCB-FF22-4DC4-9B33-6C38AB0F8DF0}" type="pres">
      <dgm:prSet presAssocID="{34D32664-FBE8-41AF-9E27-C773A516C0A4}" presName="Name10" presStyleLbl="parChTrans1D2" presStyleIdx="1" presStyleCnt="2"/>
      <dgm:spPr/>
      <dgm:t>
        <a:bodyPr/>
        <a:lstStyle/>
        <a:p>
          <a:endParaRPr lang="es-EC"/>
        </a:p>
      </dgm:t>
    </dgm:pt>
    <dgm:pt modelId="{6FD162C8-8BA6-42BE-8DC1-6332A8D52719}" type="pres">
      <dgm:prSet presAssocID="{8112AFF2-2BD7-4DE4-AEBB-ED749D9DB4CB}" presName="hierRoot2" presStyleCnt="0"/>
      <dgm:spPr/>
      <dgm:t>
        <a:bodyPr/>
        <a:lstStyle/>
        <a:p>
          <a:endParaRPr lang="es-EC"/>
        </a:p>
      </dgm:t>
    </dgm:pt>
    <dgm:pt modelId="{B9D2FEF0-E35C-41C9-91DB-D3FCECA53E0C}" type="pres">
      <dgm:prSet presAssocID="{8112AFF2-2BD7-4DE4-AEBB-ED749D9DB4CB}" presName="composite2" presStyleCnt="0"/>
      <dgm:spPr/>
      <dgm:t>
        <a:bodyPr/>
        <a:lstStyle/>
        <a:p>
          <a:endParaRPr lang="es-EC"/>
        </a:p>
      </dgm:t>
    </dgm:pt>
    <dgm:pt modelId="{13FEE87F-F29F-4E04-8004-0A4F7D3C6AF0}" type="pres">
      <dgm:prSet presAssocID="{8112AFF2-2BD7-4DE4-AEBB-ED749D9DB4CB}" presName="background2" presStyleLbl="node2" presStyleIdx="1" presStyleCnt="2"/>
      <dgm:spPr/>
      <dgm:t>
        <a:bodyPr/>
        <a:lstStyle/>
        <a:p>
          <a:endParaRPr lang="es-EC"/>
        </a:p>
      </dgm:t>
    </dgm:pt>
    <dgm:pt modelId="{37052D8A-034D-4260-9350-66871D604B4D}" type="pres">
      <dgm:prSet presAssocID="{8112AFF2-2BD7-4DE4-AEBB-ED749D9DB4CB}" presName="text2" presStyleLbl="fgAcc2" presStyleIdx="1" presStyleCnt="2" custScaleX="118866" custScaleY="81171" custLinFactNeighborX="-60089" custLinFactNeighborY="-2625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4163A2-1206-45A8-9C0B-163EEF981C47}" type="pres">
      <dgm:prSet presAssocID="{8112AFF2-2BD7-4DE4-AEBB-ED749D9DB4CB}" presName="hierChild3" presStyleCnt="0"/>
      <dgm:spPr/>
      <dgm:t>
        <a:bodyPr/>
        <a:lstStyle/>
        <a:p>
          <a:endParaRPr lang="es-EC"/>
        </a:p>
      </dgm:t>
    </dgm:pt>
    <dgm:pt modelId="{86733686-E251-496F-B0F0-A35BEE94FD1D}" type="pres">
      <dgm:prSet presAssocID="{FCF7892C-2D1C-4DA3-BF0E-BD8CED389B80}" presName="Name17" presStyleLbl="parChTrans1D3" presStyleIdx="3" presStyleCnt="4"/>
      <dgm:spPr/>
      <dgm:t>
        <a:bodyPr/>
        <a:lstStyle/>
        <a:p>
          <a:endParaRPr lang="es-EC"/>
        </a:p>
      </dgm:t>
    </dgm:pt>
    <dgm:pt modelId="{11A05DE8-561A-43F7-BC43-7BBF0FDBA0B2}" type="pres">
      <dgm:prSet presAssocID="{F6822A27-B497-4141-88C4-1011E13E70C7}" presName="hierRoot3" presStyleCnt="0"/>
      <dgm:spPr/>
      <dgm:t>
        <a:bodyPr/>
        <a:lstStyle/>
        <a:p>
          <a:endParaRPr lang="es-EC"/>
        </a:p>
      </dgm:t>
    </dgm:pt>
    <dgm:pt modelId="{06947555-12B7-421E-A3A2-88A1A6934397}" type="pres">
      <dgm:prSet presAssocID="{F6822A27-B497-4141-88C4-1011E13E70C7}" presName="composite3" presStyleCnt="0"/>
      <dgm:spPr/>
      <dgm:t>
        <a:bodyPr/>
        <a:lstStyle/>
        <a:p>
          <a:endParaRPr lang="es-EC"/>
        </a:p>
      </dgm:t>
    </dgm:pt>
    <dgm:pt modelId="{B1A22EFA-9B42-4618-88AF-2A5B2013EB46}" type="pres">
      <dgm:prSet presAssocID="{F6822A27-B497-4141-88C4-1011E13E70C7}" presName="background3" presStyleLbl="node3" presStyleIdx="3" presStyleCnt="4"/>
      <dgm:spPr/>
      <dgm:t>
        <a:bodyPr/>
        <a:lstStyle/>
        <a:p>
          <a:endParaRPr lang="es-EC"/>
        </a:p>
      </dgm:t>
    </dgm:pt>
    <dgm:pt modelId="{BADEEA4E-5A6A-4B59-9EFC-B89127DF4E54}" type="pres">
      <dgm:prSet presAssocID="{F6822A27-B497-4141-88C4-1011E13E70C7}" presName="text3" presStyleLbl="fgAcc3" presStyleIdx="3" presStyleCnt="4" custScaleY="2271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7D07BC-4BC7-479D-A69E-A74852274FCB}" type="pres">
      <dgm:prSet presAssocID="{F6822A27-B497-4141-88C4-1011E13E70C7}" presName="hierChild4" presStyleCnt="0"/>
      <dgm:spPr/>
      <dgm:t>
        <a:bodyPr/>
        <a:lstStyle/>
        <a:p>
          <a:endParaRPr lang="es-EC"/>
        </a:p>
      </dgm:t>
    </dgm:pt>
  </dgm:ptLst>
  <dgm:cxnLst>
    <dgm:cxn modelId="{AC8661DD-4DC3-4B8F-A189-E62A2064BEA8}" type="presOf" srcId="{F6822A27-B497-4141-88C4-1011E13E70C7}" destId="{BADEEA4E-5A6A-4B59-9EFC-B89127DF4E54}" srcOrd="0" destOrd="0" presId="urn:microsoft.com/office/officeart/2005/8/layout/hierarchy1"/>
    <dgm:cxn modelId="{3FBF3B38-AEC3-4A51-93B9-D5C757E50F59}" type="presOf" srcId="{2925F37B-F6B0-489D-8F93-374D1079CBFE}" destId="{0CCE4DAE-0E74-4C1C-92ED-EDAB726E1D1E}" srcOrd="0" destOrd="0" presId="urn:microsoft.com/office/officeart/2005/8/layout/hierarchy1"/>
    <dgm:cxn modelId="{A035D242-3083-4E4E-9B69-5B9591ABCA5F}" type="presOf" srcId="{03BAD0E8-985B-4E00-AC65-33B62FAADBFB}" destId="{01D94CC4-1B5A-45F8-83C7-67CE90B1EEB9}" srcOrd="0" destOrd="0" presId="urn:microsoft.com/office/officeart/2005/8/layout/hierarchy1"/>
    <dgm:cxn modelId="{92C7A44C-9EDD-4E92-BEEB-CF7F408F9F31}" type="presOf" srcId="{9846B281-D8FF-4DE1-A079-4209A6B2B44A}" destId="{83BF85CB-4FD8-4CA7-B2FE-D18116A4770D}" srcOrd="0" destOrd="0" presId="urn:microsoft.com/office/officeart/2005/8/layout/hierarchy1"/>
    <dgm:cxn modelId="{FC3D7583-9A18-455D-AADF-A76311D7AADA}" type="presOf" srcId="{90AA823A-C744-44CC-9092-3A9E282A9189}" destId="{FA76663B-B73B-44DC-A041-495769A6C959}" srcOrd="0" destOrd="0" presId="urn:microsoft.com/office/officeart/2005/8/layout/hierarchy1"/>
    <dgm:cxn modelId="{45F10221-4B1B-4756-BAC9-2BED08226AAA}" type="presOf" srcId="{FCF7892C-2D1C-4DA3-BF0E-BD8CED389B80}" destId="{86733686-E251-496F-B0F0-A35BEE94FD1D}" srcOrd="0" destOrd="0" presId="urn:microsoft.com/office/officeart/2005/8/layout/hierarchy1"/>
    <dgm:cxn modelId="{5E66A4C8-77AE-4D80-81C9-748644574BCD}" type="presOf" srcId="{97A97DD4-AC47-4B7A-906D-F41A2078FB12}" destId="{75A30440-CD90-4398-8ABB-78B9FED6D11D}" srcOrd="0" destOrd="0" presId="urn:microsoft.com/office/officeart/2005/8/layout/hierarchy1"/>
    <dgm:cxn modelId="{34AD8734-B1CB-4DED-9052-9A7D19BF0AFF}" srcId="{97A97DD4-AC47-4B7A-906D-F41A2078FB12}" destId="{9846B281-D8FF-4DE1-A079-4209A6B2B44A}" srcOrd="2" destOrd="0" parTransId="{11C8A1C7-180D-4133-B193-9784DCC8AD62}" sibTransId="{2DB9102D-E425-4AED-BD63-52E1CAD77C4A}"/>
    <dgm:cxn modelId="{422619C1-1BCF-4EAD-9EDE-AC42A765D7C9}" srcId="{90AA823A-C744-44CC-9092-3A9E282A9189}" destId="{8112AFF2-2BD7-4DE4-AEBB-ED749D9DB4CB}" srcOrd="1" destOrd="0" parTransId="{34D32664-FBE8-41AF-9E27-C773A516C0A4}" sibTransId="{92C21890-62EF-462D-AF27-5CB512687CD6}"/>
    <dgm:cxn modelId="{2CB45181-12CA-49D4-9A0F-15333892D05F}" srcId="{2925F37B-F6B0-489D-8F93-374D1079CBFE}" destId="{90AA823A-C744-44CC-9092-3A9E282A9189}" srcOrd="0" destOrd="0" parTransId="{1E800330-C0D1-4D4D-8976-0692CFDF279E}" sibTransId="{420D593D-3A79-4624-BACE-E78C9E4FA977}"/>
    <dgm:cxn modelId="{ED93A9EA-5ECD-4FAE-8F1C-8AD2C1A612CA}" type="presOf" srcId="{34D32664-FBE8-41AF-9E27-C773A516C0A4}" destId="{A5EADDCB-FF22-4DC4-9B33-6C38AB0F8DF0}" srcOrd="0" destOrd="0" presId="urn:microsoft.com/office/officeart/2005/8/layout/hierarchy1"/>
    <dgm:cxn modelId="{F26FDF07-8B14-4DCF-A62D-36230652F3C0}" srcId="{97A97DD4-AC47-4B7A-906D-F41A2078FB12}" destId="{F25BCE05-D9F2-4089-BF19-BCB040EE70C2}" srcOrd="0" destOrd="0" parTransId="{03BAD0E8-985B-4E00-AC65-33B62FAADBFB}" sibTransId="{7CF68067-6458-49F0-92BE-9537AAFD5E70}"/>
    <dgm:cxn modelId="{58FFA8E6-326F-452B-B871-3B9FEE26346D}" type="presOf" srcId="{8112AFF2-2BD7-4DE4-AEBB-ED749D9DB4CB}" destId="{37052D8A-034D-4260-9350-66871D604B4D}" srcOrd="0" destOrd="0" presId="urn:microsoft.com/office/officeart/2005/8/layout/hierarchy1"/>
    <dgm:cxn modelId="{FCAF4266-EFC0-4A73-9BF2-D17CB8006B7B}" type="presOf" srcId="{DD5DEED8-670B-47E8-B9B9-DD54C38E48FB}" destId="{DDE34835-3328-4228-890E-9E8786D7B186}" srcOrd="0" destOrd="0" presId="urn:microsoft.com/office/officeart/2005/8/layout/hierarchy1"/>
    <dgm:cxn modelId="{3EAABB74-4A5A-4715-8468-3D7E82750E2A}" type="presOf" srcId="{11C8A1C7-180D-4133-B193-9784DCC8AD62}" destId="{09416588-75D0-4516-BF54-93C04B665801}" srcOrd="0" destOrd="0" presId="urn:microsoft.com/office/officeart/2005/8/layout/hierarchy1"/>
    <dgm:cxn modelId="{89347EED-94B2-43C6-B0AF-CD3DA1D615B8}" type="presOf" srcId="{F25BCE05-D9F2-4089-BF19-BCB040EE70C2}" destId="{4408C5A9-E3E5-4811-A520-98D775DD6DE7}" srcOrd="0" destOrd="0" presId="urn:microsoft.com/office/officeart/2005/8/layout/hierarchy1"/>
    <dgm:cxn modelId="{1BF5D01F-0A40-42F8-B456-7C75699C5A09}" srcId="{8112AFF2-2BD7-4DE4-AEBB-ED749D9DB4CB}" destId="{F6822A27-B497-4141-88C4-1011E13E70C7}" srcOrd="0" destOrd="0" parTransId="{FCF7892C-2D1C-4DA3-BF0E-BD8CED389B80}" sibTransId="{9D61B50C-8DC1-484C-B762-614DA7C8CE17}"/>
    <dgm:cxn modelId="{EB60DA80-3FF6-49A2-A0C6-DD54D8F4C15A}" srcId="{97A97DD4-AC47-4B7A-906D-F41A2078FB12}" destId="{DD5DEED8-670B-47E8-B9B9-DD54C38E48FB}" srcOrd="1" destOrd="0" parTransId="{CAF68C3B-9641-44F6-98D1-E1DCBE5FADB3}" sibTransId="{27A4283D-846D-4996-9956-3320EC0A7475}"/>
    <dgm:cxn modelId="{AEB678F1-AE4F-407B-9A6F-9D11B8A2E74B}" type="presOf" srcId="{C888A7D6-11CF-48AE-8DF8-F5C1A41A657E}" destId="{64B906EB-2D6C-4D63-BC8F-5FBCD306FC15}" srcOrd="0" destOrd="0" presId="urn:microsoft.com/office/officeart/2005/8/layout/hierarchy1"/>
    <dgm:cxn modelId="{7F906CBE-4CB8-4903-BDDB-4E5D1CDF4098}" srcId="{90AA823A-C744-44CC-9092-3A9E282A9189}" destId="{97A97DD4-AC47-4B7A-906D-F41A2078FB12}" srcOrd="0" destOrd="0" parTransId="{C888A7D6-11CF-48AE-8DF8-F5C1A41A657E}" sibTransId="{2B05CCFC-CDBA-4A5C-96A2-26DC10CA3201}"/>
    <dgm:cxn modelId="{1D3BADD3-A645-465B-9DB4-DD4C7BF7EA4E}" type="presOf" srcId="{CAF68C3B-9641-44F6-98D1-E1DCBE5FADB3}" destId="{C810A969-58ED-495A-A3F5-49F78DC467A2}" srcOrd="0" destOrd="0" presId="urn:microsoft.com/office/officeart/2005/8/layout/hierarchy1"/>
    <dgm:cxn modelId="{6ACC2DF4-34F3-4E86-8567-BBCCB51BC56C}" type="presParOf" srcId="{0CCE4DAE-0E74-4C1C-92ED-EDAB726E1D1E}" destId="{21F9A9B6-A345-43DC-89C1-3AC87A532096}" srcOrd="0" destOrd="0" presId="urn:microsoft.com/office/officeart/2005/8/layout/hierarchy1"/>
    <dgm:cxn modelId="{7D78D517-CBAA-4CEB-8808-D64C5AEC1188}" type="presParOf" srcId="{21F9A9B6-A345-43DC-89C1-3AC87A532096}" destId="{27B5D848-C02C-4494-881A-973358434735}" srcOrd="0" destOrd="0" presId="urn:microsoft.com/office/officeart/2005/8/layout/hierarchy1"/>
    <dgm:cxn modelId="{2C834016-C26E-4B46-8F54-B3D78E67D8A3}" type="presParOf" srcId="{27B5D848-C02C-4494-881A-973358434735}" destId="{FECB1C8B-79B5-4F94-B144-55BF90552B6B}" srcOrd="0" destOrd="0" presId="urn:microsoft.com/office/officeart/2005/8/layout/hierarchy1"/>
    <dgm:cxn modelId="{7CB8806D-8788-4EE5-BC6B-F1E60107B901}" type="presParOf" srcId="{27B5D848-C02C-4494-881A-973358434735}" destId="{FA76663B-B73B-44DC-A041-495769A6C959}" srcOrd="1" destOrd="0" presId="urn:microsoft.com/office/officeart/2005/8/layout/hierarchy1"/>
    <dgm:cxn modelId="{9FE2B992-0876-4A87-A14D-2A838702CC63}" type="presParOf" srcId="{21F9A9B6-A345-43DC-89C1-3AC87A532096}" destId="{4580674C-B4F0-40DD-ACC7-7190F769A393}" srcOrd="1" destOrd="0" presId="urn:microsoft.com/office/officeart/2005/8/layout/hierarchy1"/>
    <dgm:cxn modelId="{E29D4B27-32C6-4A9C-9704-0802A72E84ED}" type="presParOf" srcId="{4580674C-B4F0-40DD-ACC7-7190F769A393}" destId="{64B906EB-2D6C-4D63-BC8F-5FBCD306FC15}" srcOrd="0" destOrd="0" presId="urn:microsoft.com/office/officeart/2005/8/layout/hierarchy1"/>
    <dgm:cxn modelId="{4253BDBD-C423-43B1-9257-9FC2C907394C}" type="presParOf" srcId="{4580674C-B4F0-40DD-ACC7-7190F769A393}" destId="{2DEE7033-EEF6-4AC1-BDE0-6F100D25DA9D}" srcOrd="1" destOrd="0" presId="urn:microsoft.com/office/officeart/2005/8/layout/hierarchy1"/>
    <dgm:cxn modelId="{703C57EF-FABE-41F1-A0C7-E2CCF48CC96D}" type="presParOf" srcId="{2DEE7033-EEF6-4AC1-BDE0-6F100D25DA9D}" destId="{AFB439F2-F0EF-457A-BFAB-8C28F841D05C}" srcOrd="0" destOrd="0" presId="urn:microsoft.com/office/officeart/2005/8/layout/hierarchy1"/>
    <dgm:cxn modelId="{DBAA7107-E9BA-4B4B-B230-9D06EFCF5F9B}" type="presParOf" srcId="{AFB439F2-F0EF-457A-BFAB-8C28F841D05C}" destId="{67FA4B2A-4EFA-4F77-9567-29496D7F8D78}" srcOrd="0" destOrd="0" presId="urn:microsoft.com/office/officeart/2005/8/layout/hierarchy1"/>
    <dgm:cxn modelId="{6CE6A85A-4BC1-45A6-80E2-909947B5A0E4}" type="presParOf" srcId="{AFB439F2-F0EF-457A-BFAB-8C28F841D05C}" destId="{75A30440-CD90-4398-8ABB-78B9FED6D11D}" srcOrd="1" destOrd="0" presId="urn:microsoft.com/office/officeart/2005/8/layout/hierarchy1"/>
    <dgm:cxn modelId="{EBDA118E-BFB7-467F-8E47-C8709B5BC283}" type="presParOf" srcId="{2DEE7033-EEF6-4AC1-BDE0-6F100D25DA9D}" destId="{3EAE8AD9-3C28-42D1-963C-E089E84F2CB8}" srcOrd="1" destOrd="0" presId="urn:microsoft.com/office/officeart/2005/8/layout/hierarchy1"/>
    <dgm:cxn modelId="{08CCD26D-2CC6-4E02-8FA0-7FEC86A6F9AA}" type="presParOf" srcId="{3EAE8AD9-3C28-42D1-963C-E089E84F2CB8}" destId="{01D94CC4-1B5A-45F8-83C7-67CE90B1EEB9}" srcOrd="0" destOrd="0" presId="urn:microsoft.com/office/officeart/2005/8/layout/hierarchy1"/>
    <dgm:cxn modelId="{FDCFF982-EF5A-4854-9B09-1447375AC208}" type="presParOf" srcId="{3EAE8AD9-3C28-42D1-963C-E089E84F2CB8}" destId="{03BC077F-9327-42C8-8C0D-0775EC0694C5}" srcOrd="1" destOrd="0" presId="urn:microsoft.com/office/officeart/2005/8/layout/hierarchy1"/>
    <dgm:cxn modelId="{B09B11AE-DEA9-4062-BA7D-192F18CAF4AE}" type="presParOf" srcId="{03BC077F-9327-42C8-8C0D-0775EC0694C5}" destId="{B72973AD-5A92-4CDA-B9D1-9014FA1E101E}" srcOrd="0" destOrd="0" presId="urn:microsoft.com/office/officeart/2005/8/layout/hierarchy1"/>
    <dgm:cxn modelId="{4186BE69-B04B-4315-B5DF-73BD0F98F92A}" type="presParOf" srcId="{B72973AD-5A92-4CDA-B9D1-9014FA1E101E}" destId="{6BBD16B0-071B-4845-9A97-A5B1E4DB000B}" srcOrd="0" destOrd="0" presId="urn:microsoft.com/office/officeart/2005/8/layout/hierarchy1"/>
    <dgm:cxn modelId="{D280B34F-1F22-45F2-A967-2307B7FFA15A}" type="presParOf" srcId="{B72973AD-5A92-4CDA-B9D1-9014FA1E101E}" destId="{4408C5A9-E3E5-4811-A520-98D775DD6DE7}" srcOrd="1" destOrd="0" presId="urn:microsoft.com/office/officeart/2005/8/layout/hierarchy1"/>
    <dgm:cxn modelId="{78807392-3288-45F1-B417-41391AB4FC41}" type="presParOf" srcId="{03BC077F-9327-42C8-8C0D-0775EC0694C5}" destId="{D7CD7EB7-DC59-4B92-B663-C0D5DEAFF1E9}" srcOrd="1" destOrd="0" presId="urn:microsoft.com/office/officeart/2005/8/layout/hierarchy1"/>
    <dgm:cxn modelId="{AC755E0B-B8F5-4F41-AA21-17505D79E166}" type="presParOf" srcId="{3EAE8AD9-3C28-42D1-963C-E089E84F2CB8}" destId="{C810A969-58ED-495A-A3F5-49F78DC467A2}" srcOrd="2" destOrd="0" presId="urn:microsoft.com/office/officeart/2005/8/layout/hierarchy1"/>
    <dgm:cxn modelId="{8A8F3ACE-BF27-4583-A06F-FF8E7F933000}" type="presParOf" srcId="{3EAE8AD9-3C28-42D1-963C-E089E84F2CB8}" destId="{92D4E19B-B060-4D4F-8D96-DECA14E1B459}" srcOrd="3" destOrd="0" presId="urn:microsoft.com/office/officeart/2005/8/layout/hierarchy1"/>
    <dgm:cxn modelId="{3E256FF7-4F9B-4B85-86BF-30893AB52E41}" type="presParOf" srcId="{92D4E19B-B060-4D4F-8D96-DECA14E1B459}" destId="{0413554B-F008-4F4E-AC0E-C6A6E8C16755}" srcOrd="0" destOrd="0" presId="urn:microsoft.com/office/officeart/2005/8/layout/hierarchy1"/>
    <dgm:cxn modelId="{35F4611C-E483-4DFD-865B-DD11DA13724A}" type="presParOf" srcId="{0413554B-F008-4F4E-AC0E-C6A6E8C16755}" destId="{ECDDB9E8-0A78-4634-9204-54D93616E2F4}" srcOrd="0" destOrd="0" presId="urn:microsoft.com/office/officeart/2005/8/layout/hierarchy1"/>
    <dgm:cxn modelId="{6EFBD18D-A864-46D0-9917-2E488F745FE6}" type="presParOf" srcId="{0413554B-F008-4F4E-AC0E-C6A6E8C16755}" destId="{DDE34835-3328-4228-890E-9E8786D7B186}" srcOrd="1" destOrd="0" presId="urn:microsoft.com/office/officeart/2005/8/layout/hierarchy1"/>
    <dgm:cxn modelId="{C22F1906-4B13-49AB-8FA0-7343BF848DFF}" type="presParOf" srcId="{92D4E19B-B060-4D4F-8D96-DECA14E1B459}" destId="{6B17579C-FCCA-4B59-BBE9-305B464E21A4}" srcOrd="1" destOrd="0" presId="urn:microsoft.com/office/officeart/2005/8/layout/hierarchy1"/>
    <dgm:cxn modelId="{7219A524-F4FF-4E37-BFCF-F054C39216C0}" type="presParOf" srcId="{3EAE8AD9-3C28-42D1-963C-E089E84F2CB8}" destId="{09416588-75D0-4516-BF54-93C04B665801}" srcOrd="4" destOrd="0" presId="urn:microsoft.com/office/officeart/2005/8/layout/hierarchy1"/>
    <dgm:cxn modelId="{B1A84685-D081-4E7A-8514-48F712F18463}" type="presParOf" srcId="{3EAE8AD9-3C28-42D1-963C-E089E84F2CB8}" destId="{BE515609-4B59-4209-8408-CE7619F231C9}" srcOrd="5" destOrd="0" presId="urn:microsoft.com/office/officeart/2005/8/layout/hierarchy1"/>
    <dgm:cxn modelId="{12375CB6-8990-4257-9588-279332A3C7F5}" type="presParOf" srcId="{BE515609-4B59-4209-8408-CE7619F231C9}" destId="{A58F39FD-C435-4919-9671-36D18C364864}" srcOrd="0" destOrd="0" presId="urn:microsoft.com/office/officeart/2005/8/layout/hierarchy1"/>
    <dgm:cxn modelId="{9257656D-C819-413F-8233-ADF64A604245}" type="presParOf" srcId="{A58F39FD-C435-4919-9671-36D18C364864}" destId="{9405298D-7517-4F1D-9C49-B8117BD7BDB7}" srcOrd="0" destOrd="0" presId="urn:microsoft.com/office/officeart/2005/8/layout/hierarchy1"/>
    <dgm:cxn modelId="{DE1DDEC5-09E3-4C60-9A89-8344AF7F5A6D}" type="presParOf" srcId="{A58F39FD-C435-4919-9671-36D18C364864}" destId="{83BF85CB-4FD8-4CA7-B2FE-D18116A4770D}" srcOrd="1" destOrd="0" presId="urn:microsoft.com/office/officeart/2005/8/layout/hierarchy1"/>
    <dgm:cxn modelId="{7314E714-86E5-44D2-81A4-41039BC82F56}" type="presParOf" srcId="{BE515609-4B59-4209-8408-CE7619F231C9}" destId="{2A7F82CE-EB45-4E47-8456-9961B81936BD}" srcOrd="1" destOrd="0" presId="urn:microsoft.com/office/officeart/2005/8/layout/hierarchy1"/>
    <dgm:cxn modelId="{8F6904EF-F1AB-45F2-91C0-E8688FCE11B1}" type="presParOf" srcId="{4580674C-B4F0-40DD-ACC7-7190F769A393}" destId="{A5EADDCB-FF22-4DC4-9B33-6C38AB0F8DF0}" srcOrd="2" destOrd="0" presId="urn:microsoft.com/office/officeart/2005/8/layout/hierarchy1"/>
    <dgm:cxn modelId="{BBB7641D-38D6-4E69-89BA-F9632CDF5306}" type="presParOf" srcId="{4580674C-B4F0-40DD-ACC7-7190F769A393}" destId="{6FD162C8-8BA6-42BE-8DC1-6332A8D52719}" srcOrd="3" destOrd="0" presId="urn:microsoft.com/office/officeart/2005/8/layout/hierarchy1"/>
    <dgm:cxn modelId="{77CDFBD5-3F10-44BE-96D0-791D9C08829A}" type="presParOf" srcId="{6FD162C8-8BA6-42BE-8DC1-6332A8D52719}" destId="{B9D2FEF0-E35C-41C9-91DB-D3FCECA53E0C}" srcOrd="0" destOrd="0" presId="urn:microsoft.com/office/officeart/2005/8/layout/hierarchy1"/>
    <dgm:cxn modelId="{8D2E323D-E851-4B73-B0E4-B128E41C72F5}" type="presParOf" srcId="{B9D2FEF0-E35C-41C9-91DB-D3FCECA53E0C}" destId="{13FEE87F-F29F-4E04-8004-0A4F7D3C6AF0}" srcOrd="0" destOrd="0" presId="urn:microsoft.com/office/officeart/2005/8/layout/hierarchy1"/>
    <dgm:cxn modelId="{98935914-74FB-418A-AB43-4931F6B00D32}" type="presParOf" srcId="{B9D2FEF0-E35C-41C9-91DB-D3FCECA53E0C}" destId="{37052D8A-034D-4260-9350-66871D604B4D}" srcOrd="1" destOrd="0" presId="urn:microsoft.com/office/officeart/2005/8/layout/hierarchy1"/>
    <dgm:cxn modelId="{D068F66E-0200-4A45-A703-CA395754D616}" type="presParOf" srcId="{6FD162C8-8BA6-42BE-8DC1-6332A8D52719}" destId="{5A4163A2-1206-45A8-9C0B-163EEF981C47}" srcOrd="1" destOrd="0" presId="urn:microsoft.com/office/officeart/2005/8/layout/hierarchy1"/>
    <dgm:cxn modelId="{720D1C5C-7033-44D2-ACCF-91D06D6DF021}" type="presParOf" srcId="{5A4163A2-1206-45A8-9C0B-163EEF981C47}" destId="{86733686-E251-496F-B0F0-A35BEE94FD1D}" srcOrd="0" destOrd="0" presId="urn:microsoft.com/office/officeart/2005/8/layout/hierarchy1"/>
    <dgm:cxn modelId="{1CDBC226-FBF0-40CB-9BEB-0E543313A82E}" type="presParOf" srcId="{5A4163A2-1206-45A8-9C0B-163EEF981C47}" destId="{11A05DE8-561A-43F7-BC43-7BBF0FDBA0B2}" srcOrd="1" destOrd="0" presId="urn:microsoft.com/office/officeart/2005/8/layout/hierarchy1"/>
    <dgm:cxn modelId="{36804030-1FBB-43CD-B5AC-B0ABDFD214F9}" type="presParOf" srcId="{11A05DE8-561A-43F7-BC43-7BBF0FDBA0B2}" destId="{06947555-12B7-421E-A3A2-88A1A6934397}" srcOrd="0" destOrd="0" presId="urn:microsoft.com/office/officeart/2005/8/layout/hierarchy1"/>
    <dgm:cxn modelId="{21F76CCF-9D9A-4B56-8437-E312BD5921A6}" type="presParOf" srcId="{06947555-12B7-421E-A3A2-88A1A6934397}" destId="{B1A22EFA-9B42-4618-88AF-2A5B2013EB46}" srcOrd="0" destOrd="0" presId="urn:microsoft.com/office/officeart/2005/8/layout/hierarchy1"/>
    <dgm:cxn modelId="{AFA43EA5-554E-43F8-B48D-85ACE2CCB125}" type="presParOf" srcId="{06947555-12B7-421E-A3A2-88A1A6934397}" destId="{BADEEA4E-5A6A-4B59-9EFC-B89127DF4E54}" srcOrd="1" destOrd="0" presId="urn:microsoft.com/office/officeart/2005/8/layout/hierarchy1"/>
    <dgm:cxn modelId="{85CE33D9-EC2C-46FB-AB42-47E63259EB54}" type="presParOf" srcId="{11A05DE8-561A-43F7-BC43-7BBF0FDBA0B2}" destId="{547D07BC-4BC7-479D-A69E-A74852274F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A456221-B3EC-4E9B-9C54-23BC582F8C75}" type="doc">
      <dgm:prSet loTypeId="urn:microsoft.com/office/officeart/2005/8/layout/hierarchy6" loCatId="hierarchy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s-EC"/>
        </a:p>
      </dgm:t>
    </dgm:pt>
    <dgm:pt modelId="{E02B63CB-2383-446C-9B4C-93D953FAF98F}">
      <dgm:prSet phldrT="[Text]" custT="1"/>
      <dgm:spPr/>
      <dgm:t>
        <a:bodyPr/>
        <a:lstStyle/>
        <a:p>
          <a:r>
            <a:rPr lang="es-EC" sz="1600" b="1" dirty="0" smtClean="0"/>
            <a:t>EJERCICIO DEL MANDO EN ACTIVIDADES DIARIAS Y SU EMPLEO EN EL CAMPO OPERACIONES MILITARES</a:t>
          </a:r>
          <a:endParaRPr lang="es-EC" sz="1600" b="1" dirty="0"/>
        </a:p>
      </dgm:t>
    </dgm:pt>
    <dgm:pt modelId="{1343822B-07D2-4912-BAD2-80C137579662}" type="parTrans" cxnId="{CE4D7CF8-27FC-43A1-987F-AA657EAEE5CE}">
      <dgm:prSet/>
      <dgm:spPr/>
      <dgm:t>
        <a:bodyPr/>
        <a:lstStyle/>
        <a:p>
          <a:endParaRPr lang="es-EC" sz="1600" b="1"/>
        </a:p>
      </dgm:t>
    </dgm:pt>
    <dgm:pt modelId="{2D354D34-AEDD-4DD1-9C46-5BFABE578C6D}" type="sibTrans" cxnId="{CE4D7CF8-27FC-43A1-987F-AA657EAEE5CE}">
      <dgm:prSet/>
      <dgm:spPr/>
      <dgm:t>
        <a:bodyPr/>
        <a:lstStyle/>
        <a:p>
          <a:endParaRPr lang="es-EC" sz="1600" b="1"/>
        </a:p>
      </dgm:t>
    </dgm:pt>
    <dgm:pt modelId="{C0A66F81-786F-4D80-86AD-CFEF4C1AE8F4}">
      <dgm:prSet phldrT="[Text]" custT="1"/>
      <dgm:spPr/>
      <dgm:t>
        <a:bodyPr/>
        <a:lstStyle/>
        <a:p>
          <a:r>
            <a:rPr lang="es-EC" sz="1600" b="1" dirty="0" smtClean="0"/>
            <a:t>Cuarto Taller</a:t>
          </a:r>
          <a:endParaRPr lang="es-EC" sz="1600" b="1" dirty="0"/>
        </a:p>
      </dgm:t>
    </dgm:pt>
    <dgm:pt modelId="{1D2F35D6-E46D-4DF6-9F86-EA727EEE96E7}" type="parTrans" cxnId="{3AF9B19F-61E5-4B5C-8AD7-AC976BD9E14F}">
      <dgm:prSet/>
      <dgm:spPr/>
      <dgm:t>
        <a:bodyPr/>
        <a:lstStyle/>
        <a:p>
          <a:endParaRPr lang="es-EC" sz="1600" b="1"/>
        </a:p>
      </dgm:t>
    </dgm:pt>
    <dgm:pt modelId="{319E66FA-C257-4661-ACCC-1FFE0D7589B6}" type="sibTrans" cxnId="{3AF9B19F-61E5-4B5C-8AD7-AC976BD9E14F}">
      <dgm:prSet/>
      <dgm:spPr/>
      <dgm:t>
        <a:bodyPr/>
        <a:lstStyle/>
        <a:p>
          <a:endParaRPr lang="es-EC" sz="1600" b="1"/>
        </a:p>
      </dgm:t>
    </dgm:pt>
    <dgm:pt modelId="{0F278C86-DFE8-4D38-A640-6D96BBFCD8C3}">
      <dgm:prSet phldrT="[Text]" custT="1"/>
      <dgm:spPr/>
      <dgm:t>
        <a:bodyPr/>
        <a:lstStyle/>
        <a:p>
          <a:r>
            <a:rPr lang="es-EC" sz="1600" b="1" dirty="0" smtClean="0"/>
            <a:t>Búsqueda continua del progreso y la responsabilidad</a:t>
          </a:r>
          <a:endParaRPr lang="es-EC" sz="1600" b="1" dirty="0"/>
        </a:p>
      </dgm:t>
    </dgm:pt>
    <dgm:pt modelId="{20F2B15E-3482-4DE1-8E2A-07061F9CC039}" type="parTrans" cxnId="{31E5E54F-57E0-4724-989C-FB14A2E9795C}">
      <dgm:prSet/>
      <dgm:spPr/>
      <dgm:t>
        <a:bodyPr/>
        <a:lstStyle/>
        <a:p>
          <a:endParaRPr lang="es-EC" sz="1600" b="1"/>
        </a:p>
      </dgm:t>
    </dgm:pt>
    <dgm:pt modelId="{886C0688-47DB-4ED8-A972-EE52882A7777}" type="sibTrans" cxnId="{31E5E54F-57E0-4724-989C-FB14A2E9795C}">
      <dgm:prSet/>
      <dgm:spPr/>
      <dgm:t>
        <a:bodyPr/>
        <a:lstStyle/>
        <a:p>
          <a:endParaRPr lang="es-EC" sz="1600" b="1"/>
        </a:p>
      </dgm:t>
    </dgm:pt>
    <dgm:pt modelId="{92FF230D-4890-4B8D-9D8B-F894D19690C7}">
      <dgm:prSet phldrT="[Text]" custT="1"/>
      <dgm:spPr/>
      <dgm:t>
        <a:bodyPr/>
        <a:lstStyle/>
        <a:p>
          <a:r>
            <a:rPr lang="es-EC" sz="1600" b="1" dirty="0" smtClean="0"/>
            <a:t>Valoración de logros conseguidos con el programa, chequeo de los avances operados y monitorización del nivel de responsabilidad asumido por todos los participantes</a:t>
          </a:r>
          <a:endParaRPr lang="es-EC" sz="1600" b="1" dirty="0"/>
        </a:p>
      </dgm:t>
    </dgm:pt>
    <dgm:pt modelId="{DDD55342-CE55-44C1-B921-384116F391CC}" type="parTrans" cxnId="{8017A34A-3730-4F71-81FF-CB2A7E99A7A9}">
      <dgm:prSet/>
      <dgm:spPr/>
      <dgm:t>
        <a:bodyPr/>
        <a:lstStyle/>
        <a:p>
          <a:endParaRPr lang="es-EC" sz="1600" b="1"/>
        </a:p>
      </dgm:t>
    </dgm:pt>
    <dgm:pt modelId="{209D7616-E0D0-4E33-900B-E631EE88A5CB}" type="sibTrans" cxnId="{8017A34A-3730-4F71-81FF-CB2A7E99A7A9}">
      <dgm:prSet/>
      <dgm:spPr/>
      <dgm:t>
        <a:bodyPr/>
        <a:lstStyle/>
        <a:p>
          <a:endParaRPr lang="es-EC" sz="1600" b="1"/>
        </a:p>
      </dgm:t>
    </dgm:pt>
    <dgm:pt modelId="{E4F84B7E-167F-41FC-88B7-FB498CEA8621}">
      <dgm:prSet phldrT="[Text]" custT="1"/>
      <dgm:spPr/>
      <dgm:t>
        <a:bodyPr/>
        <a:lstStyle/>
        <a:p>
          <a:r>
            <a:rPr lang="es-EC" sz="1600" b="1" dirty="0" smtClean="0"/>
            <a:t>Sesión  Practica: Operaciones de combate</a:t>
          </a:r>
          <a:endParaRPr lang="es-EC" sz="1600" b="1" dirty="0"/>
        </a:p>
      </dgm:t>
    </dgm:pt>
    <dgm:pt modelId="{36B52F75-F61E-4067-A7C2-1299D68EECEE}" type="parTrans" cxnId="{C5D50EDC-D8A3-476C-B1EA-A722815D69B2}">
      <dgm:prSet/>
      <dgm:spPr/>
      <dgm:t>
        <a:bodyPr/>
        <a:lstStyle/>
        <a:p>
          <a:endParaRPr lang="es-EC" sz="1600" b="1"/>
        </a:p>
      </dgm:t>
    </dgm:pt>
    <dgm:pt modelId="{3C67BBAC-7CEA-41E7-AB48-F8B6B872F153}" type="sibTrans" cxnId="{C5D50EDC-D8A3-476C-B1EA-A722815D69B2}">
      <dgm:prSet/>
      <dgm:spPr/>
      <dgm:t>
        <a:bodyPr/>
        <a:lstStyle/>
        <a:p>
          <a:endParaRPr lang="es-EC" sz="1600" b="1"/>
        </a:p>
      </dgm:t>
    </dgm:pt>
    <dgm:pt modelId="{86FBD8F0-A1C2-424B-8EA8-96F3ABDF31EA}">
      <dgm:prSet phldrT="[Text]" custT="1"/>
      <dgm:spPr/>
      <dgm:t>
        <a:bodyPr/>
        <a:lstStyle/>
        <a:p>
          <a:r>
            <a:rPr lang="es-EC" sz="1600" b="1" dirty="0" smtClean="0"/>
            <a:t>El desarrollo del mando en la consecución de actitudes decisiones y ordenes estructuradas, con criterio formado en busca del cumplimiento de objetivos</a:t>
          </a:r>
          <a:endParaRPr lang="es-EC" sz="1600" b="1" dirty="0"/>
        </a:p>
      </dgm:t>
    </dgm:pt>
    <dgm:pt modelId="{59A6AEBC-BB4C-48C7-B54E-B678D74B20C5}" type="parTrans" cxnId="{2140F41C-0D5C-4763-B8D7-028ADC6D8EEC}">
      <dgm:prSet/>
      <dgm:spPr/>
      <dgm:t>
        <a:bodyPr/>
        <a:lstStyle/>
        <a:p>
          <a:endParaRPr lang="es-EC" sz="1600" b="1"/>
        </a:p>
      </dgm:t>
    </dgm:pt>
    <dgm:pt modelId="{72565992-B183-4902-AB29-73BB1A2FB3AF}" type="sibTrans" cxnId="{2140F41C-0D5C-4763-B8D7-028ADC6D8EEC}">
      <dgm:prSet/>
      <dgm:spPr/>
      <dgm:t>
        <a:bodyPr/>
        <a:lstStyle/>
        <a:p>
          <a:endParaRPr lang="es-EC" sz="1600" b="1"/>
        </a:p>
      </dgm:t>
    </dgm:pt>
    <dgm:pt modelId="{A47ECF82-5822-44B9-B501-99A26568BD0D}">
      <dgm:prSet phldrT="[Text]" custT="1"/>
      <dgm:spPr/>
      <dgm:t>
        <a:bodyPr/>
        <a:lstStyle/>
        <a:p>
          <a:r>
            <a:rPr lang="es-EC" sz="1600" b="1" dirty="0" smtClean="0"/>
            <a:t>Aseguramiento de la recepción y cumplimiento de las ordenes, la importancia de utilizar la persuasión y la asertividad requieren un entrenamiento con múltiples ejercicios</a:t>
          </a:r>
          <a:endParaRPr lang="es-EC" sz="1600" b="1" dirty="0"/>
        </a:p>
      </dgm:t>
    </dgm:pt>
    <dgm:pt modelId="{1276FEE4-19DF-4730-A1DD-8732CA19810F}" type="parTrans" cxnId="{91403FE2-F888-43B9-AAEC-01D92CEC85F7}">
      <dgm:prSet/>
      <dgm:spPr/>
      <dgm:t>
        <a:bodyPr/>
        <a:lstStyle/>
        <a:p>
          <a:endParaRPr lang="es-EC" sz="1600" b="1"/>
        </a:p>
      </dgm:t>
    </dgm:pt>
    <dgm:pt modelId="{32CFB357-391F-4E57-AC6B-49564372953E}" type="sibTrans" cxnId="{91403FE2-F888-43B9-AAEC-01D92CEC85F7}">
      <dgm:prSet/>
      <dgm:spPr/>
      <dgm:t>
        <a:bodyPr/>
        <a:lstStyle/>
        <a:p>
          <a:endParaRPr lang="es-EC" sz="1600" b="1"/>
        </a:p>
      </dgm:t>
    </dgm:pt>
    <dgm:pt modelId="{045D1888-C620-4E9D-8B46-0EA41ADC5D09}" type="pres">
      <dgm:prSet presAssocID="{8A456221-B3EC-4E9B-9C54-23BC582F8C7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C10E49-ED35-4874-A9CE-B69CD853E9D4}" type="pres">
      <dgm:prSet presAssocID="{8A456221-B3EC-4E9B-9C54-23BC582F8C75}" presName="hierFlow" presStyleCnt="0"/>
      <dgm:spPr/>
      <dgm:t>
        <a:bodyPr/>
        <a:lstStyle/>
        <a:p>
          <a:endParaRPr lang="es-EC"/>
        </a:p>
      </dgm:t>
    </dgm:pt>
    <dgm:pt modelId="{93A9F2AD-BF13-4328-A07A-68957A44298A}" type="pres">
      <dgm:prSet presAssocID="{8A456221-B3EC-4E9B-9C54-23BC582F8C7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5652A78-466D-4865-8406-8E3F4E56A9BE}" type="pres">
      <dgm:prSet presAssocID="{E02B63CB-2383-446C-9B4C-93D953FAF98F}" presName="Name14" presStyleCnt="0"/>
      <dgm:spPr/>
      <dgm:t>
        <a:bodyPr/>
        <a:lstStyle/>
        <a:p>
          <a:endParaRPr lang="es-EC"/>
        </a:p>
      </dgm:t>
    </dgm:pt>
    <dgm:pt modelId="{264423CB-1EEB-4FB9-A7FA-CD8642AEAD2D}" type="pres">
      <dgm:prSet presAssocID="{E02B63CB-2383-446C-9B4C-93D953FAF98F}" presName="level1Shape" presStyleLbl="node0" presStyleIdx="0" presStyleCnt="1" custScaleX="155670" custScaleY="86449" custLinFactNeighborY="-582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E2C55CB-12DE-47A7-AF6F-9A8986AE39C0}" type="pres">
      <dgm:prSet presAssocID="{E02B63CB-2383-446C-9B4C-93D953FAF98F}" presName="hierChild2" presStyleCnt="0"/>
      <dgm:spPr/>
      <dgm:t>
        <a:bodyPr/>
        <a:lstStyle/>
        <a:p>
          <a:endParaRPr lang="es-EC"/>
        </a:p>
      </dgm:t>
    </dgm:pt>
    <dgm:pt modelId="{2E54CDC1-2E86-4E0A-8C67-0ABC36EC9EC0}" type="pres">
      <dgm:prSet presAssocID="{1D2F35D6-E46D-4DF6-9F86-EA727EEE96E7}" presName="Name19" presStyleLbl="parChTrans1D2" presStyleIdx="0" presStyleCnt="2"/>
      <dgm:spPr/>
      <dgm:t>
        <a:bodyPr/>
        <a:lstStyle/>
        <a:p>
          <a:endParaRPr lang="es-EC"/>
        </a:p>
      </dgm:t>
    </dgm:pt>
    <dgm:pt modelId="{1E1DF3D2-678F-4F58-A8E5-8A28ECC781D5}" type="pres">
      <dgm:prSet presAssocID="{C0A66F81-786F-4D80-86AD-CFEF4C1AE8F4}" presName="Name21" presStyleCnt="0"/>
      <dgm:spPr/>
      <dgm:t>
        <a:bodyPr/>
        <a:lstStyle/>
        <a:p>
          <a:endParaRPr lang="es-EC"/>
        </a:p>
      </dgm:t>
    </dgm:pt>
    <dgm:pt modelId="{755C039D-F061-45A9-AB62-DDAAA986CE29}" type="pres">
      <dgm:prSet presAssocID="{C0A66F81-786F-4D80-86AD-CFEF4C1AE8F4}" presName="level2Shape" presStyleLbl="node2" presStyleIdx="0" presStyleCnt="2" custScaleY="52715" custLinFactNeighborY="-44089"/>
      <dgm:spPr/>
      <dgm:t>
        <a:bodyPr/>
        <a:lstStyle/>
        <a:p>
          <a:endParaRPr lang="es-EC"/>
        </a:p>
      </dgm:t>
    </dgm:pt>
    <dgm:pt modelId="{9BC38C5C-492E-4B70-9836-7220998FE20D}" type="pres">
      <dgm:prSet presAssocID="{C0A66F81-786F-4D80-86AD-CFEF4C1AE8F4}" presName="hierChild3" presStyleCnt="0"/>
      <dgm:spPr/>
      <dgm:t>
        <a:bodyPr/>
        <a:lstStyle/>
        <a:p>
          <a:endParaRPr lang="es-EC"/>
        </a:p>
      </dgm:t>
    </dgm:pt>
    <dgm:pt modelId="{D7BFAD54-3D99-4A15-AA93-1CC5F6A44507}" type="pres">
      <dgm:prSet presAssocID="{20F2B15E-3482-4DE1-8E2A-07061F9CC039}" presName="Name19" presStyleLbl="parChTrans1D3" presStyleIdx="0" presStyleCnt="4"/>
      <dgm:spPr/>
      <dgm:t>
        <a:bodyPr/>
        <a:lstStyle/>
        <a:p>
          <a:endParaRPr lang="es-EC"/>
        </a:p>
      </dgm:t>
    </dgm:pt>
    <dgm:pt modelId="{64E6AA35-3128-4CB6-A56C-83697E67EB4B}" type="pres">
      <dgm:prSet presAssocID="{0F278C86-DFE8-4D38-A640-6D96BBFCD8C3}" presName="Name21" presStyleCnt="0"/>
      <dgm:spPr/>
      <dgm:t>
        <a:bodyPr/>
        <a:lstStyle/>
        <a:p>
          <a:endParaRPr lang="es-EC"/>
        </a:p>
      </dgm:t>
    </dgm:pt>
    <dgm:pt modelId="{5E4DCCEB-052D-4854-8321-35927907EA9D}" type="pres">
      <dgm:prSet presAssocID="{0F278C86-DFE8-4D38-A640-6D96BBFCD8C3}" presName="level2Shape" presStyleLbl="node3" presStyleIdx="0" presStyleCnt="4" custScaleX="99518" custScaleY="203703" custLinFactNeighborY="17731"/>
      <dgm:spPr/>
      <dgm:t>
        <a:bodyPr/>
        <a:lstStyle/>
        <a:p>
          <a:endParaRPr lang="es-EC"/>
        </a:p>
      </dgm:t>
    </dgm:pt>
    <dgm:pt modelId="{81C30487-5AEE-4866-8E9A-4CD940630FC0}" type="pres">
      <dgm:prSet presAssocID="{0F278C86-DFE8-4D38-A640-6D96BBFCD8C3}" presName="hierChild3" presStyleCnt="0"/>
      <dgm:spPr/>
      <dgm:t>
        <a:bodyPr/>
        <a:lstStyle/>
        <a:p>
          <a:endParaRPr lang="es-EC"/>
        </a:p>
      </dgm:t>
    </dgm:pt>
    <dgm:pt modelId="{8C44C816-D85E-4216-A338-B3FE7EDE8987}" type="pres">
      <dgm:prSet presAssocID="{DDD55342-CE55-44C1-B921-384116F391CC}" presName="Name19" presStyleLbl="parChTrans1D3" presStyleIdx="1" presStyleCnt="4"/>
      <dgm:spPr/>
      <dgm:t>
        <a:bodyPr/>
        <a:lstStyle/>
        <a:p>
          <a:endParaRPr lang="es-EC"/>
        </a:p>
      </dgm:t>
    </dgm:pt>
    <dgm:pt modelId="{29E06BA5-EC76-4720-9BE4-66BD803035BF}" type="pres">
      <dgm:prSet presAssocID="{92FF230D-4890-4B8D-9D8B-F894D19690C7}" presName="Name21" presStyleCnt="0"/>
      <dgm:spPr/>
      <dgm:t>
        <a:bodyPr/>
        <a:lstStyle/>
        <a:p>
          <a:endParaRPr lang="es-EC"/>
        </a:p>
      </dgm:t>
    </dgm:pt>
    <dgm:pt modelId="{F0620BFC-13E1-4300-94FE-2484E4E7E168}" type="pres">
      <dgm:prSet presAssocID="{92FF230D-4890-4B8D-9D8B-F894D19690C7}" presName="level2Shape" presStyleLbl="node3" presStyleIdx="1" presStyleCnt="4" custScaleX="121175" custScaleY="242805" custLinFactNeighborY="17731"/>
      <dgm:spPr/>
      <dgm:t>
        <a:bodyPr/>
        <a:lstStyle/>
        <a:p>
          <a:endParaRPr lang="es-EC"/>
        </a:p>
      </dgm:t>
    </dgm:pt>
    <dgm:pt modelId="{A7E5BEB4-4629-4766-8605-E4DC5D432306}" type="pres">
      <dgm:prSet presAssocID="{92FF230D-4890-4B8D-9D8B-F894D19690C7}" presName="hierChild3" presStyleCnt="0"/>
      <dgm:spPr/>
      <dgm:t>
        <a:bodyPr/>
        <a:lstStyle/>
        <a:p>
          <a:endParaRPr lang="es-EC"/>
        </a:p>
      </dgm:t>
    </dgm:pt>
    <dgm:pt modelId="{406ADAF3-F1BE-431D-AB1D-EE6A8F811C7C}" type="pres">
      <dgm:prSet presAssocID="{36B52F75-F61E-4067-A7C2-1299D68EECEE}" presName="Name19" presStyleLbl="parChTrans1D2" presStyleIdx="1" presStyleCnt="2"/>
      <dgm:spPr/>
      <dgm:t>
        <a:bodyPr/>
        <a:lstStyle/>
        <a:p>
          <a:endParaRPr lang="es-EC"/>
        </a:p>
      </dgm:t>
    </dgm:pt>
    <dgm:pt modelId="{70788DAC-EEA6-4FF2-9966-D658B81A548D}" type="pres">
      <dgm:prSet presAssocID="{E4F84B7E-167F-41FC-88B7-FB498CEA8621}" presName="Name21" presStyleCnt="0"/>
      <dgm:spPr/>
      <dgm:t>
        <a:bodyPr/>
        <a:lstStyle/>
        <a:p>
          <a:endParaRPr lang="es-EC"/>
        </a:p>
      </dgm:t>
    </dgm:pt>
    <dgm:pt modelId="{6D2BA71D-2DDF-453D-BC72-31FFB7554382}" type="pres">
      <dgm:prSet presAssocID="{E4F84B7E-167F-41FC-88B7-FB498CEA8621}" presName="level2Shape" presStyleLbl="node2" presStyleIdx="1" presStyleCnt="2" custScaleX="123717" custScaleY="75252" custLinFactNeighborY="-44089"/>
      <dgm:spPr/>
      <dgm:t>
        <a:bodyPr/>
        <a:lstStyle/>
        <a:p>
          <a:endParaRPr lang="es-EC"/>
        </a:p>
      </dgm:t>
    </dgm:pt>
    <dgm:pt modelId="{05D2A195-EDB3-4420-A005-82C0945E0C75}" type="pres">
      <dgm:prSet presAssocID="{E4F84B7E-167F-41FC-88B7-FB498CEA8621}" presName="hierChild3" presStyleCnt="0"/>
      <dgm:spPr/>
      <dgm:t>
        <a:bodyPr/>
        <a:lstStyle/>
        <a:p>
          <a:endParaRPr lang="es-EC"/>
        </a:p>
      </dgm:t>
    </dgm:pt>
    <dgm:pt modelId="{6FD5C5C9-02A1-4286-A017-C33F5BC14229}" type="pres">
      <dgm:prSet presAssocID="{59A6AEBC-BB4C-48C7-B54E-B678D74B20C5}" presName="Name19" presStyleLbl="parChTrans1D3" presStyleIdx="2" presStyleCnt="4"/>
      <dgm:spPr/>
      <dgm:t>
        <a:bodyPr/>
        <a:lstStyle/>
        <a:p>
          <a:endParaRPr lang="es-EC"/>
        </a:p>
      </dgm:t>
    </dgm:pt>
    <dgm:pt modelId="{2A32C1D3-1CEC-41E9-B92E-DB30D101E18D}" type="pres">
      <dgm:prSet presAssocID="{86FBD8F0-A1C2-424B-8EA8-96F3ABDF31EA}" presName="Name21" presStyleCnt="0"/>
      <dgm:spPr/>
      <dgm:t>
        <a:bodyPr/>
        <a:lstStyle/>
        <a:p>
          <a:endParaRPr lang="es-EC"/>
        </a:p>
      </dgm:t>
    </dgm:pt>
    <dgm:pt modelId="{86093016-1D72-4579-B8E0-740779015B60}" type="pres">
      <dgm:prSet presAssocID="{86FBD8F0-A1C2-424B-8EA8-96F3ABDF31EA}" presName="level2Shape" presStyleLbl="node3" presStyleIdx="2" presStyleCnt="4" custScaleX="115587" custScaleY="242805" custLinFactNeighborY="17731"/>
      <dgm:spPr/>
      <dgm:t>
        <a:bodyPr/>
        <a:lstStyle/>
        <a:p>
          <a:endParaRPr lang="es-EC"/>
        </a:p>
      </dgm:t>
    </dgm:pt>
    <dgm:pt modelId="{65F6BEE5-B7A1-445E-8B87-46B769D47675}" type="pres">
      <dgm:prSet presAssocID="{86FBD8F0-A1C2-424B-8EA8-96F3ABDF31EA}" presName="hierChild3" presStyleCnt="0"/>
      <dgm:spPr/>
      <dgm:t>
        <a:bodyPr/>
        <a:lstStyle/>
        <a:p>
          <a:endParaRPr lang="es-EC"/>
        </a:p>
      </dgm:t>
    </dgm:pt>
    <dgm:pt modelId="{132759B9-831D-4952-B3AD-9F801B899EB3}" type="pres">
      <dgm:prSet presAssocID="{1276FEE4-19DF-4730-A1DD-8732CA19810F}" presName="Name19" presStyleLbl="parChTrans1D3" presStyleIdx="3" presStyleCnt="4"/>
      <dgm:spPr/>
      <dgm:t>
        <a:bodyPr/>
        <a:lstStyle/>
        <a:p>
          <a:endParaRPr lang="es-EC"/>
        </a:p>
      </dgm:t>
    </dgm:pt>
    <dgm:pt modelId="{0B286F45-A7A7-4D03-9788-081182852DA1}" type="pres">
      <dgm:prSet presAssocID="{A47ECF82-5822-44B9-B501-99A26568BD0D}" presName="Name21" presStyleCnt="0"/>
      <dgm:spPr/>
      <dgm:t>
        <a:bodyPr/>
        <a:lstStyle/>
        <a:p>
          <a:endParaRPr lang="es-EC"/>
        </a:p>
      </dgm:t>
    </dgm:pt>
    <dgm:pt modelId="{68E00FAC-7F6E-420F-945C-FE00B3335957}" type="pres">
      <dgm:prSet presAssocID="{A47ECF82-5822-44B9-B501-99A26568BD0D}" presName="level2Shape" presStyleLbl="node3" presStyleIdx="3" presStyleCnt="4" custScaleX="120827" custScaleY="242805" custLinFactNeighborX="-8061" custLinFactNeighborY="17731"/>
      <dgm:spPr/>
      <dgm:t>
        <a:bodyPr/>
        <a:lstStyle/>
        <a:p>
          <a:endParaRPr lang="es-EC"/>
        </a:p>
      </dgm:t>
    </dgm:pt>
    <dgm:pt modelId="{7D9035C7-F6C1-4ED5-A850-7006B125C49E}" type="pres">
      <dgm:prSet presAssocID="{A47ECF82-5822-44B9-B501-99A26568BD0D}" presName="hierChild3" presStyleCnt="0"/>
      <dgm:spPr/>
      <dgm:t>
        <a:bodyPr/>
        <a:lstStyle/>
        <a:p>
          <a:endParaRPr lang="es-EC"/>
        </a:p>
      </dgm:t>
    </dgm:pt>
    <dgm:pt modelId="{15421570-B8D1-4DB1-BEB7-F08F47EB1805}" type="pres">
      <dgm:prSet presAssocID="{8A456221-B3EC-4E9B-9C54-23BC582F8C75}" presName="bgShapesFlow" presStyleCnt="0"/>
      <dgm:spPr/>
      <dgm:t>
        <a:bodyPr/>
        <a:lstStyle/>
        <a:p>
          <a:endParaRPr lang="es-EC"/>
        </a:p>
      </dgm:t>
    </dgm:pt>
  </dgm:ptLst>
  <dgm:cxnLst>
    <dgm:cxn modelId="{9896B3DE-39AB-4CD5-ABCC-BE03E76256A1}" type="presOf" srcId="{0F278C86-DFE8-4D38-A640-6D96BBFCD8C3}" destId="{5E4DCCEB-052D-4854-8321-35927907EA9D}" srcOrd="0" destOrd="0" presId="urn:microsoft.com/office/officeart/2005/8/layout/hierarchy6"/>
    <dgm:cxn modelId="{1211D6D9-50D2-46BA-94C6-F1954BCB454A}" type="presOf" srcId="{DDD55342-CE55-44C1-B921-384116F391CC}" destId="{8C44C816-D85E-4216-A338-B3FE7EDE8987}" srcOrd="0" destOrd="0" presId="urn:microsoft.com/office/officeart/2005/8/layout/hierarchy6"/>
    <dgm:cxn modelId="{1BB2C6BA-B02C-4983-A63B-B5048300EA95}" type="presOf" srcId="{E4F84B7E-167F-41FC-88B7-FB498CEA8621}" destId="{6D2BA71D-2DDF-453D-BC72-31FFB7554382}" srcOrd="0" destOrd="0" presId="urn:microsoft.com/office/officeart/2005/8/layout/hierarchy6"/>
    <dgm:cxn modelId="{CE4D7CF8-27FC-43A1-987F-AA657EAEE5CE}" srcId="{8A456221-B3EC-4E9B-9C54-23BC582F8C75}" destId="{E02B63CB-2383-446C-9B4C-93D953FAF98F}" srcOrd="0" destOrd="0" parTransId="{1343822B-07D2-4912-BAD2-80C137579662}" sibTransId="{2D354D34-AEDD-4DD1-9C46-5BFABE578C6D}"/>
    <dgm:cxn modelId="{31666E0D-5170-44B5-86C9-98ECF66046CC}" type="presOf" srcId="{1D2F35D6-E46D-4DF6-9F86-EA727EEE96E7}" destId="{2E54CDC1-2E86-4E0A-8C67-0ABC36EC9EC0}" srcOrd="0" destOrd="0" presId="urn:microsoft.com/office/officeart/2005/8/layout/hierarchy6"/>
    <dgm:cxn modelId="{E3A4C5F6-20A3-4DFD-9307-DCAE4019F50E}" type="presOf" srcId="{86FBD8F0-A1C2-424B-8EA8-96F3ABDF31EA}" destId="{86093016-1D72-4579-B8E0-740779015B60}" srcOrd="0" destOrd="0" presId="urn:microsoft.com/office/officeart/2005/8/layout/hierarchy6"/>
    <dgm:cxn modelId="{E437A267-3DAC-4CFF-8D82-3B8E7B1CA19B}" type="presOf" srcId="{E02B63CB-2383-446C-9B4C-93D953FAF98F}" destId="{264423CB-1EEB-4FB9-A7FA-CD8642AEAD2D}" srcOrd="0" destOrd="0" presId="urn:microsoft.com/office/officeart/2005/8/layout/hierarchy6"/>
    <dgm:cxn modelId="{5252D034-D899-42D6-AEF4-814F51E1CE35}" type="presOf" srcId="{A47ECF82-5822-44B9-B501-99A26568BD0D}" destId="{68E00FAC-7F6E-420F-945C-FE00B3335957}" srcOrd="0" destOrd="0" presId="urn:microsoft.com/office/officeart/2005/8/layout/hierarchy6"/>
    <dgm:cxn modelId="{B1E38CE8-CD8D-4453-B74B-B4B18CB692FC}" type="presOf" srcId="{92FF230D-4890-4B8D-9D8B-F894D19690C7}" destId="{F0620BFC-13E1-4300-94FE-2484E4E7E168}" srcOrd="0" destOrd="0" presId="urn:microsoft.com/office/officeart/2005/8/layout/hierarchy6"/>
    <dgm:cxn modelId="{7640C1A3-F05B-4736-8A12-0EA041F798E8}" type="presOf" srcId="{59A6AEBC-BB4C-48C7-B54E-B678D74B20C5}" destId="{6FD5C5C9-02A1-4286-A017-C33F5BC14229}" srcOrd="0" destOrd="0" presId="urn:microsoft.com/office/officeart/2005/8/layout/hierarchy6"/>
    <dgm:cxn modelId="{8017A34A-3730-4F71-81FF-CB2A7E99A7A9}" srcId="{C0A66F81-786F-4D80-86AD-CFEF4C1AE8F4}" destId="{92FF230D-4890-4B8D-9D8B-F894D19690C7}" srcOrd="1" destOrd="0" parTransId="{DDD55342-CE55-44C1-B921-384116F391CC}" sibTransId="{209D7616-E0D0-4E33-900B-E631EE88A5CB}"/>
    <dgm:cxn modelId="{3AF9B19F-61E5-4B5C-8AD7-AC976BD9E14F}" srcId="{E02B63CB-2383-446C-9B4C-93D953FAF98F}" destId="{C0A66F81-786F-4D80-86AD-CFEF4C1AE8F4}" srcOrd="0" destOrd="0" parTransId="{1D2F35D6-E46D-4DF6-9F86-EA727EEE96E7}" sibTransId="{319E66FA-C257-4661-ACCC-1FFE0D7589B6}"/>
    <dgm:cxn modelId="{81D63BE7-2D09-4135-AE90-3894082CC55D}" type="presOf" srcId="{8A456221-B3EC-4E9B-9C54-23BC582F8C75}" destId="{045D1888-C620-4E9D-8B46-0EA41ADC5D09}" srcOrd="0" destOrd="0" presId="urn:microsoft.com/office/officeart/2005/8/layout/hierarchy6"/>
    <dgm:cxn modelId="{52309A0B-B02F-456A-9CD2-5E8ED488AFE2}" type="presOf" srcId="{20F2B15E-3482-4DE1-8E2A-07061F9CC039}" destId="{D7BFAD54-3D99-4A15-AA93-1CC5F6A44507}" srcOrd="0" destOrd="0" presId="urn:microsoft.com/office/officeart/2005/8/layout/hierarchy6"/>
    <dgm:cxn modelId="{0010FAF1-EAFE-4883-9F93-4EC0914B9C37}" type="presOf" srcId="{C0A66F81-786F-4D80-86AD-CFEF4C1AE8F4}" destId="{755C039D-F061-45A9-AB62-DDAAA986CE29}" srcOrd="0" destOrd="0" presId="urn:microsoft.com/office/officeart/2005/8/layout/hierarchy6"/>
    <dgm:cxn modelId="{91403FE2-F888-43B9-AAEC-01D92CEC85F7}" srcId="{E4F84B7E-167F-41FC-88B7-FB498CEA8621}" destId="{A47ECF82-5822-44B9-B501-99A26568BD0D}" srcOrd="1" destOrd="0" parTransId="{1276FEE4-19DF-4730-A1DD-8732CA19810F}" sibTransId="{32CFB357-391F-4E57-AC6B-49564372953E}"/>
    <dgm:cxn modelId="{31E5E54F-57E0-4724-989C-FB14A2E9795C}" srcId="{C0A66F81-786F-4D80-86AD-CFEF4C1AE8F4}" destId="{0F278C86-DFE8-4D38-A640-6D96BBFCD8C3}" srcOrd="0" destOrd="0" parTransId="{20F2B15E-3482-4DE1-8E2A-07061F9CC039}" sibTransId="{886C0688-47DB-4ED8-A972-EE52882A7777}"/>
    <dgm:cxn modelId="{C5D50EDC-D8A3-476C-B1EA-A722815D69B2}" srcId="{E02B63CB-2383-446C-9B4C-93D953FAF98F}" destId="{E4F84B7E-167F-41FC-88B7-FB498CEA8621}" srcOrd="1" destOrd="0" parTransId="{36B52F75-F61E-4067-A7C2-1299D68EECEE}" sibTransId="{3C67BBAC-7CEA-41E7-AB48-F8B6B872F153}"/>
    <dgm:cxn modelId="{B4EAAA33-1DA2-474C-9A6F-B4274E89C793}" type="presOf" srcId="{36B52F75-F61E-4067-A7C2-1299D68EECEE}" destId="{406ADAF3-F1BE-431D-AB1D-EE6A8F811C7C}" srcOrd="0" destOrd="0" presId="urn:microsoft.com/office/officeart/2005/8/layout/hierarchy6"/>
    <dgm:cxn modelId="{A3CDDA83-62E5-4C79-B7E9-7638382DE2BD}" type="presOf" srcId="{1276FEE4-19DF-4730-A1DD-8732CA19810F}" destId="{132759B9-831D-4952-B3AD-9F801B899EB3}" srcOrd="0" destOrd="0" presId="urn:microsoft.com/office/officeart/2005/8/layout/hierarchy6"/>
    <dgm:cxn modelId="{2140F41C-0D5C-4763-B8D7-028ADC6D8EEC}" srcId="{E4F84B7E-167F-41FC-88B7-FB498CEA8621}" destId="{86FBD8F0-A1C2-424B-8EA8-96F3ABDF31EA}" srcOrd="0" destOrd="0" parTransId="{59A6AEBC-BB4C-48C7-B54E-B678D74B20C5}" sibTransId="{72565992-B183-4902-AB29-73BB1A2FB3AF}"/>
    <dgm:cxn modelId="{6DFDCE61-B048-4D21-8932-B6ED3B991A05}" type="presParOf" srcId="{045D1888-C620-4E9D-8B46-0EA41ADC5D09}" destId="{ABC10E49-ED35-4874-A9CE-B69CD853E9D4}" srcOrd="0" destOrd="0" presId="urn:microsoft.com/office/officeart/2005/8/layout/hierarchy6"/>
    <dgm:cxn modelId="{1158251A-0FE4-4F3C-8723-22F973B3C08A}" type="presParOf" srcId="{ABC10E49-ED35-4874-A9CE-B69CD853E9D4}" destId="{93A9F2AD-BF13-4328-A07A-68957A44298A}" srcOrd="0" destOrd="0" presId="urn:microsoft.com/office/officeart/2005/8/layout/hierarchy6"/>
    <dgm:cxn modelId="{3B0BC93A-AB47-4F31-B025-C0CE706D8027}" type="presParOf" srcId="{93A9F2AD-BF13-4328-A07A-68957A44298A}" destId="{C5652A78-466D-4865-8406-8E3F4E56A9BE}" srcOrd="0" destOrd="0" presId="urn:microsoft.com/office/officeart/2005/8/layout/hierarchy6"/>
    <dgm:cxn modelId="{3724C9EF-69D7-4481-B85D-BBCA6641611F}" type="presParOf" srcId="{C5652A78-466D-4865-8406-8E3F4E56A9BE}" destId="{264423CB-1EEB-4FB9-A7FA-CD8642AEAD2D}" srcOrd="0" destOrd="0" presId="urn:microsoft.com/office/officeart/2005/8/layout/hierarchy6"/>
    <dgm:cxn modelId="{4B5EDD3D-2820-4D56-A2F6-FB787CE1E276}" type="presParOf" srcId="{C5652A78-466D-4865-8406-8E3F4E56A9BE}" destId="{0E2C55CB-12DE-47A7-AF6F-9A8986AE39C0}" srcOrd="1" destOrd="0" presId="urn:microsoft.com/office/officeart/2005/8/layout/hierarchy6"/>
    <dgm:cxn modelId="{5A67FD24-342B-48E8-85EF-0765DD6B4764}" type="presParOf" srcId="{0E2C55CB-12DE-47A7-AF6F-9A8986AE39C0}" destId="{2E54CDC1-2E86-4E0A-8C67-0ABC36EC9EC0}" srcOrd="0" destOrd="0" presId="urn:microsoft.com/office/officeart/2005/8/layout/hierarchy6"/>
    <dgm:cxn modelId="{6F908B7C-3DE4-49C8-B959-5874AAEA8059}" type="presParOf" srcId="{0E2C55CB-12DE-47A7-AF6F-9A8986AE39C0}" destId="{1E1DF3D2-678F-4F58-A8E5-8A28ECC781D5}" srcOrd="1" destOrd="0" presId="urn:microsoft.com/office/officeart/2005/8/layout/hierarchy6"/>
    <dgm:cxn modelId="{561DF7D4-833F-4211-9272-9DEDD7813D51}" type="presParOf" srcId="{1E1DF3D2-678F-4F58-A8E5-8A28ECC781D5}" destId="{755C039D-F061-45A9-AB62-DDAAA986CE29}" srcOrd="0" destOrd="0" presId="urn:microsoft.com/office/officeart/2005/8/layout/hierarchy6"/>
    <dgm:cxn modelId="{12F340B4-287A-4362-B6EF-6C16EEAB487B}" type="presParOf" srcId="{1E1DF3D2-678F-4F58-A8E5-8A28ECC781D5}" destId="{9BC38C5C-492E-4B70-9836-7220998FE20D}" srcOrd="1" destOrd="0" presId="urn:microsoft.com/office/officeart/2005/8/layout/hierarchy6"/>
    <dgm:cxn modelId="{CFB9A783-DCC4-4883-90D1-D76A9FF1890F}" type="presParOf" srcId="{9BC38C5C-492E-4B70-9836-7220998FE20D}" destId="{D7BFAD54-3D99-4A15-AA93-1CC5F6A44507}" srcOrd="0" destOrd="0" presId="urn:microsoft.com/office/officeart/2005/8/layout/hierarchy6"/>
    <dgm:cxn modelId="{BA83334D-AB4E-4381-8C36-8759C00E70C5}" type="presParOf" srcId="{9BC38C5C-492E-4B70-9836-7220998FE20D}" destId="{64E6AA35-3128-4CB6-A56C-83697E67EB4B}" srcOrd="1" destOrd="0" presId="urn:microsoft.com/office/officeart/2005/8/layout/hierarchy6"/>
    <dgm:cxn modelId="{BF160CD0-263C-47E7-B405-B0D95F73616D}" type="presParOf" srcId="{64E6AA35-3128-4CB6-A56C-83697E67EB4B}" destId="{5E4DCCEB-052D-4854-8321-35927907EA9D}" srcOrd="0" destOrd="0" presId="urn:microsoft.com/office/officeart/2005/8/layout/hierarchy6"/>
    <dgm:cxn modelId="{6B3B6B33-E838-4E65-9271-C9556A6D4411}" type="presParOf" srcId="{64E6AA35-3128-4CB6-A56C-83697E67EB4B}" destId="{81C30487-5AEE-4866-8E9A-4CD940630FC0}" srcOrd="1" destOrd="0" presId="urn:microsoft.com/office/officeart/2005/8/layout/hierarchy6"/>
    <dgm:cxn modelId="{9BB42EBE-5BED-48FE-B7B4-D032C10D891A}" type="presParOf" srcId="{9BC38C5C-492E-4B70-9836-7220998FE20D}" destId="{8C44C816-D85E-4216-A338-B3FE7EDE8987}" srcOrd="2" destOrd="0" presId="urn:microsoft.com/office/officeart/2005/8/layout/hierarchy6"/>
    <dgm:cxn modelId="{674F5C94-E551-4553-B611-3FFB0990894B}" type="presParOf" srcId="{9BC38C5C-492E-4B70-9836-7220998FE20D}" destId="{29E06BA5-EC76-4720-9BE4-66BD803035BF}" srcOrd="3" destOrd="0" presId="urn:microsoft.com/office/officeart/2005/8/layout/hierarchy6"/>
    <dgm:cxn modelId="{0D5B087C-D1BC-4100-B10C-5CBE1737BC78}" type="presParOf" srcId="{29E06BA5-EC76-4720-9BE4-66BD803035BF}" destId="{F0620BFC-13E1-4300-94FE-2484E4E7E168}" srcOrd="0" destOrd="0" presId="urn:microsoft.com/office/officeart/2005/8/layout/hierarchy6"/>
    <dgm:cxn modelId="{443F9CA1-CF05-4A3F-97DD-962FF280480B}" type="presParOf" srcId="{29E06BA5-EC76-4720-9BE4-66BD803035BF}" destId="{A7E5BEB4-4629-4766-8605-E4DC5D432306}" srcOrd="1" destOrd="0" presId="urn:microsoft.com/office/officeart/2005/8/layout/hierarchy6"/>
    <dgm:cxn modelId="{F1A4A7F3-CD96-4C33-9615-ECB8E5B7D7EF}" type="presParOf" srcId="{0E2C55CB-12DE-47A7-AF6F-9A8986AE39C0}" destId="{406ADAF3-F1BE-431D-AB1D-EE6A8F811C7C}" srcOrd="2" destOrd="0" presId="urn:microsoft.com/office/officeart/2005/8/layout/hierarchy6"/>
    <dgm:cxn modelId="{1ED2E64C-1646-49A3-B3B5-07B1B9F46D75}" type="presParOf" srcId="{0E2C55CB-12DE-47A7-AF6F-9A8986AE39C0}" destId="{70788DAC-EEA6-4FF2-9966-D658B81A548D}" srcOrd="3" destOrd="0" presId="urn:microsoft.com/office/officeart/2005/8/layout/hierarchy6"/>
    <dgm:cxn modelId="{1E0B0093-E7B9-46F5-9A10-D780CDA8F3A3}" type="presParOf" srcId="{70788DAC-EEA6-4FF2-9966-D658B81A548D}" destId="{6D2BA71D-2DDF-453D-BC72-31FFB7554382}" srcOrd="0" destOrd="0" presId="urn:microsoft.com/office/officeart/2005/8/layout/hierarchy6"/>
    <dgm:cxn modelId="{25800338-257E-428B-AD57-A3DD938EB146}" type="presParOf" srcId="{70788DAC-EEA6-4FF2-9966-D658B81A548D}" destId="{05D2A195-EDB3-4420-A005-82C0945E0C75}" srcOrd="1" destOrd="0" presId="urn:microsoft.com/office/officeart/2005/8/layout/hierarchy6"/>
    <dgm:cxn modelId="{87091B32-71C7-4829-B75D-01BB30A80451}" type="presParOf" srcId="{05D2A195-EDB3-4420-A005-82C0945E0C75}" destId="{6FD5C5C9-02A1-4286-A017-C33F5BC14229}" srcOrd="0" destOrd="0" presId="urn:microsoft.com/office/officeart/2005/8/layout/hierarchy6"/>
    <dgm:cxn modelId="{234736B2-A154-4F9A-A213-9F0BE5094664}" type="presParOf" srcId="{05D2A195-EDB3-4420-A005-82C0945E0C75}" destId="{2A32C1D3-1CEC-41E9-B92E-DB30D101E18D}" srcOrd="1" destOrd="0" presId="urn:microsoft.com/office/officeart/2005/8/layout/hierarchy6"/>
    <dgm:cxn modelId="{408EE8D9-880A-4CE7-9FC1-E6F188654332}" type="presParOf" srcId="{2A32C1D3-1CEC-41E9-B92E-DB30D101E18D}" destId="{86093016-1D72-4579-B8E0-740779015B60}" srcOrd="0" destOrd="0" presId="urn:microsoft.com/office/officeart/2005/8/layout/hierarchy6"/>
    <dgm:cxn modelId="{5A152AC9-CA45-4175-9922-E143A5D61C1F}" type="presParOf" srcId="{2A32C1D3-1CEC-41E9-B92E-DB30D101E18D}" destId="{65F6BEE5-B7A1-445E-8B87-46B769D47675}" srcOrd="1" destOrd="0" presId="urn:microsoft.com/office/officeart/2005/8/layout/hierarchy6"/>
    <dgm:cxn modelId="{E6F6A407-17FD-4AE1-8AEA-8B7F4A9DBF45}" type="presParOf" srcId="{05D2A195-EDB3-4420-A005-82C0945E0C75}" destId="{132759B9-831D-4952-B3AD-9F801B899EB3}" srcOrd="2" destOrd="0" presId="urn:microsoft.com/office/officeart/2005/8/layout/hierarchy6"/>
    <dgm:cxn modelId="{01A7E361-25EC-40E1-83C3-1CC8BA872095}" type="presParOf" srcId="{05D2A195-EDB3-4420-A005-82C0945E0C75}" destId="{0B286F45-A7A7-4D03-9788-081182852DA1}" srcOrd="3" destOrd="0" presId="urn:microsoft.com/office/officeart/2005/8/layout/hierarchy6"/>
    <dgm:cxn modelId="{AC9C6180-45D2-427B-9E2A-2F381A19A0C3}" type="presParOf" srcId="{0B286F45-A7A7-4D03-9788-081182852DA1}" destId="{68E00FAC-7F6E-420F-945C-FE00B3335957}" srcOrd="0" destOrd="0" presId="urn:microsoft.com/office/officeart/2005/8/layout/hierarchy6"/>
    <dgm:cxn modelId="{47D1A60D-F3EB-4B49-8E91-AD64E1B9EE66}" type="presParOf" srcId="{0B286F45-A7A7-4D03-9788-081182852DA1}" destId="{7D9035C7-F6C1-4ED5-A850-7006B125C49E}" srcOrd="1" destOrd="0" presId="urn:microsoft.com/office/officeart/2005/8/layout/hierarchy6"/>
    <dgm:cxn modelId="{BF42F818-A4AE-4094-B657-25BC5B97E266}" type="presParOf" srcId="{045D1888-C620-4E9D-8B46-0EA41ADC5D09}" destId="{15421570-B8D1-4DB1-BEB7-F08F47EB180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51A69-15B1-431A-A4DD-663C3491D091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1321EEFB-7A9D-4296-A21B-4BC8B8B26A9E}">
      <dgm:prSet phldrT="[Text]"/>
      <dgm:spPr/>
      <dgm:t>
        <a:bodyPr/>
        <a:lstStyle/>
        <a:p>
          <a:r>
            <a:rPr lang="es-EC" dirty="0" smtClean="0"/>
            <a:t>EL PROBLEMA DE INVESTIGACION</a:t>
          </a:r>
          <a:endParaRPr lang="es-EC" dirty="0"/>
        </a:p>
      </dgm:t>
    </dgm:pt>
    <dgm:pt modelId="{6A0CB459-766F-4A51-AFAE-9068CFD7B2BD}" type="parTrans" cxnId="{D0808D47-B791-470E-AE3D-25890A1F4E7A}">
      <dgm:prSet/>
      <dgm:spPr/>
      <dgm:t>
        <a:bodyPr/>
        <a:lstStyle/>
        <a:p>
          <a:endParaRPr lang="es-EC"/>
        </a:p>
      </dgm:t>
    </dgm:pt>
    <dgm:pt modelId="{B6F7C6D7-305F-4234-84EA-0E40F1357E6A}" type="sibTrans" cxnId="{D0808D47-B791-470E-AE3D-25890A1F4E7A}">
      <dgm:prSet/>
      <dgm:spPr/>
      <dgm:t>
        <a:bodyPr/>
        <a:lstStyle/>
        <a:p>
          <a:endParaRPr lang="es-EC"/>
        </a:p>
      </dgm:t>
    </dgm:pt>
    <dgm:pt modelId="{8F1AED59-2163-4A8A-AA11-72A8562EE576}">
      <dgm:prSet phldrT="[Text]" custT="1"/>
      <dgm:spPr/>
      <dgm:t>
        <a:bodyPr/>
        <a:lstStyle/>
        <a:p>
          <a:r>
            <a:rPr lang="es-EC" sz="2200" dirty="0" smtClean="0"/>
            <a:t>En la Escuela Superior Militar “Eloy Alfaro”, durante el año lectivo 2010 - 2011</a:t>
          </a:r>
          <a:endParaRPr lang="es-EC" sz="2200" dirty="0"/>
        </a:p>
      </dgm:t>
    </dgm:pt>
    <dgm:pt modelId="{CB3EB454-1385-436A-8772-A44D4E6DF8B5}" type="parTrans" cxnId="{E1FF289F-6DE7-4730-9BB8-CC404CB29CA5}">
      <dgm:prSet/>
      <dgm:spPr/>
      <dgm:t>
        <a:bodyPr/>
        <a:lstStyle/>
        <a:p>
          <a:endParaRPr lang="es-EC"/>
        </a:p>
      </dgm:t>
    </dgm:pt>
    <dgm:pt modelId="{9EA5364A-63C3-467E-8AB1-34BB83CD7C43}" type="sibTrans" cxnId="{E1FF289F-6DE7-4730-9BB8-CC404CB29CA5}">
      <dgm:prSet/>
      <dgm:spPr/>
      <dgm:t>
        <a:bodyPr/>
        <a:lstStyle/>
        <a:p>
          <a:endParaRPr lang="es-EC"/>
        </a:p>
      </dgm:t>
    </dgm:pt>
    <dgm:pt modelId="{7B778DD6-FA9F-43D3-9FD0-25F60D9BD974}">
      <dgm:prSet phldrT="[Text]" custT="1"/>
      <dgm:spPr/>
      <dgm:t>
        <a:bodyPr/>
        <a:lstStyle/>
        <a:p>
          <a:r>
            <a:rPr lang="es-EC" sz="2000" dirty="0" smtClean="0"/>
            <a:t>¿Como lograr el correcto enrumbamiento a una doctrina de liderazgo, conscientes del cumplimiento de las misiones, sin descuidar el bienestar de sus subordinados y capacitarlos para ser guías de estos, sin incurrir en actos de autoritarismo por el cuerpo de Brigadieres?</a:t>
          </a:r>
          <a:endParaRPr lang="es-EC" sz="2000" dirty="0"/>
        </a:p>
      </dgm:t>
    </dgm:pt>
    <dgm:pt modelId="{EC6D8766-08DD-45DA-8B52-EC6EAAAF258C}" type="sibTrans" cxnId="{296F2BB4-63B9-436D-96B4-E5B9A2E7B71E}">
      <dgm:prSet/>
      <dgm:spPr/>
      <dgm:t>
        <a:bodyPr/>
        <a:lstStyle/>
        <a:p>
          <a:endParaRPr lang="es-EC"/>
        </a:p>
      </dgm:t>
    </dgm:pt>
    <dgm:pt modelId="{A682ED8F-409B-4C44-82B7-69AEA5EB86D3}" type="parTrans" cxnId="{296F2BB4-63B9-436D-96B4-E5B9A2E7B71E}">
      <dgm:prSet/>
      <dgm:spPr/>
      <dgm:t>
        <a:bodyPr/>
        <a:lstStyle/>
        <a:p>
          <a:endParaRPr lang="es-EC"/>
        </a:p>
      </dgm:t>
    </dgm:pt>
    <dgm:pt modelId="{68206AA0-6F6C-4B38-9DEC-3EE1B4F93FC3}" type="pres">
      <dgm:prSet presAssocID="{C1651A69-15B1-431A-A4DD-663C3491D0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A50875-CCD5-4ABD-9153-278DA4543BC5}" type="pres">
      <dgm:prSet presAssocID="{1321EEFB-7A9D-4296-A21B-4BC8B8B26A9E}" presName="parentLin" presStyleCnt="0"/>
      <dgm:spPr/>
      <dgm:t>
        <a:bodyPr/>
        <a:lstStyle/>
        <a:p>
          <a:endParaRPr lang="es-EC"/>
        </a:p>
      </dgm:t>
    </dgm:pt>
    <dgm:pt modelId="{962EEFA4-F9B0-4665-823C-6AC8B896077A}" type="pres">
      <dgm:prSet presAssocID="{1321EEFB-7A9D-4296-A21B-4BC8B8B26A9E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4956106A-846F-4FD9-BB50-02C06BAB575A}" type="pres">
      <dgm:prSet presAssocID="{1321EEFB-7A9D-4296-A21B-4BC8B8B26A9E}" presName="parentText" presStyleLbl="node1" presStyleIdx="0" presStyleCnt="3" custScaleX="142857" custScaleY="1046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B8758E-9AFC-4E3E-BE97-C80AD05D6F78}" type="pres">
      <dgm:prSet presAssocID="{1321EEFB-7A9D-4296-A21B-4BC8B8B26A9E}" presName="negativeSpace" presStyleCnt="0"/>
      <dgm:spPr/>
      <dgm:t>
        <a:bodyPr/>
        <a:lstStyle/>
        <a:p>
          <a:endParaRPr lang="es-EC"/>
        </a:p>
      </dgm:t>
    </dgm:pt>
    <dgm:pt modelId="{00907C7F-D8FD-4746-91DC-AA37651F5005}" type="pres">
      <dgm:prSet presAssocID="{1321EEFB-7A9D-4296-A21B-4BC8B8B26A9E}" presName="childText" presStyleLbl="conFgAcc1" presStyleIdx="0" presStyleCnt="3" custScaleY="109463" custLinFactNeighborY="-72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6125D0-E998-488F-A3A1-936EA5B984DA}" type="pres">
      <dgm:prSet presAssocID="{B6F7C6D7-305F-4234-84EA-0E40F1357E6A}" presName="spaceBetweenRectangles" presStyleCnt="0"/>
      <dgm:spPr/>
      <dgm:t>
        <a:bodyPr/>
        <a:lstStyle/>
        <a:p>
          <a:endParaRPr lang="es-EC"/>
        </a:p>
      </dgm:t>
    </dgm:pt>
    <dgm:pt modelId="{12F432C0-C49A-4AD6-975E-FE645DBA2B24}" type="pres">
      <dgm:prSet presAssocID="{8F1AED59-2163-4A8A-AA11-72A8562EE576}" presName="parentLin" presStyleCnt="0"/>
      <dgm:spPr/>
      <dgm:t>
        <a:bodyPr/>
        <a:lstStyle/>
        <a:p>
          <a:endParaRPr lang="es-EC"/>
        </a:p>
      </dgm:t>
    </dgm:pt>
    <dgm:pt modelId="{F00924A9-DA90-4B3F-A363-FF45456D65B9}" type="pres">
      <dgm:prSet presAssocID="{8F1AED59-2163-4A8A-AA11-72A8562EE576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80201B58-9703-4FEF-8C5B-662332DD8492}" type="pres">
      <dgm:prSet presAssocID="{8F1AED59-2163-4A8A-AA11-72A8562EE576}" presName="parentText" presStyleLbl="node1" presStyleIdx="1" presStyleCnt="3" custScaleX="142857" custScaleY="106995" custLinFactY="100000" custLinFactNeighborX="515" custLinFactNeighborY="14961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F21B56-7558-42C3-95CF-174E0A42511A}" type="pres">
      <dgm:prSet presAssocID="{8F1AED59-2163-4A8A-AA11-72A8562EE576}" presName="negativeSpace" presStyleCnt="0"/>
      <dgm:spPr/>
      <dgm:t>
        <a:bodyPr/>
        <a:lstStyle/>
        <a:p>
          <a:endParaRPr lang="es-EC"/>
        </a:p>
      </dgm:t>
    </dgm:pt>
    <dgm:pt modelId="{42EFD08B-7712-4593-B61D-3F6285E85662}" type="pres">
      <dgm:prSet presAssocID="{8F1AED59-2163-4A8A-AA11-72A8562EE576}" presName="childText" presStyleLbl="conFgAcc1" presStyleIdx="1" presStyleCnt="3" custScaleY="109463" custLinFactY="214832" custLinFactNeighborX="341" custLinFactNeighborY="3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461D98-130E-4AF2-BCAE-77AF262811AE}" type="pres">
      <dgm:prSet presAssocID="{9EA5364A-63C3-467E-8AB1-34BB83CD7C43}" presName="spaceBetweenRectangles" presStyleCnt="0"/>
      <dgm:spPr/>
      <dgm:t>
        <a:bodyPr/>
        <a:lstStyle/>
        <a:p>
          <a:endParaRPr lang="es-EC"/>
        </a:p>
      </dgm:t>
    </dgm:pt>
    <dgm:pt modelId="{BC39B706-1519-480F-A49F-2286FB228D83}" type="pres">
      <dgm:prSet presAssocID="{7B778DD6-FA9F-43D3-9FD0-25F60D9BD974}" presName="parentLin" presStyleCnt="0"/>
      <dgm:spPr/>
      <dgm:t>
        <a:bodyPr/>
        <a:lstStyle/>
        <a:p>
          <a:endParaRPr lang="es-EC"/>
        </a:p>
      </dgm:t>
    </dgm:pt>
    <dgm:pt modelId="{6AF0F8EB-9DDE-4667-AFF1-E5E4D4A51414}" type="pres">
      <dgm:prSet presAssocID="{7B778DD6-FA9F-43D3-9FD0-25F60D9BD974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26F23141-0F16-4343-BBE4-433B90A29582}" type="pres">
      <dgm:prSet presAssocID="{7B778DD6-FA9F-43D3-9FD0-25F60D9BD974}" presName="parentText" presStyleLbl="node1" presStyleIdx="2" presStyleCnt="3" custScaleX="142857" custScaleY="183862" custLinFactY="-60689" custLinFactNeighborX="-56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C0903E-6DCA-44D1-BE71-24F75B4092B0}" type="pres">
      <dgm:prSet presAssocID="{7B778DD6-FA9F-43D3-9FD0-25F60D9BD974}" presName="negativeSpace" presStyleCnt="0"/>
      <dgm:spPr/>
      <dgm:t>
        <a:bodyPr/>
        <a:lstStyle/>
        <a:p>
          <a:endParaRPr lang="es-EC"/>
        </a:p>
      </dgm:t>
    </dgm:pt>
    <dgm:pt modelId="{200EF10B-E5DA-415C-A705-09114F1D5AE9}" type="pres">
      <dgm:prSet presAssocID="{7B778DD6-FA9F-43D3-9FD0-25F60D9BD974}" presName="childText" presStyleLbl="conFgAcc1" presStyleIdx="2" presStyleCnt="3" custScaleY="135769" custLinFactY="-108508" custLinFactNeighborY="-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808D47-B791-470E-AE3D-25890A1F4E7A}" srcId="{C1651A69-15B1-431A-A4DD-663C3491D091}" destId="{1321EEFB-7A9D-4296-A21B-4BC8B8B26A9E}" srcOrd="0" destOrd="0" parTransId="{6A0CB459-766F-4A51-AFAE-9068CFD7B2BD}" sibTransId="{B6F7C6D7-305F-4234-84EA-0E40F1357E6A}"/>
    <dgm:cxn modelId="{14C6089C-ED3C-4050-9F58-1CD29D0EA44A}" type="presOf" srcId="{7B778DD6-FA9F-43D3-9FD0-25F60D9BD974}" destId="{26F23141-0F16-4343-BBE4-433B90A29582}" srcOrd="1" destOrd="0" presId="urn:microsoft.com/office/officeart/2005/8/layout/list1"/>
    <dgm:cxn modelId="{E1FF289F-6DE7-4730-9BB8-CC404CB29CA5}" srcId="{C1651A69-15B1-431A-A4DD-663C3491D091}" destId="{8F1AED59-2163-4A8A-AA11-72A8562EE576}" srcOrd="1" destOrd="0" parTransId="{CB3EB454-1385-436A-8772-A44D4E6DF8B5}" sibTransId="{9EA5364A-63C3-467E-8AB1-34BB83CD7C43}"/>
    <dgm:cxn modelId="{69DFC7F6-97B6-4842-86BC-2852A831304F}" type="presOf" srcId="{1321EEFB-7A9D-4296-A21B-4BC8B8B26A9E}" destId="{962EEFA4-F9B0-4665-823C-6AC8B896077A}" srcOrd="0" destOrd="0" presId="urn:microsoft.com/office/officeart/2005/8/layout/list1"/>
    <dgm:cxn modelId="{7ACF9762-26E9-4D35-9083-AF6D7FB2C605}" type="presOf" srcId="{7B778DD6-FA9F-43D3-9FD0-25F60D9BD974}" destId="{6AF0F8EB-9DDE-4667-AFF1-E5E4D4A51414}" srcOrd="0" destOrd="0" presId="urn:microsoft.com/office/officeart/2005/8/layout/list1"/>
    <dgm:cxn modelId="{013907B1-A818-440B-AEBA-F4B70ADFDC3C}" type="presOf" srcId="{8F1AED59-2163-4A8A-AA11-72A8562EE576}" destId="{80201B58-9703-4FEF-8C5B-662332DD8492}" srcOrd="1" destOrd="0" presId="urn:microsoft.com/office/officeart/2005/8/layout/list1"/>
    <dgm:cxn modelId="{9E8017A7-0D61-4C61-8374-3AE67CFD5605}" type="presOf" srcId="{8F1AED59-2163-4A8A-AA11-72A8562EE576}" destId="{F00924A9-DA90-4B3F-A363-FF45456D65B9}" srcOrd="0" destOrd="0" presId="urn:microsoft.com/office/officeart/2005/8/layout/list1"/>
    <dgm:cxn modelId="{D08F1278-562F-4ECA-BCC4-D198C32BBCA5}" type="presOf" srcId="{C1651A69-15B1-431A-A4DD-663C3491D091}" destId="{68206AA0-6F6C-4B38-9DEC-3EE1B4F93FC3}" srcOrd="0" destOrd="0" presId="urn:microsoft.com/office/officeart/2005/8/layout/list1"/>
    <dgm:cxn modelId="{296F2BB4-63B9-436D-96B4-E5B9A2E7B71E}" srcId="{C1651A69-15B1-431A-A4DD-663C3491D091}" destId="{7B778DD6-FA9F-43D3-9FD0-25F60D9BD974}" srcOrd="2" destOrd="0" parTransId="{A682ED8F-409B-4C44-82B7-69AEA5EB86D3}" sibTransId="{EC6D8766-08DD-45DA-8B52-EC6EAAAF258C}"/>
    <dgm:cxn modelId="{9247A767-B1AB-4E8B-9C54-C3C5C582BD57}" type="presOf" srcId="{1321EEFB-7A9D-4296-A21B-4BC8B8B26A9E}" destId="{4956106A-846F-4FD9-BB50-02C06BAB575A}" srcOrd="1" destOrd="0" presId="urn:microsoft.com/office/officeart/2005/8/layout/list1"/>
    <dgm:cxn modelId="{72FD76C0-4FA8-4708-A2E6-54CE8D257C34}" type="presParOf" srcId="{68206AA0-6F6C-4B38-9DEC-3EE1B4F93FC3}" destId="{11A50875-CCD5-4ABD-9153-278DA4543BC5}" srcOrd="0" destOrd="0" presId="urn:microsoft.com/office/officeart/2005/8/layout/list1"/>
    <dgm:cxn modelId="{10B72C37-265F-4173-883D-E89EA5B31A5B}" type="presParOf" srcId="{11A50875-CCD5-4ABD-9153-278DA4543BC5}" destId="{962EEFA4-F9B0-4665-823C-6AC8B896077A}" srcOrd="0" destOrd="0" presId="urn:microsoft.com/office/officeart/2005/8/layout/list1"/>
    <dgm:cxn modelId="{60A6CFE0-6B53-4A0B-89DA-EE9C1C6AF06D}" type="presParOf" srcId="{11A50875-CCD5-4ABD-9153-278DA4543BC5}" destId="{4956106A-846F-4FD9-BB50-02C06BAB575A}" srcOrd="1" destOrd="0" presId="urn:microsoft.com/office/officeart/2005/8/layout/list1"/>
    <dgm:cxn modelId="{E4AADEB4-D107-48FA-BC2A-CAA5580F0D21}" type="presParOf" srcId="{68206AA0-6F6C-4B38-9DEC-3EE1B4F93FC3}" destId="{4FB8758E-9AFC-4E3E-BE97-C80AD05D6F78}" srcOrd="1" destOrd="0" presId="urn:microsoft.com/office/officeart/2005/8/layout/list1"/>
    <dgm:cxn modelId="{97D64B49-3562-4544-A15D-F1F3F8C9A6C9}" type="presParOf" srcId="{68206AA0-6F6C-4B38-9DEC-3EE1B4F93FC3}" destId="{00907C7F-D8FD-4746-91DC-AA37651F5005}" srcOrd="2" destOrd="0" presId="urn:microsoft.com/office/officeart/2005/8/layout/list1"/>
    <dgm:cxn modelId="{A1D22811-942F-4D3E-8589-42E977899A40}" type="presParOf" srcId="{68206AA0-6F6C-4B38-9DEC-3EE1B4F93FC3}" destId="{F46125D0-E998-488F-A3A1-936EA5B984DA}" srcOrd="3" destOrd="0" presId="urn:microsoft.com/office/officeart/2005/8/layout/list1"/>
    <dgm:cxn modelId="{299DE0D5-3D3C-4F27-B7A1-803E948B1A3C}" type="presParOf" srcId="{68206AA0-6F6C-4B38-9DEC-3EE1B4F93FC3}" destId="{12F432C0-C49A-4AD6-975E-FE645DBA2B24}" srcOrd="4" destOrd="0" presId="urn:microsoft.com/office/officeart/2005/8/layout/list1"/>
    <dgm:cxn modelId="{4D9E21A5-F94E-4A4F-AFD9-5C0121F0E61C}" type="presParOf" srcId="{12F432C0-C49A-4AD6-975E-FE645DBA2B24}" destId="{F00924A9-DA90-4B3F-A363-FF45456D65B9}" srcOrd="0" destOrd="0" presId="urn:microsoft.com/office/officeart/2005/8/layout/list1"/>
    <dgm:cxn modelId="{8591AB35-4699-4273-9E45-ABD1AD032081}" type="presParOf" srcId="{12F432C0-C49A-4AD6-975E-FE645DBA2B24}" destId="{80201B58-9703-4FEF-8C5B-662332DD8492}" srcOrd="1" destOrd="0" presId="urn:microsoft.com/office/officeart/2005/8/layout/list1"/>
    <dgm:cxn modelId="{29316616-3322-44B5-9AB5-59E8BEE31856}" type="presParOf" srcId="{68206AA0-6F6C-4B38-9DEC-3EE1B4F93FC3}" destId="{8EF21B56-7558-42C3-95CF-174E0A42511A}" srcOrd="5" destOrd="0" presId="urn:microsoft.com/office/officeart/2005/8/layout/list1"/>
    <dgm:cxn modelId="{495E4CEC-D71E-4D03-A269-6DFF480BC79D}" type="presParOf" srcId="{68206AA0-6F6C-4B38-9DEC-3EE1B4F93FC3}" destId="{42EFD08B-7712-4593-B61D-3F6285E85662}" srcOrd="6" destOrd="0" presId="urn:microsoft.com/office/officeart/2005/8/layout/list1"/>
    <dgm:cxn modelId="{741BF9D0-CE24-4541-884E-F63405290EB7}" type="presParOf" srcId="{68206AA0-6F6C-4B38-9DEC-3EE1B4F93FC3}" destId="{2C461D98-130E-4AF2-BCAE-77AF262811AE}" srcOrd="7" destOrd="0" presId="urn:microsoft.com/office/officeart/2005/8/layout/list1"/>
    <dgm:cxn modelId="{FB35B2D8-D5A8-4FA1-A802-448B4592AD6A}" type="presParOf" srcId="{68206AA0-6F6C-4B38-9DEC-3EE1B4F93FC3}" destId="{BC39B706-1519-480F-A49F-2286FB228D83}" srcOrd="8" destOrd="0" presId="urn:microsoft.com/office/officeart/2005/8/layout/list1"/>
    <dgm:cxn modelId="{0BF16E4F-2A83-4356-BEF0-5D3121C50EB7}" type="presParOf" srcId="{BC39B706-1519-480F-A49F-2286FB228D83}" destId="{6AF0F8EB-9DDE-4667-AFF1-E5E4D4A51414}" srcOrd="0" destOrd="0" presId="urn:microsoft.com/office/officeart/2005/8/layout/list1"/>
    <dgm:cxn modelId="{28466FBC-E159-425F-8CE0-AEAF98A7CE99}" type="presParOf" srcId="{BC39B706-1519-480F-A49F-2286FB228D83}" destId="{26F23141-0F16-4343-BBE4-433B90A29582}" srcOrd="1" destOrd="0" presId="urn:microsoft.com/office/officeart/2005/8/layout/list1"/>
    <dgm:cxn modelId="{460536F6-32A0-4490-AA26-8A14E8BF976C}" type="presParOf" srcId="{68206AA0-6F6C-4B38-9DEC-3EE1B4F93FC3}" destId="{88C0903E-6DCA-44D1-BE71-24F75B4092B0}" srcOrd="9" destOrd="0" presId="urn:microsoft.com/office/officeart/2005/8/layout/list1"/>
    <dgm:cxn modelId="{46013C5E-5D99-48E4-B627-94C1F736899A}" type="presParOf" srcId="{68206AA0-6F6C-4B38-9DEC-3EE1B4F93FC3}" destId="{200EF10B-E5DA-415C-A705-09114F1D5A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280E93-423A-4096-977F-87285B58CAD6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9C25A40-992E-4A40-BE08-16B89BE54F43}">
      <dgm:prSet phldrT="[Text]" custT="1"/>
      <dgm:spPr/>
      <dgm:t>
        <a:bodyPr/>
        <a:lstStyle/>
        <a:p>
          <a:r>
            <a:rPr lang="es-EC" sz="3600" dirty="0" smtClean="0"/>
            <a:t>Objetivo</a:t>
          </a:r>
          <a:endParaRPr lang="es-EC" sz="3600" dirty="0"/>
        </a:p>
      </dgm:t>
    </dgm:pt>
    <dgm:pt modelId="{C2E63656-9814-43CC-ABFF-26385BACF2E4}" type="parTrans" cxnId="{22B6A5BE-7FF6-4237-BC1B-144ED6CF3567}">
      <dgm:prSet/>
      <dgm:spPr/>
      <dgm:t>
        <a:bodyPr/>
        <a:lstStyle/>
        <a:p>
          <a:endParaRPr lang="es-EC"/>
        </a:p>
      </dgm:t>
    </dgm:pt>
    <dgm:pt modelId="{4B03CD7C-37AC-4539-8EF4-278134649E11}" type="sibTrans" cxnId="{22B6A5BE-7FF6-4237-BC1B-144ED6CF3567}">
      <dgm:prSet/>
      <dgm:spPr/>
      <dgm:t>
        <a:bodyPr/>
        <a:lstStyle/>
        <a:p>
          <a:endParaRPr lang="es-EC"/>
        </a:p>
      </dgm:t>
    </dgm:pt>
    <dgm:pt modelId="{CBADDE5F-BAD4-448F-A6FC-1817598445FE}">
      <dgm:prSet phldrT="[Text]"/>
      <dgm:spPr/>
      <dgm:t>
        <a:bodyPr/>
        <a:lstStyle/>
        <a:p>
          <a:r>
            <a:rPr lang="es-EC" dirty="0" smtClean="0"/>
            <a:t>Analizar el nivel de liderazgo en los brigadieres de la Escuela Superior Militar “Eloy Alfaro”, a fin de garantizar la formación integral de los cadetes</a:t>
          </a:r>
          <a:endParaRPr lang="es-EC" dirty="0"/>
        </a:p>
      </dgm:t>
    </dgm:pt>
    <dgm:pt modelId="{9EACB2DB-E342-4704-8D86-10893F9CF133}" type="parTrans" cxnId="{8B10B378-FE76-456C-B549-9228C42F27CA}">
      <dgm:prSet/>
      <dgm:spPr/>
      <dgm:t>
        <a:bodyPr/>
        <a:lstStyle/>
        <a:p>
          <a:endParaRPr lang="es-EC"/>
        </a:p>
      </dgm:t>
    </dgm:pt>
    <dgm:pt modelId="{1DB1D749-76AF-4407-A73F-9A9AA78B7223}" type="sibTrans" cxnId="{8B10B378-FE76-456C-B549-9228C42F27CA}">
      <dgm:prSet/>
      <dgm:spPr/>
      <dgm:t>
        <a:bodyPr/>
        <a:lstStyle/>
        <a:p>
          <a:endParaRPr lang="es-EC"/>
        </a:p>
      </dgm:t>
    </dgm:pt>
    <dgm:pt modelId="{D1DE650E-C278-4310-8807-35E978416C40}">
      <dgm:prSet phldrT="[Text]" custT="1"/>
      <dgm:spPr/>
      <dgm:t>
        <a:bodyPr/>
        <a:lstStyle/>
        <a:p>
          <a:r>
            <a:rPr lang="es-EC" sz="3600" dirty="0" smtClean="0"/>
            <a:t>Justificación</a:t>
          </a:r>
          <a:endParaRPr lang="es-EC" sz="3600" dirty="0"/>
        </a:p>
      </dgm:t>
    </dgm:pt>
    <dgm:pt modelId="{BFF5A888-5C2C-497B-A567-82F82623FF0A}" type="parTrans" cxnId="{67FAF079-DE7E-456B-96AD-AF2AF26AC683}">
      <dgm:prSet/>
      <dgm:spPr/>
      <dgm:t>
        <a:bodyPr/>
        <a:lstStyle/>
        <a:p>
          <a:endParaRPr lang="es-EC"/>
        </a:p>
      </dgm:t>
    </dgm:pt>
    <dgm:pt modelId="{C36E7FC3-A780-40E2-A5DF-AD0BC4924450}" type="sibTrans" cxnId="{67FAF079-DE7E-456B-96AD-AF2AF26AC683}">
      <dgm:prSet/>
      <dgm:spPr/>
      <dgm:t>
        <a:bodyPr/>
        <a:lstStyle/>
        <a:p>
          <a:endParaRPr lang="es-EC"/>
        </a:p>
      </dgm:t>
    </dgm:pt>
    <dgm:pt modelId="{07307892-65F8-44DA-B8FF-76F7D6094BAF}">
      <dgm:prSet phldrT="[Text]" custT="1"/>
      <dgm:spPr/>
      <dgm:t>
        <a:bodyPr/>
        <a:lstStyle/>
        <a:p>
          <a:r>
            <a:rPr lang="es-EC" sz="2200" dirty="0" smtClean="0"/>
            <a:t>Verificar el cumplimiento de las expectativas establecidas con los brigadieres del año lectivo 2010 – 2011 al analizar sus actividades, aspectos positivos y negativos como líderes  y como estos inciden en la formación de los cadetes menos antiguos</a:t>
          </a:r>
          <a:endParaRPr lang="es-EC" sz="2200" dirty="0"/>
        </a:p>
      </dgm:t>
    </dgm:pt>
    <dgm:pt modelId="{E4B2D5FB-2405-4AB1-B8CB-51835D943C4B}" type="parTrans" cxnId="{8B22E418-2196-4550-A54A-FAE02CD87ED8}">
      <dgm:prSet/>
      <dgm:spPr/>
      <dgm:t>
        <a:bodyPr/>
        <a:lstStyle/>
        <a:p>
          <a:endParaRPr lang="es-EC"/>
        </a:p>
      </dgm:t>
    </dgm:pt>
    <dgm:pt modelId="{B61EFCAA-25D4-4DE2-81DE-0E6BDA0650AA}" type="sibTrans" cxnId="{8B22E418-2196-4550-A54A-FAE02CD87ED8}">
      <dgm:prSet/>
      <dgm:spPr/>
      <dgm:t>
        <a:bodyPr/>
        <a:lstStyle/>
        <a:p>
          <a:endParaRPr lang="es-EC"/>
        </a:p>
      </dgm:t>
    </dgm:pt>
    <dgm:pt modelId="{035B9E03-5E42-4FC3-9980-BC05F28B4FF7}" type="pres">
      <dgm:prSet presAssocID="{CC280E93-423A-4096-977F-87285B58CA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66BFD46-58D6-4D98-A681-5944DCBF6134}" type="pres">
      <dgm:prSet presAssocID="{D1DE650E-C278-4310-8807-35E978416C40}" presName="boxAndChildren" presStyleCnt="0"/>
      <dgm:spPr/>
      <dgm:t>
        <a:bodyPr/>
        <a:lstStyle/>
        <a:p>
          <a:endParaRPr lang="es-EC"/>
        </a:p>
      </dgm:t>
    </dgm:pt>
    <dgm:pt modelId="{6E0D86E7-12A9-457B-AC4C-47D904901996}" type="pres">
      <dgm:prSet presAssocID="{D1DE650E-C278-4310-8807-35E978416C40}" presName="parentTextBox" presStyleLbl="node1" presStyleIdx="0" presStyleCnt="2"/>
      <dgm:spPr/>
      <dgm:t>
        <a:bodyPr/>
        <a:lstStyle/>
        <a:p>
          <a:endParaRPr lang="es-EC"/>
        </a:p>
      </dgm:t>
    </dgm:pt>
    <dgm:pt modelId="{DE837A91-9A15-4387-A8D2-1CE88831BA9F}" type="pres">
      <dgm:prSet presAssocID="{D1DE650E-C278-4310-8807-35E978416C40}" presName="entireBox" presStyleLbl="node1" presStyleIdx="0" presStyleCnt="2" custScaleY="117967"/>
      <dgm:spPr/>
      <dgm:t>
        <a:bodyPr/>
        <a:lstStyle/>
        <a:p>
          <a:endParaRPr lang="es-EC"/>
        </a:p>
      </dgm:t>
    </dgm:pt>
    <dgm:pt modelId="{8CBCF27B-3974-4823-A8D7-3FC3617A1651}" type="pres">
      <dgm:prSet presAssocID="{D1DE650E-C278-4310-8807-35E978416C40}" presName="descendantBox" presStyleCnt="0"/>
      <dgm:spPr/>
      <dgm:t>
        <a:bodyPr/>
        <a:lstStyle/>
        <a:p>
          <a:endParaRPr lang="es-EC"/>
        </a:p>
      </dgm:t>
    </dgm:pt>
    <dgm:pt modelId="{42B9E0D8-8F3B-4E43-A45E-7B3BBBFF9F72}" type="pres">
      <dgm:prSet presAssocID="{07307892-65F8-44DA-B8FF-76F7D6094BAF}" presName="childTextBox" presStyleLbl="fgAccFollowNode1" presStyleIdx="0" presStyleCnt="2" custScaleY="181444" custLinFactNeighborY="266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B37494-3D31-426B-B5AA-D8481A1F1C95}" type="pres">
      <dgm:prSet presAssocID="{4B03CD7C-37AC-4539-8EF4-278134649E11}" presName="sp" presStyleCnt="0"/>
      <dgm:spPr/>
      <dgm:t>
        <a:bodyPr/>
        <a:lstStyle/>
        <a:p>
          <a:endParaRPr lang="es-EC"/>
        </a:p>
      </dgm:t>
    </dgm:pt>
    <dgm:pt modelId="{D7A0E2FE-D910-414F-8E3A-22C275824549}" type="pres">
      <dgm:prSet presAssocID="{59C25A40-992E-4A40-BE08-16B89BE54F43}" presName="arrowAndChildren" presStyleCnt="0"/>
      <dgm:spPr/>
      <dgm:t>
        <a:bodyPr/>
        <a:lstStyle/>
        <a:p>
          <a:endParaRPr lang="es-EC"/>
        </a:p>
      </dgm:t>
    </dgm:pt>
    <dgm:pt modelId="{DB57E661-F040-4A74-9734-9C411777615C}" type="pres">
      <dgm:prSet presAssocID="{59C25A40-992E-4A40-BE08-16B89BE54F43}" presName="parentTextArrow" presStyleLbl="node1" presStyleIdx="0" presStyleCnt="2"/>
      <dgm:spPr/>
      <dgm:t>
        <a:bodyPr/>
        <a:lstStyle/>
        <a:p>
          <a:endParaRPr lang="es-EC"/>
        </a:p>
      </dgm:t>
    </dgm:pt>
    <dgm:pt modelId="{E31AFBBD-906C-490D-8E09-200AC909AA57}" type="pres">
      <dgm:prSet presAssocID="{59C25A40-992E-4A40-BE08-16B89BE54F43}" presName="arrow" presStyleLbl="node1" presStyleIdx="1" presStyleCnt="2" custScaleY="77679"/>
      <dgm:spPr/>
      <dgm:t>
        <a:bodyPr/>
        <a:lstStyle/>
        <a:p>
          <a:endParaRPr lang="es-EC"/>
        </a:p>
      </dgm:t>
    </dgm:pt>
    <dgm:pt modelId="{9F0EA9DF-BE14-4905-AE9D-27DAEE1087C2}" type="pres">
      <dgm:prSet presAssocID="{59C25A40-992E-4A40-BE08-16B89BE54F43}" presName="descendantArrow" presStyleCnt="0"/>
      <dgm:spPr/>
      <dgm:t>
        <a:bodyPr/>
        <a:lstStyle/>
        <a:p>
          <a:endParaRPr lang="es-EC"/>
        </a:p>
      </dgm:t>
    </dgm:pt>
    <dgm:pt modelId="{7CFD28BF-313B-4455-9973-D12FDDF1D048}" type="pres">
      <dgm:prSet presAssocID="{CBADDE5F-BAD4-448F-A6FC-1817598445FE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10B378-FE76-456C-B549-9228C42F27CA}" srcId="{59C25A40-992E-4A40-BE08-16B89BE54F43}" destId="{CBADDE5F-BAD4-448F-A6FC-1817598445FE}" srcOrd="0" destOrd="0" parTransId="{9EACB2DB-E342-4704-8D86-10893F9CF133}" sibTransId="{1DB1D749-76AF-4407-A73F-9A9AA78B7223}"/>
    <dgm:cxn modelId="{43A57D84-D5F4-4D8E-9C99-B65A20A4F324}" type="presOf" srcId="{CC280E93-423A-4096-977F-87285B58CAD6}" destId="{035B9E03-5E42-4FC3-9980-BC05F28B4FF7}" srcOrd="0" destOrd="0" presId="urn:microsoft.com/office/officeart/2005/8/layout/process4"/>
    <dgm:cxn modelId="{2121155E-EE97-4425-B16A-858035BDB0AC}" type="presOf" srcId="{D1DE650E-C278-4310-8807-35E978416C40}" destId="{DE837A91-9A15-4387-A8D2-1CE88831BA9F}" srcOrd="1" destOrd="0" presId="urn:microsoft.com/office/officeart/2005/8/layout/process4"/>
    <dgm:cxn modelId="{8B22E418-2196-4550-A54A-FAE02CD87ED8}" srcId="{D1DE650E-C278-4310-8807-35E978416C40}" destId="{07307892-65F8-44DA-B8FF-76F7D6094BAF}" srcOrd="0" destOrd="0" parTransId="{E4B2D5FB-2405-4AB1-B8CB-51835D943C4B}" sibTransId="{B61EFCAA-25D4-4DE2-81DE-0E6BDA0650AA}"/>
    <dgm:cxn modelId="{22B6A5BE-7FF6-4237-BC1B-144ED6CF3567}" srcId="{CC280E93-423A-4096-977F-87285B58CAD6}" destId="{59C25A40-992E-4A40-BE08-16B89BE54F43}" srcOrd="0" destOrd="0" parTransId="{C2E63656-9814-43CC-ABFF-26385BACF2E4}" sibTransId="{4B03CD7C-37AC-4539-8EF4-278134649E11}"/>
    <dgm:cxn modelId="{6686E33E-B30D-44D6-9DAC-97684558A82A}" type="presOf" srcId="{07307892-65F8-44DA-B8FF-76F7D6094BAF}" destId="{42B9E0D8-8F3B-4E43-A45E-7B3BBBFF9F72}" srcOrd="0" destOrd="0" presId="urn:microsoft.com/office/officeart/2005/8/layout/process4"/>
    <dgm:cxn modelId="{4C3C4E23-C34A-4842-A572-69B59916A91D}" type="presOf" srcId="{D1DE650E-C278-4310-8807-35E978416C40}" destId="{6E0D86E7-12A9-457B-AC4C-47D904901996}" srcOrd="0" destOrd="0" presId="urn:microsoft.com/office/officeart/2005/8/layout/process4"/>
    <dgm:cxn modelId="{D7A5DFCA-1A54-47A5-A805-77EC735CDDDF}" type="presOf" srcId="{CBADDE5F-BAD4-448F-A6FC-1817598445FE}" destId="{7CFD28BF-313B-4455-9973-D12FDDF1D048}" srcOrd="0" destOrd="0" presId="urn:microsoft.com/office/officeart/2005/8/layout/process4"/>
    <dgm:cxn modelId="{47C6105F-C8FF-4771-9DAE-6A61AA86B9AC}" type="presOf" srcId="{59C25A40-992E-4A40-BE08-16B89BE54F43}" destId="{DB57E661-F040-4A74-9734-9C411777615C}" srcOrd="0" destOrd="0" presId="urn:microsoft.com/office/officeart/2005/8/layout/process4"/>
    <dgm:cxn modelId="{64B8D255-B5DA-4538-9985-440306CE4C4D}" type="presOf" srcId="{59C25A40-992E-4A40-BE08-16B89BE54F43}" destId="{E31AFBBD-906C-490D-8E09-200AC909AA57}" srcOrd="1" destOrd="0" presId="urn:microsoft.com/office/officeart/2005/8/layout/process4"/>
    <dgm:cxn modelId="{67FAF079-DE7E-456B-96AD-AF2AF26AC683}" srcId="{CC280E93-423A-4096-977F-87285B58CAD6}" destId="{D1DE650E-C278-4310-8807-35E978416C40}" srcOrd="1" destOrd="0" parTransId="{BFF5A888-5C2C-497B-A567-82F82623FF0A}" sibTransId="{C36E7FC3-A780-40E2-A5DF-AD0BC4924450}"/>
    <dgm:cxn modelId="{EF0CBC5B-34B7-454B-A89D-19374BD99AF8}" type="presParOf" srcId="{035B9E03-5E42-4FC3-9980-BC05F28B4FF7}" destId="{266BFD46-58D6-4D98-A681-5944DCBF6134}" srcOrd="0" destOrd="0" presId="urn:microsoft.com/office/officeart/2005/8/layout/process4"/>
    <dgm:cxn modelId="{99B4EADA-8250-44B2-9D3F-7DEDE4229CA4}" type="presParOf" srcId="{266BFD46-58D6-4D98-A681-5944DCBF6134}" destId="{6E0D86E7-12A9-457B-AC4C-47D904901996}" srcOrd="0" destOrd="0" presId="urn:microsoft.com/office/officeart/2005/8/layout/process4"/>
    <dgm:cxn modelId="{A96BF972-1875-4944-AF66-38C8F0FB8391}" type="presParOf" srcId="{266BFD46-58D6-4D98-A681-5944DCBF6134}" destId="{DE837A91-9A15-4387-A8D2-1CE88831BA9F}" srcOrd="1" destOrd="0" presId="urn:microsoft.com/office/officeart/2005/8/layout/process4"/>
    <dgm:cxn modelId="{F867212A-32A2-49D2-A215-5C016C3707EB}" type="presParOf" srcId="{266BFD46-58D6-4D98-A681-5944DCBF6134}" destId="{8CBCF27B-3974-4823-A8D7-3FC3617A1651}" srcOrd="2" destOrd="0" presId="urn:microsoft.com/office/officeart/2005/8/layout/process4"/>
    <dgm:cxn modelId="{E702EFD2-C7BD-44AC-B561-DD105D9DA17F}" type="presParOf" srcId="{8CBCF27B-3974-4823-A8D7-3FC3617A1651}" destId="{42B9E0D8-8F3B-4E43-A45E-7B3BBBFF9F72}" srcOrd="0" destOrd="0" presId="urn:microsoft.com/office/officeart/2005/8/layout/process4"/>
    <dgm:cxn modelId="{471BCC7A-A4E3-42E7-A569-B2DA5B4CA053}" type="presParOf" srcId="{035B9E03-5E42-4FC3-9980-BC05F28B4FF7}" destId="{DEB37494-3D31-426B-B5AA-D8481A1F1C95}" srcOrd="1" destOrd="0" presId="urn:microsoft.com/office/officeart/2005/8/layout/process4"/>
    <dgm:cxn modelId="{94131607-B0D6-4A62-A12A-49CD22F91905}" type="presParOf" srcId="{035B9E03-5E42-4FC3-9980-BC05F28B4FF7}" destId="{D7A0E2FE-D910-414F-8E3A-22C275824549}" srcOrd="2" destOrd="0" presId="urn:microsoft.com/office/officeart/2005/8/layout/process4"/>
    <dgm:cxn modelId="{1BEAF87D-4961-447E-B93C-BDC154372A7F}" type="presParOf" srcId="{D7A0E2FE-D910-414F-8E3A-22C275824549}" destId="{DB57E661-F040-4A74-9734-9C411777615C}" srcOrd="0" destOrd="0" presId="urn:microsoft.com/office/officeart/2005/8/layout/process4"/>
    <dgm:cxn modelId="{A357D6B7-4784-4BDE-9202-0CBD8D843A99}" type="presParOf" srcId="{D7A0E2FE-D910-414F-8E3A-22C275824549}" destId="{E31AFBBD-906C-490D-8E09-200AC909AA57}" srcOrd="1" destOrd="0" presId="urn:microsoft.com/office/officeart/2005/8/layout/process4"/>
    <dgm:cxn modelId="{C2D96D15-EDE1-425E-B663-76004B25D811}" type="presParOf" srcId="{D7A0E2FE-D910-414F-8E3A-22C275824549}" destId="{9F0EA9DF-BE14-4905-AE9D-27DAEE1087C2}" srcOrd="2" destOrd="0" presId="urn:microsoft.com/office/officeart/2005/8/layout/process4"/>
    <dgm:cxn modelId="{95D16DFD-61AE-4B8A-9641-623A898EFEE2}" type="presParOf" srcId="{9F0EA9DF-BE14-4905-AE9D-27DAEE1087C2}" destId="{7CFD28BF-313B-4455-9973-D12FDDF1D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0059BC-BE0D-4A55-85F2-3E70A1DC0B9D}" type="doc">
      <dgm:prSet loTypeId="urn:microsoft.com/office/officeart/2005/8/layout/hierarchy3" loCatId="list" qsTypeId="urn:microsoft.com/office/officeart/2005/8/quickstyle/3d8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BDEE3EBA-4D7B-4264-A577-F09B992A2E8A}">
      <dgm:prSet phldrT="[Text]"/>
      <dgm:spPr/>
      <dgm:t>
        <a:bodyPr/>
        <a:lstStyle/>
        <a:p>
          <a:r>
            <a:rPr lang="es-EC" dirty="0" smtClean="0"/>
            <a:t>Hipótesis de Investigación</a:t>
          </a:r>
          <a:endParaRPr lang="es-EC" dirty="0"/>
        </a:p>
      </dgm:t>
    </dgm:pt>
    <dgm:pt modelId="{D0B10920-729B-4AFB-BF1D-F2A664CD5190}" type="parTrans" cxnId="{CFC4BF86-1F0D-4213-B4FD-B91D5BD066BF}">
      <dgm:prSet/>
      <dgm:spPr/>
      <dgm:t>
        <a:bodyPr/>
        <a:lstStyle/>
        <a:p>
          <a:endParaRPr lang="es-EC"/>
        </a:p>
      </dgm:t>
    </dgm:pt>
    <dgm:pt modelId="{293C6665-CA98-4A6A-BAE5-46B0B2B9DF9D}" type="sibTrans" cxnId="{CFC4BF86-1F0D-4213-B4FD-B91D5BD066BF}">
      <dgm:prSet/>
      <dgm:spPr/>
      <dgm:t>
        <a:bodyPr/>
        <a:lstStyle/>
        <a:p>
          <a:endParaRPr lang="es-EC"/>
        </a:p>
      </dgm:t>
    </dgm:pt>
    <dgm:pt modelId="{45D5C093-72CD-4853-A580-EF7D88AEA5CF}">
      <dgm:prSet phldrT="[Text]"/>
      <dgm:spPr/>
      <dgm:t>
        <a:bodyPr/>
        <a:lstStyle/>
        <a:p>
          <a:r>
            <a:rPr lang="es-EC" dirty="0" smtClean="0"/>
            <a:t>El liderazgo del cuerpo de brigadieres incide en la formación integral de los cadetes menos antiguos, así como en su convicción militar y comprometimiento institucional</a:t>
          </a:r>
          <a:endParaRPr lang="es-EC" dirty="0"/>
        </a:p>
      </dgm:t>
    </dgm:pt>
    <dgm:pt modelId="{B4660EA3-C7B2-4FBB-AEBB-82685A788DEB}" type="parTrans" cxnId="{67BF6E20-1C6F-4944-96AC-C2E2369CDDFF}">
      <dgm:prSet/>
      <dgm:spPr/>
      <dgm:t>
        <a:bodyPr/>
        <a:lstStyle/>
        <a:p>
          <a:endParaRPr lang="es-EC"/>
        </a:p>
      </dgm:t>
    </dgm:pt>
    <dgm:pt modelId="{540B6F84-C7BD-4C09-BB1E-547E4FDC3D4A}" type="sibTrans" cxnId="{67BF6E20-1C6F-4944-96AC-C2E2369CDDFF}">
      <dgm:prSet/>
      <dgm:spPr/>
      <dgm:t>
        <a:bodyPr/>
        <a:lstStyle/>
        <a:p>
          <a:endParaRPr lang="es-EC"/>
        </a:p>
      </dgm:t>
    </dgm:pt>
    <dgm:pt modelId="{5B46A157-A3C3-42FC-BCD0-1F76B3EE35D5}" type="pres">
      <dgm:prSet presAssocID="{D20059BC-BE0D-4A55-85F2-3E70A1DC0B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DA78F0C-2BCF-4E30-8F83-68AB588DDFBE}" type="pres">
      <dgm:prSet presAssocID="{BDEE3EBA-4D7B-4264-A577-F09B992A2E8A}" presName="root" presStyleCnt="0"/>
      <dgm:spPr/>
    </dgm:pt>
    <dgm:pt modelId="{0F77373F-FC7D-4185-8BC0-9897FDCB6B2D}" type="pres">
      <dgm:prSet presAssocID="{BDEE3EBA-4D7B-4264-A577-F09B992A2E8A}" presName="rootComposite" presStyleCnt="0"/>
      <dgm:spPr/>
    </dgm:pt>
    <dgm:pt modelId="{5B7E1B9D-C67B-48BA-B7D4-859805B880C8}" type="pres">
      <dgm:prSet presAssocID="{BDEE3EBA-4D7B-4264-A577-F09B992A2E8A}" presName="rootText" presStyleLbl="node1" presStyleIdx="0" presStyleCnt="1" custScaleX="67851" custScaleY="42994"/>
      <dgm:spPr/>
      <dgm:t>
        <a:bodyPr/>
        <a:lstStyle/>
        <a:p>
          <a:endParaRPr lang="es-EC"/>
        </a:p>
      </dgm:t>
    </dgm:pt>
    <dgm:pt modelId="{F991C687-DBC9-4195-96F3-6FF827240AF8}" type="pres">
      <dgm:prSet presAssocID="{BDEE3EBA-4D7B-4264-A577-F09B992A2E8A}" presName="rootConnector" presStyleLbl="node1" presStyleIdx="0" presStyleCnt="1"/>
      <dgm:spPr/>
      <dgm:t>
        <a:bodyPr/>
        <a:lstStyle/>
        <a:p>
          <a:endParaRPr lang="es-EC"/>
        </a:p>
      </dgm:t>
    </dgm:pt>
    <dgm:pt modelId="{B3346B0C-4AE0-4309-9440-09B04905AA85}" type="pres">
      <dgm:prSet presAssocID="{BDEE3EBA-4D7B-4264-A577-F09B992A2E8A}" presName="childShape" presStyleCnt="0"/>
      <dgm:spPr/>
    </dgm:pt>
    <dgm:pt modelId="{B12C3479-4B38-44DF-84D1-7DAAE89240AA}" type="pres">
      <dgm:prSet presAssocID="{B4660EA3-C7B2-4FBB-AEBB-82685A788DEB}" presName="Name13" presStyleLbl="parChTrans1D2" presStyleIdx="0" presStyleCnt="1"/>
      <dgm:spPr/>
      <dgm:t>
        <a:bodyPr/>
        <a:lstStyle/>
        <a:p>
          <a:endParaRPr lang="es-EC"/>
        </a:p>
      </dgm:t>
    </dgm:pt>
    <dgm:pt modelId="{14FA5E5B-2119-4B21-B7FA-7D8EDEBA9B8E}" type="pres">
      <dgm:prSet presAssocID="{45D5C093-72CD-4853-A580-EF7D88AEA5CF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FF7F73-439F-406F-84ED-CAFAF739F8E6}" type="presOf" srcId="{BDEE3EBA-4D7B-4264-A577-F09B992A2E8A}" destId="{5B7E1B9D-C67B-48BA-B7D4-859805B880C8}" srcOrd="0" destOrd="0" presId="urn:microsoft.com/office/officeart/2005/8/layout/hierarchy3"/>
    <dgm:cxn modelId="{CFC4BF86-1F0D-4213-B4FD-B91D5BD066BF}" srcId="{D20059BC-BE0D-4A55-85F2-3E70A1DC0B9D}" destId="{BDEE3EBA-4D7B-4264-A577-F09B992A2E8A}" srcOrd="0" destOrd="0" parTransId="{D0B10920-729B-4AFB-BF1D-F2A664CD5190}" sibTransId="{293C6665-CA98-4A6A-BAE5-46B0B2B9DF9D}"/>
    <dgm:cxn modelId="{3EA33292-1B33-44EC-BB20-3EF3689E5D17}" type="presOf" srcId="{BDEE3EBA-4D7B-4264-A577-F09B992A2E8A}" destId="{F991C687-DBC9-4195-96F3-6FF827240AF8}" srcOrd="1" destOrd="0" presId="urn:microsoft.com/office/officeart/2005/8/layout/hierarchy3"/>
    <dgm:cxn modelId="{A462A68A-0F3A-408C-8D72-985EE8177A5B}" type="presOf" srcId="{45D5C093-72CD-4853-A580-EF7D88AEA5CF}" destId="{14FA5E5B-2119-4B21-B7FA-7D8EDEBA9B8E}" srcOrd="0" destOrd="0" presId="urn:microsoft.com/office/officeart/2005/8/layout/hierarchy3"/>
    <dgm:cxn modelId="{42AFA6CA-E2F6-4D4E-BAC8-AB5D913AC983}" type="presOf" srcId="{D20059BC-BE0D-4A55-85F2-3E70A1DC0B9D}" destId="{5B46A157-A3C3-42FC-BCD0-1F76B3EE35D5}" srcOrd="0" destOrd="0" presId="urn:microsoft.com/office/officeart/2005/8/layout/hierarchy3"/>
    <dgm:cxn modelId="{67BF6E20-1C6F-4944-96AC-C2E2369CDDFF}" srcId="{BDEE3EBA-4D7B-4264-A577-F09B992A2E8A}" destId="{45D5C093-72CD-4853-A580-EF7D88AEA5CF}" srcOrd="0" destOrd="0" parTransId="{B4660EA3-C7B2-4FBB-AEBB-82685A788DEB}" sibTransId="{540B6F84-C7BD-4C09-BB1E-547E4FDC3D4A}"/>
    <dgm:cxn modelId="{A5BE2ADC-7464-4078-A6F0-DBB6FEBBED38}" type="presOf" srcId="{B4660EA3-C7B2-4FBB-AEBB-82685A788DEB}" destId="{B12C3479-4B38-44DF-84D1-7DAAE89240AA}" srcOrd="0" destOrd="0" presId="urn:microsoft.com/office/officeart/2005/8/layout/hierarchy3"/>
    <dgm:cxn modelId="{FCD101B6-FDC8-492A-BEF3-27AC1F8C94E9}" type="presParOf" srcId="{5B46A157-A3C3-42FC-BCD0-1F76B3EE35D5}" destId="{3DA78F0C-2BCF-4E30-8F83-68AB588DDFBE}" srcOrd="0" destOrd="0" presId="urn:microsoft.com/office/officeart/2005/8/layout/hierarchy3"/>
    <dgm:cxn modelId="{17A18AFD-2EE9-458D-AEE7-90A09B19D756}" type="presParOf" srcId="{3DA78F0C-2BCF-4E30-8F83-68AB588DDFBE}" destId="{0F77373F-FC7D-4185-8BC0-9897FDCB6B2D}" srcOrd="0" destOrd="0" presId="urn:microsoft.com/office/officeart/2005/8/layout/hierarchy3"/>
    <dgm:cxn modelId="{070F3DA2-2DE2-4EEA-82B8-322CE6836F85}" type="presParOf" srcId="{0F77373F-FC7D-4185-8BC0-9897FDCB6B2D}" destId="{5B7E1B9D-C67B-48BA-B7D4-859805B880C8}" srcOrd="0" destOrd="0" presId="urn:microsoft.com/office/officeart/2005/8/layout/hierarchy3"/>
    <dgm:cxn modelId="{384C42F5-F3D5-4AC6-8CBB-08DFD2530C30}" type="presParOf" srcId="{0F77373F-FC7D-4185-8BC0-9897FDCB6B2D}" destId="{F991C687-DBC9-4195-96F3-6FF827240AF8}" srcOrd="1" destOrd="0" presId="urn:microsoft.com/office/officeart/2005/8/layout/hierarchy3"/>
    <dgm:cxn modelId="{F6437544-F631-41FA-9159-5DD022FD423C}" type="presParOf" srcId="{3DA78F0C-2BCF-4E30-8F83-68AB588DDFBE}" destId="{B3346B0C-4AE0-4309-9440-09B04905AA85}" srcOrd="1" destOrd="0" presId="urn:microsoft.com/office/officeart/2005/8/layout/hierarchy3"/>
    <dgm:cxn modelId="{90EB3BCD-1636-4B47-B5FE-499C04DA0EB0}" type="presParOf" srcId="{B3346B0C-4AE0-4309-9440-09B04905AA85}" destId="{B12C3479-4B38-44DF-84D1-7DAAE89240AA}" srcOrd="0" destOrd="0" presId="urn:microsoft.com/office/officeart/2005/8/layout/hierarchy3"/>
    <dgm:cxn modelId="{792DC479-3FCD-4BEC-9662-82942EAED59A}" type="presParOf" srcId="{B3346B0C-4AE0-4309-9440-09B04905AA85}" destId="{14FA5E5B-2119-4B21-B7FA-7D8EDEBA9B8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A67534-A47D-49FC-914D-678B32170909}" type="doc">
      <dgm:prSet loTypeId="urn:microsoft.com/office/officeart/2005/8/layout/hierarchy1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F9A8482-789C-4EC6-AE0B-3B4BAA5B6305}">
      <dgm:prSet phldrT="[Text]"/>
      <dgm:spPr/>
      <dgm:t>
        <a:bodyPr/>
        <a:lstStyle/>
        <a:p>
          <a:r>
            <a:rPr lang="es-EC" dirty="0" smtClean="0"/>
            <a:t>El Liderazgo</a:t>
          </a:r>
          <a:endParaRPr lang="es-EC" dirty="0"/>
        </a:p>
      </dgm:t>
    </dgm:pt>
    <dgm:pt modelId="{400DD186-6347-4955-9A11-394C0967F18F}" type="parTrans" cxnId="{4BEC01F4-2415-4E89-B64E-B52E44147E42}">
      <dgm:prSet/>
      <dgm:spPr/>
      <dgm:t>
        <a:bodyPr/>
        <a:lstStyle/>
        <a:p>
          <a:endParaRPr lang="es-EC"/>
        </a:p>
      </dgm:t>
    </dgm:pt>
    <dgm:pt modelId="{C81A58F8-C989-4BBA-9515-590B88C02650}" type="sibTrans" cxnId="{4BEC01F4-2415-4E89-B64E-B52E44147E42}">
      <dgm:prSet/>
      <dgm:spPr/>
      <dgm:t>
        <a:bodyPr/>
        <a:lstStyle/>
        <a:p>
          <a:endParaRPr lang="es-EC"/>
        </a:p>
      </dgm:t>
    </dgm:pt>
    <dgm:pt modelId="{D82933CB-07AB-491C-A15B-E16CE0F52F51}">
      <dgm:prSet phldrT="[Text]"/>
      <dgm:spPr/>
      <dgm:t>
        <a:bodyPr/>
        <a:lstStyle/>
        <a:p>
          <a:r>
            <a:rPr lang="es-ES" dirty="0" smtClean="0"/>
            <a:t>Conducir a sus hombres, aportar al crecimiento de la organización, haciendo que los objetivos sean logrados de forma voluntaria y consciente tanto en tiempo de paz, como en guerra. </a:t>
          </a:r>
          <a:endParaRPr lang="es-EC" dirty="0"/>
        </a:p>
      </dgm:t>
    </dgm:pt>
    <dgm:pt modelId="{E4216CB3-9C58-4031-9A3A-73277CBE5D68}" type="parTrans" cxnId="{C8C9451F-ACB3-4617-B9E1-0C39B66CDFD0}">
      <dgm:prSet/>
      <dgm:spPr/>
      <dgm:t>
        <a:bodyPr/>
        <a:lstStyle/>
        <a:p>
          <a:endParaRPr lang="es-EC"/>
        </a:p>
      </dgm:t>
    </dgm:pt>
    <dgm:pt modelId="{372F770D-1908-4EF8-99DC-E15C678F3C38}" type="sibTrans" cxnId="{C8C9451F-ACB3-4617-B9E1-0C39B66CDFD0}">
      <dgm:prSet/>
      <dgm:spPr/>
      <dgm:t>
        <a:bodyPr/>
        <a:lstStyle/>
        <a:p>
          <a:endParaRPr lang="es-EC"/>
        </a:p>
      </dgm:t>
    </dgm:pt>
    <dgm:pt modelId="{BB47C1DC-D1C1-4B4E-B94D-BD0A53419560}">
      <dgm:prSet phldrT="[Text]"/>
      <dgm:spPr/>
      <dgm:t>
        <a:bodyPr/>
        <a:lstStyle/>
        <a:p>
          <a:r>
            <a:rPr lang="es-ES" dirty="0" smtClean="0"/>
            <a:t>El militar es un líder potencial, impuesto por la jerarquía, con autoridad; atribuciones Legitimas, mando; impone su voluntad sobre otras para lograr lo que esta desea y con un patrón de conducta común</a:t>
          </a:r>
          <a:endParaRPr lang="es-EC" dirty="0"/>
        </a:p>
      </dgm:t>
    </dgm:pt>
    <dgm:pt modelId="{E26FB988-E88D-45AE-AF5B-DE439CEE5744}" type="parTrans" cxnId="{E6F5BB56-5AE8-4E94-962F-12AAD5D985A5}">
      <dgm:prSet/>
      <dgm:spPr/>
      <dgm:t>
        <a:bodyPr/>
        <a:lstStyle/>
        <a:p>
          <a:endParaRPr lang="es-EC"/>
        </a:p>
      </dgm:t>
    </dgm:pt>
    <dgm:pt modelId="{D86FEEAA-F1F9-4DBD-B277-1B957DFC613B}" type="sibTrans" cxnId="{E6F5BB56-5AE8-4E94-962F-12AAD5D985A5}">
      <dgm:prSet/>
      <dgm:spPr/>
      <dgm:t>
        <a:bodyPr/>
        <a:lstStyle/>
        <a:p>
          <a:endParaRPr lang="es-EC"/>
        </a:p>
      </dgm:t>
    </dgm:pt>
    <dgm:pt modelId="{CFE89FE3-9696-4CBE-87E6-D11600620B8B}" type="pres">
      <dgm:prSet presAssocID="{29A67534-A47D-49FC-914D-678B321709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853D195-AB59-492B-8886-BF255C3996D7}" type="pres">
      <dgm:prSet presAssocID="{8F9A8482-789C-4EC6-AE0B-3B4BAA5B6305}" presName="hierRoot1" presStyleCnt="0"/>
      <dgm:spPr/>
      <dgm:t>
        <a:bodyPr/>
        <a:lstStyle/>
        <a:p>
          <a:endParaRPr lang="es-EC"/>
        </a:p>
      </dgm:t>
    </dgm:pt>
    <dgm:pt modelId="{EC249B22-2C52-4BD0-88F6-ECB216B94E5A}" type="pres">
      <dgm:prSet presAssocID="{8F9A8482-789C-4EC6-AE0B-3B4BAA5B6305}" presName="composite" presStyleCnt="0"/>
      <dgm:spPr/>
      <dgm:t>
        <a:bodyPr/>
        <a:lstStyle/>
        <a:p>
          <a:endParaRPr lang="es-EC"/>
        </a:p>
      </dgm:t>
    </dgm:pt>
    <dgm:pt modelId="{ECC5930C-9D91-4BC7-84C2-97AC82FC8E80}" type="pres">
      <dgm:prSet presAssocID="{8F9A8482-789C-4EC6-AE0B-3B4BAA5B6305}" presName="background" presStyleLbl="node0" presStyleIdx="0" presStyleCnt="1"/>
      <dgm:spPr/>
      <dgm:t>
        <a:bodyPr/>
        <a:lstStyle/>
        <a:p>
          <a:endParaRPr lang="es-EC"/>
        </a:p>
      </dgm:t>
    </dgm:pt>
    <dgm:pt modelId="{61297102-48E2-4A66-A133-E172B2C2F360}" type="pres">
      <dgm:prSet presAssocID="{8F9A8482-789C-4EC6-AE0B-3B4BAA5B6305}" presName="text" presStyleLbl="fgAcc0" presStyleIdx="0" presStyleCnt="1" custLinFactNeighborX="-1506" custLinFactNeighborY="-2237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E0EF8D-6FC2-4351-AF76-829A763459E2}" type="pres">
      <dgm:prSet presAssocID="{8F9A8482-789C-4EC6-AE0B-3B4BAA5B6305}" presName="hierChild2" presStyleCnt="0"/>
      <dgm:spPr/>
      <dgm:t>
        <a:bodyPr/>
        <a:lstStyle/>
        <a:p>
          <a:endParaRPr lang="es-EC"/>
        </a:p>
      </dgm:t>
    </dgm:pt>
    <dgm:pt modelId="{ADC38DFF-7690-460E-88F7-1B36799059F1}" type="pres">
      <dgm:prSet presAssocID="{E4216CB3-9C58-4031-9A3A-73277CBE5D68}" presName="Name10" presStyleLbl="parChTrans1D2" presStyleIdx="0" presStyleCnt="1"/>
      <dgm:spPr/>
      <dgm:t>
        <a:bodyPr/>
        <a:lstStyle/>
        <a:p>
          <a:endParaRPr lang="es-EC"/>
        </a:p>
      </dgm:t>
    </dgm:pt>
    <dgm:pt modelId="{373B1E8C-2F2D-4464-B5DE-1D5C92833B38}" type="pres">
      <dgm:prSet presAssocID="{D82933CB-07AB-491C-A15B-E16CE0F52F51}" presName="hierRoot2" presStyleCnt="0"/>
      <dgm:spPr/>
      <dgm:t>
        <a:bodyPr/>
        <a:lstStyle/>
        <a:p>
          <a:endParaRPr lang="es-EC"/>
        </a:p>
      </dgm:t>
    </dgm:pt>
    <dgm:pt modelId="{567165CA-7F25-4794-8481-DE3FB65B6BA5}" type="pres">
      <dgm:prSet presAssocID="{D82933CB-07AB-491C-A15B-E16CE0F52F51}" presName="composite2" presStyleCnt="0"/>
      <dgm:spPr/>
      <dgm:t>
        <a:bodyPr/>
        <a:lstStyle/>
        <a:p>
          <a:endParaRPr lang="es-EC"/>
        </a:p>
      </dgm:t>
    </dgm:pt>
    <dgm:pt modelId="{E9DDAFE0-5362-4337-9523-B156F9B6821D}" type="pres">
      <dgm:prSet presAssocID="{D82933CB-07AB-491C-A15B-E16CE0F52F51}" presName="background2" presStyleLbl="node2" presStyleIdx="0" presStyleCnt="1"/>
      <dgm:spPr/>
      <dgm:t>
        <a:bodyPr/>
        <a:lstStyle/>
        <a:p>
          <a:endParaRPr lang="es-EC"/>
        </a:p>
      </dgm:t>
    </dgm:pt>
    <dgm:pt modelId="{0ACD7852-C6A5-42BC-8EAB-4467632257A2}" type="pres">
      <dgm:prSet presAssocID="{D82933CB-07AB-491C-A15B-E16CE0F52F51}" presName="text2" presStyleLbl="fgAcc2" presStyleIdx="0" presStyleCnt="1" custScaleX="280075" custScaleY="179572" custLinFactNeighborX="-5033" custLinFactNeighborY="-96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5AD341B-FC6D-4A5C-85FA-CC49CC103E4C}" type="pres">
      <dgm:prSet presAssocID="{D82933CB-07AB-491C-A15B-E16CE0F52F51}" presName="hierChild3" presStyleCnt="0"/>
      <dgm:spPr/>
      <dgm:t>
        <a:bodyPr/>
        <a:lstStyle/>
        <a:p>
          <a:endParaRPr lang="es-EC"/>
        </a:p>
      </dgm:t>
    </dgm:pt>
    <dgm:pt modelId="{3E3141CC-6DF7-4E79-98D7-36FBDCA50321}" type="pres">
      <dgm:prSet presAssocID="{E26FB988-E88D-45AE-AF5B-DE439CEE5744}" presName="Name17" presStyleLbl="parChTrans1D3" presStyleIdx="0" presStyleCnt="1"/>
      <dgm:spPr/>
      <dgm:t>
        <a:bodyPr/>
        <a:lstStyle/>
        <a:p>
          <a:endParaRPr lang="es-EC"/>
        </a:p>
      </dgm:t>
    </dgm:pt>
    <dgm:pt modelId="{78F3A727-AB9A-42EB-86AA-7E53AD852C3E}" type="pres">
      <dgm:prSet presAssocID="{BB47C1DC-D1C1-4B4E-B94D-BD0A53419560}" presName="hierRoot3" presStyleCnt="0"/>
      <dgm:spPr/>
      <dgm:t>
        <a:bodyPr/>
        <a:lstStyle/>
        <a:p>
          <a:endParaRPr lang="es-EC"/>
        </a:p>
      </dgm:t>
    </dgm:pt>
    <dgm:pt modelId="{FD2AD11F-CF00-46D2-AEFD-F76AF062215A}" type="pres">
      <dgm:prSet presAssocID="{BB47C1DC-D1C1-4B4E-B94D-BD0A53419560}" presName="composite3" presStyleCnt="0"/>
      <dgm:spPr/>
      <dgm:t>
        <a:bodyPr/>
        <a:lstStyle/>
        <a:p>
          <a:endParaRPr lang="es-EC"/>
        </a:p>
      </dgm:t>
    </dgm:pt>
    <dgm:pt modelId="{95834DD1-59D8-4F51-8342-A51DB22C34DB}" type="pres">
      <dgm:prSet presAssocID="{BB47C1DC-D1C1-4B4E-B94D-BD0A53419560}" presName="background3" presStyleLbl="node3" presStyleIdx="0" presStyleCnt="1"/>
      <dgm:spPr/>
      <dgm:t>
        <a:bodyPr/>
        <a:lstStyle/>
        <a:p>
          <a:endParaRPr lang="es-EC"/>
        </a:p>
      </dgm:t>
    </dgm:pt>
    <dgm:pt modelId="{62F11070-BAD6-4310-A3DA-18167552F95D}" type="pres">
      <dgm:prSet presAssocID="{BB47C1DC-D1C1-4B4E-B94D-BD0A53419560}" presName="text3" presStyleLbl="fgAcc3" presStyleIdx="0" presStyleCnt="1" custScaleX="292731" custScaleY="152187" custLinFactNeighborX="1295" custLinFactNeighborY="-33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5091B5F-5F85-48B5-9E81-F0CC1AF3D86E}" type="pres">
      <dgm:prSet presAssocID="{BB47C1DC-D1C1-4B4E-B94D-BD0A53419560}" presName="hierChild4" presStyleCnt="0"/>
      <dgm:spPr/>
      <dgm:t>
        <a:bodyPr/>
        <a:lstStyle/>
        <a:p>
          <a:endParaRPr lang="es-EC"/>
        </a:p>
      </dgm:t>
    </dgm:pt>
  </dgm:ptLst>
  <dgm:cxnLst>
    <dgm:cxn modelId="{C8C9451F-ACB3-4617-B9E1-0C39B66CDFD0}" srcId="{8F9A8482-789C-4EC6-AE0B-3B4BAA5B6305}" destId="{D82933CB-07AB-491C-A15B-E16CE0F52F51}" srcOrd="0" destOrd="0" parTransId="{E4216CB3-9C58-4031-9A3A-73277CBE5D68}" sibTransId="{372F770D-1908-4EF8-99DC-E15C678F3C38}"/>
    <dgm:cxn modelId="{ACF97F24-2E0D-4039-B5E3-F10DF525DA2A}" type="presOf" srcId="{E26FB988-E88D-45AE-AF5B-DE439CEE5744}" destId="{3E3141CC-6DF7-4E79-98D7-36FBDCA50321}" srcOrd="0" destOrd="0" presId="urn:microsoft.com/office/officeart/2005/8/layout/hierarchy1"/>
    <dgm:cxn modelId="{8FA2A48C-D04B-475B-9BA5-9B64D08731F7}" type="presOf" srcId="{D82933CB-07AB-491C-A15B-E16CE0F52F51}" destId="{0ACD7852-C6A5-42BC-8EAB-4467632257A2}" srcOrd="0" destOrd="0" presId="urn:microsoft.com/office/officeart/2005/8/layout/hierarchy1"/>
    <dgm:cxn modelId="{E6F5BB56-5AE8-4E94-962F-12AAD5D985A5}" srcId="{D82933CB-07AB-491C-A15B-E16CE0F52F51}" destId="{BB47C1DC-D1C1-4B4E-B94D-BD0A53419560}" srcOrd="0" destOrd="0" parTransId="{E26FB988-E88D-45AE-AF5B-DE439CEE5744}" sibTransId="{D86FEEAA-F1F9-4DBD-B277-1B957DFC613B}"/>
    <dgm:cxn modelId="{075E3948-7F37-4E04-AB0B-95466E0E2A75}" type="presOf" srcId="{8F9A8482-789C-4EC6-AE0B-3B4BAA5B6305}" destId="{61297102-48E2-4A66-A133-E172B2C2F360}" srcOrd="0" destOrd="0" presId="urn:microsoft.com/office/officeart/2005/8/layout/hierarchy1"/>
    <dgm:cxn modelId="{4BEC01F4-2415-4E89-B64E-B52E44147E42}" srcId="{29A67534-A47D-49FC-914D-678B32170909}" destId="{8F9A8482-789C-4EC6-AE0B-3B4BAA5B6305}" srcOrd="0" destOrd="0" parTransId="{400DD186-6347-4955-9A11-394C0967F18F}" sibTransId="{C81A58F8-C989-4BBA-9515-590B88C02650}"/>
    <dgm:cxn modelId="{C94AB318-910F-442B-B760-C248097B6A88}" type="presOf" srcId="{BB47C1DC-D1C1-4B4E-B94D-BD0A53419560}" destId="{62F11070-BAD6-4310-A3DA-18167552F95D}" srcOrd="0" destOrd="0" presId="urn:microsoft.com/office/officeart/2005/8/layout/hierarchy1"/>
    <dgm:cxn modelId="{0D1CB6AC-3C11-49FD-8934-F2B2F58BAD07}" type="presOf" srcId="{29A67534-A47D-49FC-914D-678B32170909}" destId="{CFE89FE3-9696-4CBE-87E6-D11600620B8B}" srcOrd="0" destOrd="0" presId="urn:microsoft.com/office/officeart/2005/8/layout/hierarchy1"/>
    <dgm:cxn modelId="{02E1A6DA-3914-41EB-9359-2CE85E56942B}" type="presOf" srcId="{E4216CB3-9C58-4031-9A3A-73277CBE5D68}" destId="{ADC38DFF-7690-460E-88F7-1B36799059F1}" srcOrd="0" destOrd="0" presId="urn:microsoft.com/office/officeart/2005/8/layout/hierarchy1"/>
    <dgm:cxn modelId="{9949C1A2-CDBC-4483-9C6C-F96B7B456695}" type="presParOf" srcId="{CFE89FE3-9696-4CBE-87E6-D11600620B8B}" destId="{9853D195-AB59-492B-8886-BF255C3996D7}" srcOrd="0" destOrd="0" presId="urn:microsoft.com/office/officeart/2005/8/layout/hierarchy1"/>
    <dgm:cxn modelId="{D9852647-0D3D-4AE1-8993-5495C7A3E60B}" type="presParOf" srcId="{9853D195-AB59-492B-8886-BF255C3996D7}" destId="{EC249B22-2C52-4BD0-88F6-ECB216B94E5A}" srcOrd="0" destOrd="0" presId="urn:microsoft.com/office/officeart/2005/8/layout/hierarchy1"/>
    <dgm:cxn modelId="{0782383D-F131-44C3-81F8-C81CDDB2C2E9}" type="presParOf" srcId="{EC249B22-2C52-4BD0-88F6-ECB216B94E5A}" destId="{ECC5930C-9D91-4BC7-84C2-97AC82FC8E80}" srcOrd="0" destOrd="0" presId="urn:microsoft.com/office/officeart/2005/8/layout/hierarchy1"/>
    <dgm:cxn modelId="{4337C709-7259-4064-BE44-3AB860144BA6}" type="presParOf" srcId="{EC249B22-2C52-4BD0-88F6-ECB216B94E5A}" destId="{61297102-48E2-4A66-A133-E172B2C2F360}" srcOrd="1" destOrd="0" presId="urn:microsoft.com/office/officeart/2005/8/layout/hierarchy1"/>
    <dgm:cxn modelId="{9B6C47EE-1B4F-4DA1-9292-B38509E00059}" type="presParOf" srcId="{9853D195-AB59-492B-8886-BF255C3996D7}" destId="{0BE0EF8D-6FC2-4351-AF76-829A763459E2}" srcOrd="1" destOrd="0" presId="urn:microsoft.com/office/officeart/2005/8/layout/hierarchy1"/>
    <dgm:cxn modelId="{A677D72D-82C6-4563-8B2A-7D2F642F8966}" type="presParOf" srcId="{0BE0EF8D-6FC2-4351-AF76-829A763459E2}" destId="{ADC38DFF-7690-460E-88F7-1B36799059F1}" srcOrd="0" destOrd="0" presId="urn:microsoft.com/office/officeart/2005/8/layout/hierarchy1"/>
    <dgm:cxn modelId="{5360C443-B767-477F-A2C3-7428D78D5936}" type="presParOf" srcId="{0BE0EF8D-6FC2-4351-AF76-829A763459E2}" destId="{373B1E8C-2F2D-4464-B5DE-1D5C92833B38}" srcOrd="1" destOrd="0" presId="urn:microsoft.com/office/officeart/2005/8/layout/hierarchy1"/>
    <dgm:cxn modelId="{F399012E-748F-402D-B165-D278424547F7}" type="presParOf" srcId="{373B1E8C-2F2D-4464-B5DE-1D5C92833B38}" destId="{567165CA-7F25-4794-8481-DE3FB65B6BA5}" srcOrd="0" destOrd="0" presId="urn:microsoft.com/office/officeart/2005/8/layout/hierarchy1"/>
    <dgm:cxn modelId="{31843025-1615-4195-BA78-0305478A1ED9}" type="presParOf" srcId="{567165CA-7F25-4794-8481-DE3FB65B6BA5}" destId="{E9DDAFE0-5362-4337-9523-B156F9B6821D}" srcOrd="0" destOrd="0" presId="urn:microsoft.com/office/officeart/2005/8/layout/hierarchy1"/>
    <dgm:cxn modelId="{13998C55-EBE7-413F-8D2F-D0877BE462F1}" type="presParOf" srcId="{567165CA-7F25-4794-8481-DE3FB65B6BA5}" destId="{0ACD7852-C6A5-42BC-8EAB-4467632257A2}" srcOrd="1" destOrd="0" presId="urn:microsoft.com/office/officeart/2005/8/layout/hierarchy1"/>
    <dgm:cxn modelId="{66042CC1-F190-4502-8803-43BBC6DB24BC}" type="presParOf" srcId="{373B1E8C-2F2D-4464-B5DE-1D5C92833B38}" destId="{C5AD341B-FC6D-4A5C-85FA-CC49CC103E4C}" srcOrd="1" destOrd="0" presId="urn:microsoft.com/office/officeart/2005/8/layout/hierarchy1"/>
    <dgm:cxn modelId="{83949518-1D25-49E0-B3F6-8DE024F74182}" type="presParOf" srcId="{C5AD341B-FC6D-4A5C-85FA-CC49CC103E4C}" destId="{3E3141CC-6DF7-4E79-98D7-36FBDCA50321}" srcOrd="0" destOrd="0" presId="urn:microsoft.com/office/officeart/2005/8/layout/hierarchy1"/>
    <dgm:cxn modelId="{88B41AC3-4F79-43A2-AA48-DBC5A44C9FF1}" type="presParOf" srcId="{C5AD341B-FC6D-4A5C-85FA-CC49CC103E4C}" destId="{78F3A727-AB9A-42EB-86AA-7E53AD852C3E}" srcOrd="1" destOrd="0" presId="urn:microsoft.com/office/officeart/2005/8/layout/hierarchy1"/>
    <dgm:cxn modelId="{A705ABD1-8DB8-41EB-8646-D5180AD15821}" type="presParOf" srcId="{78F3A727-AB9A-42EB-86AA-7E53AD852C3E}" destId="{FD2AD11F-CF00-46D2-AEFD-F76AF062215A}" srcOrd="0" destOrd="0" presId="urn:microsoft.com/office/officeart/2005/8/layout/hierarchy1"/>
    <dgm:cxn modelId="{8616458A-06A1-47F8-95CF-FCD985A85DA1}" type="presParOf" srcId="{FD2AD11F-CF00-46D2-AEFD-F76AF062215A}" destId="{95834DD1-59D8-4F51-8342-A51DB22C34DB}" srcOrd="0" destOrd="0" presId="urn:microsoft.com/office/officeart/2005/8/layout/hierarchy1"/>
    <dgm:cxn modelId="{90CF8D0F-57DD-4A49-A3E6-D78A7D28DCCC}" type="presParOf" srcId="{FD2AD11F-CF00-46D2-AEFD-F76AF062215A}" destId="{62F11070-BAD6-4310-A3DA-18167552F95D}" srcOrd="1" destOrd="0" presId="urn:microsoft.com/office/officeart/2005/8/layout/hierarchy1"/>
    <dgm:cxn modelId="{9EF90865-C089-4CD4-B28C-8250A8CC2FE5}" type="presParOf" srcId="{78F3A727-AB9A-42EB-86AA-7E53AD852C3E}" destId="{95091B5F-5F85-48B5-9E81-F0CC1AF3D8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381EE4-13EE-44AE-8C4A-2EE38D6BE319}" type="doc">
      <dgm:prSet loTypeId="urn:microsoft.com/office/officeart/2005/8/layout/orgChart1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25D4A75-9B4E-410E-86B3-51FF9140A4E5}">
      <dgm:prSet phldrT="[Text]" custT="1"/>
      <dgm:spPr/>
      <dgm:t>
        <a:bodyPr/>
        <a:lstStyle/>
        <a:p>
          <a:r>
            <a:rPr lang="es-EC" sz="1800" b="1" dirty="0" smtClean="0"/>
            <a:t>Tipología del Liderazgo</a:t>
          </a:r>
          <a:endParaRPr lang="es-EC" sz="100" b="1" dirty="0"/>
        </a:p>
      </dgm:t>
    </dgm:pt>
    <dgm:pt modelId="{A516F3AE-D9AC-4905-B896-84F61B4656E6}" type="parTrans" cxnId="{F1F197F4-AD72-4153-92B5-39673E9B1CA3}">
      <dgm:prSet/>
      <dgm:spPr/>
      <dgm:t>
        <a:bodyPr/>
        <a:lstStyle/>
        <a:p>
          <a:endParaRPr lang="es-EC" sz="1600" b="1"/>
        </a:p>
      </dgm:t>
    </dgm:pt>
    <dgm:pt modelId="{DB78976E-D089-45A5-BCAE-14744A6AEA9C}" type="sibTrans" cxnId="{F1F197F4-AD72-4153-92B5-39673E9B1CA3}">
      <dgm:prSet/>
      <dgm:spPr/>
      <dgm:t>
        <a:bodyPr/>
        <a:lstStyle/>
        <a:p>
          <a:endParaRPr lang="es-EC" sz="1600" b="1"/>
        </a:p>
      </dgm:t>
    </dgm:pt>
    <dgm:pt modelId="{CD4A15E3-3FE7-4A13-8FE2-419C0DBC5FA9}">
      <dgm:prSet phldrT="[Text]" custT="1"/>
      <dgm:spPr/>
      <dgm:t>
        <a:bodyPr/>
        <a:lstStyle/>
        <a:p>
          <a:r>
            <a:rPr lang="es-EC" sz="1600" b="1" dirty="0" smtClean="0"/>
            <a:t>Según la formalidad en su elección</a:t>
          </a:r>
          <a:endParaRPr lang="es-EC" sz="1600" b="1" dirty="0"/>
        </a:p>
      </dgm:t>
    </dgm:pt>
    <dgm:pt modelId="{D8C0CE59-A613-4422-B14C-93ACC95C11C6}" type="parTrans" cxnId="{F0BE4A01-9F60-40FB-AC40-F5994E9E112C}">
      <dgm:prSet/>
      <dgm:spPr/>
      <dgm:t>
        <a:bodyPr/>
        <a:lstStyle/>
        <a:p>
          <a:endParaRPr lang="es-EC" sz="1600" b="1"/>
        </a:p>
      </dgm:t>
    </dgm:pt>
    <dgm:pt modelId="{E4BEDCC5-8D80-4F66-B9C8-272A4F798321}" type="sibTrans" cxnId="{F0BE4A01-9F60-40FB-AC40-F5994E9E112C}">
      <dgm:prSet/>
      <dgm:spPr/>
      <dgm:t>
        <a:bodyPr/>
        <a:lstStyle/>
        <a:p>
          <a:endParaRPr lang="es-EC" sz="1600" b="1"/>
        </a:p>
      </dgm:t>
    </dgm:pt>
    <dgm:pt modelId="{F08B2249-627E-4C34-B52D-CD95A312D8A8}">
      <dgm:prSet phldrT="[Text]" custT="1"/>
      <dgm:spPr/>
      <dgm:t>
        <a:bodyPr/>
        <a:lstStyle/>
        <a:p>
          <a:r>
            <a:rPr lang="es-EC" sz="1600" b="1" dirty="0" smtClean="0"/>
            <a:t>Según el tipo de influencia</a:t>
          </a:r>
          <a:endParaRPr lang="es-EC" sz="1600" b="1" dirty="0"/>
        </a:p>
      </dgm:t>
    </dgm:pt>
    <dgm:pt modelId="{9868DF37-579F-4033-8C2E-90385C8DB7D1}" type="parTrans" cxnId="{A4E49DF0-70E4-47CA-BEE0-BA4F6A850123}">
      <dgm:prSet/>
      <dgm:spPr/>
      <dgm:t>
        <a:bodyPr/>
        <a:lstStyle/>
        <a:p>
          <a:endParaRPr lang="es-EC" sz="1600" b="1"/>
        </a:p>
      </dgm:t>
    </dgm:pt>
    <dgm:pt modelId="{EB3527E5-DBBE-463C-8C5B-127A998B862E}" type="sibTrans" cxnId="{A4E49DF0-70E4-47CA-BEE0-BA4F6A850123}">
      <dgm:prSet/>
      <dgm:spPr/>
      <dgm:t>
        <a:bodyPr/>
        <a:lstStyle/>
        <a:p>
          <a:endParaRPr lang="es-EC" sz="1600" b="1"/>
        </a:p>
      </dgm:t>
    </dgm:pt>
    <dgm:pt modelId="{3893F926-2421-48FA-87C1-BFE70E9A51AF}">
      <dgm:prSet phldrT="[Text]" custT="1"/>
      <dgm:spPr/>
      <dgm:t>
        <a:bodyPr/>
        <a:lstStyle/>
        <a:p>
          <a:r>
            <a:rPr lang="es-EC" sz="1600" b="1" dirty="0" smtClean="0"/>
            <a:t>Según la relación entre el líder y sus seguidores</a:t>
          </a:r>
          <a:endParaRPr lang="es-EC" sz="1600" b="1" dirty="0"/>
        </a:p>
      </dgm:t>
    </dgm:pt>
    <dgm:pt modelId="{894C2511-92D8-4085-8B3E-D88A83224813}" type="parTrans" cxnId="{6F5248E4-8709-4559-97F5-9088054D9C92}">
      <dgm:prSet/>
      <dgm:spPr/>
      <dgm:t>
        <a:bodyPr/>
        <a:lstStyle/>
        <a:p>
          <a:endParaRPr lang="es-EC" sz="1600" b="1"/>
        </a:p>
      </dgm:t>
    </dgm:pt>
    <dgm:pt modelId="{79E77E56-9A9C-4564-BD5F-02BFB7D31B67}" type="sibTrans" cxnId="{6F5248E4-8709-4559-97F5-9088054D9C92}">
      <dgm:prSet/>
      <dgm:spPr/>
      <dgm:t>
        <a:bodyPr/>
        <a:lstStyle/>
        <a:p>
          <a:endParaRPr lang="es-EC" sz="1600" b="1"/>
        </a:p>
      </dgm:t>
    </dgm:pt>
    <dgm:pt modelId="{8CDF24D1-0904-4F9B-9666-A2F5EE969478}">
      <dgm:prSet phldrT="[Text]" custT="1"/>
      <dgm:spPr/>
      <dgm:t>
        <a:bodyPr/>
        <a:lstStyle/>
        <a:p>
          <a:r>
            <a:rPr lang="es-EC" sz="1600" b="1" dirty="0" smtClean="0"/>
            <a:t>Transaccional</a:t>
          </a:r>
          <a:endParaRPr lang="es-EC" sz="1600" b="1" dirty="0"/>
        </a:p>
      </dgm:t>
    </dgm:pt>
    <dgm:pt modelId="{5B42CDAA-F60F-49DD-A7A1-DA5F115A728F}" type="parTrans" cxnId="{9F243026-3D1D-413E-A888-04477C7A4B9E}">
      <dgm:prSet/>
      <dgm:spPr/>
      <dgm:t>
        <a:bodyPr/>
        <a:lstStyle/>
        <a:p>
          <a:endParaRPr lang="es-EC" sz="1600" b="1"/>
        </a:p>
      </dgm:t>
    </dgm:pt>
    <dgm:pt modelId="{31DD35DC-D50F-4CC2-A360-5C2CEFCE9DA0}" type="sibTrans" cxnId="{9F243026-3D1D-413E-A888-04477C7A4B9E}">
      <dgm:prSet/>
      <dgm:spPr/>
      <dgm:t>
        <a:bodyPr/>
        <a:lstStyle/>
        <a:p>
          <a:endParaRPr lang="es-EC" sz="1600" b="1"/>
        </a:p>
      </dgm:t>
    </dgm:pt>
    <dgm:pt modelId="{8F1A5707-E935-490F-9ADF-8402CB80A1BB}">
      <dgm:prSet phldrT="[Text]" custT="1"/>
      <dgm:spPr/>
      <dgm:t>
        <a:bodyPr/>
        <a:lstStyle/>
        <a:p>
          <a:r>
            <a:rPr lang="es-EC" sz="1600" b="1" dirty="0" smtClean="0"/>
            <a:t>Carismático</a:t>
          </a:r>
          <a:endParaRPr lang="es-EC" sz="1600" b="1" dirty="0"/>
        </a:p>
      </dgm:t>
    </dgm:pt>
    <dgm:pt modelId="{038A45A0-C209-4FAA-9721-DDCB7E9A9786}" type="parTrans" cxnId="{3406B078-DFD0-463D-9B9B-BBF4B33D8DF8}">
      <dgm:prSet/>
      <dgm:spPr/>
      <dgm:t>
        <a:bodyPr/>
        <a:lstStyle/>
        <a:p>
          <a:endParaRPr lang="es-EC" sz="1600" b="1"/>
        </a:p>
      </dgm:t>
    </dgm:pt>
    <dgm:pt modelId="{F495C8E8-1355-4479-81BA-0F8313B57686}" type="sibTrans" cxnId="{3406B078-DFD0-463D-9B9B-BBF4B33D8DF8}">
      <dgm:prSet/>
      <dgm:spPr/>
      <dgm:t>
        <a:bodyPr/>
        <a:lstStyle/>
        <a:p>
          <a:endParaRPr lang="es-EC" sz="1600" b="1"/>
        </a:p>
      </dgm:t>
    </dgm:pt>
    <dgm:pt modelId="{528B44D1-4CBB-4401-97CB-9CA481640AE2}">
      <dgm:prSet phldrT="[Text]" custT="1"/>
      <dgm:spPr/>
      <dgm:t>
        <a:bodyPr/>
        <a:lstStyle/>
        <a:p>
          <a:r>
            <a:rPr lang="es-EC" sz="1600" b="1" dirty="0" smtClean="0"/>
            <a:t>Autentico</a:t>
          </a:r>
          <a:endParaRPr lang="es-EC" sz="1600" b="1" dirty="0"/>
        </a:p>
      </dgm:t>
    </dgm:pt>
    <dgm:pt modelId="{62AFDC53-36FA-4497-A711-80D9C73BF963}" type="parTrans" cxnId="{655D472E-929E-4D09-B8A9-C0CD29E8307D}">
      <dgm:prSet/>
      <dgm:spPr/>
      <dgm:t>
        <a:bodyPr/>
        <a:lstStyle/>
        <a:p>
          <a:endParaRPr lang="es-EC" sz="1600" b="1"/>
        </a:p>
      </dgm:t>
    </dgm:pt>
    <dgm:pt modelId="{3BB274FA-C813-4FE1-BE76-5FED160195FE}" type="sibTrans" cxnId="{655D472E-929E-4D09-B8A9-C0CD29E8307D}">
      <dgm:prSet/>
      <dgm:spPr/>
      <dgm:t>
        <a:bodyPr/>
        <a:lstStyle/>
        <a:p>
          <a:endParaRPr lang="es-EC" sz="1600" b="1"/>
        </a:p>
      </dgm:t>
    </dgm:pt>
    <dgm:pt modelId="{890F024D-B544-467F-8912-894A878BC33A}">
      <dgm:prSet phldrT="[Text]" custT="1"/>
      <dgm:spPr/>
      <dgm:t>
        <a:bodyPr/>
        <a:lstStyle/>
        <a:p>
          <a:r>
            <a:rPr lang="es-EC" sz="1600" b="1" dirty="0" smtClean="0"/>
            <a:t>Lateral</a:t>
          </a:r>
          <a:endParaRPr lang="es-EC" sz="1600" b="1" dirty="0"/>
        </a:p>
      </dgm:t>
    </dgm:pt>
    <dgm:pt modelId="{963D8894-C0A0-4C60-A09E-DAA17B050E09}" type="parTrans" cxnId="{FCB442F9-6F5C-42DB-9E12-B23EDACCEB88}">
      <dgm:prSet/>
      <dgm:spPr/>
      <dgm:t>
        <a:bodyPr/>
        <a:lstStyle/>
        <a:p>
          <a:endParaRPr lang="es-EC" sz="1600" b="1"/>
        </a:p>
      </dgm:t>
    </dgm:pt>
    <dgm:pt modelId="{649413E9-DDD0-4C11-B54E-9B9374582EB2}" type="sibTrans" cxnId="{FCB442F9-6F5C-42DB-9E12-B23EDACCEB88}">
      <dgm:prSet/>
      <dgm:spPr/>
      <dgm:t>
        <a:bodyPr/>
        <a:lstStyle/>
        <a:p>
          <a:endParaRPr lang="es-EC" sz="1600" b="1"/>
        </a:p>
      </dgm:t>
    </dgm:pt>
    <dgm:pt modelId="{C9745770-EA68-4CD9-AD76-D063FAD056EC}">
      <dgm:prSet phldrT="[Text]" custT="1"/>
      <dgm:spPr/>
      <dgm:t>
        <a:bodyPr/>
        <a:lstStyle/>
        <a:p>
          <a:r>
            <a:rPr lang="es-EC" sz="1600" b="1" dirty="0" smtClean="0"/>
            <a:t>Dictador</a:t>
          </a:r>
          <a:endParaRPr lang="es-EC" sz="1600" b="1" dirty="0"/>
        </a:p>
      </dgm:t>
    </dgm:pt>
    <dgm:pt modelId="{B1108B22-0224-492D-B1A7-D9BBF0671906}" type="parTrans" cxnId="{3417A30F-AC50-4F6D-9DAE-96DC51DF4BE6}">
      <dgm:prSet/>
      <dgm:spPr/>
      <dgm:t>
        <a:bodyPr/>
        <a:lstStyle/>
        <a:p>
          <a:endParaRPr lang="es-EC" sz="1600" b="1"/>
        </a:p>
      </dgm:t>
    </dgm:pt>
    <dgm:pt modelId="{4A5EC6D9-64FB-4C62-A791-3B0DD3E79C84}" type="sibTrans" cxnId="{3417A30F-AC50-4F6D-9DAE-96DC51DF4BE6}">
      <dgm:prSet/>
      <dgm:spPr/>
      <dgm:t>
        <a:bodyPr/>
        <a:lstStyle/>
        <a:p>
          <a:endParaRPr lang="es-EC" sz="1600" b="1"/>
        </a:p>
      </dgm:t>
    </dgm:pt>
    <dgm:pt modelId="{DBC00F3E-4D90-4981-BDAB-EA61B592C632}">
      <dgm:prSet phldrT="[Text]" custT="1"/>
      <dgm:spPr/>
      <dgm:t>
        <a:bodyPr/>
        <a:lstStyle/>
        <a:p>
          <a:r>
            <a:rPr lang="es-EC" sz="1600" b="1" dirty="0" smtClean="0"/>
            <a:t>Autocrático</a:t>
          </a:r>
          <a:endParaRPr lang="es-EC" sz="1600" b="1" dirty="0"/>
        </a:p>
      </dgm:t>
    </dgm:pt>
    <dgm:pt modelId="{7BBBDB35-9E23-4F68-B2D3-220E462563FA}" type="parTrans" cxnId="{BCED33AC-ACF8-4CC2-9601-052BE7D9EF97}">
      <dgm:prSet/>
      <dgm:spPr/>
      <dgm:t>
        <a:bodyPr/>
        <a:lstStyle/>
        <a:p>
          <a:endParaRPr lang="es-EC" sz="1600" b="1"/>
        </a:p>
      </dgm:t>
    </dgm:pt>
    <dgm:pt modelId="{59C2D2C0-701C-482F-9F78-E33DCD3751B9}" type="sibTrans" cxnId="{BCED33AC-ACF8-4CC2-9601-052BE7D9EF97}">
      <dgm:prSet/>
      <dgm:spPr/>
      <dgm:t>
        <a:bodyPr/>
        <a:lstStyle/>
        <a:p>
          <a:endParaRPr lang="es-EC" sz="1600" b="1"/>
        </a:p>
      </dgm:t>
    </dgm:pt>
    <dgm:pt modelId="{C43965AF-5106-4D51-9D99-68F47D44D866}">
      <dgm:prSet phldrT="[Text]" custT="1"/>
      <dgm:spPr/>
      <dgm:t>
        <a:bodyPr/>
        <a:lstStyle/>
        <a:p>
          <a:r>
            <a:rPr lang="es-EC" sz="1600" b="1" dirty="0" smtClean="0"/>
            <a:t>Democrático</a:t>
          </a:r>
          <a:endParaRPr lang="es-EC" sz="1600" b="1" dirty="0"/>
        </a:p>
      </dgm:t>
    </dgm:pt>
    <dgm:pt modelId="{6452A2F8-7E2B-4FAD-BA69-F92FB8743378}" type="parTrans" cxnId="{55D38BC6-6DC5-4DA7-9EFA-090AF600EE0B}">
      <dgm:prSet/>
      <dgm:spPr/>
      <dgm:t>
        <a:bodyPr/>
        <a:lstStyle/>
        <a:p>
          <a:endParaRPr lang="es-EC" sz="1600" b="1"/>
        </a:p>
      </dgm:t>
    </dgm:pt>
    <dgm:pt modelId="{122F6459-F20A-44D0-8582-205862C65799}" type="sibTrans" cxnId="{55D38BC6-6DC5-4DA7-9EFA-090AF600EE0B}">
      <dgm:prSet/>
      <dgm:spPr/>
      <dgm:t>
        <a:bodyPr/>
        <a:lstStyle/>
        <a:p>
          <a:endParaRPr lang="es-EC" sz="1600" b="1"/>
        </a:p>
      </dgm:t>
    </dgm:pt>
    <dgm:pt modelId="{228603F1-2255-41AA-BED4-E70C57AA8DE9}">
      <dgm:prSet phldrT="[Text]" custT="1"/>
      <dgm:spPr/>
      <dgm:t>
        <a:bodyPr/>
        <a:lstStyle/>
        <a:p>
          <a:r>
            <a:rPr lang="es-EC" sz="1600" b="1" dirty="0" smtClean="0"/>
            <a:t>Paternalista</a:t>
          </a:r>
          <a:endParaRPr lang="es-EC" sz="1600" b="1" dirty="0"/>
        </a:p>
      </dgm:t>
    </dgm:pt>
    <dgm:pt modelId="{69610A11-7413-48B6-BE37-5C3FEA1276AF}" type="parTrans" cxnId="{146DFF72-D639-44E1-A9E3-2F10FAC179CD}">
      <dgm:prSet/>
      <dgm:spPr/>
      <dgm:t>
        <a:bodyPr/>
        <a:lstStyle/>
        <a:p>
          <a:endParaRPr lang="es-EC" sz="1600" b="1"/>
        </a:p>
      </dgm:t>
    </dgm:pt>
    <dgm:pt modelId="{C8748606-AA1C-42EB-8B73-DBD1F58562D1}" type="sibTrans" cxnId="{146DFF72-D639-44E1-A9E3-2F10FAC179CD}">
      <dgm:prSet/>
      <dgm:spPr/>
      <dgm:t>
        <a:bodyPr/>
        <a:lstStyle/>
        <a:p>
          <a:endParaRPr lang="es-EC" sz="1600" b="1"/>
        </a:p>
      </dgm:t>
    </dgm:pt>
    <dgm:pt modelId="{D5C96A5D-FFA9-4D2F-B2DF-2DA0DD734B8C}">
      <dgm:prSet phldrT="[Text]" custT="1"/>
      <dgm:spPr/>
      <dgm:t>
        <a:bodyPr/>
        <a:lstStyle/>
        <a:p>
          <a:r>
            <a:rPr lang="es-EC" sz="1600" b="1" dirty="0" smtClean="0"/>
            <a:t>Liberal</a:t>
          </a:r>
          <a:endParaRPr lang="es-EC" sz="1600" b="1" dirty="0"/>
        </a:p>
      </dgm:t>
    </dgm:pt>
    <dgm:pt modelId="{E09142EC-D494-4EA6-9594-2C540EC1A6A2}" type="parTrans" cxnId="{9FBDD37C-71A9-43FB-90B0-A6F01A7DE2A5}">
      <dgm:prSet/>
      <dgm:spPr/>
      <dgm:t>
        <a:bodyPr/>
        <a:lstStyle/>
        <a:p>
          <a:endParaRPr lang="es-EC" sz="1600" b="1"/>
        </a:p>
      </dgm:t>
    </dgm:pt>
    <dgm:pt modelId="{E25360BE-D3CE-47E5-A91D-E10EE204E152}" type="sibTrans" cxnId="{9FBDD37C-71A9-43FB-90B0-A6F01A7DE2A5}">
      <dgm:prSet/>
      <dgm:spPr/>
      <dgm:t>
        <a:bodyPr/>
        <a:lstStyle/>
        <a:p>
          <a:endParaRPr lang="es-EC" sz="1600" b="1"/>
        </a:p>
      </dgm:t>
    </dgm:pt>
    <dgm:pt modelId="{9B7B9A70-5765-4A00-9EEC-B2B3BCE1C06D}">
      <dgm:prSet phldrT="[Text]" custT="1"/>
      <dgm:spPr/>
      <dgm:t>
        <a:bodyPr/>
        <a:lstStyle/>
        <a:p>
          <a:r>
            <a:rPr lang="es-EC" sz="1600" b="1" dirty="0" smtClean="0"/>
            <a:t>Liderazgo Formal</a:t>
          </a:r>
          <a:endParaRPr lang="es-EC" sz="1600" b="1" dirty="0"/>
        </a:p>
      </dgm:t>
    </dgm:pt>
    <dgm:pt modelId="{6B2F8F64-F47B-4579-8064-52B276540462}" type="parTrans" cxnId="{F161E103-47EC-410D-811F-B6513D0E2A17}">
      <dgm:prSet/>
      <dgm:spPr/>
      <dgm:t>
        <a:bodyPr/>
        <a:lstStyle/>
        <a:p>
          <a:endParaRPr lang="es-EC" sz="1600" b="1"/>
        </a:p>
      </dgm:t>
    </dgm:pt>
    <dgm:pt modelId="{10974445-9A37-46C9-A213-97E9F98C138B}" type="sibTrans" cxnId="{F161E103-47EC-410D-811F-B6513D0E2A17}">
      <dgm:prSet/>
      <dgm:spPr/>
      <dgm:t>
        <a:bodyPr/>
        <a:lstStyle/>
        <a:p>
          <a:endParaRPr lang="es-EC" sz="1600" b="1"/>
        </a:p>
      </dgm:t>
    </dgm:pt>
    <dgm:pt modelId="{8CF06DC1-5E89-49E0-8E5E-E01E0D65AF30}">
      <dgm:prSet phldrT="[Text]" custT="1"/>
      <dgm:spPr/>
      <dgm:t>
        <a:bodyPr/>
        <a:lstStyle/>
        <a:p>
          <a:r>
            <a:rPr lang="es-EC" sz="1600" b="1" dirty="0" smtClean="0"/>
            <a:t>Liderazgo Informal</a:t>
          </a:r>
          <a:endParaRPr lang="es-EC" sz="1600" b="1" dirty="0"/>
        </a:p>
      </dgm:t>
    </dgm:pt>
    <dgm:pt modelId="{3118FBEC-22AD-46FC-916F-2FD85FBBD963}" type="parTrans" cxnId="{929087BD-E2ED-4D43-AC32-F5A8E534C7C6}">
      <dgm:prSet/>
      <dgm:spPr/>
      <dgm:t>
        <a:bodyPr/>
        <a:lstStyle/>
        <a:p>
          <a:endParaRPr lang="es-EC" sz="1600" b="1"/>
        </a:p>
      </dgm:t>
    </dgm:pt>
    <dgm:pt modelId="{E13C670E-E5BC-43DC-8ED3-BA6A291E4BE0}" type="sibTrans" cxnId="{929087BD-E2ED-4D43-AC32-F5A8E534C7C6}">
      <dgm:prSet/>
      <dgm:spPr/>
      <dgm:t>
        <a:bodyPr/>
        <a:lstStyle/>
        <a:p>
          <a:endParaRPr lang="es-EC" sz="1600" b="1"/>
        </a:p>
      </dgm:t>
    </dgm:pt>
    <dgm:pt modelId="{C3ABE162-CEC5-4B2F-A41C-45D2F27039CD}" type="pres">
      <dgm:prSet presAssocID="{53381EE4-13EE-44AE-8C4A-2EE38D6BE3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2AB896D-9E7F-4ACA-9A82-00F912764B4F}" type="pres">
      <dgm:prSet presAssocID="{725D4A75-9B4E-410E-86B3-51FF9140A4E5}" presName="hierRoot1" presStyleCnt="0">
        <dgm:presLayoutVars>
          <dgm:hierBranch val="init"/>
        </dgm:presLayoutVars>
      </dgm:prSet>
      <dgm:spPr/>
    </dgm:pt>
    <dgm:pt modelId="{E1F178BB-943E-4EEF-A58F-F55D69181A22}" type="pres">
      <dgm:prSet presAssocID="{725D4A75-9B4E-410E-86B3-51FF9140A4E5}" presName="rootComposite1" presStyleCnt="0"/>
      <dgm:spPr/>
    </dgm:pt>
    <dgm:pt modelId="{D4B13C85-4B5F-412F-80FF-1FEBB878471B}" type="pres">
      <dgm:prSet presAssocID="{725D4A75-9B4E-410E-86B3-51FF9140A4E5}" presName="rootText1" presStyleLbl="node0" presStyleIdx="0" presStyleCnt="1" custScaleX="172481" custScaleY="89002" custLinFactNeighborY="616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B7FB5E-1E5C-4103-BA86-894D6A8199C5}" type="pres">
      <dgm:prSet presAssocID="{725D4A75-9B4E-410E-86B3-51FF9140A4E5}" presName="rootConnector1" presStyleLbl="node1" presStyleIdx="0" presStyleCnt="0"/>
      <dgm:spPr/>
      <dgm:t>
        <a:bodyPr/>
        <a:lstStyle/>
        <a:p>
          <a:endParaRPr lang="es-EC"/>
        </a:p>
      </dgm:t>
    </dgm:pt>
    <dgm:pt modelId="{46D3C75C-DDD6-4010-844E-B05FC56B0E78}" type="pres">
      <dgm:prSet presAssocID="{725D4A75-9B4E-410E-86B3-51FF9140A4E5}" presName="hierChild2" presStyleCnt="0"/>
      <dgm:spPr/>
    </dgm:pt>
    <dgm:pt modelId="{788BF732-CA95-42B8-8A9B-8904970951E8}" type="pres">
      <dgm:prSet presAssocID="{894C2511-92D8-4085-8B3E-D88A83224813}" presName="Name37" presStyleLbl="parChTrans1D2" presStyleIdx="0" presStyleCnt="3"/>
      <dgm:spPr/>
      <dgm:t>
        <a:bodyPr/>
        <a:lstStyle/>
        <a:p>
          <a:endParaRPr lang="es-EC"/>
        </a:p>
      </dgm:t>
    </dgm:pt>
    <dgm:pt modelId="{4FC29D50-776E-4C4F-B3C2-6DF3F10914AF}" type="pres">
      <dgm:prSet presAssocID="{3893F926-2421-48FA-87C1-BFE70E9A51AF}" presName="hierRoot2" presStyleCnt="0">
        <dgm:presLayoutVars>
          <dgm:hierBranch val="init"/>
        </dgm:presLayoutVars>
      </dgm:prSet>
      <dgm:spPr/>
    </dgm:pt>
    <dgm:pt modelId="{754E5FA5-7986-4BA3-88F5-808340E4F8BB}" type="pres">
      <dgm:prSet presAssocID="{3893F926-2421-48FA-87C1-BFE70E9A51AF}" presName="rootComposite" presStyleCnt="0"/>
      <dgm:spPr/>
    </dgm:pt>
    <dgm:pt modelId="{98F6AADB-CDE1-40DD-B089-2A1861D24A22}" type="pres">
      <dgm:prSet presAssocID="{3893F926-2421-48FA-87C1-BFE70E9A51AF}" presName="rootText" presStyleLbl="node2" presStyleIdx="0" presStyleCnt="3" custScaleX="131836" custLinFactNeighborX="-52004" custLinFactNeighborY="254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9579E8C-BD40-4BFC-B9D7-165024D1936A}" type="pres">
      <dgm:prSet presAssocID="{3893F926-2421-48FA-87C1-BFE70E9A51AF}" presName="rootConnector" presStyleLbl="node2" presStyleIdx="0" presStyleCnt="3"/>
      <dgm:spPr/>
      <dgm:t>
        <a:bodyPr/>
        <a:lstStyle/>
        <a:p>
          <a:endParaRPr lang="es-EC"/>
        </a:p>
      </dgm:t>
    </dgm:pt>
    <dgm:pt modelId="{0B52BF3E-82CE-4930-A384-F796DC4FCDEA}" type="pres">
      <dgm:prSet presAssocID="{3893F926-2421-48FA-87C1-BFE70E9A51AF}" presName="hierChild4" presStyleCnt="0"/>
      <dgm:spPr/>
    </dgm:pt>
    <dgm:pt modelId="{969E5243-5B20-46F4-A30B-582B6943083C}" type="pres">
      <dgm:prSet presAssocID="{B1108B22-0224-492D-B1A7-D9BBF0671906}" presName="Name37" presStyleLbl="parChTrans1D3" presStyleIdx="0" presStyleCnt="11"/>
      <dgm:spPr/>
      <dgm:t>
        <a:bodyPr/>
        <a:lstStyle/>
        <a:p>
          <a:endParaRPr lang="es-EC"/>
        </a:p>
      </dgm:t>
    </dgm:pt>
    <dgm:pt modelId="{7F1CA9EF-1D32-40EF-909B-4D1791BA6841}" type="pres">
      <dgm:prSet presAssocID="{C9745770-EA68-4CD9-AD76-D063FAD056EC}" presName="hierRoot2" presStyleCnt="0">
        <dgm:presLayoutVars>
          <dgm:hierBranch val="init"/>
        </dgm:presLayoutVars>
      </dgm:prSet>
      <dgm:spPr/>
    </dgm:pt>
    <dgm:pt modelId="{86D71B05-1F39-4A6E-AF86-1A2B56FC3C39}" type="pres">
      <dgm:prSet presAssocID="{C9745770-EA68-4CD9-AD76-D063FAD056EC}" presName="rootComposite" presStyleCnt="0"/>
      <dgm:spPr/>
    </dgm:pt>
    <dgm:pt modelId="{2E7A43A4-0636-4950-AE92-324A87E7F77E}" type="pres">
      <dgm:prSet presAssocID="{C9745770-EA68-4CD9-AD76-D063FAD056EC}" presName="rootText" presStyleLbl="node3" presStyleIdx="0" presStyleCnt="11" custLinFactNeighborX="-531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ED68CE-DF7D-4AF1-9BED-536093486D1F}" type="pres">
      <dgm:prSet presAssocID="{C9745770-EA68-4CD9-AD76-D063FAD056EC}" presName="rootConnector" presStyleLbl="node3" presStyleIdx="0" presStyleCnt="11"/>
      <dgm:spPr/>
      <dgm:t>
        <a:bodyPr/>
        <a:lstStyle/>
        <a:p>
          <a:endParaRPr lang="es-EC"/>
        </a:p>
      </dgm:t>
    </dgm:pt>
    <dgm:pt modelId="{98C7F05D-9C83-45C8-950C-5F5170D97F93}" type="pres">
      <dgm:prSet presAssocID="{C9745770-EA68-4CD9-AD76-D063FAD056EC}" presName="hierChild4" presStyleCnt="0"/>
      <dgm:spPr/>
    </dgm:pt>
    <dgm:pt modelId="{174D2AC7-2D26-4DE5-B6EF-2004B4AFDEE4}" type="pres">
      <dgm:prSet presAssocID="{C9745770-EA68-4CD9-AD76-D063FAD056EC}" presName="hierChild5" presStyleCnt="0"/>
      <dgm:spPr/>
    </dgm:pt>
    <dgm:pt modelId="{9C92468B-0BDD-499D-849D-D566305F42DA}" type="pres">
      <dgm:prSet presAssocID="{7BBBDB35-9E23-4F68-B2D3-220E462563FA}" presName="Name37" presStyleLbl="parChTrans1D3" presStyleIdx="1" presStyleCnt="11"/>
      <dgm:spPr/>
      <dgm:t>
        <a:bodyPr/>
        <a:lstStyle/>
        <a:p>
          <a:endParaRPr lang="es-EC"/>
        </a:p>
      </dgm:t>
    </dgm:pt>
    <dgm:pt modelId="{7785FEC6-3C0E-44EE-A881-45AD857518D5}" type="pres">
      <dgm:prSet presAssocID="{DBC00F3E-4D90-4981-BDAB-EA61B592C632}" presName="hierRoot2" presStyleCnt="0">
        <dgm:presLayoutVars>
          <dgm:hierBranch val="init"/>
        </dgm:presLayoutVars>
      </dgm:prSet>
      <dgm:spPr/>
    </dgm:pt>
    <dgm:pt modelId="{06AB166F-E119-4FE4-A91A-60CB0E254A8E}" type="pres">
      <dgm:prSet presAssocID="{DBC00F3E-4D90-4981-BDAB-EA61B592C632}" presName="rootComposite" presStyleCnt="0"/>
      <dgm:spPr/>
    </dgm:pt>
    <dgm:pt modelId="{BB1DD760-5B38-42A2-A035-07422640028B}" type="pres">
      <dgm:prSet presAssocID="{DBC00F3E-4D90-4981-BDAB-EA61B592C632}" presName="rootText" presStyleLbl="node3" presStyleIdx="1" presStyleCnt="11" custLinFactNeighborX="-531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B40F5A3-6BC2-43B8-964F-9E22561538D2}" type="pres">
      <dgm:prSet presAssocID="{DBC00F3E-4D90-4981-BDAB-EA61B592C632}" presName="rootConnector" presStyleLbl="node3" presStyleIdx="1" presStyleCnt="11"/>
      <dgm:spPr/>
      <dgm:t>
        <a:bodyPr/>
        <a:lstStyle/>
        <a:p>
          <a:endParaRPr lang="es-EC"/>
        </a:p>
      </dgm:t>
    </dgm:pt>
    <dgm:pt modelId="{4865E4F9-5C73-4203-A01B-986DD2880FB1}" type="pres">
      <dgm:prSet presAssocID="{DBC00F3E-4D90-4981-BDAB-EA61B592C632}" presName="hierChild4" presStyleCnt="0"/>
      <dgm:spPr/>
    </dgm:pt>
    <dgm:pt modelId="{98B2D363-5E31-4576-91D2-8544563D65BA}" type="pres">
      <dgm:prSet presAssocID="{DBC00F3E-4D90-4981-BDAB-EA61B592C632}" presName="hierChild5" presStyleCnt="0"/>
      <dgm:spPr/>
    </dgm:pt>
    <dgm:pt modelId="{4941C222-933B-46E2-80FA-376642FC4B2D}" type="pres">
      <dgm:prSet presAssocID="{6452A2F8-7E2B-4FAD-BA69-F92FB8743378}" presName="Name37" presStyleLbl="parChTrans1D3" presStyleIdx="2" presStyleCnt="11"/>
      <dgm:spPr/>
      <dgm:t>
        <a:bodyPr/>
        <a:lstStyle/>
        <a:p>
          <a:endParaRPr lang="es-EC"/>
        </a:p>
      </dgm:t>
    </dgm:pt>
    <dgm:pt modelId="{3855A7F5-F6C9-463E-8403-5FB23CC2AB23}" type="pres">
      <dgm:prSet presAssocID="{C43965AF-5106-4D51-9D99-68F47D44D866}" presName="hierRoot2" presStyleCnt="0">
        <dgm:presLayoutVars>
          <dgm:hierBranch val="init"/>
        </dgm:presLayoutVars>
      </dgm:prSet>
      <dgm:spPr/>
    </dgm:pt>
    <dgm:pt modelId="{0910B0D5-C450-45B0-A40E-2061E4D36CBA}" type="pres">
      <dgm:prSet presAssocID="{C43965AF-5106-4D51-9D99-68F47D44D866}" presName="rootComposite" presStyleCnt="0"/>
      <dgm:spPr/>
    </dgm:pt>
    <dgm:pt modelId="{57AC7DA9-1DE3-4BEF-A194-E4E78BDFB133}" type="pres">
      <dgm:prSet presAssocID="{C43965AF-5106-4D51-9D99-68F47D44D866}" presName="rootText" presStyleLbl="node3" presStyleIdx="2" presStyleCnt="11" custLinFactNeighborX="-531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868DE70-8694-4BDA-B49F-D7B3E40F373D}" type="pres">
      <dgm:prSet presAssocID="{C43965AF-5106-4D51-9D99-68F47D44D866}" presName="rootConnector" presStyleLbl="node3" presStyleIdx="2" presStyleCnt="11"/>
      <dgm:spPr/>
      <dgm:t>
        <a:bodyPr/>
        <a:lstStyle/>
        <a:p>
          <a:endParaRPr lang="es-EC"/>
        </a:p>
      </dgm:t>
    </dgm:pt>
    <dgm:pt modelId="{F26319BC-2EBE-4AE3-83C8-35207B819655}" type="pres">
      <dgm:prSet presAssocID="{C43965AF-5106-4D51-9D99-68F47D44D866}" presName="hierChild4" presStyleCnt="0"/>
      <dgm:spPr/>
    </dgm:pt>
    <dgm:pt modelId="{F5849C4F-0A2D-4ACB-A8F2-1A6ED82AF348}" type="pres">
      <dgm:prSet presAssocID="{C43965AF-5106-4D51-9D99-68F47D44D866}" presName="hierChild5" presStyleCnt="0"/>
      <dgm:spPr/>
    </dgm:pt>
    <dgm:pt modelId="{A02645BC-C19C-4FED-A1CC-7393AD62D408}" type="pres">
      <dgm:prSet presAssocID="{69610A11-7413-48B6-BE37-5C3FEA1276AF}" presName="Name37" presStyleLbl="parChTrans1D3" presStyleIdx="3" presStyleCnt="11"/>
      <dgm:spPr/>
      <dgm:t>
        <a:bodyPr/>
        <a:lstStyle/>
        <a:p>
          <a:endParaRPr lang="es-EC"/>
        </a:p>
      </dgm:t>
    </dgm:pt>
    <dgm:pt modelId="{01DA7101-6A37-4B80-B5D5-3FF4CF77ACDE}" type="pres">
      <dgm:prSet presAssocID="{228603F1-2255-41AA-BED4-E70C57AA8DE9}" presName="hierRoot2" presStyleCnt="0">
        <dgm:presLayoutVars>
          <dgm:hierBranch val="init"/>
        </dgm:presLayoutVars>
      </dgm:prSet>
      <dgm:spPr/>
    </dgm:pt>
    <dgm:pt modelId="{30F9FD26-5F37-4743-BBB8-C356FED345B1}" type="pres">
      <dgm:prSet presAssocID="{228603F1-2255-41AA-BED4-E70C57AA8DE9}" presName="rootComposite" presStyleCnt="0"/>
      <dgm:spPr/>
    </dgm:pt>
    <dgm:pt modelId="{179CB2FB-23A4-482E-BEB7-30873827AF70}" type="pres">
      <dgm:prSet presAssocID="{228603F1-2255-41AA-BED4-E70C57AA8DE9}" presName="rootText" presStyleLbl="node3" presStyleIdx="3" presStyleCnt="11" custLinFactNeighborX="-531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0041A4A-F525-4D5D-9EF5-3CE6C4F8A21A}" type="pres">
      <dgm:prSet presAssocID="{228603F1-2255-41AA-BED4-E70C57AA8DE9}" presName="rootConnector" presStyleLbl="node3" presStyleIdx="3" presStyleCnt="11"/>
      <dgm:spPr/>
      <dgm:t>
        <a:bodyPr/>
        <a:lstStyle/>
        <a:p>
          <a:endParaRPr lang="es-EC"/>
        </a:p>
      </dgm:t>
    </dgm:pt>
    <dgm:pt modelId="{0E07087F-1E54-479D-8A1A-9C6A4C3EA639}" type="pres">
      <dgm:prSet presAssocID="{228603F1-2255-41AA-BED4-E70C57AA8DE9}" presName="hierChild4" presStyleCnt="0"/>
      <dgm:spPr/>
    </dgm:pt>
    <dgm:pt modelId="{FFA150E9-876A-4879-851F-DD1CDF6F8C92}" type="pres">
      <dgm:prSet presAssocID="{228603F1-2255-41AA-BED4-E70C57AA8DE9}" presName="hierChild5" presStyleCnt="0"/>
      <dgm:spPr/>
    </dgm:pt>
    <dgm:pt modelId="{3E281407-C6C0-46F5-9BC2-B2FB76707BEA}" type="pres">
      <dgm:prSet presAssocID="{E09142EC-D494-4EA6-9594-2C540EC1A6A2}" presName="Name37" presStyleLbl="parChTrans1D3" presStyleIdx="4" presStyleCnt="11"/>
      <dgm:spPr/>
      <dgm:t>
        <a:bodyPr/>
        <a:lstStyle/>
        <a:p>
          <a:endParaRPr lang="es-EC"/>
        </a:p>
      </dgm:t>
    </dgm:pt>
    <dgm:pt modelId="{752DEED4-EFB1-474E-ABC6-490A6436326A}" type="pres">
      <dgm:prSet presAssocID="{D5C96A5D-FFA9-4D2F-B2DF-2DA0DD734B8C}" presName="hierRoot2" presStyleCnt="0">
        <dgm:presLayoutVars>
          <dgm:hierBranch val="init"/>
        </dgm:presLayoutVars>
      </dgm:prSet>
      <dgm:spPr/>
    </dgm:pt>
    <dgm:pt modelId="{C8E099AB-9ABD-4256-B6D4-E29DD55EF721}" type="pres">
      <dgm:prSet presAssocID="{D5C96A5D-FFA9-4D2F-B2DF-2DA0DD734B8C}" presName="rootComposite" presStyleCnt="0"/>
      <dgm:spPr/>
    </dgm:pt>
    <dgm:pt modelId="{801258AA-8A65-47EB-A7AA-5374E9C93348}" type="pres">
      <dgm:prSet presAssocID="{D5C96A5D-FFA9-4D2F-B2DF-2DA0DD734B8C}" presName="rootText" presStyleLbl="node3" presStyleIdx="4" presStyleCnt="11" custLinFactNeighborX="-531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8CF727A-54A6-4600-AE8B-AB6D233CFF76}" type="pres">
      <dgm:prSet presAssocID="{D5C96A5D-FFA9-4D2F-B2DF-2DA0DD734B8C}" presName="rootConnector" presStyleLbl="node3" presStyleIdx="4" presStyleCnt="11"/>
      <dgm:spPr/>
      <dgm:t>
        <a:bodyPr/>
        <a:lstStyle/>
        <a:p>
          <a:endParaRPr lang="es-EC"/>
        </a:p>
      </dgm:t>
    </dgm:pt>
    <dgm:pt modelId="{A72DE68D-E66C-4501-9CFE-382ECA35E8F4}" type="pres">
      <dgm:prSet presAssocID="{D5C96A5D-FFA9-4D2F-B2DF-2DA0DD734B8C}" presName="hierChild4" presStyleCnt="0"/>
      <dgm:spPr/>
    </dgm:pt>
    <dgm:pt modelId="{4059CCDE-5297-4243-AE32-4F16FA7D8A29}" type="pres">
      <dgm:prSet presAssocID="{D5C96A5D-FFA9-4D2F-B2DF-2DA0DD734B8C}" presName="hierChild5" presStyleCnt="0"/>
      <dgm:spPr/>
    </dgm:pt>
    <dgm:pt modelId="{76498D4D-3A01-4E25-9009-8755CBC3B912}" type="pres">
      <dgm:prSet presAssocID="{3893F926-2421-48FA-87C1-BFE70E9A51AF}" presName="hierChild5" presStyleCnt="0"/>
      <dgm:spPr/>
    </dgm:pt>
    <dgm:pt modelId="{9698A018-D6C9-47C9-881E-620767FF17CA}" type="pres">
      <dgm:prSet presAssocID="{D8C0CE59-A613-4422-B14C-93ACC95C11C6}" presName="Name37" presStyleLbl="parChTrans1D2" presStyleIdx="1" presStyleCnt="3"/>
      <dgm:spPr/>
      <dgm:t>
        <a:bodyPr/>
        <a:lstStyle/>
        <a:p>
          <a:endParaRPr lang="es-EC"/>
        </a:p>
      </dgm:t>
    </dgm:pt>
    <dgm:pt modelId="{22A7408B-EF5E-413F-8F98-D24429F25A13}" type="pres">
      <dgm:prSet presAssocID="{CD4A15E3-3FE7-4A13-8FE2-419C0DBC5FA9}" presName="hierRoot2" presStyleCnt="0">
        <dgm:presLayoutVars>
          <dgm:hierBranch val="init"/>
        </dgm:presLayoutVars>
      </dgm:prSet>
      <dgm:spPr/>
    </dgm:pt>
    <dgm:pt modelId="{14FC5410-92DD-4FE8-98B8-022B4BC2D03F}" type="pres">
      <dgm:prSet presAssocID="{CD4A15E3-3FE7-4A13-8FE2-419C0DBC5FA9}" presName="rootComposite" presStyleCnt="0"/>
      <dgm:spPr/>
    </dgm:pt>
    <dgm:pt modelId="{9DCCFDB0-F51E-4BFF-B4FD-C79F74E9AD51}" type="pres">
      <dgm:prSet presAssocID="{CD4A15E3-3FE7-4A13-8FE2-419C0DBC5FA9}" presName="rootText" presStyleLbl="node2" presStyleIdx="1" presStyleCnt="3" custScaleX="131836" custLinFactNeighborX="14348" custLinFactNeighborY="8592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7673FD1-0E83-41C2-B010-F7B9D5332E60}" type="pres">
      <dgm:prSet presAssocID="{CD4A15E3-3FE7-4A13-8FE2-419C0DBC5FA9}" presName="rootConnector" presStyleLbl="node2" presStyleIdx="1" presStyleCnt="3"/>
      <dgm:spPr/>
      <dgm:t>
        <a:bodyPr/>
        <a:lstStyle/>
        <a:p>
          <a:endParaRPr lang="es-EC"/>
        </a:p>
      </dgm:t>
    </dgm:pt>
    <dgm:pt modelId="{8C6EC7CA-8976-48C6-A732-05D494FDC662}" type="pres">
      <dgm:prSet presAssocID="{CD4A15E3-3FE7-4A13-8FE2-419C0DBC5FA9}" presName="hierChild4" presStyleCnt="0"/>
      <dgm:spPr/>
    </dgm:pt>
    <dgm:pt modelId="{15A06A6F-2F79-4E66-BC16-AB03DEF00774}" type="pres">
      <dgm:prSet presAssocID="{6B2F8F64-F47B-4579-8064-52B276540462}" presName="Name37" presStyleLbl="parChTrans1D3" presStyleIdx="5" presStyleCnt="11"/>
      <dgm:spPr/>
      <dgm:t>
        <a:bodyPr/>
        <a:lstStyle/>
        <a:p>
          <a:endParaRPr lang="es-EC"/>
        </a:p>
      </dgm:t>
    </dgm:pt>
    <dgm:pt modelId="{178D7B3E-CC1B-4B67-BF18-EFDEBC92D18B}" type="pres">
      <dgm:prSet presAssocID="{9B7B9A70-5765-4A00-9EEC-B2B3BCE1C06D}" presName="hierRoot2" presStyleCnt="0">
        <dgm:presLayoutVars>
          <dgm:hierBranch val="init"/>
        </dgm:presLayoutVars>
      </dgm:prSet>
      <dgm:spPr/>
    </dgm:pt>
    <dgm:pt modelId="{7B129F50-5FA5-46EE-8E08-970493C51213}" type="pres">
      <dgm:prSet presAssocID="{9B7B9A70-5765-4A00-9EEC-B2B3BCE1C06D}" presName="rootComposite" presStyleCnt="0"/>
      <dgm:spPr/>
    </dgm:pt>
    <dgm:pt modelId="{515EF9B5-9A5D-4E27-8E33-33BE58D3AC3C}" type="pres">
      <dgm:prSet presAssocID="{9B7B9A70-5765-4A00-9EEC-B2B3BCE1C06D}" presName="rootText" presStyleLbl="node3" presStyleIdx="5" presStyleCnt="11" custLinFactY="24564" custLinFactNeighborX="67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E0B4E0-FE6E-4302-818E-7CFB8567348D}" type="pres">
      <dgm:prSet presAssocID="{9B7B9A70-5765-4A00-9EEC-B2B3BCE1C06D}" presName="rootConnector" presStyleLbl="node3" presStyleIdx="5" presStyleCnt="11"/>
      <dgm:spPr/>
      <dgm:t>
        <a:bodyPr/>
        <a:lstStyle/>
        <a:p>
          <a:endParaRPr lang="es-EC"/>
        </a:p>
      </dgm:t>
    </dgm:pt>
    <dgm:pt modelId="{D681B6BA-4247-4669-B18A-25C16D3653A1}" type="pres">
      <dgm:prSet presAssocID="{9B7B9A70-5765-4A00-9EEC-B2B3BCE1C06D}" presName="hierChild4" presStyleCnt="0"/>
      <dgm:spPr/>
    </dgm:pt>
    <dgm:pt modelId="{73CE80AF-7DDC-4044-A31F-BF6F1B54D81D}" type="pres">
      <dgm:prSet presAssocID="{9B7B9A70-5765-4A00-9EEC-B2B3BCE1C06D}" presName="hierChild5" presStyleCnt="0"/>
      <dgm:spPr/>
    </dgm:pt>
    <dgm:pt modelId="{454AA41A-2F55-453B-A255-0B9DE9CF9B65}" type="pres">
      <dgm:prSet presAssocID="{3118FBEC-22AD-46FC-916F-2FD85FBBD963}" presName="Name37" presStyleLbl="parChTrans1D3" presStyleIdx="6" presStyleCnt="11"/>
      <dgm:spPr/>
      <dgm:t>
        <a:bodyPr/>
        <a:lstStyle/>
        <a:p>
          <a:endParaRPr lang="es-EC"/>
        </a:p>
      </dgm:t>
    </dgm:pt>
    <dgm:pt modelId="{738D2B1E-ED67-4648-B67E-2C1437BAA38D}" type="pres">
      <dgm:prSet presAssocID="{8CF06DC1-5E89-49E0-8E5E-E01E0D65AF30}" presName="hierRoot2" presStyleCnt="0">
        <dgm:presLayoutVars>
          <dgm:hierBranch val="init"/>
        </dgm:presLayoutVars>
      </dgm:prSet>
      <dgm:spPr/>
    </dgm:pt>
    <dgm:pt modelId="{E257C955-F9D9-491F-B7EC-3341C34BDBCB}" type="pres">
      <dgm:prSet presAssocID="{8CF06DC1-5E89-49E0-8E5E-E01E0D65AF30}" presName="rootComposite" presStyleCnt="0"/>
      <dgm:spPr/>
    </dgm:pt>
    <dgm:pt modelId="{B46747F5-4B95-4DD9-B475-61D4C7605622}" type="pres">
      <dgm:prSet presAssocID="{8CF06DC1-5E89-49E0-8E5E-E01E0D65AF30}" presName="rootText" presStyleLbl="node3" presStyleIdx="6" presStyleCnt="11" custLinFactY="44641" custLinFactNeighborX="6700" custLinFactNeighborY="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CD9EE4D-E990-4C69-A040-5B50D08DA7E5}" type="pres">
      <dgm:prSet presAssocID="{8CF06DC1-5E89-49E0-8E5E-E01E0D65AF30}" presName="rootConnector" presStyleLbl="node3" presStyleIdx="6" presStyleCnt="11"/>
      <dgm:spPr/>
      <dgm:t>
        <a:bodyPr/>
        <a:lstStyle/>
        <a:p>
          <a:endParaRPr lang="es-EC"/>
        </a:p>
      </dgm:t>
    </dgm:pt>
    <dgm:pt modelId="{E0E258E7-9597-4F00-8EE1-6F209133625F}" type="pres">
      <dgm:prSet presAssocID="{8CF06DC1-5E89-49E0-8E5E-E01E0D65AF30}" presName="hierChild4" presStyleCnt="0"/>
      <dgm:spPr/>
    </dgm:pt>
    <dgm:pt modelId="{AC8CD1C2-E17F-48A5-B269-EEDCA7D6B82F}" type="pres">
      <dgm:prSet presAssocID="{8CF06DC1-5E89-49E0-8E5E-E01E0D65AF30}" presName="hierChild5" presStyleCnt="0"/>
      <dgm:spPr/>
    </dgm:pt>
    <dgm:pt modelId="{258EEC0D-9C74-44F0-A2C8-2C1DAA264049}" type="pres">
      <dgm:prSet presAssocID="{CD4A15E3-3FE7-4A13-8FE2-419C0DBC5FA9}" presName="hierChild5" presStyleCnt="0"/>
      <dgm:spPr/>
    </dgm:pt>
    <dgm:pt modelId="{B6BA54B9-9965-4997-BEBB-836C3B43CFF6}" type="pres">
      <dgm:prSet presAssocID="{9868DF37-579F-4033-8C2E-90385C8DB7D1}" presName="Name37" presStyleLbl="parChTrans1D2" presStyleIdx="2" presStyleCnt="3"/>
      <dgm:spPr/>
      <dgm:t>
        <a:bodyPr/>
        <a:lstStyle/>
        <a:p>
          <a:endParaRPr lang="es-EC"/>
        </a:p>
      </dgm:t>
    </dgm:pt>
    <dgm:pt modelId="{8359E126-B3C6-4732-8AC4-2701241C771E}" type="pres">
      <dgm:prSet presAssocID="{F08B2249-627E-4C34-B52D-CD95A312D8A8}" presName="hierRoot2" presStyleCnt="0">
        <dgm:presLayoutVars>
          <dgm:hierBranch val="init"/>
        </dgm:presLayoutVars>
      </dgm:prSet>
      <dgm:spPr/>
    </dgm:pt>
    <dgm:pt modelId="{7F6418A2-20D5-4E1E-9C66-C0EFDDCE2CFA}" type="pres">
      <dgm:prSet presAssocID="{F08B2249-627E-4C34-B52D-CD95A312D8A8}" presName="rootComposite" presStyleCnt="0"/>
      <dgm:spPr/>
    </dgm:pt>
    <dgm:pt modelId="{AD160253-F72B-4678-A56C-75688846E36B}" type="pres">
      <dgm:prSet presAssocID="{F08B2249-627E-4C34-B52D-CD95A312D8A8}" presName="rootText" presStyleLbl="node2" presStyleIdx="2" presStyleCnt="3" custScaleX="131836" custLinFactNeighborX="78035" custLinFactNeighborY="237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E17BC0-7698-4651-91B0-AD81A54A4069}" type="pres">
      <dgm:prSet presAssocID="{F08B2249-627E-4C34-B52D-CD95A312D8A8}" presName="rootConnector" presStyleLbl="node2" presStyleIdx="2" presStyleCnt="3"/>
      <dgm:spPr/>
      <dgm:t>
        <a:bodyPr/>
        <a:lstStyle/>
        <a:p>
          <a:endParaRPr lang="es-EC"/>
        </a:p>
      </dgm:t>
    </dgm:pt>
    <dgm:pt modelId="{E31A354D-DD6F-4A02-9626-3A5D90A57651}" type="pres">
      <dgm:prSet presAssocID="{F08B2249-627E-4C34-B52D-CD95A312D8A8}" presName="hierChild4" presStyleCnt="0"/>
      <dgm:spPr/>
    </dgm:pt>
    <dgm:pt modelId="{E13DDE1A-8784-46B4-9ABB-9F60A0E9A63E}" type="pres">
      <dgm:prSet presAssocID="{5B42CDAA-F60F-49DD-A7A1-DA5F115A728F}" presName="Name37" presStyleLbl="parChTrans1D3" presStyleIdx="7" presStyleCnt="11"/>
      <dgm:spPr/>
      <dgm:t>
        <a:bodyPr/>
        <a:lstStyle/>
        <a:p>
          <a:endParaRPr lang="es-EC"/>
        </a:p>
      </dgm:t>
    </dgm:pt>
    <dgm:pt modelId="{080DDDBB-D5DA-4338-A2D8-46F8A85A0D6E}" type="pres">
      <dgm:prSet presAssocID="{8CDF24D1-0904-4F9B-9666-A2F5EE969478}" presName="hierRoot2" presStyleCnt="0">
        <dgm:presLayoutVars>
          <dgm:hierBranch val="init"/>
        </dgm:presLayoutVars>
      </dgm:prSet>
      <dgm:spPr/>
    </dgm:pt>
    <dgm:pt modelId="{F50B2755-5B80-4B6F-B22A-D667EBB709D5}" type="pres">
      <dgm:prSet presAssocID="{8CDF24D1-0904-4F9B-9666-A2F5EE969478}" presName="rootComposite" presStyleCnt="0"/>
      <dgm:spPr/>
    </dgm:pt>
    <dgm:pt modelId="{8BFF95E6-F581-4A73-94CB-B5C46357AD08}" type="pres">
      <dgm:prSet presAssocID="{8CDF24D1-0904-4F9B-9666-A2F5EE969478}" presName="rootText" presStyleLbl="node3" presStyleIdx="7" presStyleCnt="11" custLinFactNeighborX="72408" custLinFactNeighborY="-16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02802C3-870E-4899-BC30-95E11177BC70}" type="pres">
      <dgm:prSet presAssocID="{8CDF24D1-0904-4F9B-9666-A2F5EE969478}" presName="rootConnector" presStyleLbl="node3" presStyleIdx="7" presStyleCnt="11"/>
      <dgm:spPr/>
      <dgm:t>
        <a:bodyPr/>
        <a:lstStyle/>
        <a:p>
          <a:endParaRPr lang="es-EC"/>
        </a:p>
      </dgm:t>
    </dgm:pt>
    <dgm:pt modelId="{97F5E7CE-AC90-4E79-B1E3-88EFF38684A6}" type="pres">
      <dgm:prSet presAssocID="{8CDF24D1-0904-4F9B-9666-A2F5EE969478}" presName="hierChild4" presStyleCnt="0"/>
      <dgm:spPr/>
    </dgm:pt>
    <dgm:pt modelId="{22687F3E-59CD-4ED2-B5EF-95E5ACC6CBFA}" type="pres">
      <dgm:prSet presAssocID="{8CDF24D1-0904-4F9B-9666-A2F5EE969478}" presName="hierChild5" presStyleCnt="0"/>
      <dgm:spPr/>
    </dgm:pt>
    <dgm:pt modelId="{B4B504A8-B75D-4F53-A949-717F592D46DE}" type="pres">
      <dgm:prSet presAssocID="{038A45A0-C209-4FAA-9721-DDCB7E9A9786}" presName="Name37" presStyleLbl="parChTrans1D3" presStyleIdx="8" presStyleCnt="11"/>
      <dgm:spPr/>
      <dgm:t>
        <a:bodyPr/>
        <a:lstStyle/>
        <a:p>
          <a:endParaRPr lang="es-EC"/>
        </a:p>
      </dgm:t>
    </dgm:pt>
    <dgm:pt modelId="{FDF374B9-956D-4348-9B10-CA4BD236E69D}" type="pres">
      <dgm:prSet presAssocID="{8F1A5707-E935-490F-9ADF-8402CB80A1BB}" presName="hierRoot2" presStyleCnt="0">
        <dgm:presLayoutVars>
          <dgm:hierBranch val="init"/>
        </dgm:presLayoutVars>
      </dgm:prSet>
      <dgm:spPr/>
    </dgm:pt>
    <dgm:pt modelId="{9AB9C062-AF42-46E9-AC8F-82676578A713}" type="pres">
      <dgm:prSet presAssocID="{8F1A5707-E935-490F-9ADF-8402CB80A1BB}" presName="rootComposite" presStyleCnt="0"/>
      <dgm:spPr/>
    </dgm:pt>
    <dgm:pt modelId="{FA7E4754-37D5-49B8-8245-45D811B1D85F}" type="pres">
      <dgm:prSet presAssocID="{8F1A5707-E935-490F-9ADF-8402CB80A1BB}" presName="rootText" presStyleLbl="node3" presStyleIdx="8" presStyleCnt="11" custLinFactNeighborX="72408" custLinFactNeighborY="-16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7C417DB-2AB7-46A3-8493-ACBED8D9736D}" type="pres">
      <dgm:prSet presAssocID="{8F1A5707-E935-490F-9ADF-8402CB80A1BB}" presName="rootConnector" presStyleLbl="node3" presStyleIdx="8" presStyleCnt="11"/>
      <dgm:spPr/>
      <dgm:t>
        <a:bodyPr/>
        <a:lstStyle/>
        <a:p>
          <a:endParaRPr lang="es-EC"/>
        </a:p>
      </dgm:t>
    </dgm:pt>
    <dgm:pt modelId="{661B4F9E-FE88-44BC-AAF0-CDDA6988D469}" type="pres">
      <dgm:prSet presAssocID="{8F1A5707-E935-490F-9ADF-8402CB80A1BB}" presName="hierChild4" presStyleCnt="0"/>
      <dgm:spPr/>
    </dgm:pt>
    <dgm:pt modelId="{C823CD2E-EAF3-4031-9B12-C7F761270B05}" type="pres">
      <dgm:prSet presAssocID="{8F1A5707-E935-490F-9ADF-8402CB80A1BB}" presName="hierChild5" presStyleCnt="0"/>
      <dgm:spPr/>
    </dgm:pt>
    <dgm:pt modelId="{0CA23C62-BCC0-45B6-B4D0-E6220320D014}" type="pres">
      <dgm:prSet presAssocID="{62AFDC53-36FA-4497-A711-80D9C73BF963}" presName="Name37" presStyleLbl="parChTrans1D3" presStyleIdx="9" presStyleCnt="11"/>
      <dgm:spPr/>
      <dgm:t>
        <a:bodyPr/>
        <a:lstStyle/>
        <a:p>
          <a:endParaRPr lang="es-EC"/>
        </a:p>
      </dgm:t>
    </dgm:pt>
    <dgm:pt modelId="{15626776-E0CA-4276-A57F-41D28E695B58}" type="pres">
      <dgm:prSet presAssocID="{528B44D1-4CBB-4401-97CB-9CA481640AE2}" presName="hierRoot2" presStyleCnt="0">
        <dgm:presLayoutVars>
          <dgm:hierBranch val="init"/>
        </dgm:presLayoutVars>
      </dgm:prSet>
      <dgm:spPr/>
    </dgm:pt>
    <dgm:pt modelId="{296B28DC-0C48-49BF-9CB1-923AD636C573}" type="pres">
      <dgm:prSet presAssocID="{528B44D1-4CBB-4401-97CB-9CA481640AE2}" presName="rootComposite" presStyleCnt="0"/>
      <dgm:spPr/>
    </dgm:pt>
    <dgm:pt modelId="{457FBB3F-819E-46B8-A6CE-DC1C5608B7C5}" type="pres">
      <dgm:prSet presAssocID="{528B44D1-4CBB-4401-97CB-9CA481640AE2}" presName="rootText" presStyleLbl="node3" presStyleIdx="9" presStyleCnt="11" custLinFactNeighborX="72408" custLinFactNeighborY="-16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5D3B18-8609-4F2C-A1FD-334970213F41}" type="pres">
      <dgm:prSet presAssocID="{528B44D1-4CBB-4401-97CB-9CA481640AE2}" presName="rootConnector" presStyleLbl="node3" presStyleIdx="9" presStyleCnt="11"/>
      <dgm:spPr/>
      <dgm:t>
        <a:bodyPr/>
        <a:lstStyle/>
        <a:p>
          <a:endParaRPr lang="es-EC"/>
        </a:p>
      </dgm:t>
    </dgm:pt>
    <dgm:pt modelId="{1BFB6DA3-F1CC-40AC-9A5C-B3FE8045E4C2}" type="pres">
      <dgm:prSet presAssocID="{528B44D1-4CBB-4401-97CB-9CA481640AE2}" presName="hierChild4" presStyleCnt="0"/>
      <dgm:spPr/>
    </dgm:pt>
    <dgm:pt modelId="{7B459B91-D1DE-455B-A583-9D2BE343AEFF}" type="pres">
      <dgm:prSet presAssocID="{528B44D1-4CBB-4401-97CB-9CA481640AE2}" presName="hierChild5" presStyleCnt="0"/>
      <dgm:spPr/>
    </dgm:pt>
    <dgm:pt modelId="{74CAD8C0-A5D4-4934-92CB-080716D4DBCA}" type="pres">
      <dgm:prSet presAssocID="{963D8894-C0A0-4C60-A09E-DAA17B050E09}" presName="Name37" presStyleLbl="parChTrans1D3" presStyleIdx="10" presStyleCnt="11"/>
      <dgm:spPr/>
      <dgm:t>
        <a:bodyPr/>
        <a:lstStyle/>
        <a:p>
          <a:endParaRPr lang="es-EC"/>
        </a:p>
      </dgm:t>
    </dgm:pt>
    <dgm:pt modelId="{39DD6029-DACE-4E27-8AA8-5DDD96AA2FE5}" type="pres">
      <dgm:prSet presAssocID="{890F024D-B544-467F-8912-894A878BC33A}" presName="hierRoot2" presStyleCnt="0">
        <dgm:presLayoutVars>
          <dgm:hierBranch val="init"/>
        </dgm:presLayoutVars>
      </dgm:prSet>
      <dgm:spPr/>
    </dgm:pt>
    <dgm:pt modelId="{2A588B40-B492-40DE-AE5D-89B1003B991A}" type="pres">
      <dgm:prSet presAssocID="{890F024D-B544-467F-8912-894A878BC33A}" presName="rootComposite" presStyleCnt="0"/>
      <dgm:spPr/>
    </dgm:pt>
    <dgm:pt modelId="{31C0A5F1-1882-4E37-90C8-5B8587EDAC15}" type="pres">
      <dgm:prSet presAssocID="{890F024D-B544-467F-8912-894A878BC33A}" presName="rootText" presStyleLbl="node3" presStyleIdx="10" presStyleCnt="11" custLinFactNeighborX="72408" custLinFactNeighborY="-16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6FEEA9-1AFA-45B5-A58B-51AEBBC802B7}" type="pres">
      <dgm:prSet presAssocID="{890F024D-B544-467F-8912-894A878BC33A}" presName="rootConnector" presStyleLbl="node3" presStyleIdx="10" presStyleCnt="11"/>
      <dgm:spPr/>
      <dgm:t>
        <a:bodyPr/>
        <a:lstStyle/>
        <a:p>
          <a:endParaRPr lang="es-EC"/>
        </a:p>
      </dgm:t>
    </dgm:pt>
    <dgm:pt modelId="{3B711029-1D54-4E65-A6EA-5ED7B458E3B7}" type="pres">
      <dgm:prSet presAssocID="{890F024D-B544-467F-8912-894A878BC33A}" presName="hierChild4" presStyleCnt="0"/>
      <dgm:spPr/>
    </dgm:pt>
    <dgm:pt modelId="{7D7A8913-59BC-45F1-86D7-C36ECA30156F}" type="pres">
      <dgm:prSet presAssocID="{890F024D-B544-467F-8912-894A878BC33A}" presName="hierChild5" presStyleCnt="0"/>
      <dgm:spPr/>
    </dgm:pt>
    <dgm:pt modelId="{05D3B4EA-CC59-4CCD-B662-0D6CFAA14638}" type="pres">
      <dgm:prSet presAssocID="{F08B2249-627E-4C34-B52D-CD95A312D8A8}" presName="hierChild5" presStyleCnt="0"/>
      <dgm:spPr/>
    </dgm:pt>
    <dgm:pt modelId="{9CB49D00-D066-4BFF-A23A-6436BCD69C16}" type="pres">
      <dgm:prSet presAssocID="{725D4A75-9B4E-410E-86B3-51FF9140A4E5}" presName="hierChild3" presStyleCnt="0"/>
      <dgm:spPr/>
    </dgm:pt>
  </dgm:ptLst>
  <dgm:cxnLst>
    <dgm:cxn modelId="{6E22E1CA-E3E4-48BC-AE09-AC6DCF5DC4C1}" type="presOf" srcId="{6B2F8F64-F47B-4579-8064-52B276540462}" destId="{15A06A6F-2F79-4E66-BC16-AB03DEF00774}" srcOrd="0" destOrd="0" presId="urn:microsoft.com/office/officeart/2005/8/layout/orgChart1"/>
    <dgm:cxn modelId="{6F5248E4-8709-4559-97F5-9088054D9C92}" srcId="{725D4A75-9B4E-410E-86B3-51FF9140A4E5}" destId="{3893F926-2421-48FA-87C1-BFE70E9A51AF}" srcOrd="0" destOrd="0" parTransId="{894C2511-92D8-4085-8B3E-D88A83224813}" sibTransId="{79E77E56-9A9C-4564-BD5F-02BFB7D31B67}"/>
    <dgm:cxn modelId="{0CCACF1E-315E-4D0B-A97D-3A6F8F54876D}" type="presOf" srcId="{725D4A75-9B4E-410E-86B3-51FF9140A4E5}" destId="{34B7FB5E-1E5C-4103-BA86-894D6A8199C5}" srcOrd="1" destOrd="0" presId="urn:microsoft.com/office/officeart/2005/8/layout/orgChart1"/>
    <dgm:cxn modelId="{230F295D-A85B-4596-85DA-1A22A3209486}" type="presOf" srcId="{8F1A5707-E935-490F-9ADF-8402CB80A1BB}" destId="{FA7E4754-37D5-49B8-8245-45D811B1D85F}" srcOrd="0" destOrd="0" presId="urn:microsoft.com/office/officeart/2005/8/layout/orgChart1"/>
    <dgm:cxn modelId="{F1F197F4-AD72-4153-92B5-39673E9B1CA3}" srcId="{53381EE4-13EE-44AE-8C4A-2EE38D6BE319}" destId="{725D4A75-9B4E-410E-86B3-51FF9140A4E5}" srcOrd="0" destOrd="0" parTransId="{A516F3AE-D9AC-4905-B896-84F61B4656E6}" sibTransId="{DB78976E-D089-45A5-BCAE-14744A6AEA9C}"/>
    <dgm:cxn modelId="{A6400FE9-7C08-4235-B6BB-C9B5B888F9BA}" type="presOf" srcId="{228603F1-2255-41AA-BED4-E70C57AA8DE9}" destId="{179CB2FB-23A4-482E-BEB7-30873827AF70}" srcOrd="0" destOrd="0" presId="urn:microsoft.com/office/officeart/2005/8/layout/orgChart1"/>
    <dgm:cxn modelId="{FC1FF0B9-FCE4-4B39-915D-8C822F02FED1}" type="presOf" srcId="{963D8894-C0A0-4C60-A09E-DAA17B050E09}" destId="{74CAD8C0-A5D4-4934-92CB-080716D4DBCA}" srcOrd="0" destOrd="0" presId="urn:microsoft.com/office/officeart/2005/8/layout/orgChart1"/>
    <dgm:cxn modelId="{01A92990-BF6F-4B5D-BC5F-25D82E4565EF}" type="presOf" srcId="{8F1A5707-E935-490F-9ADF-8402CB80A1BB}" destId="{77C417DB-2AB7-46A3-8493-ACBED8D9736D}" srcOrd="1" destOrd="0" presId="urn:microsoft.com/office/officeart/2005/8/layout/orgChart1"/>
    <dgm:cxn modelId="{A4269737-AFC2-4943-A564-C595C149FC71}" type="presOf" srcId="{725D4A75-9B4E-410E-86B3-51FF9140A4E5}" destId="{D4B13C85-4B5F-412F-80FF-1FEBB878471B}" srcOrd="0" destOrd="0" presId="urn:microsoft.com/office/officeart/2005/8/layout/orgChart1"/>
    <dgm:cxn modelId="{E6176D95-E8D3-49A8-BE00-56329EC8AA00}" type="presOf" srcId="{62AFDC53-36FA-4497-A711-80D9C73BF963}" destId="{0CA23C62-BCC0-45B6-B4D0-E6220320D014}" srcOrd="0" destOrd="0" presId="urn:microsoft.com/office/officeart/2005/8/layout/orgChart1"/>
    <dgm:cxn modelId="{A5BEFA31-BBAA-41FD-A95A-E651624ABFE8}" type="presOf" srcId="{528B44D1-4CBB-4401-97CB-9CA481640AE2}" destId="{457FBB3F-819E-46B8-A6CE-DC1C5608B7C5}" srcOrd="0" destOrd="0" presId="urn:microsoft.com/office/officeart/2005/8/layout/orgChart1"/>
    <dgm:cxn modelId="{515EFAC3-5B8D-45AE-A530-16AA0E5D572F}" type="presOf" srcId="{8CF06DC1-5E89-49E0-8E5E-E01E0D65AF30}" destId="{B46747F5-4B95-4DD9-B475-61D4C7605622}" srcOrd="0" destOrd="0" presId="urn:microsoft.com/office/officeart/2005/8/layout/orgChart1"/>
    <dgm:cxn modelId="{655D472E-929E-4D09-B8A9-C0CD29E8307D}" srcId="{F08B2249-627E-4C34-B52D-CD95A312D8A8}" destId="{528B44D1-4CBB-4401-97CB-9CA481640AE2}" srcOrd="2" destOrd="0" parTransId="{62AFDC53-36FA-4497-A711-80D9C73BF963}" sibTransId="{3BB274FA-C813-4FE1-BE76-5FED160195FE}"/>
    <dgm:cxn modelId="{E68ED6F4-D02C-4D11-8C91-F1D8A47EDBD7}" type="presOf" srcId="{F08B2249-627E-4C34-B52D-CD95A312D8A8}" destId="{1DE17BC0-7698-4651-91B0-AD81A54A4069}" srcOrd="1" destOrd="0" presId="urn:microsoft.com/office/officeart/2005/8/layout/orgChart1"/>
    <dgm:cxn modelId="{FFA52F98-3AD2-47D7-8445-C49B2A34E980}" type="presOf" srcId="{890F024D-B544-467F-8912-894A878BC33A}" destId="{31C0A5F1-1882-4E37-90C8-5B8587EDAC15}" srcOrd="0" destOrd="0" presId="urn:microsoft.com/office/officeart/2005/8/layout/orgChart1"/>
    <dgm:cxn modelId="{4E20A063-0D0E-4F4E-AADB-860B9E9A8981}" type="presOf" srcId="{3893F926-2421-48FA-87C1-BFE70E9A51AF}" destId="{98F6AADB-CDE1-40DD-B089-2A1861D24A22}" srcOrd="0" destOrd="0" presId="urn:microsoft.com/office/officeart/2005/8/layout/orgChart1"/>
    <dgm:cxn modelId="{929087BD-E2ED-4D43-AC32-F5A8E534C7C6}" srcId="{CD4A15E3-3FE7-4A13-8FE2-419C0DBC5FA9}" destId="{8CF06DC1-5E89-49E0-8E5E-E01E0D65AF30}" srcOrd="1" destOrd="0" parTransId="{3118FBEC-22AD-46FC-916F-2FD85FBBD963}" sibTransId="{E13C670E-E5BC-43DC-8ED3-BA6A291E4BE0}"/>
    <dgm:cxn modelId="{977AD79C-6ADD-467E-8C3D-AA27DA3DA22C}" type="presOf" srcId="{3118FBEC-22AD-46FC-916F-2FD85FBBD963}" destId="{454AA41A-2F55-453B-A255-0B9DE9CF9B65}" srcOrd="0" destOrd="0" presId="urn:microsoft.com/office/officeart/2005/8/layout/orgChart1"/>
    <dgm:cxn modelId="{9F243026-3D1D-413E-A888-04477C7A4B9E}" srcId="{F08B2249-627E-4C34-B52D-CD95A312D8A8}" destId="{8CDF24D1-0904-4F9B-9666-A2F5EE969478}" srcOrd="0" destOrd="0" parTransId="{5B42CDAA-F60F-49DD-A7A1-DA5F115A728F}" sibTransId="{31DD35DC-D50F-4CC2-A360-5C2CEFCE9DA0}"/>
    <dgm:cxn modelId="{FCB442F9-6F5C-42DB-9E12-B23EDACCEB88}" srcId="{F08B2249-627E-4C34-B52D-CD95A312D8A8}" destId="{890F024D-B544-467F-8912-894A878BC33A}" srcOrd="3" destOrd="0" parTransId="{963D8894-C0A0-4C60-A09E-DAA17B050E09}" sibTransId="{649413E9-DDD0-4C11-B54E-9B9374582EB2}"/>
    <dgm:cxn modelId="{03B17A66-96EC-4630-9FE0-5ACC8F1B8B33}" type="presOf" srcId="{53381EE4-13EE-44AE-8C4A-2EE38D6BE319}" destId="{C3ABE162-CEC5-4B2F-A41C-45D2F27039CD}" srcOrd="0" destOrd="0" presId="urn:microsoft.com/office/officeart/2005/8/layout/orgChart1"/>
    <dgm:cxn modelId="{BCED33AC-ACF8-4CC2-9601-052BE7D9EF97}" srcId="{3893F926-2421-48FA-87C1-BFE70E9A51AF}" destId="{DBC00F3E-4D90-4981-BDAB-EA61B592C632}" srcOrd="1" destOrd="0" parTransId="{7BBBDB35-9E23-4F68-B2D3-220E462563FA}" sibTransId="{59C2D2C0-701C-482F-9F78-E33DCD3751B9}"/>
    <dgm:cxn modelId="{9594A1ED-D69E-45E6-898E-6C636CE64537}" type="presOf" srcId="{8CF06DC1-5E89-49E0-8E5E-E01E0D65AF30}" destId="{ECD9EE4D-E990-4C69-A040-5B50D08DA7E5}" srcOrd="1" destOrd="0" presId="urn:microsoft.com/office/officeart/2005/8/layout/orgChart1"/>
    <dgm:cxn modelId="{91728862-8063-4958-94CA-6E177757944C}" type="presOf" srcId="{D8C0CE59-A613-4422-B14C-93ACC95C11C6}" destId="{9698A018-D6C9-47C9-881E-620767FF17CA}" srcOrd="0" destOrd="0" presId="urn:microsoft.com/office/officeart/2005/8/layout/orgChart1"/>
    <dgm:cxn modelId="{F0BE4A01-9F60-40FB-AC40-F5994E9E112C}" srcId="{725D4A75-9B4E-410E-86B3-51FF9140A4E5}" destId="{CD4A15E3-3FE7-4A13-8FE2-419C0DBC5FA9}" srcOrd="1" destOrd="0" parTransId="{D8C0CE59-A613-4422-B14C-93ACC95C11C6}" sibTransId="{E4BEDCC5-8D80-4F66-B9C8-272A4F798321}"/>
    <dgm:cxn modelId="{3417A30F-AC50-4F6D-9DAE-96DC51DF4BE6}" srcId="{3893F926-2421-48FA-87C1-BFE70E9A51AF}" destId="{C9745770-EA68-4CD9-AD76-D063FAD056EC}" srcOrd="0" destOrd="0" parTransId="{B1108B22-0224-492D-B1A7-D9BBF0671906}" sibTransId="{4A5EC6D9-64FB-4C62-A791-3B0DD3E79C84}"/>
    <dgm:cxn modelId="{8A7C0F93-A1FF-4BFB-8A9F-D4DAA2229013}" type="presOf" srcId="{D5C96A5D-FFA9-4D2F-B2DF-2DA0DD734B8C}" destId="{801258AA-8A65-47EB-A7AA-5374E9C93348}" srcOrd="0" destOrd="0" presId="urn:microsoft.com/office/officeart/2005/8/layout/orgChart1"/>
    <dgm:cxn modelId="{0A8FA8A9-309B-4014-BF01-65B1F0C2BF96}" type="presOf" srcId="{8CDF24D1-0904-4F9B-9666-A2F5EE969478}" destId="{8BFF95E6-F581-4A73-94CB-B5C46357AD08}" srcOrd="0" destOrd="0" presId="urn:microsoft.com/office/officeart/2005/8/layout/orgChart1"/>
    <dgm:cxn modelId="{EF31B5D8-C98E-499E-AB66-3EE967662278}" type="presOf" srcId="{9868DF37-579F-4033-8C2E-90385C8DB7D1}" destId="{B6BA54B9-9965-4997-BEBB-836C3B43CFF6}" srcOrd="0" destOrd="0" presId="urn:microsoft.com/office/officeart/2005/8/layout/orgChart1"/>
    <dgm:cxn modelId="{E142EA45-C2FF-4766-AC6F-9F4FEFF67079}" type="presOf" srcId="{F08B2249-627E-4C34-B52D-CD95A312D8A8}" destId="{AD160253-F72B-4678-A56C-75688846E36B}" srcOrd="0" destOrd="0" presId="urn:microsoft.com/office/officeart/2005/8/layout/orgChart1"/>
    <dgm:cxn modelId="{C30BFF54-2DBF-442A-8648-286F7908FA0C}" type="presOf" srcId="{3893F926-2421-48FA-87C1-BFE70E9A51AF}" destId="{E9579E8C-BD40-4BFC-B9D7-165024D1936A}" srcOrd="1" destOrd="0" presId="urn:microsoft.com/office/officeart/2005/8/layout/orgChart1"/>
    <dgm:cxn modelId="{26187001-1B62-4CE5-8EF8-6FF734EFB39C}" type="presOf" srcId="{9B7B9A70-5765-4A00-9EEC-B2B3BCE1C06D}" destId="{515EF9B5-9A5D-4E27-8E33-33BE58D3AC3C}" srcOrd="0" destOrd="0" presId="urn:microsoft.com/office/officeart/2005/8/layout/orgChart1"/>
    <dgm:cxn modelId="{E812FCE2-7DDE-45D6-8275-D8B183658A71}" type="presOf" srcId="{C9745770-EA68-4CD9-AD76-D063FAD056EC}" destId="{2E7A43A4-0636-4950-AE92-324A87E7F77E}" srcOrd="0" destOrd="0" presId="urn:microsoft.com/office/officeart/2005/8/layout/orgChart1"/>
    <dgm:cxn modelId="{146DFF72-D639-44E1-A9E3-2F10FAC179CD}" srcId="{3893F926-2421-48FA-87C1-BFE70E9A51AF}" destId="{228603F1-2255-41AA-BED4-E70C57AA8DE9}" srcOrd="3" destOrd="0" parTransId="{69610A11-7413-48B6-BE37-5C3FEA1276AF}" sibTransId="{C8748606-AA1C-42EB-8B73-DBD1F58562D1}"/>
    <dgm:cxn modelId="{3A4E2631-7898-45A0-A28B-2ACE0A35D956}" type="presOf" srcId="{DBC00F3E-4D90-4981-BDAB-EA61B592C632}" destId="{8B40F5A3-6BC2-43B8-964F-9E22561538D2}" srcOrd="1" destOrd="0" presId="urn:microsoft.com/office/officeart/2005/8/layout/orgChart1"/>
    <dgm:cxn modelId="{1D410EA8-921E-45D9-87E2-902FE5F871C4}" type="presOf" srcId="{C43965AF-5106-4D51-9D99-68F47D44D866}" destId="{9868DE70-8694-4BDA-B49F-D7B3E40F373D}" srcOrd="1" destOrd="0" presId="urn:microsoft.com/office/officeart/2005/8/layout/orgChart1"/>
    <dgm:cxn modelId="{383188A2-FF9B-435D-9BC5-C91E4CF3AB92}" type="presOf" srcId="{CD4A15E3-3FE7-4A13-8FE2-419C0DBC5FA9}" destId="{9DCCFDB0-F51E-4BFF-B4FD-C79F74E9AD51}" srcOrd="0" destOrd="0" presId="urn:microsoft.com/office/officeart/2005/8/layout/orgChart1"/>
    <dgm:cxn modelId="{FFB25BF5-85A0-454C-AD9A-64E5430CC177}" type="presOf" srcId="{890F024D-B544-467F-8912-894A878BC33A}" destId="{376FEEA9-1AFA-45B5-A58B-51AEBBC802B7}" srcOrd="1" destOrd="0" presId="urn:microsoft.com/office/officeart/2005/8/layout/orgChart1"/>
    <dgm:cxn modelId="{493EF3C0-2CE2-4E3B-966A-7E6998EBB601}" type="presOf" srcId="{9B7B9A70-5765-4A00-9EEC-B2B3BCE1C06D}" destId="{24E0B4E0-FE6E-4302-818E-7CFB8567348D}" srcOrd="1" destOrd="0" presId="urn:microsoft.com/office/officeart/2005/8/layout/orgChart1"/>
    <dgm:cxn modelId="{A4E49DF0-70E4-47CA-BEE0-BA4F6A850123}" srcId="{725D4A75-9B4E-410E-86B3-51FF9140A4E5}" destId="{F08B2249-627E-4C34-B52D-CD95A312D8A8}" srcOrd="2" destOrd="0" parTransId="{9868DF37-579F-4033-8C2E-90385C8DB7D1}" sibTransId="{EB3527E5-DBBE-463C-8C5B-127A998B862E}"/>
    <dgm:cxn modelId="{F161E103-47EC-410D-811F-B6513D0E2A17}" srcId="{CD4A15E3-3FE7-4A13-8FE2-419C0DBC5FA9}" destId="{9B7B9A70-5765-4A00-9EEC-B2B3BCE1C06D}" srcOrd="0" destOrd="0" parTransId="{6B2F8F64-F47B-4579-8064-52B276540462}" sibTransId="{10974445-9A37-46C9-A213-97E9F98C138B}"/>
    <dgm:cxn modelId="{DD81AD6E-6EC8-4487-BF39-7372DD85F4C7}" type="presOf" srcId="{B1108B22-0224-492D-B1A7-D9BBF0671906}" destId="{969E5243-5B20-46F4-A30B-582B6943083C}" srcOrd="0" destOrd="0" presId="urn:microsoft.com/office/officeart/2005/8/layout/orgChart1"/>
    <dgm:cxn modelId="{B403920D-2AE3-47A8-BF12-FAF969B576F7}" type="presOf" srcId="{6452A2F8-7E2B-4FAD-BA69-F92FB8743378}" destId="{4941C222-933B-46E2-80FA-376642FC4B2D}" srcOrd="0" destOrd="0" presId="urn:microsoft.com/office/officeart/2005/8/layout/orgChart1"/>
    <dgm:cxn modelId="{121E2E9F-600D-46C1-A0C9-F2DF4B2C1634}" type="presOf" srcId="{DBC00F3E-4D90-4981-BDAB-EA61B592C632}" destId="{BB1DD760-5B38-42A2-A035-07422640028B}" srcOrd="0" destOrd="0" presId="urn:microsoft.com/office/officeart/2005/8/layout/orgChart1"/>
    <dgm:cxn modelId="{709185CC-CA93-4C4C-9633-F8C5C2528337}" type="presOf" srcId="{C43965AF-5106-4D51-9D99-68F47D44D866}" destId="{57AC7DA9-1DE3-4BEF-A194-E4E78BDFB133}" srcOrd="0" destOrd="0" presId="urn:microsoft.com/office/officeart/2005/8/layout/orgChart1"/>
    <dgm:cxn modelId="{2FAEB519-46BA-40F7-A945-9617C47E7F81}" type="presOf" srcId="{894C2511-92D8-4085-8B3E-D88A83224813}" destId="{788BF732-CA95-42B8-8A9B-8904970951E8}" srcOrd="0" destOrd="0" presId="urn:microsoft.com/office/officeart/2005/8/layout/orgChart1"/>
    <dgm:cxn modelId="{6C696C87-C9C6-4E5A-B6A9-BA26B12DC581}" type="presOf" srcId="{69610A11-7413-48B6-BE37-5C3FEA1276AF}" destId="{A02645BC-C19C-4FED-A1CC-7393AD62D408}" srcOrd="0" destOrd="0" presId="urn:microsoft.com/office/officeart/2005/8/layout/orgChart1"/>
    <dgm:cxn modelId="{3406B078-DFD0-463D-9B9B-BBF4B33D8DF8}" srcId="{F08B2249-627E-4C34-B52D-CD95A312D8A8}" destId="{8F1A5707-E935-490F-9ADF-8402CB80A1BB}" srcOrd="1" destOrd="0" parTransId="{038A45A0-C209-4FAA-9721-DDCB7E9A9786}" sibTransId="{F495C8E8-1355-4479-81BA-0F8313B57686}"/>
    <dgm:cxn modelId="{55D38BC6-6DC5-4DA7-9EFA-090AF600EE0B}" srcId="{3893F926-2421-48FA-87C1-BFE70E9A51AF}" destId="{C43965AF-5106-4D51-9D99-68F47D44D866}" srcOrd="2" destOrd="0" parTransId="{6452A2F8-7E2B-4FAD-BA69-F92FB8743378}" sibTransId="{122F6459-F20A-44D0-8582-205862C65799}"/>
    <dgm:cxn modelId="{213A1E19-A836-48D9-B6E5-8881BEE96027}" type="presOf" srcId="{D5C96A5D-FFA9-4D2F-B2DF-2DA0DD734B8C}" destId="{18CF727A-54A6-4600-AE8B-AB6D233CFF76}" srcOrd="1" destOrd="0" presId="urn:microsoft.com/office/officeart/2005/8/layout/orgChart1"/>
    <dgm:cxn modelId="{06FD76D3-2927-4307-AE69-6309F02CBAF5}" type="presOf" srcId="{8CDF24D1-0904-4F9B-9666-A2F5EE969478}" destId="{102802C3-870E-4899-BC30-95E11177BC70}" srcOrd="1" destOrd="0" presId="urn:microsoft.com/office/officeart/2005/8/layout/orgChart1"/>
    <dgm:cxn modelId="{B61A4410-B36C-40F4-A16D-A62FD652144C}" type="presOf" srcId="{7BBBDB35-9E23-4F68-B2D3-220E462563FA}" destId="{9C92468B-0BDD-499D-849D-D566305F42DA}" srcOrd="0" destOrd="0" presId="urn:microsoft.com/office/officeart/2005/8/layout/orgChart1"/>
    <dgm:cxn modelId="{C41A696E-5759-4CC5-8BCC-97DEBD2DFCBB}" type="presOf" srcId="{E09142EC-D494-4EA6-9594-2C540EC1A6A2}" destId="{3E281407-C6C0-46F5-9BC2-B2FB76707BEA}" srcOrd="0" destOrd="0" presId="urn:microsoft.com/office/officeart/2005/8/layout/orgChart1"/>
    <dgm:cxn modelId="{4742552F-6350-4876-B9EC-B2BBE1E9D809}" type="presOf" srcId="{038A45A0-C209-4FAA-9721-DDCB7E9A9786}" destId="{B4B504A8-B75D-4F53-A949-717F592D46DE}" srcOrd="0" destOrd="0" presId="urn:microsoft.com/office/officeart/2005/8/layout/orgChart1"/>
    <dgm:cxn modelId="{92363A56-F5B7-4DAE-B638-C86C283943C7}" type="presOf" srcId="{5B42CDAA-F60F-49DD-A7A1-DA5F115A728F}" destId="{E13DDE1A-8784-46B4-9ABB-9F60A0E9A63E}" srcOrd="0" destOrd="0" presId="urn:microsoft.com/office/officeart/2005/8/layout/orgChart1"/>
    <dgm:cxn modelId="{DC289F7C-CA8C-4371-8D2D-D8D1D20C3510}" type="presOf" srcId="{C9745770-EA68-4CD9-AD76-D063FAD056EC}" destId="{7FED68CE-DF7D-4AF1-9BED-536093486D1F}" srcOrd="1" destOrd="0" presId="urn:microsoft.com/office/officeart/2005/8/layout/orgChart1"/>
    <dgm:cxn modelId="{1F7E052A-8966-4DC5-8C1C-C6E9BCF0C0D8}" type="presOf" srcId="{528B44D1-4CBB-4401-97CB-9CA481640AE2}" destId="{E05D3B18-8609-4F2C-A1FD-334970213F41}" srcOrd="1" destOrd="0" presId="urn:microsoft.com/office/officeart/2005/8/layout/orgChart1"/>
    <dgm:cxn modelId="{66B8D1D2-BBA1-41B5-BB14-866B9F6B22CE}" type="presOf" srcId="{CD4A15E3-3FE7-4A13-8FE2-419C0DBC5FA9}" destId="{17673FD1-0E83-41C2-B010-F7B9D5332E60}" srcOrd="1" destOrd="0" presId="urn:microsoft.com/office/officeart/2005/8/layout/orgChart1"/>
    <dgm:cxn modelId="{95912756-9335-4BD8-AE6B-22CCB8B82F8C}" type="presOf" srcId="{228603F1-2255-41AA-BED4-E70C57AA8DE9}" destId="{C0041A4A-F525-4D5D-9EF5-3CE6C4F8A21A}" srcOrd="1" destOrd="0" presId="urn:microsoft.com/office/officeart/2005/8/layout/orgChart1"/>
    <dgm:cxn modelId="{9FBDD37C-71A9-43FB-90B0-A6F01A7DE2A5}" srcId="{3893F926-2421-48FA-87C1-BFE70E9A51AF}" destId="{D5C96A5D-FFA9-4D2F-B2DF-2DA0DD734B8C}" srcOrd="4" destOrd="0" parTransId="{E09142EC-D494-4EA6-9594-2C540EC1A6A2}" sibTransId="{E25360BE-D3CE-47E5-A91D-E10EE204E152}"/>
    <dgm:cxn modelId="{0DF946DD-6013-4DF2-A70C-AE37864D852F}" type="presParOf" srcId="{C3ABE162-CEC5-4B2F-A41C-45D2F27039CD}" destId="{C2AB896D-9E7F-4ACA-9A82-00F912764B4F}" srcOrd="0" destOrd="0" presId="urn:microsoft.com/office/officeart/2005/8/layout/orgChart1"/>
    <dgm:cxn modelId="{02C0206E-F15F-4784-8C6D-64C056216297}" type="presParOf" srcId="{C2AB896D-9E7F-4ACA-9A82-00F912764B4F}" destId="{E1F178BB-943E-4EEF-A58F-F55D69181A22}" srcOrd="0" destOrd="0" presId="urn:microsoft.com/office/officeart/2005/8/layout/orgChart1"/>
    <dgm:cxn modelId="{B6246C3E-F912-41A4-A7E8-506D7C8A49B8}" type="presParOf" srcId="{E1F178BB-943E-4EEF-A58F-F55D69181A22}" destId="{D4B13C85-4B5F-412F-80FF-1FEBB878471B}" srcOrd="0" destOrd="0" presId="urn:microsoft.com/office/officeart/2005/8/layout/orgChart1"/>
    <dgm:cxn modelId="{F6E55C36-44D4-470E-B722-4884EACD3BD8}" type="presParOf" srcId="{E1F178BB-943E-4EEF-A58F-F55D69181A22}" destId="{34B7FB5E-1E5C-4103-BA86-894D6A8199C5}" srcOrd="1" destOrd="0" presId="urn:microsoft.com/office/officeart/2005/8/layout/orgChart1"/>
    <dgm:cxn modelId="{586C34E2-019C-4BA9-901E-57B6F20BC477}" type="presParOf" srcId="{C2AB896D-9E7F-4ACA-9A82-00F912764B4F}" destId="{46D3C75C-DDD6-4010-844E-B05FC56B0E78}" srcOrd="1" destOrd="0" presId="urn:microsoft.com/office/officeart/2005/8/layout/orgChart1"/>
    <dgm:cxn modelId="{787A1913-476E-4D3F-B12D-BF9C1DCB77BB}" type="presParOf" srcId="{46D3C75C-DDD6-4010-844E-B05FC56B0E78}" destId="{788BF732-CA95-42B8-8A9B-8904970951E8}" srcOrd="0" destOrd="0" presId="urn:microsoft.com/office/officeart/2005/8/layout/orgChart1"/>
    <dgm:cxn modelId="{39594D75-DBA1-4D4B-B0ED-F4C1ABBFF283}" type="presParOf" srcId="{46D3C75C-DDD6-4010-844E-B05FC56B0E78}" destId="{4FC29D50-776E-4C4F-B3C2-6DF3F10914AF}" srcOrd="1" destOrd="0" presId="urn:microsoft.com/office/officeart/2005/8/layout/orgChart1"/>
    <dgm:cxn modelId="{3068AE72-6757-4D79-8A59-738B48B4A2D6}" type="presParOf" srcId="{4FC29D50-776E-4C4F-B3C2-6DF3F10914AF}" destId="{754E5FA5-7986-4BA3-88F5-808340E4F8BB}" srcOrd="0" destOrd="0" presId="urn:microsoft.com/office/officeart/2005/8/layout/orgChart1"/>
    <dgm:cxn modelId="{95AE8C52-7FD7-427E-AA64-31A3B2AA127A}" type="presParOf" srcId="{754E5FA5-7986-4BA3-88F5-808340E4F8BB}" destId="{98F6AADB-CDE1-40DD-B089-2A1861D24A22}" srcOrd="0" destOrd="0" presId="urn:microsoft.com/office/officeart/2005/8/layout/orgChart1"/>
    <dgm:cxn modelId="{A2425ABC-767B-4E8C-A746-B510AB469CBB}" type="presParOf" srcId="{754E5FA5-7986-4BA3-88F5-808340E4F8BB}" destId="{E9579E8C-BD40-4BFC-B9D7-165024D1936A}" srcOrd="1" destOrd="0" presId="urn:microsoft.com/office/officeart/2005/8/layout/orgChart1"/>
    <dgm:cxn modelId="{CFBF5279-E556-4A0C-818B-BDFBF1BBF7B8}" type="presParOf" srcId="{4FC29D50-776E-4C4F-B3C2-6DF3F10914AF}" destId="{0B52BF3E-82CE-4930-A384-F796DC4FCDEA}" srcOrd="1" destOrd="0" presId="urn:microsoft.com/office/officeart/2005/8/layout/orgChart1"/>
    <dgm:cxn modelId="{9F6EB17E-46C8-4C14-A473-AFA74F330DCF}" type="presParOf" srcId="{0B52BF3E-82CE-4930-A384-F796DC4FCDEA}" destId="{969E5243-5B20-46F4-A30B-582B6943083C}" srcOrd="0" destOrd="0" presId="urn:microsoft.com/office/officeart/2005/8/layout/orgChart1"/>
    <dgm:cxn modelId="{BB673547-E7C1-4C33-B7D8-62C236FD82C5}" type="presParOf" srcId="{0B52BF3E-82CE-4930-A384-F796DC4FCDEA}" destId="{7F1CA9EF-1D32-40EF-909B-4D1791BA6841}" srcOrd="1" destOrd="0" presId="urn:microsoft.com/office/officeart/2005/8/layout/orgChart1"/>
    <dgm:cxn modelId="{BE426719-8107-43C0-B34B-25DE8845E8F1}" type="presParOf" srcId="{7F1CA9EF-1D32-40EF-909B-4D1791BA6841}" destId="{86D71B05-1F39-4A6E-AF86-1A2B56FC3C39}" srcOrd="0" destOrd="0" presId="urn:microsoft.com/office/officeart/2005/8/layout/orgChart1"/>
    <dgm:cxn modelId="{322EB0F7-432B-4792-B06D-C5850C932C7C}" type="presParOf" srcId="{86D71B05-1F39-4A6E-AF86-1A2B56FC3C39}" destId="{2E7A43A4-0636-4950-AE92-324A87E7F77E}" srcOrd="0" destOrd="0" presId="urn:microsoft.com/office/officeart/2005/8/layout/orgChart1"/>
    <dgm:cxn modelId="{47DEFC26-92B8-400A-961A-40041FE112C2}" type="presParOf" srcId="{86D71B05-1F39-4A6E-AF86-1A2B56FC3C39}" destId="{7FED68CE-DF7D-4AF1-9BED-536093486D1F}" srcOrd="1" destOrd="0" presId="urn:microsoft.com/office/officeart/2005/8/layout/orgChart1"/>
    <dgm:cxn modelId="{5B651684-C4A1-4594-9FAF-CCDF3E6F30F9}" type="presParOf" srcId="{7F1CA9EF-1D32-40EF-909B-4D1791BA6841}" destId="{98C7F05D-9C83-45C8-950C-5F5170D97F93}" srcOrd="1" destOrd="0" presId="urn:microsoft.com/office/officeart/2005/8/layout/orgChart1"/>
    <dgm:cxn modelId="{A412E3D0-D44D-445A-9BCC-457EE827969A}" type="presParOf" srcId="{7F1CA9EF-1D32-40EF-909B-4D1791BA6841}" destId="{174D2AC7-2D26-4DE5-B6EF-2004B4AFDEE4}" srcOrd="2" destOrd="0" presId="urn:microsoft.com/office/officeart/2005/8/layout/orgChart1"/>
    <dgm:cxn modelId="{FC62257D-A0EC-4642-89AE-4844CCA70CF4}" type="presParOf" srcId="{0B52BF3E-82CE-4930-A384-F796DC4FCDEA}" destId="{9C92468B-0BDD-499D-849D-D566305F42DA}" srcOrd="2" destOrd="0" presId="urn:microsoft.com/office/officeart/2005/8/layout/orgChart1"/>
    <dgm:cxn modelId="{53FCC702-04A4-4616-85B1-478AD9784E58}" type="presParOf" srcId="{0B52BF3E-82CE-4930-A384-F796DC4FCDEA}" destId="{7785FEC6-3C0E-44EE-A881-45AD857518D5}" srcOrd="3" destOrd="0" presId="urn:microsoft.com/office/officeart/2005/8/layout/orgChart1"/>
    <dgm:cxn modelId="{3C2A7B75-D206-45D5-BBA8-D793ABB5CB5F}" type="presParOf" srcId="{7785FEC6-3C0E-44EE-A881-45AD857518D5}" destId="{06AB166F-E119-4FE4-A91A-60CB0E254A8E}" srcOrd="0" destOrd="0" presId="urn:microsoft.com/office/officeart/2005/8/layout/orgChart1"/>
    <dgm:cxn modelId="{29BDD794-2B38-481A-B78D-C2C2AD363B2B}" type="presParOf" srcId="{06AB166F-E119-4FE4-A91A-60CB0E254A8E}" destId="{BB1DD760-5B38-42A2-A035-07422640028B}" srcOrd="0" destOrd="0" presId="urn:microsoft.com/office/officeart/2005/8/layout/orgChart1"/>
    <dgm:cxn modelId="{9B16CB74-D277-4BF5-9FB6-5148E9B09BB0}" type="presParOf" srcId="{06AB166F-E119-4FE4-A91A-60CB0E254A8E}" destId="{8B40F5A3-6BC2-43B8-964F-9E22561538D2}" srcOrd="1" destOrd="0" presId="urn:microsoft.com/office/officeart/2005/8/layout/orgChart1"/>
    <dgm:cxn modelId="{49862B85-53EA-4B31-A4F5-CDE7C7472A22}" type="presParOf" srcId="{7785FEC6-3C0E-44EE-A881-45AD857518D5}" destId="{4865E4F9-5C73-4203-A01B-986DD2880FB1}" srcOrd="1" destOrd="0" presId="urn:microsoft.com/office/officeart/2005/8/layout/orgChart1"/>
    <dgm:cxn modelId="{1FB3050B-6CDD-4D38-B650-33CC7B10074D}" type="presParOf" srcId="{7785FEC6-3C0E-44EE-A881-45AD857518D5}" destId="{98B2D363-5E31-4576-91D2-8544563D65BA}" srcOrd="2" destOrd="0" presId="urn:microsoft.com/office/officeart/2005/8/layout/orgChart1"/>
    <dgm:cxn modelId="{F60D2551-7F7B-49A1-9F48-B1F87A99B71B}" type="presParOf" srcId="{0B52BF3E-82CE-4930-A384-F796DC4FCDEA}" destId="{4941C222-933B-46E2-80FA-376642FC4B2D}" srcOrd="4" destOrd="0" presId="urn:microsoft.com/office/officeart/2005/8/layout/orgChart1"/>
    <dgm:cxn modelId="{7FE70A45-68C9-471D-BBF6-0DC920EC5514}" type="presParOf" srcId="{0B52BF3E-82CE-4930-A384-F796DC4FCDEA}" destId="{3855A7F5-F6C9-463E-8403-5FB23CC2AB23}" srcOrd="5" destOrd="0" presId="urn:microsoft.com/office/officeart/2005/8/layout/orgChart1"/>
    <dgm:cxn modelId="{14366037-C3BB-4C49-B537-1C85EF65CFFF}" type="presParOf" srcId="{3855A7F5-F6C9-463E-8403-5FB23CC2AB23}" destId="{0910B0D5-C450-45B0-A40E-2061E4D36CBA}" srcOrd="0" destOrd="0" presId="urn:microsoft.com/office/officeart/2005/8/layout/orgChart1"/>
    <dgm:cxn modelId="{ADFE9C0B-F887-4A23-8010-B2ECB5D20A92}" type="presParOf" srcId="{0910B0D5-C450-45B0-A40E-2061E4D36CBA}" destId="{57AC7DA9-1DE3-4BEF-A194-E4E78BDFB133}" srcOrd="0" destOrd="0" presId="urn:microsoft.com/office/officeart/2005/8/layout/orgChart1"/>
    <dgm:cxn modelId="{041EB0F3-4694-4DCC-92E5-D2BF5E6D987E}" type="presParOf" srcId="{0910B0D5-C450-45B0-A40E-2061E4D36CBA}" destId="{9868DE70-8694-4BDA-B49F-D7B3E40F373D}" srcOrd="1" destOrd="0" presId="urn:microsoft.com/office/officeart/2005/8/layout/orgChart1"/>
    <dgm:cxn modelId="{56E1E383-0206-4578-99B4-AADEF7D9ADBD}" type="presParOf" srcId="{3855A7F5-F6C9-463E-8403-5FB23CC2AB23}" destId="{F26319BC-2EBE-4AE3-83C8-35207B819655}" srcOrd="1" destOrd="0" presId="urn:microsoft.com/office/officeart/2005/8/layout/orgChart1"/>
    <dgm:cxn modelId="{10A61255-4EBE-4B51-9B82-1A7113B98A7C}" type="presParOf" srcId="{3855A7F5-F6C9-463E-8403-5FB23CC2AB23}" destId="{F5849C4F-0A2D-4ACB-A8F2-1A6ED82AF348}" srcOrd="2" destOrd="0" presId="urn:microsoft.com/office/officeart/2005/8/layout/orgChart1"/>
    <dgm:cxn modelId="{635404F8-C1FF-42EA-90BA-59075697DECC}" type="presParOf" srcId="{0B52BF3E-82CE-4930-A384-F796DC4FCDEA}" destId="{A02645BC-C19C-4FED-A1CC-7393AD62D408}" srcOrd="6" destOrd="0" presId="urn:microsoft.com/office/officeart/2005/8/layout/orgChart1"/>
    <dgm:cxn modelId="{ED9FD2ED-646C-4892-8159-2041E2729231}" type="presParOf" srcId="{0B52BF3E-82CE-4930-A384-F796DC4FCDEA}" destId="{01DA7101-6A37-4B80-B5D5-3FF4CF77ACDE}" srcOrd="7" destOrd="0" presId="urn:microsoft.com/office/officeart/2005/8/layout/orgChart1"/>
    <dgm:cxn modelId="{B8CC5221-4959-454E-AD1D-EE3FA2A77B96}" type="presParOf" srcId="{01DA7101-6A37-4B80-B5D5-3FF4CF77ACDE}" destId="{30F9FD26-5F37-4743-BBB8-C356FED345B1}" srcOrd="0" destOrd="0" presId="urn:microsoft.com/office/officeart/2005/8/layout/orgChart1"/>
    <dgm:cxn modelId="{E97D14CB-75F3-4A60-8713-2E51BC2A0641}" type="presParOf" srcId="{30F9FD26-5F37-4743-BBB8-C356FED345B1}" destId="{179CB2FB-23A4-482E-BEB7-30873827AF70}" srcOrd="0" destOrd="0" presId="urn:microsoft.com/office/officeart/2005/8/layout/orgChart1"/>
    <dgm:cxn modelId="{C0140C65-CF2D-41C9-A2B9-C585F5A2338F}" type="presParOf" srcId="{30F9FD26-5F37-4743-BBB8-C356FED345B1}" destId="{C0041A4A-F525-4D5D-9EF5-3CE6C4F8A21A}" srcOrd="1" destOrd="0" presId="urn:microsoft.com/office/officeart/2005/8/layout/orgChart1"/>
    <dgm:cxn modelId="{FBAD789F-3D3C-4A38-BCD5-BCFEA4C2B002}" type="presParOf" srcId="{01DA7101-6A37-4B80-B5D5-3FF4CF77ACDE}" destId="{0E07087F-1E54-479D-8A1A-9C6A4C3EA639}" srcOrd="1" destOrd="0" presId="urn:microsoft.com/office/officeart/2005/8/layout/orgChart1"/>
    <dgm:cxn modelId="{90697251-3BB8-484A-A44C-FF19CC4D42E3}" type="presParOf" srcId="{01DA7101-6A37-4B80-B5D5-3FF4CF77ACDE}" destId="{FFA150E9-876A-4879-851F-DD1CDF6F8C92}" srcOrd="2" destOrd="0" presId="urn:microsoft.com/office/officeart/2005/8/layout/orgChart1"/>
    <dgm:cxn modelId="{90790E6F-479F-4B2D-B3BA-B7B733866D73}" type="presParOf" srcId="{0B52BF3E-82CE-4930-A384-F796DC4FCDEA}" destId="{3E281407-C6C0-46F5-9BC2-B2FB76707BEA}" srcOrd="8" destOrd="0" presId="urn:microsoft.com/office/officeart/2005/8/layout/orgChart1"/>
    <dgm:cxn modelId="{C89DE26E-87C8-4C15-AA38-D0AAE3FB63A9}" type="presParOf" srcId="{0B52BF3E-82CE-4930-A384-F796DC4FCDEA}" destId="{752DEED4-EFB1-474E-ABC6-490A6436326A}" srcOrd="9" destOrd="0" presId="urn:microsoft.com/office/officeart/2005/8/layout/orgChart1"/>
    <dgm:cxn modelId="{E5AE9468-A0C2-4693-BB85-F9FF1447D83D}" type="presParOf" srcId="{752DEED4-EFB1-474E-ABC6-490A6436326A}" destId="{C8E099AB-9ABD-4256-B6D4-E29DD55EF721}" srcOrd="0" destOrd="0" presId="urn:microsoft.com/office/officeart/2005/8/layout/orgChart1"/>
    <dgm:cxn modelId="{02306BE0-E47F-4F2C-8588-35E68CF3342F}" type="presParOf" srcId="{C8E099AB-9ABD-4256-B6D4-E29DD55EF721}" destId="{801258AA-8A65-47EB-A7AA-5374E9C93348}" srcOrd="0" destOrd="0" presId="urn:microsoft.com/office/officeart/2005/8/layout/orgChart1"/>
    <dgm:cxn modelId="{0F607CE9-68F6-4C16-AAC5-9EBDF3508548}" type="presParOf" srcId="{C8E099AB-9ABD-4256-B6D4-E29DD55EF721}" destId="{18CF727A-54A6-4600-AE8B-AB6D233CFF76}" srcOrd="1" destOrd="0" presId="urn:microsoft.com/office/officeart/2005/8/layout/orgChart1"/>
    <dgm:cxn modelId="{AA3EC67A-B904-4E9A-887D-92E310FAE4A6}" type="presParOf" srcId="{752DEED4-EFB1-474E-ABC6-490A6436326A}" destId="{A72DE68D-E66C-4501-9CFE-382ECA35E8F4}" srcOrd="1" destOrd="0" presId="urn:microsoft.com/office/officeart/2005/8/layout/orgChart1"/>
    <dgm:cxn modelId="{AF8A341A-BC55-4B07-869E-05A68630DD02}" type="presParOf" srcId="{752DEED4-EFB1-474E-ABC6-490A6436326A}" destId="{4059CCDE-5297-4243-AE32-4F16FA7D8A29}" srcOrd="2" destOrd="0" presId="urn:microsoft.com/office/officeart/2005/8/layout/orgChart1"/>
    <dgm:cxn modelId="{91E70585-509C-4EA7-BE36-B213BFAD63D4}" type="presParOf" srcId="{4FC29D50-776E-4C4F-B3C2-6DF3F10914AF}" destId="{76498D4D-3A01-4E25-9009-8755CBC3B912}" srcOrd="2" destOrd="0" presId="urn:microsoft.com/office/officeart/2005/8/layout/orgChart1"/>
    <dgm:cxn modelId="{42EDA646-AD65-40D2-ABE6-E3613AB7B398}" type="presParOf" srcId="{46D3C75C-DDD6-4010-844E-B05FC56B0E78}" destId="{9698A018-D6C9-47C9-881E-620767FF17CA}" srcOrd="2" destOrd="0" presId="urn:microsoft.com/office/officeart/2005/8/layout/orgChart1"/>
    <dgm:cxn modelId="{E1DA0A11-BD97-4188-82ED-444AA4E67720}" type="presParOf" srcId="{46D3C75C-DDD6-4010-844E-B05FC56B0E78}" destId="{22A7408B-EF5E-413F-8F98-D24429F25A13}" srcOrd="3" destOrd="0" presId="urn:microsoft.com/office/officeart/2005/8/layout/orgChart1"/>
    <dgm:cxn modelId="{DFBBBD4D-DD6E-4C8D-A778-5CE8B273C409}" type="presParOf" srcId="{22A7408B-EF5E-413F-8F98-D24429F25A13}" destId="{14FC5410-92DD-4FE8-98B8-022B4BC2D03F}" srcOrd="0" destOrd="0" presId="urn:microsoft.com/office/officeart/2005/8/layout/orgChart1"/>
    <dgm:cxn modelId="{88A59CD4-D580-4363-BBB6-2B7A48631A11}" type="presParOf" srcId="{14FC5410-92DD-4FE8-98B8-022B4BC2D03F}" destId="{9DCCFDB0-F51E-4BFF-B4FD-C79F74E9AD51}" srcOrd="0" destOrd="0" presId="urn:microsoft.com/office/officeart/2005/8/layout/orgChart1"/>
    <dgm:cxn modelId="{B2A08027-9641-42A9-BB89-F71F97C6790C}" type="presParOf" srcId="{14FC5410-92DD-4FE8-98B8-022B4BC2D03F}" destId="{17673FD1-0E83-41C2-B010-F7B9D5332E60}" srcOrd="1" destOrd="0" presId="urn:microsoft.com/office/officeart/2005/8/layout/orgChart1"/>
    <dgm:cxn modelId="{C0990124-A036-4EFD-A4C0-EC7592E9B088}" type="presParOf" srcId="{22A7408B-EF5E-413F-8F98-D24429F25A13}" destId="{8C6EC7CA-8976-48C6-A732-05D494FDC662}" srcOrd="1" destOrd="0" presId="urn:microsoft.com/office/officeart/2005/8/layout/orgChart1"/>
    <dgm:cxn modelId="{2EC58BFE-2C45-4733-8EAA-60704DC313B3}" type="presParOf" srcId="{8C6EC7CA-8976-48C6-A732-05D494FDC662}" destId="{15A06A6F-2F79-4E66-BC16-AB03DEF00774}" srcOrd="0" destOrd="0" presId="urn:microsoft.com/office/officeart/2005/8/layout/orgChart1"/>
    <dgm:cxn modelId="{56B5DFD5-63AB-42D8-AE90-E5A57166F56C}" type="presParOf" srcId="{8C6EC7CA-8976-48C6-A732-05D494FDC662}" destId="{178D7B3E-CC1B-4B67-BF18-EFDEBC92D18B}" srcOrd="1" destOrd="0" presId="urn:microsoft.com/office/officeart/2005/8/layout/orgChart1"/>
    <dgm:cxn modelId="{11F70810-5395-42BC-B45A-10533AA40EDD}" type="presParOf" srcId="{178D7B3E-CC1B-4B67-BF18-EFDEBC92D18B}" destId="{7B129F50-5FA5-46EE-8E08-970493C51213}" srcOrd="0" destOrd="0" presId="urn:microsoft.com/office/officeart/2005/8/layout/orgChart1"/>
    <dgm:cxn modelId="{0E63B9F6-B7FC-4495-A1FA-82082985A8EF}" type="presParOf" srcId="{7B129F50-5FA5-46EE-8E08-970493C51213}" destId="{515EF9B5-9A5D-4E27-8E33-33BE58D3AC3C}" srcOrd="0" destOrd="0" presId="urn:microsoft.com/office/officeart/2005/8/layout/orgChart1"/>
    <dgm:cxn modelId="{45503BCB-BD86-4BB2-A2EF-5337096E0140}" type="presParOf" srcId="{7B129F50-5FA5-46EE-8E08-970493C51213}" destId="{24E0B4E0-FE6E-4302-818E-7CFB8567348D}" srcOrd="1" destOrd="0" presId="urn:microsoft.com/office/officeart/2005/8/layout/orgChart1"/>
    <dgm:cxn modelId="{C361D69C-FCAE-4670-83F6-69277776F5EF}" type="presParOf" srcId="{178D7B3E-CC1B-4B67-BF18-EFDEBC92D18B}" destId="{D681B6BA-4247-4669-B18A-25C16D3653A1}" srcOrd="1" destOrd="0" presId="urn:microsoft.com/office/officeart/2005/8/layout/orgChart1"/>
    <dgm:cxn modelId="{1D3F0154-5061-404D-B73B-B4D2110A31A9}" type="presParOf" srcId="{178D7B3E-CC1B-4B67-BF18-EFDEBC92D18B}" destId="{73CE80AF-7DDC-4044-A31F-BF6F1B54D81D}" srcOrd="2" destOrd="0" presId="urn:microsoft.com/office/officeart/2005/8/layout/orgChart1"/>
    <dgm:cxn modelId="{83F034EC-4154-4C62-B7AC-B850DC364EEE}" type="presParOf" srcId="{8C6EC7CA-8976-48C6-A732-05D494FDC662}" destId="{454AA41A-2F55-453B-A255-0B9DE9CF9B65}" srcOrd="2" destOrd="0" presId="urn:microsoft.com/office/officeart/2005/8/layout/orgChart1"/>
    <dgm:cxn modelId="{6CAB1C2B-1676-42DE-A2F6-F206E386F02C}" type="presParOf" srcId="{8C6EC7CA-8976-48C6-A732-05D494FDC662}" destId="{738D2B1E-ED67-4648-B67E-2C1437BAA38D}" srcOrd="3" destOrd="0" presId="urn:microsoft.com/office/officeart/2005/8/layout/orgChart1"/>
    <dgm:cxn modelId="{9D5C1FB8-F3B2-4F3D-BCEF-D6DCC34DFEDC}" type="presParOf" srcId="{738D2B1E-ED67-4648-B67E-2C1437BAA38D}" destId="{E257C955-F9D9-491F-B7EC-3341C34BDBCB}" srcOrd="0" destOrd="0" presId="urn:microsoft.com/office/officeart/2005/8/layout/orgChart1"/>
    <dgm:cxn modelId="{6FC4A532-55E1-4D4A-85A9-44F9117DFE62}" type="presParOf" srcId="{E257C955-F9D9-491F-B7EC-3341C34BDBCB}" destId="{B46747F5-4B95-4DD9-B475-61D4C7605622}" srcOrd="0" destOrd="0" presId="urn:microsoft.com/office/officeart/2005/8/layout/orgChart1"/>
    <dgm:cxn modelId="{3EE26EA4-597A-4FDF-BD37-D9DD15138D84}" type="presParOf" srcId="{E257C955-F9D9-491F-B7EC-3341C34BDBCB}" destId="{ECD9EE4D-E990-4C69-A040-5B50D08DA7E5}" srcOrd="1" destOrd="0" presId="urn:microsoft.com/office/officeart/2005/8/layout/orgChart1"/>
    <dgm:cxn modelId="{FF3434F6-87F8-4F35-9A3A-36C34D349342}" type="presParOf" srcId="{738D2B1E-ED67-4648-B67E-2C1437BAA38D}" destId="{E0E258E7-9597-4F00-8EE1-6F209133625F}" srcOrd="1" destOrd="0" presId="urn:microsoft.com/office/officeart/2005/8/layout/orgChart1"/>
    <dgm:cxn modelId="{81B7C271-ADFA-42E2-B255-DBAE8DF99248}" type="presParOf" srcId="{738D2B1E-ED67-4648-B67E-2C1437BAA38D}" destId="{AC8CD1C2-E17F-48A5-B269-EEDCA7D6B82F}" srcOrd="2" destOrd="0" presId="urn:microsoft.com/office/officeart/2005/8/layout/orgChart1"/>
    <dgm:cxn modelId="{04743AE7-2F74-4AF6-A397-8993F7061E10}" type="presParOf" srcId="{22A7408B-EF5E-413F-8F98-D24429F25A13}" destId="{258EEC0D-9C74-44F0-A2C8-2C1DAA264049}" srcOrd="2" destOrd="0" presId="urn:microsoft.com/office/officeart/2005/8/layout/orgChart1"/>
    <dgm:cxn modelId="{4788E396-8307-4A07-99E9-DC6AB0DAFA75}" type="presParOf" srcId="{46D3C75C-DDD6-4010-844E-B05FC56B0E78}" destId="{B6BA54B9-9965-4997-BEBB-836C3B43CFF6}" srcOrd="4" destOrd="0" presId="urn:microsoft.com/office/officeart/2005/8/layout/orgChart1"/>
    <dgm:cxn modelId="{2D734E45-6A9F-4737-A047-6784B3541571}" type="presParOf" srcId="{46D3C75C-DDD6-4010-844E-B05FC56B0E78}" destId="{8359E126-B3C6-4732-8AC4-2701241C771E}" srcOrd="5" destOrd="0" presId="urn:microsoft.com/office/officeart/2005/8/layout/orgChart1"/>
    <dgm:cxn modelId="{56AC40BD-DA15-4564-91BE-52C83FC0F3DC}" type="presParOf" srcId="{8359E126-B3C6-4732-8AC4-2701241C771E}" destId="{7F6418A2-20D5-4E1E-9C66-C0EFDDCE2CFA}" srcOrd="0" destOrd="0" presId="urn:microsoft.com/office/officeart/2005/8/layout/orgChart1"/>
    <dgm:cxn modelId="{9483C6C2-42E1-4383-A9A7-586C33C48A38}" type="presParOf" srcId="{7F6418A2-20D5-4E1E-9C66-C0EFDDCE2CFA}" destId="{AD160253-F72B-4678-A56C-75688846E36B}" srcOrd="0" destOrd="0" presId="urn:microsoft.com/office/officeart/2005/8/layout/orgChart1"/>
    <dgm:cxn modelId="{8BF86CAE-030D-4982-8025-F4F25E022BF6}" type="presParOf" srcId="{7F6418A2-20D5-4E1E-9C66-C0EFDDCE2CFA}" destId="{1DE17BC0-7698-4651-91B0-AD81A54A4069}" srcOrd="1" destOrd="0" presId="urn:microsoft.com/office/officeart/2005/8/layout/orgChart1"/>
    <dgm:cxn modelId="{21569149-C8AA-4004-9A0A-75E300B6F75F}" type="presParOf" srcId="{8359E126-B3C6-4732-8AC4-2701241C771E}" destId="{E31A354D-DD6F-4A02-9626-3A5D90A57651}" srcOrd="1" destOrd="0" presId="urn:microsoft.com/office/officeart/2005/8/layout/orgChart1"/>
    <dgm:cxn modelId="{DE4C3E1D-A4AB-4CCF-9975-195B348093F8}" type="presParOf" srcId="{E31A354D-DD6F-4A02-9626-3A5D90A57651}" destId="{E13DDE1A-8784-46B4-9ABB-9F60A0E9A63E}" srcOrd="0" destOrd="0" presId="urn:microsoft.com/office/officeart/2005/8/layout/orgChart1"/>
    <dgm:cxn modelId="{CF0D9180-34DC-4ADC-9054-80941C97971A}" type="presParOf" srcId="{E31A354D-DD6F-4A02-9626-3A5D90A57651}" destId="{080DDDBB-D5DA-4338-A2D8-46F8A85A0D6E}" srcOrd="1" destOrd="0" presId="urn:microsoft.com/office/officeart/2005/8/layout/orgChart1"/>
    <dgm:cxn modelId="{B9ED9620-8108-486A-8CF0-869404BB3959}" type="presParOf" srcId="{080DDDBB-D5DA-4338-A2D8-46F8A85A0D6E}" destId="{F50B2755-5B80-4B6F-B22A-D667EBB709D5}" srcOrd="0" destOrd="0" presId="urn:microsoft.com/office/officeart/2005/8/layout/orgChart1"/>
    <dgm:cxn modelId="{2764D9BD-E1D9-4D67-9995-012DAC2E267D}" type="presParOf" srcId="{F50B2755-5B80-4B6F-B22A-D667EBB709D5}" destId="{8BFF95E6-F581-4A73-94CB-B5C46357AD08}" srcOrd="0" destOrd="0" presId="urn:microsoft.com/office/officeart/2005/8/layout/orgChart1"/>
    <dgm:cxn modelId="{FCD089F7-B1BE-46F0-87DE-4AD5F8C8D386}" type="presParOf" srcId="{F50B2755-5B80-4B6F-B22A-D667EBB709D5}" destId="{102802C3-870E-4899-BC30-95E11177BC70}" srcOrd="1" destOrd="0" presId="urn:microsoft.com/office/officeart/2005/8/layout/orgChart1"/>
    <dgm:cxn modelId="{86138DF9-0C79-43D5-BE58-74E8B7558967}" type="presParOf" srcId="{080DDDBB-D5DA-4338-A2D8-46F8A85A0D6E}" destId="{97F5E7CE-AC90-4E79-B1E3-88EFF38684A6}" srcOrd="1" destOrd="0" presId="urn:microsoft.com/office/officeart/2005/8/layout/orgChart1"/>
    <dgm:cxn modelId="{5429DF9F-2553-49E4-911D-83233DE82AE8}" type="presParOf" srcId="{080DDDBB-D5DA-4338-A2D8-46F8A85A0D6E}" destId="{22687F3E-59CD-4ED2-B5EF-95E5ACC6CBFA}" srcOrd="2" destOrd="0" presId="urn:microsoft.com/office/officeart/2005/8/layout/orgChart1"/>
    <dgm:cxn modelId="{803E142E-5C0A-4812-A354-72B8823C0FAB}" type="presParOf" srcId="{E31A354D-DD6F-4A02-9626-3A5D90A57651}" destId="{B4B504A8-B75D-4F53-A949-717F592D46DE}" srcOrd="2" destOrd="0" presId="urn:microsoft.com/office/officeart/2005/8/layout/orgChart1"/>
    <dgm:cxn modelId="{9255074A-982D-48C4-8968-DA8032D2B3A6}" type="presParOf" srcId="{E31A354D-DD6F-4A02-9626-3A5D90A57651}" destId="{FDF374B9-956D-4348-9B10-CA4BD236E69D}" srcOrd="3" destOrd="0" presId="urn:microsoft.com/office/officeart/2005/8/layout/orgChart1"/>
    <dgm:cxn modelId="{716D9A0E-4650-48A1-B2B7-15CAB074E62B}" type="presParOf" srcId="{FDF374B9-956D-4348-9B10-CA4BD236E69D}" destId="{9AB9C062-AF42-46E9-AC8F-82676578A713}" srcOrd="0" destOrd="0" presId="urn:microsoft.com/office/officeart/2005/8/layout/orgChart1"/>
    <dgm:cxn modelId="{31973EA4-CA44-4531-8813-63244C49AFCC}" type="presParOf" srcId="{9AB9C062-AF42-46E9-AC8F-82676578A713}" destId="{FA7E4754-37D5-49B8-8245-45D811B1D85F}" srcOrd="0" destOrd="0" presId="urn:microsoft.com/office/officeart/2005/8/layout/orgChart1"/>
    <dgm:cxn modelId="{03CEC1A1-E3C4-4D07-8CA4-66F6A9A13564}" type="presParOf" srcId="{9AB9C062-AF42-46E9-AC8F-82676578A713}" destId="{77C417DB-2AB7-46A3-8493-ACBED8D9736D}" srcOrd="1" destOrd="0" presId="urn:microsoft.com/office/officeart/2005/8/layout/orgChart1"/>
    <dgm:cxn modelId="{7CEC3F29-BCB8-4762-866D-F3BCDAB67706}" type="presParOf" srcId="{FDF374B9-956D-4348-9B10-CA4BD236E69D}" destId="{661B4F9E-FE88-44BC-AAF0-CDDA6988D469}" srcOrd="1" destOrd="0" presId="urn:microsoft.com/office/officeart/2005/8/layout/orgChart1"/>
    <dgm:cxn modelId="{3DC0C495-C1E6-4A38-A8D0-9B8BC401B498}" type="presParOf" srcId="{FDF374B9-956D-4348-9B10-CA4BD236E69D}" destId="{C823CD2E-EAF3-4031-9B12-C7F761270B05}" srcOrd="2" destOrd="0" presId="urn:microsoft.com/office/officeart/2005/8/layout/orgChart1"/>
    <dgm:cxn modelId="{391911B0-5B93-4179-8F56-1D5D0A50595B}" type="presParOf" srcId="{E31A354D-DD6F-4A02-9626-3A5D90A57651}" destId="{0CA23C62-BCC0-45B6-B4D0-E6220320D014}" srcOrd="4" destOrd="0" presId="urn:microsoft.com/office/officeart/2005/8/layout/orgChart1"/>
    <dgm:cxn modelId="{59F4FDE1-F5FE-4A35-980F-E95EBD84BFA8}" type="presParOf" srcId="{E31A354D-DD6F-4A02-9626-3A5D90A57651}" destId="{15626776-E0CA-4276-A57F-41D28E695B58}" srcOrd="5" destOrd="0" presId="urn:microsoft.com/office/officeart/2005/8/layout/orgChart1"/>
    <dgm:cxn modelId="{BDD06BD0-F937-4C87-8C26-4D149AA18C4B}" type="presParOf" srcId="{15626776-E0CA-4276-A57F-41D28E695B58}" destId="{296B28DC-0C48-49BF-9CB1-923AD636C573}" srcOrd="0" destOrd="0" presId="urn:microsoft.com/office/officeart/2005/8/layout/orgChart1"/>
    <dgm:cxn modelId="{FD12B2C4-7231-4F98-8797-47CFB93D6A21}" type="presParOf" srcId="{296B28DC-0C48-49BF-9CB1-923AD636C573}" destId="{457FBB3F-819E-46B8-A6CE-DC1C5608B7C5}" srcOrd="0" destOrd="0" presId="urn:microsoft.com/office/officeart/2005/8/layout/orgChart1"/>
    <dgm:cxn modelId="{72B17AB8-F4A6-43DF-A4D2-936555C52B98}" type="presParOf" srcId="{296B28DC-0C48-49BF-9CB1-923AD636C573}" destId="{E05D3B18-8609-4F2C-A1FD-334970213F41}" srcOrd="1" destOrd="0" presId="urn:microsoft.com/office/officeart/2005/8/layout/orgChart1"/>
    <dgm:cxn modelId="{AEDA11F4-A621-4B71-9AAF-03B1DF243AA0}" type="presParOf" srcId="{15626776-E0CA-4276-A57F-41D28E695B58}" destId="{1BFB6DA3-F1CC-40AC-9A5C-B3FE8045E4C2}" srcOrd="1" destOrd="0" presId="urn:microsoft.com/office/officeart/2005/8/layout/orgChart1"/>
    <dgm:cxn modelId="{563262F8-3C46-4D8C-B89F-A4ADB7833090}" type="presParOf" srcId="{15626776-E0CA-4276-A57F-41D28E695B58}" destId="{7B459B91-D1DE-455B-A583-9D2BE343AEFF}" srcOrd="2" destOrd="0" presId="urn:microsoft.com/office/officeart/2005/8/layout/orgChart1"/>
    <dgm:cxn modelId="{FE68280B-94DF-44CD-A1D0-3ABB107AC96F}" type="presParOf" srcId="{E31A354D-DD6F-4A02-9626-3A5D90A57651}" destId="{74CAD8C0-A5D4-4934-92CB-080716D4DBCA}" srcOrd="6" destOrd="0" presId="urn:microsoft.com/office/officeart/2005/8/layout/orgChart1"/>
    <dgm:cxn modelId="{CE66E65A-B0FA-4A04-A1AD-0CC372BA2B99}" type="presParOf" srcId="{E31A354D-DD6F-4A02-9626-3A5D90A57651}" destId="{39DD6029-DACE-4E27-8AA8-5DDD96AA2FE5}" srcOrd="7" destOrd="0" presId="urn:microsoft.com/office/officeart/2005/8/layout/orgChart1"/>
    <dgm:cxn modelId="{E077961D-B62E-4EEF-B8EE-4AF1A8E30862}" type="presParOf" srcId="{39DD6029-DACE-4E27-8AA8-5DDD96AA2FE5}" destId="{2A588B40-B492-40DE-AE5D-89B1003B991A}" srcOrd="0" destOrd="0" presId="urn:microsoft.com/office/officeart/2005/8/layout/orgChart1"/>
    <dgm:cxn modelId="{F1584AD0-4C7A-4C22-ABFF-ADF8B2C759A1}" type="presParOf" srcId="{2A588B40-B492-40DE-AE5D-89B1003B991A}" destId="{31C0A5F1-1882-4E37-90C8-5B8587EDAC15}" srcOrd="0" destOrd="0" presId="urn:microsoft.com/office/officeart/2005/8/layout/orgChart1"/>
    <dgm:cxn modelId="{64160EE4-C6AF-4A3A-9493-B4A8DF7ACF09}" type="presParOf" srcId="{2A588B40-B492-40DE-AE5D-89B1003B991A}" destId="{376FEEA9-1AFA-45B5-A58B-51AEBBC802B7}" srcOrd="1" destOrd="0" presId="urn:microsoft.com/office/officeart/2005/8/layout/orgChart1"/>
    <dgm:cxn modelId="{5EC89AFD-E211-4363-A801-6EC7547F27F9}" type="presParOf" srcId="{39DD6029-DACE-4E27-8AA8-5DDD96AA2FE5}" destId="{3B711029-1D54-4E65-A6EA-5ED7B458E3B7}" srcOrd="1" destOrd="0" presId="urn:microsoft.com/office/officeart/2005/8/layout/orgChart1"/>
    <dgm:cxn modelId="{F33FE248-5F90-4507-8269-6F44308F0C1B}" type="presParOf" srcId="{39DD6029-DACE-4E27-8AA8-5DDD96AA2FE5}" destId="{7D7A8913-59BC-45F1-86D7-C36ECA30156F}" srcOrd="2" destOrd="0" presId="urn:microsoft.com/office/officeart/2005/8/layout/orgChart1"/>
    <dgm:cxn modelId="{E173FAB0-B85D-41AF-9CF7-B2CC48C32A1D}" type="presParOf" srcId="{8359E126-B3C6-4732-8AC4-2701241C771E}" destId="{05D3B4EA-CC59-4CCD-B662-0D6CFAA14638}" srcOrd="2" destOrd="0" presId="urn:microsoft.com/office/officeart/2005/8/layout/orgChart1"/>
    <dgm:cxn modelId="{BC8A2BC9-31CA-4EFA-8E88-53F463CEFDBB}" type="presParOf" srcId="{C2AB896D-9E7F-4ACA-9A82-00F912764B4F}" destId="{9CB49D00-D066-4BFF-A23A-6436BCD69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572A4F-BAAF-4C3A-ADCF-0B6665F7017C}" type="doc">
      <dgm:prSet loTypeId="urn:microsoft.com/office/officeart/2005/8/layout/hierarchy2" loCatId="hierarchy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2543C30-7E96-4C41-811C-048AC103ABA3}">
      <dgm:prSet phldrT="[Text]"/>
      <dgm:spPr/>
      <dgm:t>
        <a:bodyPr/>
        <a:lstStyle/>
        <a:p>
          <a:r>
            <a:rPr lang="es-EC" dirty="0" smtClean="0"/>
            <a:t>Estilos del liderazgo</a:t>
          </a:r>
          <a:endParaRPr lang="es-EC" dirty="0"/>
        </a:p>
      </dgm:t>
    </dgm:pt>
    <dgm:pt modelId="{584847E2-C4F4-4ED3-8786-87BAD9547147}" type="parTrans" cxnId="{39039A4A-A5F9-43A2-B275-A0F3527EFA18}">
      <dgm:prSet/>
      <dgm:spPr/>
      <dgm:t>
        <a:bodyPr/>
        <a:lstStyle/>
        <a:p>
          <a:endParaRPr lang="es-EC"/>
        </a:p>
      </dgm:t>
    </dgm:pt>
    <dgm:pt modelId="{2C73E63C-3FD2-4A6F-9CCF-7B6EE5DED235}" type="sibTrans" cxnId="{39039A4A-A5F9-43A2-B275-A0F3527EFA18}">
      <dgm:prSet/>
      <dgm:spPr/>
      <dgm:t>
        <a:bodyPr/>
        <a:lstStyle/>
        <a:p>
          <a:endParaRPr lang="es-EC"/>
        </a:p>
      </dgm:t>
    </dgm:pt>
    <dgm:pt modelId="{A5D9728A-F7B2-421E-B11C-4C9E60F0BEC2}">
      <dgm:prSet phldrT="[Text]"/>
      <dgm:spPr/>
      <dgm:t>
        <a:bodyPr/>
        <a:lstStyle/>
        <a:p>
          <a:r>
            <a:rPr lang="es-EC" dirty="0" smtClean="0"/>
            <a:t>Coercitivo</a:t>
          </a:r>
          <a:endParaRPr lang="es-EC" dirty="0"/>
        </a:p>
      </dgm:t>
    </dgm:pt>
    <dgm:pt modelId="{4E0D7B74-CBBD-478D-BF7E-EDE540A4F642}" type="parTrans" cxnId="{55E3A5ED-23E0-4596-8067-46E77798F9A8}">
      <dgm:prSet/>
      <dgm:spPr/>
      <dgm:t>
        <a:bodyPr/>
        <a:lstStyle/>
        <a:p>
          <a:endParaRPr lang="es-EC"/>
        </a:p>
      </dgm:t>
    </dgm:pt>
    <dgm:pt modelId="{DFC93790-4239-4A8B-89C1-CEA84987870C}" type="sibTrans" cxnId="{55E3A5ED-23E0-4596-8067-46E77798F9A8}">
      <dgm:prSet/>
      <dgm:spPr/>
      <dgm:t>
        <a:bodyPr/>
        <a:lstStyle/>
        <a:p>
          <a:endParaRPr lang="es-EC"/>
        </a:p>
      </dgm:t>
    </dgm:pt>
    <dgm:pt modelId="{4FC97ADE-F3B3-4FD6-8DDF-5FFAF54B2D36}">
      <dgm:prSet phldrT="[Text]"/>
      <dgm:spPr/>
      <dgm:t>
        <a:bodyPr/>
        <a:lstStyle/>
        <a:p>
          <a:r>
            <a:rPr lang="es-EC" dirty="0" smtClean="0"/>
            <a:t>Orientativo</a:t>
          </a:r>
          <a:endParaRPr lang="es-EC" dirty="0"/>
        </a:p>
      </dgm:t>
    </dgm:pt>
    <dgm:pt modelId="{DEF9B853-7791-4A32-A556-2149A3874E5A}" type="parTrans" cxnId="{86A9445E-39C2-4B5B-AF53-E68C775ED6AD}">
      <dgm:prSet/>
      <dgm:spPr/>
      <dgm:t>
        <a:bodyPr/>
        <a:lstStyle/>
        <a:p>
          <a:endParaRPr lang="es-EC"/>
        </a:p>
      </dgm:t>
    </dgm:pt>
    <dgm:pt modelId="{CA8608AC-0078-4DC4-B285-CA7AA9A1B26B}" type="sibTrans" cxnId="{86A9445E-39C2-4B5B-AF53-E68C775ED6AD}">
      <dgm:prSet/>
      <dgm:spPr/>
      <dgm:t>
        <a:bodyPr/>
        <a:lstStyle/>
        <a:p>
          <a:endParaRPr lang="es-EC"/>
        </a:p>
      </dgm:t>
    </dgm:pt>
    <dgm:pt modelId="{3DBC13B5-F443-4212-B531-B0B410FEAC05}">
      <dgm:prSet phldrT="[Text]"/>
      <dgm:spPr/>
      <dgm:t>
        <a:bodyPr/>
        <a:lstStyle/>
        <a:p>
          <a:r>
            <a:rPr lang="es-EC" dirty="0" err="1" smtClean="0"/>
            <a:t>Afiliativo</a:t>
          </a:r>
          <a:endParaRPr lang="es-EC" dirty="0"/>
        </a:p>
      </dgm:t>
    </dgm:pt>
    <dgm:pt modelId="{E1E7B280-3616-4FC0-B437-E9D5548BF48A}" type="parTrans" cxnId="{87BBDB37-2A03-4B6B-936F-6CD3D17CCEA1}">
      <dgm:prSet/>
      <dgm:spPr/>
      <dgm:t>
        <a:bodyPr/>
        <a:lstStyle/>
        <a:p>
          <a:endParaRPr lang="es-EC"/>
        </a:p>
      </dgm:t>
    </dgm:pt>
    <dgm:pt modelId="{66DED118-2481-45EF-8E26-A20AB49D2AAD}" type="sibTrans" cxnId="{87BBDB37-2A03-4B6B-936F-6CD3D17CCEA1}">
      <dgm:prSet/>
      <dgm:spPr/>
      <dgm:t>
        <a:bodyPr/>
        <a:lstStyle/>
        <a:p>
          <a:endParaRPr lang="es-EC"/>
        </a:p>
      </dgm:t>
    </dgm:pt>
    <dgm:pt modelId="{1C786775-0A47-4D7F-9261-814FDFEED449}">
      <dgm:prSet phldrT="[Text]"/>
      <dgm:spPr/>
      <dgm:t>
        <a:bodyPr/>
        <a:lstStyle/>
        <a:p>
          <a:r>
            <a:rPr lang="es-EC" dirty="0" smtClean="0"/>
            <a:t>Participativo</a:t>
          </a:r>
          <a:endParaRPr lang="es-EC" dirty="0"/>
        </a:p>
      </dgm:t>
    </dgm:pt>
    <dgm:pt modelId="{F3F4B590-42CD-4CC1-AAD3-E7D1D322FA30}" type="parTrans" cxnId="{51E0CBC5-D2DC-44DA-8616-A139A1BA794C}">
      <dgm:prSet/>
      <dgm:spPr/>
      <dgm:t>
        <a:bodyPr/>
        <a:lstStyle/>
        <a:p>
          <a:endParaRPr lang="es-EC"/>
        </a:p>
      </dgm:t>
    </dgm:pt>
    <dgm:pt modelId="{96836915-B5C3-41D6-B4ED-0CB9AC2290C3}" type="sibTrans" cxnId="{51E0CBC5-D2DC-44DA-8616-A139A1BA794C}">
      <dgm:prSet/>
      <dgm:spPr/>
      <dgm:t>
        <a:bodyPr/>
        <a:lstStyle/>
        <a:p>
          <a:endParaRPr lang="es-EC"/>
        </a:p>
      </dgm:t>
    </dgm:pt>
    <dgm:pt modelId="{650D1C39-9376-43B6-89C1-8DCAF5517DDB}">
      <dgm:prSet phldrT="[Text]"/>
      <dgm:spPr/>
      <dgm:t>
        <a:bodyPr/>
        <a:lstStyle/>
        <a:p>
          <a:r>
            <a:rPr lang="es-EC" dirty="0" smtClean="0"/>
            <a:t>Imitativo</a:t>
          </a:r>
          <a:endParaRPr lang="es-EC" dirty="0"/>
        </a:p>
      </dgm:t>
    </dgm:pt>
    <dgm:pt modelId="{01021436-FFEA-4327-BA36-16CDA2678963}" type="parTrans" cxnId="{4132B6E3-1408-4C8F-A893-B7CBD79617F9}">
      <dgm:prSet/>
      <dgm:spPr/>
      <dgm:t>
        <a:bodyPr/>
        <a:lstStyle/>
        <a:p>
          <a:endParaRPr lang="es-EC"/>
        </a:p>
      </dgm:t>
    </dgm:pt>
    <dgm:pt modelId="{3708B155-4625-4B9D-B117-B48F9CA06702}" type="sibTrans" cxnId="{4132B6E3-1408-4C8F-A893-B7CBD79617F9}">
      <dgm:prSet/>
      <dgm:spPr/>
      <dgm:t>
        <a:bodyPr/>
        <a:lstStyle/>
        <a:p>
          <a:endParaRPr lang="es-EC"/>
        </a:p>
      </dgm:t>
    </dgm:pt>
    <dgm:pt modelId="{87BD1384-555A-40EA-9AE4-DF091736D352}" type="pres">
      <dgm:prSet presAssocID="{0E572A4F-BAAF-4C3A-ADCF-0B6665F701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0EB0C0-E4C4-4BD6-93BA-F5C90F0ADECF}" type="pres">
      <dgm:prSet presAssocID="{B2543C30-7E96-4C41-811C-048AC103ABA3}" presName="root1" presStyleCnt="0"/>
      <dgm:spPr/>
      <dgm:t>
        <a:bodyPr/>
        <a:lstStyle/>
        <a:p>
          <a:endParaRPr lang="es-EC"/>
        </a:p>
      </dgm:t>
    </dgm:pt>
    <dgm:pt modelId="{2966E718-55C7-428A-9540-ACA7E4B735A1}" type="pres">
      <dgm:prSet presAssocID="{B2543C30-7E96-4C41-811C-048AC103ABA3}" presName="LevelOneTextNode" presStyleLbl="node0" presStyleIdx="0" presStyleCnt="1" custLinFactNeighborX="-58502" custLinFactNeighborY="-136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C473F4-AD27-40E9-81B2-D568D145C6FC}" type="pres">
      <dgm:prSet presAssocID="{B2543C30-7E96-4C41-811C-048AC103ABA3}" presName="level2hierChild" presStyleCnt="0"/>
      <dgm:spPr/>
      <dgm:t>
        <a:bodyPr/>
        <a:lstStyle/>
        <a:p>
          <a:endParaRPr lang="es-EC"/>
        </a:p>
      </dgm:t>
    </dgm:pt>
    <dgm:pt modelId="{9381CAB7-B401-4CEC-8BC8-63639A86C85A}" type="pres">
      <dgm:prSet presAssocID="{4E0D7B74-CBBD-478D-BF7E-EDE540A4F642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A56B3CD9-D429-4A5B-B3C7-D552086415E6}" type="pres">
      <dgm:prSet presAssocID="{4E0D7B74-CBBD-478D-BF7E-EDE540A4F642}" presName="connTx" presStyleLbl="parChTrans1D2" presStyleIdx="0" presStyleCnt="5"/>
      <dgm:spPr/>
      <dgm:t>
        <a:bodyPr/>
        <a:lstStyle/>
        <a:p>
          <a:endParaRPr lang="es-EC"/>
        </a:p>
      </dgm:t>
    </dgm:pt>
    <dgm:pt modelId="{DF65E43D-4625-46D7-88E7-EB6CEA2EE5EE}" type="pres">
      <dgm:prSet presAssocID="{A5D9728A-F7B2-421E-B11C-4C9E60F0BEC2}" presName="root2" presStyleCnt="0"/>
      <dgm:spPr/>
      <dgm:t>
        <a:bodyPr/>
        <a:lstStyle/>
        <a:p>
          <a:endParaRPr lang="es-EC"/>
        </a:p>
      </dgm:t>
    </dgm:pt>
    <dgm:pt modelId="{261C972C-D066-4E22-B809-CD4FAA2032C8}" type="pres">
      <dgm:prSet presAssocID="{A5D9728A-F7B2-421E-B11C-4C9E60F0BEC2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A69F8C-A810-46B8-846C-1B066ACFF413}" type="pres">
      <dgm:prSet presAssocID="{A5D9728A-F7B2-421E-B11C-4C9E60F0BEC2}" presName="level3hierChild" presStyleCnt="0"/>
      <dgm:spPr/>
      <dgm:t>
        <a:bodyPr/>
        <a:lstStyle/>
        <a:p>
          <a:endParaRPr lang="es-EC"/>
        </a:p>
      </dgm:t>
    </dgm:pt>
    <dgm:pt modelId="{3F4B6450-632C-4610-83F8-6A7A8A32A332}" type="pres">
      <dgm:prSet presAssocID="{DEF9B853-7791-4A32-A556-2149A3874E5A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A65A8427-0A46-4D22-A3C6-5335DE372011}" type="pres">
      <dgm:prSet presAssocID="{DEF9B853-7791-4A32-A556-2149A3874E5A}" presName="connTx" presStyleLbl="parChTrans1D2" presStyleIdx="1" presStyleCnt="5"/>
      <dgm:spPr/>
      <dgm:t>
        <a:bodyPr/>
        <a:lstStyle/>
        <a:p>
          <a:endParaRPr lang="es-EC"/>
        </a:p>
      </dgm:t>
    </dgm:pt>
    <dgm:pt modelId="{D03B6920-55AC-4D63-86B6-5B5D019089FB}" type="pres">
      <dgm:prSet presAssocID="{4FC97ADE-F3B3-4FD6-8DDF-5FFAF54B2D36}" presName="root2" presStyleCnt="0"/>
      <dgm:spPr/>
      <dgm:t>
        <a:bodyPr/>
        <a:lstStyle/>
        <a:p>
          <a:endParaRPr lang="es-EC"/>
        </a:p>
      </dgm:t>
    </dgm:pt>
    <dgm:pt modelId="{83AFE0BF-60B4-4103-9910-E98DB586F799}" type="pres">
      <dgm:prSet presAssocID="{4FC97ADE-F3B3-4FD6-8DDF-5FFAF54B2D36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4CCCB7-D37A-486C-BBDC-EBCEE4982B33}" type="pres">
      <dgm:prSet presAssocID="{4FC97ADE-F3B3-4FD6-8DDF-5FFAF54B2D36}" presName="level3hierChild" presStyleCnt="0"/>
      <dgm:spPr/>
      <dgm:t>
        <a:bodyPr/>
        <a:lstStyle/>
        <a:p>
          <a:endParaRPr lang="es-EC"/>
        </a:p>
      </dgm:t>
    </dgm:pt>
    <dgm:pt modelId="{5557935B-9756-47AF-B16D-2AA55929F7C2}" type="pres">
      <dgm:prSet presAssocID="{E1E7B280-3616-4FC0-B437-E9D5548BF48A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C979730C-ECD5-4975-82A8-E6F39294D3D7}" type="pres">
      <dgm:prSet presAssocID="{E1E7B280-3616-4FC0-B437-E9D5548BF48A}" presName="connTx" presStyleLbl="parChTrans1D2" presStyleIdx="2" presStyleCnt="5"/>
      <dgm:spPr/>
      <dgm:t>
        <a:bodyPr/>
        <a:lstStyle/>
        <a:p>
          <a:endParaRPr lang="es-EC"/>
        </a:p>
      </dgm:t>
    </dgm:pt>
    <dgm:pt modelId="{72E1F3AC-A51A-44CA-9B66-57D16D510752}" type="pres">
      <dgm:prSet presAssocID="{3DBC13B5-F443-4212-B531-B0B410FEAC05}" presName="root2" presStyleCnt="0"/>
      <dgm:spPr/>
      <dgm:t>
        <a:bodyPr/>
        <a:lstStyle/>
        <a:p>
          <a:endParaRPr lang="es-EC"/>
        </a:p>
      </dgm:t>
    </dgm:pt>
    <dgm:pt modelId="{E479355B-B2AD-471C-A08D-F86BED41A5D3}" type="pres">
      <dgm:prSet presAssocID="{3DBC13B5-F443-4212-B531-B0B410FEAC0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9803CEE-22A6-4C94-9B1A-3766E9959883}" type="pres">
      <dgm:prSet presAssocID="{3DBC13B5-F443-4212-B531-B0B410FEAC05}" presName="level3hierChild" presStyleCnt="0"/>
      <dgm:spPr/>
      <dgm:t>
        <a:bodyPr/>
        <a:lstStyle/>
        <a:p>
          <a:endParaRPr lang="es-EC"/>
        </a:p>
      </dgm:t>
    </dgm:pt>
    <dgm:pt modelId="{CDD2D10C-6A1E-4652-A2EF-EB38894B618E}" type="pres">
      <dgm:prSet presAssocID="{F3F4B590-42CD-4CC1-AAD3-E7D1D322FA30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61C01197-ECFE-43B5-9AA6-49980722FF60}" type="pres">
      <dgm:prSet presAssocID="{F3F4B590-42CD-4CC1-AAD3-E7D1D322FA30}" presName="connTx" presStyleLbl="parChTrans1D2" presStyleIdx="3" presStyleCnt="5"/>
      <dgm:spPr/>
      <dgm:t>
        <a:bodyPr/>
        <a:lstStyle/>
        <a:p>
          <a:endParaRPr lang="es-EC"/>
        </a:p>
      </dgm:t>
    </dgm:pt>
    <dgm:pt modelId="{9A3B000D-707D-46C3-B2BD-AE91D7E0BF59}" type="pres">
      <dgm:prSet presAssocID="{1C786775-0A47-4D7F-9261-814FDFEED449}" presName="root2" presStyleCnt="0"/>
      <dgm:spPr/>
      <dgm:t>
        <a:bodyPr/>
        <a:lstStyle/>
        <a:p>
          <a:endParaRPr lang="es-EC"/>
        </a:p>
      </dgm:t>
    </dgm:pt>
    <dgm:pt modelId="{8D29BA4F-E178-4F78-A689-1AEE2D40F473}" type="pres">
      <dgm:prSet presAssocID="{1C786775-0A47-4D7F-9261-814FDFEED44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6C35B36-B8EF-4911-87EA-7A8D15A5CDD2}" type="pres">
      <dgm:prSet presAssocID="{1C786775-0A47-4D7F-9261-814FDFEED449}" presName="level3hierChild" presStyleCnt="0"/>
      <dgm:spPr/>
      <dgm:t>
        <a:bodyPr/>
        <a:lstStyle/>
        <a:p>
          <a:endParaRPr lang="es-EC"/>
        </a:p>
      </dgm:t>
    </dgm:pt>
    <dgm:pt modelId="{034743E4-F9E9-4E89-9E6A-5442E2D402E6}" type="pres">
      <dgm:prSet presAssocID="{01021436-FFEA-4327-BA36-16CDA2678963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8EABE0F8-B50C-4FE0-8718-32720701BF60}" type="pres">
      <dgm:prSet presAssocID="{01021436-FFEA-4327-BA36-16CDA2678963}" presName="connTx" presStyleLbl="parChTrans1D2" presStyleIdx="4" presStyleCnt="5"/>
      <dgm:spPr/>
      <dgm:t>
        <a:bodyPr/>
        <a:lstStyle/>
        <a:p>
          <a:endParaRPr lang="es-EC"/>
        </a:p>
      </dgm:t>
    </dgm:pt>
    <dgm:pt modelId="{2C13007E-F89D-4FB4-8BB1-166724F77705}" type="pres">
      <dgm:prSet presAssocID="{650D1C39-9376-43B6-89C1-8DCAF5517DDB}" presName="root2" presStyleCnt="0"/>
      <dgm:spPr/>
      <dgm:t>
        <a:bodyPr/>
        <a:lstStyle/>
        <a:p>
          <a:endParaRPr lang="es-EC"/>
        </a:p>
      </dgm:t>
    </dgm:pt>
    <dgm:pt modelId="{B388E6EB-AB91-4641-811B-A26AEB0988B6}" type="pres">
      <dgm:prSet presAssocID="{650D1C39-9376-43B6-89C1-8DCAF5517DDB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566FA2B-5087-4A1D-9B4A-DC85A4F9CFC6}" type="pres">
      <dgm:prSet presAssocID="{650D1C39-9376-43B6-89C1-8DCAF5517DDB}" presName="level3hierChild" presStyleCnt="0"/>
      <dgm:spPr/>
      <dgm:t>
        <a:bodyPr/>
        <a:lstStyle/>
        <a:p>
          <a:endParaRPr lang="es-EC"/>
        </a:p>
      </dgm:t>
    </dgm:pt>
  </dgm:ptLst>
  <dgm:cxnLst>
    <dgm:cxn modelId="{39039A4A-A5F9-43A2-B275-A0F3527EFA18}" srcId="{0E572A4F-BAAF-4C3A-ADCF-0B6665F7017C}" destId="{B2543C30-7E96-4C41-811C-048AC103ABA3}" srcOrd="0" destOrd="0" parTransId="{584847E2-C4F4-4ED3-8786-87BAD9547147}" sibTransId="{2C73E63C-3FD2-4A6F-9CCF-7B6EE5DED235}"/>
    <dgm:cxn modelId="{B484DF1A-4E2B-44E8-A965-A0A8846360D6}" type="presOf" srcId="{DEF9B853-7791-4A32-A556-2149A3874E5A}" destId="{3F4B6450-632C-4610-83F8-6A7A8A32A332}" srcOrd="0" destOrd="0" presId="urn:microsoft.com/office/officeart/2005/8/layout/hierarchy2"/>
    <dgm:cxn modelId="{410F8272-C999-43AD-A130-E9B478C110FE}" type="presOf" srcId="{650D1C39-9376-43B6-89C1-8DCAF5517DDB}" destId="{B388E6EB-AB91-4641-811B-A26AEB0988B6}" srcOrd="0" destOrd="0" presId="urn:microsoft.com/office/officeart/2005/8/layout/hierarchy2"/>
    <dgm:cxn modelId="{86A9445E-39C2-4B5B-AF53-E68C775ED6AD}" srcId="{B2543C30-7E96-4C41-811C-048AC103ABA3}" destId="{4FC97ADE-F3B3-4FD6-8DDF-5FFAF54B2D36}" srcOrd="1" destOrd="0" parTransId="{DEF9B853-7791-4A32-A556-2149A3874E5A}" sibTransId="{CA8608AC-0078-4DC4-B285-CA7AA9A1B26B}"/>
    <dgm:cxn modelId="{F3B3ADEC-3B0D-487C-A567-FD3F71692CCF}" type="presOf" srcId="{B2543C30-7E96-4C41-811C-048AC103ABA3}" destId="{2966E718-55C7-428A-9540-ACA7E4B735A1}" srcOrd="0" destOrd="0" presId="urn:microsoft.com/office/officeart/2005/8/layout/hierarchy2"/>
    <dgm:cxn modelId="{8ED21F28-64C2-4D8D-B881-183412170CDC}" type="presOf" srcId="{F3F4B590-42CD-4CC1-AAD3-E7D1D322FA30}" destId="{61C01197-ECFE-43B5-9AA6-49980722FF60}" srcOrd="1" destOrd="0" presId="urn:microsoft.com/office/officeart/2005/8/layout/hierarchy2"/>
    <dgm:cxn modelId="{C55163D0-039F-402E-8578-DC6D4B5A41F3}" type="presOf" srcId="{F3F4B590-42CD-4CC1-AAD3-E7D1D322FA30}" destId="{CDD2D10C-6A1E-4652-A2EF-EB38894B618E}" srcOrd="0" destOrd="0" presId="urn:microsoft.com/office/officeart/2005/8/layout/hierarchy2"/>
    <dgm:cxn modelId="{55E3A5ED-23E0-4596-8067-46E77798F9A8}" srcId="{B2543C30-7E96-4C41-811C-048AC103ABA3}" destId="{A5D9728A-F7B2-421E-B11C-4C9E60F0BEC2}" srcOrd="0" destOrd="0" parTransId="{4E0D7B74-CBBD-478D-BF7E-EDE540A4F642}" sibTransId="{DFC93790-4239-4A8B-89C1-CEA84987870C}"/>
    <dgm:cxn modelId="{F4EF5C52-EC2A-411B-B55B-7D07B65E33B1}" type="presOf" srcId="{E1E7B280-3616-4FC0-B437-E9D5548BF48A}" destId="{5557935B-9756-47AF-B16D-2AA55929F7C2}" srcOrd="0" destOrd="0" presId="urn:microsoft.com/office/officeart/2005/8/layout/hierarchy2"/>
    <dgm:cxn modelId="{1EE7BAAC-6021-4F0B-9F9C-F71DD1121BF1}" type="presOf" srcId="{A5D9728A-F7B2-421E-B11C-4C9E60F0BEC2}" destId="{261C972C-D066-4E22-B809-CD4FAA2032C8}" srcOrd="0" destOrd="0" presId="urn:microsoft.com/office/officeart/2005/8/layout/hierarchy2"/>
    <dgm:cxn modelId="{51E0CBC5-D2DC-44DA-8616-A139A1BA794C}" srcId="{B2543C30-7E96-4C41-811C-048AC103ABA3}" destId="{1C786775-0A47-4D7F-9261-814FDFEED449}" srcOrd="3" destOrd="0" parTransId="{F3F4B590-42CD-4CC1-AAD3-E7D1D322FA30}" sibTransId="{96836915-B5C3-41D6-B4ED-0CB9AC2290C3}"/>
    <dgm:cxn modelId="{D023CF2D-F8E2-4908-A3E5-EF64FA111ADE}" type="presOf" srcId="{1C786775-0A47-4D7F-9261-814FDFEED449}" destId="{8D29BA4F-E178-4F78-A689-1AEE2D40F473}" srcOrd="0" destOrd="0" presId="urn:microsoft.com/office/officeart/2005/8/layout/hierarchy2"/>
    <dgm:cxn modelId="{60821B0A-88B6-4D23-BA36-A8BF11D2E00E}" type="presOf" srcId="{0E572A4F-BAAF-4C3A-ADCF-0B6665F7017C}" destId="{87BD1384-555A-40EA-9AE4-DF091736D352}" srcOrd="0" destOrd="0" presId="urn:microsoft.com/office/officeart/2005/8/layout/hierarchy2"/>
    <dgm:cxn modelId="{36425742-9C5D-49E8-874B-FC855C9AAC26}" type="presOf" srcId="{E1E7B280-3616-4FC0-B437-E9D5548BF48A}" destId="{C979730C-ECD5-4975-82A8-E6F39294D3D7}" srcOrd="1" destOrd="0" presId="urn:microsoft.com/office/officeart/2005/8/layout/hierarchy2"/>
    <dgm:cxn modelId="{87BBDB37-2A03-4B6B-936F-6CD3D17CCEA1}" srcId="{B2543C30-7E96-4C41-811C-048AC103ABA3}" destId="{3DBC13B5-F443-4212-B531-B0B410FEAC05}" srcOrd="2" destOrd="0" parTransId="{E1E7B280-3616-4FC0-B437-E9D5548BF48A}" sibTransId="{66DED118-2481-45EF-8E26-A20AB49D2AAD}"/>
    <dgm:cxn modelId="{5DB4D3E7-ACC3-4CD8-B4A3-64D305216334}" type="presOf" srcId="{01021436-FFEA-4327-BA36-16CDA2678963}" destId="{8EABE0F8-B50C-4FE0-8718-32720701BF60}" srcOrd="1" destOrd="0" presId="urn:microsoft.com/office/officeart/2005/8/layout/hierarchy2"/>
    <dgm:cxn modelId="{4132B6E3-1408-4C8F-A893-B7CBD79617F9}" srcId="{B2543C30-7E96-4C41-811C-048AC103ABA3}" destId="{650D1C39-9376-43B6-89C1-8DCAF5517DDB}" srcOrd="4" destOrd="0" parTransId="{01021436-FFEA-4327-BA36-16CDA2678963}" sibTransId="{3708B155-4625-4B9D-B117-B48F9CA06702}"/>
    <dgm:cxn modelId="{C97F0E2D-2C12-4C4E-9197-E9BA92E84AED}" type="presOf" srcId="{4E0D7B74-CBBD-478D-BF7E-EDE540A4F642}" destId="{A56B3CD9-D429-4A5B-B3C7-D552086415E6}" srcOrd="1" destOrd="0" presId="urn:microsoft.com/office/officeart/2005/8/layout/hierarchy2"/>
    <dgm:cxn modelId="{3481D158-5D0F-45D9-B037-ED747A158C15}" type="presOf" srcId="{DEF9B853-7791-4A32-A556-2149A3874E5A}" destId="{A65A8427-0A46-4D22-A3C6-5335DE372011}" srcOrd="1" destOrd="0" presId="urn:microsoft.com/office/officeart/2005/8/layout/hierarchy2"/>
    <dgm:cxn modelId="{75A45B0B-9EDD-4211-96AF-A45B412E7A09}" type="presOf" srcId="{01021436-FFEA-4327-BA36-16CDA2678963}" destId="{034743E4-F9E9-4E89-9E6A-5442E2D402E6}" srcOrd="0" destOrd="0" presId="urn:microsoft.com/office/officeart/2005/8/layout/hierarchy2"/>
    <dgm:cxn modelId="{9E290EFF-2E4F-4E04-B31B-0B8CC4DCA312}" type="presOf" srcId="{3DBC13B5-F443-4212-B531-B0B410FEAC05}" destId="{E479355B-B2AD-471C-A08D-F86BED41A5D3}" srcOrd="0" destOrd="0" presId="urn:microsoft.com/office/officeart/2005/8/layout/hierarchy2"/>
    <dgm:cxn modelId="{42CDAA1C-A132-4FFF-8630-5B3EA2AC6B4F}" type="presOf" srcId="{4FC97ADE-F3B3-4FD6-8DDF-5FFAF54B2D36}" destId="{83AFE0BF-60B4-4103-9910-E98DB586F799}" srcOrd="0" destOrd="0" presId="urn:microsoft.com/office/officeart/2005/8/layout/hierarchy2"/>
    <dgm:cxn modelId="{FA1E48CA-6D12-4104-BB58-FCE230BF9216}" type="presOf" srcId="{4E0D7B74-CBBD-478D-BF7E-EDE540A4F642}" destId="{9381CAB7-B401-4CEC-8BC8-63639A86C85A}" srcOrd="0" destOrd="0" presId="urn:microsoft.com/office/officeart/2005/8/layout/hierarchy2"/>
    <dgm:cxn modelId="{8D639A36-1C18-4241-9BF4-5DA2DD6D15A5}" type="presParOf" srcId="{87BD1384-555A-40EA-9AE4-DF091736D352}" destId="{030EB0C0-E4C4-4BD6-93BA-F5C90F0ADECF}" srcOrd="0" destOrd="0" presId="urn:microsoft.com/office/officeart/2005/8/layout/hierarchy2"/>
    <dgm:cxn modelId="{5D888F74-0524-48C6-91F2-6B001E77DBBE}" type="presParOf" srcId="{030EB0C0-E4C4-4BD6-93BA-F5C90F0ADECF}" destId="{2966E718-55C7-428A-9540-ACA7E4B735A1}" srcOrd="0" destOrd="0" presId="urn:microsoft.com/office/officeart/2005/8/layout/hierarchy2"/>
    <dgm:cxn modelId="{05AEAB04-9CCE-4DB8-856E-4620A2B878C8}" type="presParOf" srcId="{030EB0C0-E4C4-4BD6-93BA-F5C90F0ADECF}" destId="{D1C473F4-AD27-40E9-81B2-D568D145C6FC}" srcOrd="1" destOrd="0" presId="urn:microsoft.com/office/officeart/2005/8/layout/hierarchy2"/>
    <dgm:cxn modelId="{6EDBBE73-3F54-40AD-8083-3D48B1B19B4B}" type="presParOf" srcId="{D1C473F4-AD27-40E9-81B2-D568D145C6FC}" destId="{9381CAB7-B401-4CEC-8BC8-63639A86C85A}" srcOrd="0" destOrd="0" presId="urn:microsoft.com/office/officeart/2005/8/layout/hierarchy2"/>
    <dgm:cxn modelId="{E08102B6-BE90-4823-8AB5-C5724930C1CB}" type="presParOf" srcId="{9381CAB7-B401-4CEC-8BC8-63639A86C85A}" destId="{A56B3CD9-D429-4A5B-B3C7-D552086415E6}" srcOrd="0" destOrd="0" presId="urn:microsoft.com/office/officeart/2005/8/layout/hierarchy2"/>
    <dgm:cxn modelId="{B22FEF81-36D3-4B6C-8330-648E0AA6C782}" type="presParOf" srcId="{D1C473F4-AD27-40E9-81B2-D568D145C6FC}" destId="{DF65E43D-4625-46D7-88E7-EB6CEA2EE5EE}" srcOrd="1" destOrd="0" presId="urn:microsoft.com/office/officeart/2005/8/layout/hierarchy2"/>
    <dgm:cxn modelId="{8E93EFA7-C467-45FC-BDCB-8746E0C07D7F}" type="presParOf" srcId="{DF65E43D-4625-46D7-88E7-EB6CEA2EE5EE}" destId="{261C972C-D066-4E22-B809-CD4FAA2032C8}" srcOrd="0" destOrd="0" presId="urn:microsoft.com/office/officeart/2005/8/layout/hierarchy2"/>
    <dgm:cxn modelId="{1ABB4809-75AB-42AE-912A-A917EA5F2EDA}" type="presParOf" srcId="{DF65E43D-4625-46D7-88E7-EB6CEA2EE5EE}" destId="{76A69F8C-A810-46B8-846C-1B066ACFF413}" srcOrd="1" destOrd="0" presId="urn:microsoft.com/office/officeart/2005/8/layout/hierarchy2"/>
    <dgm:cxn modelId="{701008B1-7A81-4443-88AB-C7F7E606F86C}" type="presParOf" srcId="{D1C473F4-AD27-40E9-81B2-D568D145C6FC}" destId="{3F4B6450-632C-4610-83F8-6A7A8A32A332}" srcOrd="2" destOrd="0" presId="urn:microsoft.com/office/officeart/2005/8/layout/hierarchy2"/>
    <dgm:cxn modelId="{D6575A74-4BBD-45D0-A706-EF440BCC2CEF}" type="presParOf" srcId="{3F4B6450-632C-4610-83F8-6A7A8A32A332}" destId="{A65A8427-0A46-4D22-A3C6-5335DE372011}" srcOrd="0" destOrd="0" presId="urn:microsoft.com/office/officeart/2005/8/layout/hierarchy2"/>
    <dgm:cxn modelId="{1D5CC3DE-B1A8-4AE9-9E7E-789CF3D2581F}" type="presParOf" srcId="{D1C473F4-AD27-40E9-81B2-D568D145C6FC}" destId="{D03B6920-55AC-4D63-86B6-5B5D019089FB}" srcOrd="3" destOrd="0" presId="urn:microsoft.com/office/officeart/2005/8/layout/hierarchy2"/>
    <dgm:cxn modelId="{EDCDC595-7EE8-448A-BF2B-5C61DEF860CF}" type="presParOf" srcId="{D03B6920-55AC-4D63-86B6-5B5D019089FB}" destId="{83AFE0BF-60B4-4103-9910-E98DB586F799}" srcOrd="0" destOrd="0" presId="urn:microsoft.com/office/officeart/2005/8/layout/hierarchy2"/>
    <dgm:cxn modelId="{A7EA79B1-99AD-4FE5-A51D-DC2E36EC86EB}" type="presParOf" srcId="{D03B6920-55AC-4D63-86B6-5B5D019089FB}" destId="{EA4CCCB7-D37A-486C-BBDC-EBCEE4982B33}" srcOrd="1" destOrd="0" presId="urn:microsoft.com/office/officeart/2005/8/layout/hierarchy2"/>
    <dgm:cxn modelId="{8A130787-0F57-4BCF-B3E4-B4B744A54BC4}" type="presParOf" srcId="{D1C473F4-AD27-40E9-81B2-D568D145C6FC}" destId="{5557935B-9756-47AF-B16D-2AA55929F7C2}" srcOrd="4" destOrd="0" presId="urn:microsoft.com/office/officeart/2005/8/layout/hierarchy2"/>
    <dgm:cxn modelId="{D16C3D6A-F9F2-400F-99D3-88F68F4EDC86}" type="presParOf" srcId="{5557935B-9756-47AF-B16D-2AA55929F7C2}" destId="{C979730C-ECD5-4975-82A8-E6F39294D3D7}" srcOrd="0" destOrd="0" presId="urn:microsoft.com/office/officeart/2005/8/layout/hierarchy2"/>
    <dgm:cxn modelId="{47588736-947C-4B2B-A79E-16FEC16018CF}" type="presParOf" srcId="{D1C473F4-AD27-40E9-81B2-D568D145C6FC}" destId="{72E1F3AC-A51A-44CA-9B66-57D16D510752}" srcOrd="5" destOrd="0" presId="urn:microsoft.com/office/officeart/2005/8/layout/hierarchy2"/>
    <dgm:cxn modelId="{DBFD58ED-795A-4662-965E-DB1D2237CFAC}" type="presParOf" srcId="{72E1F3AC-A51A-44CA-9B66-57D16D510752}" destId="{E479355B-B2AD-471C-A08D-F86BED41A5D3}" srcOrd="0" destOrd="0" presId="urn:microsoft.com/office/officeart/2005/8/layout/hierarchy2"/>
    <dgm:cxn modelId="{82BB1C25-40F9-483D-AB25-712E882549C2}" type="presParOf" srcId="{72E1F3AC-A51A-44CA-9B66-57D16D510752}" destId="{C9803CEE-22A6-4C94-9B1A-3766E9959883}" srcOrd="1" destOrd="0" presId="urn:microsoft.com/office/officeart/2005/8/layout/hierarchy2"/>
    <dgm:cxn modelId="{604BFDD3-F54E-468B-B894-0AB4892499BB}" type="presParOf" srcId="{D1C473F4-AD27-40E9-81B2-D568D145C6FC}" destId="{CDD2D10C-6A1E-4652-A2EF-EB38894B618E}" srcOrd="6" destOrd="0" presId="urn:microsoft.com/office/officeart/2005/8/layout/hierarchy2"/>
    <dgm:cxn modelId="{FD6D2EA6-471C-4650-8A7C-E3162868B77C}" type="presParOf" srcId="{CDD2D10C-6A1E-4652-A2EF-EB38894B618E}" destId="{61C01197-ECFE-43B5-9AA6-49980722FF60}" srcOrd="0" destOrd="0" presId="urn:microsoft.com/office/officeart/2005/8/layout/hierarchy2"/>
    <dgm:cxn modelId="{20F32522-9743-4F16-AE5B-96F59887A99A}" type="presParOf" srcId="{D1C473F4-AD27-40E9-81B2-D568D145C6FC}" destId="{9A3B000D-707D-46C3-B2BD-AE91D7E0BF59}" srcOrd="7" destOrd="0" presId="urn:microsoft.com/office/officeart/2005/8/layout/hierarchy2"/>
    <dgm:cxn modelId="{7A103381-2E91-42AE-9186-DF96FDCF56B2}" type="presParOf" srcId="{9A3B000D-707D-46C3-B2BD-AE91D7E0BF59}" destId="{8D29BA4F-E178-4F78-A689-1AEE2D40F473}" srcOrd="0" destOrd="0" presId="urn:microsoft.com/office/officeart/2005/8/layout/hierarchy2"/>
    <dgm:cxn modelId="{47041A30-3D59-468E-979E-AB8EDA8E9F49}" type="presParOf" srcId="{9A3B000D-707D-46C3-B2BD-AE91D7E0BF59}" destId="{36C35B36-B8EF-4911-87EA-7A8D15A5CDD2}" srcOrd="1" destOrd="0" presId="urn:microsoft.com/office/officeart/2005/8/layout/hierarchy2"/>
    <dgm:cxn modelId="{704A0A9E-0A27-436B-A028-40A68A09831A}" type="presParOf" srcId="{D1C473F4-AD27-40E9-81B2-D568D145C6FC}" destId="{034743E4-F9E9-4E89-9E6A-5442E2D402E6}" srcOrd="8" destOrd="0" presId="urn:microsoft.com/office/officeart/2005/8/layout/hierarchy2"/>
    <dgm:cxn modelId="{149550B4-9E1A-4218-BEC3-95C422BF552D}" type="presParOf" srcId="{034743E4-F9E9-4E89-9E6A-5442E2D402E6}" destId="{8EABE0F8-B50C-4FE0-8718-32720701BF60}" srcOrd="0" destOrd="0" presId="urn:microsoft.com/office/officeart/2005/8/layout/hierarchy2"/>
    <dgm:cxn modelId="{0ADDCEDA-DD07-4152-9172-B2BC2D05480B}" type="presParOf" srcId="{D1C473F4-AD27-40E9-81B2-D568D145C6FC}" destId="{2C13007E-F89D-4FB4-8BB1-166724F77705}" srcOrd="9" destOrd="0" presId="urn:microsoft.com/office/officeart/2005/8/layout/hierarchy2"/>
    <dgm:cxn modelId="{C2536A13-E751-4825-8B26-54F19A8D6270}" type="presParOf" srcId="{2C13007E-F89D-4FB4-8BB1-166724F77705}" destId="{B388E6EB-AB91-4641-811B-A26AEB0988B6}" srcOrd="0" destOrd="0" presId="urn:microsoft.com/office/officeart/2005/8/layout/hierarchy2"/>
    <dgm:cxn modelId="{F17CADAC-8AA3-4EE7-852B-85908B7F96B1}" type="presParOf" srcId="{2C13007E-F89D-4FB4-8BB1-166724F77705}" destId="{1566FA2B-5087-4A1D-9B4A-DC85A4F9CFC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E6F219-02F3-400E-AFD9-D0F3E662426A}" type="doc">
      <dgm:prSet loTypeId="urn:microsoft.com/office/officeart/2005/8/layout/funnel1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EE45EEB-5C5C-496B-B43D-7D871F1EE1A0}">
      <dgm:prSet phldrT="[Text]"/>
      <dgm:spPr/>
      <dgm:t>
        <a:bodyPr/>
        <a:lstStyle/>
        <a:p>
          <a:r>
            <a:rPr lang="es-EC" dirty="0" smtClean="0"/>
            <a:t>Criterio claro y previsor</a:t>
          </a:r>
          <a:endParaRPr lang="es-EC" dirty="0"/>
        </a:p>
      </dgm:t>
    </dgm:pt>
    <dgm:pt modelId="{13DB842C-43FF-4BFE-87EA-794F427E1099}" type="parTrans" cxnId="{1D2BC9D7-D7BC-4962-AAD9-47CC85014F13}">
      <dgm:prSet/>
      <dgm:spPr/>
      <dgm:t>
        <a:bodyPr/>
        <a:lstStyle/>
        <a:p>
          <a:endParaRPr lang="es-EC"/>
        </a:p>
      </dgm:t>
    </dgm:pt>
    <dgm:pt modelId="{A7A41E35-ABE4-47A5-9E92-A3E8C930E76A}" type="sibTrans" cxnId="{1D2BC9D7-D7BC-4962-AAD9-47CC85014F13}">
      <dgm:prSet/>
      <dgm:spPr/>
      <dgm:t>
        <a:bodyPr/>
        <a:lstStyle/>
        <a:p>
          <a:endParaRPr lang="es-EC"/>
        </a:p>
      </dgm:t>
    </dgm:pt>
    <dgm:pt modelId="{8CA4C39B-B8CB-4228-B762-BE50734E3A59}">
      <dgm:prSet phldrT="[Text]"/>
      <dgm:spPr/>
      <dgm:t>
        <a:bodyPr/>
        <a:lstStyle/>
        <a:p>
          <a:r>
            <a:rPr lang="es-EC" dirty="0" smtClean="0"/>
            <a:t>Conducta firme, moral e integra </a:t>
          </a:r>
          <a:endParaRPr lang="es-EC" dirty="0"/>
        </a:p>
      </dgm:t>
    </dgm:pt>
    <dgm:pt modelId="{C3610B7A-2A8D-4049-9733-FA270607D283}" type="parTrans" cxnId="{6D22E2D7-C9C8-44D8-B06C-8989C03AD90C}">
      <dgm:prSet/>
      <dgm:spPr/>
      <dgm:t>
        <a:bodyPr/>
        <a:lstStyle/>
        <a:p>
          <a:endParaRPr lang="es-EC"/>
        </a:p>
      </dgm:t>
    </dgm:pt>
    <dgm:pt modelId="{D3818B17-A336-4277-9D21-82BF37C61B4E}" type="sibTrans" cxnId="{6D22E2D7-C9C8-44D8-B06C-8989C03AD90C}">
      <dgm:prSet/>
      <dgm:spPr/>
      <dgm:t>
        <a:bodyPr/>
        <a:lstStyle/>
        <a:p>
          <a:endParaRPr lang="es-EC"/>
        </a:p>
      </dgm:t>
    </dgm:pt>
    <dgm:pt modelId="{9A6ABB20-BAA3-470F-B40C-843B81563CFB}">
      <dgm:prSet phldrT="[Text]"/>
      <dgm:spPr/>
      <dgm:t>
        <a:bodyPr/>
        <a:lstStyle/>
        <a:p>
          <a:r>
            <a:rPr lang="es-EC" dirty="0" err="1" smtClean="0">
              <a:solidFill>
                <a:schemeClr val="bg1"/>
              </a:solidFill>
            </a:rPr>
            <a:t>Formacion</a:t>
          </a:r>
          <a:r>
            <a:rPr lang="es-EC" dirty="0" smtClean="0">
              <a:solidFill>
                <a:schemeClr val="bg1"/>
              </a:solidFill>
            </a:rPr>
            <a:t> del </a:t>
          </a:r>
          <a:r>
            <a:rPr lang="es-EC" dirty="0" err="1" smtClean="0">
              <a:solidFill>
                <a:schemeClr val="bg1"/>
              </a:solidFill>
            </a:rPr>
            <a:t>Lider</a:t>
          </a:r>
          <a:r>
            <a:rPr lang="es-EC" dirty="0" smtClean="0">
              <a:solidFill>
                <a:schemeClr val="bg1"/>
              </a:solidFill>
            </a:rPr>
            <a:t> Militar</a:t>
          </a:r>
        </a:p>
      </dgm:t>
    </dgm:pt>
    <dgm:pt modelId="{9E8353C1-577C-4D73-9C08-97D0331A5913}" type="sibTrans" cxnId="{B7BA09BE-B4F7-41FE-95C4-DC9E57ECEEF2}">
      <dgm:prSet/>
      <dgm:spPr/>
      <dgm:t>
        <a:bodyPr/>
        <a:lstStyle/>
        <a:p>
          <a:endParaRPr lang="es-EC"/>
        </a:p>
      </dgm:t>
    </dgm:pt>
    <dgm:pt modelId="{117A13F4-9BB7-4C4B-ACBF-02B3F69BE01F}" type="parTrans" cxnId="{B7BA09BE-B4F7-41FE-95C4-DC9E57ECEEF2}">
      <dgm:prSet/>
      <dgm:spPr/>
      <dgm:t>
        <a:bodyPr/>
        <a:lstStyle/>
        <a:p>
          <a:endParaRPr lang="es-EC"/>
        </a:p>
      </dgm:t>
    </dgm:pt>
    <dgm:pt modelId="{0801EB3C-AB90-4701-9076-B52ED221BE0E}">
      <dgm:prSet phldrT="[Text]"/>
      <dgm:spPr/>
      <dgm:t>
        <a:bodyPr/>
        <a:lstStyle/>
        <a:p>
          <a:r>
            <a:rPr lang="es-EC" dirty="0" smtClean="0"/>
            <a:t>Desarrollo del Intelecto y actitud</a:t>
          </a:r>
          <a:endParaRPr lang="es-EC" dirty="0"/>
        </a:p>
      </dgm:t>
    </dgm:pt>
    <dgm:pt modelId="{CFEA677D-2B65-4E1B-9807-6780600AA67B}" type="parTrans" cxnId="{1E0A7572-8C82-4897-AAA8-719533B4B27B}">
      <dgm:prSet/>
      <dgm:spPr/>
      <dgm:t>
        <a:bodyPr/>
        <a:lstStyle/>
        <a:p>
          <a:endParaRPr lang="es-EC"/>
        </a:p>
      </dgm:t>
    </dgm:pt>
    <dgm:pt modelId="{1490A339-57BF-47F7-AA0A-0DAECCF75DF7}" type="sibTrans" cxnId="{1E0A7572-8C82-4897-AAA8-719533B4B27B}">
      <dgm:prSet/>
      <dgm:spPr/>
      <dgm:t>
        <a:bodyPr/>
        <a:lstStyle/>
        <a:p>
          <a:endParaRPr lang="es-EC"/>
        </a:p>
      </dgm:t>
    </dgm:pt>
    <dgm:pt modelId="{BD866B53-DB07-4EEC-AA6C-59404F872A47}" type="pres">
      <dgm:prSet presAssocID="{7DE6F219-02F3-400E-AFD9-D0F3E662426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C269FA-3825-46B7-9B3C-923280635BDB}" type="pres">
      <dgm:prSet presAssocID="{7DE6F219-02F3-400E-AFD9-D0F3E662426A}" presName="ellipse" presStyleLbl="trBgShp" presStyleIdx="0" presStyleCnt="1"/>
      <dgm:spPr/>
    </dgm:pt>
    <dgm:pt modelId="{4C2F945A-7148-4838-947A-73A1729EC664}" type="pres">
      <dgm:prSet presAssocID="{7DE6F219-02F3-400E-AFD9-D0F3E662426A}" presName="arrow1" presStyleLbl="fgShp" presStyleIdx="0" presStyleCnt="1"/>
      <dgm:spPr/>
    </dgm:pt>
    <dgm:pt modelId="{B6F1F1CF-5ABF-460C-B9EE-5881F6B707C7}" type="pres">
      <dgm:prSet presAssocID="{7DE6F219-02F3-400E-AFD9-D0F3E662426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23DE08-4E03-4A9E-BD68-6CA70FCB8073}" type="pres">
      <dgm:prSet presAssocID="{0801EB3C-AB90-4701-9076-B52ED221BE0E}" presName="item1" presStyleLbl="node1" presStyleIdx="0" presStyleCnt="3" custScaleX="137123" custScaleY="118039" custLinFactNeighborX="8837" custLinFactNeighborY="160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1162BC-3917-41A4-8AD9-D7D96D2DF7CC}" type="pres">
      <dgm:prSet presAssocID="{8CA4C39B-B8CB-4228-B762-BE50734E3A59}" presName="item2" presStyleLbl="node1" presStyleIdx="1" presStyleCnt="3" custScaleX="137124" custScaleY="116753" custLinFactNeighborX="-29281" custLinFactNeighborY="-6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657409-D3CC-4823-9C1F-D0E83BCAFB9D}" type="pres">
      <dgm:prSet presAssocID="{9A6ABB20-BAA3-470F-B40C-843B81563CFB}" presName="item3" presStyleLbl="node1" presStyleIdx="2" presStyleCnt="3" custScaleX="128758" custScaleY="109674" custLinFactNeighborX="24183" custLinFactNeighborY="-51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761406-0CDE-4BB1-9DB0-5F2755A23CDD}" type="pres">
      <dgm:prSet presAssocID="{7DE6F219-02F3-400E-AFD9-D0F3E662426A}" presName="funnel" presStyleLbl="trAlignAcc1" presStyleIdx="0" presStyleCnt="1" custScaleX="138488" custScaleY="121850" custLinFactNeighborX="2017" custLinFactNeighborY="6250"/>
      <dgm:spPr/>
    </dgm:pt>
  </dgm:ptLst>
  <dgm:cxnLst>
    <dgm:cxn modelId="{1E0A7572-8C82-4897-AAA8-719533B4B27B}" srcId="{7DE6F219-02F3-400E-AFD9-D0F3E662426A}" destId="{0801EB3C-AB90-4701-9076-B52ED221BE0E}" srcOrd="1" destOrd="0" parTransId="{CFEA677D-2B65-4E1B-9807-6780600AA67B}" sibTransId="{1490A339-57BF-47F7-AA0A-0DAECCF75DF7}"/>
    <dgm:cxn modelId="{841C7F70-121A-4CCB-B537-6DE6F695D496}" type="presOf" srcId="{9A6ABB20-BAA3-470F-B40C-843B81563CFB}" destId="{B6F1F1CF-5ABF-460C-B9EE-5881F6B707C7}" srcOrd="0" destOrd="0" presId="urn:microsoft.com/office/officeart/2005/8/layout/funnel1"/>
    <dgm:cxn modelId="{E9B8506B-826D-4619-BDEA-2B33D7D8C6A8}" type="presOf" srcId="{AEE45EEB-5C5C-496B-B43D-7D871F1EE1A0}" destId="{3C657409-D3CC-4823-9C1F-D0E83BCAFB9D}" srcOrd="0" destOrd="0" presId="urn:microsoft.com/office/officeart/2005/8/layout/funnel1"/>
    <dgm:cxn modelId="{B7BA09BE-B4F7-41FE-95C4-DC9E57ECEEF2}" srcId="{7DE6F219-02F3-400E-AFD9-D0F3E662426A}" destId="{9A6ABB20-BAA3-470F-B40C-843B81563CFB}" srcOrd="3" destOrd="0" parTransId="{117A13F4-9BB7-4C4B-ACBF-02B3F69BE01F}" sibTransId="{9E8353C1-577C-4D73-9C08-97D0331A5913}"/>
    <dgm:cxn modelId="{43C2C1BA-C96F-4963-8ADD-0871654DAFE7}" type="presOf" srcId="{8CA4C39B-B8CB-4228-B762-BE50734E3A59}" destId="{2A23DE08-4E03-4A9E-BD68-6CA70FCB8073}" srcOrd="0" destOrd="0" presId="urn:microsoft.com/office/officeart/2005/8/layout/funnel1"/>
    <dgm:cxn modelId="{4D34C7ED-2EEC-4248-BD39-416FD1390606}" type="presOf" srcId="{7DE6F219-02F3-400E-AFD9-D0F3E662426A}" destId="{BD866B53-DB07-4EEC-AA6C-59404F872A47}" srcOrd="0" destOrd="0" presId="urn:microsoft.com/office/officeart/2005/8/layout/funnel1"/>
    <dgm:cxn modelId="{1D2BC9D7-D7BC-4962-AAD9-47CC85014F13}" srcId="{7DE6F219-02F3-400E-AFD9-D0F3E662426A}" destId="{AEE45EEB-5C5C-496B-B43D-7D871F1EE1A0}" srcOrd="0" destOrd="0" parTransId="{13DB842C-43FF-4BFE-87EA-794F427E1099}" sibTransId="{A7A41E35-ABE4-47A5-9E92-A3E8C930E76A}"/>
    <dgm:cxn modelId="{6D22E2D7-C9C8-44D8-B06C-8989C03AD90C}" srcId="{7DE6F219-02F3-400E-AFD9-D0F3E662426A}" destId="{8CA4C39B-B8CB-4228-B762-BE50734E3A59}" srcOrd="2" destOrd="0" parTransId="{C3610B7A-2A8D-4049-9733-FA270607D283}" sibTransId="{D3818B17-A336-4277-9D21-82BF37C61B4E}"/>
    <dgm:cxn modelId="{B123BC04-8556-403F-85BB-18060B1EF6F4}" type="presOf" srcId="{0801EB3C-AB90-4701-9076-B52ED221BE0E}" destId="{371162BC-3917-41A4-8AD9-D7D96D2DF7CC}" srcOrd="0" destOrd="0" presId="urn:microsoft.com/office/officeart/2005/8/layout/funnel1"/>
    <dgm:cxn modelId="{E2E01D37-A761-4C7A-A19D-2D9CC2AC3643}" type="presParOf" srcId="{BD866B53-DB07-4EEC-AA6C-59404F872A47}" destId="{70C269FA-3825-46B7-9B3C-923280635BDB}" srcOrd="0" destOrd="0" presId="urn:microsoft.com/office/officeart/2005/8/layout/funnel1"/>
    <dgm:cxn modelId="{0A339A17-DBDB-4E02-9F3F-0C0ADAC84A95}" type="presParOf" srcId="{BD866B53-DB07-4EEC-AA6C-59404F872A47}" destId="{4C2F945A-7148-4838-947A-73A1729EC664}" srcOrd="1" destOrd="0" presId="urn:microsoft.com/office/officeart/2005/8/layout/funnel1"/>
    <dgm:cxn modelId="{54CAA876-1156-47AF-AEAF-631AD784A4EE}" type="presParOf" srcId="{BD866B53-DB07-4EEC-AA6C-59404F872A47}" destId="{B6F1F1CF-5ABF-460C-B9EE-5881F6B707C7}" srcOrd="2" destOrd="0" presId="urn:microsoft.com/office/officeart/2005/8/layout/funnel1"/>
    <dgm:cxn modelId="{27BAD332-3137-427F-932D-17949AFF027F}" type="presParOf" srcId="{BD866B53-DB07-4EEC-AA6C-59404F872A47}" destId="{2A23DE08-4E03-4A9E-BD68-6CA70FCB8073}" srcOrd="3" destOrd="0" presId="urn:microsoft.com/office/officeart/2005/8/layout/funnel1"/>
    <dgm:cxn modelId="{2A5A22C6-C8B4-4A9E-9CCB-BDF564D3D9D5}" type="presParOf" srcId="{BD866B53-DB07-4EEC-AA6C-59404F872A47}" destId="{371162BC-3917-41A4-8AD9-D7D96D2DF7CC}" srcOrd="4" destOrd="0" presId="urn:microsoft.com/office/officeart/2005/8/layout/funnel1"/>
    <dgm:cxn modelId="{17CBAC1D-56EB-46CF-AE80-A43AEF5A250B}" type="presParOf" srcId="{BD866B53-DB07-4EEC-AA6C-59404F872A47}" destId="{3C657409-D3CC-4823-9C1F-D0E83BCAFB9D}" srcOrd="5" destOrd="0" presId="urn:microsoft.com/office/officeart/2005/8/layout/funnel1"/>
    <dgm:cxn modelId="{2FECD6C4-7CB1-4A33-B0F5-2A9BC93018CF}" type="presParOf" srcId="{BD866B53-DB07-4EEC-AA6C-59404F872A47}" destId="{FB761406-0CDE-4BB1-9DB0-5F2755A23CD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C70E6-38A6-4838-9FC3-47F6C6344B6E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E1CF8-A737-4E86-94EB-11811830109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125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1CF8-A737-4E86-94EB-11811830109E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710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1CF8-A737-4E86-94EB-11811830109E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207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1CF8-A737-4E86-94EB-11811830109E}" type="slidenum">
              <a:rPr lang="es-EC" smtClean="0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486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1CF8-A737-4E86-94EB-11811830109E}" type="slidenum">
              <a:rPr lang="es-EC" smtClean="0"/>
              <a:pPr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132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1CF8-A737-4E86-94EB-11811830109E}" type="slidenum">
              <a:rPr lang="es-EC" smtClean="0"/>
              <a:pPr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682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E4CE-C6B1-4443-B6EC-8158E2857F52}" type="datetimeFigureOut">
              <a:rPr lang="es-EC" smtClean="0"/>
              <a:pPr/>
              <a:t>06/07/2017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1B5C1-7364-4144-A29B-60AAE4A7251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3.xml"/><Relationship Id="rId7" Type="http://schemas.openxmlformats.org/officeDocument/2006/relationships/slide" Target="slide2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.jpeg"/><Relationship Id="rId5" Type="http://schemas.openxmlformats.org/officeDocument/2006/relationships/slide" Target="slide6.xml"/><Relationship Id="rId10" Type="http://schemas.openxmlformats.org/officeDocument/2006/relationships/slide" Target="slide40.xml"/><Relationship Id="rId4" Type="http://schemas.openxmlformats.org/officeDocument/2006/relationships/slide" Target="slide5.xml"/><Relationship Id="rId9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5.xml"/><Relationship Id="rId7" Type="http://schemas.openxmlformats.org/officeDocument/2006/relationships/slide" Target="slide2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2.xml"/><Relationship Id="rId7" Type="http://schemas.openxmlformats.org/officeDocument/2006/relationships/slide" Target="slide44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3.xml"/><Relationship Id="rId7" Type="http://schemas.openxmlformats.org/officeDocument/2006/relationships/slide" Target="slide4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4.xml"/><Relationship Id="rId7" Type="http://schemas.openxmlformats.org/officeDocument/2006/relationships/slide" Target="slide4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5856" y="216024"/>
            <a:ext cx="5760640" cy="65253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ESCUELA POLITÉCNICA DEL EJÉRCITO</a:t>
            </a:r>
            <a:endParaRPr lang="es-EC" dirty="0"/>
          </a:p>
          <a:p>
            <a:pPr algn="ctr"/>
            <a:r>
              <a:rPr lang="es-EC" b="1" dirty="0"/>
              <a:t> </a:t>
            </a:r>
            <a:endParaRPr lang="es-EC" dirty="0"/>
          </a:p>
          <a:p>
            <a:pPr algn="ctr"/>
            <a:r>
              <a:rPr lang="es-EC" b="1" dirty="0"/>
              <a:t>DEPARTAMENTO DE SEGURIDAD Y DEFENSA</a:t>
            </a:r>
            <a:endParaRPr lang="es-EC" dirty="0"/>
          </a:p>
          <a:p>
            <a:pPr algn="ctr"/>
            <a:r>
              <a:rPr lang="es-EC" dirty="0"/>
              <a:t> </a:t>
            </a:r>
          </a:p>
          <a:p>
            <a:pPr algn="ctr"/>
            <a:r>
              <a:rPr lang="es-EC" b="1" dirty="0"/>
              <a:t>“ANÁLISIS DEL LIDERAZGO EJERCIDO POR EL CUERPO DE BRIGADIERES EN LA FORMACIÓN INTEGRAL DE LOS CADETES DE LA ESMIL EN EL AÑO LECTIVO 2010 – 2011</a:t>
            </a:r>
            <a:r>
              <a:rPr lang="es-EC" b="1" i="1" dirty="0"/>
              <a:t>”</a:t>
            </a:r>
            <a:endParaRPr lang="es-EC" dirty="0"/>
          </a:p>
          <a:p>
            <a:pPr algn="ctr"/>
            <a:r>
              <a:rPr lang="es-EC" dirty="0"/>
              <a:t> </a:t>
            </a:r>
          </a:p>
          <a:p>
            <a:pPr algn="ctr"/>
            <a:r>
              <a:rPr lang="es-EC" b="1" dirty="0"/>
              <a:t>PLAN DE TESIS PREVIO A LA OBTENCIÓN DEL GRADO ACADÉMICO DE LICENCIADO EN CIENCIAS MILITARES</a:t>
            </a:r>
            <a:endParaRPr lang="es-EC" dirty="0"/>
          </a:p>
          <a:p>
            <a:pPr algn="ctr"/>
            <a:r>
              <a:rPr lang="es-EC" b="1" dirty="0"/>
              <a:t> </a:t>
            </a:r>
            <a:endParaRPr lang="es-EC" dirty="0"/>
          </a:p>
          <a:p>
            <a:pPr algn="ctr"/>
            <a:r>
              <a:rPr lang="es-EC" b="1" dirty="0"/>
              <a:t>ELABORADO POR:</a:t>
            </a:r>
            <a:endParaRPr lang="es-EC" dirty="0"/>
          </a:p>
          <a:p>
            <a:pPr algn="ctr"/>
            <a:r>
              <a:rPr lang="es-EC" b="1" dirty="0" smtClean="0"/>
              <a:t>SBRIG. </a:t>
            </a:r>
            <a:r>
              <a:rPr lang="es-EC" b="1" dirty="0"/>
              <a:t>DE A.E CALVOPIÑA EDISON </a:t>
            </a:r>
            <a:endParaRPr lang="es-EC" dirty="0"/>
          </a:p>
          <a:p>
            <a:pPr algn="ctr"/>
            <a:r>
              <a:rPr lang="es-EC" b="1" dirty="0"/>
              <a:t>KDTE. DE C.B MALDONADO PABLO</a:t>
            </a:r>
            <a:endParaRPr lang="es-EC" dirty="0"/>
          </a:p>
          <a:p>
            <a:pPr algn="ctr"/>
            <a:r>
              <a:rPr lang="es-EC" b="1" dirty="0"/>
              <a:t> </a:t>
            </a:r>
            <a:endParaRPr lang="es-EC" dirty="0"/>
          </a:p>
          <a:p>
            <a:pPr algn="ctr"/>
            <a:r>
              <a:rPr lang="es-EC" b="1" dirty="0"/>
              <a:t>DIRECTOR</a:t>
            </a:r>
            <a:endParaRPr lang="es-EC" dirty="0"/>
          </a:p>
          <a:p>
            <a:pPr algn="ctr"/>
            <a:r>
              <a:rPr lang="es-EC" b="1" dirty="0"/>
              <a:t>CAPT. DE I. GUALOTO RUBEN</a:t>
            </a:r>
            <a:endParaRPr lang="es-EC" dirty="0"/>
          </a:p>
          <a:p>
            <a:pPr algn="ctr"/>
            <a:r>
              <a:rPr lang="es-EC" b="1" dirty="0"/>
              <a:t> </a:t>
            </a:r>
            <a:endParaRPr lang="es-EC" dirty="0"/>
          </a:p>
          <a:p>
            <a:pPr algn="ctr"/>
            <a:r>
              <a:rPr lang="es-EC" b="1" dirty="0"/>
              <a:t>CODIRECTORA</a:t>
            </a:r>
            <a:endParaRPr lang="es-EC" dirty="0"/>
          </a:p>
          <a:p>
            <a:pPr algn="ctr"/>
            <a:r>
              <a:rPr lang="es-EC" b="1" dirty="0"/>
              <a:t>MSC. CAMPANA NELLY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rtadilla-graduaci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2699" y="1988840"/>
            <a:ext cx="2777253" cy="331236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331640" y="404664"/>
          <a:ext cx="7296472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67544" y="476672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1345995">
            <a:off x="6290004" y="433934"/>
            <a:ext cx="2977210" cy="914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Factores que influyen en el liderazgo</a:t>
            </a:r>
            <a:endParaRPr lang="es-EC" sz="2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23528" y="692696"/>
          <a:ext cx="784887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664" y="769928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Fuerza que estimula</a:t>
            </a:r>
          </a:p>
          <a:p>
            <a:r>
              <a:rPr lang="es-EC" sz="2000" dirty="0" smtClean="0"/>
              <a:t>su organización o grupo,</a:t>
            </a:r>
          </a:p>
          <a:p>
            <a:r>
              <a:rPr lang="es-EC" sz="2000" dirty="0" smtClean="0"/>
              <a:t>Guiándolos a un actuar voluntarios y consciente</a:t>
            </a:r>
            <a:endParaRPr lang="es-EC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69269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Reciben la motivación y orientación segura para el desempeño funcional y el cumplimiento de las misiones recibidas</a:t>
            </a:r>
            <a:endParaRPr lang="es-EC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4005064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Necesaria para involucrarlos, mantiene a los subordinados motivados y orientados</a:t>
            </a:r>
            <a:endParaRPr lang="es-EC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393305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Intercambio de información e ideas, es la transmisión del mensaje el mismo que debe ser recibido y entendido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95536" y="620688"/>
          <a:ext cx="76328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547664" y="836712"/>
          <a:ext cx="3888432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 descr="deportes0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16216" y="548680"/>
            <a:ext cx="230425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332656"/>
          <a:ext cx="74404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Esmil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52608" y="6310883"/>
            <a:ext cx="435667" cy="54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5536" y="188640"/>
          <a:ext cx="8136904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79512" y="1412776"/>
          <a:ext cx="4680519" cy="3168354"/>
        </p:xfrm>
        <a:graphic>
          <a:graphicData uri="http://schemas.openxmlformats.org/drawingml/2006/table">
            <a:tbl>
              <a:tblPr/>
              <a:tblGrid>
                <a:gridCol w="1560173"/>
                <a:gridCol w="1560173"/>
                <a:gridCol w="1560173"/>
              </a:tblGrid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186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53%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74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17%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87624" y="404664"/>
            <a:ext cx="77048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PRIMERA PREGUNTA 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la pregunta se considera si el Brig. impone sus propias ideas en el grupo sin permitir a sus subordinados opinar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Gráfico"/>
          <p:cNvGraphicFramePr/>
          <p:nvPr/>
        </p:nvGraphicFramePr>
        <p:xfrm>
          <a:off x="4932040" y="1484784"/>
          <a:ext cx="38164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5029986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186 cadetes que corresponde al 53% opinan que el brigadier impone sus ideas sin permitir opiniones de sus subordinados; 74 cadetes que son el 21% tienen igual criterio. Mientras que 17% dice que a veces el brigadier impone sus ideas.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cadetes opina que el brigadier que lidera a su grupo impone las ideas, sin permitir  una participaci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 sus subordinados, se refleja un tipo de liderazgo de rasgo autocr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tico.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577" y="2204864"/>
          <a:ext cx="3456384" cy="2232248"/>
        </p:xfrm>
        <a:graphic>
          <a:graphicData uri="http://schemas.openxmlformats.org/drawingml/2006/table">
            <a:tbl>
              <a:tblPr/>
              <a:tblGrid>
                <a:gridCol w="1127967"/>
                <a:gridCol w="1128327"/>
                <a:gridCol w="1200090"/>
              </a:tblGrid>
              <a:tr h="558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198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57%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92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26%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17%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88291" y="593683"/>
            <a:ext cx="7732181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5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SEGUNDA PREGUNTA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5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esta pregunta se considera su Brig. es poco flexible y se concentran solo en ordenar.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5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644008" y="2132856"/>
          <a:ext cx="37444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99459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5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INTERPRETACIÓN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5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198 cadetes que corresponde al 57% opinan que el brigadier siempre es poco flexible y se concentran solo en ordenar; 92 cadetes que son el 26% tienen igual criterio. Mientras que 17% opinan que a veces es poco flexible y se concentran solo en ordenar.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5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mayoría de cadetes opina que el brigadier que lidera a su grupo poco flexible y se concentran solo en ordenar, se refleja un tipo de liderazgo que tiende siempre a ser un liderazgo dictador.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7544" y="1772819"/>
          <a:ext cx="3960440" cy="2520280"/>
        </p:xfrm>
        <a:graphic>
          <a:graphicData uri="http://schemas.openxmlformats.org/drawingml/2006/table">
            <a:tbl>
              <a:tblPr/>
              <a:tblGrid>
                <a:gridCol w="1514793"/>
                <a:gridCol w="1286848"/>
                <a:gridCol w="1158799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180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52%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99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28%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71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24136" y="762670"/>
            <a:ext cx="7919864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TERCERA PREGUNTA 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esta pregunta se va a considerar el Brig. da a conocer sus criterios mediante los cuales evaluara a sus subordinados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427984" y="1772816"/>
          <a:ext cx="35283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4601453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5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INTERPRETACIÓN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5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180 cadetes que corresponde al 52% opinan que el brigadier da a conocer sus criterios mediante los cuales evaluara a sus subordinados; 99 cadetes que son el 28% tienen igual criterio. Mientras que 20% dice que a veces el brigadier da a conocer sus criterios mediante los cuales evaluara a sus subordinados.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5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mayoría de cadetes opina que el brigadier da a conocer sus criterios mediante los cuales evaluara a sus subordinados, se refleja un tipo de liderazgo que Tiende siempre a ser un liderazgo autocrático.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600" y="2204864"/>
          <a:ext cx="3456384" cy="2213596"/>
        </p:xfrm>
        <a:graphic>
          <a:graphicData uri="http://schemas.openxmlformats.org/drawingml/2006/table">
            <a:tbl>
              <a:tblPr/>
              <a:tblGrid>
                <a:gridCol w="1241440"/>
                <a:gridCol w="1160315"/>
                <a:gridCol w="1054629"/>
              </a:tblGrid>
              <a:tr h="316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225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64%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125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36%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15616" y="836712"/>
            <a:ext cx="80283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CUARTA PREGUNTA 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esta pregunta se considera si el Brig. escucha opiniones, criterios, consejos, de sus subordinados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6" name="5 Gráfico"/>
          <p:cNvGraphicFramePr/>
          <p:nvPr/>
        </p:nvGraphicFramePr>
        <p:xfrm>
          <a:off x="4572000" y="2204864"/>
          <a:ext cx="3528392" cy="221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958589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225 cadetes que corresponde al 64% opinan que el brigadier a veces escucha opiniones, criterios, consejos, de sus </a:t>
            </a:r>
            <a:r>
              <a:rPr lang="es-ES" sz="15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subordinados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 125 cadetes que son el 36% opinan que el brigadier rara vez escucha opiniones, criterios, consejos, de sus subordinados.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la comunicaci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en el liderazgo del Brig. es unidireccional ya que de vez en cuando escucha opiniones de sus subordinados.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2304" y="476672"/>
          <a:ext cx="6096000" cy="61566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096000"/>
              </a:tblGrid>
              <a:tr h="6840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s-EC" sz="2200" dirty="0" smtClean="0"/>
                        <a:t>SUMARIO</a:t>
                      </a:r>
                      <a:endParaRPr lang="es-EC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s-EC" sz="2200" dirty="0" smtClean="0"/>
                        <a:t>1.</a:t>
                      </a:r>
                      <a:r>
                        <a:rPr lang="es-EC" sz="2200" baseline="0" dirty="0" smtClean="0"/>
                        <a:t> </a:t>
                      </a:r>
                      <a:r>
                        <a:rPr lang="es-EC" sz="2200" dirty="0" smtClean="0">
                          <a:hlinkClick r:id="rId3" action="ppaction://hlinksldjump"/>
                        </a:rPr>
                        <a:t>Introducción</a:t>
                      </a:r>
                      <a:endParaRPr lang="es-EC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s-EC" sz="2200" baseline="0" dirty="0" smtClean="0"/>
                        <a:t>2. </a:t>
                      </a:r>
                      <a:r>
                        <a:rPr lang="es-EC" sz="2200" baseline="0" dirty="0" smtClean="0">
                          <a:hlinkClick r:id="rId4" action="ppaction://hlinksldjump"/>
                        </a:rPr>
                        <a:t>El problema de investigación</a:t>
                      </a:r>
                      <a:endParaRPr lang="es-EC" sz="22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s-EC" sz="2200" dirty="0" smtClean="0"/>
                        <a:t>3.</a:t>
                      </a:r>
                      <a:r>
                        <a:rPr lang="es-EC" sz="2200" baseline="0" dirty="0" smtClean="0"/>
                        <a:t> </a:t>
                      </a:r>
                      <a:r>
                        <a:rPr lang="es-EC" sz="2200" baseline="0" dirty="0" smtClean="0">
                          <a:hlinkClick r:id="rId5" action="ppaction://hlinksldjump"/>
                        </a:rPr>
                        <a:t>Objetivo, Justificación, Hipótesis</a:t>
                      </a:r>
                      <a:endParaRPr lang="es-EC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s-EC" sz="2200" dirty="0" smtClean="0"/>
                        <a:t>4. </a:t>
                      </a:r>
                      <a:r>
                        <a:rPr lang="es-EC" sz="2200" dirty="0" smtClean="0">
                          <a:hlinkClick r:id="rId6" action="ppaction://hlinksldjump"/>
                        </a:rPr>
                        <a:t>Marco</a:t>
                      </a:r>
                      <a:r>
                        <a:rPr lang="es-EC" sz="2200" baseline="0" dirty="0" smtClean="0">
                          <a:hlinkClick r:id="rId6" action="ppaction://hlinksldjump"/>
                        </a:rPr>
                        <a:t> Teórico</a:t>
                      </a:r>
                      <a:endParaRPr lang="es-EC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s-EC" sz="2200" dirty="0" smtClean="0"/>
                        <a:t>5. </a:t>
                      </a:r>
                      <a:r>
                        <a:rPr lang="es-EC" sz="2200" dirty="0" smtClean="0">
                          <a:hlinkClick r:id="rId7" action="ppaction://hlinksldjump"/>
                        </a:rPr>
                        <a:t>Metodología</a:t>
                      </a:r>
                      <a:endParaRPr lang="es-EC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s-EC" sz="2200" dirty="0" smtClean="0"/>
                        <a:t>6.</a:t>
                      </a:r>
                      <a:r>
                        <a:rPr lang="es-EC" sz="2200" baseline="0" dirty="0" smtClean="0"/>
                        <a:t> </a:t>
                      </a:r>
                      <a:r>
                        <a:rPr lang="es-EC" sz="2200" baseline="0" dirty="0" err="1" smtClean="0">
                          <a:hlinkClick r:id="rId8" action="ppaction://hlinksldjump"/>
                        </a:rPr>
                        <a:t>Analisis</a:t>
                      </a:r>
                      <a:r>
                        <a:rPr lang="es-EC" sz="2200" baseline="0" dirty="0" smtClean="0">
                          <a:hlinkClick r:id="rId8" action="ppaction://hlinksldjump"/>
                        </a:rPr>
                        <a:t> y Resultados</a:t>
                      </a:r>
                      <a:endParaRPr lang="es-EC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s-EC" sz="2200" dirty="0" smtClean="0"/>
                        <a:t>7. </a:t>
                      </a:r>
                      <a:r>
                        <a:rPr lang="es-EC" sz="2200" dirty="0" smtClean="0">
                          <a:hlinkClick r:id="rId9" action="ppaction://hlinksldjump"/>
                        </a:rPr>
                        <a:t>Conclusiones Recomendaciones</a:t>
                      </a:r>
                      <a:endParaRPr lang="es-EC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s-EC" sz="2200" dirty="0" smtClean="0"/>
                        <a:t>8. </a:t>
                      </a:r>
                      <a:r>
                        <a:rPr lang="es-EC" sz="2200" dirty="0" smtClean="0">
                          <a:hlinkClick r:id="rId10" action="ppaction://hlinksldjump"/>
                        </a:rPr>
                        <a:t>Propuesta</a:t>
                      </a:r>
                      <a:endParaRPr lang="es-EC" sz="2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DSC0069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0153" y="4437616"/>
            <a:ext cx="3168351" cy="237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6" y="1772815"/>
          <a:ext cx="4320480" cy="2664298"/>
        </p:xfrm>
        <a:graphic>
          <a:graphicData uri="http://schemas.openxmlformats.org/drawingml/2006/table">
            <a:tbl>
              <a:tblPr/>
              <a:tblGrid>
                <a:gridCol w="1585988"/>
                <a:gridCol w="1367684"/>
                <a:gridCol w="1366808"/>
              </a:tblGrid>
              <a:tr h="380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208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59%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122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47664" y="836712"/>
            <a:ext cx="691276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QUINTA PREGUNTA 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considera si al trabajar con sus subordinados el Brig. Impone castigos para conseguir sus objetivos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788024" y="1916832"/>
          <a:ext cx="35283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453499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208 cadetes que corresponde al 59% opinan que el brigadier siempre escucha opiniones al igual que 108 cadetes, correspondientes al 35% 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siempre tiende a recurrir a un sistema de castigos para mejorar sus objetivos.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600" y="1772816"/>
          <a:ext cx="3816423" cy="2592289"/>
        </p:xfrm>
        <a:graphic>
          <a:graphicData uri="http://schemas.openxmlformats.org/drawingml/2006/table">
            <a:tbl>
              <a:tblPr/>
              <a:tblGrid>
                <a:gridCol w="1442522"/>
                <a:gridCol w="1243966"/>
                <a:gridCol w="1129935"/>
              </a:tblGrid>
              <a:tr h="370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95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27%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135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39%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105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4%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75657" y="764704"/>
            <a:ext cx="655272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SEXTA PREGUNTA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esta pregunta se considera si el Brig. motiva a sus subordinados con posibles premios o recompensas si logran cumplir con el objetivo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5004048" y="1556792"/>
          <a:ext cx="38884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469175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95 cadetes que corresponde al 27% opinan que el brigadier siempre motiva a sus subordinados con posibles premios o recompensas si logran cumplir con el objetivo al igual que 135 cadetes, correspondientes al 35%, mientras que 105 cadetes correspondiente al 30% opinen que a veces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motiva a sus subordinados con posibles premios o recompensas si logran cumplir con el objetivo.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siempre tiende a recurrir a un sistema de liderazgo paternalista.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844823"/>
          <a:ext cx="4536504" cy="2501632"/>
        </p:xfrm>
        <a:graphic>
          <a:graphicData uri="http://schemas.openxmlformats.org/drawingml/2006/table">
            <a:tbl>
              <a:tblPr/>
              <a:tblGrid>
                <a:gridCol w="1714696"/>
                <a:gridCol w="1478677"/>
                <a:gridCol w="1343131"/>
              </a:tblGrid>
              <a:tr h="357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o%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155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44%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145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41%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07704" y="699954"/>
            <a:ext cx="640871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SEPTIMA PREGUNTA.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esta pregunta se considera si el Brig. deja el poder y  la toma de decisiones en manos del grupo.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860032" y="1628800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929988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20 cadetes que corresponde al 6% opinan que el brigadier casi siempre deja el poder y  la toma de decisiones en manos del grupo, mientras que 155 cadetes correspondiente al 49% opinen que a veces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deja el poder y  la toma de decisiones en manos del grupo.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opinan que el liderazgo del brigadier rara vez tiende a ser liberal.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3567" y="2060848"/>
          <a:ext cx="3816424" cy="2722041"/>
        </p:xfrm>
        <a:graphic>
          <a:graphicData uri="http://schemas.openxmlformats.org/drawingml/2006/table">
            <a:tbl>
              <a:tblPr/>
              <a:tblGrid>
                <a:gridCol w="1459710"/>
                <a:gridCol w="1240053"/>
                <a:gridCol w="1116661"/>
              </a:tblGrid>
              <a:tr h="531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103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29%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227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65%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79712" y="836712"/>
            <a:ext cx="598905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OCTAVA PREGUNTA 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esta pregunta se considera si el Brig. Incide en el cadete sobre sus valores, actitudes y creencias.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788024" y="1988840"/>
          <a:ext cx="3528392" cy="271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953943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103 cadetes que corresponde al 29% opinan que el brigadier casi siempre incide en el cadete sobre sus valores, actitudes y creencias, mientras que 227 correspondiente al 65% opinen que rara vez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incide en el cadete sobre sus valores, actitudes y creencias.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rara vez, tiende a tener un liderazgo carism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tico.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55576" y="1916834"/>
          <a:ext cx="3888433" cy="2448271"/>
        </p:xfrm>
        <a:graphic>
          <a:graphicData uri="http://schemas.openxmlformats.org/drawingml/2006/table">
            <a:tbl>
              <a:tblPr/>
              <a:tblGrid>
                <a:gridCol w="1440352"/>
                <a:gridCol w="1223609"/>
                <a:gridCol w="1224472"/>
              </a:tblGrid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99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28%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199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57%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52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15%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63688" y="843970"/>
            <a:ext cx="722273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NUEVE  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considera en esta pregunta el Brig. estar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dispuesto a asumir riesgos por el bienestar de sus subordinados.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860032" y="1628800"/>
          <a:ext cx="3600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843172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99 cadetes que corresponde al 28% opinan que el brigadier casi siempre estar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dispuesto a asumir riesgos por el bienestar de sus subordinados, mientras que 199 correspondiente al 57% opinen que a veces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estar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dispuesto a asumir riesgos por el bienestar de sus subordinados.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a veces, tiende a poseer un liderazgo carism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tico.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2348877"/>
          <a:ext cx="3456383" cy="2376269"/>
        </p:xfrm>
        <a:graphic>
          <a:graphicData uri="http://schemas.openxmlformats.org/drawingml/2006/table">
            <a:tbl>
              <a:tblPr/>
              <a:tblGrid>
                <a:gridCol w="1274570"/>
                <a:gridCol w="1148024"/>
                <a:gridCol w="1033789"/>
              </a:tblGrid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182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52%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168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48%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47664" y="843970"/>
            <a:ext cx="691470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DIEZ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pregunta considera si el Brig. demuestra que solo lider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ndose el propiamente podr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liderar a los demás</a:t>
            </a:r>
          </a:p>
        </p:txBody>
      </p:sp>
      <p:graphicFrame>
        <p:nvGraphicFramePr>
          <p:cNvPr id="6" name="5 Gráfico"/>
          <p:cNvGraphicFramePr/>
          <p:nvPr/>
        </p:nvGraphicFramePr>
        <p:xfrm>
          <a:off x="4499992" y="2276872"/>
          <a:ext cx="345638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524662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182 cadetes que corresponde al 52% opinan que el brigadier casi siempre demuestra que solo lider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ndose el propiamente podr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liderar a los dem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s, mientras que 168 correspondiente al 48% opinen que a veces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demuestra que solo lider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ndose el propiamente podr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liderar a los dem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a veces tiene un estilo de liderazgo autentico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2204866"/>
          <a:ext cx="3888433" cy="2520280"/>
        </p:xfrm>
        <a:graphic>
          <a:graphicData uri="http://schemas.openxmlformats.org/drawingml/2006/table">
            <a:tbl>
              <a:tblPr/>
              <a:tblGrid>
                <a:gridCol w="1355183"/>
                <a:gridCol w="1266625"/>
                <a:gridCol w="1266625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57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16%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202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58%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91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26%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75656" y="875328"/>
            <a:ext cx="655272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ONCE 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considera si el Brig.  lidera a sus propios compa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eros (los cadetes de IV C.M)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5004048" y="2204864"/>
          <a:ext cx="3672408" cy="259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5290028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57 cadetes que corresponde al 16% opinan que el brigadier a veces lidera a sus propios compa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eros, mientras que 202 cadetes correspondiente al 58% opinen que rara vez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lidera a sus propios compa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eros.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a veces tiene un estilo de liderazgo autentico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9551" y="2564906"/>
          <a:ext cx="3600401" cy="2160235"/>
        </p:xfrm>
        <a:graphic>
          <a:graphicData uri="http://schemas.openxmlformats.org/drawingml/2006/table">
            <a:tbl>
              <a:tblPr/>
              <a:tblGrid>
                <a:gridCol w="1402482"/>
                <a:gridCol w="1099347"/>
                <a:gridCol w="1098572"/>
              </a:tblGrid>
              <a:tr h="308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222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63%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98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28%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75656" y="1002794"/>
            <a:ext cx="6333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DOCE 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pregunta a considerar si el Brig. genera un buen ambiente de trabajo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932040" y="2420888"/>
          <a:ext cx="324036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5352309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222 cadetes que corresponde al 63% opinan que el brigadier casi siempre genera un buen ambiente de trabajo, mientras que 98 correspondiente al 28% opinen que a veces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genera un buen ambiente de trabajo.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casi siempre tiende a ser un liderazgo dictador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99592" y="1988838"/>
          <a:ext cx="3744415" cy="2814625"/>
        </p:xfrm>
        <a:graphic>
          <a:graphicData uri="http://schemas.openxmlformats.org/drawingml/2006/table">
            <a:tbl>
              <a:tblPr/>
              <a:tblGrid>
                <a:gridCol w="1432168"/>
                <a:gridCol w="1216656"/>
                <a:gridCol w="1095591"/>
              </a:tblGrid>
              <a:tr h="487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51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15%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172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49%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73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21%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54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15%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31640" y="843970"/>
            <a:ext cx="74117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TRECE 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pregunta considera si el Brig. le permite desenvolverse comprometidamente en el cumplimiento de sus tareas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788024" y="1916832"/>
          <a:ext cx="40324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75171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172 cadetes que corresponde al 49% opinan que el brigadier casi siempre le permite desenvolverse comprometidamente en el cumplimiento de sus tareas, 73 cadetes que correspondiente el 21%, opinan que a veces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 permite desenvolverse comprometidamente en el cumplimiento de sus tareas, mientras que 54 cadetes correspondiente al 15% opinen que casi nunca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 permite desenvolverse comprometidamente en el cumplimiento de sus tareas.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casi siempre tiene un liderazgo que tiende a ser un estilo coercitivo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2132856"/>
          <a:ext cx="3960439" cy="2952327"/>
        </p:xfrm>
        <a:graphic>
          <a:graphicData uri="http://schemas.openxmlformats.org/drawingml/2006/table">
            <a:tbl>
              <a:tblPr/>
              <a:tblGrid>
                <a:gridCol w="1467025"/>
                <a:gridCol w="1246267"/>
                <a:gridCol w="1247147"/>
              </a:tblGrid>
              <a:tr h="421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11%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199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57%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91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26%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60067" y="960929"/>
            <a:ext cx="848048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CATORCE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pregunta considera si el Brig. le permite libertad de acción al momento de cumplir con una misión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716016" y="2348880"/>
          <a:ext cx="345638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5412949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199 cadetes que corresponde al 57% opinan que el brigadier casi siempre le permite libertad de acci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al momento de cumplir con una misi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n, mientras que 20 correspondiente al 6% opinen que rara vez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 permite libertad de acci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al momento de cumplir con una misi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casi siempre le permite libertad de acci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al momento de cumplir con una misi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379984" y="980728"/>
          <a:ext cx="672040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916830"/>
          <a:ext cx="3744416" cy="2304260"/>
        </p:xfrm>
        <a:graphic>
          <a:graphicData uri="http://schemas.openxmlformats.org/drawingml/2006/table">
            <a:tbl>
              <a:tblPr/>
              <a:tblGrid>
                <a:gridCol w="1415304"/>
                <a:gridCol w="1220495"/>
                <a:gridCol w="1108617"/>
              </a:tblGrid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101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29%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199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57%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31640" y="764704"/>
            <a:ext cx="784887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QUINCE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pregunta considera si el Brig. le permite, Innovar, experimentar, tomar riesgos calculados en  el cumplimiento de sus tareas.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932040" y="1844824"/>
          <a:ext cx="345638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5011341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101 cadetes que corresponde al 29% opinan que el brigadier casi siempre le permite, Innovar, experimentar, tomar riesgos calculados en  el cumplimiento de sus tareas, mientras que 50 correspondiente al 14% opinen que a veces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 permite, Innovar, experimentar, tomar riesgos calculados en  el cumplimiento de sus tareas.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casi siempre tiene un liderazgo que tiende a ser un estilo orientativo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2348878"/>
          <a:ext cx="3456383" cy="2304260"/>
        </p:xfrm>
        <a:graphic>
          <a:graphicData uri="http://schemas.openxmlformats.org/drawingml/2006/table">
            <a:tbl>
              <a:tblPr/>
              <a:tblGrid>
                <a:gridCol w="1268790"/>
                <a:gridCol w="1094147"/>
                <a:gridCol w="1093446"/>
              </a:tblGrid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57%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130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87624" y="855003"/>
            <a:ext cx="799288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DIECIS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pregunta considera si el Brig. toma en cuenta como principal aspecto el bienestar de sus subordinados al momento de tomar una decisi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788024" y="2132856"/>
          <a:ext cx="4032448" cy="251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4881934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200 cadetes que corresponde al 57% opinan que el brigadier rara vez toma en cuenta como principal aspecto el bienestar de sus subordinados al momento de tomar una decisi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n, mientras que 130 correspondiente al 37%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nunca Brig. toma en cuenta como principal aspecto el bienestar de sus subordinados al momento de tomar una decisi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rara vez tiene liderazgo que tiende a ser un estilo de liderazgo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afiliativo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971600" y="1988839"/>
          <a:ext cx="3816424" cy="2448271"/>
        </p:xfrm>
        <a:graphic>
          <a:graphicData uri="http://schemas.openxmlformats.org/drawingml/2006/table">
            <a:tbl>
              <a:tblPr/>
              <a:tblGrid>
                <a:gridCol w="1413679"/>
                <a:gridCol w="1200949"/>
                <a:gridCol w="1201796"/>
              </a:tblGrid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80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23%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110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31%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160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46%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259632" y="353705"/>
            <a:ext cx="781236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DIECISIETE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pregunta considera si el Brig. Fomenta la confianza, el respecto y el compromiso dejando que sus subordinados tengan una voz en las decisiones que afectan a sus objetivos y a la forma en que hacen su trabajo.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860032" y="2204864"/>
          <a:ext cx="33843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688175"/>
            <a:ext cx="9144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160 cadetes que corresponde al 46% opinan que el brigadier rara vez  fomenta la confianza, el respecto y el compromiso dejando que sus subordinados tengan una voz en las decisiones que afectan a sus objetivos y a la forma en que hacen su trabajo, mientras que 80 cadetes, correspondiente al 23% opinan que casi siempre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fomenta la confianza, el respecto y el compromiso dejando que sus subordinados tengan una voz en las decisiones que afectan a sus objetivos y a la forma en que hacen su trabajo.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Rara vez tiene un liderazgo que tiende a ser participativo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99592" y="2204864"/>
          <a:ext cx="3744416" cy="2520280"/>
        </p:xfrm>
        <a:graphic>
          <a:graphicData uri="http://schemas.openxmlformats.org/drawingml/2006/table">
            <a:tbl>
              <a:tblPr/>
              <a:tblGrid>
                <a:gridCol w="1458581"/>
                <a:gridCol w="1143321"/>
                <a:gridCol w="1142514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125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36%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172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49%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87624" y="908720"/>
            <a:ext cx="777686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DIECIOCHO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pregunta considera si el Brig. fija est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ndares de desempe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extremadamente altos y los ejemplifica buscando hacer todo mejor y m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pido.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5220072" y="1988840"/>
          <a:ext cx="3384376" cy="279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35 cadetes que corresponde al 10% opinan que el brigadier siempre fija est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ndares de desempe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extremadamente altos y los ejemplifica buscando hacer todo mejor y m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pido al igual que 125 cadetes que corresponden al 36%, mientras que 172 cadetes, correspondiente al 49% opinan que a veces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fija est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ndares de desempe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extremadamente altos y los ejemplifica buscando hacer todo mejor y m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pido.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a veces tiene un tipo de liderazgo que tiende a ser un estilo imitativo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3600401" cy="2376269"/>
        </p:xfrm>
        <a:graphic>
          <a:graphicData uri="http://schemas.openxmlformats.org/drawingml/2006/table">
            <a:tbl>
              <a:tblPr/>
              <a:tblGrid>
                <a:gridCol w="1333659"/>
                <a:gridCol w="1132971"/>
                <a:gridCol w="1133771"/>
              </a:tblGrid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17%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190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54%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26%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03648" y="840487"/>
            <a:ext cx="62091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DIECINUEVE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pregunta considera si el Brig. identifica a las personas con bajos niveles de desempe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y les exige m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499992" y="1484784"/>
          <a:ext cx="432048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4941168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INTERPRETACION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60 cadetes que corresponde al 17% opinan que el brigadier siempre identifica a las personas con bajos niveles de desempe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y les exige m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de igual manera 190 cadetes correspondientes al 54% opinan que casi siempre, mientras que 90 cadetes  correspondiente al 26% opinan que a veces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identifica a las personas con bajos niveles de desempe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y les exige m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casi siempre tiene un liderazgo que tiende a ser imitativo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2060848"/>
          <a:ext cx="3672408" cy="2448271"/>
        </p:xfrm>
        <a:graphic>
          <a:graphicData uri="http://schemas.openxmlformats.org/drawingml/2006/table">
            <a:tbl>
              <a:tblPr/>
              <a:tblGrid>
                <a:gridCol w="1360332"/>
                <a:gridCol w="1155630"/>
                <a:gridCol w="1156446"/>
              </a:tblGrid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Alternativa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8%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Casi Siempre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220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63%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 veces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26%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Rara vez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3%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Nunca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  <a:endParaRPr lang="es-ES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224136" y="912349"/>
            <a:ext cx="774035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PREGUNTA VEINTE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pregunta considera si el Brig. conf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en sus subordinados al momento de hacer su trabajo d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ndoles libertad de acci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y les permite tomar iniciativas propias.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4932040" y="2204864"/>
          <a:ext cx="3312368" cy="227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458112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ANALISIS E INTERPRETACI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las personas encuestadas, 220 cadetes que corresponde al 63% opinan que el brigadier casi siempre conf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en sus subordinados al momento de hacer su trabajo d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ndoles libertad de acci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y les permite tomar iniciativas propias, mientras que 90 cadetes, correspondiente al 26% opinan que a veces el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conf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en sus subordinados al momento de hacer su trabajo d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ndoles libertad de acci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y les permite tomar iniciativas propias.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lo tanto, la mayor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 los cadetes opinan que su </a:t>
            </a:r>
            <a:r>
              <a:rPr kumimoji="0" lang="es-ES" sz="15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brig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casi siempre tiene un liderazgo que tiende a ser un estilo imitativo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Esmi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52608" y="6310883"/>
            <a:ext cx="435667" cy="54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SEGÚN LA RELACIÓN ENTRE EL LÍDER Y SUS SEGUIDORES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SEGÚN EL TIPO DE INFLUENCIA DEL LÍDER SOBRE SUS SUBORDINADOS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396552" y="1340768"/>
          <a:ext cx="99371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ESTILOS DE LIDERAZGO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Esmi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2837" y="6310883"/>
            <a:ext cx="435667" cy="54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59632" y="404664"/>
          <a:ext cx="715245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Esmil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52608" y="6310883"/>
            <a:ext cx="435667" cy="54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331640" y="548680"/>
          <a:ext cx="67687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Esmil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44845" y="6310883"/>
            <a:ext cx="435667" cy="54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539552" y="692696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179512" y="0"/>
          <a:ext cx="87849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252536" y="1916832"/>
          <a:ext cx="53640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300192" y="2029296"/>
          <a:ext cx="25922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ight Arrow 6"/>
          <p:cNvSpPr/>
          <p:nvPr/>
        </p:nvSpPr>
        <p:spPr>
          <a:xfrm>
            <a:off x="4932040" y="3356992"/>
            <a:ext cx="1224136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TextBox 7"/>
          <p:cNvSpPr txBox="1"/>
          <p:nvPr/>
        </p:nvSpPr>
        <p:spPr>
          <a:xfrm>
            <a:off x="5220072" y="764704"/>
            <a:ext cx="2880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solidFill>
                  <a:schemeClr val="bg1"/>
                </a:solidFill>
              </a:rPr>
              <a:t>EQUIPO </a:t>
            </a:r>
          </a:p>
          <a:p>
            <a:r>
              <a:rPr lang="es-EC" sz="2200" b="1" dirty="0" smtClean="0">
                <a:solidFill>
                  <a:schemeClr val="bg1"/>
                </a:solidFill>
              </a:rPr>
              <a:t>DE</a:t>
            </a:r>
          </a:p>
          <a:p>
            <a:endParaRPr lang="es-EC" sz="2200" b="1" dirty="0" smtClean="0">
              <a:solidFill>
                <a:schemeClr val="bg1"/>
              </a:solidFill>
            </a:endParaRPr>
          </a:p>
          <a:p>
            <a:r>
              <a:rPr lang="es-EC" sz="2200" b="1" dirty="0" smtClean="0">
                <a:solidFill>
                  <a:schemeClr val="bg1"/>
                </a:solidFill>
              </a:rPr>
              <a:t>TRABAJO</a:t>
            </a:r>
            <a:endParaRPr lang="es-EC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411760" y="476672"/>
          <a:ext cx="63001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Arrow 6"/>
          <p:cNvSpPr/>
          <p:nvPr/>
        </p:nvSpPr>
        <p:spPr>
          <a:xfrm>
            <a:off x="1043608" y="2996952"/>
            <a:ext cx="1224136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764704"/>
            <a:ext cx="2880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0" b="1" dirty="0" smtClean="0">
                <a:solidFill>
                  <a:schemeClr val="bg1"/>
                </a:solidFill>
              </a:rPr>
              <a:t>EQUIPO </a:t>
            </a:r>
          </a:p>
          <a:p>
            <a:r>
              <a:rPr lang="es-EC" sz="2200" b="1" dirty="0" smtClean="0">
                <a:solidFill>
                  <a:schemeClr val="bg1"/>
                </a:solidFill>
              </a:rPr>
              <a:t>DE</a:t>
            </a:r>
          </a:p>
          <a:p>
            <a:endParaRPr lang="es-EC" sz="2200" b="1" dirty="0" smtClean="0">
              <a:solidFill>
                <a:schemeClr val="bg1"/>
              </a:solidFill>
            </a:endParaRPr>
          </a:p>
          <a:p>
            <a:r>
              <a:rPr lang="es-EC" sz="2200" b="1" dirty="0" smtClean="0">
                <a:solidFill>
                  <a:schemeClr val="bg1"/>
                </a:solidFill>
              </a:rPr>
              <a:t>TRABAJO</a:t>
            </a:r>
            <a:endParaRPr lang="es-EC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395536" y="1484784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2876067" y="188640"/>
            <a:ext cx="2866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TALLERES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-611560" y="-2738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Esmil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59402" y="6318448"/>
            <a:ext cx="429643" cy="53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36512" y="446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Esmil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59402" y="0"/>
            <a:ext cx="429643" cy="53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08520" y="9939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Esmil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59402" y="0"/>
            <a:ext cx="429643" cy="53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4016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-cuart-infanteria.jpg"/>
          <p:cNvPicPr>
            <a:picLocks noChangeAspect="1"/>
          </p:cNvPicPr>
          <p:nvPr/>
        </p:nvPicPr>
        <p:blipFill>
          <a:blip r:embed="rId2" cstate="print"/>
          <a:srcRect b="58023"/>
          <a:stretch>
            <a:fillRect/>
          </a:stretch>
        </p:blipFill>
        <p:spPr>
          <a:xfrm>
            <a:off x="1043608" y="792088"/>
            <a:ext cx="6307688" cy="2708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3501008"/>
            <a:ext cx="7200800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 LIDER, YACE DORMIDO EN TU CEREBRO,  EN ALGUN RINCON DE TU CARÁCTER, ESTA LATENTE LA SEMILLA DE LIDERAZGO…  DESCRUBELA !!!</a:t>
            </a:r>
            <a:endParaRPr lang="es-EC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307976" y="692696"/>
          <a:ext cx="693643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Esmil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52608" y="6310883"/>
            <a:ext cx="435667" cy="54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331640" y="620688"/>
          <a:ext cx="70804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mi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037" y="908720"/>
            <a:ext cx="7254379" cy="585787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1187624" y="836712"/>
          <a:ext cx="795637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Esmil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52608" y="6310883"/>
            <a:ext cx="435667" cy="54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nepa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8157" y="-27384"/>
            <a:ext cx="3120347" cy="234026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539552" y="188640"/>
          <a:ext cx="736848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4101</Words>
  <Application>Microsoft Office PowerPoint</Application>
  <PresentationFormat>Presentación en pantalla (4:3)</PresentationFormat>
  <Paragraphs>731</Paragraphs>
  <Slides>49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SEGÚN LA RELACIÓN ENTRE EL LÍDER Y SUS SEGUIDORES </vt:lpstr>
      <vt:lpstr>SEGÚN EL TIPO DE INFLUENCIA DEL LÍDER SOBRE SUS SUBORDINADOS </vt:lpstr>
      <vt:lpstr>ESTILOS DE LIDERAZGO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edisson</dc:creator>
  <cp:lastModifiedBy>Josimar Bravo</cp:lastModifiedBy>
  <cp:revision>109</cp:revision>
  <dcterms:created xsi:type="dcterms:W3CDTF">2011-06-27T23:56:58Z</dcterms:created>
  <dcterms:modified xsi:type="dcterms:W3CDTF">2017-07-06T20:57:48Z</dcterms:modified>
</cp:coreProperties>
</file>