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7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8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9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0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8" r:id="rId3"/>
    <p:sldId id="297" r:id="rId4"/>
    <p:sldId id="269" r:id="rId5"/>
    <p:sldId id="258" r:id="rId6"/>
    <p:sldId id="25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Pregunta 1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77385359086736E-2"/>
          <c:y val="0.27726250247111461"/>
          <c:w val="0.5427559116420958"/>
          <c:h val="0.5902871150025998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0.30000000000000032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133770613465453"/>
          <c:y val="0.19368928647901881"/>
          <c:w val="0.39058332435711735"/>
          <c:h val="0.695913403920090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10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276001850466109"/>
          <c:y val="0.4400740465705551"/>
          <c:w val="0.25979571250086525"/>
          <c:h val="0.305625756069516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3</c:v>
                </c:pt>
              </c:strCache>
            </c:strRef>
          </c:tx>
          <c:explosion val="7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4</c:v>
                </c:pt>
              </c:strCache>
            </c:strRef>
          </c:tx>
          <c:explosion val="8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5</c:v>
                </c:pt>
              </c:strCache>
            </c:strRef>
          </c:tx>
          <c:explosion val="26"/>
          <c:dPt>
            <c:idx val="0"/>
            <c:bubble3D val="0"/>
            <c:explosion val="8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0.30000000000000032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6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7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8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9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Regularmente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/index.php?title=Ciencias_descriptivas&amp;action=edit&amp;redlink=1" TargetMode="External"/><Relationship Id="rId1" Type="http://schemas.openxmlformats.org/officeDocument/2006/relationships/hyperlink" Target="http://es.wikipedia.org/wiki/L%C3%B3gica_emp%C3%ADric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347F7-5014-45BC-8AB3-F1522E3C1618}" type="doc">
      <dgm:prSet loTypeId="urn:microsoft.com/office/officeart/2005/8/layout/lProcess3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1235208-3635-455E-B3D0-4B554CAFB23A}">
      <dgm:prSet custT="1"/>
      <dgm:spPr/>
      <dgm:t>
        <a:bodyPr/>
        <a:lstStyle/>
        <a:p>
          <a:pPr rtl="0"/>
          <a:r>
            <a:rPr lang="es-EC" sz="1400" dirty="0" smtClean="0"/>
            <a:t>Diagnosticar cuales son las principales necesidades para mejorar las cocinas de la ESMIL.</a:t>
          </a:r>
          <a:endParaRPr lang="es-EC" sz="1400" dirty="0"/>
        </a:p>
      </dgm:t>
    </dgm:pt>
    <dgm:pt modelId="{91B80DC5-B6DB-467A-AE94-E220DD5846DA}" type="parTrans" cxnId="{3E73D8BE-2FD0-4BE2-9144-2CC7EA0F72B9}">
      <dgm:prSet/>
      <dgm:spPr/>
      <dgm:t>
        <a:bodyPr/>
        <a:lstStyle/>
        <a:p>
          <a:endParaRPr lang="es-EC"/>
        </a:p>
      </dgm:t>
    </dgm:pt>
    <dgm:pt modelId="{7F453290-E1CE-4F7E-9654-90DA51905DC1}" type="sibTrans" cxnId="{3E73D8BE-2FD0-4BE2-9144-2CC7EA0F72B9}">
      <dgm:prSet/>
      <dgm:spPr/>
      <dgm:t>
        <a:bodyPr/>
        <a:lstStyle/>
        <a:p>
          <a:endParaRPr lang="es-EC"/>
        </a:p>
      </dgm:t>
    </dgm:pt>
    <dgm:pt modelId="{07CAB3B5-7705-49C5-A238-E37089DD4BA0}">
      <dgm:prSet custT="1"/>
      <dgm:spPr/>
      <dgm:t>
        <a:bodyPr/>
        <a:lstStyle/>
        <a:p>
          <a:pPr rtl="0"/>
          <a:r>
            <a:rPr lang="es-EC" sz="1400" dirty="0" smtClean="0"/>
            <a:t>Determinar las necesidades en las cocinas para implementar nuevos utensilios de cocinas.</a:t>
          </a:r>
          <a:endParaRPr lang="es-EC" sz="1400" dirty="0"/>
        </a:p>
      </dgm:t>
    </dgm:pt>
    <dgm:pt modelId="{C435FF17-B5E6-4B43-AE61-FE84AF1ABF10}" type="parTrans" cxnId="{1B31DE2D-52E4-4300-B946-54C8678A3869}">
      <dgm:prSet/>
      <dgm:spPr/>
      <dgm:t>
        <a:bodyPr/>
        <a:lstStyle/>
        <a:p>
          <a:endParaRPr lang="es-EC"/>
        </a:p>
      </dgm:t>
    </dgm:pt>
    <dgm:pt modelId="{97A29543-3B66-4257-A62C-E42D78B7A9B9}" type="sibTrans" cxnId="{1B31DE2D-52E4-4300-B946-54C8678A3869}">
      <dgm:prSet/>
      <dgm:spPr/>
      <dgm:t>
        <a:bodyPr/>
        <a:lstStyle/>
        <a:p>
          <a:endParaRPr lang="es-EC"/>
        </a:p>
      </dgm:t>
    </dgm:pt>
    <dgm:pt modelId="{2A71C9C5-D137-4992-B867-5A9A727CF6BF}">
      <dgm:prSet custT="1"/>
      <dgm:spPr/>
      <dgm:t>
        <a:bodyPr/>
        <a:lstStyle/>
        <a:p>
          <a:pPr rtl="0"/>
          <a:r>
            <a:rPr lang="es-EC" sz="1400" dirty="0" smtClean="0"/>
            <a:t>Realizar un estudio general para ver que todas las normas de higiene estén siendo cumplidas.</a:t>
          </a:r>
          <a:endParaRPr lang="es-EC" sz="1400" dirty="0"/>
        </a:p>
      </dgm:t>
    </dgm:pt>
    <dgm:pt modelId="{F1ACA132-AFCB-4264-BF13-26217426A78F}" type="parTrans" cxnId="{F7DA1AC3-0D83-4584-8957-4500B3973139}">
      <dgm:prSet/>
      <dgm:spPr/>
      <dgm:t>
        <a:bodyPr/>
        <a:lstStyle/>
        <a:p>
          <a:endParaRPr lang="es-EC"/>
        </a:p>
      </dgm:t>
    </dgm:pt>
    <dgm:pt modelId="{AAD158B9-9259-4367-8EBD-4DB6962496D3}" type="sibTrans" cxnId="{F7DA1AC3-0D83-4584-8957-4500B3973139}">
      <dgm:prSet/>
      <dgm:spPr/>
      <dgm:t>
        <a:bodyPr/>
        <a:lstStyle/>
        <a:p>
          <a:endParaRPr lang="es-EC"/>
        </a:p>
      </dgm:t>
    </dgm:pt>
    <dgm:pt modelId="{29B04DBC-7A8E-47AB-BEC3-2805C9E9AD4D}">
      <dgm:prSet custT="1"/>
      <dgm:spPr/>
      <dgm:t>
        <a:bodyPr/>
        <a:lstStyle/>
        <a:p>
          <a:pPr rtl="0"/>
          <a:r>
            <a:rPr lang="es-EC" sz="1400" dirty="0" smtClean="0"/>
            <a:t>Ver si existe algún daño en algún implemento de las cocinas que puedan causar algún problema a los cadetes de la ESMIL.</a:t>
          </a:r>
          <a:endParaRPr lang="es-EC" sz="1400" dirty="0"/>
        </a:p>
      </dgm:t>
    </dgm:pt>
    <dgm:pt modelId="{6042F94A-63BA-4594-990D-E98AA3A94F03}" type="parTrans" cxnId="{D4F30B6D-1306-4C48-9A20-7983F5E64C9F}">
      <dgm:prSet/>
      <dgm:spPr/>
      <dgm:t>
        <a:bodyPr/>
        <a:lstStyle/>
        <a:p>
          <a:endParaRPr lang="es-EC"/>
        </a:p>
      </dgm:t>
    </dgm:pt>
    <dgm:pt modelId="{2B8B1E30-42DD-4BBE-A049-D2B5DCCCC30D}" type="sibTrans" cxnId="{D4F30B6D-1306-4C48-9A20-7983F5E64C9F}">
      <dgm:prSet/>
      <dgm:spPr/>
      <dgm:t>
        <a:bodyPr/>
        <a:lstStyle/>
        <a:p>
          <a:endParaRPr lang="es-EC"/>
        </a:p>
      </dgm:t>
    </dgm:pt>
    <dgm:pt modelId="{0EE86A93-9FBD-49B2-BE12-7AB4F437577B}" type="pres">
      <dgm:prSet presAssocID="{160347F7-5014-45BC-8AB3-F1522E3C161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32F5A8B-482E-4FFC-874F-BB665686C6BA}" type="pres">
      <dgm:prSet presAssocID="{71235208-3635-455E-B3D0-4B554CAFB23A}" presName="horFlow" presStyleCnt="0"/>
      <dgm:spPr/>
    </dgm:pt>
    <dgm:pt modelId="{07FF3D66-CDC8-4420-9FC2-4A726AC47AA4}" type="pres">
      <dgm:prSet presAssocID="{71235208-3635-455E-B3D0-4B554CAFB23A}" presName="bigChev" presStyleLbl="node1" presStyleIdx="0" presStyleCnt="4" custScaleX="237871" custScaleY="209134" custLinFactX="-100000" custLinFactNeighborX="-101946" custLinFactNeighborY="58767"/>
      <dgm:spPr/>
      <dgm:t>
        <a:bodyPr/>
        <a:lstStyle/>
        <a:p>
          <a:endParaRPr lang="es-EC"/>
        </a:p>
      </dgm:t>
    </dgm:pt>
    <dgm:pt modelId="{D37B1BFB-B181-4621-B8DA-3AB84600804A}" type="pres">
      <dgm:prSet presAssocID="{71235208-3635-455E-B3D0-4B554CAFB23A}" presName="vSp" presStyleCnt="0"/>
      <dgm:spPr/>
    </dgm:pt>
    <dgm:pt modelId="{E9FE31CC-CA5A-431B-BD01-6432CAE81DDA}" type="pres">
      <dgm:prSet presAssocID="{07CAB3B5-7705-49C5-A238-E37089DD4BA0}" presName="horFlow" presStyleCnt="0"/>
      <dgm:spPr/>
    </dgm:pt>
    <dgm:pt modelId="{9CE8FB45-72E8-4E58-8319-747F1663F4C3}" type="pres">
      <dgm:prSet presAssocID="{07CAB3B5-7705-49C5-A238-E37089DD4BA0}" presName="bigChev" presStyleLbl="node1" presStyleIdx="1" presStyleCnt="4" custScaleX="244539" custScaleY="197121" custLinFactX="100000" custLinFactY="-61143" custLinFactNeighborX="144429" custLinFactNeighborY="-100000"/>
      <dgm:spPr/>
      <dgm:t>
        <a:bodyPr/>
        <a:lstStyle/>
        <a:p>
          <a:endParaRPr lang="es-EC"/>
        </a:p>
      </dgm:t>
    </dgm:pt>
    <dgm:pt modelId="{D0A91BEC-0F12-46A5-89E8-15CD66B45B17}" type="pres">
      <dgm:prSet presAssocID="{07CAB3B5-7705-49C5-A238-E37089DD4BA0}" presName="vSp" presStyleCnt="0"/>
      <dgm:spPr/>
    </dgm:pt>
    <dgm:pt modelId="{2C57B615-8BD2-4B95-B713-1F4F92985047}" type="pres">
      <dgm:prSet presAssocID="{2A71C9C5-D137-4992-B867-5A9A727CF6BF}" presName="horFlow" presStyleCnt="0"/>
      <dgm:spPr/>
    </dgm:pt>
    <dgm:pt modelId="{CD9FFEE9-17C5-452C-9D36-A0B6E43753E5}" type="pres">
      <dgm:prSet presAssocID="{2A71C9C5-D137-4992-B867-5A9A727CF6BF}" presName="bigChev" presStyleLbl="node1" presStyleIdx="2" presStyleCnt="4" custScaleX="229257" custScaleY="210060" custLinFactX="-33965" custLinFactNeighborX="-100000" custLinFactNeighborY="6517"/>
      <dgm:spPr/>
      <dgm:t>
        <a:bodyPr/>
        <a:lstStyle/>
        <a:p>
          <a:endParaRPr lang="es-EC"/>
        </a:p>
      </dgm:t>
    </dgm:pt>
    <dgm:pt modelId="{7AA3F1B1-E005-4356-93F1-4A44A923EB99}" type="pres">
      <dgm:prSet presAssocID="{2A71C9C5-D137-4992-B867-5A9A727CF6BF}" presName="vSp" presStyleCnt="0"/>
      <dgm:spPr/>
    </dgm:pt>
    <dgm:pt modelId="{41B428FD-238B-42B4-B1F6-B56121EBD858}" type="pres">
      <dgm:prSet presAssocID="{29B04DBC-7A8E-47AB-BEC3-2805C9E9AD4D}" presName="horFlow" presStyleCnt="0"/>
      <dgm:spPr/>
    </dgm:pt>
    <dgm:pt modelId="{06156253-2E30-4066-885D-5807263F5C84}" type="pres">
      <dgm:prSet presAssocID="{29B04DBC-7A8E-47AB-BEC3-2805C9E9AD4D}" presName="bigChev" presStyleLbl="node1" presStyleIdx="3" presStyleCnt="4" custScaleX="300375" custScaleY="190248" custLinFactX="100000" custLinFactY="-88158" custLinFactNeighborX="112778" custLinFactNeighborY="-100000"/>
      <dgm:spPr/>
      <dgm:t>
        <a:bodyPr/>
        <a:lstStyle/>
        <a:p>
          <a:endParaRPr lang="es-EC"/>
        </a:p>
      </dgm:t>
    </dgm:pt>
  </dgm:ptLst>
  <dgm:cxnLst>
    <dgm:cxn modelId="{64775FDB-6AB3-444C-9CAA-55F49684AB75}" type="presOf" srcId="{07CAB3B5-7705-49C5-A238-E37089DD4BA0}" destId="{9CE8FB45-72E8-4E58-8319-747F1663F4C3}" srcOrd="0" destOrd="0" presId="urn:microsoft.com/office/officeart/2005/8/layout/lProcess3"/>
    <dgm:cxn modelId="{6087E3AE-7E37-4F93-BF4D-AC245897D618}" type="presOf" srcId="{160347F7-5014-45BC-8AB3-F1522E3C1618}" destId="{0EE86A93-9FBD-49B2-BE12-7AB4F437577B}" srcOrd="0" destOrd="0" presId="urn:microsoft.com/office/officeart/2005/8/layout/lProcess3"/>
    <dgm:cxn modelId="{D4F30B6D-1306-4C48-9A20-7983F5E64C9F}" srcId="{160347F7-5014-45BC-8AB3-F1522E3C1618}" destId="{29B04DBC-7A8E-47AB-BEC3-2805C9E9AD4D}" srcOrd="3" destOrd="0" parTransId="{6042F94A-63BA-4594-990D-E98AA3A94F03}" sibTransId="{2B8B1E30-42DD-4BBE-A049-D2B5DCCCC30D}"/>
    <dgm:cxn modelId="{1B31DE2D-52E4-4300-B946-54C8678A3869}" srcId="{160347F7-5014-45BC-8AB3-F1522E3C1618}" destId="{07CAB3B5-7705-49C5-A238-E37089DD4BA0}" srcOrd="1" destOrd="0" parTransId="{C435FF17-B5E6-4B43-AE61-FE84AF1ABF10}" sibTransId="{97A29543-3B66-4257-A62C-E42D78B7A9B9}"/>
    <dgm:cxn modelId="{BC102F56-4FF8-4233-8478-FB812FF3B5AD}" type="presOf" srcId="{2A71C9C5-D137-4992-B867-5A9A727CF6BF}" destId="{CD9FFEE9-17C5-452C-9D36-A0B6E43753E5}" srcOrd="0" destOrd="0" presId="urn:microsoft.com/office/officeart/2005/8/layout/lProcess3"/>
    <dgm:cxn modelId="{3E73D8BE-2FD0-4BE2-9144-2CC7EA0F72B9}" srcId="{160347F7-5014-45BC-8AB3-F1522E3C1618}" destId="{71235208-3635-455E-B3D0-4B554CAFB23A}" srcOrd="0" destOrd="0" parTransId="{91B80DC5-B6DB-467A-AE94-E220DD5846DA}" sibTransId="{7F453290-E1CE-4F7E-9654-90DA51905DC1}"/>
    <dgm:cxn modelId="{EEF5A751-0651-40A4-8B02-C79D73C1AB60}" type="presOf" srcId="{71235208-3635-455E-B3D0-4B554CAFB23A}" destId="{07FF3D66-CDC8-4420-9FC2-4A726AC47AA4}" srcOrd="0" destOrd="0" presId="urn:microsoft.com/office/officeart/2005/8/layout/lProcess3"/>
    <dgm:cxn modelId="{F7DA1AC3-0D83-4584-8957-4500B3973139}" srcId="{160347F7-5014-45BC-8AB3-F1522E3C1618}" destId="{2A71C9C5-D137-4992-B867-5A9A727CF6BF}" srcOrd="2" destOrd="0" parTransId="{F1ACA132-AFCB-4264-BF13-26217426A78F}" sibTransId="{AAD158B9-9259-4367-8EBD-4DB6962496D3}"/>
    <dgm:cxn modelId="{7E900B8A-4806-48A5-847F-163B3AA9CE9F}" type="presOf" srcId="{29B04DBC-7A8E-47AB-BEC3-2805C9E9AD4D}" destId="{06156253-2E30-4066-885D-5807263F5C84}" srcOrd="0" destOrd="0" presId="urn:microsoft.com/office/officeart/2005/8/layout/lProcess3"/>
    <dgm:cxn modelId="{E889573C-FCCE-4C4A-9076-C4CEACC0F395}" type="presParOf" srcId="{0EE86A93-9FBD-49B2-BE12-7AB4F437577B}" destId="{832F5A8B-482E-4FFC-874F-BB665686C6BA}" srcOrd="0" destOrd="0" presId="urn:microsoft.com/office/officeart/2005/8/layout/lProcess3"/>
    <dgm:cxn modelId="{91B9B706-750F-4B7A-9C3C-2FBEB0385307}" type="presParOf" srcId="{832F5A8B-482E-4FFC-874F-BB665686C6BA}" destId="{07FF3D66-CDC8-4420-9FC2-4A726AC47AA4}" srcOrd="0" destOrd="0" presId="urn:microsoft.com/office/officeart/2005/8/layout/lProcess3"/>
    <dgm:cxn modelId="{C55075F0-F62F-4E0B-B623-88444B4CCCDE}" type="presParOf" srcId="{0EE86A93-9FBD-49B2-BE12-7AB4F437577B}" destId="{D37B1BFB-B181-4621-B8DA-3AB84600804A}" srcOrd="1" destOrd="0" presId="urn:microsoft.com/office/officeart/2005/8/layout/lProcess3"/>
    <dgm:cxn modelId="{81BE89B5-7BF6-4BD1-9E75-09F693814668}" type="presParOf" srcId="{0EE86A93-9FBD-49B2-BE12-7AB4F437577B}" destId="{E9FE31CC-CA5A-431B-BD01-6432CAE81DDA}" srcOrd="2" destOrd="0" presId="urn:microsoft.com/office/officeart/2005/8/layout/lProcess3"/>
    <dgm:cxn modelId="{867611F1-488E-49E7-B395-B3DE3B3272BF}" type="presParOf" srcId="{E9FE31CC-CA5A-431B-BD01-6432CAE81DDA}" destId="{9CE8FB45-72E8-4E58-8319-747F1663F4C3}" srcOrd="0" destOrd="0" presId="urn:microsoft.com/office/officeart/2005/8/layout/lProcess3"/>
    <dgm:cxn modelId="{9EA28B66-2D30-4EE8-9150-341A0528647A}" type="presParOf" srcId="{0EE86A93-9FBD-49B2-BE12-7AB4F437577B}" destId="{D0A91BEC-0F12-46A5-89E8-15CD66B45B17}" srcOrd="3" destOrd="0" presId="urn:microsoft.com/office/officeart/2005/8/layout/lProcess3"/>
    <dgm:cxn modelId="{29CCDBDA-6C20-4B1A-A8E0-47350CC9CF27}" type="presParOf" srcId="{0EE86A93-9FBD-49B2-BE12-7AB4F437577B}" destId="{2C57B615-8BD2-4B95-B713-1F4F92985047}" srcOrd="4" destOrd="0" presId="urn:microsoft.com/office/officeart/2005/8/layout/lProcess3"/>
    <dgm:cxn modelId="{33D67FFE-85FD-4485-BEA8-0D90FD8F330F}" type="presParOf" srcId="{2C57B615-8BD2-4B95-B713-1F4F92985047}" destId="{CD9FFEE9-17C5-452C-9D36-A0B6E43753E5}" srcOrd="0" destOrd="0" presId="urn:microsoft.com/office/officeart/2005/8/layout/lProcess3"/>
    <dgm:cxn modelId="{FA151675-8BAD-46C8-93E3-8132C598B7D5}" type="presParOf" srcId="{0EE86A93-9FBD-49B2-BE12-7AB4F437577B}" destId="{7AA3F1B1-E005-4356-93F1-4A44A923EB99}" srcOrd="5" destOrd="0" presId="urn:microsoft.com/office/officeart/2005/8/layout/lProcess3"/>
    <dgm:cxn modelId="{AA093D0B-44C9-4C18-9192-DF7B5466B339}" type="presParOf" srcId="{0EE86A93-9FBD-49B2-BE12-7AB4F437577B}" destId="{41B428FD-238B-42B4-B1F6-B56121EBD858}" srcOrd="6" destOrd="0" presId="urn:microsoft.com/office/officeart/2005/8/layout/lProcess3"/>
    <dgm:cxn modelId="{C58E2D28-5C02-422C-B82B-5ADCFEBA6925}" type="presParOf" srcId="{41B428FD-238B-42B4-B1F6-B56121EBD858}" destId="{06156253-2E30-4066-885D-5807263F5C8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083FBC-920E-4042-9DC0-7337BB9323AF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32C66F5D-DA3A-428F-A312-CEDDC0336B03}">
      <dgm:prSet/>
      <dgm:spPr/>
      <dgm:t>
        <a:bodyPr/>
        <a:lstStyle/>
        <a:p>
          <a:pPr rtl="0"/>
          <a:r>
            <a:rPr lang="es-EC" dirty="0" smtClean="0"/>
            <a:t>Prehistoria preparaba comida sobre una hoguera.</a:t>
          </a:r>
          <a:endParaRPr lang="es-EC" dirty="0"/>
        </a:p>
      </dgm:t>
    </dgm:pt>
    <dgm:pt modelId="{2A5A94E6-BBA8-4173-B3A1-C45532EF984C}" type="parTrans" cxnId="{487B74F1-4EE4-4F2A-B955-054B1280BE65}">
      <dgm:prSet/>
      <dgm:spPr/>
      <dgm:t>
        <a:bodyPr/>
        <a:lstStyle/>
        <a:p>
          <a:endParaRPr lang="es-EC"/>
        </a:p>
      </dgm:t>
    </dgm:pt>
    <dgm:pt modelId="{A8FAE98C-D304-40FD-AA9F-2D1BB7F266CE}" type="sibTrans" cxnId="{487B74F1-4EE4-4F2A-B955-054B1280BE65}">
      <dgm:prSet/>
      <dgm:spPr/>
      <dgm:t>
        <a:bodyPr/>
        <a:lstStyle/>
        <a:p>
          <a:endParaRPr lang="es-EC"/>
        </a:p>
      </dgm:t>
    </dgm:pt>
    <dgm:pt modelId="{D7C1F6B0-7067-4B83-9510-695B63D6A948}">
      <dgm:prSet/>
      <dgm:spPr/>
      <dgm:t>
        <a:bodyPr/>
        <a:lstStyle/>
        <a:p>
          <a:pPr rtl="0"/>
          <a:r>
            <a:rPr lang="es-EC" dirty="0" smtClean="0"/>
            <a:t>Cuenco de piedra para calentar líquidos.</a:t>
          </a:r>
          <a:endParaRPr lang="es-EC" dirty="0"/>
        </a:p>
      </dgm:t>
    </dgm:pt>
    <dgm:pt modelId="{3FB6B8F6-C9BF-41F1-B6D6-2EBA019DA244}" type="parTrans" cxnId="{2A022601-D62A-41C3-A585-75576493189B}">
      <dgm:prSet/>
      <dgm:spPr/>
      <dgm:t>
        <a:bodyPr/>
        <a:lstStyle/>
        <a:p>
          <a:endParaRPr lang="es-EC"/>
        </a:p>
      </dgm:t>
    </dgm:pt>
    <dgm:pt modelId="{98EFA2EB-19B0-450A-A7A2-C7FE9FCBC16B}" type="sibTrans" cxnId="{2A022601-D62A-41C3-A585-75576493189B}">
      <dgm:prSet/>
      <dgm:spPr/>
      <dgm:t>
        <a:bodyPr/>
        <a:lstStyle/>
        <a:p>
          <a:endParaRPr lang="es-EC"/>
        </a:p>
      </dgm:t>
    </dgm:pt>
    <dgm:pt modelId="{A93A7340-5FB8-48A2-8F87-E85501E3F24B}">
      <dgm:prSet/>
      <dgm:spPr/>
      <dgm:t>
        <a:bodyPr/>
        <a:lstStyle/>
        <a:p>
          <a:pPr rtl="0"/>
          <a:r>
            <a:rPr lang="es-EC" dirty="0" smtClean="0"/>
            <a:t>Utensilios de madera, más tarde de hierro y más recientemente los de plástico. </a:t>
          </a:r>
          <a:endParaRPr lang="es-EC" dirty="0"/>
        </a:p>
      </dgm:t>
    </dgm:pt>
    <dgm:pt modelId="{9847E303-467F-4CDB-A704-7789590617D6}" type="parTrans" cxnId="{9F1DF3AD-07F1-44EB-AC88-EFC0114404AB}">
      <dgm:prSet/>
      <dgm:spPr/>
      <dgm:t>
        <a:bodyPr/>
        <a:lstStyle/>
        <a:p>
          <a:endParaRPr lang="es-EC"/>
        </a:p>
      </dgm:t>
    </dgm:pt>
    <dgm:pt modelId="{72DFA39B-F5DA-4549-B8AC-2FE4D0257DDB}" type="sibTrans" cxnId="{9F1DF3AD-07F1-44EB-AC88-EFC0114404AB}">
      <dgm:prSet/>
      <dgm:spPr/>
      <dgm:t>
        <a:bodyPr/>
        <a:lstStyle/>
        <a:p>
          <a:endParaRPr lang="es-EC"/>
        </a:p>
      </dgm:t>
    </dgm:pt>
    <dgm:pt modelId="{B8D0FADE-DDCC-41C5-A811-7AA68C05E74F}">
      <dgm:prSet/>
      <dgm:spPr/>
      <dgm:t>
        <a:bodyPr/>
        <a:lstStyle/>
        <a:p>
          <a:pPr rtl="0"/>
          <a:r>
            <a:rPr lang="es-EC" dirty="0" smtClean="0"/>
            <a:t>La era eléctrica y electrónica.</a:t>
          </a:r>
          <a:endParaRPr lang="es-EC" dirty="0"/>
        </a:p>
      </dgm:t>
    </dgm:pt>
    <dgm:pt modelId="{BDBDC743-FB2B-44FC-A999-B47FA40C4775}" type="parTrans" cxnId="{4DCF17DC-B106-45B5-895E-9DA1385317CC}">
      <dgm:prSet/>
      <dgm:spPr/>
      <dgm:t>
        <a:bodyPr/>
        <a:lstStyle/>
        <a:p>
          <a:endParaRPr lang="es-EC"/>
        </a:p>
      </dgm:t>
    </dgm:pt>
    <dgm:pt modelId="{3F986677-8E28-45AB-9D8E-2B24FCD7AA94}" type="sibTrans" cxnId="{4DCF17DC-B106-45B5-895E-9DA1385317CC}">
      <dgm:prSet/>
      <dgm:spPr/>
      <dgm:t>
        <a:bodyPr/>
        <a:lstStyle/>
        <a:p>
          <a:endParaRPr lang="es-EC"/>
        </a:p>
      </dgm:t>
    </dgm:pt>
    <dgm:pt modelId="{BC9CA565-DD90-4413-A6F9-85060FE87C90}">
      <dgm:prSet/>
      <dgm:spPr/>
      <dgm:t>
        <a:bodyPr/>
        <a:lstStyle/>
        <a:p>
          <a:pPr rtl="0"/>
          <a:r>
            <a:rPr lang="es-EC" dirty="0" smtClean="0"/>
            <a:t>Facilitan las tareas más importantes: batidoras, cafeteras, multiprocesadoras.</a:t>
          </a:r>
          <a:endParaRPr lang="es-EC" dirty="0"/>
        </a:p>
      </dgm:t>
    </dgm:pt>
    <dgm:pt modelId="{785C8C83-F001-4170-A566-6332FBB2E5DA}" type="parTrans" cxnId="{8A4496D0-72A3-4843-B52B-2955E929B8E6}">
      <dgm:prSet/>
      <dgm:spPr/>
      <dgm:t>
        <a:bodyPr/>
        <a:lstStyle/>
        <a:p>
          <a:endParaRPr lang="es-EC"/>
        </a:p>
      </dgm:t>
    </dgm:pt>
    <dgm:pt modelId="{E7DCA3EB-8BB5-4166-AF0B-3889CDD603D6}" type="sibTrans" cxnId="{8A4496D0-72A3-4843-B52B-2955E929B8E6}">
      <dgm:prSet/>
      <dgm:spPr/>
      <dgm:t>
        <a:bodyPr/>
        <a:lstStyle/>
        <a:p>
          <a:endParaRPr lang="es-EC"/>
        </a:p>
      </dgm:t>
    </dgm:pt>
    <dgm:pt modelId="{3E32ED5C-0C17-47D0-B672-EDCF98CEA74A}">
      <dgm:prSet/>
      <dgm:spPr/>
      <dgm:t>
        <a:bodyPr/>
        <a:lstStyle/>
        <a:p>
          <a:pPr rtl="0"/>
          <a:r>
            <a:rPr lang="es-EC" dirty="0" smtClean="0"/>
            <a:t>Sin embargo existen algunos que son básicos.</a:t>
          </a:r>
          <a:endParaRPr lang="es-EC" dirty="0"/>
        </a:p>
      </dgm:t>
    </dgm:pt>
    <dgm:pt modelId="{7CF28D31-29E3-4CEA-ADC6-0B5306DE2BDC}" type="parTrans" cxnId="{65DF7AA6-094A-4248-A3A5-73A6F7BC54B7}">
      <dgm:prSet/>
      <dgm:spPr/>
      <dgm:t>
        <a:bodyPr/>
        <a:lstStyle/>
        <a:p>
          <a:endParaRPr lang="es-EC"/>
        </a:p>
      </dgm:t>
    </dgm:pt>
    <dgm:pt modelId="{13A3A7B2-1AC4-424E-A49A-0AD1BEF4917D}" type="sibTrans" cxnId="{65DF7AA6-094A-4248-A3A5-73A6F7BC54B7}">
      <dgm:prSet/>
      <dgm:spPr/>
      <dgm:t>
        <a:bodyPr/>
        <a:lstStyle/>
        <a:p>
          <a:endParaRPr lang="es-EC"/>
        </a:p>
      </dgm:t>
    </dgm:pt>
    <dgm:pt modelId="{E53B691C-66E1-4B92-9367-F717DC78F138}" type="pres">
      <dgm:prSet presAssocID="{79083FBC-920E-4042-9DC0-7337BB9323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0100C6-9DEE-40CC-8239-7F30D7D5F040}" type="pres">
      <dgm:prSet presAssocID="{3E32ED5C-0C17-47D0-B672-EDCF98CEA74A}" presName="boxAndChildren" presStyleCnt="0"/>
      <dgm:spPr/>
    </dgm:pt>
    <dgm:pt modelId="{C0C18840-2EF4-41B0-A468-67C2B1DCEEAB}" type="pres">
      <dgm:prSet presAssocID="{3E32ED5C-0C17-47D0-B672-EDCF98CEA74A}" presName="parentTextBox" presStyleLbl="node1" presStyleIdx="0" presStyleCnt="6"/>
      <dgm:spPr/>
      <dgm:t>
        <a:bodyPr/>
        <a:lstStyle/>
        <a:p>
          <a:endParaRPr lang="es-EC"/>
        </a:p>
      </dgm:t>
    </dgm:pt>
    <dgm:pt modelId="{6FB3B615-E8EA-489B-8357-87827FDEEAC2}" type="pres">
      <dgm:prSet presAssocID="{E7DCA3EB-8BB5-4166-AF0B-3889CDD603D6}" presName="sp" presStyleCnt="0"/>
      <dgm:spPr/>
    </dgm:pt>
    <dgm:pt modelId="{3449B5AD-FA8B-4B21-9D69-8A11CD46BC46}" type="pres">
      <dgm:prSet presAssocID="{BC9CA565-DD90-4413-A6F9-85060FE87C90}" presName="arrowAndChildren" presStyleCnt="0"/>
      <dgm:spPr/>
    </dgm:pt>
    <dgm:pt modelId="{B24DAA92-FA32-40AC-B649-316D4C0B8402}" type="pres">
      <dgm:prSet presAssocID="{BC9CA565-DD90-4413-A6F9-85060FE87C90}" presName="parentTextArrow" presStyleLbl="node1" presStyleIdx="1" presStyleCnt="6"/>
      <dgm:spPr/>
      <dgm:t>
        <a:bodyPr/>
        <a:lstStyle/>
        <a:p>
          <a:endParaRPr lang="es-EC"/>
        </a:p>
      </dgm:t>
    </dgm:pt>
    <dgm:pt modelId="{CF068527-B16F-422C-BEC8-48049B29A793}" type="pres">
      <dgm:prSet presAssocID="{3F986677-8E28-45AB-9D8E-2B24FCD7AA94}" presName="sp" presStyleCnt="0"/>
      <dgm:spPr/>
    </dgm:pt>
    <dgm:pt modelId="{A8182A2C-6323-4152-89F6-4B14559EB4FC}" type="pres">
      <dgm:prSet presAssocID="{B8D0FADE-DDCC-41C5-A811-7AA68C05E74F}" presName="arrowAndChildren" presStyleCnt="0"/>
      <dgm:spPr/>
    </dgm:pt>
    <dgm:pt modelId="{922D3FF6-9A91-4FC1-AC4B-CF795E394031}" type="pres">
      <dgm:prSet presAssocID="{B8D0FADE-DDCC-41C5-A811-7AA68C05E74F}" presName="parentTextArrow" presStyleLbl="node1" presStyleIdx="2" presStyleCnt="6"/>
      <dgm:spPr/>
      <dgm:t>
        <a:bodyPr/>
        <a:lstStyle/>
        <a:p>
          <a:endParaRPr lang="es-EC"/>
        </a:p>
      </dgm:t>
    </dgm:pt>
    <dgm:pt modelId="{C6BAAF17-D49E-4362-969C-41EEC1467F30}" type="pres">
      <dgm:prSet presAssocID="{72DFA39B-F5DA-4549-B8AC-2FE4D0257DDB}" presName="sp" presStyleCnt="0"/>
      <dgm:spPr/>
    </dgm:pt>
    <dgm:pt modelId="{AD2EF39E-F3E5-4412-BAF7-C3C169F4552F}" type="pres">
      <dgm:prSet presAssocID="{A93A7340-5FB8-48A2-8F87-E85501E3F24B}" presName="arrowAndChildren" presStyleCnt="0"/>
      <dgm:spPr/>
    </dgm:pt>
    <dgm:pt modelId="{AC0E1EA2-0D86-409E-896E-24D5112BC001}" type="pres">
      <dgm:prSet presAssocID="{A93A7340-5FB8-48A2-8F87-E85501E3F24B}" presName="parentTextArrow" presStyleLbl="node1" presStyleIdx="3" presStyleCnt="6"/>
      <dgm:spPr/>
      <dgm:t>
        <a:bodyPr/>
        <a:lstStyle/>
        <a:p>
          <a:endParaRPr lang="es-EC"/>
        </a:p>
      </dgm:t>
    </dgm:pt>
    <dgm:pt modelId="{B0BB88EA-EDC8-435A-9980-8E895106A947}" type="pres">
      <dgm:prSet presAssocID="{98EFA2EB-19B0-450A-A7A2-C7FE9FCBC16B}" presName="sp" presStyleCnt="0"/>
      <dgm:spPr/>
    </dgm:pt>
    <dgm:pt modelId="{27FEC15D-7F55-4557-B61D-C87FCF5A4B8D}" type="pres">
      <dgm:prSet presAssocID="{D7C1F6B0-7067-4B83-9510-695B63D6A948}" presName="arrowAndChildren" presStyleCnt="0"/>
      <dgm:spPr/>
    </dgm:pt>
    <dgm:pt modelId="{221670F3-D719-4C52-9455-995630DEE47B}" type="pres">
      <dgm:prSet presAssocID="{D7C1F6B0-7067-4B83-9510-695B63D6A948}" presName="parentTextArrow" presStyleLbl="node1" presStyleIdx="4" presStyleCnt="6"/>
      <dgm:spPr/>
      <dgm:t>
        <a:bodyPr/>
        <a:lstStyle/>
        <a:p>
          <a:endParaRPr lang="es-EC"/>
        </a:p>
      </dgm:t>
    </dgm:pt>
    <dgm:pt modelId="{D6545DB4-F767-4812-AFB8-88ED79D85AA5}" type="pres">
      <dgm:prSet presAssocID="{A8FAE98C-D304-40FD-AA9F-2D1BB7F266CE}" presName="sp" presStyleCnt="0"/>
      <dgm:spPr/>
    </dgm:pt>
    <dgm:pt modelId="{44DB14C3-F1D9-4CEC-92BF-34BF6AF8DC88}" type="pres">
      <dgm:prSet presAssocID="{32C66F5D-DA3A-428F-A312-CEDDC0336B03}" presName="arrowAndChildren" presStyleCnt="0"/>
      <dgm:spPr/>
    </dgm:pt>
    <dgm:pt modelId="{451789C1-6397-47A4-B917-3F6737AAF05A}" type="pres">
      <dgm:prSet presAssocID="{32C66F5D-DA3A-428F-A312-CEDDC0336B03}" presName="parentTextArrow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83551645-9DC0-48DC-9538-8BAED9EB0EE2}" type="presOf" srcId="{79083FBC-920E-4042-9DC0-7337BB9323AF}" destId="{E53B691C-66E1-4B92-9367-F717DC78F138}" srcOrd="0" destOrd="0" presId="urn:microsoft.com/office/officeart/2005/8/layout/process4"/>
    <dgm:cxn modelId="{65DF7AA6-094A-4248-A3A5-73A6F7BC54B7}" srcId="{79083FBC-920E-4042-9DC0-7337BB9323AF}" destId="{3E32ED5C-0C17-47D0-B672-EDCF98CEA74A}" srcOrd="5" destOrd="0" parTransId="{7CF28D31-29E3-4CEA-ADC6-0B5306DE2BDC}" sibTransId="{13A3A7B2-1AC4-424E-A49A-0AD1BEF4917D}"/>
    <dgm:cxn modelId="{487B74F1-4EE4-4F2A-B955-054B1280BE65}" srcId="{79083FBC-920E-4042-9DC0-7337BB9323AF}" destId="{32C66F5D-DA3A-428F-A312-CEDDC0336B03}" srcOrd="0" destOrd="0" parTransId="{2A5A94E6-BBA8-4173-B3A1-C45532EF984C}" sibTransId="{A8FAE98C-D304-40FD-AA9F-2D1BB7F266CE}"/>
    <dgm:cxn modelId="{073A89C6-2211-4C06-99C7-371A7A420C5C}" type="presOf" srcId="{3E32ED5C-0C17-47D0-B672-EDCF98CEA74A}" destId="{C0C18840-2EF4-41B0-A468-67C2B1DCEEAB}" srcOrd="0" destOrd="0" presId="urn:microsoft.com/office/officeart/2005/8/layout/process4"/>
    <dgm:cxn modelId="{3BF01830-7639-4B16-B57F-7D7286FE5C7B}" type="presOf" srcId="{D7C1F6B0-7067-4B83-9510-695B63D6A948}" destId="{221670F3-D719-4C52-9455-995630DEE47B}" srcOrd="0" destOrd="0" presId="urn:microsoft.com/office/officeart/2005/8/layout/process4"/>
    <dgm:cxn modelId="{B44ED10D-63B6-4F87-B5A6-A024C51475F1}" type="presOf" srcId="{A93A7340-5FB8-48A2-8F87-E85501E3F24B}" destId="{AC0E1EA2-0D86-409E-896E-24D5112BC001}" srcOrd="0" destOrd="0" presId="urn:microsoft.com/office/officeart/2005/8/layout/process4"/>
    <dgm:cxn modelId="{8A4496D0-72A3-4843-B52B-2955E929B8E6}" srcId="{79083FBC-920E-4042-9DC0-7337BB9323AF}" destId="{BC9CA565-DD90-4413-A6F9-85060FE87C90}" srcOrd="4" destOrd="0" parTransId="{785C8C83-F001-4170-A566-6332FBB2E5DA}" sibTransId="{E7DCA3EB-8BB5-4166-AF0B-3889CDD603D6}"/>
    <dgm:cxn modelId="{2A022601-D62A-41C3-A585-75576493189B}" srcId="{79083FBC-920E-4042-9DC0-7337BB9323AF}" destId="{D7C1F6B0-7067-4B83-9510-695B63D6A948}" srcOrd="1" destOrd="0" parTransId="{3FB6B8F6-C9BF-41F1-B6D6-2EBA019DA244}" sibTransId="{98EFA2EB-19B0-450A-A7A2-C7FE9FCBC16B}"/>
    <dgm:cxn modelId="{1BB8862A-8B61-44CC-8E5C-E7E0238A3595}" type="presOf" srcId="{32C66F5D-DA3A-428F-A312-CEDDC0336B03}" destId="{451789C1-6397-47A4-B917-3F6737AAF05A}" srcOrd="0" destOrd="0" presId="urn:microsoft.com/office/officeart/2005/8/layout/process4"/>
    <dgm:cxn modelId="{9F1DF3AD-07F1-44EB-AC88-EFC0114404AB}" srcId="{79083FBC-920E-4042-9DC0-7337BB9323AF}" destId="{A93A7340-5FB8-48A2-8F87-E85501E3F24B}" srcOrd="2" destOrd="0" parTransId="{9847E303-467F-4CDB-A704-7789590617D6}" sibTransId="{72DFA39B-F5DA-4549-B8AC-2FE4D0257DDB}"/>
    <dgm:cxn modelId="{4DCF17DC-B106-45B5-895E-9DA1385317CC}" srcId="{79083FBC-920E-4042-9DC0-7337BB9323AF}" destId="{B8D0FADE-DDCC-41C5-A811-7AA68C05E74F}" srcOrd="3" destOrd="0" parTransId="{BDBDC743-FB2B-44FC-A999-B47FA40C4775}" sibTransId="{3F986677-8E28-45AB-9D8E-2B24FCD7AA94}"/>
    <dgm:cxn modelId="{BFEC55ED-490E-412C-A5D0-7AB83F76148F}" type="presOf" srcId="{BC9CA565-DD90-4413-A6F9-85060FE87C90}" destId="{B24DAA92-FA32-40AC-B649-316D4C0B8402}" srcOrd="0" destOrd="0" presId="urn:microsoft.com/office/officeart/2005/8/layout/process4"/>
    <dgm:cxn modelId="{13DAC18A-BD17-4DBA-A500-53D8B853F850}" type="presOf" srcId="{B8D0FADE-DDCC-41C5-A811-7AA68C05E74F}" destId="{922D3FF6-9A91-4FC1-AC4B-CF795E394031}" srcOrd="0" destOrd="0" presId="urn:microsoft.com/office/officeart/2005/8/layout/process4"/>
    <dgm:cxn modelId="{8DE3599B-8113-4133-8FF2-3FFBBDC0DA48}" type="presParOf" srcId="{E53B691C-66E1-4B92-9367-F717DC78F138}" destId="{FF0100C6-9DEE-40CC-8239-7F30D7D5F040}" srcOrd="0" destOrd="0" presId="urn:microsoft.com/office/officeart/2005/8/layout/process4"/>
    <dgm:cxn modelId="{4B7A0D66-9E15-4788-80C0-3C616D1DB3C3}" type="presParOf" srcId="{FF0100C6-9DEE-40CC-8239-7F30D7D5F040}" destId="{C0C18840-2EF4-41B0-A468-67C2B1DCEEAB}" srcOrd="0" destOrd="0" presId="urn:microsoft.com/office/officeart/2005/8/layout/process4"/>
    <dgm:cxn modelId="{37512DA3-5C72-4E74-90A3-04406BA10C23}" type="presParOf" srcId="{E53B691C-66E1-4B92-9367-F717DC78F138}" destId="{6FB3B615-E8EA-489B-8357-87827FDEEAC2}" srcOrd="1" destOrd="0" presId="urn:microsoft.com/office/officeart/2005/8/layout/process4"/>
    <dgm:cxn modelId="{0F1DAB41-DE32-43F6-9A1B-9461889EC9BD}" type="presParOf" srcId="{E53B691C-66E1-4B92-9367-F717DC78F138}" destId="{3449B5AD-FA8B-4B21-9D69-8A11CD46BC46}" srcOrd="2" destOrd="0" presId="urn:microsoft.com/office/officeart/2005/8/layout/process4"/>
    <dgm:cxn modelId="{843549C6-A054-43B3-995C-D31DDF53CD3C}" type="presParOf" srcId="{3449B5AD-FA8B-4B21-9D69-8A11CD46BC46}" destId="{B24DAA92-FA32-40AC-B649-316D4C0B8402}" srcOrd="0" destOrd="0" presId="urn:microsoft.com/office/officeart/2005/8/layout/process4"/>
    <dgm:cxn modelId="{4FE81DF9-B6E1-43E2-B07D-2CD4DDF3AB2C}" type="presParOf" srcId="{E53B691C-66E1-4B92-9367-F717DC78F138}" destId="{CF068527-B16F-422C-BEC8-48049B29A793}" srcOrd="3" destOrd="0" presId="urn:microsoft.com/office/officeart/2005/8/layout/process4"/>
    <dgm:cxn modelId="{9E10B535-2173-486E-BABF-23F2C19B0493}" type="presParOf" srcId="{E53B691C-66E1-4B92-9367-F717DC78F138}" destId="{A8182A2C-6323-4152-89F6-4B14559EB4FC}" srcOrd="4" destOrd="0" presId="urn:microsoft.com/office/officeart/2005/8/layout/process4"/>
    <dgm:cxn modelId="{40075CE8-A3B2-411A-B3A3-187F1A578ACA}" type="presParOf" srcId="{A8182A2C-6323-4152-89F6-4B14559EB4FC}" destId="{922D3FF6-9A91-4FC1-AC4B-CF795E394031}" srcOrd="0" destOrd="0" presId="urn:microsoft.com/office/officeart/2005/8/layout/process4"/>
    <dgm:cxn modelId="{F4F66FAF-9AE0-4C6B-AAAB-186262C7664C}" type="presParOf" srcId="{E53B691C-66E1-4B92-9367-F717DC78F138}" destId="{C6BAAF17-D49E-4362-969C-41EEC1467F30}" srcOrd="5" destOrd="0" presId="urn:microsoft.com/office/officeart/2005/8/layout/process4"/>
    <dgm:cxn modelId="{BE98DD6F-D32C-4761-ADA2-DD2F1E195EFC}" type="presParOf" srcId="{E53B691C-66E1-4B92-9367-F717DC78F138}" destId="{AD2EF39E-F3E5-4412-BAF7-C3C169F4552F}" srcOrd="6" destOrd="0" presId="urn:microsoft.com/office/officeart/2005/8/layout/process4"/>
    <dgm:cxn modelId="{C0D9BD2C-7BFE-4D60-BA11-CC4D36D7429C}" type="presParOf" srcId="{AD2EF39E-F3E5-4412-BAF7-C3C169F4552F}" destId="{AC0E1EA2-0D86-409E-896E-24D5112BC001}" srcOrd="0" destOrd="0" presId="urn:microsoft.com/office/officeart/2005/8/layout/process4"/>
    <dgm:cxn modelId="{D9CFBDBA-E84B-4E46-9243-89D088FB6F63}" type="presParOf" srcId="{E53B691C-66E1-4B92-9367-F717DC78F138}" destId="{B0BB88EA-EDC8-435A-9980-8E895106A947}" srcOrd="7" destOrd="0" presId="urn:microsoft.com/office/officeart/2005/8/layout/process4"/>
    <dgm:cxn modelId="{C416EB50-28CB-4CE1-A68E-1DE91C09A5D9}" type="presParOf" srcId="{E53B691C-66E1-4B92-9367-F717DC78F138}" destId="{27FEC15D-7F55-4557-B61D-C87FCF5A4B8D}" srcOrd="8" destOrd="0" presId="urn:microsoft.com/office/officeart/2005/8/layout/process4"/>
    <dgm:cxn modelId="{00412B80-A97B-477F-AF4F-D993D79119C0}" type="presParOf" srcId="{27FEC15D-7F55-4557-B61D-C87FCF5A4B8D}" destId="{221670F3-D719-4C52-9455-995630DEE47B}" srcOrd="0" destOrd="0" presId="urn:microsoft.com/office/officeart/2005/8/layout/process4"/>
    <dgm:cxn modelId="{BBB6ACC1-96C5-4E4B-B6E1-7F1655BE1398}" type="presParOf" srcId="{E53B691C-66E1-4B92-9367-F717DC78F138}" destId="{D6545DB4-F767-4812-AFB8-88ED79D85AA5}" srcOrd="9" destOrd="0" presId="urn:microsoft.com/office/officeart/2005/8/layout/process4"/>
    <dgm:cxn modelId="{25E22C06-5976-4551-9508-5E5538C7F6CC}" type="presParOf" srcId="{E53B691C-66E1-4B92-9367-F717DC78F138}" destId="{44DB14C3-F1D9-4CEC-92BF-34BF6AF8DC88}" srcOrd="10" destOrd="0" presId="urn:microsoft.com/office/officeart/2005/8/layout/process4"/>
    <dgm:cxn modelId="{3B8BC5AE-E307-4921-A289-57678722E71F}" type="presParOf" srcId="{44DB14C3-F1D9-4CEC-92BF-34BF6AF8DC88}" destId="{451789C1-6397-47A4-B917-3F6737AAF0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AF8AC8-DB1E-4ACC-9881-FB5DDBAD84E5}" type="doc">
      <dgm:prSet loTypeId="urn:microsoft.com/office/officeart/2005/8/layout/process2" loCatId="process" qsTypeId="urn:microsoft.com/office/officeart/2005/8/quickstyle/3d7" qsCatId="3D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8FAE886F-9498-400C-9F6D-BBCD1C9F7C42}">
      <dgm:prSet/>
      <dgm:spPr/>
      <dgm:t>
        <a:bodyPr/>
        <a:lstStyle/>
        <a:p>
          <a:pPr rtl="0"/>
          <a:r>
            <a:rPr lang="es-EC" dirty="0" smtClean="0"/>
            <a:t>Olla donde tiene la carne cruda esta cerca del fuego lo que puede provocar un crecimiento de los organismos.</a:t>
          </a:r>
          <a:endParaRPr lang="es-EC" dirty="0"/>
        </a:p>
      </dgm:t>
    </dgm:pt>
    <dgm:pt modelId="{6126BEB1-F4AE-45E1-A991-EF3D3E10740F}" type="parTrans" cxnId="{CB399795-8A53-4D5F-9818-D6657C930D77}">
      <dgm:prSet/>
      <dgm:spPr/>
      <dgm:t>
        <a:bodyPr/>
        <a:lstStyle/>
        <a:p>
          <a:endParaRPr lang="es-EC"/>
        </a:p>
      </dgm:t>
    </dgm:pt>
    <dgm:pt modelId="{B07BE2B7-ABF3-4EF7-A606-0F70E0FCD83A}" type="sibTrans" cxnId="{CB399795-8A53-4D5F-9818-D6657C930D77}">
      <dgm:prSet/>
      <dgm:spPr/>
      <dgm:t>
        <a:bodyPr/>
        <a:lstStyle/>
        <a:p>
          <a:endParaRPr lang="es-EC" dirty="0"/>
        </a:p>
      </dgm:t>
    </dgm:pt>
    <dgm:pt modelId="{8F0350F0-2E4F-42CA-AFF9-96311B75ACC7}">
      <dgm:prSet/>
      <dgm:spPr/>
      <dgm:t>
        <a:bodyPr/>
        <a:lstStyle/>
        <a:p>
          <a:pPr rtl="0"/>
          <a:r>
            <a:rPr lang="es-EC" dirty="0" smtClean="0"/>
            <a:t>En el suelo habita la mayor variedad de microorganismos,             principalmente esporas que pueden transmitirse a los alimentos.</a:t>
          </a:r>
          <a:endParaRPr lang="es-EC" dirty="0"/>
        </a:p>
      </dgm:t>
    </dgm:pt>
    <dgm:pt modelId="{6CF9E755-7FF2-44AA-8545-A73812EAF227}" type="parTrans" cxnId="{A8083032-F7D6-4E37-AD5E-C42232E0CF19}">
      <dgm:prSet/>
      <dgm:spPr/>
      <dgm:t>
        <a:bodyPr/>
        <a:lstStyle/>
        <a:p>
          <a:endParaRPr lang="es-EC"/>
        </a:p>
      </dgm:t>
    </dgm:pt>
    <dgm:pt modelId="{8EC8C5EC-E35B-48D6-AABE-3967FFF92B11}" type="sibTrans" cxnId="{A8083032-F7D6-4E37-AD5E-C42232E0CF19}">
      <dgm:prSet/>
      <dgm:spPr/>
      <dgm:t>
        <a:bodyPr/>
        <a:lstStyle/>
        <a:p>
          <a:endParaRPr lang="es-EC" dirty="0"/>
        </a:p>
      </dgm:t>
    </dgm:pt>
    <dgm:pt modelId="{9A02ED9F-C2B9-48DD-9A25-13FE3279F1FF}">
      <dgm:prSet/>
      <dgm:spPr/>
      <dgm:t>
        <a:bodyPr/>
        <a:lstStyle/>
        <a:p>
          <a:pPr rtl="0"/>
          <a:r>
            <a:rPr lang="es-EC" dirty="0" smtClean="0"/>
            <a:t>El cocinero tiene la costumbre de preparar los alimentos con tiempo es decir compra la carne con anticipación y el día de la preparación la verdura es picada desde 5 horas antes. </a:t>
          </a:r>
          <a:endParaRPr lang="es-EC" dirty="0"/>
        </a:p>
      </dgm:t>
    </dgm:pt>
    <dgm:pt modelId="{5CD3D7A6-3E71-4001-9397-E49C1DD86A79}" type="parTrans" cxnId="{6DAB2DA4-1A42-48C4-99FF-965372E5FC07}">
      <dgm:prSet/>
      <dgm:spPr/>
      <dgm:t>
        <a:bodyPr/>
        <a:lstStyle/>
        <a:p>
          <a:endParaRPr lang="es-EC"/>
        </a:p>
      </dgm:t>
    </dgm:pt>
    <dgm:pt modelId="{8522CEA2-8D71-4EF7-9C40-F897ADF57F43}" type="sibTrans" cxnId="{6DAB2DA4-1A42-48C4-99FF-965372E5FC07}">
      <dgm:prSet/>
      <dgm:spPr/>
      <dgm:t>
        <a:bodyPr/>
        <a:lstStyle/>
        <a:p>
          <a:endParaRPr lang="es-EC"/>
        </a:p>
      </dgm:t>
    </dgm:pt>
    <dgm:pt modelId="{EB3514F5-CDAC-4338-A471-DB0D75C45474}" type="pres">
      <dgm:prSet presAssocID="{E4AF8AC8-DB1E-4ACC-9881-FB5DDBAD84E5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3FD7DB-DC9E-43B8-B640-4729587BE06D}" type="pres">
      <dgm:prSet presAssocID="{8FAE886F-9498-400C-9F6D-BBCD1C9F7C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2F60E1-35D9-4112-A84D-54BD06CDFC4D}" type="pres">
      <dgm:prSet presAssocID="{B07BE2B7-ABF3-4EF7-A606-0F70E0FCD83A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193C0AC-EE08-4264-8A96-0970C4C1975D}" type="pres">
      <dgm:prSet presAssocID="{B07BE2B7-ABF3-4EF7-A606-0F70E0FCD83A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F53C80EC-D250-4DDA-993B-8E3B32BD7098}" type="pres">
      <dgm:prSet presAssocID="{8F0350F0-2E4F-42CA-AFF9-96311B75AC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4E0855-6FE5-40B9-B99E-7338EEC5D0ED}" type="pres">
      <dgm:prSet presAssocID="{8EC8C5EC-E35B-48D6-AABE-3967FFF92B1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3923D08-F965-4410-A4FC-51641CFF639E}" type="pres">
      <dgm:prSet presAssocID="{8EC8C5EC-E35B-48D6-AABE-3967FFF92B1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9EB45D8C-9FF2-4D4B-B564-AC38C610A80D}" type="pres">
      <dgm:prSet presAssocID="{9A02ED9F-C2B9-48DD-9A25-13FE3279F1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312766-C7F4-42B8-9263-1697CF3D0A86}" type="presOf" srcId="{8EC8C5EC-E35B-48D6-AABE-3967FFF92B11}" destId="{C04E0855-6FE5-40B9-B99E-7338EEC5D0ED}" srcOrd="0" destOrd="0" presId="urn:microsoft.com/office/officeart/2005/8/layout/process2"/>
    <dgm:cxn modelId="{8FDC8D28-941B-40B2-A9D7-979C46EDF9AF}" type="presOf" srcId="{9A02ED9F-C2B9-48DD-9A25-13FE3279F1FF}" destId="{9EB45D8C-9FF2-4D4B-B564-AC38C610A80D}" srcOrd="0" destOrd="0" presId="urn:microsoft.com/office/officeart/2005/8/layout/process2"/>
    <dgm:cxn modelId="{6DAB2DA4-1A42-48C4-99FF-965372E5FC07}" srcId="{E4AF8AC8-DB1E-4ACC-9881-FB5DDBAD84E5}" destId="{9A02ED9F-C2B9-48DD-9A25-13FE3279F1FF}" srcOrd="2" destOrd="0" parTransId="{5CD3D7A6-3E71-4001-9397-E49C1DD86A79}" sibTransId="{8522CEA2-8D71-4EF7-9C40-F897ADF57F43}"/>
    <dgm:cxn modelId="{8AC1D2D1-B7CA-4C75-8CC5-9B2D8B94244F}" type="presOf" srcId="{8F0350F0-2E4F-42CA-AFF9-96311B75ACC7}" destId="{F53C80EC-D250-4DDA-993B-8E3B32BD7098}" srcOrd="0" destOrd="0" presId="urn:microsoft.com/office/officeart/2005/8/layout/process2"/>
    <dgm:cxn modelId="{A8083032-F7D6-4E37-AD5E-C42232E0CF19}" srcId="{E4AF8AC8-DB1E-4ACC-9881-FB5DDBAD84E5}" destId="{8F0350F0-2E4F-42CA-AFF9-96311B75ACC7}" srcOrd="1" destOrd="0" parTransId="{6CF9E755-7FF2-44AA-8545-A73812EAF227}" sibTransId="{8EC8C5EC-E35B-48D6-AABE-3967FFF92B11}"/>
    <dgm:cxn modelId="{135D0CB2-812F-4170-A255-CAFC8F2DFB43}" type="presOf" srcId="{8FAE886F-9498-400C-9F6D-BBCD1C9F7C42}" destId="{3E3FD7DB-DC9E-43B8-B640-4729587BE06D}" srcOrd="0" destOrd="0" presId="urn:microsoft.com/office/officeart/2005/8/layout/process2"/>
    <dgm:cxn modelId="{99C56599-AFEC-4DDF-8CE0-8C3AAA2DE1CB}" type="presOf" srcId="{B07BE2B7-ABF3-4EF7-A606-0F70E0FCD83A}" destId="{0A2F60E1-35D9-4112-A84D-54BD06CDFC4D}" srcOrd="0" destOrd="0" presId="urn:microsoft.com/office/officeart/2005/8/layout/process2"/>
    <dgm:cxn modelId="{7D56E196-CF85-4A8A-AEA6-7270DFFDAD2B}" type="presOf" srcId="{B07BE2B7-ABF3-4EF7-A606-0F70E0FCD83A}" destId="{E193C0AC-EE08-4264-8A96-0970C4C1975D}" srcOrd="1" destOrd="0" presId="urn:microsoft.com/office/officeart/2005/8/layout/process2"/>
    <dgm:cxn modelId="{70DDE829-9A00-4538-9F35-346736C4AD90}" type="presOf" srcId="{E4AF8AC8-DB1E-4ACC-9881-FB5DDBAD84E5}" destId="{EB3514F5-CDAC-4338-A471-DB0D75C45474}" srcOrd="0" destOrd="0" presId="urn:microsoft.com/office/officeart/2005/8/layout/process2"/>
    <dgm:cxn modelId="{C82F87D9-AEFB-4A20-BA00-7B0D634D93D7}" type="presOf" srcId="{8EC8C5EC-E35B-48D6-AABE-3967FFF92B11}" destId="{B3923D08-F965-4410-A4FC-51641CFF639E}" srcOrd="1" destOrd="0" presId="urn:microsoft.com/office/officeart/2005/8/layout/process2"/>
    <dgm:cxn modelId="{CB399795-8A53-4D5F-9818-D6657C930D77}" srcId="{E4AF8AC8-DB1E-4ACC-9881-FB5DDBAD84E5}" destId="{8FAE886F-9498-400C-9F6D-BBCD1C9F7C42}" srcOrd="0" destOrd="0" parTransId="{6126BEB1-F4AE-45E1-A991-EF3D3E10740F}" sibTransId="{B07BE2B7-ABF3-4EF7-A606-0F70E0FCD83A}"/>
    <dgm:cxn modelId="{12CC4EEC-0F3F-4C3C-990D-D2F0247BD34A}" type="presParOf" srcId="{EB3514F5-CDAC-4338-A471-DB0D75C45474}" destId="{3E3FD7DB-DC9E-43B8-B640-4729587BE06D}" srcOrd="0" destOrd="0" presId="urn:microsoft.com/office/officeart/2005/8/layout/process2"/>
    <dgm:cxn modelId="{ADFF3156-A7C9-4BE4-BD35-23345AF150AF}" type="presParOf" srcId="{EB3514F5-CDAC-4338-A471-DB0D75C45474}" destId="{0A2F60E1-35D9-4112-A84D-54BD06CDFC4D}" srcOrd="1" destOrd="0" presId="urn:microsoft.com/office/officeart/2005/8/layout/process2"/>
    <dgm:cxn modelId="{C84C5B46-F842-4614-993E-80C35FE29568}" type="presParOf" srcId="{0A2F60E1-35D9-4112-A84D-54BD06CDFC4D}" destId="{E193C0AC-EE08-4264-8A96-0970C4C1975D}" srcOrd="0" destOrd="0" presId="urn:microsoft.com/office/officeart/2005/8/layout/process2"/>
    <dgm:cxn modelId="{F85FF182-69A2-4B1D-B606-902F5FF3C461}" type="presParOf" srcId="{EB3514F5-CDAC-4338-A471-DB0D75C45474}" destId="{F53C80EC-D250-4DDA-993B-8E3B32BD7098}" srcOrd="2" destOrd="0" presId="urn:microsoft.com/office/officeart/2005/8/layout/process2"/>
    <dgm:cxn modelId="{1107E6E0-5DAC-4605-A088-8A5D0C850EE6}" type="presParOf" srcId="{EB3514F5-CDAC-4338-A471-DB0D75C45474}" destId="{C04E0855-6FE5-40B9-B99E-7338EEC5D0ED}" srcOrd="3" destOrd="0" presId="urn:microsoft.com/office/officeart/2005/8/layout/process2"/>
    <dgm:cxn modelId="{9DFB6CA6-5B01-42E5-8CFD-84CD0F71B464}" type="presParOf" srcId="{C04E0855-6FE5-40B9-B99E-7338EEC5D0ED}" destId="{B3923D08-F965-4410-A4FC-51641CFF639E}" srcOrd="0" destOrd="0" presId="urn:microsoft.com/office/officeart/2005/8/layout/process2"/>
    <dgm:cxn modelId="{75A5E306-F4FF-4477-9702-EE4EDF2BAD6F}" type="presParOf" srcId="{EB3514F5-CDAC-4338-A471-DB0D75C45474}" destId="{9EB45D8C-9FF2-4D4B-B564-AC38C610A80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451750-7C75-4FD2-82D0-F62C7A26DA58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AD6992A2-7D14-4AE5-A04B-AC23E8476D1F}">
      <dgm:prSet/>
      <dgm:spPr/>
      <dgm:t>
        <a:bodyPr/>
        <a:lstStyle/>
        <a:p>
          <a:pPr rtl="0"/>
          <a:r>
            <a:rPr lang="es-EC" dirty="0" smtClean="0"/>
            <a:t>Contaminación cruzada  proceso donde las bacterias de un área, son trasladadas a otra área.</a:t>
          </a:r>
          <a:endParaRPr lang="es-EC" dirty="0"/>
        </a:p>
      </dgm:t>
    </dgm:pt>
    <dgm:pt modelId="{4AB5BE3A-8980-4131-878D-A3EA8A55D8F8}" type="parTrans" cxnId="{E03655DE-E8BE-4D76-A8F3-BE34FE3866E9}">
      <dgm:prSet/>
      <dgm:spPr/>
      <dgm:t>
        <a:bodyPr/>
        <a:lstStyle/>
        <a:p>
          <a:endParaRPr lang="es-EC"/>
        </a:p>
      </dgm:t>
    </dgm:pt>
    <dgm:pt modelId="{1556A15A-EA3D-4112-8A8F-44346B7A803A}" type="sibTrans" cxnId="{E03655DE-E8BE-4D76-A8F3-BE34FE3866E9}">
      <dgm:prSet/>
      <dgm:spPr/>
      <dgm:t>
        <a:bodyPr/>
        <a:lstStyle/>
        <a:p>
          <a:endParaRPr lang="es-EC"/>
        </a:p>
      </dgm:t>
    </dgm:pt>
    <dgm:pt modelId="{9AA0D622-B510-42B3-824F-BF28F1F6700A}" type="pres">
      <dgm:prSet presAssocID="{F7451750-7C75-4FD2-82D0-F62C7A26DA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8FF271-E4B6-48A7-9E1F-B61DAF02141F}" type="pres">
      <dgm:prSet presAssocID="{AD6992A2-7D14-4AE5-A04B-AC23E8476D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36BB88-36AA-4FFF-B7DF-91C045C84408}" type="presOf" srcId="{F7451750-7C75-4FD2-82D0-F62C7A26DA58}" destId="{9AA0D622-B510-42B3-824F-BF28F1F6700A}" srcOrd="0" destOrd="0" presId="urn:microsoft.com/office/officeart/2005/8/layout/vList2"/>
    <dgm:cxn modelId="{E03655DE-E8BE-4D76-A8F3-BE34FE3866E9}" srcId="{F7451750-7C75-4FD2-82D0-F62C7A26DA58}" destId="{AD6992A2-7D14-4AE5-A04B-AC23E8476D1F}" srcOrd="0" destOrd="0" parTransId="{4AB5BE3A-8980-4131-878D-A3EA8A55D8F8}" sibTransId="{1556A15A-EA3D-4112-8A8F-44346B7A803A}"/>
    <dgm:cxn modelId="{62C2F859-FE0E-432B-A873-9B29D540ABD7}" type="presOf" srcId="{AD6992A2-7D14-4AE5-A04B-AC23E8476D1F}" destId="{D98FF271-E4B6-48A7-9E1F-B61DAF02141F}" srcOrd="0" destOrd="0" presId="urn:microsoft.com/office/officeart/2005/8/layout/vList2"/>
    <dgm:cxn modelId="{DAA2A2F6-5F9A-4E9E-918B-3EA6FFC025DD}" type="presParOf" srcId="{9AA0D622-B510-42B3-824F-BF28F1F6700A}" destId="{D98FF271-E4B6-48A7-9E1F-B61DAF0214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63DC6C-C33D-4EF4-A54F-AC72E9111565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es-EC"/>
        </a:p>
      </dgm:t>
    </dgm:pt>
    <dgm:pt modelId="{42823BD1-FA39-4615-AC83-ECC8154760F6}">
      <dgm:prSet/>
      <dgm:spPr/>
      <dgm:t>
        <a:bodyPr/>
        <a:lstStyle/>
        <a:p>
          <a:pPr rtl="0"/>
          <a:r>
            <a:rPr lang="es-EC" dirty="0" smtClean="0"/>
            <a:t>Se considera que si es factible ya que la infraestructura existe, por lo tanto solo se implementaría duchas y demás implementos para esterilización.</a:t>
          </a:r>
          <a:endParaRPr lang="es-EC" dirty="0"/>
        </a:p>
      </dgm:t>
    </dgm:pt>
    <dgm:pt modelId="{DE5A4FFF-D731-4320-B748-373320455E01}" type="parTrans" cxnId="{716C50B9-C6BA-4204-89EB-141729BDF30F}">
      <dgm:prSet/>
      <dgm:spPr/>
      <dgm:t>
        <a:bodyPr/>
        <a:lstStyle/>
        <a:p>
          <a:endParaRPr lang="es-EC"/>
        </a:p>
      </dgm:t>
    </dgm:pt>
    <dgm:pt modelId="{E6B58089-7BFE-4B36-A2E4-0A2A0E0D7577}" type="sibTrans" cxnId="{716C50B9-C6BA-4204-89EB-141729BDF30F}">
      <dgm:prSet/>
      <dgm:spPr/>
      <dgm:t>
        <a:bodyPr/>
        <a:lstStyle/>
        <a:p>
          <a:endParaRPr lang="es-EC"/>
        </a:p>
      </dgm:t>
    </dgm:pt>
    <dgm:pt modelId="{F8E9EC11-D77A-4547-8E9E-6267E0A863AA}" type="pres">
      <dgm:prSet presAssocID="{FD63DC6C-C33D-4EF4-A54F-AC72E9111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D9125B-C5EF-44DD-9D01-D69995249194}" type="pres">
      <dgm:prSet presAssocID="{42823BD1-FA39-4615-AC83-ECC8154760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6C50B9-C6BA-4204-89EB-141729BDF30F}" srcId="{FD63DC6C-C33D-4EF4-A54F-AC72E9111565}" destId="{42823BD1-FA39-4615-AC83-ECC8154760F6}" srcOrd="0" destOrd="0" parTransId="{DE5A4FFF-D731-4320-B748-373320455E01}" sibTransId="{E6B58089-7BFE-4B36-A2E4-0A2A0E0D7577}"/>
    <dgm:cxn modelId="{3DD7A0CA-B07A-4E79-A8E7-CCC85B84B708}" type="presOf" srcId="{FD63DC6C-C33D-4EF4-A54F-AC72E9111565}" destId="{F8E9EC11-D77A-4547-8E9E-6267E0A863AA}" srcOrd="0" destOrd="0" presId="urn:microsoft.com/office/officeart/2005/8/layout/vList2"/>
    <dgm:cxn modelId="{CA0A4573-15C4-4E64-A9CC-78576A485C20}" type="presOf" srcId="{42823BD1-FA39-4615-AC83-ECC8154760F6}" destId="{3DD9125B-C5EF-44DD-9D01-D69995249194}" srcOrd="0" destOrd="0" presId="urn:microsoft.com/office/officeart/2005/8/layout/vList2"/>
    <dgm:cxn modelId="{EA75E68C-625D-4F4B-84BA-D35FA6B79B9E}" type="presParOf" srcId="{F8E9EC11-D77A-4547-8E9E-6267E0A863AA}" destId="{3DD9125B-C5EF-44DD-9D01-D699952491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A18B15-4B37-469E-82B4-5769852E6210}" type="doc">
      <dgm:prSet loTypeId="urn:microsoft.com/office/officeart/2005/8/layout/lProcess3" loCatId="process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4297728-16D9-4E32-A1DD-227C17A5A8FE}">
      <dgm:prSet/>
      <dgm:spPr/>
      <dgm:t>
        <a:bodyPr/>
        <a:lstStyle/>
        <a:p>
          <a:pPr rtl="0"/>
          <a:r>
            <a:rPr lang="es-EC" dirty="0" smtClean="0"/>
            <a:t>Es esencial dentro de la elaboración  de alimentos el uso de mascarilla, guantes y malla para el cabello, para evitar la contaminación humana sobre lo que se esta preparando. </a:t>
          </a:r>
          <a:endParaRPr lang="es-EC" dirty="0"/>
        </a:p>
      </dgm:t>
    </dgm:pt>
    <dgm:pt modelId="{12C97E9F-C929-43D5-8CF4-28CE3D953474}" type="parTrans" cxnId="{BAB43E74-1B53-4677-AF38-F2D4F0644999}">
      <dgm:prSet/>
      <dgm:spPr/>
      <dgm:t>
        <a:bodyPr/>
        <a:lstStyle/>
        <a:p>
          <a:endParaRPr lang="es-EC"/>
        </a:p>
      </dgm:t>
    </dgm:pt>
    <dgm:pt modelId="{8A879289-D076-4C70-ADED-56519DE36A85}" type="sibTrans" cxnId="{BAB43E74-1B53-4677-AF38-F2D4F0644999}">
      <dgm:prSet/>
      <dgm:spPr/>
      <dgm:t>
        <a:bodyPr/>
        <a:lstStyle/>
        <a:p>
          <a:endParaRPr lang="es-EC"/>
        </a:p>
      </dgm:t>
    </dgm:pt>
    <dgm:pt modelId="{89C895D2-3256-4C19-AA98-AB3C124F6ABE}" type="pres">
      <dgm:prSet presAssocID="{D7A18B15-4B37-469E-82B4-5769852E62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521FFBD-F354-4A3F-8A67-C36489280CE1}" type="pres">
      <dgm:prSet presAssocID="{44297728-16D9-4E32-A1DD-227C17A5A8FE}" presName="horFlow" presStyleCnt="0"/>
      <dgm:spPr/>
    </dgm:pt>
    <dgm:pt modelId="{655C3C73-5E9F-43DE-AB43-5762B5ABF257}" type="pres">
      <dgm:prSet presAssocID="{44297728-16D9-4E32-A1DD-227C17A5A8FE}" presName="bigChev" presStyleLbl="node1" presStyleIdx="0" presStyleCnt="1" custScaleY="151042"/>
      <dgm:spPr/>
      <dgm:t>
        <a:bodyPr/>
        <a:lstStyle/>
        <a:p>
          <a:endParaRPr lang="es-EC"/>
        </a:p>
      </dgm:t>
    </dgm:pt>
  </dgm:ptLst>
  <dgm:cxnLst>
    <dgm:cxn modelId="{BAB43E74-1B53-4677-AF38-F2D4F0644999}" srcId="{D7A18B15-4B37-469E-82B4-5769852E6210}" destId="{44297728-16D9-4E32-A1DD-227C17A5A8FE}" srcOrd="0" destOrd="0" parTransId="{12C97E9F-C929-43D5-8CF4-28CE3D953474}" sibTransId="{8A879289-D076-4C70-ADED-56519DE36A85}"/>
    <dgm:cxn modelId="{68FEE556-E800-4D75-983D-BCF5F13ECB71}" type="presOf" srcId="{44297728-16D9-4E32-A1DD-227C17A5A8FE}" destId="{655C3C73-5E9F-43DE-AB43-5762B5ABF257}" srcOrd="0" destOrd="0" presId="urn:microsoft.com/office/officeart/2005/8/layout/lProcess3"/>
    <dgm:cxn modelId="{2023F6E4-3DB4-4A72-8162-6FCB9E174303}" type="presOf" srcId="{D7A18B15-4B37-469E-82B4-5769852E6210}" destId="{89C895D2-3256-4C19-AA98-AB3C124F6ABE}" srcOrd="0" destOrd="0" presId="urn:microsoft.com/office/officeart/2005/8/layout/lProcess3"/>
    <dgm:cxn modelId="{C1BCF57E-A756-416F-925D-BA45A9ECC2E8}" type="presParOf" srcId="{89C895D2-3256-4C19-AA98-AB3C124F6ABE}" destId="{D521FFBD-F354-4A3F-8A67-C36489280CE1}" srcOrd="0" destOrd="0" presId="urn:microsoft.com/office/officeart/2005/8/layout/lProcess3"/>
    <dgm:cxn modelId="{730C2B84-7B6E-4BC6-A908-16A83B92244E}" type="presParOf" srcId="{D521FFBD-F354-4A3F-8A67-C36489280CE1}" destId="{655C3C73-5E9F-43DE-AB43-5762B5ABF25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8D169A-9116-4895-8BB5-7A09FDC46B2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/>
      <dgm:spPr/>
      <dgm:t>
        <a:bodyPr/>
        <a:lstStyle/>
        <a:p>
          <a:endParaRPr lang="es-EC"/>
        </a:p>
      </dgm:t>
    </dgm:pt>
    <dgm:pt modelId="{D4366F84-28A4-40BE-B386-326D5A1228C9}">
      <dgm:prSet/>
      <dgm:spPr/>
      <dgm:t>
        <a:bodyPr/>
        <a:lstStyle/>
        <a:p>
          <a:pPr rtl="0"/>
          <a:r>
            <a:rPr lang="es-EC" b="0" dirty="0" smtClean="0"/>
            <a:t>Aquellas herramientas  que nos sirven a la hora de cocinar. </a:t>
          </a:r>
          <a:endParaRPr lang="es-EC" dirty="0"/>
        </a:p>
      </dgm:t>
    </dgm:pt>
    <dgm:pt modelId="{64BD08AB-2585-46EE-AE70-F79A2282C8A9}" type="parTrans" cxnId="{23C7B259-94A6-420A-9D7F-3B99E98B594B}">
      <dgm:prSet/>
      <dgm:spPr/>
      <dgm:t>
        <a:bodyPr/>
        <a:lstStyle/>
        <a:p>
          <a:endParaRPr lang="es-EC"/>
        </a:p>
      </dgm:t>
    </dgm:pt>
    <dgm:pt modelId="{48C393DB-4294-4DB4-AE5A-F4C2D1EAF044}" type="sibTrans" cxnId="{23C7B259-94A6-420A-9D7F-3B99E98B594B}">
      <dgm:prSet/>
      <dgm:spPr/>
      <dgm:t>
        <a:bodyPr/>
        <a:lstStyle/>
        <a:p>
          <a:endParaRPr lang="es-EC"/>
        </a:p>
      </dgm:t>
    </dgm:pt>
    <dgm:pt modelId="{B08230D1-ADCE-4262-B152-8F20C74411EA}">
      <dgm:prSet/>
      <dgm:spPr/>
      <dgm:t>
        <a:bodyPr/>
        <a:lstStyle/>
        <a:p>
          <a:pPr rtl="0"/>
          <a:r>
            <a:rPr lang="es-EC" b="0" dirty="0" smtClean="0"/>
            <a:t>Es necesario dentro de cada cocina que existan todos los implementos para la preparación de los alimentos ya que esto facilitan y dan rapidez a la preparación de los mismos.</a:t>
          </a:r>
          <a:endParaRPr lang="es-EC" dirty="0"/>
        </a:p>
      </dgm:t>
    </dgm:pt>
    <dgm:pt modelId="{4C47043E-1392-427B-900B-AF8D4A49020C}" type="parTrans" cxnId="{431B1D89-BA1F-4436-BB9C-D261F416ABA3}">
      <dgm:prSet/>
      <dgm:spPr/>
      <dgm:t>
        <a:bodyPr/>
        <a:lstStyle/>
        <a:p>
          <a:endParaRPr lang="es-EC"/>
        </a:p>
      </dgm:t>
    </dgm:pt>
    <dgm:pt modelId="{6F818C07-F443-4548-AF64-7C1EE1252ADB}" type="sibTrans" cxnId="{431B1D89-BA1F-4436-BB9C-D261F416ABA3}">
      <dgm:prSet/>
      <dgm:spPr/>
      <dgm:t>
        <a:bodyPr/>
        <a:lstStyle/>
        <a:p>
          <a:endParaRPr lang="es-EC"/>
        </a:p>
      </dgm:t>
    </dgm:pt>
    <dgm:pt modelId="{077FD74A-8120-490F-942A-0C2667B9BD26}" type="pres">
      <dgm:prSet presAssocID="{FB8D169A-9116-4895-8BB5-7A09FDC46B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FC13FE-15F1-4112-9E45-F77022547302}" type="pres">
      <dgm:prSet presAssocID="{B08230D1-ADCE-4262-B152-8F20C74411EA}" presName="boxAndChildren" presStyleCnt="0"/>
      <dgm:spPr/>
    </dgm:pt>
    <dgm:pt modelId="{ABC73235-CC30-46C0-B9A4-703F78B4F862}" type="pres">
      <dgm:prSet presAssocID="{B08230D1-ADCE-4262-B152-8F20C74411EA}" presName="parentTextBox" presStyleLbl="node1" presStyleIdx="0" presStyleCnt="2"/>
      <dgm:spPr/>
      <dgm:t>
        <a:bodyPr/>
        <a:lstStyle/>
        <a:p>
          <a:endParaRPr lang="es-EC"/>
        </a:p>
      </dgm:t>
    </dgm:pt>
    <dgm:pt modelId="{6C771C49-D551-40C5-ABA4-A0EC22F237EC}" type="pres">
      <dgm:prSet presAssocID="{48C393DB-4294-4DB4-AE5A-F4C2D1EAF044}" presName="sp" presStyleCnt="0"/>
      <dgm:spPr/>
    </dgm:pt>
    <dgm:pt modelId="{8C7EA92D-521E-4920-BF85-B0DB93AB8EFE}" type="pres">
      <dgm:prSet presAssocID="{D4366F84-28A4-40BE-B386-326D5A1228C9}" presName="arrowAndChildren" presStyleCnt="0"/>
      <dgm:spPr/>
    </dgm:pt>
    <dgm:pt modelId="{C55B4626-CE0C-4487-B21A-CEE1E9681199}" type="pres">
      <dgm:prSet presAssocID="{D4366F84-28A4-40BE-B386-326D5A1228C9}" presName="parentTextArrow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A0D3F16B-F37E-42A2-80F6-3ECA44AE9615}" type="presOf" srcId="{D4366F84-28A4-40BE-B386-326D5A1228C9}" destId="{C55B4626-CE0C-4487-B21A-CEE1E9681199}" srcOrd="0" destOrd="0" presId="urn:microsoft.com/office/officeart/2005/8/layout/process4"/>
    <dgm:cxn modelId="{23C7B259-94A6-420A-9D7F-3B99E98B594B}" srcId="{FB8D169A-9116-4895-8BB5-7A09FDC46B22}" destId="{D4366F84-28A4-40BE-B386-326D5A1228C9}" srcOrd="0" destOrd="0" parTransId="{64BD08AB-2585-46EE-AE70-F79A2282C8A9}" sibTransId="{48C393DB-4294-4DB4-AE5A-F4C2D1EAF044}"/>
    <dgm:cxn modelId="{D049EBC8-1BB3-4DD5-A610-E1E54B8CE2A8}" type="presOf" srcId="{FB8D169A-9116-4895-8BB5-7A09FDC46B22}" destId="{077FD74A-8120-490F-942A-0C2667B9BD26}" srcOrd="0" destOrd="0" presId="urn:microsoft.com/office/officeart/2005/8/layout/process4"/>
    <dgm:cxn modelId="{431B1D89-BA1F-4436-BB9C-D261F416ABA3}" srcId="{FB8D169A-9116-4895-8BB5-7A09FDC46B22}" destId="{B08230D1-ADCE-4262-B152-8F20C74411EA}" srcOrd="1" destOrd="0" parTransId="{4C47043E-1392-427B-900B-AF8D4A49020C}" sibTransId="{6F818C07-F443-4548-AF64-7C1EE1252ADB}"/>
    <dgm:cxn modelId="{CDDFDCA0-0CFA-48A7-8BE2-81A83977C627}" type="presOf" srcId="{B08230D1-ADCE-4262-B152-8F20C74411EA}" destId="{ABC73235-CC30-46C0-B9A4-703F78B4F862}" srcOrd="0" destOrd="0" presId="urn:microsoft.com/office/officeart/2005/8/layout/process4"/>
    <dgm:cxn modelId="{F3BDC6E9-394D-4A01-B575-15369A6A5D61}" type="presParOf" srcId="{077FD74A-8120-490F-942A-0C2667B9BD26}" destId="{87FC13FE-15F1-4112-9E45-F77022547302}" srcOrd="0" destOrd="0" presId="urn:microsoft.com/office/officeart/2005/8/layout/process4"/>
    <dgm:cxn modelId="{78D3297C-38BD-454B-9BD2-E7E01EF2859C}" type="presParOf" srcId="{87FC13FE-15F1-4112-9E45-F77022547302}" destId="{ABC73235-CC30-46C0-B9A4-703F78B4F862}" srcOrd="0" destOrd="0" presId="urn:microsoft.com/office/officeart/2005/8/layout/process4"/>
    <dgm:cxn modelId="{4085F389-5EFC-42F5-9FAA-6B0F59CF9650}" type="presParOf" srcId="{077FD74A-8120-490F-942A-0C2667B9BD26}" destId="{6C771C49-D551-40C5-ABA4-A0EC22F237EC}" srcOrd="1" destOrd="0" presId="urn:microsoft.com/office/officeart/2005/8/layout/process4"/>
    <dgm:cxn modelId="{6FA36CA9-C822-46D6-8183-FB89C495D6EB}" type="presParOf" srcId="{077FD74A-8120-490F-942A-0C2667B9BD26}" destId="{8C7EA92D-521E-4920-BF85-B0DB93AB8EFE}" srcOrd="2" destOrd="0" presId="urn:microsoft.com/office/officeart/2005/8/layout/process4"/>
    <dgm:cxn modelId="{D99B4F18-308D-49C6-8DB8-A1181AAC66E6}" type="presParOf" srcId="{8C7EA92D-521E-4920-BF85-B0DB93AB8EFE}" destId="{C55B4626-CE0C-4487-B21A-CEE1E96811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9C38E9-7D8F-4C28-9DD0-2403662CD773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330841F-EB40-4209-B27E-E49CFB1C832D}">
      <dgm:prSet phldrT="[Texto]"/>
      <dgm:spPr/>
      <dgm:t>
        <a:bodyPr/>
        <a:lstStyle/>
        <a:p>
          <a:r>
            <a:rPr lang="es-EC" dirty="0" smtClean="0"/>
            <a:t>PROPUESTA</a:t>
          </a:r>
          <a:endParaRPr lang="es-EC" dirty="0"/>
        </a:p>
      </dgm:t>
    </dgm:pt>
    <dgm:pt modelId="{DC0DA9A2-1C8A-471C-A86C-5721CAF31670}" type="parTrans" cxnId="{202972C8-E692-428F-9FE7-65AABBEB4484}">
      <dgm:prSet/>
      <dgm:spPr/>
      <dgm:t>
        <a:bodyPr/>
        <a:lstStyle/>
        <a:p>
          <a:endParaRPr lang="es-EC"/>
        </a:p>
      </dgm:t>
    </dgm:pt>
    <dgm:pt modelId="{CEACFCC6-3AD9-46C8-9F12-44ADF0CC48FD}" type="sibTrans" cxnId="{202972C8-E692-428F-9FE7-65AABBEB4484}">
      <dgm:prSet/>
      <dgm:spPr/>
      <dgm:t>
        <a:bodyPr/>
        <a:lstStyle/>
        <a:p>
          <a:endParaRPr lang="es-EC"/>
        </a:p>
      </dgm:t>
    </dgm:pt>
    <dgm:pt modelId="{C3343794-FC9A-4136-AB9E-FA79943C34C1}">
      <dgm:prSet phldrT="[Texto]"/>
      <dgm:spPr/>
      <dgm:t>
        <a:bodyPr/>
        <a:lstStyle/>
        <a:p>
          <a:r>
            <a:rPr lang="es-EC" dirty="0" smtClean="0"/>
            <a:t>Implementar cuarto de esterilización.</a:t>
          </a:r>
          <a:endParaRPr lang="es-EC" dirty="0"/>
        </a:p>
      </dgm:t>
    </dgm:pt>
    <dgm:pt modelId="{0C89DDDB-A88A-4AAC-B4F4-5AA7AF30B867}" type="parTrans" cxnId="{16904302-3D4D-4EF8-933A-932654997930}">
      <dgm:prSet/>
      <dgm:spPr/>
      <dgm:t>
        <a:bodyPr/>
        <a:lstStyle/>
        <a:p>
          <a:endParaRPr lang="es-EC"/>
        </a:p>
      </dgm:t>
    </dgm:pt>
    <dgm:pt modelId="{66340587-D60B-454D-8B15-2774CE3D75C6}" type="sibTrans" cxnId="{16904302-3D4D-4EF8-933A-932654997930}">
      <dgm:prSet/>
      <dgm:spPr/>
      <dgm:t>
        <a:bodyPr/>
        <a:lstStyle/>
        <a:p>
          <a:endParaRPr lang="es-EC" dirty="0"/>
        </a:p>
      </dgm:t>
    </dgm:pt>
    <dgm:pt modelId="{9379A4F7-D4A7-4A29-A204-7D77804D5B7C}">
      <dgm:prSet phldrT="[Texto]"/>
      <dgm:spPr/>
      <dgm:t>
        <a:bodyPr/>
        <a:lstStyle/>
        <a:p>
          <a:r>
            <a:rPr lang="es-EC" dirty="0" smtClean="0"/>
            <a:t>Busca generar un cambio. </a:t>
          </a:r>
          <a:endParaRPr lang="es-EC" dirty="0"/>
        </a:p>
      </dgm:t>
    </dgm:pt>
    <dgm:pt modelId="{53B43F22-052D-413D-9894-A8C901E87ACB}" type="parTrans" cxnId="{B3090325-AA10-476F-88BA-6716E338ACF3}">
      <dgm:prSet/>
      <dgm:spPr/>
      <dgm:t>
        <a:bodyPr/>
        <a:lstStyle/>
        <a:p>
          <a:endParaRPr lang="es-EC"/>
        </a:p>
      </dgm:t>
    </dgm:pt>
    <dgm:pt modelId="{09846178-A6B7-4C5E-A9A3-66670AB1CF70}" type="sibTrans" cxnId="{B3090325-AA10-476F-88BA-6716E338ACF3}">
      <dgm:prSet/>
      <dgm:spPr/>
      <dgm:t>
        <a:bodyPr/>
        <a:lstStyle/>
        <a:p>
          <a:endParaRPr lang="es-EC" dirty="0"/>
        </a:p>
      </dgm:t>
    </dgm:pt>
    <dgm:pt modelId="{CA49AFD3-F11F-4A79-9EBF-09FBF7858D64}">
      <dgm:prSet phldrT="[Texto]"/>
      <dgm:spPr/>
      <dgm:t>
        <a:bodyPr/>
        <a:lstStyle/>
        <a:p>
          <a:r>
            <a:rPr lang="es-EC" dirty="0" smtClean="0"/>
            <a:t>Para brindar mejor servicio alimenticio</a:t>
          </a:r>
          <a:endParaRPr lang="es-EC" dirty="0"/>
        </a:p>
      </dgm:t>
    </dgm:pt>
    <dgm:pt modelId="{28B60B70-646D-40BB-ABC3-B1DF9B57D190}" type="parTrans" cxnId="{1F944360-C718-4779-B276-282452A9A034}">
      <dgm:prSet/>
      <dgm:spPr/>
      <dgm:t>
        <a:bodyPr/>
        <a:lstStyle/>
        <a:p>
          <a:endParaRPr lang="es-EC"/>
        </a:p>
      </dgm:t>
    </dgm:pt>
    <dgm:pt modelId="{81AD9CB1-92C5-4B1B-9863-61B144CAF614}" type="sibTrans" cxnId="{1F944360-C718-4779-B276-282452A9A034}">
      <dgm:prSet/>
      <dgm:spPr/>
      <dgm:t>
        <a:bodyPr/>
        <a:lstStyle/>
        <a:p>
          <a:endParaRPr lang="es-EC" dirty="0"/>
        </a:p>
      </dgm:t>
    </dgm:pt>
    <dgm:pt modelId="{B0485364-328A-44D1-B681-215A8040436A}">
      <dgm:prSet phldrT="[Texto]"/>
      <dgm:spPr/>
      <dgm:t>
        <a:bodyPr/>
        <a:lstStyle/>
        <a:p>
          <a:r>
            <a:rPr lang="es-EC" dirty="0" smtClean="0"/>
            <a:t>Contribuyendo a que los cadete no sufran enfermedades estomacales.</a:t>
          </a:r>
          <a:endParaRPr lang="es-EC" dirty="0"/>
        </a:p>
      </dgm:t>
    </dgm:pt>
    <dgm:pt modelId="{665CFE22-6144-4006-AD9A-1711BD889F91}" type="parTrans" cxnId="{182D565E-8786-4017-9A44-4593F090B690}">
      <dgm:prSet/>
      <dgm:spPr/>
      <dgm:t>
        <a:bodyPr/>
        <a:lstStyle/>
        <a:p>
          <a:endParaRPr lang="es-EC"/>
        </a:p>
      </dgm:t>
    </dgm:pt>
    <dgm:pt modelId="{7ACB6A29-0DE6-416F-B096-CFAEC69BC559}" type="sibTrans" cxnId="{182D565E-8786-4017-9A44-4593F090B690}">
      <dgm:prSet/>
      <dgm:spPr/>
      <dgm:t>
        <a:bodyPr/>
        <a:lstStyle/>
        <a:p>
          <a:endParaRPr lang="es-EC" dirty="0"/>
        </a:p>
      </dgm:t>
    </dgm:pt>
    <dgm:pt modelId="{D8D65194-3954-4F90-8D48-B59758483C7A}" type="pres">
      <dgm:prSet presAssocID="{529C38E9-7D8F-4C28-9DD0-2403662CD7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7C5D92E-C5A5-44D2-A725-265788606213}" type="pres">
      <dgm:prSet presAssocID="{D330841F-EB40-4209-B27E-E49CFB1C832D}" presName="centerShape" presStyleLbl="node0" presStyleIdx="0" presStyleCnt="1"/>
      <dgm:spPr/>
      <dgm:t>
        <a:bodyPr/>
        <a:lstStyle/>
        <a:p>
          <a:endParaRPr lang="es-EC"/>
        </a:p>
      </dgm:t>
    </dgm:pt>
    <dgm:pt modelId="{74FD54F3-32CA-4536-BE43-790AE702D11B}" type="pres">
      <dgm:prSet presAssocID="{C3343794-FC9A-4136-AB9E-FA79943C34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84D2F4-BC54-45AB-9E51-157CA5B553B1}" type="pres">
      <dgm:prSet presAssocID="{C3343794-FC9A-4136-AB9E-FA79943C34C1}" presName="dummy" presStyleCnt="0"/>
      <dgm:spPr/>
      <dgm:t>
        <a:bodyPr/>
        <a:lstStyle/>
        <a:p>
          <a:endParaRPr lang="es-EC"/>
        </a:p>
      </dgm:t>
    </dgm:pt>
    <dgm:pt modelId="{E27C8DA8-001A-47AA-8406-01D473703911}" type="pres">
      <dgm:prSet presAssocID="{66340587-D60B-454D-8B15-2774CE3D75C6}" presName="sibTrans" presStyleLbl="sibTrans2D1" presStyleIdx="0" presStyleCnt="4"/>
      <dgm:spPr/>
      <dgm:t>
        <a:bodyPr/>
        <a:lstStyle/>
        <a:p>
          <a:endParaRPr lang="es-EC"/>
        </a:p>
      </dgm:t>
    </dgm:pt>
    <dgm:pt modelId="{55F132FE-A5C8-49FB-9C29-7493D9E9992A}" type="pres">
      <dgm:prSet presAssocID="{9379A4F7-D4A7-4A29-A204-7D77804D5B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1948B-A8EB-457A-AE12-D55D73A138B0}" type="pres">
      <dgm:prSet presAssocID="{9379A4F7-D4A7-4A29-A204-7D77804D5B7C}" presName="dummy" presStyleCnt="0"/>
      <dgm:spPr/>
      <dgm:t>
        <a:bodyPr/>
        <a:lstStyle/>
        <a:p>
          <a:endParaRPr lang="es-EC"/>
        </a:p>
      </dgm:t>
    </dgm:pt>
    <dgm:pt modelId="{0E089571-15ED-470C-8C3D-CEDA3509653D}" type="pres">
      <dgm:prSet presAssocID="{09846178-A6B7-4C5E-A9A3-66670AB1CF7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391B7C0C-B921-46B0-81AE-8704E644ADE5}" type="pres">
      <dgm:prSet presAssocID="{CA49AFD3-F11F-4A79-9EBF-09FBF7858D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C386A-3889-45B5-B143-68D6797F211C}" type="pres">
      <dgm:prSet presAssocID="{CA49AFD3-F11F-4A79-9EBF-09FBF7858D64}" presName="dummy" presStyleCnt="0"/>
      <dgm:spPr/>
      <dgm:t>
        <a:bodyPr/>
        <a:lstStyle/>
        <a:p>
          <a:endParaRPr lang="es-EC"/>
        </a:p>
      </dgm:t>
    </dgm:pt>
    <dgm:pt modelId="{ADBD9896-8BDC-432C-B906-3F157235F6E4}" type="pres">
      <dgm:prSet presAssocID="{81AD9CB1-92C5-4B1B-9863-61B144CAF614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03C83C4-7018-4E9A-971B-3C591EA4F6D2}" type="pres">
      <dgm:prSet presAssocID="{B0485364-328A-44D1-B681-215A804043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A680FC-2D5C-4FA0-9764-E1AE47195D73}" type="pres">
      <dgm:prSet presAssocID="{B0485364-328A-44D1-B681-215A8040436A}" presName="dummy" presStyleCnt="0"/>
      <dgm:spPr/>
      <dgm:t>
        <a:bodyPr/>
        <a:lstStyle/>
        <a:p>
          <a:endParaRPr lang="es-EC"/>
        </a:p>
      </dgm:t>
    </dgm:pt>
    <dgm:pt modelId="{6CFC54B7-CB7C-478C-B8CC-C6996E5BE9C5}" type="pres">
      <dgm:prSet presAssocID="{7ACB6A29-0DE6-416F-B096-CFAEC69BC559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F6463CE-5DDA-4E14-ACC9-277B24D3A767}" type="presOf" srcId="{9379A4F7-D4A7-4A29-A204-7D77804D5B7C}" destId="{55F132FE-A5C8-49FB-9C29-7493D9E9992A}" srcOrd="0" destOrd="0" presId="urn:microsoft.com/office/officeart/2005/8/layout/radial6"/>
    <dgm:cxn modelId="{23318997-1A8F-4F68-9A60-A21AC56459B4}" type="presOf" srcId="{529C38E9-7D8F-4C28-9DD0-2403662CD773}" destId="{D8D65194-3954-4F90-8D48-B59758483C7A}" srcOrd="0" destOrd="0" presId="urn:microsoft.com/office/officeart/2005/8/layout/radial6"/>
    <dgm:cxn modelId="{78F51918-7645-4484-A9E4-020806AFC277}" type="presOf" srcId="{D330841F-EB40-4209-B27E-E49CFB1C832D}" destId="{C7C5D92E-C5A5-44D2-A725-265788606213}" srcOrd="0" destOrd="0" presId="urn:microsoft.com/office/officeart/2005/8/layout/radial6"/>
    <dgm:cxn modelId="{16904302-3D4D-4EF8-933A-932654997930}" srcId="{D330841F-EB40-4209-B27E-E49CFB1C832D}" destId="{C3343794-FC9A-4136-AB9E-FA79943C34C1}" srcOrd="0" destOrd="0" parTransId="{0C89DDDB-A88A-4AAC-B4F4-5AA7AF30B867}" sibTransId="{66340587-D60B-454D-8B15-2774CE3D75C6}"/>
    <dgm:cxn modelId="{8EE30B0F-3EF8-4EA8-9EEE-C8D8E1EF9DA6}" type="presOf" srcId="{7ACB6A29-0DE6-416F-B096-CFAEC69BC559}" destId="{6CFC54B7-CB7C-478C-B8CC-C6996E5BE9C5}" srcOrd="0" destOrd="0" presId="urn:microsoft.com/office/officeart/2005/8/layout/radial6"/>
    <dgm:cxn modelId="{1F944360-C718-4779-B276-282452A9A034}" srcId="{D330841F-EB40-4209-B27E-E49CFB1C832D}" destId="{CA49AFD3-F11F-4A79-9EBF-09FBF7858D64}" srcOrd="2" destOrd="0" parTransId="{28B60B70-646D-40BB-ABC3-B1DF9B57D190}" sibTransId="{81AD9CB1-92C5-4B1B-9863-61B144CAF614}"/>
    <dgm:cxn modelId="{EBF944BF-EAE6-4147-840D-5CD79C736A8B}" type="presOf" srcId="{66340587-D60B-454D-8B15-2774CE3D75C6}" destId="{E27C8DA8-001A-47AA-8406-01D473703911}" srcOrd="0" destOrd="0" presId="urn:microsoft.com/office/officeart/2005/8/layout/radial6"/>
    <dgm:cxn modelId="{0808E114-0562-43CE-8AEA-DEC897611A2D}" type="presOf" srcId="{81AD9CB1-92C5-4B1B-9863-61B144CAF614}" destId="{ADBD9896-8BDC-432C-B906-3F157235F6E4}" srcOrd="0" destOrd="0" presId="urn:microsoft.com/office/officeart/2005/8/layout/radial6"/>
    <dgm:cxn modelId="{C9F76F1F-E716-4055-A508-3E0F30237C6F}" type="presOf" srcId="{C3343794-FC9A-4136-AB9E-FA79943C34C1}" destId="{74FD54F3-32CA-4536-BE43-790AE702D11B}" srcOrd="0" destOrd="0" presId="urn:microsoft.com/office/officeart/2005/8/layout/radial6"/>
    <dgm:cxn modelId="{5A90FFC5-2630-4F80-BEA4-D31EC2894D23}" type="presOf" srcId="{CA49AFD3-F11F-4A79-9EBF-09FBF7858D64}" destId="{391B7C0C-B921-46B0-81AE-8704E644ADE5}" srcOrd="0" destOrd="0" presId="urn:microsoft.com/office/officeart/2005/8/layout/radial6"/>
    <dgm:cxn modelId="{40311279-EB06-468F-AEF8-EBA1C4FA01E6}" type="presOf" srcId="{B0485364-328A-44D1-B681-215A8040436A}" destId="{F03C83C4-7018-4E9A-971B-3C591EA4F6D2}" srcOrd="0" destOrd="0" presId="urn:microsoft.com/office/officeart/2005/8/layout/radial6"/>
    <dgm:cxn modelId="{182D565E-8786-4017-9A44-4593F090B690}" srcId="{D330841F-EB40-4209-B27E-E49CFB1C832D}" destId="{B0485364-328A-44D1-B681-215A8040436A}" srcOrd="3" destOrd="0" parTransId="{665CFE22-6144-4006-AD9A-1711BD889F91}" sibTransId="{7ACB6A29-0DE6-416F-B096-CFAEC69BC559}"/>
    <dgm:cxn modelId="{B3090325-AA10-476F-88BA-6716E338ACF3}" srcId="{D330841F-EB40-4209-B27E-E49CFB1C832D}" destId="{9379A4F7-D4A7-4A29-A204-7D77804D5B7C}" srcOrd="1" destOrd="0" parTransId="{53B43F22-052D-413D-9894-A8C901E87ACB}" sibTransId="{09846178-A6B7-4C5E-A9A3-66670AB1CF70}"/>
    <dgm:cxn modelId="{9AA1B3EB-0AF2-40B2-9479-BA4F111A6DAD}" type="presOf" srcId="{09846178-A6B7-4C5E-A9A3-66670AB1CF70}" destId="{0E089571-15ED-470C-8C3D-CEDA3509653D}" srcOrd="0" destOrd="0" presId="urn:microsoft.com/office/officeart/2005/8/layout/radial6"/>
    <dgm:cxn modelId="{202972C8-E692-428F-9FE7-65AABBEB4484}" srcId="{529C38E9-7D8F-4C28-9DD0-2403662CD773}" destId="{D330841F-EB40-4209-B27E-E49CFB1C832D}" srcOrd="0" destOrd="0" parTransId="{DC0DA9A2-1C8A-471C-A86C-5721CAF31670}" sibTransId="{CEACFCC6-3AD9-46C8-9F12-44ADF0CC48FD}"/>
    <dgm:cxn modelId="{CCFF7FFD-B8BA-4C27-AFB0-72CDED37C73F}" type="presParOf" srcId="{D8D65194-3954-4F90-8D48-B59758483C7A}" destId="{C7C5D92E-C5A5-44D2-A725-265788606213}" srcOrd="0" destOrd="0" presId="urn:microsoft.com/office/officeart/2005/8/layout/radial6"/>
    <dgm:cxn modelId="{1285A990-13F6-4742-8205-BB0900C82654}" type="presParOf" srcId="{D8D65194-3954-4F90-8D48-B59758483C7A}" destId="{74FD54F3-32CA-4536-BE43-790AE702D11B}" srcOrd="1" destOrd="0" presId="urn:microsoft.com/office/officeart/2005/8/layout/radial6"/>
    <dgm:cxn modelId="{D78CBA14-7E92-444E-BFBC-3C3C5D078256}" type="presParOf" srcId="{D8D65194-3954-4F90-8D48-B59758483C7A}" destId="{3C84D2F4-BC54-45AB-9E51-157CA5B553B1}" srcOrd="2" destOrd="0" presId="urn:microsoft.com/office/officeart/2005/8/layout/radial6"/>
    <dgm:cxn modelId="{35B46946-D55D-4A5D-8968-A0214C3B65A5}" type="presParOf" srcId="{D8D65194-3954-4F90-8D48-B59758483C7A}" destId="{E27C8DA8-001A-47AA-8406-01D473703911}" srcOrd="3" destOrd="0" presId="urn:microsoft.com/office/officeart/2005/8/layout/radial6"/>
    <dgm:cxn modelId="{F6A62175-693E-499F-BCAD-322A77A725A0}" type="presParOf" srcId="{D8D65194-3954-4F90-8D48-B59758483C7A}" destId="{55F132FE-A5C8-49FB-9C29-7493D9E9992A}" srcOrd="4" destOrd="0" presId="urn:microsoft.com/office/officeart/2005/8/layout/radial6"/>
    <dgm:cxn modelId="{6A5EFD8E-B340-42C1-9B06-E6FD4970CEAC}" type="presParOf" srcId="{D8D65194-3954-4F90-8D48-B59758483C7A}" destId="{74D1948B-A8EB-457A-AE12-D55D73A138B0}" srcOrd="5" destOrd="0" presId="urn:microsoft.com/office/officeart/2005/8/layout/radial6"/>
    <dgm:cxn modelId="{EA9A0506-BF69-4E69-974E-3E4C63E2A237}" type="presParOf" srcId="{D8D65194-3954-4F90-8D48-B59758483C7A}" destId="{0E089571-15ED-470C-8C3D-CEDA3509653D}" srcOrd="6" destOrd="0" presId="urn:microsoft.com/office/officeart/2005/8/layout/radial6"/>
    <dgm:cxn modelId="{C7F5D3CB-6427-4CE8-ACC1-82D38951932F}" type="presParOf" srcId="{D8D65194-3954-4F90-8D48-B59758483C7A}" destId="{391B7C0C-B921-46B0-81AE-8704E644ADE5}" srcOrd="7" destOrd="0" presId="urn:microsoft.com/office/officeart/2005/8/layout/radial6"/>
    <dgm:cxn modelId="{DF1B0CC3-2B2A-4013-A28C-C7F84DD355E8}" type="presParOf" srcId="{D8D65194-3954-4F90-8D48-B59758483C7A}" destId="{6FCC386A-3889-45B5-B143-68D6797F211C}" srcOrd="8" destOrd="0" presId="urn:microsoft.com/office/officeart/2005/8/layout/radial6"/>
    <dgm:cxn modelId="{285F646C-8C88-4521-98FC-C59D2E438266}" type="presParOf" srcId="{D8D65194-3954-4F90-8D48-B59758483C7A}" destId="{ADBD9896-8BDC-432C-B906-3F157235F6E4}" srcOrd="9" destOrd="0" presId="urn:microsoft.com/office/officeart/2005/8/layout/radial6"/>
    <dgm:cxn modelId="{ECE64074-2EFF-4212-B9CC-93E61DDDE6DB}" type="presParOf" srcId="{D8D65194-3954-4F90-8D48-B59758483C7A}" destId="{F03C83C4-7018-4E9A-971B-3C591EA4F6D2}" srcOrd="10" destOrd="0" presId="urn:microsoft.com/office/officeart/2005/8/layout/radial6"/>
    <dgm:cxn modelId="{FB2B15EA-8B98-490B-A857-57B129231A52}" type="presParOf" srcId="{D8D65194-3954-4F90-8D48-B59758483C7A}" destId="{A6A680FC-2D5C-4FA0-9764-E1AE47195D73}" srcOrd="11" destOrd="0" presId="urn:microsoft.com/office/officeart/2005/8/layout/radial6"/>
    <dgm:cxn modelId="{1D677DBB-2BF2-4A95-BC18-492BE8D27250}" type="presParOf" srcId="{D8D65194-3954-4F90-8D48-B59758483C7A}" destId="{6CFC54B7-CB7C-478C-B8CC-C6996E5BE9C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A7DA9F2-2616-4F01-BCE4-104679181966}" type="doc">
      <dgm:prSet loTypeId="urn:microsoft.com/office/officeart/2005/8/layout/chevron2" loCatId="process" qsTypeId="urn:microsoft.com/office/officeart/2005/8/quickstyle/3d8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5E9426BB-28E5-4AF5-986C-453E7A76BC70}">
      <dgm:prSet phldrT="[Texto]"/>
      <dgm:spPr/>
      <dgm:t>
        <a:bodyPr/>
        <a:lstStyle/>
        <a:p>
          <a:r>
            <a:rPr lang="es-EC" dirty="0" smtClean="0"/>
            <a:t>Filtro N°1 </a:t>
          </a:r>
          <a:endParaRPr lang="es-EC" dirty="0"/>
        </a:p>
      </dgm:t>
    </dgm:pt>
    <dgm:pt modelId="{FCAAB238-E72C-4737-A7AC-CF86DA902837}" type="parTrans" cxnId="{883D8150-2DC1-471E-AC7A-4F993B11B3CE}">
      <dgm:prSet/>
      <dgm:spPr/>
      <dgm:t>
        <a:bodyPr/>
        <a:lstStyle/>
        <a:p>
          <a:endParaRPr lang="es-EC"/>
        </a:p>
      </dgm:t>
    </dgm:pt>
    <dgm:pt modelId="{2B75574C-318F-486E-A4BA-E5EFEFF6A93E}" type="sibTrans" cxnId="{883D8150-2DC1-471E-AC7A-4F993B11B3CE}">
      <dgm:prSet/>
      <dgm:spPr/>
      <dgm:t>
        <a:bodyPr/>
        <a:lstStyle/>
        <a:p>
          <a:endParaRPr lang="es-EC"/>
        </a:p>
      </dgm:t>
    </dgm:pt>
    <dgm:pt modelId="{3A2BD273-5014-4523-8738-EF75A8273D1F}">
      <dgm:prSet phldrT="[Texto]"/>
      <dgm:spPr/>
      <dgm:t>
        <a:bodyPr/>
        <a:lstStyle/>
        <a:p>
          <a:r>
            <a:rPr lang="es-EC" dirty="0" smtClean="0"/>
            <a:t>Filtro N°2</a:t>
          </a:r>
          <a:endParaRPr lang="es-EC" dirty="0"/>
        </a:p>
      </dgm:t>
    </dgm:pt>
    <dgm:pt modelId="{66BB2B68-881D-426D-948B-58E8AB6B3774}" type="parTrans" cxnId="{CD801202-42A5-4D39-A4A1-2B8814B6D5D6}">
      <dgm:prSet/>
      <dgm:spPr/>
      <dgm:t>
        <a:bodyPr/>
        <a:lstStyle/>
        <a:p>
          <a:endParaRPr lang="es-EC"/>
        </a:p>
      </dgm:t>
    </dgm:pt>
    <dgm:pt modelId="{5B707F2F-FAAD-4D06-BA70-8B6D1298B005}" type="sibTrans" cxnId="{CD801202-42A5-4D39-A4A1-2B8814B6D5D6}">
      <dgm:prSet/>
      <dgm:spPr/>
      <dgm:t>
        <a:bodyPr/>
        <a:lstStyle/>
        <a:p>
          <a:endParaRPr lang="es-EC"/>
        </a:p>
      </dgm:t>
    </dgm:pt>
    <dgm:pt modelId="{C668F366-6BE6-4D39-BDA9-A32661FAE2AB}">
      <dgm:prSet phldrT="[Texto]"/>
      <dgm:spPr/>
      <dgm:t>
        <a:bodyPr/>
        <a:lstStyle/>
        <a:p>
          <a:r>
            <a:rPr lang="es-EC" dirty="0" smtClean="0"/>
            <a:t>Filtro N°3</a:t>
          </a:r>
          <a:endParaRPr lang="es-EC" dirty="0"/>
        </a:p>
      </dgm:t>
    </dgm:pt>
    <dgm:pt modelId="{1390940B-B9AE-4CED-BED9-2C9C0DBFFE08}" type="parTrans" cxnId="{A229D794-4455-4603-A36D-07E13A85BEBD}">
      <dgm:prSet/>
      <dgm:spPr/>
      <dgm:t>
        <a:bodyPr/>
        <a:lstStyle/>
        <a:p>
          <a:endParaRPr lang="es-EC"/>
        </a:p>
      </dgm:t>
    </dgm:pt>
    <dgm:pt modelId="{D8375D05-4C8E-44D1-83AF-E3B6BA6FEE89}" type="sibTrans" cxnId="{A229D794-4455-4603-A36D-07E13A85BEBD}">
      <dgm:prSet/>
      <dgm:spPr/>
      <dgm:t>
        <a:bodyPr/>
        <a:lstStyle/>
        <a:p>
          <a:endParaRPr lang="es-EC"/>
        </a:p>
      </dgm:t>
    </dgm:pt>
    <dgm:pt modelId="{49DA8752-6143-4048-B0B1-95D795237166}">
      <dgm:prSet/>
      <dgm:spPr/>
      <dgm:t>
        <a:bodyPr/>
        <a:lstStyle/>
        <a:p>
          <a:r>
            <a:rPr lang="es-EC" dirty="0" smtClean="0"/>
            <a:t>Desprendimiento de prendas</a:t>
          </a:r>
          <a:endParaRPr lang="es-EC" dirty="0"/>
        </a:p>
      </dgm:t>
    </dgm:pt>
    <dgm:pt modelId="{992EA57C-7ABD-4EE7-AD8F-929883A4A75A}" type="parTrans" cxnId="{C0785E0D-1558-4EFE-93A1-209733FBA672}">
      <dgm:prSet/>
      <dgm:spPr/>
      <dgm:t>
        <a:bodyPr/>
        <a:lstStyle/>
        <a:p>
          <a:endParaRPr lang="es-EC"/>
        </a:p>
      </dgm:t>
    </dgm:pt>
    <dgm:pt modelId="{5B82839E-0BF9-4D85-8E25-4A94BFF04110}" type="sibTrans" cxnId="{C0785E0D-1558-4EFE-93A1-209733FBA672}">
      <dgm:prSet/>
      <dgm:spPr/>
      <dgm:t>
        <a:bodyPr/>
        <a:lstStyle/>
        <a:p>
          <a:endParaRPr lang="es-EC"/>
        </a:p>
      </dgm:t>
    </dgm:pt>
    <dgm:pt modelId="{87E5058A-1B80-46A9-8411-BCFB2DE16485}">
      <dgm:prSet/>
      <dgm:spPr/>
      <dgm:t>
        <a:bodyPr/>
        <a:lstStyle/>
        <a:p>
          <a:r>
            <a:rPr lang="es-EC" dirty="0" smtClean="0"/>
            <a:t>Ducha de desinfección</a:t>
          </a:r>
          <a:endParaRPr lang="es-EC" dirty="0"/>
        </a:p>
      </dgm:t>
    </dgm:pt>
    <dgm:pt modelId="{93AA4A1C-65A4-4BCA-9977-147C012D0A08}" type="parTrans" cxnId="{CE7E10F2-5F35-4D79-8A28-6C129A4D82B1}">
      <dgm:prSet/>
      <dgm:spPr/>
      <dgm:t>
        <a:bodyPr/>
        <a:lstStyle/>
        <a:p>
          <a:endParaRPr lang="es-EC"/>
        </a:p>
      </dgm:t>
    </dgm:pt>
    <dgm:pt modelId="{9D869B92-3C7F-47CF-906B-1A503CDB43D9}" type="sibTrans" cxnId="{CE7E10F2-5F35-4D79-8A28-6C129A4D82B1}">
      <dgm:prSet/>
      <dgm:spPr/>
      <dgm:t>
        <a:bodyPr/>
        <a:lstStyle/>
        <a:p>
          <a:endParaRPr lang="es-EC"/>
        </a:p>
      </dgm:t>
    </dgm:pt>
    <dgm:pt modelId="{28025939-FE1C-4A0C-A6CB-65B59A9428AD}">
      <dgm:prSet/>
      <dgm:spPr/>
      <dgm:t>
        <a:bodyPr/>
        <a:lstStyle/>
        <a:p>
          <a:r>
            <a:rPr lang="es-EC" dirty="0" smtClean="0"/>
            <a:t>Uso de uniforme</a:t>
          </a:r>
          <a:endParaRPr lang="es-EC" dirty="0"/>
        </a:p>
      </dgm:t>
    </dgm:pt>
    <dgm:pt modelId="{2A930967-F327-443F-82F9-DD079C1F8F95}" type="parTrans" cxnId="{6F46B6A1-3FEF-4CFE-AE8E-D4CEAC96F3DE}">
      <dgm:prSet/>
      <dgm:spPr/>
      <dgm:t>
        <a:bodyPr/>
        <a:lstStyle/>
        <a:p>
          <a:endParaRPr lang="es-EC"/>
        </a:p>
      </dgm:t>
    </dgm:pt>
    <dgm:pt modelId="{A2ED5ABB-E0D7-4612-B962-65E949D863B1}" type="sibTrans" cxnId="{6F46B6A1-3FEF-4CFE-AE8E-D4CEAC96F3DE}">
      <dgm:prSet/>
      <dgm:spPr/>
      <dgm:t>
        <a:bodyPr/>
        <a:lstStyle/>
        <a:p>
          <a:endParaRPr lang="es-EC"/>
        </a:p>
      </dgm:t>
    </dgm:pt>
    <dgm:pt modelId="{26AC1CE6-4EB3-4C26-BF1C-955704E9B765}">
      <dgm:prSet/>
      <dgm:spPr/>
      <dgm:t>
        <a:bodyPr/>
        <a:lstStyle/>
        <a:p>
          <a:r>
            <a:rPr lang="es-EC" dirty="0" smtClean="0"/>
            <a:t>Filtro N°4</a:t>
          </a:r>
          <a:endParaRPr lang="es-EC" dirty="0"/>
        </a:p>
      </dgm:t>
    </dgm:pt>
    <dgm:pt modelId="{553E7F5D-37CA-4077-8E60-EE2490A2D291}" type="parTrans" cxnId="{7746B7F5-5852-4972-AE17-D6AA9500E70B}">
      <dgm:prSet/>
      <dgm:spPr/>
      <dgm:t>
        <a:bodyPr/>
        <a:lstStyle/>
        <a:p>
          <a:endParaRPr lang="es-EC"/>
        </a:p>
      </dgm:t>
    </dgm:pt>
    <dgm:pt modelId="{95DBC887-CB3D-4B0D-A2B6-3F9D4E5616D3}" type="sibTrans" cxnId="{7746B7F5-5852-4972-AE17-D6AA9500E70B}">
      <dgm:prSet/>
      <dgm:spPr/>
      <dgm:t>
        <a:bodyPr/>
        <a:lstStyle/>
        <a:p>
          <a:endParaRPr lang="es-EC"/>
        </a:p>
      </dgm:t>
    </dgm:pt>
    <dgm:pt modelId="{B60C66F1-DB7A-40EB-AA84-4ABC984342CE}">
      <dgm:prSet/>
      <dgm:spPr/>
      <dgm:t>
        <a:bodyPr/>
        <a:lstStyle/>
        <a:p>
          <a:r>
            <a:rPr lang="es-EC" dirty="0" smtClean="0"/>
            <a:t>Equipamiento personal</a:t>
          </a:r>
          <a:endParaRPr lang="es-EC" dirty="0"/>
        </a:p>
      </dgm:t>
    </dgm:pt>
    <dgm:pt modelId="{58039048-8070-4812-9D17-2CF6C030673A}" type="parTrans" cxnId="{FFD6CF1D-8E0D-4D2B-B682-94273A1DB6BB}">
      <dgm:prSet/>
      <dgm:spPr/>
      <dgm:t>
        <a:bodyPr/>
        <a:lstStyle/>
        <a:p>
          <a:endParaRPr lang="es-EC"/>
        </a:p>
      </dgm:t>
    </dgm:pt>
    <dgm:pt modelId="{E20D02EF-BDA3-427F-9F06-7E5ABBADC4F5}" type="sibTrans" cxnId="{FFD6CF1D-8E0D-4D2B-B682-94273A1DB6BB}">
      <dgm:prSet/>
      <dgm:spPr/>
      <dgm:t>
        <a:bodyPr/>
        <a:lstStyle/>
        <a:p>
          <a:endParaRPr lang="es-EC"/>
        </a:p>
      </dgm:t>
    </dgm:pt>
    <dgm:pt modelId="{7A438B6F-6306-4B97-A55F-31FCB2AF4EF4}" type="pres">
      <dgm:prSet presAssocID="{8A7DA9F2-2616-4F01-BCE4-1046791819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CD25F7-6D5A-42B8-B1B8-EB5C4BB1AEB4}" type="pres">
      <dgm:prSet presAssocID="{5E9426BB-28E5-4AF5-986C-453E7A76BC70}" presName="composite" presStyleCnt="0"/>
      <dgm:spPr/>
      <dgm:t>
        <a:bodyPr/>
        <a:lstStyle/>
        <a:p>
          <a:endParaRPr lang="es-EC"/>
        </a:p>
      </dgm:t>
    </dgm:pt>
    <dgm:pt modelId="{D98498E3-94B9-40E0-9761-71BAC1178335}" type="pres">
      <dgm:prSet presAssocID="{5E9426BB-28E5-4AF5-986C-453E7A76BC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B6A253-8574-4595-A4B4-FF472E5737E0}" type="pres">
      <dgm:prSet presAssocID="{5E9426BB-28E5-4AF5-986C-453E7A76BC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87787-A6B2-4A5E-B1F6-8259E96D2087}" type="pres">
      <dgm:prSet presAssocID="{2B75574C-318F-486E-A4BA-E5EFEFF6A93E}" presName="sp" presStyleCnt="0"/>
      <dgm:spPr/>
      <dgm:t>
        <a:bodyPr/>
        <a:lstStyle/>
        <a:p>
          <a:endParaRPr lang="es-EC"/>
        </a:p>
      </dgm:t>
    </dgm:pt>
    <dgm:pt modelId="{D316831C-CED7-4949-9CCA-4BD6D60E8FC3}" type="pres">
      <dgm:prSet presAssocID="{3A2BD273-5014-4523-8738-EF75A8273D1F}" presName="composite" presStyleCnt="0"/>
      <dgm:spPr/>
      <dgm:t>
        <a:bodyPr/>
        <a:lstStyle/>
        <a:p>
          <a:endParaRPr lang="es-EC"/>
        </a:p>
      </dgm:t>
    </dgm:pt>
    <dgm:pt modelId="{0C80A47B-D9F8-4C69-942F-B831D5479D8F}" type="pres">
      <dgm:prSet presAssocID="{3A2BD273-5014-4523-8738-EF75A8273D1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19892E-EAA9-4177-A5B4-77AB72FD9DC4}" type="pres">
      <dgm:prSet presAssocID="{3A2BD273-5014-4523-8738-EF75A8273D1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1F85B5-6234-41C0-BAC8-891238E16D40}" type="pres">
      <dgm:prSet presAssocID="{5B707F2F-FAAD-4D06-BA70-8B6D1298B005}" presName="sp" presStyleCnt="0"/>
      <dgm:spPr/>
      <dgm:t>
        <a:bodyPr/>
        <a:lstStyle/>
        <a:p>
          <a:endParaRPr lang="es-EC"/>
        </a:p>
      </dgm:t>
    </dgm:pt>
    <dgm:pt modelId="{FFF67C12-2A28-4443-9BDF-1323D5247619}" type="pres">
      <dgm:prSet presAssocID="{C668F366-6BE6-4D39-BDA9-A32661FAE2AB}" presName="composite" presStyleCnt="0"/>
      <dgm:spPr/>
      <dgm:t>
        <a:bodyPr/>
        <a:lstStyle/>
        <a:p>
          <a:endParaRPr lang="es-EC"/>
        </a:p>
      </dgm:t>
    </dgm:pt>
    <dgm:pt modelId="{E60856EA-84FD-48DB-A1EE-DF283B7CE919}" type="pres">
      <dgm:prSet presAssocID="{C668F366-6BE6-4D39-BDA9-A32661FAE2A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D308C9-D467-4228-A217-AB2FE0C42D9E}" type="pres">
      <dgm:prSet presAssocID="{C668F366-6BE6-4D39-BDA9-A32661FAE2A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AF941D-6983-4540-A2AA-23EBDD9075C8}" type="pres">
      <dgm:prSet presAssocID="{D8375D05-4C8E-44D1-83AF-E3B6BA6FEE89}" presName="sp" presStyleCnt="0"/>
      <dgm:spPr/>
      <dgm:t>
        <a:bodyPr/>
        <a:lstStyle/>
        <a:p>
          <a:endParaRPr lang="es-EC"/>
        </a:p>
      </dgm:t>
    </dgm:pt>
    <dgm:pt modelId="{128134D7-0C00-4DF9-B0D4-439F52F3C046}" type="pres">
      <dgm:prSet presAssocID="{26AC1CE6-4EB3-4C26-BF1C-955704E9B765}" presName="composite" presStyleCnt="0"/>
      <dgm:spPr/>
      <dgm:t>
        <a:bodyPr/>
        <a:lstStyle/>
        <a:p>
          <a:endParaRPr lang="es-EC"/>
        </a:p>
      </dgm:t>
    </dgm:pt>
    <dgm:pt modelId="{C03AD881-F772-4A01-B754-139662D78A08}" type="pres">
      <dgm:prSet presAssocID="{26AC1CE6-4EB3-4C26-BF1C-955704E9B7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0263A4-FD24-401A-A5A3-01814582FB36}" type="pres">
      <dgm:prSet presAssocID="{26AC1CE6-4EB3-4C26-BF1C-955704E9B7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D6CF1D-8E0D-4D2B-B682-94273A1DB6BB}" srcId="{26AC1CE6-4EB3-4C26-BF1C-955704E9B765}" destId="{B60C66F1-DB7A-40EB-AA84-4ABC984342CE}" srcOrd="0" destOrd="0" parTransId="{58039048-8070-4812-9D17-2CF6C030673A}" sibTransId="{E20D02EF-BDA3-427F-9F06-7E5ABBADC4F5}"/>
    <dgm:cxn modelId="{6AD6568B-4592-4704-83E6-C8CD58708C19}" type="presOf" srcId="{C668F366-6BE6-4D39-BDA9-A32661FAE2AB}" destId="{E60856EA-84FD-48DB-A1EE-DF283B7CE919}" srcOrd="0" destOrd="0" presId="urn:microsoft.com/office/officeart/2005/8/layout/chevron2"/>
    <dgm:cxn modelId="{885C58DB-24F3-45E1-821D-7AF7308A43ED}" type="presOf" srcId="{26AC1CE6-4EB3-4C26-BF1C-955704E9B765}" destId="{C03AD881-F772-4A01-B754-139662D78A08}" srcOrd="0" destOrd="0" presId="urn:microsoft.com/office/officeart/2005/8/layout/chevron2"/>
    <dgm:cxn modelId="{883D8150-2DC1-471E-AC7A-4F993B11B3CE}" srcId="{8A7DA9F2-2616-4F01-BCE4-104679181966}" destId="{5E9426BB-28E5-4AF5-986C-453E7A76BC70}" srcOrd="0" destOrd="0" parTransId="{FCAAB238-E72C-4737-A7AC-CF86DA902837}" sibTransId="{2B75574C-318F-486E-A4BA-E5EFEFF6A93E}"/>
    <dgm:cxn modelId="{D25BD986-E209-4504-857B-9AC16E05BC78}" type="presOf" srcId="{8A7DA9F2-2616-4F01-BCE4-104679181966}" destId="{7A438B6F-6306-4B97-A55F-31FCB2AF4EF4}" srcOrd="0" destOrd="0" presId="urn:microsoft.com/office/officeart/2005/8/layout/chevron2"/>
    <dgm:cxn modelId="{6F46B6A1-3FEF-4CFE-AE8E-D4CEAC96F3DE}" srcId="{C668F366-6BE6-4D39-BDA9-A32661FAE2AB}" destId="{28025939-FE1C-4A0C-A6CB-65B59A9428AD}" srcOrd="0" destOrd="0" parTransId="{2A930967-F327-443F-82F9-DD079C1F8F95}" sibTransId="{A2ED5ABB-E0D7-4612-B962-65E949D863B1}"/>
    <dgm:cxn modelId="{776AACB2-A7F9-45A2-9088-BA3DB135D42B}" type="presOf" srcId="{3A2BD273-5014-4523-8738-EF75A8273D1F}" destId="{0C80A47B-D9F8-4C69-942F-B831D5479D8F}" srcOrd="0" destOrd="0" presId="urn:microsoft.com/office/officeart/2005/8/layout/chevron2"/>
    <dgm:cxn modelId="{5025B8F6-C6A4-4460-93CC-2CFC8A04BBFB}" type="presOf" srcId="{49DA8752-6143-4048-B0B1-95D795237166}" destId="{E5B6A253-8574-4595-A4B4-FF472E5737E0}" srcOrd="0" destOrd="0" presId="urn:microsoft.com/office/officeart/2005/8/layout/chevron2"/>
    <dgm:cxn modelId="{913647C0-1B35-4B64-917A-DB2B4D8537E4}" type="presOf" srcId="{28025939-FE1C-4A0C-A6CB-65B59A9428AD}" destId="{F9D308C9-D467-4228-A217-AB2FE0C42D9E}" srcOrd="0" destOrd="0" presId="urn:microsoft.com/office/officeart/2005/8/layout/chevron2"/>
    <dgm:cxn modelId="{A229D794-4455-4603-A36D-07E13A85BEBD}" srcId="{8A7DA9F2-2616-4F01-BCE4-104679181966}" destId="{C668F366-6BE6-4D39-BDA9-A32661FAE2AB}" srcOrd="2" destOrd="0" parTransId="{1390940B-B9AE-4CED-BED9-2C9C0DBFFE08}" sibTransId="{D8375D05-4C8E-44D1-83AF-E3B6BA6FEE89}"/>
    <dgm:cxn modelId="{7746B7F5-5852-4972-AE17-D6AA9500E70B}" srcId="{8A7DA9F2-2616-4F01-BCE4-104679181966}" destId="{26AC1CE6-4EB3-4C26-BF1C-955704E9B765}" srcOrd="3" destOrd="0" parTransId="{553E7F5D-37CA-4077-8E60-EE2490A2D291}" sibTransId="{95DBC887-CB3D-4B0D-A2B6-3F9D4E5616D3}"/>
    <dgm:cxn modelId="{C0785E0D-1558-4EFE-93A1-209733FBA672}" srcId="{5E9426BB-28E5-4AF5-986C-453E7A76BC70}" destId="{49DA8752-6143-4048-B0B1-95D795237166}" srcOrd="0" destOrd="0" parTransId="{992EA57C-7ABD-4EE7-AD8F-929883A4A75A}" sibTransId="{5B82839E-0BF9-4D85-8E25-4A94BFF04110}"/>
    <dgm:cxn modelId="{D9DC74A0-EA75-4C09-8596-41884C4D31F4}" type="presOf" srcId="{87E5058A-1B80-46A9-8411-BCFB2DE16485}" destId="{0A19892E-EAA9-4177-A5B4-77AB72FD9DC4}" srcOrd="0" destOrd="0" presId="urn:microsoft.com/office/officeart/2005/8/layout/chevron2"/>
    <dgm:cxn modelId="{311A5D95-3A58-457B-8B68-CC3C2D23D8E9}" type="presOf" srcId="{B60C66F1-DB7A-40EB-AA84-4ABC984342CE}" destId="{7B0263A4-FD24-401A-A5A3-01814582FB36}" srcOrd="0" destOrd="0" presId="urn:microsoft.com/office/officeart/2005/8/layout/chevron2"/>
    <dgm:cxn modelId="{CD801202-42A5-4D39-A4A1-2B8814B6D5D6}" srcId="{8A7DA9F2-2616-4F01-BCE4-104679181966}" destId="{3A2BD273-5014-4523-8738-EF75A8273D1F}" srcOrd="1" destOrd="0" parTransId="{66BB2B68-881D-426D-948B-58E8AB6B3774}" sibTransId="{5B707F2F-FAAD-4D06-BA70-8B6D1298B005}"/>
    <dgm:cxn modelId="{CE7E10F2-5F35-4D79-8A28-6C129A4D82B1}" srcId="{3A2BD273-5014-4523-8738-EF75A8273D1F}" destId="{87E5058A-1B80-46A9-8411-BCFB2DE16485}" srcOrd="0" destOrd="0" parTransId="{93AA4A1C-65A4-4BCA-9977-147C012D0A08}" sibTransId="{9D869B92-3C7F-47CF-906B-1A503CDB43D9}"/>
    <dgm:cxn modelId="{7FFA82C9-3C48-486D-ACB5-7104A0C0485A}" type="presOf" srcId="{5E9426BB-28E5-4AF5-986C-453E7A76BC70}" destId="{D98498E3-94B9-40E0-9761-71BAC1178335}" srcOrd="0" destOrd="0" presId="urn:microsoft.com/office/officeart/2005/8/layout/chevron2"/>
    <dgm:cxn modelId="{34C4E903-964F-429F-911B-E270E6CFB3E9}" type="presParOf" srcId="{7A438B6F-6306-4B97-A55F-31FCB2AF4EF4}" destId="{2ACD25F7-6D5A-42B8-B1B8-EB5C4BB1AEB4}" srcOrd="0" destOrd="0" presId="urn:microsoft.com/office/officeart/2005/8/layout/chevron2"/>
    <dgm:cxn modelId="{0E0E2150-E213-46BB-831A-84E729CE25FA}" type="presParOf" srcId="{2ACD25F7-6D5A-42B8-B1B8-EB5C4BB1AEB4}" destId="{D98498E3-94B9-40E0-9761-71BAC1178335}" srcOrd="0" destOrd="0" presId="urn:microsoft.com/office/officeart/2005/8/layout/chevron2"/>
    <dgm:cxn modelId="{5C913C5C-7330-4062-885E-B2B223F0064A}" type="presParOf" srcId="{2ACD25F7-6D5A-42B8-B1B8-EB5C4BB1AEB4}" destId="{E5B6A253-8574-4595-A4B4-FF472E5737E0}" srcOrd="1" destOrd="0" presId="urn:microsoft.com/office/officeart/2005/8/layout/chevron2"/>
    <dgm:cxn modelId="{9E3D5613-14D9-4F27-B23F-2AAA5CFAA1F2}" type="presParOf" srcId="{7A438B6F-6306-4B97-A55F-31FCB2AF4EF4}" destId="{90887787-A6B2-4A5E-B1F6-8259E96D2087}" srcOrd="1" destOrd="0" presId="urn:microsoft.com/office/officeart/2005/8/layout/chevron2"/>
    <dgm:cxn modelId="{E9495557-9204-4158-BB8C-4644A5DA912B}" type="presParOf" srcId="{7A438B6F-6306-4B97-A55F-31FCB2AF4EF4}" destId="{D316831C-CED7-4949-9CCA-4BD6D60E8FC3}" srcOrd="2" destOrd="0" presId="urn:microsoft.com/office/officeart/2005/8/layout/chevron2"/>
    <dgm:cxn modelId="{85F80C56-193C-46A7-9CA5-9F326A7718C7}" type="presParOf" srcId="{D316831C-CED7-4949-9CCA-4BD6D60E8FC3}" destId="{0C80A47B-D9F8-4C69-942F-B831D5479D8F}" srcOrd="0" destOrd="0" presId="urn:microsoft.com/office/officeart/2005/8/layout/chevron2"/>
    <dgm:cxn modelId="{D6211D8A-8C78-4A8A-8B96-9189B54A46B2}" type="presParOf" srcId="{D316831C-CED7-4949-9CCA-4BD6D60E8FC3}" destId="{0A19892E-EAA9-4177-A5B4-77AB72FD9DC4}" srcOrd="1" destOrd="0" presId="urn:microsoft.com/office/officeart/2005/8/layout/chevron2"/>
    <dgm:cxn modelId="{1183EA01-25F9-452D-8392-9F700F0938AB}" type="presParOf" srcId="{7A438B6F-6306-4B97-A55F-31FCB2AF4EF4}" destId="{BD1F85B5-6234-41C0-BAC8-891238E16D40}" srcOrd="3" destOrd="0" presId="urn:microsoft.com/office/officeart/2005/8/layout/chevron2"/>
    <dgm:cxn modelId="{7BC1B3D6-A3A4-4335-958E-7CE5FDBCD3AF}" type="presParOf" srcId="{7A438B6F-6306-4B97-A55F-31FCB2AF4EF4}" destId="{FFF67C12-2A28-4443-9BDF-1323D5247619}" srcOrd="4" destOrd="0" presId="urn:microsoft.com/office/officeart/2005/8/layout/chevron2"/>
    <dgm:cxn modelId="{0AC3448E-1BAD-406D-8DF2-FCD5F5568C3D}" type="presParOf" srcId="{FFF67C12-2A28-4443-9BDF-1323D5247619}" destId="{E60856EA-84FD-48DB-A1EE-DF283B7CE919}" srcOrd="0" destOrd="0" presId="urn:microsoft.com/office/officeart/2005/8/layout/chevron2"/>
    <dgm:cxn modelId="{3766F604-ACD3-4E43-8EB1-2A7C2291B703}" type="presParOf" srcId="{FFF67C12-2A28-4443-9BDF-1323D5247619}" destId="{F9D308C9-D467-4228-A217-AB2FE0C42D9E}" srcOrd="1" destOrd="0" presId="urn:microsoft.com/office/officeart/2005/8/layout/chevron2"/>
    <dgm:cxn modelId="{7A8737EB-9D0D-4F6A-B0A3-8FFC6F9257E0}" type="presParOf" srcId="{7A438B6F-6306-4B97-A55F-31FCB2AF4EF4}" destId="{7BAF941D-6983-4540-A2AA-23EBDD9075C8}" srcOrd="5" destOrd="0" presId="urn:microsoft.com/office/officeart/2005/8/layout/chevron2"/>
    <dgm:cxn modelId="{E4E63998-8184-4F65-9B30-B668F88ADED9}" type="presParOf" srcId="{7A438B6F-6306-4B97-A55F-31FCB2AF4EF4}" destId="{128134D7-0C00-4DF9-B0D4-439F52F3C046}" srcOrd="6" destOrd="0" presId="urn:microsoft.com/office/officeart/2005/8/layout/chevron2"/>
    <dgm:cxn modelId="{ABC571A4-E912-4132-87BF-05B639677176}" type="presParOf" srcId="{128134D7-0C00-4DF9-B0D4-439F52F3C046}" destId="{C03AD881-F772-4A01-B754-139662D78A08}" srcOrd="0" destOrd="0" presId="urn:microsoft.com/office/officeart/2005/8/layout/chevron2"/>
    <dgm:cxn modelId="{2CB9589A-C950-4E9D-95D9-DC8E42628253}" type="presParOf" srcId="{128134D7-0C00-4DF9-B0D4-439F52F3C046}" destId="{7B0263A4-FD24-401A-A5A3-01814582FB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657DF2-1C94-4F2E-8470-EE378A0004F0}" type="doc">
      <dgm:prSet loTypeId="urn:microsoft.com/office/officeart/2005/8/layout/cycle7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2D2A427-EE92-4B9B-BC20-359DC2127864}">
      <dgm:prSet phldrT="[Texto]"/>
      <dgm:spPr/>
      <dgm:t>
        <a:bodyPr/>
        <a:lstStyle/>
        <a:p>
          <a:r>
            <a:rPr lang="es-EC" dirty="0" smtClean="0"/>
            <a:t>Empleado ingresa y se desprende de sus prendas personales.</a:t>
          </a:r>
          <a:endParaRPr lang="es-EC" dirty="0"/>
        </a:p>
      </dgm:t>
    </dgm:pt>
    <dgm:pt modelId="{F4562BBF-4866-4DE7-948A-E47577392E2B}" type="parTrans" cxnId="{569E16F5-4311-4E94-8A2E-63B8B9CC474D}">
      <dgm:prSet/>
      <dgm:spPr/>
      <dgm:t>
        <a:bodyPr/>
        <a:lstStyle/>
        <a:p>
          <a:endParaRPr lang="es-EC"/>
        </a:p>
      </dgm:t>
    </dgm:pt>
    <dgm:pt modelId="{386FA282-5ADF-4EC2-941C-273F523C283D}" type="sibTrans" cxnId="{569E16F5-4311-4E94-8A2E-63B8B9CC474D}">
      <dgm:prSet/>
      <dgm:spPr/>
      <dgm:t>
        <a:bodyPr/>
        <a:lstStyle/>
        <a:p>
          <a:endParaRPr lang="es-EC" dirty="0"/>
        </a:p>
      </dgm:t>
    </dgm:pt>
    <dgm:pt modelId="{4A566D3C-7C04-42E4-A72B-7F75BEC17924}">
      <dgm:prSet phldrT="[Texto]"/>
      <dgm:spPr/>
      <dgm:t>
        <a:bodyPr/>
        <a:lstStyle/>
        <a:p>
          <a:r>
            <a:rPr lang="es-EC" dirty="0" smtClean="0"/>
            <a:t>Busca que no exista contaminación por las prendas que trae del exterior.</a:t>
          </a:r>
          <a:endParaRPr lang="es-EC" dirty="0"/>
        </a:p>
      </dgm:t>
    </dgm:pt>
    <dgm:pt modelId="{E3EE0726-394F-4D79-AF75-23A722962A44}" type="parTrans" cxnId="{14A3E5F3-FD20-403A-B4D1-99405ADE0410}">
      <dgm:prSet/>
      <dgm:spPr/>
      <dgm:t>
        <a:bodyPr/>
        <a:lstStyle/>
        <a:p>
          <a:endParaRPr lang="es-EC"/>
        </a:p>
      </dgm:t>
    </dgm:pt>
    <dgm:pt modelId="{008DEBAF-8664-49B9-9221-4A098BBA5025}" type="sibTrans" cxnId="{14A3E5F3-FD20-403A-B4D1-99405ADE0410}">
      <dgm:prSet/>
      <dgm:spPr/>
      <dgm:t>
        <a:bodyPr/>
        <a:lstStyle/>
        <a:p>
          <a:endParaRPr lang="es-EC" dirty="0"/>
        </a:p>
      </dgm:t>
    </dgm:pt>
    <dgm:pt modelId="{42CAAE05-9EAA-4210-A5F5-D66E33B98F94}">
      <dgm:prSet phldrT="[Texto]"/>
      <dgm:spPr/>
      <dgm:t>
        <a:bodyPr/>
        <a:lstStyle/>
        <a:p>
          <a:r>
            <a:rPr lang="es-EC" dirty="0" smtClean="0"/>
            <a:t>Se deja las prendas en un casillero.</a:t>
          </a:r>
          <a:endParaRPr lang="es-EC" dirty="0"/>
        </a:p>
      </dgm:t>
    </dgm:pt>
    <dgm:pt modelId="{8B4A765B-4B87-4EF5-A304-2F79DADCD59B}" type="parTrans" cxnId="{B3DB5BD6-84A7-402C-935C-1E022EBC6A1E}">
      <dgm:prSet/>
      <dgm:spPr/>
      <dgm:t>
        <a:bodyPr/>
        <a:lstStyle/>
        <a:p>
          <a:endParaRPr lang="es-EC"/>
        </a:p>
      </dgm:t>
    </dgm:pt>
    <dgm:pt modelId="{BA56E457-5B9E-42E0-9340-C417E29C88E3}" type="sibTrans" cxnId="{B3DB5BD6-84A7-402C-935C-1E022EBC6A1E}">
      <dgm:prSet/>
      <dgm:spPr/>
      <dgm:t>
        <a:bodyPr/>
        <a:lstStyle/>
        <a:p>
          <a:endParaRPr lang="es-EC" dirty="0"/>
        </a:p>
      </dgm:t>
    </dgm:pt>
    <dgm:pt modelId="{21BB1796-6C97-450D-B183-2B610FFB5547}" type="pres">
      <dgm:prSet presAssocID="{D6657DF2-1C94-4F2E-8470-EE378A0004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AE7E4D-9D9C-4797-B45B-69D5DBD97448}" type="pres">
      <dgm:prSet presAssocID="{02D2A427-EE92-4B9B-BC20-359DC21278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A0DA1E-1BA5-4F6D-A299-7CD0DB0EF30E}" type="pres">
      <dgm:prSet presAssocID="{386FA282-5ADF-4EC2-941C-273F523C283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BC294B18-2E37-4ED0-AF5F-AD704A864109}" type="pres">
      <dgm:prSet presAssocID="{386FA282-5ADF-4EC2-941C-273F523C283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E616BA8C-944E-42D4-9E9F-C189D776296C}" type="pres">
      <dgm:prSet presAssocID="{4A566D3C-7C04-42E4-A72B-7F75BEC179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93060-FA37-47C6-86A2-47F09433B777}" type="pres">
      <dgm:prSet presAssocID="{008DEBAF-8664-49B9-9221-4A098BBA502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8427D29-2CE5-49BF-B276-47331987C418}" type="pres">
      <dgm:prSet presAssocID="{008DEBAF-8664-49B9-9221-4A098BBA5025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3ADCE555-63B9-4675-BC2A-5D3896C29F84}" type="pres">
      <dgm:prSet presAssocID="{42CAAE05-9EAA-4210-A5F5-D66E33B98F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EDEA77-39B7-45E0-8554-7D7B0673C438}" type="pres">
      <dgm:prSet presAssocID="{BA56E457-5B9E-42E0-9340-C417E29C88E3}" presName="sibTrans" presStyleLbl="sibTrans2D1" presStyleIdx="2" presStyleCnt="3"/>
      <dgm:spPr/>
      <dgm:t>
        <a:bodyPr/>
        <a:lstStyle/>
        <a:p>
          <a:endParaRPr lang="es-EC"/>
        </a:p>
      </dgm:t>
    </dgm:pt>
    <dgm:pt modelId="{027896CF-1B12-49C8-B33D-346B04A2B64D}" type="pres">
      <dgm:prSet presAssocID="{BA56E457-5B9E-42E0-9340-C417E29C88E3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76A55FAD-4B3F-454C-A0E3-36C0DFD79E40}" type="presOf" srcId="{386FA282-5ADF-4EC2-941C-273F523C283D}" destId="{BC294B18-2E37-4ED0-AF5F-AD704A864109}" srcOrd="1" destOrd="0" presId="urn:microsoft.com/office/officeart/2005/8/layout/cycle7"/>
    <dgm:cxn modelId="{A49FA370-275F-4916-B3CE-04759E5D26FA}" type="presOf" srcId="{386FA282-5ADF-4EC2-941C-273F523C283D}" destId="{1FA0DA1E-1BA5-4F6D-A299-7CD0DB0EF30E}" srcOrd="0" destOrd="0" presId="urn:microsoft.com/office/officeart/2005/8/layout/cycle7"/>
    <dgm:cxn modelId="{6B8A9FF9-77C9-4E28-B549-D338938B803A}" type="presOf" srcId="{BA56E457-5B9E-42E0-9340-C417E29C88E3}" destId="{027896CF-1B12-49C8-B33D-346B04A2B64D}" srcOrd="1" destOrd="0" presId="urn:microsoft.com/office/officeart/2005/8/layout/cycle7"/>
    <dgm:cxn modelId="{569E16F5-4311-4E94-8A2E-63B8B9CC474D}" srcId="{D6657DF2-1C94-4F2E-8470-EE378A0004F0}" destId="{02D2A427-EE92-4B9B-BC20-359DC2127864}" srcOrd="0" destOrd="0" parTransId="{F4562BBF-4866-4DE7-948A-E47577392E2B}" sibTransId="{386FA282-5ADF-4EC2-941C-273F523C283D}"/>
    <dgm:cxn modelId="{37EDBA0A-F8F4-488D-90CF-25CE82A078A7}" type="presOf" srcId="{D6657DF2-1C94-4F2E-8470-EE378A0004F0}" destId="{21BB1796-6C97-450D-B183-2B610FFB5547}" srcOrd="0" destOrd="0" presId="urn:microsoft.com/office/officeart/2005/8/layout/cycle7"/>
    <dgm:cxn modelId="{14A3E5F3-FD20-403A-B4D1-99405ADE0410}" srcId="{D6657DF2-1C94-4F2E-8470-EE378A0004F0}" destId="{4A566D3C-7C04-42E4-A72B-7F75BEC17924}" srcOrd="1" destOrd="0" parTransId="{E3EE0726-394F-4D79-AF75-23A722962A44}" sibTransId="{008DEBAF-8664-49B9-9221-4A098BBA5025}"/>
    <dgm:cxn modelId="{3A409C72-CB1D-4746-A0EC-5E4B5053BDE7}" type="presOf" srcId="{42CAAE05-9EAA-4210-A5F5-D66E33B98F94}" destId="{3ADCE555-63B9-4675-BC2A-5D3896C29F84}" srcOrd="0" destOrd="0" presId="urn:microsoft.com/office/officeart/2005/8/layout/cycle7"/>
    <dgm:cxn modelId="{AB9FE2DD-06DC-443C-BDBD-1ADE0176EDF3}" type="presOf" srcId="{4A566D3C-7C04-42E4-A72B-7F75BEC17924}" destId="{E616BA8C-944E-42D4-9E9F-C189D776296C}" srcOrd="0" destOrd="0" presId="urn:microsoft.com/office/officeart/2005/8/layout/cycle7"/>
    <dgm:cxn modelId="{B3DB5BD6-84A7-402C-935C-1E022EBC6A1E}" srcId="{D6657DF2-1C94-4F2E-8470-EE378A0004F0}" destId="{42CAAE05-9EAA-4210-A5F5-D66E33B98F94}" srcOrd="2" destOrd="0" parTransId="{8B4A765B-4B87-4EF5-A304-2F79DADCD59B}" sibTransId="{BA56E457-5B9E-42E0-9340-C417E29C88E3}"/>
    <dgm:cxn modelId="{9FA24DA9-7902-448E-9DB2-A21F859E9F04}" type="presOf" srcId="{008DEBAF-8664-49B9-9221-4A098BBA5025}" destId="{A7C93060-FA37-47C6-86A2-47F09433B777}" srcOrd="0" destOrd="0" presId="urn:microsoft.com/office/officeart/2005/8/layout/cycle7"/>
    <dgm:cxn modelId="{735B872E-5C39-4E46-B3B2-29558B1E0605}" type="presOf" srcId="{BA56E457-5B9E-42E0-9340-C417E29C88E3}" destId="{86EDEA77-39B7-45E0-8554-7D7B0673C438}" srcOrd="0" destOrd="0" presId="urn:microsoft.com/office/officeart/2005/8/layout/cycle7"/>
    <dgm:cxn modelId="{A13B8643-D8C3-4C03-A193-FC818725F64E}" type="presOf" srcId="{008DEBAF-8664-49B9-9221-4A098BBA5025}" destId="{F8427D29-2CE5-49BF-B276-47331987C418}" srcOrd="1" destOrd="0" presId="urn:microsoft.com/office/officeart/2005/8/layout/cycle7"/>
    <dgm:cxn modelId="{D5F92C93-799E-4C17-9625-660C41A363D5}" type="presOf" srcId="{02D2A427-EE92-4B9B-BC20-359DC2127864}" destId="{F1AE7E4D-9D9C-4797-B45B-69D5DBD97448}" srcOrd="0" destOrd="0" presId="urn:microsoft.com/office/officeart/2005/8/layout/cycle7"/>
    <dgm:cxn modelId="{48FE4023-F59E-49EB-9E4A-C5F2E8C4B8F1}" type="presParOf" srcId="{21BB1796-6C97-450D-B183-2B610FFB5547}" destId="{F1AE7E4D-9D9C-4797-B45B-69D5DBD97448}" srcOrd="0" destOrd="0" presId="urn:microsoft.com/office/officeart/2005/8/layout/cycle7"/>
    <dgm:cxn modelId="{61D1E0BA-8DFA-4B81-A565-77DBDA30F69A}" type="presParOf" srcId="{21BB1796-6C97-450D-B183-2B610FFB5547}" destId="{1FA0DA1E-1BA5-4F6D-A299-7CD0DB0EF30E}" srcOrd="1" destOrd="0" presId="urn:microsoft.com/office/officeart/2005/8/layout/cycle7"/>
    <dgm:cxn modelId="{646840D1-FDF7-4445-B846-645E64BBA7F2}" type="presParOf" srcId="{1FA0DA1E-1BA5-4F6D-A299-7CD0DB0EF30E}" destId="{BC294B18-2E37-4ED0-AF5F-AD704A864109}" srcOrd="0" destOrd="0" presId="urn:microsoft.com/office/officeart/2005/8/layout/cycle7"/>
    <dgm:cxn modelId="{10592DBF-DF24-4C6B-87E6-66C068042303}" type="presParOf" srcId="{21BB1796-6C97-450D-B183-2B610FFB5547}" destId="{E616BA8C-944E-42D4-9E9F-C189D776296C}" srcOrd="2" destOrd="0" presId="urn:microsoft.com/office/officeart/2005/8/layout/cycle7"/>
    <dgm:cxn modelId="{19D6B754-133B-40D8-AC78-2E50DA3BCB9A}" type="presParOf" srcId="{21BB1796-6C97-450D-B183-2B610FFB5547}" destId="{A7C93060-FA37-47C6-86A2-47F09433B777}" srcOrd="3" destOrd="0" presId="urn:microsoft.com/office/officeart/2005/8/layout/cycle7"/>
    <dgm:cxn modelId="{88E433BC-9DBB-4F74-B231-395561C95D4D}" type="presParOf" srcId="{A7C93060-FA37-47C6-86A2-47F09433B777}" destId="{F8427D29-2CE5-49BF-B276-47331987C418}" srcOrd="0" destOrd="0" presId="urn:microsoft.com/office/officeart/2005/8/layout/cycle7"/>
    <dgm:cxn modelId="{96183385-AA43-4F4C-9E9E-5F5FEDB0EDCD}" type="presParOf" srcId="{21BB1796-6C97-450D-B183-2B610FFB5547}" destId="{3ADCE555-63B9-4675-BC2A-5D3896C29F84}" srcOrd="4" destOrd="0" presId="urn:microsoft.com/office/officeart/2005/8/layout/cycle7"/>
    <dgm:cxn modelId="{D48B604F-E36A-4CF8-A318-CCF704728C11}" type="presParOf" srcId="{21BB1796-6C97-450D-B183-2B610FFB5547}" destId="{86EDEA77-39B7-45E0-8554-7D7B0673C438}" srcOrd="5" destOrd="0" presId="urn:microsoft.com/office/officeart/2005/8/layout/cycle7"/>
    <dgm:cxn modelId="{7E98CD27-9A80-4716-ADE6-624A79FD41D0}" type="presParOf" srcId="{86EDEA77-39B7-45E0-8554-7D7B0673C438}" destId="{027896CF-1B12-49C8-B33D-346B04A2B64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E451BA-7458-4F86-9579-8D44B513A9E7}" type="doc">
      <dgm:prSet loTypeId="urn:microsoft.com/office/officeart/2005/8/layout/pyramid1" loCatId="pyramid" qsTypeId="urn:microsoft.com/office/officeart/2005/8/quickstyle/3d4" qsCatId="3D" csTypeId="urn:microsoft.com/office/officeart/2005/8/colors/colorful3" csCatId="colorful" phldr="1"/>
      <dgm:spPr/>
    </dgm:pt>
    <dgm:pt modelId="{213D4E47-CB57-4521-9C48-A56FACE2546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4000" dirty="0" smtClean="0"/>
            <a:t>Toallas</a:t>
          </a:r>
        </a:p>
        <a:p>
          <a:pPr>
            <a:lnSpc>
              <a:spcPct val="100000"/>
            </a:lnSpc>
          </a:pPr>
          <a:r>
            <a:rPr lang="es-EC" sz="4000" dirty="0" smtClean="0"/>
            <a:t> diarias</a:t>
          </a:r>
          <a:endParaRPr lang="es-EC" sz="4000" dirty="0"/>
        </a:p>
      </dgm:t>
    </dgm:pt>
    <dgm:pt modelId="{EDFE9379-5AAF-41F8-B875-D8F2EBFBB9D9}" type="parTrans" cxnId="{2535B114-E1CE-4AB3-ADA7-996574CDE553}">
      <dgm:prSet/>
      <dgm:spPr/>
      <dgm:t>
        <a:bodyPr/>
        <a:lstStyle/>
        <a:p>
          <a:endParaRPr lang="es-EC"/>
        </a:p>
      </dgm:t>
    </dgm:pt>
    <dgm:pt modelId="{992DB161-DD52-442F-AD26-15592844188E}" type="sibTrans" cxnId="{2535B114-E1CE-4AB3-ADA7-996574CDE553}">
      <dgm:prSet/>
      <dgm:spPr/>
      <dgm:t>
        <a:bodyPr/>
        <a:lstStyle/>
        <a:p>
          <a:endParaRPr lang="es-EC"/>
        </a:p>
      </dgm:t>
    </dgm:pt>
    <dgm:pt modelId="{2C37C2B8-9D19-4C83-82F3-5FAE7EE9D0DF}">
      <dgm:prSet phldrT="[Texto]"/>
      <dgm:spPr/>
      <dgm:t>
        <a:bodyPr/>
        <a:lstStyle/>
        <a:p>
          <a:r>
            <a:rPr lang="es-EC" dirty="0" smtClean="0"/>
            <a:t>Jabón líquido</a:t>
          </a:r>
          <a:endParaRPr lang="es-EC" dirty="0"/>
        </a:p>
      </dgm:t>
    </dgm:pt>
    <dgm:pt modelId="{602C434F-F23E-4C70-9045-C008521D9643}" type="parTrans" cxnId="{D3B2F093-E3E4-481E-BCFD-98B2C541B99B}">
      <dgm:prSet/>
      <dgm:spPr/>
      <dgm:t>
        <a:bodyPr/>
        <a:lstStyle/>
        <a:p>
          <a:endParaRPr lang="es-EC"/>
        </a:p>
      </dgm:t>
    </dgm:pt>
    <dgm:pt modelId="{C31E5D8F-FE10-4136-B32B-57DF6303DD09}" type="sibTrans" cxnId="{D3B2F093-E3E4-481E-BCFD-98B2C541B99B}">
      <dgm:prSet/>
      <dgm:spPr/>
      <dgm:t>
        <a:bodyPr/>
        <a:lstStyle/>
        <a:p>
          <a:endParaRPr lang="es-EC"/>
        </a:p>
      </dgm:t>
    </dgm:pt>
    <dgm:pt modelId="{B519F887-53CA-4FFD-9F78-527D3A3C25A8}">
      <dgm:prSet phldrT="[Texto]"/>
      <dgm:spPr/>
      <dgm:t>
        <a:bodyPr/>
        <a:lstStyle/>
        <a:p>
          <a:r>
            <a:rPr lang="es-EC" dirty="0" smtClean="0"/>
            <a:t>Baño completo</a:t>
          </a:r>
          <a:endParaRPr lang="es-EC" dirty="0"/>
        </a:p>
      </dgm:t>
    </dgm:pt>
    <dgm:pt modelId="{279C6D63-02C5-4E88-A890-6FB796420AAF}" type="parTrans" cxnId="{BF2DB28F-934B-43C0-82B1-FCBCD752DA68}">
      <dgm:prSet/>
      <dgm:spPr/>
      <dgm:t>
        <a:bodyPr/>
        <a:lstStyle/>
        <a:p>
          <a:endParaRPr lang="es-EC"/>
        </a:p>
      </dgm:t>
    </dgm:pt>
    <dgm:pt modelId="{63E47BE6-80A9-4420-9DD6-E94345643415}" type="sibTrans" cxnId="{BF2DB28F-934B-43C0-82B1-FCBCD752DA68}">
      <dgm:prSet/>
      <dgm:spPr/>
      <dgm:t>
        <a:bodyPr/>
        <a:lstStyle/>
        <a:p>
          <a:endParaRPr lang="es-EC"/>
        </a:p>
      </dgm:t>
    </dgm:pt>
    <dgm:pt modelId="{A6D4980C-2D83-4625-8A58-3896D88038A4}" type="pres">
      <dgm:prSet presAssocID="{F4E451BA-7458-4F86-9579-8D44B513A9E7}" presName="Name0" presStyleCnt="0">
        <dgm:presLayoutVars>
          <dgm:dir/>
          <dgm:animLvl val="lvl"/>
          <dgm:resizeHandles val="exact"/>
        </dgm:presLayoutVars>
      </dgm:prSet>
      <dgm:spPr/>
    </dgm:pt>
    <dgm:pt modelId="{11E0E631-260C-49BA-9D43-CD417134F5E4}" type="pres">
      <dgm:prSet presAssocID="{213D4E47-CB57-4521-9C48-A56FACE25469}" presName="Name8" presStyleCnt="0"/>
      <dgm:spPr/>
    </dgm:pt>
    <dgm:pt modelId="{203202F9-46BA-406E-825E-1A983D30B755}" type="pres">
      <dgm:prSet presAssocID="{213D4E47-CB57-4521-9C48-A56FACE2546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95E1CF-BABD-414C-B6CD-304257AF4FC0}" type="pres">
      <dgm:prSet presAssocID="{213D4E47-CB57-4521-9C48-A56FACE254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C285DF-9A8D-4D7E-A3D4-477950A34EDC}" type="pres">
      <dgm:prSet presAssocID="{2C37C2B8-9D19-4C83-82F3-5FAE7EE9D0DF}" presName="Name8" presStyleCnt="0"/>
      <dgm:spPr/>
    </dgm:pt>
    <dgm:pt modelId="{FB9C15B6-769F-4566-9B26-E92AC592811D}" type="pres">
      <dgm:prSet presAssocID="{2C37C2B8-9D19-4C83-82F3-5FAE7EE9D0D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10F982-721E-4B83-8476-A5B084E48A64}" type="pres">
      <dgm:prSet presAssocID="{2C37C2B8-9D19-4C83-82F3-5FAE7EE9D0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C3AAAD-822A-4F09-8450-5D2F6FA843D2}" type="pres">
      <dgm:prSet presAssocID="{B519F887-53CA-4FFD-9F78-527D3A3C25A8}" presName="Name8" presStyleCnt="0"/>
      <dgm:spPr/>
    </dgm:pt>
    <dgm:pt modelId="{A47F3F3B-F2BD-46C2-B4D0-6FD86FDDCD67}" type="pres">
      <dgm:prSet presAssocID="{B519F887-53CA-4FFD-9F78-527D3A3C25A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8BDEF8-02F4-4DEF-BC28-5965F08E8896}" type="pres">
      <dgm:prSet presAssocID="{B519F887-53CA-4FFD-9F78-527D3A3C25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923753-121F-4239-9763-91EE29B01433}" type="presOf" srcId="{213D4E47-CB57-4521-9C48-A56FACE25469}" destId="{7C95E1CF-BABD-414C-B6CD-304257AF4FC0}" srcOrd="1" destOrd="0" presId="urn:microsoft.com/office/officeart/2005/8/layout/pyramid1"/>
    <dgm:cxn modelId="{E455E6B4-9792-406E-BFC5-2CCDFE9CA4C1}" type="presOf" srcId="{F4E451BA-7458-4F86-9579-8D44B513A9E7}" destId="{A6D4980C-2D83-4625-8A58-3896D88038A4}" srcOrd="0" destOrd="0" presId="urn:microsoft.com/office/officeart/2005/8/layout/pyramid1"/>
    <dgm:cxn modelId="{172BAA0D-F7DC-4C95-B5FE-E1C143727109}" type="presOf" srcId="{B519F887-53CA-4FFD-9F78-527D3A3C25A8}" destId="{A47F3F3B-F2BD-46C2-B4D0-6FD86FDDCD67}" srcOrd="0" destOrd="0" presId="urn:microsoft.com/office/officeart/2005/8/layout/pyramid1"/>
    <dgm:cxn modelId="{2535B114-E1CE-4AB3-ADA7-996574CDE553}" srcId="{F4E451BA-7458-4F86-9579-8D44B513A9E7}" destId="{213D4E47-CB57-4521-9C48-A56FACE25469}" srcOrd="0" destOrd="0" parTransId="{EDFE9379-5AAF-41F8-B875-D8F2EBFBB9D9}" sibTransId="{992DB161-DD52-442F-AD26-15592844188E}"/>
    <dgm:cxn modelId="{30FA499D-F746-4EDC-83BB-7E87FFF14AEA}" type="presOf" srcId="{213D4E47-CB57-4521-9C48-A56FACE25469}" destId="{203202F9-46BA-406E-825E-1A983D30B755}" srcOrd="0" destOrd="0" presId="urn:microsoft.com/office/officeart/2005/8/layout/pyramid1"/>
    <dgm:cxn modelId="{DBB45059-8976-4984-84F8-331D808BDB98}" type="presOf" srcId="{2C37C2B8-9D19-4C83-82F3-5FAE7EE9D0DF}" destId="{FB9C15B6-769F-4566-9B26-E92AC592811D}" srcOrd="0" destOrd="0" presId="urn:microsoft.com/office/officeart/2005/8/layout/pyramid1"/>
    <dgm:cxn modelId="{C2A1D87B-C3FA-4402-96BF-1D0F666BF27A}" type="presOf" srcId="{B519F887-53CA-4FFD-9F78-527D3A3C25A8}" destId="{218BDEF8-02F4-4DEF-BC28-5965F08E8896}" srcOrd="1" destOrd="0" presId="urn:microsoft.com/office/officeart/2005/8/layout/pyramid1"/>
    <dgm:cxn modelId="{D3B2F093-E3E4-481E-BCFD-98B2C541B99B}" srcId="{F4E451BA-7458-4F86-9579-8D44B513A9E7}" destId="{2C37C2B8-9D19-4C83-82F3-5FAE7EE9D0DF}" srcOrd="1" destOrd="0" parTransId="{602C434F-F23E-4C70-9045-C008521D9643}" sibTransId="{C31E5D8F-FE10-4136-B32B-57DF6303DD09}"/>
    <dgm:cxn modelId="{BF2DB28F-934B-43C0-82B1-FCBCD752DA68}" srcId="{F4E451BA-7458-4F86-9579-8D44B513A9E7}" destId="{B519F887-53CA-4FFD-9F78-527D3A3C25A8}" srcOrd="2" destOrd="0" parTransId="{279C6D63-02C5-4E88-A890-6FB796420AAF}" sibTransId="{63E47BE6-80A9-4420-9DD6-E94345643415}"/>
    <dgm:cxn modelId="{9144CF72-A029-46A4-98D8-4ED5C6242C18}" type="presOf" srcId="{2C37C2B8-9D19-4C83-82F3-5FAE7EE9D0DF}" destId="{8310F982-721E-4B83-8476-A5B084E48A64}" srcOrd="1" destOrd="0" presId="urn:microsoft.com/office/officeart/2005/8/layout/pyramid1"/>
    <dgm:cxn modelId="{39A29A7B-B6B2-41C2-B183-137611D2F280}" type="presParOf" srcId="{A6D4980C-2D83-4625-8A58-3896D88038A4}" destId="{11E0E631-260C-49BA-9D43-CD417134F5E4}" srcOrd="0" destOrd="0" presId="urn:microsoft.com/office/officeart/2005/8/layout/pyramid1"/>
    <dgm:cxn modelId="{C2327FE9-0B32-41C8-937A-291494D383DB}" type="presParOf" srcId="{11E0E631-260C-49BA-9D43-CD417134F5E4}" destId="{203202F9-46BA-406E-825E-1A983D30B755}" srcOrd="0" destOrd="0" presId="urn:microsoft.com/office/officeart/2005/8/layout/pyramid1"/>
    <dgm:cxn modelId="{BC95D7A5-5A2A-4E70-B1AD-9DB90B84F184}" type="presParOf" srcId="{11E0E631-260C-49BA-9D43-CD417134F5E4}" destId="{7C95E1CF-BABD-414C-B6CD-304257AF4FC0}" srcOrd="1" destOrd="0" presId="urn:microsoft.com/office/officeart/2005/8/layout/pyramid1"/>
    <dgm:cxn modelId="{93E8EAB8-EBE5-4EB8-8D48-8B0BDF7D5764}" type="presParOf" srcId="{A6D4980C-2D83-4625-8A58-3896D88038A4}" destId="{93C285DF-9A8D-4D7E-A3D4-477950A34EDC}" srcOrd="1" destOrd="0" presId="urn:microsoft.com/office/officeart/2005/8/layout/pyramid1"/>
    <dgm:cxn modelId="{6A22D25C-0EA7-4D8B-B6B7-05708DC96A50}" type="presParOf" srcId="{93C285DF-9A8D-4D7E-A3D4-477950A34EDC}" destId="{FB9C15B6-769F-4566-9B26-E92AC592811D}" srcOrd="0" destOrd="0" presId="urn:microsoft.com/office/officeart/2005/8/layout/pyramid1"/>
    <dgm:cxn modelId="{7338C752-EEE6-48C1-BC97-63E7A09B9C68}" type="presParOf" srcId="{93C285DF-9A8D-4D7E-A3D4-477950A34EDC}" destId="{8310F982-721E-4B83-8476-A5B084E48A64}" srcOrd="1" destOrd="0" presId="urn:microsoft.com/office/officeart/2005/8/layout/pyramid1"/>
    <dgm:cxn modelId="{042ABA2B-459C-4A34-B8B1-083CE2E5F652}" type="presParOf" srcId="{A6D4980C-2D83-4625-8A58-3896D88038A4}" destId="{F0C3AAAD-822A-4F09-8450-5D2F6FA843D2}" srcOrd="2" destOrd="0" presId="urn:microsoft.com/office/officeart/2005/8/layout/pyramid1"/>
    <dgm:cxn modelId="{2EBB87E1-998D-4011-AF2F-C42FA2CAFDA5}" type="presParOf" srcId="{F0C3AAAD-822A-4F09-8450-5D2F6FA843D2}" destId="{A47F3F3B-F2BD-46C2-B4D0-6FD86FDDCD67}" srcOrd="0" destOrd="0" presId="urn:microsoft.com/office/officeart/2005/8/layout/pyramid1"/>
    <dgm:cxn modelId="{1AEF32F6-36B6-40D8-AB4B-4E67C2445FED}" type="presParOf" srcId="{F0C3AAAD-822A-4F09-8450-5D2F6FA843D2}" destId="{218BDEF8-02F4-4DEF-BC28-5965F08E889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11AA9-6183-4323-9F4B-3BE85B661497}" type="doc">
      <dgm:prSet loTypeId="urn:microsoft.com/office/officeart/2005/8/layout/hList6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524C554D-34B9-46CE-A74D-A8110BCCAEC6}">
      <dgm:prSet/>
      <dgm:spPr/>
      <dgm:t>
        <a:bodyPr/>
        <a:lstStyle/>
        <a:p>
          <a:pPr rtl="0"/>
          <a:r>
            <a:rPr lang="es-EC" dirty="0" smtClean="0"/>
            <a:t>Esta sustentada de manera sistemática y lógica la que nos permite organizar los conocimientos adquiridos.</a:t>
          </a:r>
          <a:endParaRPr lang="es-EC" dirty="0"/>
        </a:p>
      </dgm:t>
    </dgm:pt>
    <dgm:pt modelId="{668B3717-C616-42B5-92CB-DBE6F6585037}" type="parTrans" cxnId="{E207538C-A6FB-41D5-B5FD-5FDB9AC45324}">
      <dgm:prSet/>
      <dgm:spPr/>
      <dgm:t>
        <a:bodyPr/>
        <a:lstStyle/>
        <a:p>
          <a:endParaRPr lang="es-EC"/>
        </a:p>
      </dgm:t>
    </dgm:pt>
    <dgm:pt modelId="{BE470067-010D-4B62-AABF-755333A5C181}" type="sibTrans" cxnId="{E207538C-A6FB-41D5-B5FD-5FDB9AC45324}">
      <dgm:prSet/>
      <dgm:spPr/>
      <dgm:t>
        <a:bodyPr/>
        <a:lstStyle/>
        <a:p>
          <a:endParaRPr lang="es-EC"/>
        </a:p>
      </dgm:t>
    </dgm:pt>
    <dgm:pt modelId="{088183EC-7488-4BA5-A5A3-0C8C04557E55}">
      <dgm:prSet/>
      <dgm:spPr/>
      <dgm:t>
        <a:bodyPr/>
        <a:lstStyle/>
        <a:p>
          <a:pPr rtl="0"/>
          <a:r>
            <a:rPr lang="es-EC" dirty="0" smtClean="0"/>
            <a:t>Tiene un respaldo de investigación de campo ya que se realizo encuestas a varios trabajadores.</a:t>
          </a:r>
          <a:endParaRPr lang="es-EC" dirty="0"/>
        </a:p>
      </dgm:t>
    </dgm:pt>
    <dgm:pt modelId="{8102ED77-45B6-4FF7-9591-06A1824BD3F0}" type="parTrans" cxnId="{56455580-80A3-4DE7-A05D-8BA615570A20}">
      <dgm:prSet/>
      <dgm:spPr/>
      <dgm:t>
        <a:bodyPr/>
        <a:lstStyle/>
        <a:p>
          <a:endParaRPr lang="es-EC"/>
        </a:p>
      </dgm:t>
    </dgm:pt>
    <dgm:pt modelId="{B7B267C5-CDA6-4659-851E-163C9F031EC3}" type="sibTrans" cxnId="{56455580-80A3-4DE7-A05D-8BA615570A20}">
      <dgm:prSet/>
      <dgm:spPr/>
      <dgm:t>
        <a:bodyPr/>
        <a:lstStyle/>
        <a:p>
          <a:endParaRPr lang="es-EC"/>
        </a:p>
      </dgm:t>
    </dgm:pt>
    <dgm:pt modelId="{0B9E4134-6EC9-47DC-8A3F-3080C089CD75}">
      <dgm:prSet/>
      <dgm:spPr/>
      <dgm:t>
        <a:bodyPr/>
        <a:lstStyle/>
        <a:p>
          <a:pPr rtl="0"/>
          <a:r>
            <a:rPr lang="es-EC" dirty="0" smtClean="0"/>
            <a:t>Nuestro estudio esta enmarcado en la modalidad llamada Proyecto factible.</a:t>
          </a:r>
          <a:endParaRPr lang="es-EC" dirty="0"/>
        </a:p>
      </dgm:t>
    </dgm:pt>
    <dgm:pt modelId="{D7417CE3-F001-4452-90DD-1F240BE28978}" type="parTrans" cxnId="{1D6C2881-9E38-44F8-9F59-66271FCC32FB}">
      <dgm:prSet/>
      <dgm:spPr/>
      <dgm:t>
        <a:bodyPr/>
        <a:lstStyle/>
        <a:p>
          <a:endParaRPr lang="es-EC"/>
        </a:p>
      </dgm:t>
    </dgm:pt>
    <dgm:pt modelId="{94BCD17E-2D4B-4BFF-A234-91F84107D14D}" type="sibTrans" cxnId="{1D6C2881-9E38-44F8-9F59-66271FCC32FB}">
      <dgm:prSet/>
      <dgm:spPr/>
      <dgm:t>
        <a:bodyPr/>
        <a:lstStyle/>
        <a:p>
          <a:endParaRPr lang="es-EC"/>
        </a:p>
      </dgm:t>
    </dgm:pt>
    <dgm:pt modelId="{FF5521C4-CF70-4B00-A115-5709EA23D31F}" type="pres">
      <dgm:prSet presAssocID="{13D11AA9-6183-4323-9F4B-3BE85B6614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56CD5E-DABE-49D6-BDB6-E9F9A86265FD}" type="pres">
      <dgm:prSet presAssocID="{524C554D-34B9-46CE-A74D-A8110BCCAE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AC1A65-A570-42F7-ACE2-EF4F9854FE91}" type="pres">
      <dgm:prSet presAssocID="{BE470067-010D-4B62-AABF-755333A5C181}" presName="sibTrans" presStyleCnt="0"/>
      <dgm:spPr/>
    </dgm:pt>
    <dgm:pt modelId="{CD62D19B-5885-4583-8847-E752ADF87BBF}" type="pres">
      <dgm:prSet presAssocID="{088183EC-7488-4BA5-A5A3-0C8C04557E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12A6F4-5026-4935-BB2B-D10FF7398FDE}" type="pres">
      <dgm:prSet presAssocID="{B7B267C5-CDA6-4659-851E-163C9F031EC3}" presName="sibTrans" presStyleCnt="0"/>
      <dgm:spPr/>
    </dgm:pt>
    <dgm:pt modelId="{790C2404-3274-4459-ACB8-27390C5E7E60}" type="pres">
      <dgm:prSet presAssocID="{0B9E4134-6EC9-47DC-8A3F-3080C089CD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6C2881-9E38-44F8-9F59-66271FCC32FB}" srcId="{13D11AA9-6183-4323-9F4B-3BE85B661497}" destId="{0B9E4134-6EC9-47DC-8A3F-3080C089CD75}" srcOrd="2" destOrd="0" parTransId="{D7417CE3-F001-4452-90DD-1F240BE28978}" sibTransId="{94BCD17E-2D4B-4BFF-A234-91F84107D14D}"/>
    <dgm:cxn modelId="{D8F8422A-4CD0-4647-9D93-5F5955B06B30}" type="presOf" srcId="{088183EC-7488-4BA5-A5A3-0C8C04557E55}" destId="{CD62D19B-5885-4583-8847-E752ADF87BBF}" srcOrd="0" destOrd="0" presId="urn:microsoft.com/office/officeart/2005/8/layout/hList6"/>
    <dgm:cxn modelId="{BC932217-E3BF-4136-9D97-50D90D12CBB0}" type="presOf" srcId="{0B9E4134-6EC9-47DC-8A3F-3080C089CD75}" destId="{790C2404-3274-4459-ACB8-27390C5E7E60}" srcOrd="0" destOrd="0" presId="urn:microsoft.com/office/officeart/2005/8/layout/hList6"/>
    <dgm:cxn modelId="{85039456-7898-41BC-BAE9-A8C3E6A0CC77}" type="presOf" srcId="{524C554D-34B9-46CE-A74D-A8110BCCAEC6}" destId="{2856CD5E-DABE-49D6-BDB6-E9F9A86265FD}" srcOrd="0" destOrd="0" presId="urn:microsoft.com/office/officeart/2005/8/layout/hList6"/>
    <dgm:cxn modelId="{E207538C-A6FB-41D5-B5FD-5FDB9AC45324}" srcId="{13D11AA9-6183-4323-9F4B-3BE85B661497}" destId="{524C554D-34B9-46CE-A74D-A8110BCCAEC6}" srcOrd="0" destOrd="0" parTransId="{668B3717-C616-42B5-92CB-DBE6F6585037}" sibTransId="{BE470067-010D-4B62-AABF-755333A5C181}"/>
    <dgm:cxn modelId="{56455580-80A3-4DE7-A05D-8BA615570A20}" srcId="{13D11AA9-6183-4323-9F4B-3BE85B661497}" destId="{088183EC-7488-4BA5-A5A3-0C8C04557E55}" srcOrd="1" destOrd="0" parTransId="{8102ED77-45B6-4FF7-9591-06A1824BD3F0}" sibTransId="{B7B267C5-CDA6-4659-851E-163C9F031EC3}"/>
    <dgm:cxn modelId="{7EE64097-8583-4854-A523-38564A02A20C}" type="presOf" srcId="{13D11AA9-6183-4323-9F4B-3BE85B661497}" destId="{FF5521C4-CF70-4B00-A115-5709EA23D31F}" srcOrd="0" destOrd="0" presId="urn:microsoft.com/office/officeart/2005/8/layout/hList6"/>
    <dgm:cxn modelId="{8269C067-A5D0-444F-B0FE-0E351153C145}" type="presParOf" srcId="{FF5521C4-CF70-4B00-A115-5709EA23D31F}" destId="{2856CD5E-DABE-49D6-BDB6-E9F9A86265FD}" srcOrd="0" destOrd="0" presId="urn:microsoft.com/office/officeart/2005/8/layout/hList6"/>
    <dgm:cxn modelId="{E021F409-1662-46ED-A234-265C2A51A351}" type="presParOf" srcId="{FF5521C4-CF70-4B00-A115-5709EA23D31F}" destId="{E8AC1A65-A570-42F7-ACE2-EF4F9854FE91}" srcOrd="1" destOrd="0" presId="urn:microsoft.com/office/officeart/2005/8/layout/hList6"/>
    <dgm:cxn modelId="{544BBC3E-4278-482C-A357-C42340983089}" type="presParOf" srcId="{FF5521C4-CF70-4B00-A115-5709EA23D31F}" destId="{CD62D19B-5885-4583-8847-E752ADF87BBF}" srcOrd="2" destOrd="0" presId="urn:microsoft.com/office/officeart/2005/8/layout/hList6"/>
    <dgm:cxn modelId="{4410468D-1A16-48D8-9368-78F1B9978D5E}" type="presParOf" srcId="{FF5521C4-CF70-4B00-A115-5709EA23D31F}" destId="{0F12A6F4-5026-4935-BB2B-D10FF7398FDE}" srcOrd="3" destOrd="0" presId="urn:microsoft.com/office/officeart/2005/8/layout/hList6"/>
    <dgm:cxn modelId="{FCE7831D-C295-41C5-857B-25F1267A274E}" type="presParOf" srcId="{FF5521C4-CF70-4B00-A115-5709EA23D31F}" destId="{790C2404-3274-4459-ACB8-27390C5E7E6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6163E8C-95D5-4EC0-AA5D-D6AC1202541F}" type="doc">
      <dgm:prSet loTypeId="urn:microsoft.com/office/officeart/2005/8/layout/hProcess9" loCatId="process" qsTypeId="urn:microsoft.com/office/officeart/2005/8/quickstyle/3d7" qsCatId="3D" csTypeId="urn:microsoft.com/office/officeart/2005/8/colors/colorful2" csCatId="colorful" phldr="1"/>
      <dgm:spPr/>
    </dgm:pt>
    <dgm:pt modelId="{007864F3-5EC6-44BE-820C-596BED1A487F}">
      <dgm:prSet phldrT="[Texto]"/>
      <dgm:spPr/>
      <dgm:t>
        <a:bodyPr/>
        <a:lstStyle/>
        <a:p>
          <a:r>
            <a:rPr lang="es-EC" dirty="0" smtClean="0"/>
            <a:t>Colocarse uniforme de trabajo.</a:t>
          </a:r>
          <a:endParaRPr lang="es-EC" dirty="0"/>
        </a:p>
      </dgm:t>
    </dgm:pt>
    <dgm:pt modelId="{398BD9FA-402E-47C1-A430-4B625930836F}" type="parTrans" cxnId="{2BC0C288-D4F7-4BD6-A834-B0BBCCD59501}">
      <dgm:prSet/>
      <dgm:spPr/>
      <dgm:t>
        <a:bodyPr/>
        <a:lstStyle/>
        <a:p>
          <a:endParaRPr lang="es-EC"/>
        </a:p>
      </dgm:t>
    </dgm:pt>
    <dgm:pt modelId="{0D10E81F-D13C-45A5-927C-9C7CAF2148A8}" type="sibTrans" cxnId="{2BC0C288-D4F7-4BD6-A834-B0BBCCD59501}">
      <dgm:prSet/>
      <dgm:spPr/>
      <dgm:t>
        <a:bodyPr/>
        <a:lstStyle/>
        <a:p>
          <a:endParaRPr lang="es-EC"/>
        </a:p>
      </dgm:t>
    </dgm:pt>
    <dgm:pt modelId="{5550C4CA-4FB0-44CE-99CE-8E55EBD021AF}">
      <dgm:prSet phldrT="[Texto]"/>
      <dgm:spPr/>
      <dgm:t>
        <a:bodyPr/>
        <a:lstStyle/>
        <a:p>
          <a:r>
            <a:rPr lang="es-EC" dirty="0" smtClean="0"/>
            <a:t>Uniforme blanco de dos piezas.</a:t>
          </a:r>
          <a:endParaRPr lang="es-EC" dirty="0"/>
        </a:p>
      </dgm:t>
    </dgm:pt>
    <dgm:pt modelId="{F2842C56-7E5E-4CD6-A500-AFD1C1D6B546}" type="parTrans" cxnId="{0480525C-D432-473C-9B9B-389A6B5B1E7E}">
      <dgm:prSet/>
      <dgm:spPr/>
      <dgm:t>
        <a:bodyPr/>
        <a:lstStyle/>
        <a:p>
          <a:endParaRPr lang="es-EC"/>
        </a:p>
      </dgm:t>
    </dgm:pt>
    <dgm:pt modelId="{0203810F-6C91-41BC-B9FB-FC222866F6D7}" type="sibTrans" cxnId="{0480525C-D432-473C-9B9B-389A6B5B1E7E}">
      <dgm:prSet/>
      <dgm:spPr/>
      <dgm:t>
        <a:bodyPr/>
        <a:lstStyle/>
        <a:p>
          <a:endParaRPr lang="es-EC"/>
        </a:p>
      </dgm:t>
    </dgm:pt>
    <dgm:pt modelId="{EA7D9443-1521-48A5-A4A9-68838A063328}">
      <dgm:prSet phldrT="[Texto]"/>
      <dgm:spPr/>
      <dgm:t>
        <a:bodyPr/>
        <a:lstStyle/>
        <a:p>
          <a:r>
            <a:rPr lang="es-EC" dirty="0" smtClean="0"/>
            <a:t>El empleado debe tener un uniforme diario.</a:t>
          </a:r>
          <a:endParaRPr lang="es-EC" dirty="0"/>
        </a:p>
      </dgm:t>
    </dgm:pt>
    <dgm:pt modelId="{2163EB14-9B5E-408D-9384-7605DC21CF39}" type="parTrans" cxnId="{5C759F11-D93E-4075-BC3F-394F04DDCBB7}">
      <dgm:prSet/>
      <dgm:spPr/>
      <dgm:t>
        <a:bodyPr/>
        <a:lstStyle/>
        <a:p>
          <a:endParaRPr lang="es-EC"/>
        </a:p>
      </dgm:t>
    </dgm:pt>
    <dgm:pt modelId="{CED7C8B7-3E7B-4FA0-B472-A9B697382122}" type="sibTrans" cxnId="{5C759F11-D93E-4075-BC3F-394F04DDCBB7}">
      <dgm:prSet/>
      <dgm:spPr/>
      <dgm:t>
        <a:bodyPr/>
        <a:lstStyle/>
        <a:p>
          <a:endParaRPr lang="es-EC"/>
        </a:p>
      </dgm:t>
    </dgm:pt>
    <dgm:pt modelId="{7D0D483F-D846-4646-B9D5-DB59F3B37C6B}" type="pres">
      <dgm:prSet presAssocID="{86163E8C-95D5-4EC0-AA5D-D6AC1202541F}" presName="CompostProcess" presStyleCnt="0">
        <dgm:presLayoutVars>
          <dgm:dir/>
          <dgm:resizeHandles val="exact"/>
        </dgm:presLayoutVars>
      </dgm:prSet>
      <dgm:spPr/>
    </dgm:pt>
    <dgm:pt modelId="{AEE05879-BDF6-4CC9-9BBB-76308A95271E}" type="pres">
      <dgm:prSet presAssocID="{86163E8C-95D5-4EC0-AA5D-D6AC1202541F}" presName="arrow" presStyleLbl="bgShp" presStyleIdx="0" presStyleCnt="1" custLinFactNeighborX="5065" custLinFactNeighborY="2525"/>
      <dgm:spPr/>
    </dgm:pt>
    <dgm:pt modelId="{8EFD09DC-A88E-41F7-AB86-5F95DC28AA63}" type="pres">
      <dgm:prSet presAssocID="{86163E8C-95D5-4EC0-AA5D-D6AC1202541F}" presName="linearProcess" presStyleCnt="0"/>
      <dgm:spPr/>
    </dgm:pt>
    <dgm:pt modelId="{DA3BC530-C9F9-430E-8042-9661057422AB}" type="pres">
      <dgm:prSet presAssocID="{007864F3-5EC6-44BE-820C-596BED1A487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A338E8-F98F-425D-99CC-32A389263714}" type="pres">
      <dgm:prSet presAssocID="{0D10E81F-D13C-45A5-927C-9C7CAF2148A8}" presName="sibTrans" presStyleCnt="0"/>
      <dgm:spPr/>
    </dgm:pt>
    <dgm:pt modelId="{C9D084F7-83EB-4FF5-857A-4D76F621DFC6}" type="pres">
      <dgm:prSet presAssocID="{5550C4CA-4FB0-44CE-99CE-8E55EBD021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E75C98-E322-409F-AC4D-FC15F5E4C93D}" type="pres">
      <dgm:prSet presAssocID="{0203810F-6C91-41BC-B9FB-FC222866F6D7}" presName="sibTrans" presStyleCnt="0"/>
      <dgm:spPr/>
    </dgm:pt>
    <dgm:pt modelId="{B5516075-AE88-428A-BBD6-C8FF4D944533}" type="pres">
      <dgm:prSet presAssocID="{EA7D9443-1521-48A5-A4A9-68838A0633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D15929-28B5-4E19-92CC-6445A759FC83}" type="presOf" srcId="{5550C4CA-4FB0-44CE-99CE-8E55EBD021AF}" destId="{C9D084F7-83EB-4FF5-857A-4D76F621DFC6}" srcOrd="0" destOrd="0" presId="urn:microsoft.com/office/officeart/2005/8/layout/hProcess9"/>
    <dgm:cxn modelId="{0480525C-D432-473C-9B9B-389A6B5B1E7E}" srcId="{86163E8C-95D5-4EC0-AA5D-D6AC1202541F}" destId="{5550C4CA-4FB0-44CE-99CE-8E55EBD021AF}" srcOrd="1" destOrd="0" parTransId="{F2842C56-7E5E-4CD6-A500-AFD1C1D6B546}" sibTransId="{0203810F-6C91-41BC-B9FB-FC222866F6D7}"/>
    <dgm:cxn modelId="{2BC0C288-D4F7-4BD6-A834-B0BBCCD59501}" srcId="{86163E8C-95D5-4EC0-AA5D-D6AC1202541F}" destId="{007864F3-5EC6-44BE-820C-596BED1A487F}" srcOrd="0" destOrd="0" parTransId="{398BD9FA-402E-47C1-A430-4B625930836F}" sibTransId="{0D10E81F-D13C-45A5-927C-9C7CAF2148A8}"/>
    <dgm:cxn modelId="{A8564527-4841-46DC-9808-4DDEA6A2B031}" type="presOf" srcId="{86163E8C-95D5-4EC0-AA5D-D6AC1202541F}" destId="{7D0D483F-D846-4646-B9D5-DB59F3B37C6B}" srcOrd="0" destOrd="0" presId="urn:microsoft.com/office/officeart/2005/8/layout/hProcess9"/>
    <dgm:cxn modelId="{5C759F11-D93E-4075-BC3F-394F04DDCBB7}" srcId="{86163E8C-95D5-4EC0-AA5D-D6AC1202541F}" destId="{EA7D9443-1521-48A5-A4A9-68838A063328}" srcOrd="2" destOrd="0" parTransId="{2163EB14-9B5E-408D-9384-7605DC21CF39}" sibTransId="{CED7C8B7-3E7B-4FA0-B472-A9B697382122}"/>
    <dgm:cxn modelId="{40100030-0DF0-4B27-A0FC-5EA1B7C0B97F}" type="presOf" srcId="{007864F3-5EC6-44BE-820C-596BED1A487F}" destId="{DA3BC530-C9F9-430E-8042-9661057422AB}" srcOrd="0" destOrd="0" presId="urn:microsoft.com/office/officeart/2005/8/layout/hProcess9"/>
    <dgm:cxn modelId="{48BAFB7B-FA0D-4CBE-8A8B-5367C24208A1}" type="presOf" srcId="{EA7D9443-1521-48A5-A4A9-68838A063328}" destId="{B5516075-AE88-428A-BBD6-C8FF4D944533}" srcOrd="0" destOrd="0" presId="urn:microsoft.com/office/officeart/2005/8/layout/hProcess9"/>
    <dgm:cxn modelId="{ADF283F1-A02F-4B9B-BAAE-D4BFA5CC328F}" type="presParOf" srcId="{7D0D483F-D846-4646-B9D5-DB59F3B37C6B}" destId="{AEE05879-BDF6-4CC9-9BBB-76308A95271E}" srcOrd="0" destOrd="0" presId="urn:microsoft.com/office/officeart/2005/8/layout/hProcess9"/>
    <dgm:cxn modelId="{28C5351C-4A3D-42E7-9DA0-2D3C4F012CB0}" type="presParOf" srcId="{7D0D483F-D846-4646-B9D5-DB59F3B37C6B}" destId="{8EFD09DC-A88E-41F7-AB86-5F95DC28AA63}" srcOrd="1" destOrd="0" presId="urn:microsoft.com/office/officeart/2005/8/layout/hProcess9"/>
    <dgm:cxn modelId="{6BDF3FDE-5CCB-4CDB-B105-2A79144FC407}" type="presParOf" srcId="{8EFD09DC-A88E-41F7-AB86-5F95DC28AA63}" destId="{DA3BC530-C9F9-430E-8042-9661057422AB}" srcOrd="0" destOrd="0" presId="urn:microsoft.com/office/officeart/2005/8/layout/hProcess9"/>
    <dgm:cxn modelId="{B1B9A726-577D-4456-B442-808AB3A228FD}" type="presParOf" srcId="{8EFD09DC-A88E-41F7-AB86-5F95DC28AA63}" destId="{62A338E8-F98F-425D-99CC-32A389263714}" srcOrd="1" destOrd="0" presId="urn:microsoft.com/office/officeart/2005/8/layout/hProcess9"/>
    <dgm:cxn modelId="{DDBC2875-0EC4-407B-AD1D-77D7DD763574}" type="presParOf" srcId="{8EFD09DC-A88E-41F7-AB86-5F95DC28AA63}" destId="{C9D084F7-83EB-4FF5-857A-4D76F621DFC6}" srcOrd="2" destOrd="0" presId="urn:microsoft.com/office/officeart/2005/8/layout/hProcess9"/>
    <dgm:cxn modelId="{0BBFE0E5-4374-47CC-8F90-AF77C54D01B6}" type="presParOf" srcId="{8EFD09DC-A88E-41F7-AB86-5F95DC28AA63}" destId="{E7E75C98-E322-409F-AC4D-FC15F5E4C93D}" srcOrd="3" destOrd="0" presId="urn:microsoft.com/office/officeart/2005/8/layout/hProcess9"/>
    <dgm:cxn modelId="{A15C18A7-2C55-4D09-9327-AE5665310FBB}" type="presParOf" srcId="{8EFD09DC-A88E-41F7-AB86-5F95DC28AA63}" destId="{B5516075-AE88-428A-BBD6-C8FF4D9445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E065AF-3B52-4B3F-A5C1-05A3FA28E586}" type="doc">
      <dgm:prSet loTypeId="urn:microsoft.com/office/officeart/2005/8/layout/vProcess5" loCatId="process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7AF2B73-4E31-4566-840A-B10BA91FD263}">
      <dgm:prSet phldrT="[Texto]"/>
      <dgm:spPr/>
      <dgm:t>
        <a:bodyPr/>
        <a:lstStyle/>
        <a:p>
          <a:r>
            <a:rPr lang="es-EC" dirty="0" smtClean="0"/>
            <a:t>Guantes, red para el cabello y mascarilla.</a:t>
          </a:r>
          <a:endParaRPr lang="es-EC" dirty="0"/>
        </a:p>
      </dgm:t>
    </dgm:pt>
    <dgm:pt modelId="{40734490-D97B-4E8E-963F-FA5F798A5CE3}" type="parTrans" cxnId="{65A62D9B-DF9E-4D13-8C48-C5A1AE6F8F2A}">
      <dgm:prSet/>
      <dgm:spPr/>
      <dgm:t>
        <a:bodyPr/>
        <a:lstStyle/>
        <a:p>
          <a:endParaRPr lang="es-EC"/>
        </a:p>
      </dgm:t>
    </dgm:pt>
    <dgm:pt modelId="{2654B1AB-7D4F-4E34-938A-F2149A644069}" type="sibTrans" cxnId="{65A62D9B-DF9E-4D13-8C48-C5A1AE6F8F2A}">
      <dgm:prSet/>
      <dgm:spPr/>
      <dgm:t>
        <a:bodyPr/>
        <a:lstStyle/>
        <a:p>
          <a:endParaRPr lang="es-EC" dirty="0"/>
        </a:p>
      </dgm:t>
    </dgm:pt>
    <dgm:pt modelId="{3BB2E00F-F9BE-4FA2-B8D5-763813F5E7E6}">
      <dgm:prSet phldrT="[Texto]"/>
      <dgm:spPr/>
      <dgm:t>
        <a:bodyPr/>
        <a:lstStyle/>
        <a:p>
          <a:r>
            <a:rPr lang="es-EC" dirty="0" smtClean="0"/>
            <a:t>Espejo grande y lista de chequeo</a:t>
          </a:r>
          <a:endParaRPr lang="es-EC" dirty="0"/>
        </a:p>
      </dgm:t>
    </dgm:pt>
    <dgm:pt modelId="{2C48EF1D-2BC3-4365-A4E3-72F1BB94B4E7}" type="parTrans" cxnId="{162A7955-B34D-4CBE-850C-B2227EC95CD9}">
      <dgm:prSet/>
      <dgm:spPr/>
      <dgm:t>
        <a:bodyPr/>
        <a:lstStyle/>
        <a:p>
          <a:endParaRPr lang="es-EC"/>
        </a:p>
      </dgm:t>
    </dgm:pt>
    <dgm:pt modelId="{5BEC1B16-5BE1-441F-82AF-44D9BEFC4A39}" type="sibTrans" cxnId="{162A7955-B34D-4CBE-850C-B2227EC95CD9}">
      <dgm:prSet/>
      <dgm:spPr/>
      <dgm:t>
        <a:bodyPr/>
        <a:lstStyle/>
        <a:p>
          <a:endParaRPr lang="es-EC" dirty="0"/>
        </a:p>
      </dgm:t>
    </dgm:pt>
    <dgm:pt modelId="{CE656F5F-8898-43E9-AA67-DEAB675EFD9A}">
      <dgm:prSet phldrT="[Texto]"/>
      <dgm:spPr/>
      <dgm:t>
        <a:bodyPr/>
        <a:lstStyle/>
        <a:p>
          <a:r>
            <a:rPr lang="es-EC" dirty="0" smtClean="0"/>
            <a:t>Podrá ingresar a trabajar en la cocina como se debe</a:t>
          </a:r>
          <a:endParaRPr lang="es-EC" dirty="0"/>
        </a:p>
      </dgm:t>
    </dgm:pt>
    <dgm:pt modelId="{65A70B24-CEDC-409E-9FF0-4B99CBADF658}" type="parTrans" cxnId="{AF5D7DD7-7202-48CD-AC66-166E5EFDB2F9}">
      <dgm:prSet/>
      <dgm:spPr/>
      <dgm:t>
        <a:bodyPr/>
        <a:lstStyle/>
        <a:p>
          <a:endParaRPr lang="es-EC"/>
        </a:p>
      </dgm:t>
    </dgm:pt>
    <dgm:pt modelId="{78A43AC3-3A52-4919-A389-C6032D1DB47C}" type="sibTrans" cxnId="{AF5D7DD7-7202-48CD-AC66-166E5EFDB2F9}">
      <dgm:prSet/>
      <dgm:spPr/>
      <dgm:t>
        <a:bodyPr/>
        <a:lstStyle/>
        <a:p>
          <a:endParaRPr lang="es-EC"/>
        </a:p>
      </dgm:t>
    </dgm:pt>
    <dgm:pt modelId="{DA0F7DD7-2D21-4280-9645-2F8CEA4D478E}" type="pres">
      <dgm:prSet presAssocID="{C1E065AF-3B52-4B3F-A5C1-05A3FA28E5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6945A1-61FF-47DC-A751-89775706C5E5}" type="pres">
      <dgm:prSet presAssocID="{C1E065AF-3B52-4B3F-A5C1-05A3FA28E586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5D3BD172-3F92-4A89-8214-7C5162219308}" type="pres">
      <dgm:prSet presAssocID="{C1E065AF-3B52-4B3F-A5C1-05A3FA28E58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BB92A6-1CF5-432A-8788-7148797A66A3}" type="pres">
      <dgm:prSet presAssocID="{C1E065AF-3B52-4B3F-A5C1-05A3FA28E58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B57E95-C5AD-44F0-ABB8-CAFB956469FC}" type="pres">
      <dgm:prSet presAssocID="{C1E065AF-3B52-4B3F-A5C1-05A3FA28E58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FB2798-6F06-48E3-AEB5-FF4DE90BB01E}" type="pres">
      <dgm:prSet presAssocID="{C1E065AF-3B52-4B3F-A5C1-05A3FA28E58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5A0B6D-6C05-4B21-B6CB-3FE3C20E9600}" type="pres">
      <dgm:prSet presAssocID="{C1E065AF-3B52-4B3F-A5C1-05A3FA28E58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91069F-4972-4C9D-830A-C5DD40F3610C}" type="pres">
      <dgm:prSet presAssocID="{C1E065AF-3B52-4B3F-A5C1-05A3FA28E58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8A9D1A-0207-4672-9F91-5E8F8AE37B43}" type="pres">
      <dgm:prSet presAssocID="{C1E065AF-3B52-4B3F-A5C1-05A3FA28E58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768202-ABA8-4A27-801C-529E9F356054}" type="pres">
      <dgm:prSet presAssocID="{C1E065AF-3B52-4B3F-A5C1-05A3FA28E58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5DF0B5-9685-4D0F-A1F8-D51EC0AFDB81}" type="presOf" srcId="{47AF2B73-4E31-4566-840A-B10BA91FD263}" destId="{6391069F-4972-4C9D-830A-C5DD40F3610C}" srcOrd="1" destOrd="0" presId="urn:microsoft.com/office/officeart/2005/8/layout/vProcess5"/>
    <dgm:cxn modelId="{9F862B0C-9361-47F6-B3CE-11E01AE64ED5}" type="presOf" srcId="{3BB2E00F-F9BE-4FA2-B8D5-763813F5E7E6}" destId="{F98A9D1A-0207-4672-9F91-5E8F8AE37B43}" srcOrd="1" destOrd="0" presId="urn:microsoft.com/office/officeart/2005/8/layout/vProcess5"/>
    <dgm:cxn modelId="{48872617-2EC4-44B0-AFC5-EDF2440EFB87}" type="presOf" srcId="{47AF2B73-4E31-4566-840A-B10BA91FD263}" destId="{5D3BD172-3F92-4A89-8214-7C5162219308}" srcOrd="0" destOrd="0" presId="urn:microsoft.com/office/officeart/2005/8/layout/vProcess5"/>
    <dgm:cxn modelId="{E580EE77-A534-4584-AE64-B9348DB54BCD}" type="presOf" srcId="{C1E065AF-3B52-4B3F-A5C1-05A3FA28E586}" destId="{DA0F7DD7-2D21-4280-9645-2F8CEA4D478E}" srcOrd="0" destOrd="0" presId="urn:microsoft.com/office/officeart/2005/8/layout/vProcess5"/>
    <dgm:cxn modelId="{58D2FF2E-61E2-4E8B-8008-3BF2E58E4FCF}" type="presOf" srcId="{CE656F5F-8898-43E9-AA67-DEAB675EFD9A}" destId="{88768202-ABA8-4A27-801C-529E9F356054}" srcOrd="1" destOrd="0" presId="urn:microsoft.com/office/officeart/2005/8/layout/vProcess5"/>
    <dgm:cxn modelId="{65A62D9B-DF9E-4D13-8C48-C5A1AE6F8F2A}" srcId="{C1E065AF-3B52-4B3F-A5C1-05A3FA28E586}" destId="{47AF2B73-4E31-4566-840A-B10BA91FD263}" srcOrd="0" destOrd="0" parTransId="{40734490-D97B-4E8E-963F-FA5F798A5CE3}" sibTransId="{2654B1AB-7D4F-4E34-938A-F2149A644069}"/>
    <dgm:cxn modelId="{DAA63BEB-D7CF-425D-A46D-7207F5203681}" type="presOf" srcId="{5BEC1B16-5BE1-441F-82AF-44D9BEFC4A39}" destId="{C85A0B6D-6C05-4B21-B6CB-3FE3C20E9600}" srcOrd="0" destOrd="0" presId="urn:microsoft.com/office/officeart/2005/8/layout/vProcess5"/>
    <dgm:cxn modelId="{162A7955-B34D-4CBE-850C-B2227EC95CD9}" srcId="{C1E065AF-3B52-4B3F-A5C1-05A3FA28E586}" destId="{3BB2E00F-F9BE-4FA2-B8D5-763813F5E7E6}" srcOrd="1" destOrd="0" parTransId="{2C48EF1D-2BC3-4365-A4E3-72F1BB94B4E7}" sibTransId="{5BEC1B16-5BE1-441F-82AF-44D9BEFC4A39}"/>
    <dgm:cxn modelId="{4FC8FBCD-7F8F-486D-BB4A-997739ED507A}" type="presOf" srcId="{3BB2E00F-F9BE-4FA2-B8D5-763813F5E7E6}" destId="{C1BB92A6-1CF5-432A-8788-7148797A66A3}" srcOrd="0" destOrd="0" presId="urn:microsoft.com/office/officeart/2005/8/layout/vProcess5"/>
    <dgm:cxn modelId="{93753A2B-B730-45D7-8A81-DDFC42133484}" type="presOf" srcId="{2654B1AB-7D4F-4E34-938A-F2149A644069}" destId="{42FB2798-6F06-48E3-AEB5-FF4DE90BB01E}" srcOrd="0" destOrd="0" presId="urn:microsoft.com/office/officeart/2005/8/layout/vProcess5"/>
    <dgm:cxn modelId="{AF5D7DD7-7202-48CD-AC66-166E5EFDB2F9}" srcId="{C1E065AF-3B52-4B3F-A5C1-05A3FA28E586}" destId="{CE656F5F-8898-43E9-AA67-DEAB675EFD9A}" srcOrd="2" destOrd="0" parTransId="{65A70B24-CEDC-409E-9FF0-4B99CBADF658}" sibTransId="{78A43AC3-3A52-4919-A389-C6032D1DB47C}"/>
    <dgm:cxn modelId="{F24FF2F9-DB9F-46CC-948B-EFFCF01BA52C}" type="presOf" srcId="{CE656F5F-8898-43E9-AA67-DEAB675EFD9A}" destId="{2FB57E95-C5AD-44F0-ABB8-CAFB956469FC}" srcOrd="0" destOrd="0" presId="urn:microsoft.com/office/officeart/2005/8/layout/vProcess5"/>
    <dgm:cxn modelId="{26721297-E460-45FD-93BC-3A8580B9E7AC}" type="presParOf" srcId="{DA0F7DD7-2D21-4280-9645-2F8CEA4D478E}" destId="{9D6945A1-61FF-47DC-A751-89775706C5E5}" srcOrd="0" destOrd="0" presId="urn:microsoft.com/office/officeart/2005/8/layout/vProcess5"/>
    <dgm:cxn modelId="{A7788CDE-5881-45EF-ABA1-F80EED4E5799}" type="presParOf" srcId="{DA0F7DD7-2D21-4280-9645-2F8CEA4D478E}" destId="{5D3BD172-3F92-4A89-8214-7C5162219308}" srcOrd="1" destOrd="0" presId="urn:microsoft.com/office/officeart/2005/8/layout/vProcess5"/>
    <dgm:cxn modelId="{63590039-0E67-49F4-8415-C28A240940CB}" type="presParOf" srcId="{DA0F7DD7-2D21-4280-9645-2F8CEA4D478E}" destId="{C1BB92A6-1CF5-432A-8788-7148797A66A3}" srcOrd="2" destOrd="0" presId="urn:microsoft.com/office/officeart/2005/8/layout/vProcess5"/>
    <dgm:cxn modelId="{1B15CD65-738C-4E9D-B693-F9BC9F709573}" type="presParOf" srcId="{DA0F7DD7-2D21-4280-9645-2F8CEA4D478E}" destId="{2FB57E95-C5AD-44F0-ABB8-CAFB956469FC}" srcOrd="3" destOrd="0" presId="urn:microsoft.com/office/officeart/2005/8/layout/vProcess5"/>
    <dgm:cxn modelId="{D7636D61-03A3-49B7-BF34-D3E1A5297D9A}" type="presParOf" srcId="{DA0F7DD7-2D21-4280-9645-2F8CEA4D478E}" destId="{42FB2798-6F06-48E3-AEB5-FF4DE90BB01E}" srcOrd="4" destOrd="0" presId="urn:microsoft.com/office/officeart/2005/8/layout/vProcess5"/>
    <dgm:cxn modelId="{EDEBB50A-A857-4B38-BED8-8B5331BCAC80}" type="presParOf" srcId="{DA0F7DD7-2D21-4280-9645-2F8CEA4D478E}" destId="{C85A0B6D-6C05-4B21-B6CB-3FE3C20E9600}" srcOrd="5" destOrd="0" presId="urn:microsoft.com/office/officeart/2005/8/layout/vProcess5"/>
    <dgm:cxn modelId="{30B01D38-A074-4192-93C6-EA7DA57AF61D}" type="presParOf" srcId="{DA0F7DD7-2D21-4280-9645-2F8CEA4D478E}" destId="{6391069F-4972-4C9D-830A-C5DD40F3610C}" srcOrd="6" destOrd="0" presId="urn:microsoft.com/office/officeart/2005/8/layout/vProcess5"/>
    <dgm:cxn modelId="{B57994D4-BF79-48DF-91B7-F084C64B0D63}" type="presParOf" srcId="{DA0F7DD7-2D21-4280-9645-2F8CEA4D478E}" destId="{F98A9D1A-0207-4672-9F91-5E8F8AE37B43}" srcOrd="7" destOrd="0" presId="urn:microsoft.com/office/officeart/2005/8/layout/vProcess5"/>
    <dgm:cxn modelId="{CAC03510-D2F3-403E-9827-3E174410F706}" type="presParOf" srcId="{DA0F7DD7-2D21-4280-9645-2F8CEA4D478E}" destId="{88768202-ABA8-4A27-801C-529E9F35605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552504-062B-4A18-AB42-6AC90744776E}" type="doc">
      <dgm:prSet loTypeId="urn:microsoft.com/office/officeart/2005/8/layout/hList3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31EDF34-41D1-45CC-862B-D5B6EBBBFC74}">
      <dgm:prSet phldrT="[Texto]"/>
      <dgm:spPr/>
      <dgm:t>
        <a:bodyPr/>
        <a:lstStyle/>
        <a:p>
          <a:r>
            <a:rPr lang="es-EC" dirty="0" smtClean="0"/>
            <a:t>FACTIBILIDAD</a:t>
          </a:r>
          <a:endParaRPr lang="es-EC" dirty="0"/>
        </a:p>
      </dgm:t>
    </dgm:pt>
    <dgm:pt modelId="{9004B56E-5387-469A-91F3-A50743721CE0}" type="parTrans" cxnId="{107A299A-06C4-4C62-8C8C-D17934AE33DE}">
      <dgm:prSet/>
      <dgm:spPr/>
      <dgm:t>
        <a:bodyPr/>
        <a:lstStyle/>
        <a:p>
          <a:endParaRPr lang="es-EC"/>
        </a:p>
      </dgm:t>
    </dgm:pt>
    <dgm:pt modelId="{968CA397-1290-43B7-B6ED-D4EAF95059AB}" type="sibTrans" cxnId="{107A299A-06C4-4C62-8C8C-D17934AE33DE}">
      <dgm:prSet/>
      <dgm:spPr/>
      <dgm:t>
        <a:bodyPr/>
        <a:lstStyle/>
        <a:p>
          <a:endParaRPr lang="es-EC"/>
        </a:p>
      </dgm:t>
    </dgm:pt>
    <dgm:pt modelId="{C2D823EC-6D9E-43AB-821D-8F895FDC8252}">
      <dgm:prSet phldrT="[Texto]"/>
      <dgm:spPr/>
      <dgm:t>
        <a:bodyPr anchor="t"/>
        <a:lstStyle/>
        <a:p>
          <a:pPr algn="just"/>
          <a:r>
            <a:rPr lang="es-EC" dirty="0" smtClean="0"/>
            <a:t>La instalación de un cuarto de esterilización dentro de las cocinas de la ESMIL es factible para que los servidores públicos que laboran en esta dependencia no sean contaminantes.</a:t>
          </a:r>
          <a:endParaRPr lang="es-EC" dirty="0"/>
        </a:p>
      </dgm:t>
    </dgm:pt>
    <dgm:pt modelId="{DA69C01B-CF78-4096-85CB-2012DE5EB4EF}" type="parTrans" cxnId="{A33E0DE0-3F40-401A-B368-951761254CC6}">
      <dgm:prSet/>
      <dgm:spPr/>
      <dgm:t>
        <a:bodyPr/>
        <a:lstStyle/>
        <a:p>
          <a:endParaRPr lang="es-EC"/>
        </a:p>
      </dgm:t>
    </dgm:pt>
    <dgm:pt modelId="{F38E6540-34FD-48A4-8EC8-ED64C41D1AD9}" type="sibTrans" cxnId="{A33E0DE0-3F40-401A-B368-951761254CC6}">
      <dgm:prSet/>
      <dgm:spPr/>
      <dgm:t>
        <a:bodyPr/>
        <a:lstStyle/>
        <a:p>
          <a:endParaRPr lang="es-EC"/>
        </a:p>
      </dgm:t>
    </dgm:pt>
    <dgm:pt modelId="{B448A072-8E64-46C7-A243-D758288B0BC3}">
      <dgm:prSet phldrT="[Texto]"/>
      <dgm:spPr/>
      <dgm:t>
        <a:bodyPr anchor="t"/>
        <a:lstStyle/>
        <a:p>
          <a:pPr algn="just"/>
          <a:r>
            <a:rPr lang="es-EC" dirty="0" smtClean="0"/>
            <a:t>La infraestructura ya está hecha solo necesitaríamos readecuar las áreas en donde se pondrán los filtros</a:t>
          </a:r>
          <a:endParaRPr lang="es-EC" dirty="0"/>
        </a:p>
      </dgm:t>
    </dgm:pt>
    <dgm:pt modelId="{5E322685-6AA7-419F-99F2-31366D6E71D0}" type="parTrans" cxnId="{E5D8F34B-8E81-44D9-84AC-7C7B56151213}">
      <dgm:prSet/>
      <dgm:spPr/>
      <dgm:t>
        <a:bodyPr/>
        <a:lstStyle/>
        <a:p>
          <a:endParaRPr lang="es-EC"/>
        </a:p>
      </dgm:t>
    </dgm:pt>
    <dgm:pt modelId="{7BF8FA9A-6D1D-4E98-83CD-FA647A4720A6}" type="sibTrans" cxnId="{E5D8F34B-8E81-44D9-84AC-7C7B56151213}">
      <dgm:prSet/>
      <dgm:spPr/>
      <dgm:t>
        <a:bodyPr/>
        <a:lstStyle/>
        <a:p>
          <a:endParaRPr lang="es-EC"/>
        </a:p>
      </dgm:t>
    </dgm:pt>
    <dgm:pt modelId="{9DB1636F-5D1A-41A7-9F62-FC14F9D04C91}">
      <dgm:prSet phldrT="[Texto]"/>
      <dgm:spPr/>
      <dgm:t>
        <a:bodyPr anchor="t"/>
        <a:lstStyle/>
        <a:p>
          <a:pPr algn="just"/>
          <a:r>
            <a:rPr lang="es-EC" dirty="0" smtClean="0"/>
            <a:t>Los empleados están totalmente de acuerdo en que se implemente el cuarto de esterilización </a:t>
          </a:r>
          <a:endParaRPr lang="es-EC" dirty="0"/>
        </a:p>
      </dgm:t>
    </dgm:pt>
    <dgm:pt modelId="{47BF1414-8646-452A-AD39-7B9F03563D2E}" type="parTrans" cxnId="{B963A896-8802-4C86-9094-E99D751C3D43}">
      <dgm:prSet/>
      <dgm:spPr/>
      <dgm:t>
        <a:bodyPr/>
        <a:lstStyle/>
        <a:p>
          <a:endParaRPr lang="es-EC"/>
        </a:p>
      </dgm:t>
    </dgm:pt>
    <dgm:pt modelId="{11F68FCC-8AFB-43AE-B55D-2245EF9BBB09}" type="sibTrans" cxnId="{B963A896-8802-4C86-9094-E99D751C3D43}">
      <dgm:prSet/>
      <dgm:spPr/>
      <dgm:t>
        <a:bodyPr/>
        <a:lstStyle/>
        <a:p>
          <a:endParaRPr lang="es-EC"/>
        </a:p>
      </dgm:t>
    </dgm:pt>
    <dgm:pt modelId="{303200D6-BF81-4463-9868-15792FBE135A}" type="pres">
      <dgm:prSet presAssocID="{32552504-062B-4A18-AB42-6AC9074477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731E00-5467-4793-95BC-965CD946D3A8}" type="pres">
      <dgm:prSet presAssocID="{131EDF34-41D1-45CC-862B-D5B6EBBBFC74}" presName="roof" presStyleLbl="dkBgShp" presStyleIdx="0" presStyleCnt="2"/>
      <dgm:spPr/>
      <dgm:t>
        <a:bodyPr/>
        <a:lstStyle/>
        <a:p>
          <a:endParaRPr lang="es-EC"/>
        </a:p>
      </dgm:t>
    </dgm:pt>
    <dgm:pt modelId="{D4DD8914-9BE6-411D-B5A9-410441FCF080}" type="pres">
      <dgm:prSet presAssocID="{131EDF34-41D1-45CC-862B-D5B6EBBBFC74}" presName="pillars" presStyleCnt="0"/>
      <dgm:spPr/>
      <dgm:t>
        <a:bodyPr/>
        <a:lstStyle/>
        <a:p>
          <a:endParaRPr lang="es-EC"/>
        </a:p>
      </dgm:t>
    </dgm:pt>
    <dgm:pt modelId="{DE4F34F7-7047-4AEC-8323-088ABA7603F5}" type="pres">
      <dgm:prSet presAssocID="{131EDF34-41D1-45CC-862B-D5B6EBBBFC7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96800A-116C-4E16-8FE9-B93E89C984EA}" type="pres">
      <dgm:prSet presAssocID="{B448A072-8E64-46C7-A243-D758288B0BC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8C42B-EC84-4E93-915E-B894C96FC83A}" type="pres">
      <dgm:prSet presAssocID="{9DB1636F-5D1A-41A7-9F62-FC14F9D04C9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D1B34-E440-4E1A-AB7F-E0E3EA1A1FE7}" type="pres">
      <dgm:prSet presAssocID="{131EDF34-41D1-45CC-862B-D5B6EBBBFC74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899712D8-5A88-453A-B663-B99CACBE50CF}" type="presOf" srcId="{32552504-062B-4A18-AB42-6AC90744776E}" destId="{303200D6-BF81-4463-9868-15792FBE135A}" srcOrd="0" destOrd="0" presId="urn:microsoft.com/office/officeart/2005/8/layout/hList3"/>
    <dgm:cxn modelId="{2C0F0DB0-FF16-4A61-A0B2-23719A84216F}" type="presOf" srcId="{131EDF34-41D1-45CC-862B-D5B6EBBBFC74}" destId="{86731E00-5467-4793-95BC-965CD946D3A8}" srcOrd="0" destOrd="0" presId="urn:microsoft.com/office/officeart/2005/8/layout/hList3"/>
    <dgm:cxn modelId="{B963A896-8802-4C86-9094-E99D751C3D43}" srcId="{131EDF34-41D1-45CC-862B-D5B6EBBBFC74}" destId="{9DB1636F-5D1A-41A7-9F62-FC14F9D04C91}" srcOrd="2" destOrd="0" parTransId="{47BF1414-8646-452A-AD39-7B9F03563D2E}" sibTransId="{11F68FCC-8AFB-43AE-B55D-2245EF9BBB09}"/>
    <dgm:cxn modelId="{05DB07B1-D501-4738-B7A2-1D6EACEBE020}" type="presOf" srcId="{B448A072-8E64-46C7-A243-D758288B0BC3}" destId="{7196800A-116C-4E16-8FE9-B93E89C984EA}" srcOrd="0" destOrd="0" presId="urn:microsoft.com/office/officeart/2005/8/layout/hList3"/>
    <dgm:cxn modelId="{A33E0DE0-3F40-401A-B368-951761254CC6}" srcId="{131EDF34-41D1-45CC-862B-D5B6EBBBFC74}" destId="{C2D823EC-6D9E-43AB-821D-8F895FDC8252}" srcOrd="0" destOrd="0" parTransId="{DA69C01B-CF78-4096-85CB-2012DE5EB4EF}" sibTransId="{F38E6540-34FD-48A4-8EC8-ED64C41D1AD9}"/>
    <dgm:cxn modelId="{107A299A-06C4-4C62-8C8C-D17934AE33DE}" srcId="{32552504-062B-4A18-AB42-6AC90744776E}" destId="{131EDF34-41D1-45CC-862B-D5B6EBBBFC74}" srcOrd="0" destOrd="0" parTransId="{9004B56E-5387-469A-91F3-A50743721CE0}" sibTransId="{968CA397-1290-43B7-B6ED-D4EAF95059AB}"/>
    <dgm:cxn modelId="{B37B4470-36FE-4661-B788-3A4D68AE6C18}" type="presOf" srcId="{9DB1636F-5D1A-41A7-9F62-FC14F9D04C91}" destId="{EDD8C42B-EC84-4E93-915E-B894C96FC83A}" srcOrd="0" destOrd="0" presId="urn:microsoft.com/office/officeart/2005/8/layout/hList3"/>
    <dgm:cxn modelId="{E5D8F34B-8E81-44D9-84AC-7C7B56151213}" srcId="{131EDF34-41D1-45CC-862B-D5B6EBBBFC74}" destId="{B448A072-8E64-46C7-A243-D758288B0BC3}" srcOrd="1" destOrd="0" parTransId="{5E322685-6AA7-419F-99F2-31366D6E71D0}" sibTransId="{7BF8FA9A-6D1D-4E98-83CD-FA647A4720A6}"/>
    <dgm:cxn modelId="{99546CBD-07FA-4D66-BD3E-400743042428}" type="presOf" srcId="{C2D823EC-6D9E-43AB-821D-8F895FDC8252}" destId="{DE4F34F7-7047-4AEC-8323-088ABA7603F5}" srcOrd="0" destOrd="0" presId="urn:microsoft.com/office/officeart/2005/8/layout/hList3"/>
    <dgm:cxn modelId="{0C07D510-C935-4EF9-A4A2-548893D654C1}" type="presParOf" srcId="{303200D6-BF81-4463-9868-15792FBE135A}" destId="{86731E00-5467-4793-95BC-965CD946D3A8}" srcOrd="0" destOrd="0" presId="urn:microsoft.com/office/officeart/2005/8/layout/hList3"/>
    <dgm:cxn modelId="{9CD8A523-25C1-4DD5-80D8-1910AD2CFDD7}" type="presParOf" srcId="{303200D6-BF81-4463-9868-15792FBE135A}" destId="{D4DD8914-9BE6-411D-B5A9-410441FCF080}" srcOrd="1" destOrd="0" presId="urn:microsoft.com/office/officeart/2005/8/layout/hList3"/>
    <dgm:cxn modelId="{F5B75CA8-6BF6-4D6A-A917-E6395BA0718B}" type="presParOf" srcId="{D4DD8914-9BE6-411D-B5A9-410441FCF080}" destId="{DE4F34F7-7047-4AEC-8323-088ABA7603F5}" srcOrd="0" destOrd="0" presId="urn:microsoft.com/office/officeart/2005/8/layout/hList3"/>
    <dgm:cxn modelId="{CE9BD925-CF76-424C-A632-C5D28364830E}" type="presParOf" srcId="{D4DD8914-9BE6-411D-B5A9-410441FCF080}" destId="{7196800A-116C-4E16-8FE9-B93E89C984EA}" srcOrd="1" destOrd="0" presId="urn:microsoft.com/office/officeart/2005/8/layout/hList3"/>
    <dgm:cxn modelId="{38C34E64-3F30-4BAA-B4F5-16715E64492D}" type="presParOf" srcId="{D4DD8914-9BE6-411D-B5A9-410441FCF080}" destId="{EDD8C42B-EC84-4E93-915E-B894C96FC83A}" srcOrd="2" destOrd="0" presId="urn:microsoft.com/office/officeart/2005/8/layout/hList3"/>
    <dgm:cxn modelId="{FFEBFF55-9EE0-4F00-A64B-3F2797A53C7A}" type="presParOf" srcId="{303200D6-BF81-4463-9868-15792FBE135A}" destId="{2F1D1B34-E440-4E1A-AB7F-E0E3EA1A1F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CC4DC-6925-43EB-AD8D-91DB7F5DE474}" type="doc">
      <dgm:prSet loTypeId="urn:microsoft.com/office/officeart/2005/8/layout/orgChart1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61315F1D-3BAE-4FBD-A0D8-6B5BA2BE3226}">
      <dgm:prSet phldrT="[Texto]" custT="1"/>
      <dgm:spPr/>
      <dgm:t>
        <a:bodyPr/>
        <a:lstStyle/>
        <a:p>
          <a:r>
            <a:rPr lang="es-EC" sz="3600" dirty="0" smtClean="0"/>
            <a:t>NIVEL Y TIPO DE INVESTIGACIÓN</a:t>
          </a:r>
          <a:endParaRPr lang="es-EC" sz="3600" dirty="0"/>
        </a:p>
      </dgm:t>
    </dgm:pt>
    <dgm:pt modelId="{93F06138-97CF-4D0C-AA15-92F65D3FBB63}" type="parTrans" cxnId="{11408E59-0EBB-4FEE-A63D-370CBB6E24D6}">
      <dgm:prSet/>
      <dgm:spPr/>
      <dgm:t>
        <a:bodyPr/>
        <a:lstStyle/>
        <a:p>
          <a:endParaRPr lang="es-EC"/>
        </a:p>
      </dgm:t>
    </dgm:pt>
    <dgm:pt modelId="{8BD9569E-4551-4DAD-ABE7-B71260579CAB}" type="sibTrans" cxnId="{11408E59-0EBB-4FEE-A63D-370CBB6E24D6}">
      <dgm:prSet/>
      <dgm:spPr/>
      <dgm:t>
        <a:bodyPr/>
        <a:lstStyle/>
        <a:p>
          <a:endParaRPr lang="es-EC"/>
        </a:p>
      </dgm:t>
    </dgm:pt>
    <dgm:pt modelId="{6EF5595A-DED1-4B5E-95EA-F8AF7B06D3B6}">
      <dgm:prSet phldrT="[Texto]" custT="1"/>
      <dgm:spPr/>
      <dgm:t>
        <a:bodyPr/>
        <a:lstStyle/>
        <a:p>
          <a:r>
            <a:rPr lang="es-EC" sz="2000" b="1" dirty="0" smtClean="0"/>
            <a:t>Método Analítico</a:t>
          </a:r>
          <a:endParaRPr lang="es-EC" sz="2000" dirty="0"/>
        </a:p>
      </dgm:t>
    </dgm:pt>
    <dgm:pt modelId="{2C47B0C8-B462-49DC-B248-FA68FAD345DF}" type="parTrans" cxnId="{7BDB68AA-8163-43F2-B890-8C569201883C}">
      <dgm:prSet/>
      <dgm:spPr/>
      <dgm:t>
        <a:bodyPr/>
        <a:lstStyle/>
        <a:p>
          <a:endParaRPr lang="es-EC" dirty="0"/>
        </a:p>
      </dgm:t>
    </dgm:pt>
    <dgm:pt modelId="{8342E9EF-B09F-45BE-A909-FE96BBA9D68B}" type="sibTrans" cxnId="{7BDB68AA-8163-43F2-B890-8C569201883C}">
      <dgm:prSet/>
      <dgm:spPr/>
      <dgm:t>
        <a:bodyPr/>
        <a:lstStyle/>
        <a:p>
          <a:endParaRPr lang="es-EC"/>
        </a:p>
      </dgm:t>
    </dgm:pt>
    <dgm:pt modelId="{A2E3CF92-6CF6-41FA-9A08-293331AD53B2}">
      <dgm:prSet phldrT="[Texto]" custT="1"/>
      <dgm:spPr/>
      <dgm:t>
        <a:bodyPr/>
        <a:lstStyle/>
        <a:p>
          <a:r>
            <a:rPr lang="es-ES" sz="2000" b="1" dirty="0" smtClean="0"/>
            <a:t>Método Científico</a:t>
          </a:r>
          <a:endParaRPr lang="es-EC" sz="2000" dirty="0"/>
        </a:p>
      </dgm:t>
    </dgm:pt>
    <dgm:pt modelId="{0E9D09AD-B578-4238-9AA9-8D471C52494C}" type="parTrans" cxnId="{444A9039-A3E5-4067-A282-3B3AE5FC74EC}">
      <dgm:prSet/>
      <dgm:spPr/>
      <dgm:t>
        <a:bodyPr/>
        <a:lstStyle/>
        <a:p>
          <a:endParaRPr lang="es-EC" dirty="0"/>
        </a:p>
      </dgm:t>
    </dgm:pt>
    <dgm:pt modelId="{0BB18782-84FF-41E9-B7CA-5EA844FE5138}" type="sibTrans" cxnId="{444A9039-A3E5-4067-A282-3B3AE5FC74EC}">
      <dgm:prSet/>
      <dgm:spPr/>
      <dgm:t>
        <a:bodyPr/>
        <a:lstStyle/>
        <a:p>
          <a:endParaRPr lang="es-EC"/>
        </a:p>
      </dgm:t>
    </dgm:pt>
    <dgm:pt modelId="{CFDCCA98-3521-4D77-BCD0-5F8246E7F2DC}">
      <dgm:prSet phldrT="[Texto]" custT="1"/>
      <dgm:spPr/>
      <dgm:t>
        <a:bodyPr/>
        <a:lstStyle/>
        <a:p>
          <a:r>
            <a:rPr lang="es-ES" sz="2000" b="1" dirty="0" smtClean="0"/>
            <a:t>Método Sintético</a:t>
          </a:r>
          <a:endParaRPr lang="es-EC" sz="2000" dirty="0"/>
        </a:p>
      </dgm:t>
    </dgm:pt>
    <dgm:pt modelId="{9AE33C58-8644-4BE5-84D4-A70361CCE979}" type="parTrans" cxnId="{4F685D52-9C1C-4131-98B3-F2E0BCCCDA72}">
      <dgm:prSet/>
      <dgm:spPr/>
      <dgm:t>
        <a:bodyPr/>
        <a:lstStyle/>
        <a:p>
          <a:endParaRPr lang="es-EC" dirty="0"/>
        </a:p>
      </dgm:t>
    </dgm:pt>
    <dgm:pt modelId="{078CD1B7-12AA-46C0-B5C6-197D505989C8}" type="sibTrans" cxnId="{4F685D52-9C1C-4131-98B3-F2E0BCCCDA72}">
      <dgm:prSet/>
      <dgm:spPr/>
      <dgm:t>
        <a:bodyPr/>
        <a:lstStyle/>
        <a:p>
          <a:endParaRPr lang="es-EC"/>
        </a:p>
      </dgm:t>
    </dgm:pt>
    <dgm:pt modelId="{62AC060F-0C7F-4DB6-BD04-22AB4A1B0B65}">
      <dgm:prSet/>
      <dgm:spPr/>
      <dgm:t>
        <a:bodyPr/>
        <a:lstStyle/>
        <a:p>
          <a:r>
            <a:rPr lang="en-US" dirty="0" smtClean="0"/>
            <a:t>Se basa en la lógica</a:t>
          </a:r>
          <a:r>
            <a:rPr lang="en-US" dirty="0" smtClean="0">
              <a:hlinkClick xmlns:r="http://schemas.openxmlformats.org/officeDocument/2006/relationships" r:id="rId1"/>
            </a:rPr>
            <a:t> </a:t>
          </a:r>
          <a:r>
            <a:rPr lang="en-US" dirty="0" smtClean="0"/>
            <a:t>empírica, es la</a:t>
          </a:r>
          <a:r>
            <a:rPr lang="es-ES" dirty="0" smtClean="0"/>
            <a:t> más usado en el campo de las ciencias sociales y en las ciencias</a:t>
          </a:r>
          <a:r>
            <a:rPr lang="es-ES" dirty="0" smtClean="0">
              <a:hlinkClick xmlns:r="http://schemas.openxmlformats.org/officeDocument/2006/relationships" r:id="rId2" tooltip="Ciencias descriptivas (aún no redactado)"/>
            </a:rPr>
            <a:t> </a:t>
          </a:r>
          <a:r>
            <a:rPr lang="es-ES" dirty="0" smtClean="0"/>
            <a:t>descriptivas.</a:t>
          </a:r>
          <a:endParaRPr lang="es-EC" dirty="0"/>
        </a:p>
      </dgm:t>
    </dgm:pt>
    <dgm:pt modelId="{23452468-DD21-47F9-83D5-83AF61748BA7}" type="parTrans" cxnId="{CB10FA55-0442-4D84-87B8-E4952698158B}">
      <dgm:prSet/>
      <dgm:spPr/>
      <dgm:t>
        <a:bodyPr/>
        <a:lstStyle/>
        <a:p>
          <a:endParaRPr lang="es-EC" dirty="0"/>
        </a:p>
      </dgm:t>
    </dgm:pt>
    <dgm:pt modelId="{D62FD9BF-FCE8-46F4-BDF4-CFA180FCE1DB}" type="sibTrans" cxnId="{CB10FA55-0442-4D84-87B8-E4952698158B}">
      <dgm:prSet/>
      <dgm:spPr/>
      <dgm:t>
        <a:bodyPr/>
        <a:lstStyle/>
        <a:p>
          <a:endParaRPr lang="es-EC"/>
        </a:p>
      </dgm:t>
    </dgm:pt>
    <dgm:pt modelId="{6B002A04-C190-4AE9-BBC7-5E2BA9E43106}">
      <dgm:prSet/>
      <dgm:spPr/>
      <dgm:t>
        <a:bodyPr/>
        <a:lstStyle/>
        <a:p>
          <a:pPr algn="ctr"/>
          <a:r>
            <a:rPr lang="en-US" u="none" dirty="0" smtClean="0"/>
            <a:t>Método de investigación usado principalmente en la producción de conocimiento en las ciencias.</a:t>
          </a:r>
          <a:endParaRPr lang="es-EC" u="none" dirty="0"/>
        </a:p>
      </dgm:t>
    </dgm:pt>
    <dgm:pt modelId="{00A23901-F16E-47A2-BE55-B11D9AC753AE}" type="parTrans" cxnId="{BCAB5553-D049-48D9-A8CC-64C9090032F7}">
      <dgm:prSet/>
      <dgm:spPr/>
      <dgm:t>
        <a:bodyPr/>
        <a:lstStyle/>
        <a:p>
          <a:endParaRPr lang="es-EC" dirty="0"/>
        </a:p>
      </dgm:t>
    </dgm:pt>
    <dgm:pt modelId="{BA6271F5-714E-4DD5-ABAF-248E4F31F292}" type="sibTrans" cxnId="{BCAB5553-D049-48D9-A8CC-64C9090032F7}">
      <dgm:prSet/>
      <dgm:spPr/>
      <dgm:t>
        <a:bodyPr/>
        <a:lstStyle/>
        <a:p>
          <a:endParaRPr lang="es-EC"/>
        </a:p>
      </dgm:t>
    </dgm:pt>
    <dgm:pt modelId="{5ACE04AC-F799-4F74-88D3-A2FFBCB16629}">
      <dgm:prSet/>
      <dgm:spPr/>
      <dgm:t>
        <a:bodyPr/>
        <a:lstStyle/>
        <a:p>
          <a:r>
            <a:rPr lang="es-ES_tradnl" dirty="0" smtClean="0"/>
            <a:t>Proceso de razonamiento que reconstruye un todo, a partir de un análisis</a:t>
          </a:r>
          <a:endParaRPr lang="es-EC" dirty="0"/>
        </a:p>
      </dgm:t>
    </dgm:pt>
    <dgm:pt modelId="{947BB1CA-950C-464D-A3A4-B28D74461128}" type="parTrans" cxnId="{3550FA89-716B-4CF7-ADB6-F78000E20EBD}">
      <dgm:prSet/>
      <dgm:spPr/>
      <dgm:t>
        <a:bodyPr/>
        <a:lstStyle/>
        <a:p>
          <a:endParaRPr lang="es-EC" dirty="0"/>
        </a:p>
      </dgm:t>
    </dgm:pt>
    <dgm:pt modelId="{A1617091-B8D4-4C6B-853C-8167CCDFABBF}" type="sibTrans" cxnId="{3550FA89-716B-4CF7-ADB6-F78000E20EBD}">
      <dgm:prSet/>
      <dgm:spPr/>
      <dgm:t>
        <a:bodyPr/>
        <a:lstStyle/>
        <a:p>
          <a:endParaRPr lang="es-EC"/>
        </a:p>
      </dgm:t>
    </dgm:pt>
    <dgm:pt modelId="{AA5BFC98-E30D-4BAD-922C-52967A9EAE7A}" type="pres">
      <dgm:prSet presAssocID="{9D8CC4DC-6925-43EB-AD8D-91DB7F5DE4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5A17B8C-D29C-46A1-ACEB-7A95E40767A8}" type="pres">
      <dgm:prSet presAssocID="{61315F1D-3BAE-4FBD-A0D8-6B5BA2BE322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743C2065-FC5F-4EC7-A57A-5DB0F215CE1E}" type="pres">
      <dgm:prSet presAssocID="{61315F1D-3BAE-4FBD-A0D8-6B5BA2BE3226}" presName="rootComposite1" presStyleCnt="0"/>
      <dgm:spPr/>
      <dgm:t>
        <a:bodyPr/>
        <a:lstStyle/>
        <a:p>
          <a:endParaRPr lang="es-EC"/>
        </a:p>
      </dgm:t>
    </dgm:pt>
    <dgm:pt modelId="{BC4DF915-1D6F-476C-B34A-F3910E715618}" type="pres">
      <dgm:prSet presAssocID="{61315F1D-3BAE-4FBD-A0D8-6B5BA2BE3226}" presName="rootText1" presStyleLbl="node0" presStyleIdx="0" presStyleCnt="1" custScaleX="320929" custLinFactNeighborX="-1146" custLinFactNeighborY="-3574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80BB0B-F495-47B9-A7E5-9C89AA00A970}" type="pres">
      <dgm:prSet presAssocID="{61315F1D-3BAE-4FBD-A0D8-6B5BA2BE3226}" presName="rootConnector1" presStyleLbl="node1" presStyleIdx="0" presStyleCnt="0"/>
      <dgm:spPr/>
      <dgm:t>
        <a:bodyPr/>
        <a:lstStyle/>
        <a:p>
          <a:endParaRPr lang="es-EC"/>
        </a:p>
      </dgm:t>
    </dgm:pt>
    <dgm:pt modelId="{D4542711-112B-4717-9ADF-52B931B5A989}" type="pres">
      <dgm:prSet presAssocID="{61315F1D-3BAE-4FBD-A0D8-6B5BA2BE3226}" presName="hierChild2" presStyleCnt="0"/>
      <dgm:spPr/>
      <dgm:t>
        <a:bodyPr/>
        <a:lstStyle/>
        <a:p>
          <a:endParaRPr lang="es-EC"/>
        </a:p>
      </dgm:t>
    </dgm:pt>
    <dgm:pt modelId="{D3A5CD84-1FC2-45DB-80F7-CC1274A78727}" type="pres">
      <dgm:prSet presAssocID="{2C47B0C8-B462-49DC-B248-FA68FAD345DF}" presName="Name37" presStyleLbl="parChTrans1D2" presStyleIdx="0" presStyleCnt="3"/>
      <dgm:spPr/>
      <dgm:t>
        <a:bodyPr/>
        <a:lstStyle/>
        <a:p>
          <a:endParaRPr lang="es-EC"/>
        </a:p>
      </dgm:t>
    </dgm:pt>
    <dgm:pt modelId="{DC2BE0F8-8486-4415-B3BB-9FE4FD91B154}" type="pres">
      <dgm:prSet presAssocID="{6EF5595A-DED1-4B5E-95EA-F8AF7B06D3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1E831C4-CE82-46C2-BDAC-179734FE71BF}" type="pres">
      <dgm:prSet presAssocID="{6EF5595A-DED1-4B5E-95EA-F8AF7B06D3B6}" presName="rootComposite" presStyleCnt="0"/>
      <dgm:spPr/>
      <dgm:t>
        <a:bodyPr/>
        <a:lstStyle/>
        <a:p>
          <a:endParaRPr lang="es-EC"/>
        </a:p>
      </dgm:t>
    </dgm:pt>
    <dgm:pt modelId="{835A4000-A609-4025-A277-CCA8AA6F65D7}" type="pres">
      <dgm:prSet presAssocID="{6EF5595A-DED1-4B5E-95EA-F8AF7B06D3B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C5E74A-3F3F-46F6-A3B8-C8754B9A0F9E}" type="pres">
      <dgm:prSet presAssocID="{6EF5595A-DED1-4B5E-95EA-F8AF7B06D3B6}" presName="rootConnector" presStyleLbl="node2" presStyleIdx="0" presStyleCnt="3"/>
      <dgm:spPr/>
      <dgm:t>
        <a:bodyPr/>
        <a:lstStyle/>
        <a:p>
          <a:endParaRPr lang="es-EC"/>
        </a:p>
      </dgm:t>
    </dgm:pt>
    <dgm:pt modelId="{18BCFDCC-EEB9-42D4-A0E2-16B0C03489A8}" type="pres">
      <dgm:prSet presAssocID="{6EF5595A-DED1-4B5E-95EA-F8AF7B06D3B6}" presName="hierChild4" presStyleCnt="0"/>
      <dgm:spPr/>
      <dgm:t>
        <a:bodyPr/>
        <a:lstStyle/>
        <a:p>
          <a:endParaRPr lang="es-EC"/>
        </a:p>
      </dgm:t>
    </dgm:pt>
    <dgm:pt modelId="{A36E69FA-49BE-43E4-AA1D-3CC5B406C3E8}" type="pres">
      <dgm:prSet presAssocID="{23452468-DD21-47F9-83D5-83AF61748BA7}" presName="Name37" presStyleLbl="parChTrans1D3" presStyleIdx="0" presStyleCnt="3"/>
      <dgm:spPr/>
      <dgm:t>
        <a:bodyPr/>
        <a:lstStyle/>
        <a:p>
          <a:endParaRPr lang="es-EC"/>
        </a:p>
      </dgm:t>
    </dgm:pt>
    <dgm:pt modelId="{B5A80B1E-443B-47B1-A755-10C8D7768816}" type="pres">
      <dgm:prSet presAssocID="{62AC060F-0C7F-4DB6-BD04-22AB4A1B0B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5B3B896-9F00-4032-A221-9A612A1BD6E1}" type="pres">
      <dgm:prSet presAssocID="{62AC060F-0C7F-4DB6-BD04-22AB4A1B0B65}" presName="rootComposite" presStyleCnt="0"/>
      <dgm:spPr/>
      <dgm:t>
        <a:bodyPr/>
        <a:lstStyle/>
        <a:p>
          <a:endParaRPr lang="es-EC"/>
        </a:p>
      </dgm:t>
    </dgm:pt>
    <dgm:pt modelId="{F2AF2B13-CBEC-4236-B971-E2AE8FF4EFDA}" type="pres">
      <dgm:prSet presAssocID="{62AC060F-0C7F-4DB6-BD04-22AB4A1B0B65}" presName="rootText" presStyleLbl="node3" presStyleIdx="0" presStyleCnt="3" custScaleY="1433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3CC3F8-A887-4B3B-BF3B-03F071C32531}" type="pres">
      <dgm:prSet presAssocID="{62AC060F-0C7F-4DB6-BD04-22AB4A1B0B65}" presName="rootConnector" presStyleLbl="node3" presStyleIdx="0" presStyleCnt="3"/>
      <dgm:spPr/>
      <dgm:t>
        <a:bodyPr/>
        <a:lstStyle/>
        <a:p>
          <a:endParaRPr lang="es-EC"/>
        </a:p>
      </dgm:t>
    </dgm:pt>
    <dgm:pt modelId="{BA581F9F-2D19-4C11-A13C-B6320128D761}" type="pres">
      <dgm:prSet presAssocID="{62AC060F-0C7F-4DB6-BD04-22AB4A1B0B65}" presName="hierChild4" presStyleCnt="0"/>
      <dgm:spPr/>
      <dgm:t>
        <a:bodyPr/>
        <a:lstStyle/>
        <a:p>
          <a:endParaRPr lang="es-EC"/>
        </a:p>
      </dgm:t>
    </dgm:pt>
    <dgm:pt modelId="{E0E240F8-15FB-44B9-A423-1547C0380222}" type="pres">
      <dgm:prSet presAssocID="{62AC060F-0C7F-4DB6-BD04-22AB4A1B0B65}" presName="hierChild5" presStyleCnt="0"/>
      <dgm:spPr/>
      <dgm:t>
        <a:bodyPr/>
        <a:lstStyle/>
        <a:p>
          <a:endParaRPr lang="es-EC"/>
        </a:p>
      </dgm:t>
    </dgm:pt>
    <dgm:pt modelId="{2019C64E-35ED-4E73-851B-CE39A65A7BC5}" type="pres">
      <dgm:prSet presAssocID="{6EF5595A-DED1-4B5E-95EA-F8AF7B06D3B6}" presName="hierChild5" presStyleCnt="0"/>
      <dgm:spPr/>
      <dgm:t>
        <a:bodyPr/>
        <a:lstStyle/>
        <a:p>
          <a:endParaRPr lang="es-EC"/>
        </a:p>
      </dgm:t>
    </dgm:pt>
    <dgm:pt modelId="{D3FAA415-9373-4A79-B2B6-039249A4A82E}" type="pres">
      <dgm:prSet presAssocID="{0E9D09AD-B578-4238-9AA9-8D471C52494C}" presName="Name37" presStyleLbl="parChTrans1D2" presStyleIdx="1" presStyleCnt="3"/>
      <dgm:spPr/>
      <dgm:t>
        <a:bodyPr/>
        <a:lstStyle/>
        <a:p>
          <a:endParaRPr lang="es-EC"/>
        </a:p>
      </dgm:t>
    </dgm:pt>
    <dgm:pt modelId="{A15EB32C-9ADD-42FC-B672-9310E25797A3}" type="pres">
      <dgm:prSet presAssocID="{A2E3CF92-6CF6-41FA-9A08-293331AD53B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4C3179C-9862-4123-92B8-D4FA50B2E8BE}" type="pres">
      <dgm:prSet presAssocID="{A2E3CF92-6CF6-41FA-9A08-293331AD53B2}" presName="rootComposite" presStyleCnt="0"/>
      <dgm:spPr/>
      <dgm:t>
        <a:bodyPr/>
        <a:lstStyle/>
        <a:p>
          <a:endParaRPr lang="es-EC"/>
        </a:p>
      </dgm:t>
    </dgm:pt>
    <dgm:pt modelId="{F85A0EB1-7EB3-4C4B-8468-040D60B12B6E}" type="pres">
      <dgm:prSet presAssocID="{A2E3CF92-6CF6-41FA-9A08-293331AD53B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140B61-71D5-4F42-A2CC-B4BF47B922A1}" type="pres">
      <dgm:prSet presAssocID="{A2E3CF92-6CF6-41FA-9A08-293331AD53B2}" presName="rootConnector" presStyleLbl="node2" presStyleIdx="1" presStyleCnt="3"/>
      <dgm:spPr/>
      <dgm:t>
        <a:bodyPr/>
        <a:lstStyle/>
        <a:p>
          <a:endParaRPr lang="es-EC"/>
        </a:p>
      </dgm:t>
    </dgm:pt>
    <dgm:pt modelId="{6E955871-830B-4C38-BCCA-3592EAE4595F}" type="pres">
      <dgm:prSet presAssocID="{A2E3CF92-6CF6-41FA-9A08-293331AD53B2}" presName="hierChild4" presStyleCnt="0"/>
      <dgm:spPr/>
      <dgm:t>
        <a:bodyPr/>
        <a:lstStyle/>
        <a:p>
          <a:endParaRPr lang="es-EC"/>
        </a:p>
      </dgm:t>
    </dgm:pt>
    <dgm:pt modelId="{180D7333-B925-4049-8992-FEC6591E8FD1}" type="pres">
      <dgm:prSet presAssocID="{00A23901-F16E-47A2-BE55-B11D9AC753AE}" presName="Name37" presStyleLbl="parChTrans1D3" presStyleIdx="1" presStyleCnt="3"/>
      <dgm:spPr/>
      <dgm:t>
        <a:bodyPr/>
        <a:lstStyle/>
        <a:p>
          <a:endParaRPr lang="es-EC"/>
        </a:p>
      </dgm:t>
    </dgm:pt>
    <dgm:pt modelId="{AB26F516-0C8F-42AF-8D13-E946BDAD240B}" type="pres">
      <dgm:prSet presAssocID="{6B002A04-C190-4AE9-BBC7-5E2BA9E431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59E5331-3B6F-42EF-9799-4B8CCA915B98}" type="pres">
      <dgm:prSet presAssocID="{6B002A04-C190-4AE9-BBC7-5E2BA9E43106}" presName="rootComposite" presStyleCnt="0"/>
      <dgm:spPr/>
      <dgm:t>
        <a:bodyPr/>
        <a:lstStyle/>
        <a:p>
          <a:endParaRPr lang="es-EC"/>
        </a:p>
      </dgm:t>
    </dgm:pt>
    <dgm:pt modelId="{E504A9D6-9756-43EF-8E48-2B48920E87F4}" type="pres">
      <dgm:prSet presAssocID="{6B002A04-C190-4AE9-BBC7-5E2BA9E43106}" presName="rootText" presStyleLbl="node3" presStyleIdx="1" presStyleCnt="3" custScaleY="1483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D9B0EA-D0A8-430B-9520-71A99C1EED52}" type="pres">
      <dgm:prSet presAssocID="{6B002A04-C190-4AE9-BBC7-5E2BA9E43106}" presName="rootConnector" presStyleLbl="node3" presStyleIdx="1" presStyleCnt="3"/>
      <dgm:spPr/>
      <dgm:t>
        <a:bodyPr/>
        <a:lstStyle/>
        <a:p>
          <a:endParaRPr lang="es-EC"/>
        </a:p>
      </dgm:t>
    </dgm:pt>
    <dgm:pt modelId="{418457C9-8A00-4E57-9E4F-4ECE633E0F51}" type="pres">
      <dgm:prSet presAssocID="{6B002A04-C190-4AE9-BBC7-5E2BA9E43106}" presName="hierChild4" presStyleCnt="0"/>
      <dgm:spPr/>
      <dgm:t>
        <a:bodyPr/>
        <a:lstStyle/>
        <a:p>
          <a:endParaRPr lang="es-EC"/>
        </a:p>
      </dgm:t>
    </dgm:pt>
    <dgm:pt modelId="{67EC9D81-760C-4FD0-9345-A64638F04FF8}" type="pres">
      <dgm:prSet presAssocID="{6B002A04-C190-4AE9-BBC7-5E2BA9E43106}" presName="hierChild5" presStyleCnt="0"/>
      <dgm:spPr/>
      <dgm:t>
        <a:bodyPr/>
        <a:lstStyle/>
        <a:p>
          <a:endParaRPr lang="es-EC"/>
        </a:p>
      </dgm:t>
    </dgm:pt>
    <dgm:pt modelId="{2E75B3AB-1CED-4633-A381-051A34FD8516}" type="pres">
      <dgm:prSet presAssocID="{A2E3CF92-6CF6-41FA-9A08-293331AD53B2}" presName="hierChild5" presStyleCnt="0"/>
      <dgm:spPr/>
      <dgm:t>
        <a:bodyPr/>
        <a:lstStyle/>
        <a:p>
          <a:endParaRPr lang="es-EC"/>
        </a:p>
      </dgm:t>
    </dgm:pt>
    <dgm:pt modelId="{BFB44EB4-075A-48A1-A6E4-0965B49997AA}" type="pres">
      <dgm:prSet presAssocID="{9AE33C58-8644-4BE5-84D4-A70361CCE979}" presName="Name37" presStyleLbl="parChTrans1D2" presStyleIdx="2" presStyleCnt="3"/>
      <dgm:spPr/>
      <dgm:t>
        <a:bodyPr/>
        <a:lstStyle/>
        <a:p>
          <a:endParaRPr lang="es-EC"/>
        </a:p>
      </dgm:t>
    </dgm:pt>
    <dgm:pt modelId="{B4AED519-C64C-4730-B85C-B62EB8D9CC7B}" type="pres">
      <dgm:prSet presAssocID="{CFDCCA98-3521-4D77-BCD0-5F8246E7F2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ACB15644-CC74-4FF6-876B-AA59E4A10755}" type="pres">
      <dgm:prSet presAssocID="{CFDCCA98-3521-4D77-BCD0-5F8246E7F2DC}" presName="rootComposite" presStyleCnt="0"/>
      <dgm:spPr/>
      <dgm:t>
        <a:bodyPr/>
        <a:lstStyle/>
        <a:p>
          <a:endParaRPr lang="es-EC"/>
        </a:p>
      </dgm:t>
    </dgm:pt>
    <dgm:pt modelId="{FC2DE836-D9D9-4306-A7DA-AD88950C20D0}" type="pres">
      <dgm:prSet presAssocID="{CFDCCA98-3521-4D77-BCD0-5F8246E7F2D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1DA000-4B5D-4F6A-A26D-FEF1DC7911ED}" type="pres">
      <dgm:prSet presAssocID="{CFDCCA98-3521-4D77-BCD0-5F8246E7F2DC}" presName="rootConnector" presStyleLbl="node2" presStyleIdx="2" presStyleCnt="3"/>
      <dgm:spPr/>
      <dgm:t>
        <a:bodyPr/>
        <a:lstStyle/>
        <a:p>
          <a:endParaRPr lang="es-EC"/>
        </a:p>
      </dgm:t>
    </dgm:pt>
    <dgm:pt modelId="{6985A10F-F569-47CD-904F-4FE058BDD1FB}" type="pres">
      <dgm:prSet presAssocID="{CFDCCA98-3521-4D77-BCD0-5F8246E7F2DC}" presName="hierChild4" presStyleCnt="0"/>
      <dgm:spPr/>
      <dgm:t>
        <a:bodyPr/>
        <a:lstStyle/>
        <a:p>
          <a:endParaRPr lang="es-EC"/>
        </a:p>
      </dgm:t>
    </dgm:pt>
    <dgm:pt modelId="{B88CEA5D-EC98-4553-A4FF-1746D9088B5E}" type="pres">
      <dgm:prSet presAssocID="{947BB1CA-950C-464D-A3A4-B28D74461128}" presName="Name37" presStyleLbl="parChTrans1D3" presStyleIdx="2" presStyleCnt="3"/>
      <dgm:spPr/>
      <dgm:t>
        <a:bodyPr/>
        <a:lstStyle/>
        <a:p>
          <a:endParaRPr lang="es-EC"/>
        </a:p>
      </dgm:t>
    </dgm:pt>
    <dgm:pt modelId="{3780AB2A-A584-4D44-A1C4-CE1251D3B7D7}" type="pres">
      <dgm:prSet presAssocID="{5ACE04AC-F799-4F74-88D3-A2FFBCB166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A8E1682-6C8F-4648-8816-E220417B1329}" type="pres">
      <dgm:prSet presAssocID="{5ACE04AC-F799-4F74-88D3-A2FFBCB16629}" presName="rootComposite" presStyleCnt="0"/>
      <dgm:spPr/>
      <dgm:t>
        <a:bodyPr/>
        <a:lstStyle/>
        <a:p>
          <a:endParaRPr lang="es-EC"/>
        </a:p>
      </dgm:t>
    </dgm:pt>
    <dgm:pt modelId="{F3DCD2F4-E69B-4DD6-80C1-0E07511C187A}" type="pres">
      <dgm:prSet presAssocID="{5ACE04AC-F799-4F74-88D3-A2FFBCB16629}" presName="rootText" presStyleLbl="node3" presStyleIdx="2" presStyleCnt="3" custScaleY="1406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980F2E-82CC-413C-A4A0-99DEA90F116F}" type="pres">
      <dgm:prSet presAssocID="{5ACE04AC-F799-4F74-88D3-A2FFBCB16629}" presName="rootConnector" presStyleLbl="node3" presStyleIdx="2" presStyleCnt="3"/>
      <dgm:spPr/>
      <dgm:t>
        <a:bodyPr/>
        <a:lstStyle/>
        <a:p>
          <a:endParaRPr lang="es-EC"/>
        </a:p>
      </dgm:t>
    </dgm:pt>
    <dgm:pt modelId="{33A42BC1-81B8-4979-9146-6FA1E3DD2506}" type="pres">
      <dgm:prSet presAssocID="{5ACE04AC-F799-4F74-88D3-A2FFBCB16629}" presName="hierChild4" presStyleCnt="0"/>
      <dgm:spPr/>
      <dgm:t>
        <a:bodyPr/>
        <a:lstStyle/>
        <a:p>
          <a:endParaRPr lang="es-EC"/>
        </a:p>
      </dgm:t>
    </dgm:pt>
    <dgm:pt modelId="{67C3950B-5983-4E8F-89BE-4DF10AA19C0F}" type="pres">
      <dgm:prSet presAssocID="{5ACE04AC-F799-4F74-88D3-A2FFBCB16629}" presName="hierChild5" presStyleCnt="0"/>
      <dgm:spPr/>
      <dgm:t>
        <a:bodyPr/>
        <a:lstStyle/>
        <a:p>
          <a:endParaRPr lang="es-EC"/>
        </a:p>
      </dgm:t>
    </dgm:pt>
    <dgm:pt modelId="{196301B0-CC89-44FB-B81A-64570AF2F7B9}" type="pres">
      <dgm:prSet presAssocID="{CFDCCA98-3521-4D77-BCD0-5F8246E7F2DC}" presName="hierChild5" presStyleCnt="0"/>
      <dgm:spPr/>
      <dgm:t>
        <a:bodyPr/>
        <a:lstStyle/>
        <a:p>
          <a:endParaRPr lang="es-EC"/>
        </a:p>
      </dgm:t>
    </dgm:pt>
    <dgm:pt modelId="{A609048B-3B3E-4D59-A11A-CEB7817138BA}" type="pres">
      <dgm:prSet presAssocID="{61315F1D-3BAE-4FBD-A0D8-6B5BA2BE3226}" presName="hierChild3" presStyleCnt="0"/>
      <dgm:spPr/>
      <dgm:t>
        <a:bodyPr/>
        <a:lstStyle/>
        <a:p>
          <a:endParaRPr lang="es-EC"/>
        </a:p>
      </dgm:t>
    </dgm:pt>
  </dgm:ptLst>
  <dgm:cxnLst>
    <dgm:cxn modelId="{FE6C00DE-2E57-47BB-A86A-555AC4AB6ADE}" type="presOf" srcId="{6EF5595A-DED1-4B5E-95EA-F8AF7B06D3B6}" destId="{07C5E74A-3F3F-46F6-A3B8-C8754B9A0F9E}" srcOrd="1" destOrd="0" presId="urn:microsoft.com/office/officeart/2005/8/layout/orgChart1"/>
    <dgm:cxn modelId="{99CD1586-9B58-41F0-A21E-BF846E8D60A4}" type="presOf" srcId="{5ACE04AC-F799-4F74-88D3-A2FFBCB16629}" destId="{F3DCD2F4-E69B-4DD6-80C1-0E07511C187A}" srcOrd="0" destOrd="0" presId="urn:microsoft.com/office/officeart/2005/8/layout/orgChart1"/>
    <dgm:cxn modelId="{AB1F0A4F-B420-4940-9F7A-7072F57991BE}" type="presOf" srcId="{CFDCCA98-3521-4D77-BCD0-5F8246E7F2DC}" destId="{FC2DE836-D9D9-4306-A7DA-AD88950C20D0}" srcOrd="0" destOrd="0" presId="urn:microsoft.com/office/officeart/2005/8/layout/orgChart1"/>
    <dgm:cxn modelId="{D4257AD6-50EC-4EB6-B6BB-BFAE173A3CDC}" type="presOf" srcId="{6B002A04-C190-4AE9-BBC7-5E2BA9E43106}" destId="{E504A9D6-9756-43EF-8E48-2B48920E87F4}" srcOrd="0" destOrd="0" presId="urn:microsoft.com/office/officeart/2005/8/layout/orgChart1"/>
    <dgm:cxn modelId="{3550FA89-716B-4CF7-ADB6-F78000E20EBD}" srcId="{CFDCCA98-3521-4D77-BCD0-5F8246E7F2DC}" destId="{5ACE04AC-F799-4F74-88D3-A2FFBCB16629}" srcOrd="0" destOrd="0" parTransId="{947BB1CA-950C-464D-A3A4-B28D74461128}" sibTransId="{A1617091-B8D4-4C6B-853C-8167CCDFABBF}"/>
    <dgm:cxn modelId="{C52A3B3E-5CD5-4037-8285-707F13B61A97}" type="presOf" srcId="{61315F1D-3BAE-4FBD-A0D8-6B5BA2BE3226}" destId="{BC4DF915-1D6F-476C-B34A-F3910E715618}" srcOrd="0" destOrd="0" presId="urn:microsoft.com/office/officeart/2005/8/layout/orgChart1"/>
    <dgm:cxn modelId="{CB10FA55-0442-4D84-87B8-E4952698158B}" srcId="{6EF5595A-DED1-4B5E-95EA-F8AF7B06D3B6}" destId="{62AC060F-0C7F-4DB6-BD04-22AB4A1B0B65}" srcOrd="0" destOrd="0" parTransId="{23452468-DD21-47F9-83D5-83AF61748BA7}" sibTransId="{D62FD9BF-FCE8-46F4-BDF4-CFA180FCE1DB}"/>
    <dgm:cxn modelId="{C24E8089-D611-49E1-B520-8E973E9AFBC9}" type="presOf" srcId="{A2E3CF92-6CF6-41FA-9A08-293331AD53B2}" destId="{F85A0EB1-7EB3-4C4B-8468-040D60B12B6E}" srcOrd="0" destOrd="0" presId="urn:microsoft.com/office/officeart/2005/8/layout/orgChart1"/>
    <dgm:cxn modelId="{87D0733A-859B-4910-8839-61A82A555AF6}" type="presOf" srcId="{2C47B0C8-B462-49DC-B248-FA68FAD345DF}" destId="{D3A5CD84-1FC2-45DB-80F7-CC1274A78727}" srcOrd="0" destOrd="0" presId="urn:microsoft.com/office/officeart/2005/8/layout/orgChart1"/>
    <dgm:cxn modelId="{EE3FE20A-23D9-4115-B6CE-3DE8780C2AB7}" type="presOf" srcId="{CFDCCA98-3521-4D77-BCD0-5F8246E7F2DC}" destId="{661DA000-4B5D-4F6A-A26D-FEF1DC7911ED}" srcOrd="1" destOrd="0" presId="urn:microsoft.com/office/officeart/2005/8/layout/orgChart1"/>
    <dgm:cxn modelId="{72AB0B6A-9392-4DDF-85FD-0BE85302F84C}" type="presOf" srcId="{23452468-DD21-47F9-83D5-83AF61748BA7}" destId="{A36E69FA-49BE-43E4-AA1D-3CC5B406C3E8}" srcOrd="0" destOrd="0" presId="urn:microsoft.com/office/officeart/2005/8/layout/orgChart1"/>
    <dgm:cxn modelId="{4F685D52-9C1C-4131-98B3-F2E0BCCCDA72}" srcId="{61315F1D-3BAE-4FBD-A0D8-6B5BA2BE3226}" destId="{CFDCCA98-3521-4D77-BCD0-5F8246E7F2DC}" srcOrd="2" destOrd="0" parTransId="{9AE33C58-8644-4BE5-84D4-A70361CCE979}" sibTransId="{078CD1B7-12AA-46C0-B5C6-197D505989C8}"/>
    <dgm:cxn modelId="{1D8EE1DD-914B-4F2A-99CA-67F108DDF1AC}" type="presOf" srcId="{6EF5595A-DED1-4B5E-95EA-F8AF7B06D3B6}" destId="{835A4000-A609-4025-A277-CCA8AA6F65D7}" srcOrd="0" destOrd="0" presId="urn:microsoft.com/office/officeart/2005/8/layout/orgChart1"/>
    <dgm:cxn modelId="{16026E14-DD3B-493B-8D71-CAD1C1F29630}" type="presOf" srcId="{62AC060F-0C7F-4DB6-BD04-22AB4A1B0B65}" destId="{B43CC3F8-A887-4B3B-BF3B-03F071C32531}" srcOrd="1" destOrd="0" presId="urn:microsoft.com/office/officeart/2005/8/layout/orgChart1"/>
    <dgm:cxn modelId="{603C8BEC-DBBE-47F5-9162-E989300F1737}" type="presOf" srcId="{5ACE04AC-F799-4F74-88D3-A2FFBCB16629}" destId="{73980F2E-82CC-413C-A4A0-99DEA90F116F}" srcOrd="1" destOrd="0" presId="urn:microsoft.com/office/officeart/2005/8/layout/orgChart1"/>
    <dgm:cxn modelId="{7BDB68AA-8163-43F2-B890-8C569201883C}" srcId="{61315F1D-3BAE-4FBD-A0D8-6B5BA2BE3226}" destId="{6EF5595A-DED1-4B5E-95EA-F8AF7B06D3B6}" srcOrd="0" destOrd="0" parTransId="{2C47B0C8-B462-49DC-B248-FA68FAD345DF}" sibTransId="{8342E9EF-B09F-45BE-A909-FE96BBA9D68B}"/>
    <dgm:cxn modelId="{BCAB5553-D049-48D9-A8CC-64C9090032F7}" srcId="{A2E3CF92-6CF6-41FA-9A08-293331AD53B2}" destId="{6B002A04-C190-4AE9-BBC7-5E2BA9E43106}" srcOrd="0" destOrd="0" parTransId="{00A23901-F16E-47A2-BE55-B11D9AC753AE}" sibTransId="{BA6271F5-714E-4DD5-ABAF-248E4F31F292}"/>
    <dgm:cxn modelId="{22B75377-24C8-4229-BE76-278D946E3EC2}" type="presOf" srcId="{61315F1D-3BAE-4FBD-A0D8-6B5BA2BE3226}" destId="{F480BB0B-F495-47B9-A7E5-9C89AA00A970}" srcOrd="1" destOrd="0" presId="urn:microsoft.com/office/officeart/2005/8/layout/orgChart1"/>
    <dgm:cxn modelId="{7F508B00-234E-4262-A59A-3F8C3AAD6F46}" type="presOf" srcId="{947BB1CA-950C-464D-A3A4-B28D74461128}" destId="{B88CEA5D-EC98-4553-A4FF-1746D9088B5E}" srcOrd="0" destOrd="0" presId="urn:microsoft.com/office/officeart/2005/8/layout/orgChart1"/>
    <dgm:cxn modelId="{11408E59-0EBB-4FEE-A63D-370CBB6E24D6}" srcId="{9D8CC4DC-6925-43EB-AD8D-91DB7F5DE474}" destId="{61315F1D-3BAE-4FBD-A0D8-6B5BA2BE3226}" srcOrd="0" destOrd="0" parTransId="{93F06138-97CF-4D0C-AA15-92F65D3FBB63}" sibTransId="{8BD9569E-4551-4DAD-ABE7-B71260579CAB}"/>
    <dgm:cxn modelId="{F60675B8-CDB9-4690-978C-A5FB00DD2D7E}" type="presOf" srcId="{9AE33C58-8644-4BE5-84D4-A70361CCE979}" destId="{BFB44EB4-075A-48A1-A6E4-0965B49997AA}" srcOrd="0" destOrd="0" presId="urn:microsoft.com/office/officeart/2005/8/layout/orgChart1"/>
    <dgm:cxn modelId="{57072141-C003-49A4-A94F-48A2B2497635}" type="presOf" srcId="{A2E3CF92-6CF6-41FA-9A08-293331AD53B2}" destId="{15140B61-71D5-4F42-A2CC-B4BF47B922A1}" srcOrd="1" destOrd="0" presId="urn:microsoft.com/office/officeart/2005/8/layout/orgChart1"/>
    <dgm:cxn modelId="{BEFCFC83-C999-4054-8FA4-3F4BC1553B46}" type="presOf" srcId="{6B002A04-C190-4AE9-BBC7-5E2BA9E43106}" destId="{45D9B0EA-D0A8-430B-9520-71A99C1EED52}" srcOrd="1" destOrd="0" presId="urn:microsoft.com/office/officeart/2005/8/layout/orgChart1"/>
    <dgm:cxn modelId="{838D0F9F-A517-4430-93F3-50F3D8B79A67}" type="presOf" srcId="{00A23901-F16E-47A2-BE55-B11D9AC753AE}" destId="{180D7333-B925-4049-8992-FEC6591E8FD1}" srcOrd="0" destOrd="0" presId="urn:microsoft.com/office/officeart/2005/8/layout/orgChart1"/>
    <dgm:cxn modelId="{98849CCE-F320-44D6-84CB-A749E82341E2}" type="presOf" srcId="{9D8CC4DC-6925-43EB-AD8D-91DB7F5DE474}" destId="{AA5BFC98-E30D-4BAD-922C-52967A9EAE7A}" srcOrd="0" destOrd="0" presId="urn:microsoft.com/office/officeart/2005/8/layout/orgChart1"/>
    <dgm:cxn modelId="{5D43F5C7-7CFA-4A5B-9381-D115B1B39E2A}" type="presOf" srcId="{62AC060F-0C7F-4DB6-BD04-22AB4A1B0B65}" destId="{F2AF2B13-CBEC-4236-B971-E2AE8FF4EFDA}" srcOrd="0" destOrd="0" presId="urn:microsoft.com/office/officeart/2005/8/layout/orgChart1"/>
    <dgm:cxn modelId="{EB9F4774-50CE-4C20-B3DD-4BFDA849A2DC}" type="presOf" srcId="{0E9D09AD-B578-4238-9AA9-8D471C52494C}" destId="{D3FAA415-9373-4A79-B2B6-039249A4A82E}" srcOrd="0" destOrd="0" presId="urn:microsoft.com/office/officeart/2005/8/layout/orgChart1"/>
    <dgm:cxn modelId="{444A9039-A3E5-4067-A282-3B3AE5FC74EC}" srcId="{61315F1D-3BAE-4FBD-A0D8-6B5BA2BE3226}" destId="{A2E3CF92-6CF6-41FA-9A08-293331AD53B2}" srcOrd="1" destOrd="0" parTransId="{0E9D09AD-B578-4238-9AA9-8D471C52494C}" sibTransId="{0BB18782-84FF-41E9-B7CA-5EA844FE5138}"/>
    <dgm:cxn modelId="{C341E703-4DA2-4F52-8D52-899626345E1D}" type="presParOf" srcId="{AA5BFC98-E30D-4BAD-922C-52967A9EAE7A}" destId="{35A17B8C-D29C-46A1-ACEB-7A95E40767A8}" srcOrd="0" destOrd="0" presId="urn:microsoft.com/office/officeart/2005/8/layout/orgChart1"/>
    <dgm:cxn modelId="{6E9A64FC-B0CE-46EB-8EAB-00310D09EA22}" type="presParOf" srcId="{35A17B8C-D29C-46A1-ACEB-7A95E40767A8}" destId="{743C2065-FC5F-4EC7-A57A-5DB0F215CE1E}" srcOrd="0" destOrd="0" presId="urn:microsoft.com/office/officeart/2005/8/layout/orgChart1"/>
    <dgm:cxn modelId="{99EC1B14-5EA5-4413-891B-222C53B0D434}" type="presParOf" srcId="{743C2065-FC5F-4EC7-A57A-5DB0F215CE1E}" destId="{BC4DF915-1D6F-476C-B34A-F3910E715618}" srcOrd="0" destOrd="0" presId="urn:microsoft.com/office/officeart/2005/8/layout/orgChart1"/>
    <dgm:cxn modelId="{AA0D11B9-CEBC-4EA8-968A-F4F73A8531DE}" type="presParOf" srcId="{743C2065-FC5F-4EC7-A57A-5DB0F215CE1E}" destId="{F480BB0B-F495-47B9-A7E5-9C89AA00A970}" srcOrd="1" destOrd="0" presId="urn:microsoft.com/office/officeart/2005/8/layout/orgChart1"/>
    <dgm:cxn modelId="{AACB6421-F510-49CA-A9FC-024445CE10A9}" type="presParOf" srcId="{35A17B8C-D29C-46A1-ACEB-7A95E40767A8}" destId="{D4542711-112B-4717-9ADF-52B931B5A989}" srcOrd="1" destOrd="0" presId="urn:microsoft.com/office/officeart/2005/8/layout/orgChart1"/>
    <dgm:cxn modelId="{277D5757-BEFB-4A74-864E-371ADB03F0E9}" type="presParOf" srcId="{D4542711-112B-4717-9ADF-52B931B5A989}" destId="{D3A5CD84-1FC2-45DB-80F7-CC1274A78727}" srcOrd="0" destOrd="0" presId="urn:microsoft.com/office/officeart/2005/8/layout/orgChart1"/>
    <dgm:cxn modelId="{324F54F6-B043-4097-A577-B522639BEBFA}" type="presParOf" srcId="{D4542711-112B-4717-9ADF-52B931B5A989}" destId="{DC2BE0F8-8486-4415-B3BB-9FE4FD91B154}" srcOrd="1" destOrd="0" presId="urn:microsoft.com/office/officeart/2005/8/layout/orgChart1"/>
    <dgm:cxn modelId="{E777C18D-2D6D-4DB0-BE91-541F7B021CF3}" type="presParOf" srcId="{DC2BE0F8-8486-4415-B3BB-9FE4FD91B154}" destId="{31E831C4-CE82-46C2-BDAC-179734FE71BF}" srcOrd="0" destOrd="0" presId="urn:microsoft.com/office/officeart/2005/8/layout/orgChart1"/>
    <dgm:cxn modelId="{052EF428-8DB8-4F0F-B184-2149560C4095}" type="presParOf" srcId="{31E831C4-CE82-46C2-BDAC-179734FE71BF}" destId="{835A4000-A609-4025-A277-CCA8AA6F65D7}" srcOrd="0" destOrd="0" presId="urn:microsoft.com/office/officeart/2005/8/layout/orgChart1"/>
    <dgm:cxn modelId="{DF18A68D-5E13-4E87-8152-5A7FC0EE6BE6}" type="presParOf" srcId="{31E831C4-CE82-46C2-BDAC-179734FE71BF}" destId="{07C5E74A-3F3F-46F6-A3B8-C8754B9A0F9E}" srcOrd="1" destOrd="0" presId="urn:microsoft.com/office/officeart/2005/8/layout/orgChart1"/>
    <dgm:cxn modelId="{206A51E3-D661-4137-A43A-6D661FAF4139}" type="presParOf" srcId="{DC2BE0F8-8486-4415-B3BB-9FE4FD91B154}" destId="{18BCFDCC-EEB9-42D4-A0E2-16B0C03489A8}" srcOrd="1" destOrd="0" presId="urn:microsoft.com/office/officeart/2005/8/layout/orgChart1"/>
    <dgm:cxn modelId="{BFB6C279-B1EC-43B3-A101-4B409284506B}" type="presParOf" srcId="{18BCFDCC-EEB9-42D4-A0E2-16B0C03489A8}" destId="{A36E69FA-49BE-43E4-AA1D-3CC5B406C3E8}" srcOrd="0" destOrd="0" presId="urn:microsoft.com/office/officeart/2005/8/layout/orgChart1"/>
    <dgm:cxn modelId="{8083DE28-3568-4D13-B054-89DC7D142209}" type="presParOf" srcId="{18BCFDCC-EEB9-42D4-A0E2-16B0C03489A8}" destId="{B5A80B1E-443B-47B1-A755-10C8D7768816}" srcOrd="1" destOrd="0" presId="urn:microsoft.com/office/officeart/2005/8/layout/orgChart1"/>
    <dgm:cxn modelId="{4105A0C1-55E1-448D-AA14-296BE2930A96}" type="presParOf" srcId="{B5A80B1E-443B-47B1-A755-10C8D7768816}" destId="{D5B3B896-9F00-4032-A221-9A612A1BD6E1}" srcOrd="0" destOrd="0" presId="urn:microsoft.com/office/officeart/2005/8/layout/orgChart1"/>
    <dgm:cxn modelId="{85BD75C0-3B20-40B1-9A8A-DB7496045C2A}" type="presParOf" srcId="{D5B3B896-9F00-4032-A221-9A612A1BD6E1}" destId="{F2AF2B13-CBEC-4236-B971-E2AE8FF4EFDA}" srcOrd="0" destOrd="0" presId="urn:microsoft.com/office/officeart/2005/8/layout/orgChart1"/>
    <dgm:cxn modelId="{7A656DE6-699F-45BE-A6C2-AEEB42A09426}" type="presParOf" srcId="{D5B3B896-9F00-4032-A221-9A612A1BD6E1}" destId="{B43CC3F8-A887-4B3B-BF3B-03F071C32531}" srcOrd="1" destOrd="0" presId="urn:microsoft.com/office/officeart/2005/8/layout/orgChart1"/>
    <dgm:cxn modelId="{67A08019-3225-4A16-AC2B-1A3EB5884244}" type="presParOf" srcId="{B5A80B1E-443B-47B1-A755-10C8D7768816}" destId="{BA581F9F-2D19-4C11-A13C-B6320128D761}" srcOrd="1" destOrd="0" presId="urn:microsoft.com/office/officeart/2005/8/layout/orgChart1"/>
    <dgm:cxn modelId="{2D52407F-7C62-496E-A9F5-B9B5F23AF8AC}" type="presParOf" srcId="{B5A80B1E-443B-47B1-A755-10C8D7768816}" destId="{E0E240F8-15FB-44B9-A423-1547C0380222}" srcOrd="2" destOrd="0" presId="urn:microsoft.com/office/officeart/2005/8/layout/orgChart1"/>
    <dgm:cxn modelId="{FA9D9736-F3FA-4619-95A9-DC1B79F95C43}" type="presParOf" srcId="{DC2BE0F8-8486-4415-B3BB-9FE4FD91B154}" destId="{2019C64E-35ED-4E73-851B-CE39A65A7BC5}" srcOrd="2" destOrd="0" presId="urn:microsoft.com/office/officeart/2005/8/layout/orgChart1"/>
    <dgm:cxn modelId="{08D9C215-18E0-47C0-B294-66B33FE3E64C}" type="presParOf" srcId="{D4542711-112B-4717-9ADF-52B931B5A989}" destId="{D3FAA415-9373-4A79-B2B6-039249A4A82E}" srcOrd="2" destOrd="0" presId="urn:microsoft.com/office/officeart/2005/8/layout/orgChart1"/>
    <dgm:cxn modelId="{A09476EB-F291-404C-8644-94F52AE47D82}" type="presParOf" srcId="{D4542711-112B-4717-9ADF-52B931B5A989}" destId="{A15EB32C-9ADD-42FC-B672-9310E25797A3}" srcOrd="3" destOrd="0" presId="urn:microsoft.com/office/officeart/2005/8/layout/orgChart1"/>
    <dgm:cxn modelId="{BC616DAC-B0DB-45C3-B3FE-4466295E7FBD}" type="presParOf" srcId="{A15EB32C-9ADD-42FC-B672-9310E25797A3}" destId="{64C3179C-9862-4123-92B8-D4FA50B2E8BE}" srcOrd="0" destOrd="0" presId="urn:microsoft.com/office/officeart/2005/8/layout/orgChart1"/>
    <dgm:cxn modelId="{2A5C5029-9B53-44E2-BDF9-9105F333B975}" type="presParOf" srcId="{64C3179C-9862-4123-92B8-D4FA50B2E8BE}" destId="{F85A0EB1-7EB3-4C4B-8468-040D60B12B6E}" srcOrd="0" destOrd="0" presId="urn:microsoft.com/office/officeart/2005/8/layout/orgChart1"/>
    <dgm:cxn modelId="{3D3371BE-A8E7-42D5-BC07-CC27150A72DA}" type="presParOf" srcId="{64C3179C-9862-4123-92B8-D4FA50B2E8BE}" destId="{15140B61-71D5-4F42-A2CC-B4BF47B922A1}" srcOrd="1" destOrd="0" presId="urn:microsoft.com/office/officeart/2005/8/layout/orgChart1"/>
    <dgm:cxn modelId="{A91739E6-0753-4718-8B33-8AEA16001E0A}" type="presParOf" srcId="{A15EB32C-9ADD-42FC-B672-9310E25797A3}" destId="{6E955871-830B-4C38-BCCA-3592EAE4595F}" srcOrd="1" destOrd="0" presId="urn:microsoft.com/office/officeart/2005/8/layout/orgChart1"/>
    <dgm:cxn modelId="{77C50157-DBFE-435B-92AE-C99DBBEE8119}" type="presParOf" srcId="{6E955871-830B-4C38-BCCA-3592EAE4595F}" destId="{180D7333-B925-4049-8992-FEC6591E8FD1}" srcOrd="0" destOrd="0" presId="urn:microsoft.com/office/officeart/2005/8/layout/orgChart1"/>
    <dgm:cxn modelId="{4E1BE37A-2A05-49DD-9D59-C0263AED3CFF}" type="presParOf" srcId="{6E955871-830B-4C38-BCCA-3592EAE4595F}" destId="{AB26F516-0C8F-42AF-8D13-E946BDAD240B}" srcOrd="1" destOrd="0" presId="urn:microsoft.com/office/officeart/2005/8/layout/orgChart1"/>
    <dgm:cxn modelId="{5D9D8068-3A06-45D4-A33B-7390FC5C13F8}" type="presParOf" srcId="{AB26F516-0C8F-42AF-8D13-E946BDAD240B}" destId="{A59E5331-3B6F-42EF-9799-4B8CCA915B98}" srcOrd="0" destOrd="0" presId="urn:microsoft.com/office/officeart/2005/8/layout/orgChart1"/>
    <dgm:cxn modelId="{67B04F8E-AD8C-40B1-BDB2-71BB2C83D952}" type="presParOf" srcId="{A59E5331-3B6F-42EF-9799-4B8CCA915B98}" destId="{E504A9D6-9756-43EF-8E48-2B48920E87F4}" srcOrd="0" destOrd="0" presId="urn:microsoft.com/office/officeart/2005/8/layout/orgChart1"/>
    <dgm:cxn modelId="{77D0F5D6-8193-488A-897E-2BDA37B3A94A}" type="presParOf" srcId="{A59E5331-3B6F-42EF-9799-4B8CCA915B98}" destId="{45D9B0EA-D0A8-430B-9520-71A99C1EED52}" srcOrd="1" destOrd="0" presId="urn:microsoft.com/office/officeart/2005/8/layout/orgChart1"/>
    <dgm:cxn modelId="{BB6D7241-7A1B-4193-9F92-5EEA8E917C19}" type="presParOf" srcId="{AB26F516-0C8F-42AF-8D13-E946BDAD240B}" destId="{418457C9-8A00-4E57-9E4F-4ECE633E0F51}" srcOrd="1" destOrd="0" presId="urn:microsoft.com/office/officeart/2005/8/layout/orgChart1"/>
    <dgm:cxn modelId="{E11204E3-D016-4C30-9B25-864196CC6156}" type="presParOf" srcId="{AB26F516-0C8F-42AF-8D13-E946BDAD240B}" destId="{67EC9D81-760C-4FD0-9345-A64638F04FF8}" srcOrd="2" destOrd="0" presId="urn:microsoft.com/office/officeart/2005/8/layout/orgChart1"/>
    <dgm:cxn modelId="{2475F7DF-9632-44FD-903F-3B50ECA4C00C}" type="presParOf" srcId="{A15EB32C-9ADD-42FC-B672-9310E25797A3}" destId="{2E75B3AB-1CED-4633-A381-051A34FD8516}" srcOrd="2" destOrd="0" presId="urn:microsoft.com/office/officeart/2005/8/layout/orgChart1"/>
    <dgm:cxn modelId="{D3468624-E713-4511-BA02-F5C7261543B1}" type="presParOf" srcId="{D4542711-112B-4717-9ADF-52B931B5A989}" destId="{BFB44EB4-075A-48A1-A6E4-0965B49997AA}" srcOrd="4" destOrd="0" presId="urn:microsoft.com/office/officeart/2005/8/layout/orgChart1"/>
    <dgm:cxn modelId="{03122E33-2582-4F42-B8FE-B610B24E4215}" type="presParOf" srcId="{D4542711-112B-4717-9ADF-52B931B5A989}" destId="{B4AED519-C64C-4730-B85C-B62EB8D9CC7B}" srcOrd="5" destOrd="0" presId="urn:microsoft.com/office/officeart/2005/8/layout/orgChart1"/>
    <dgm:cxn modelId="{C344CB19-017E-4416-A05B-F2A72A76A0C4}" type="presParOf" srcId="{B4AED519-C64C-4730-B85C-B62EB8D9CC7B}" destId="{ACB15644-CC74-4FF6-876B-AA59E4A10755}" srcOrd="0" destOrd="0" presId="urn:microsoft.com/office/officeart/2005/8/layout/orgChart1"/>
    <dgm:cxn modelId="{83CD9135-610B-43B9-A147-DC1ECD959EAC}" type="presParOf" srcId="{ACB15644-CC74-4FF6-876B-AA59E4A10755}" destId="{FC2DE836-D9D9-4306-A7DA-AD88950C20D0}" srcOrd="0" destOrd="0" presId="urn:microsoft.com/office/officeart/2005/8/layout/orgChart1"/>
    <dgm:cxn modelId="{09F202B2-6657-4F41-820D-C4ED39766D65}" type="presParOf" srcId="{ACB15644-CC74-4FF6-876B-AA59E4A10755}" destId="{661DA000-4B5D-4F6A-A26D-FEF1DC7911ED}" srcOrd="1" destOrd="0" presId="urn:microsoft.com/office/officeart/2005/8/layout/orgChart1"/>
    <dgm:cxn modelId="{1B7BCDCA-E670-4FA6-87A3-55FACE6939D9}" type="presParOf" srcId="{B4AED519-C64C-4730-B85C-B62EB8D9CC7B}" destId="{6985A10F-F569-47CD-904F-4FE058BDD1FB}" srcOrd="1" destOrd="0" presId="urn:microsoft.com/office/officeart/2005/8/layout/orgChart1"/>
    <dgm:cxn modelId="{F57829FB-65C3-43F9-978E-4CB25406FA24}" type="presParOf" srcId="{6985A10F-F569-47CD-904F-4FE058BDD1FB}" destId="{B88CEA5D-EC98-4553-A4FF-1746D9088B5E}" srcOrd="0" destOrd="0" presId="urn:microsoft.com/office/officeart/2005/8/layout/orgChart1"/>
    <dgm:cxn modelId="{B8958DE6-8F4B-4375-AF26-20C30861D312}" type="presParOf" srcId="{6985A10F-F569-47CD-904F-4FE058BDD1FB}" destId="{3780AB2A-A584-4D44-A1C4-CE1251D3B7D7}" srcOrd="1" destOrd="0" presId="urn:microsoft.com/office/officeart/2005/8/layout/orgChart1"/>
    <dgm:cxn modelId="{D7B36D1B-66F7-427B-9582-8E021FB84F76}" type="presParOf" srcId="{3780AB2A-A584-4D44-A1C4-CE1251D3B7D7}" destId="{CA8E1682-6C8F-4648-8816-E220417B1329}" srcOrd="0" destOrd="0" presId="urn:microsoft.com/office/officeart/2005/8/layout/orgChart1"/>
    <dgm:cxn modelId="{5E48237D-ACFF-45A0-869A-8896D623D4C9}" type="presParOf" srcId="{CA8E1682-6C8F-4648-8816-E220417B1329}" destId="{F3DCD2F4-E69B-4DD6-80C1-0E07511C187A}" srcOrd="0" destOrd="0" presId="urn:microsoft.com/office/officeart/2005/8/layout/orgChart1"/>
    <dgm:cxn modelId="{194F68A5-868B-4ADA-9F6E-91B666D5322A}" type="presParOf" srcId="{CA8E1682-6C8F-4648-8816-E220417B1329}" destId="{73980F2E-82CC-413C-A4A0-99DEA90F116F}" srcOrd="1" destOrd="0" presId="urn:microsoft.com/office/officeart/2005/8/layout/orgChart1"/>
    <dgm:cxn modelId="{8F6C9B47-18E2-40D9-94B2-C647EF6443FA}" type="presParOf" srcId="{3780AB2A-A584-4D44-A1C4-CE1251D3B7D7}" destId="{33A42BC1-81B8-4979-9146-6FA1E3DD2506}" srcOrd="1" destOrd="0" presId="urn:microsoft.com/office/officeart/2005/8/layout/orgChart1"/>
    <dgm:cxn modelId="{C97AEE19-9439-4EEC-8492-7AD9253817A6}" type="presParOf" srcId="{3780AB2A-A584-4D44-A1C4-CE1251D3B7D7}" destId="{67C3950B-5983-4E8F-89BE-4DF10AA19C0F}" srcOrd="2" destOrd="0" presId="urn:microsoft.com/office/officeart/2005/8/layout/orgChart1"/>
    <dgm:cxn modelId="{B6CCB2D7-4A72-4825-A432-436A00FDFE40}" type="presParOf" srcId="{B4AED519-C64C-4730-B85C-B62EB8D9CC7B}" destId="{196301B0-CC89-44FB-B81A-64570AF2F7B9}" srcOrd="2" destOrd="0" presId="urn:microsoft.com/office/officeart/2005/8/layout/orgChart1"/>
    <dgm:cxn modelId="{2C830933-BC5F-4C67-B1E0-808F21518875}" type="presParOf" srcId="{35A17B8C-D29C-46A1-ACEB-7A95E40767A8}" destId="{A609048B-3B3E-4D59-A11A-CEB7817138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F778E-31D1-4A91-AA9A-85E8C1533E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DEC1A5-BA5C-4AE6-97E6-3CAB69C739A8}">
      <dgm:prSet/>
      <dgm:spPr/>
      <dgm:t>
        <a:bodyPr/>
        <a:lstStyle/>
        <a:p>
          <a:pPr rtl="0"/>
          <a:r>
            <a:rPr lang="es-ES_tradnl" dirty="0" smtClean="0"/>
            <a:t>Es el motivo de nuestro estudio, es de un nivel micro social porque se lo realizó a una parte de la población total de trabajadores de las cocinas de la ESMIL</a:t>
          </a:r>
          <a:endParaRPr lang="es-EC" dirty="0"/>
        </a:p>
      </dgm:t>
    </dgm:pt>
    <dgm:pt modelId="{1903C0B2-C808-4017-AAC2-329271A8ADCF}" type="parTrans" cxnId="{3AD39051-30D2-43B4-B2B9-5F67895A996D}">
      <dgm:prSet/>
      <dgm:spPr/>
      <dgm:t>
        <a:bodyPr/>
        <a:lstStyle/>
        <a:p>
          <a:endParaRPr lang="es-EC"/>
        </a:p>
      </dgm:t>
    </dgm:pt>
    <dgm:pt modelId="{74E27EE3-AF5A-4F74-8BEC-16D7AB735F77}" type="sibTrans" cxnId="{3AD39051-30D2-43B4-B2B9-5F67895A996D}">
      <dgm:prSet/>
      <dgm:spPr/>
      <dgm:t>
        <a:bodyPr/>
        <a:lstStyle/>
        <a:p>
          <a:endParaRPr lang="es-EC"/>
        </a:p>
      </dgm:t>
    </dgm:pt>
    <dgm:pt modelId="{BFB2B003-66FA-4F61-A009-E99882C283CC}" type="pres">
      <dgm:prSet presAssocID="{61EF778E-31D1-4A91-AA9A-85E8C1533E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7A94B9F-84A7-41E6-8227-E266A7D3D85C}" type="pres">
      <dgm:prSet presAssocID="{4BDEC1A5-BA5C-4AE6-97E6-3CAB69C739A8}" presName="horFlow" presStyleCnt="0"/>
      <dgm:spPr/>
    </dgm:pt>
    <dgm:pt modelId="{EBB2B9F3-2A55-484D-95AC-D5F7BFFD3968}" type="pres">
      <dgm:prSet presAssocID="{4BDEC1A5-BA5C-4AE6-97E6-3CAB69C739A8}" presName="bigChev" presStyleLbl="node1" presStyleIdx="0" presStyleCnt="1" custScaleY="97976"/>
      <dgm:spPr/>
      <dgm:t>
        <a:bodyPr/>
        <a:lstStyle/>
        <a:p>
          <a:endParaRPr lang="es-EC"/>
        </a:p>
      </dgm:t>
    </dgm:pt>
  </dgm:ptLst>
  <dgm:cxnLst>
    <dgm:cxn modelId="{41B45B1E-C247-4740-B31C-630579A94C19}" type="presOf" srcId="{4BDEC1A5-BA5C-4AE6-97E6-3CAB69C739A8}" destId="{EBB2B9F3-2A55-484D-95AC-D5F7BFFD3968}" srcOrd="0" destOrd="0" presId="urn:microsoft.com/office/officeart/2005/8/layout/lProcess3"/>
    <dgm:cxn modelId="{1721BD88-77E6-4125-A142-0933BB60B29F}" type="presOf" srcId="{61EF778E-31D1-4A91-AA9A-85E8C1533EC0}" destId="{BFB2B003-66FA-4F61-A009-E99882C283CC}" srcOrd="0" destOrd="0" presId="urn:microsoft.com/office/officeart/2005/8/layout/lProcess3"/>
    <dgm:cxn modelId="{3AD39051-30D2-43B4-B2B9-5F67895A996D}" srcId="{61EF778E-31D1-4A91-AA9A-85E8C1533EC0}" destId="{4BDEC1A5-BA5C-4AE6-97E6-3CAB69C739A8}" srcOrd="0" destOrd="0" parTransId="{1903C0B2-C808-4017-AAC2-329271A8ADCF}" sibTransId="{74E27EE3-AF5A-4F74-8BEC-16D7AB735F77}"/>
    <dgm:cxn modelId="{25C0C587-B53E-4D55-8560-047297465970}" type="presParOf" srcId="{BFB2B003-66FA-4F61-A009-E99882C283CC}" destId="{A7A94B9F-84A7-41E6-8227-E266A7D3D85C}" srcOrd="0" destOrd="0" presId="urn:microsoft.com/office/officeart/2005/8/layout/lProcess3"/>
    <dgm:cxn modelId="{A8F407EE-35DC-4D76-9A92-D94432507464}" type="presParOf" srcId="{A7A94B9F-84A7-41E6-8227-E266A7D3D85C}" destId="{EBB2B9F3-2A55-484D-95AC-D5F7BFFD396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35D99-04F8-440B-8234-EE4842914562}" type="doc">
      <dgm:prSet loTypeId="urn:microsoft.com/office/officeart/2005/8/layout/radial2" loCatId="relationship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E0083E3-3633-4083-B29B-065665DEBA48}">
      <dgm:prSet phldrT="[Texto]"/>
      <dgm:spPr/>
      <dgm:t>
        <a:bodyPr/>
        <a:lstStyle/>
        <a:p>
          <a:r>
            <a:rPr lang="es-EC" b="1" dirty="0" smtClean="0"/>
            <a:t>Observación</a:t>
          </a:r>
          <a:endParaRPr lang="es-EC" dirty="0"/>
        </a:p>
      </dgm:t>
    </dgm:pt>
    <dgm:pt modelId="{B6A8B90B-8F33-43C2-A91C-0D6FFF249FDD}" type="parTrans" cxnId="{AF3331E3-E741-4E21-B542-9D0C4213DB55}">
      <dgm:prSet/>
      <dgm:spPr/>
      <dgm:t>
        <a:bodyPr/>
        <a:lstStyle/>
        <a:p>
          <a:endParaRPr lang="es-EC" dirty="0"/>
        </a:p>
      </dgm:t>
    </dgm:pt>
    <dgm:pt modelId="{8CD4942B-622F-4941-9FA7-97A8E61EC910}" type="sibTrans" cxnId="{AF3331E3-E741-4E21-B542-9D0C4213DB55}">
      <dgm:prSet/>
      <dgm:spPr/>
      <dgm:t>
        <a:bodyPr/>
        <a:lstStyle/>
        <a:p>
          <a:endParaRPr lang="es-EC"/>
        </a:p>
      </dgm:t>
    </dgm:pt>
    <dgm:pt modelId="{78EC8048-8BDD-41EC-B087-32D953EAE77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En estudio es una técnica bastante objetiva de recolección</a:t>
          </a:r>
          <a:endParaRPr lang="es-EC" dirty="0"/>
        </a:p>
      </dgm:t>
    </dgm:pt>
    <dgm:pt modelId="{87B4F806-9D24-44B1-ADC6-BB3B5361EFDB}" type="parTrans" cxnId="{07836088-FDC8-4803-9239-BAFCCDA8F3CF}">
      <dgm:prSet/>
      <dgm:spPr/>
      <dgm:t>
        <a:bodyPr/>
        <a:lstStyle/>
        <a:p>
          <a:endParaRPr lang="es-EC"/>
        </a:p>
      </dgm:t>
    </dgm:pt>
    <dgm:pt modelId="{BFB63C72-0225-4C5E-A4AF-388489E56A52}" type="sibTrans" cxnId="{07836088-FDC8-4803-9239-BAFCCDA8F3CF}">
      <dgm:prSet/>
      <dgm:spPr/>
      <dgm:t>
        <a:bodyPr/>
        <a:lstStyle/>
        <a:p>
          <a:endParaRPr lang="es-EC"/>
        </a:p>
      </dgm:t>
    </dgm:pt>
    <dgm:pt modelId="{4F149CD8-F970-4644-8195-766639D1010D}">
      <dgm:prSet phldrT="[Texto]"/>
      <dgm:spPr/>
      <dgm:t>
        <a:bodyPr/>
        <a:lstStyle/>
        <a:p>
          <a:r>
            <a:rPr lang="es-EC" b="1" dirty="0" smtClean="0"/>
            <a:t>Entrevista</a:t>
          </a:r>
          <a:endParaRPr lang="es-EC" dirty="0"/>
        </a:p>
      </dgm:t>
    </dgm:pt>
    <dgm:pt modelId="{236C52A0-D68C-4C8B-9C54-A596982F529C}" type="parTrans" cxnId="{AD2D6A88-1B14-4C76-BF73-C626583E71A0}">
      <dgm:prSet/>
      <dgm:spPr/>
      <dgm:t>
        <a:bodyPr/>
        <a:lstStyle/>
        <a:p>
          <a:endParaRPr lang="es-EC" dirty="0"/>
        </a:p>
      </dgm:t>
    </dgm:pt>
    <dgm:pt modelId="{7BAD3BFF-C653-446B-A70D-764112BA1FE7}" type="sibTrans" cxnId="{AD2D6A88-1B14-4C76-BF73-C626583E71A0}">
      <dgm:prSet/>
      <dgm:spPr/>
      <dgm:t>
        <a:bodyPr/>
        <a:lstStyle/>
        <a:p>
          <a:endParaRPr lang="es-EC"/>
        </a:p>
      </dgm:t>
    </dgm:pt>
    <dgm:pt modelId="{FF1C6E63-8A31-446A-BD9E-2E925BD79148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Una persona solicita información a otra</a:t>
          </a:r>
          <a:endParaRPr lang="es-EC" dirty="0"/>
        </a:p>
      </dgm:t>
    </dgm:pt>
    <dgm:pt modelId="{5CAC5E1F-588D-45DB-9605-27C80D5A4FAC}" type="parTrans" cxnId="{17A2845E-00D5-4A11-93CD-329F0FCDDEAB}">
      <dgm:prSet/>
      <dgm:spPr/>
      <dgm:t>
        <a:bodyPr/>
        <a:lstStyle/>
        <a:p>
          <a:endParaRPr lang="es-EC"/>
        </a:p>
      </dgm:t>
    </dgm:pt>
    <dgm:pt modelId="{2DDABF50-AD1B-49F0-8B9E-3CF9FD0E357A}" type="sibTrans" cxnId="{17A2845E-00D5-4A11-93CD-329F0FCDDEAB}">
      <dgm:prSet/>
      <dgm:spPr/>
      <dgm:t>
        <a:bodyPr/>
        <a:lstStyle/>
        <a:p>
          <a:endParaRPr lang="es-EC"/>
        </a:p>
      </dgm:t>
    </dgm:pt>
    <dgm:pt modelId="{42331CA6-073E-44D5-B0DA-8C272BD9746C}">
      <dgm:prSet phldrT="[Texto]"/>
      <dgm:spPr/>
      <dgm:t>
        <a:bodyPr/>
        <a:lstStyle/>
        <a:p>
          <a:r>
            <a:rPr lang="es-EC" b="1" dirty="0" smtClean="0"/>
            <a:t>Encuesta</a:t>
          </a:r>
          <a:endParaRPr lang="es-EC" dirty="0"/>
        </a:p>
      </dgm:t>
    </dgm:pt>
    <dgm:pt modelId="{D1E05007-CE17-49E8-86F6-8E32AC471EEC}" type="parTrans" cxnId="{5DA6557D-EACC-412D-BE38-86BD7911D039}">
      <dgm:prSet/>
      <dgm:spPr/>
      <dgm:t>
        <a:bodyPr/>
        <a:lstStyle/>
        <a:p>
          <a:endParaRPr lang="es-EC" dirty="0"/>
        </a:p>
      </dgm:t>
    </dgm:pt>
    <dgm:pt modelId="{95D1C523-3363-42E5-AAD7-B769B87C9D22}" type="sibTrans" cxnId="{5DA6557D-EACC-412D-BE38-86BD7911D039}">
      <dgm:prSet/>
      <dgm:spPr/>
      <dgm:t>
        <a:bodyPr/>
        <a:lstStyle/>
        <a:p>
          <a:endParaRPr lang="es-EC"/>
        </a:p>
      </dgm:t>
    </dgm:pt>
    <dgm:pt modelId="{6DE89E70-1B14-4ED4-97C7-D40AD660AB45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Cuestionarios con matriz de variables</a:t>
          </a:r>
          <a:endParaRPr lang="es-EC" dirty="0"/>
        </a:p>
      </dgm:t>
    </dgm:pt>
    <dgm:pt modelId="{1F039551-BBDC-4D31-A03B-4A517F64FE85}" type="parTrans" cxnId="{FA8C1CE2-2E48-46D0-9EA6-CAD9AA920021}">
      <dgm:prSet/>
      <dgm:spPr/>
      <dgm:t>
        <a:bodyPr/>
        <a:lstStyle/>
        <a:p>
          <a:endParaRPr lang="es-EC"/>
        </a:p>
      </dgm:t>
    </dgm:pt>
    <dgm:pt modelId="{BDECD5B2-A441-4A27-B5EE-998C1846C0C3}" type="sibTrans" cxnId="{FA8C1CE2-2E48-46D0-9EA6-CAD9AA920021}">
      <dgm:prSet/>
      <dgm:spPr/>
      <dgm:t>
        <a:bodyPr/>
        <a:lstStyle/>
        <a:p>
          <a:endParaRPr lang="es-EC"/>
        </a:p>
      </dgm:t>
    </dgm:pt>
    <dgm:pt modelId="{57F86DC3-9E22-41CC-9A6F-DF3F1F0E1003}" type="pres">
      <dgm:prSet presAssocID="{DF935D99-04F8-440B-8234-EE484291456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A0E843-BE98-4FF7-868F-2880D2139F1E}" type="pres">
      <dgm:prSet presAssocID="{DF935D99-04F8-440B-8234-EE4842914562}" presName="cycle" presStyleCnt="0"/>
      <dgm:spPr/>
      <dgm:t>
        <a:bodyPr/>
        <a:lstStyle/>
        <a:p>
          <a:endParaRPr lang="es-EC"/>
        </a:p>
      </dgm:t>
    </dgm:pt>
    <dgm:pt modelId="{97A56968-8012-459A-B96D-CA126FCB9B5F}" type="pres">
      <dgm:prSet presAssocID="{DF935D99-04F8-440B-8234-EE4842914562}" presName="centerShape" presStyleCnt="0"/>
      <dgm:spPr/>
      <dgm:t>
        <a:bodyPr/>
        <a:lstStyle/>
        <a:p>
          <a:endParaRPr lang="es-EC"/>
        </a:p>
      </dgm:t>
    </dgm:pt>
    <dgm:pt modelId="{E8C4E114-81F3-4CF2-B56E-7D2AA1DDA33B}" type="pres">
      <dgm:prSet presAssocID="{DF935D99-04F8-440B-8234-EE4842914562}" presName="connSite" presStyleLbl="node1" presStyleIdx="0" presStyleCnt="4"/>
      <dgm:spPr/>
      <dgm:t>
        <a:bodyPr/>
        <a:lstStyle/>
        <a:p>
          <a:endParaRPr lang="es-EC"/>
        </a:p>
      </dgm:t>
    </dgm:pt>
    <dgm:pt modelId="{084FA4DC-6FE8-447A-9703-309BA1D7EF3C}" type="pres">
      <dgm:prSet presAssocID="{DF935D99-04F8-440B-8234-EE4842914562}" presName="visible" presStyleLbl="node1" presStyleIdx="0" presStyleCnt="4" custScaleX="119708" custScaleY="118811"/>
      <dgm:spPr/>
      <dgm:t>
        <a:bodyPr/>
        <a:lstStyle/>
        <a:p>
          <a:endParaRPr lang="es-EC"/>
        </a:p>
      </dgm:t>
    </dgm:pt>
    <dgm:pt modelId="{A3DCD5C7-D0DC-433B-81A4-2AC8118C1A23}" type="pres">
      <dgm:prSet presAssocID="{B6A8B90B-8F33-43C2-A91C-0D6FFF249FDD}" presName="Name25" presStyleLbl="parChTrans1D1" presStyleIdx="0" presStyleCnt="3"/>
      <dgm:spPr/>
      <dgm:t>
        <a:bodyPr/>
        <a:lstStyle/>
        <a:p>
          <a:endParaRPr lang="es-EC"/>
        </a:p>
      </dgm:t>
    </dgm:pt>
    <dgm:pt modelId="{5CE84DA5-C94C-4C42-A460-E1596B81B1CA}" type="pres">
      <dgm:prSet presAssocID="{AE0083E3-3633-4083-B29B-065665DEBA48}" presName="node" presStyleCnt="0"/>
      <dgm:spPr/>
      <dgm:t>
        <a:bodyPr/>
        <a:lstStyle/>
        <a:p>
          <a:endParaRPr lang="es-EC"/>
        </a:p>
      </dgm:t>
    </dgm:pt>
    <dgm:pt modelId="{E91F5DE5-8128-43A6-8E8C-5D8F5EDBCADC}" type="pres">
      <dgm:prSet presAssocID="{AE0083E3-3633-4083-B29B-065665DEBA48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18252-2018-4227-9224-11078148AD41}" type="pres">
      <dgm:prSet presAssocID="{AE0083E3-3633-4083-B29B-065665DEBA4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322FDA-E8C5-44D5-8A37-27A80C9610E4}" type="pres">
      <dgm:prSet presAssocID="{236C52A0-D68C-4C8B-9C54-A596982F529C}" presName="Name25" presStyleLbl="parChTrans1D1" presStyleIdx="1" presStyleCnt="3"/>
      <dgm:spPr/>
      <dgm:t>
        <a:bodyPr/>
        <a:lstStyle/>
        <a:p>
          <a:endParaRPr lang="es-EC"/>
        </a:p>
      </dgm:t>
    </dgm:pt>
    <dgm:pt modelId="{2451DE29-ACED-4557-B9F7-2276D91E26AC}" type="pres">
      <dgm:prSet presAssocID="{4F149CD8-F970-4644-8195-766639D1010D}" presName="node" presStyleCnt="0"/>
      <dgm:spPr/>
      <dgm:t>
        <a:bodyPr/>
        <a:lstStyle/>
        <a:p>
          <a:endParaRPr lang="es-EC"/>
        </a:p>
      </dgm:t>
    </dgm:pt>
    <dgm:pt modelId="{F44E5E35-1478-4694-A80E-B005717703E1}" type="pres">
      <dgm:prSet presAssocID="{4F149CD8-F970-4644-8195-766639D1010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BF97B8-F15B-4074-B89C-02F1EFAA065D}" type="pres">
      <dgm:prSet presAssocID="{4F149CD8-F970-4644-8195-766639D1010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DF0C36-1F57-4C61-9738-A92622C3F3E3}" type="pres">
      <dgm:prSet presAssocID="{D1E05007-CE17-49E8-86F6-8E32AC471EEC}" presName="Name25" presStyleLbl="parChTrans1D1" presStyleIdx="2" presStyleCnt="3"/>
      <dgm:spPr/>
      <dgm:t>
        <a:bodyPr/>
        <a:lstStyle/>
        <a:p>
          <a:endParaRPr lang="es-EC"/>
        </a:p>
      </dgm:t>
    </dgm:pt>
    <dgm:pt modelId="{FD1073BB-7816-4DBB-BEF0-69C21147FC3E}" type="pres">
      <dgm:prSet presAssocID="{42331CA6-073E-44D5-B0DA-8C272BD9746C}" presName="node" presStyleCnt="0"/>
      <dgm:spPr/>
      <dgm:t>
        <a:bodyPr/>
        <a:lstStyle/>
        <a:p>
          <a:endParaRPr lang="es-EC"/>
        </a:p>
      </dgm:t>
    </dgm:pt>
    <dgm:pt modelId="{DB4A1FB0-FC58-4F8A-8CAE-133246C7B54F}" type="pres">
      <dgm:prSet presAssocID="{42331CA6-073E-44D5-B0DA-8C272BD9746C}" presName="parentNode" presStyleLbl="node1" presStyleIdx="3" presStyleCnt="4" custScaleX="118820" custLinFactNeighborX="35339" custLinFactNeighborY="-60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8ADE86-C0E2-4C2B-ACC9-2C346D172C63}" type="pres">
      <dgm:prSet presAssocID="{42331CA6-073E-44D5-B0DA-8C272BD9746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9B3E2E-C19D-43D7-8EFE-9A1968AAD83F}" type="presOf" srcId="{42331CA6-073E-44D5-B0DA-8C272BD9746C}" destId="{DB4A1FB0-FC58-4F8A-8CAE-133246C7B54F}" srcOrd="0" destOrd="0" presId="urn:microsoft.com/office/officeart/2005/8/layout/radial2"/>
    <dgm:cxn modelId="{A670A764-A21D-4D01-AE4F-86FE77E63997}" type="presOf" srcId="{236C52A0-D68C-4C8B-9C54-A596982F529C}" destId="{11322FDA-E8C5-44D5-8A37-27A80C9610E4}" srcOrd="0" destOrd="0" presId="urn:microsoft.com/office/officeart/2005/8/layout/radial2"/>
    <dgm:cxn modelId="{5DA6557D-EACC-412D-BE38-86BD7911D039}" srcId="{DF935D99-04F8-440B-8234-EE4842914562}" destId="{42331CA6-073E-44D5-B0DA-8C272BD9746C}" srcOrd="2" destOrd="0" parTransId="{D1E05007-CE17-49E8-86F6-8E32AC471EEC}" sibTransId="{95D1C523-3363-42E5-AAD7-B769B87C9D22}"/>
    <dgm:cxn modelId="{AF3331E3-E741-4E21-B542-9D0C4213DB55}" srcId="{DF935D99-04F8-440B-8234-EE4842914562}" destId="{AE0083E3-3633-4083-B29B-065665DEBA48}" srcOrd="0" destOrd="0" parTransId="{B6A8B90B-8F33-43C2-A91C-0D6FFF249FDD}" sibTransId="{8CD4942B-622F-4941-9FA7-97A8E61EC910}"/>
    <dgm:cxn modelId="{1F18B6DF-FF59-4222-A6A4-7C3787ACA266}" type="presOf" srcId="{4F149CD8-F970-4644-8195-766639D1010D}" destId="{F44E5E35-1478-4694-A80E-B005717703E1}" srcOrd="0" destOrd="0" presId="urn:microsoft.com/office/officeart/2005/8/layout/radial2"/>
    <dgm:cxn modelId="{2D197E5B-5F6C-4B13-A02F-A08274898209}" type="presOf" srcId="{78EC8048-8BDD-41EC-B087-32D953EAE77B}" destId="{45F18252-2018-4227-9224-11078148AD41}" srcOrd="0" destOrd="0" presId="urn:microsoft.com/office/officeart/2005/8/layout/radial2"/>
    <dgm:cxn modelId="{AD2D6A88-1B14-4C76-BF73-C626583E71A0}" srcId="{DF935D99-04F8-440B-8234-EE4842914562}" destId="{4F149CD8-F970-4644-8195-766639D1010D}" srcOrd="1" destOrd="0" parTransId="{236C52A0-D68C-4C8B-9C54-A596982F529C}" sibTransId="{7BAD3BFF-C653-446B-A70D-764112BA1FE7}"/>
    <dgm:cxn modelId="{07CBB735-F606-46E9-974F-864CE8C752A7}" type="presOf" srcId="{DF935D99-04F8-440B-8234-EE4842914562}" destId="{57F86DC3-9E22-41CC-9A6F-DF3F1F0E1003}" srcOrd="0" destOrd="0" presId="urn:microsoft.com/office/officeart/2005/8/layout/radial2"/>
    <dgm:cxn modelId="{C530625E-E096-4FD3-8985-B88A85A8006C}" type="presOf" srcId="{B6A8B90B-8F33-43C2-A91C-0D6FFF249FDD}" destId="{A3DCD5C7-D0DC-433B-81A4-2AC8118C1A23}" srcOrd="0" destOrd="0" presId="urn:microsoft.com/office/officeart/2005/8/layout/radial2"/>
    <dgm:cxn modelId="{FA8C1CE2-2E48-46D0-9EA6-CAD9AA920021}" srcId="{42331CA6-073E-44D5-B0DA-8C272BD9746C}" destId="{6DE89E70-1B14-4ED4-97C7-D40AD660AB45}" srcOrd="0" destOrd="0" parTransId="{1F039551-BBDC-4D31-A03B-4A517F64FE85}" sibTransId="{BDECD5B2-A441-4A27-B5EE-998C1846C0C3}"/>
    <dgm:cxn modelId="{B665435A-F428-45A2-B698-3734A9C4E258}" type="presOf" srcId="{FF1C6E63-8A31-446A-BD9E-2E925BD79148}" destId="{BEBF97B8-F15B-4074-B89C-02F1EFAA065D}" srcOrd="0" destOrd="0" presId="urn:microsoft.com/office/officeart/2005/8/layout/radial2"/>
    <dgm:cxn modelId="{07836088-FDC8-4803-9239-BAFCCDA8F3CF}" srcId="{AE0083E3-3633-4083-B29B-065665DEBA48}" destId="{78EC8048-8BDD-41EC-B087-32D953EAE77B}" srcOrd="0" destOrd="0" parTransId="{87B4F806-9D24-44B1-ADC6-BB3B5361EFDB}" sibTransId="{BFB63C72-0225-4C5E-A4AF-388489E56A52}"/>
    <dgm:cxn modelId="{FEAE3407-B5FC-41E4-9CB5-7EBE6D83F148}" type="presOf" srcId="{AE0083E3-3633-4083-B29B-065665DEBA48}" destId="{E91F5DE5-8128-43A6-8E8C-5D8F5EDBCADC}" srcOrd="0" destOrd="0" presId="urn:microsoft.com/office/officeart/2005/8/layout/radial2"/>
    <dgm:cxn modelId="{17A2845E-00D5-4A11-93CD-329F0FCDDEAB}" srcId="{4F149CD8-F970-4644-8195-766639D1010D}" destId="{FF1C6E63-8A31-446A-BD9E-2E925BD79148}" srcOrd="0" destOrd="0" parTransId="{5CAC5E1F-588D-45DB-9605-27C80D5A4FAC}" sibTransId="{2DDABF50-AD1B-49F0-8B9E-3CF9FD0E357A}"/>
    <dgm:cxn modelId="{8B103EB2-0D4A-4FBA-99C4-AB0D59141E94}" type="presOf" srcId="{6DE89E70-1B14-4ED4-97C7-D40AD660AB45}" destId="{3C8ADE86-C0E2-4C2B-ACC9-2C346D172C63}" srcOrd="0" destOrd="0" presId="urn:microsoft.com/office/officeart/2005/8/layout/radial2"/>
    <dgm:cxn modelId="{F2DADF81-39F4-42DC-841A-146C855CCD71}" type="presOf" srcId="{D1E05007-CE17-49E8-86F6-8E32AC471EEC}" destId="{17DF0C36-1F57-4C61-9738-A92622C3F3E3}" srcOrd="0" destOrd="0" presId="urn:microsoft.com/office/officeart/2005/8/layout/radial2"/>
    <dgm:cxn modelId="{2544FD26-795C-494C-87C0-4634EE039DED}" type="presParOf" srcId="{57F86DC3-9E22-41CC-9A6F-DF3F1F0E1003}" destId="{0CA0E843-BE98-4FF7-868F-2880D2139F1E}" srcOrd="0" destOrd="0" presId="urn:microsoft.com/office/officeart/2005/8/layout/radial2"/>
    <dgm:cxn modelId="{0B481181-3989-40A6-9388-16A2EBC50471}" type="presParOf" srcId="{0CA0E843-BE98-4FF7-868F-2880D2139F1E}" destId="{97A56968-8012-459A-B96D-CA126FCB9B5F}" srcOrd="0" destOrd="0" presId="urn:microsoft.com/office/officeart/2005/8/layout/radial2"/>
    <dgm:cxn modelId="{7AF6EBA8-9A60-4D90-BF18-9449B8C1A7FA}" type="presParOf" srcId="{97A56968-8012-459A-B96D-CA126FCB9B5F}" destId="{E8C4E114-81F3-4CF2-B56E-7D2AA1DDA33B}" srcOrd="0" destOrd="0" presId="urn:microsoft.com/office/officeart/2005/8/layout/radial2"/>
    <dgm:cxn modelId="{85F18940-2BA2-4C25-94E1-38576F74C1F2}" type="presParOf" srcId="{97A56968-8012-459A-B96D-CA126FCB9B5F}" destId="{084FA4DC-6FE8-447A-9703-309BA1D7EF3C}" srcOrd="1" destOrd="0" presId="urn:microsoft.com/office/officeart/2005/8/layout/radial2"/>
    <dgm:cxn modelId="{12797BB6-A5CE-4494-8E9B-399FCB015DE7}" type="presParOf" srcId="{0CA0E843-BE98-4FF7-868F-2880D2139F1E}" destId="{A3DCD5C7-D0DC-433B-81A4-2AC8118C1A23}" srcOrd="1" destOrd="0" presId="urn:microsoft.com/office/officeart/2005/8/layout/radial2"/>
    <dgm:cxn modelId="{CC1FE0BC-8C6F-4C19-BFC0-8BB57E3A4D5B}" type="presParOf" srcId="{0CA0E843-BE98-4FF7-868F-2880D2139F1E}" destId="{5CE84DA5-C94C-4C42-A460-E1596B81B1CA}" srcOrd="2" destOrd="0" presId="urn:microsoft.com/office/officeart/2005/8/layout/radial2"/>
    <dgm:cxn modelId="{4BCBA1BA-877D-4087-9A41-B5D16327696F}" type="presParOf" srcId="{5CE84DA5-C94C-4C42-A460-E1596B81B1CA}" destId="{E91F5DE5-8128-43A6-8E8C-5D8F5EDBCADC}" srcOrd="0" destOrd="0" presId="urn:microsoft.com/office/officeart/2005/8/layout/radial2"/>
    <dgm:cxn modelId="{13DC0467-0F79-4966-9046-CD9A69AF7BDE}" type="presParOf" srcId="{5CE84DA5-C94C-4C42-A460-E1596B81B1CA}" destId="{45F18252-2018-4227-9224-11078148AD41}" srcOrd="1" destOrd="0" presId="urn:microsoft.com/office/officeart/2005/8/layout/radial2"/>
    <dgm:cxn modelId="{F0653095-0FB1-4BD5-9AAA-897C64347332}" type="presParOf" srcId="{0CA0E843-BE98-4FF7-868F-2880D2139F1E}" destId="{11322FDA-E8C5-44D5-8A37-27A80C9610E4}" srcOrd="3" destOrd="0" presId="urn:microsoft.com/office/officeart/2005/8/layout/radial2"/>
    <dgm:cxn modelId="{C722A0C9-7538-480A-BF62-2D532C564BC7}" type="presParOf" srcId="{0CA0E843-BE98-4FF7-868F-2880D2139F1E}" destId="{2451DE29-ACED-4557-B9F7-2276D91E26AC}" srcOrd="4" destOrd="0" presId="urn:microsoft.com/office/officeart/2005/8/layout/radial2"/>
    <dgm:cxn modelId="{7BB45325-0DD3-45AF-8727-F15A1CADF138}" type="presParOf" srcId="{2451DE29-ACED-4557-B9F7-2276D91E26AC}" destId="{F44E5E35-1478-4694-A80E-B005717703E1}" srcOrd="0" destOrd="0" presId="urn:microsoft.com/office/officeart/2005/8/layout/radial2"/>
    <dgm:cxn modelId="{2C373685-899F-45A3-BD13-0D368F4C23F4}" type="presParOf" srcId="{2451DE29-ACED-4557-B9F7-2276D91E26AC}" destId="{BEBF97B8-F15B-4074-B89C-02F1EFAA065D}" srcOrd="1" destOrd="0" presId="urn:microsoft.com/office/officeart/2005/8/layout/radial2"/>
    <dgm:cxn modelId="{78925BA8-9754-44C1-850D-BBBA25475AEB}" type="presParOf" srcId="{0CA0E843-BE98-4FF7-868F-2880D2139F1E}" destId="{17DF0C36-1F57-4C61-9738-A92622C3F3E3}" srcOrd="5" destOrd="0" presId="urn:microsoft.com/office/officeart/2005/8/layout/radial2"/>
    <dgm:cxn modelId="{57C36E78-02BE-4CC5-B791-E2B48716B6BE}" type="presParOf" srcId="{0CA0E843-BE98-4FF7-868F-2880D2139F1E}" destId="{FD1073BB-7816-4DBB-BEF0-69C21147FC3E}" srcOrd="6" destOrd="0" presId="urn:microsoft.com/office/officeart/2005/8/layout/radial2"/>
    <dgm:cxn modelId="{731E3F74-1B01-4845-96EB-1B443A532C11}" type="presParOf" srcId="{FD1073BB-7816-4DBB-BEF0-69C21147FC3E}" destId="{DB4A1FB0-FC58-4F8A-8CAE-133246C7B54F}" srcOrd="0" destOrd="0" presId="urn:microsoft.com/office/officeart/2005/8/layout/radial2"/>
    <dgm:cxn modelId="{55A7ED1A-1004-4CD6-A841-21B837C60202}" type="presParOf" srcId="{FD1073BB-7816-4DBB-BEF0-69C21147FC3E}" destId="{3C8ADE86-C0E2-4C2B-ACC9-2C346D172C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03085D-10B6-4EE3-AD04-26B69B94BFB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6D294E74-A044-465B-BB66-FFEAAE38E555}">
      <dgm:prSet/>
      <dgm:spPr/>
      <dgm:t>
        <a:bodyPr/>
        <a:lstStyle/>
        <a:p>
          <a:pPr rtl="0"/>
          <a:r>
            <a:rPr lang="es-EC" dirty="0" smtClean="0"/>
            <a:t>El uniforme debe estar en correctas condiciones de uso y limpio. </a:t>
          </a:r>
          <a:endParaRPr lang="es-EC" dirty="0"/>
        </a:p>
      </dgm:t>
    </dgm:pt>
    <dgm:pt modelId="{402293C8-68F5-47F5-B68B-011DE8FBB98B}" type="parTrans" cxnId="{39C7ECAA-C92B-44E3-B0E8-7B237AF87640}">
      <dgm:prSet/>
      <dgm:spPr/>
      <dgm:t>
        <a:bodyPr/>
        <a:lstStyle/>
        <a:p>
          <a:endParaRPr lang="es-EC"/>
        </a:p>
      </dgm:t>
    </dgm:pt>
    <dgm:pt modelId="{50E8A9E8-B3A6-447A-805B-0708210EC11D}" type="sibTrans" cxnId="{39C7ECAA-C92B-44E3-B0E8-7B237AF87640}">
      <dgm:prSet/>
      <dgm:spPr/>
      <dgm:t>
        <a:bodyPr/>
        <a:lstStyle/>
        <a:p>
          <a:endParaRPr lang="es-EC"/>
        </a:p>
      </dgm:t>
    </dgm:pt>
    <dgm:pt modelId="{6BE9DCED-3B8A-4EFE-A70C-1D172D68DDA0}">
      <dgm:prSet/>
      <dgm:spPr/>
      <dgm:t>
        <a:bodyPr/>
        <a:lstStyle/>
        <a:p>
          <a:pPr rtl="0"/>
          <a:r>
            <a:rPr lang="es-EC" dirty="0" smtClean="0"/>
            <a:t>Usar una camiseta blanca debajo del uniforme cuando sea necesario.</a:t>
          </a:r>
          <a:endParaRPr lang="es-EC" dirty="0"/>
        </a:p>
      </dgm:t>
    </dgm:pt>
    <dgm:pt modelId="{6509F36E-E0A6-4BBC-9B81-B1E20D8F96DB}" type="parTrans" cxnId="{05AD81DC-8149-4E8B-9860-1E91A686D398}">
      <dgm:prSet/>
      <dgm:spPr/>
      <dgm:t>
        <a:bodyPr/>
        <a:lstStyle/>
        <a:p>
          <a:endParaRPr lang="es-EC"/>
        </a:p>
      </dgm:t>
    </dgm:pt>
    <dgm:pt modelId="{2EE06EE9-F05D-4313-969D-35A4D7A5FA40}" type="sibTrans" cxnId="{05AD81DC-8149-4E8B-9860-1E91A686D398}">
      <dgm:prSet/>
      <dgm:spPr/>
      <dgm:t>
        <a:bodyPr/>
        <a:lstStyle/>
        <a:p>
          <a:endParaRPr lang="es-EC"/>
        </a:p>
      </dgm:t>
    </dgm:pt>
    <dgm:pt modelId="{B3028F7F-81FE-4294-92FC-5DC32832EDE7}">
      <dgm:prSet/>
      <dgm:spPr/>
      <dgm:t>
        <a:bodyPr/>
        <a:lstStyle/>
        <a:p>
          <a:pPr rtl="0"/>
          <a:r>
            <a:rPr lang="es-EC" dirty="0" smtClean="0"/>
            <a:t>Usar el delantal de plástico  al realizar lavado de pisos, paredes, ollas, vajilla.</a:t>
          </a:r>
          <a:endParaRPr lang="es-EC" dirty="0"/>
        </a:p>
      </dgm:t>
    </dgm:pt>
    <dgm:pt modelId="{E98086EA-FABC-43F2-ACFF-6CEF5DDCA592}" type="parTrans" cxnId="{B6E638B9-ABF3-45CC-97AE-2788F8264A90}">
      <dgm:prSet/>
      <dgm:spPr/>
      <dgm:t>
        <a:bodyPr/>
        <a:lstStyle/>
        <a:p>
          <a:endParaRPr lang="es-EC"/>
        </a:p>
      </dgm:t>
    </dgm:pt>
    <dgm:pt modelId="{167C10E2-9280-4873-AB27-23301B5BB3F9}" type="sibTrans" cxnId="{B6E638B9-ABF3-45CC-97AE-2788F8264A90}">
      <dgm:prSet/>
      <dgm:spPr/>
      <dgm:t>
        <a:bodyPr/>
        <a:lstStyle/>
        <a:p>
          <a:endParaRPr lang="es-EC"/>
        </a:p>
      </dgm:t>
    </dgm:pt>
    <dgm:pt modelId="{1505B71C-D463-4903-89FE-150A8E34DC2E}">
      <dgm:prSet/>
      <dgm:spPr/>
      <dgm:t>
        <a:bodyPr/>
        <a:lstStyle/>
        <a:p>
          <a:pPr rtl="0"/>
          <a:r>
            <a:rPr lang="es-EC" dirty="0" smtClean="0"/>
            <a:t>Usar gorro para el cabello mientras permanezcan en la cocina. </a:t>
          </a:r>
          <a:endParaRPr lang="es-EC" dirty="0"/>
        </a:p>
      </dgm:t>
    </dgm:pt>
    <dgm:pt modelId="{541F0F54-A3AC-4A84-9084-0A49A8F39953}" type="parTrans" cxnId="{A9722E91-6EC7-4F49-B491-E19E77DD9FA8}">
      <dgm:prSet/>
      <dgm:spPr/>
      <dgm:t>
        <a:bodyPr/>
        <a:lstStyle/>
        <a:p>
          <a:endParaRPr lang="es-EC"/>
        </a:p>
      </dgm:t>
    </dgm:pt>
    <dgm:pt modelId="{70308334-D66F-4F44-B238-D773B2175F60}" type="sibTrans" cxnId="{A9722E91-6EC7-4F49-B491-E19E77DD9FA8}">
      <dgm:prSet/>
      <dgm:spPr/>
      <dgm:t>
        <a:bodyPr/>
        <a:lstStyle/>
        <a:p>
          <a:endParaRPr lang="es-EC"/>
        </a:p>
      </dgm:t>
    </dgm:pt>
    <dgm:pt modelId="{14BBE35D-9DA3-4A1F-9662-AD69AD9F11AE}">
      <dgm:prSet/>
      <dgm:spPr/>
      <dgm:t>
        <a:bodyPr/>
        <a:lstStyle/>
        <a:p>
          <a:pPr rtl="0"/>
          <a:r>
            <a:rPr lang="es-EC" dirty="0" smtClean="0"/>
            <a:t>No emplear uniforme fuera del ambiente de trabajo. </a:t>
          </a:r>
          <a:endParaRPr lang="es-EC" dirty="0"/>
        </a:p>
      </dgm:t>
    </dgm:pt>
    <dgm:pt modelId="{8A709746-9599-4FAD-9863-D4CC76C450D6}" type="parTrans" cxnId="{DDDBBB66-8476-4888-A628-144684DF8D0A}">
      <dgm:prSet/>
      <dgm:spPr/>
      <dgm:t>
        <a:bodyPr/>
        <a:lstStyle/>
        <a:p>
          <a:endParaRPr lang="es-EC"/>
        </a:p>
      </dgm:t>
    </dgm:pt>
    <dgm:pt modelId="{70F3DA03-82E3-4417-A1FC-9611D4898B9C}" type="sibTrans" cxnId="{DDDBBB66-8476-4888-A628-144684DF8D0A}">
      <dgm:prSet/>
      <dgm:spPr/>
      <dgm:t>
        <a:bodyPr/>
        <a:lstStyle/>
        <a:p>
          <a:endParaRPr lang="es-EC"/>
        </a:p>
      </dgm:t>
    </dgm:pt>
    <dgm:pt modelId="{BDD6D03A-5C97-4872-956A-B9B19D3194E3}" type="pres">
      <dgm:prSet presAssocID="{AA03085D-10B6-4EE3-AD04-26B69B94BF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EE94F37-9AF7-42C8-9B2B-BA17124DE1C4}" type="pres">
      <dgm:prSet presAssocID="{6D294E74-A044-465B-BB66-FFEAAE38E55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28BF07-3863-4858-8450-D021AA97050E}" type="pres">
      <dgm:prSet presAssocID="{50E8A9E8-B3A6-447A-805B-0708210EC11D}" presName="spacer" presStyleCnt="0"/>
      <dgm:spPr/>
    </dgm:pt>
    <dgm:pt modelId="{3B738097-CD08-4A66-B064-CB28804091F9}" type="pres">
      <dgm:prSet presAssocID="{6BE9DCED-3B8A-4EFE-A70C-1D172D68DD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A4873D-36F9-481A-9C90-E6976D8F3DC0}" type="pres">
      <dgm:prSet presAssocID="{2EE06EE9-F05D-4313-969D-35A4D7A5FA40}" presName="spacer" presStyleCnt="0"/>
      <dgm:spPr/>
    </dgm:pt>
    <dgm:pt modelId="{7281E651-5DB6-4039-8D48-D2EFB7805076}" type="pres">
      <dgm:prSet presAssocID="{B3028F7F-81FE-4294-92FC-5DC32832EDE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C407F6-598B-42E6-97E6-35F74A70090D}" type="pres">
      <dgm:prSet presAssocID="{167C10E2-9280-4873-AB27-23301B5BB3F9}" presName="spacer" presStyleCnt="0"/>
      <dgm:spPr/>
    </dgm:pt>
    <dgm:pt modelId="{9399B310-6103-494C-810F-98F6DEA3837B}" type="pres">
      <dgm:prSet presAssocID="{1505B71C-D463-4903-89FE-150A8E34DC2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FC9B6D-508E-4E4F-9B3F-8E576CCEF4EA}" type="pres">
      <dgm:prSet presAssocID="{70308334-D66F-4F44-B238-D773B2175F60}" presName="spacer" presStyleCnt="0"/>
      <dgm:spPr/>
    </dgm:pt>
    <dgm:pt modelId="{A12131E3-5192-43CD-8FD7-D58EE1B04230}" type="pres">
      <dgm:prSet presAssocID="{14BBE35D-9DA3-4A1F-9662-AD69AD9F11A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C7ECAA-C92B-44E3-B0E8-7B237AF87640}" srcId="{AA03085D-10B6-4EE3-AD04-26B69B94BFB6}" destId="{6D294E74-A044-465B-BB66-FFEAAE38E555}" srcOrd="0" destOrd="0" parTransId="{402293C8-68F5-47F5-B68B-011DE8FBB98B}" sibTransId="{50E8A9E8-B3A6-447A-805B-0708210EC11D}"/>
    <dgm:cxn modelId="{AA94F1E5-96B2-4D3C-B96E-345B7D3200BC}" type="presOf" srcId="{1505B71C-D463-4903-89FE-150A8E34DC2E}" destId="{9399B310-6103-494C-810F-98F6DEA3837B}" srcOrd="0" destOrd="0" presId="urn:microsoft.com/office/officeart/2005/8/layout/vList2"/>
    <dgm:cxn modelId="{7DE67B38-C0C6-48E8-9DCF-6F8E95E0FF4B}" type="presOf" srcId="{6BE9DCED-3B8A-4EFE-A70C-1D172D68DDA0}" destId="{3B738097-CD08-4A66-B064-CB28804091F9}" srcOrd="0" destOrd="0" presId="urn:microsoft.com/office/officeart/2005/8/layout/vList2"/>
    <dgm:cxn modelId="{7D1CE323-0929-4B64-9656-BA7E0E62E2A6}" type="presOf" srcId="{B3028F7F-81FE-4294-92FC-5DC32832EDE7}" destId="{7281E651-5DB6-4039-8D48-D2EFB7805076}" srcOrd="0" destOrd="0" presId="urn:microsoft.com/office/officeart/2005/8/layout/vList2"/>
    <dgm:cxn modelId="{DDDBBB66-8476-4888-A628-144684DF8D0A}" srcId="{AA03085D-10B6-4EE3-AD04-26B69B94BFB6}" destId="{14BBE35D-9DA3-4A1F-9662-AD69AD9F11AE}" srcOrd="4" destOrd="0" parTransId="{8A709746-9599-4FAD-9863-D4CC76C450D6}" sibTransId="{70F3DA03-82E3-4417-A1FC-9611D4898B9C}"/>
    <dgm:cxn modelId="{B6E638B9-ABF3-45CC-97AE-2788F8264A90}" srcId="{AA03085D-10B6-4EE3-AD04-26B69B94BFB6}" destId="{B3028F7F-81FE-4294-92FC-5DC32832EDE7}" srcOrd="2" destOrd="0" parTransId="{E98086EA-FABC-43F2-ACFF-6CEF5DDCA592}" sibTransId="{167C10E2-9280-4873-AB27-23301B5BB3F9}"/>
    <dgm:cxn modelId="{37D94CDF-AEAE-4F06-B490-7365B1416905}" type="presOf" srcId="{AA03085D-10B6-4EE3-AD04-26B69B94BFB6}" destId="{BDD6D03A-5C97-4872-956A-B9B19D3194E3}" srcOrd="0" destOrd="0" presId="urn:microsoft.com/office/officeart/2005/8/layout/vList2"/>
    <dgm:cxn modelId="{74D9FF6A-20FE-4A97-AB73-F9D49E90325D}" type="presOf" srcId="{14BBE35D-9DA3-4A1F-9662-AD69AD9F11AE}" destId="{A12131E3-5192-43CD-8FD7-D58EE1B04230}" srcOrd="0" destOrd="0" presId="urn:microsoft.com/office/officeart/2005/8/layout/vList2"/>
    <dgm:cxn modelId="{7015CF3F-BF12-491A-9072-77F53F5F19C1}" type="presOf" srcId="{6D294E74-A044-465B-BB66-FFEAAE38E555}" destId="{3EE94F37-9AF7-42C8-9B2B-BA17124DE1C4}" srcOrd="0" destOrd="0" presId="urn:microsoft.com/office/officeart/2005/8/layout/vList2"/>
    <dgm:cxn modelId="{A9722E91-6EC7-4F49-B491-E19E77DD9FA8}" srcId="{AA03085D-10B6-4EE3-AD04-26B69B94BFB6}" destId="{1505B71C-D463-4903-89FE-150A8E34DC2E}" srcOrd="3" destOrd="0" parTransId="{541F0F54-A3AC-4A84-9084-0A49A8F39953}" sibTransId="{70308334-D66F-4F44-B238-D773B2175F60}"/>
    <dgm:cxn modelId="{05AD81DC-8149-4E8B-9860-1E91A686D398}" srcId="{AA03085D-10B6-4EE3-AD04-26B69B94BFB6}" destId="{6BE9DCED-3B8A-4EFE-A70C-1D172D68DDA0}" srcOrd="1" destOrd="0" parTransId="{6509F36E-E0A6-4BBC-9B81-B1E20D8F96DB}" sibTransId="{2EE06EE9-F05D-4313-969D-35A4D7A5FA40}"/>
    <dgm:cxn modelId="{106ECA87-4119-4265-BEC2-1D8A566AC736}" type="presParOf" srcId="{BDD6D03A-5C97-4872-956A-B9B19D3194E3}" destId="{3EE94F37-9AF7-42C8-9B2B-BA17124DE1C4}" srcOrd="0" destOrd="0" presId="urn:microsoft.com/office/officeart/2005/8/layout/vList2"/>
    <dgm:cxn modelId="{8FC1D4D1-ADC9-4FE7-B43E-27E6AD0338F5}" type="presParOf" srcId="{BDD6D03A-5C97-4872-956A-B9B19D3194E3}" destId="{4628BF07-3863-4858-8450-D021AA97050E}" srcOrd="1" destOrd="0" presId="urn:microsoft.com/office/officeart/2005/8/layout/vList2"/>
    <dgm:cxn modelId="{43BB8E40-A954-4246-9DEA-8CA05C2699E2}" type="presParOf" srcId="{BDD6D03A-5C97-4872-956A-B9B19D3194E3}" destId="{3B738097-CD08-4A66-B064-CB28804091F9}" srcOrd="2" destOrd="0" presId="urn:microsoft.com/office/officeart/2005/8/layout/vList2"/>
    <dgm:cxn modelId="{260D88CD-D3A8-4F3A-87B2-DC789F21FCF2}" type="presParOf" srcId="{BDD6D03A-5C97-4872-956A-B9B19D3194E3}" destId="{95A4873D-36F9-481A-9C90-E6976D8F3DC0}" srcOrd="3" destOrd="0" presId="urn:microsoft.com/office/officeart/2005/8/layout/vList2"/>
    <dgm:cxn modelId="{26B872FF-F793-4050-9618-375DF149D183}" type="presParOf" srcId="{BDD6D03A-5C97-4872-956A-B9B19D3194E3}" destId="{7281E651-5DB6-4039-8D48-D2EFB7805076}" srcOrd="4" destOrd="0" presId="urn:microsoft.com/office/officeart/2005/8/layout/vList2"/>
    <dgm:cxn modelId="{D7D87F10-AEF2-4F00-AD33-49E046136299}" type="presParOf" srcId="{BDD6D03A-5C97-4872-956A-B9B19D3194E3}" destId="{17C407F6-598B-42E6-97E6-35F74A70090D}" srcOrd="5" destOrd="0" presId="urn:microsoft.com/office/officeart/2005/8/layout/vList2"/>
    <dgm:cxn modelId="{5F74250E-573E-4C04-AF91-C761FC6A732B}" type="presParOf" srcId="{BDD6D03A-5C97-4872-956A-B9B19D3194E3}" destId="{9399B310-6103-494C-810F-98F6DEA3837B}" srcOrd="6" destOrd="0" presId="urn:microsoft.com/office/officeart/2005/8/layout/vList2"/>
    <dgm:cxn modelId="{7A5346EE-8F4B-4E3F-8ED5-E66CE69F1150}" type="presParOf" srcId="{BDD6D03A-5C97-4872-956A-B9B19D3194E3}" destId="{B1FC9B6D-508E-4E4F-9B3F-8E576CCEF4EA}" srcOrd="7" destOrd="0" presId="urn:microsoft.com/office/officeart/2005/8/layout/vList2"/>
    <dgm:cxn modelId="{E7891937-059D-429D-AC46-FDF9FD862D61}" type="presParOf" srcId="{BDD6D03A-5C97-4872-956A-B9B19D3194E3}" destId="{A12131E3-5192-43CD-8FD7-D58EE1B042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704FAF-6589-49BA-A652-C86A03C1A8D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30CF51D6-ADFC-4171-AF26-853DB690A66E}">
      <dgm:prSet/>
      <dgm:spPr/>
      <dgm:t>
        <a:bodyPr/>
        <a:lstStyle/>
        <a:p>
          <a:pPr rtl="0"/>
          <a:r>
            <a:rPr lang="es-EC" dirty="0" smtClean="0"/>
            <a:t>Baño diario antes de las actividades. </a:t>
          </a:r>
          <a:endParaRPr lang="es-EC" dirty="0"/>
        </a:p>
      </dgm:t>
    </dgm:pt>
    <dgm:pt modelId="{0632E29F-C95B-4919-B865-A3868F40AA50}" type="parTrans" cxnId="{1B3DAE1C-E68D-4FA8-B34E-015C58AB51A3}">
      <dgm:prSet/>
      <dgm:spPr/>
      <dgm:t>
        <a:bodyPr/>
        <a:lstStyle/>
        <a:p>
          <a:endParaRPr lang="es-EC"/>
        </a:p>
      </dgm:t>
    </dgm:pt>
    <dgm:pt modelId="{82812C94-75CF-4954-A4CE-AB13B5B7951C}" type="sibTrans" cxnId="{1B3DAE1C-E68D-4FA8-B34E-015C58AB51A3}">
      <dgm:prSet/>
      <dgm:spPr/>
      <dgm:t>
        <a:bodyPr/>
        <a:lstStyle/>
        <a:p>
          <a:endParaRPr lang="es-EC"/>
        </a:p>
      </dgm:t>
    </dgm:pt>
    <dgm:pt modelId="{D2F0D714-4C97-46B0-B3AF-8A1F0A585A2C}">
      <dgm:prSet/>
      <dgm:spPr/>
      <dgm:t>
        <a:bodyPr/>
        <a:lstStyle/>
        <a:p>
          <a:pPr rtl="0"/>
          <a:r>
            <a:rPr lang="es-EC" dirty="0" smtClean="0"/>
            <a:t>Usar desodorantes personales suaves. </a:t>
          </a:r>
          <a:endParaRPr lang="es-EC" dirty="0"/>
        </a:p>
      </dgm:t>
    </dgm:pt>
    <dgm:pt modelId="{DE7D56F6-E2D9-46A8-8CD0-BA5A6D47D47D}" type="parTrans" cxnId="{E8C793F6-0B7D-42F9-B17E-50E51B931366}">
      <dgm:prSet/>
      <dgm:spPr/>
      <dgm:t>
        <a:bodyPr/>
        <a:lstStyle/>
        <a:p>
          <a:endParaRPr lang="es-EC"/>
        </a:p>
      </dgm:t>
    </dgm:pt>
    <dgm:pt modelId="{34E91839-F85C-429D-958A-B74DA6B3DB93}" type="sibTrans" cxnId="{E8C793F6-0B7D-42F9-B17E-50E51B931366}">
      <dgm:prSet/>
      <dgm:spPr/>
      <dgm:t>
        <a:bodyPr/>
        <a:lstStyle/>
        <a:p>
          <a:endParaRPr lang="es-EC"/>
        </a:p>
      </dgm:t>
    </dgm:pt>
    <dgm:pt modelId="{6EF0DA72-E755-4BC2-AC3A-9380252D2883}">
      <dgm:prSet/>
      <dgm:spPr/>
      <dgm:t>
        <a:bodyPr/>
        <a:lstStyle/>
        <a:p>
          <a:pPr rtl="0"/>
          <a:r>
            <a:rPr lang="es-EC" dirty="0" smtClean="0"/>
            <a:t>Trabajadores masculinos con  cabello corto y diariamente rasurarse la barba.  </a:t>
          </a:r>
          <a:endParaRPr lang="es-EC" dirty="0"/>
        </a:p>
      </dgm:t>
    </dgm:pt>
    <dgm:pt modelId="{0779B341-72E6-49DF-BE33-83EEF01AA872}" type="parTrans" cxnId="{69E1BD4D-AB8D-4D24-B07B-10CA1C30DFE2}">
      <dgm:prSet/>
      <dgm:spPr/>
      <dgm:t>
        <a:bodyPr/>
        <a:lstStyle/>
        <a:p>
          <a:endParaRPr lang="es-EC"/>
        </a:p>
      </dgm:t>
    </dgm:pt>
    <dgm:pt modelId="{3962849D-51DB-4FD4-8B85-377F72EC4140}" type="sibTrans" cxnId="{69E1BD4D-AB8D-4D24-B07B-10CA1C30DFE2}">
      <dgm:prSet/>
      <dgm:spPr/>
      <dgm:t>
        <a:bodyPr/>
        <a:lstStyle/>
        <a:p>
          <a:endParaRPr lang="es-EC"/>
        </a:p>
      </dgm:t>
    </dgm:pt>
    <dgm:pt modelId="{5F539E36-3B51-48F0-A1F4-4D5EC995E2D2}">
      <dgm:prSet/>
      <dgm:spPr/>
      <dgm:t>
        <a:bodyPr/>
        <a:lstStyle/>
        <a:p>
          <a:pPr rtl="0"/>
          <a:r>
            <a:rPr lang="es-EC" dirty="0" smtClean="0"/>
            <a:t>El personal femenino debe recoger su cabello con una  redecilla o gorro. </a:t>
          </a:r>
          <a:endParaRPr lang="es-EC" dirty="0"/>
        </a:p>
      </dgm:t>
    </dgm:pt>
    <dgm:pt modelId="{ED01B7B1-CB0E-432E-BEF2-90FDED46DA12}" type="parTrans" cxnId="{FC5B075B-98DE-4327-9F40-E6A9DC385A58}">
      <dgm:prSet/>
      <dgm:spPr/>
      <dgm:t>
        <a:bodyPr/>
        <a:lstStyle/>
        <a:p>
          <a:endParaRPr lang="es-EC"/>
        </a:p>
      </dgm:t>
    </dgm:pt>
    <dgm:pt modelId="{705873A6-A591-4D38-9916-2353BBF13B78}" type="sibTrans" cxnId="{FC5B075B-98DE-4327-9F40-E6A9DC385A58}">
      <dgm:prSet/>
      <dgm:spPr/>
      <dgm:t>
        <a:bodyPr/>
        <a:lstStyle/>
        <a:p>
          <a:endParaRPr lang="es-EC"/>
        </a:p>
      </dgm:t>
    </dgm:pt>
    <dgm:pt modelId="{E26E4971-10FD-4002-815B-066B796C69E7}">
      <dgm:prSet/>
      <dgm:spPr/>
      <dgm:t>
        <a:bodyPr/>
        <a:lstStyle/>
        <a:p>
          <a:pPr rtl="0"/>
          <a:r>
            <a:rPr lang="es-EC" dirty="0" smtClean="0"/>
            <a:t>Es prohibido peinar los cabellos en el ambiente de trabajo.</a:t>
          </a:r>
          <a:endParaRPr lang="es-EC" dirty="0"/>
        </a:p>
      </dgm:t>
    </dgm:pt>
    <dgm:pt modelId="{D89D7DDF-8603-4F9E-B339-7C32AE76699D}" type="parTrans" cxnId="{EFE69405-B7C7-4CB8-8AC8-A570255359FA}">
      <dgm:prSet/>
      <dgm:spPr/>
      <dgm:t>
        <a:bodyPr/>
        <a:lstStyle/>
        <a:p>
          <a:endParaRPr lang="es-EC"/>
        </a:p>
      </dgm:t>
    </dgm:pt>
    <dgm:pt modelId="{515D0053-FC1A-491B-997D-360FF39BF8AB}" type="sibTrans" cxnId="{EFE69405-B7C7-4CB8-8AC8-A570255359FA}">
      <dgm:prSet/>
      <dgm:spPr/>
      <dgm:t>
        <a:bodyPr/>
        <a:lstStyle/>
        <a:p>
          <a:endParaRPr lang="es-EC"/>
        </a:p>
      </dgm:t>
    </dgm:pt>
    <dgm:pt modelId="{9B296FE0-DE5C-4D03-89B9-57354E32E3EB}" type="pres">
      <dgm:prSet presAssocID="{B7704FAF-6589-49BA-A652-C86A03C1A8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2A368C-35F3-47BA-B548-926ACAB1A310}" type="pres">
      <dgm:prSet presAssocID="{30CF51D6-ADFC-4171-AF26-853DB690A6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074AF-59B8-4219-8062-4394F086A29E}" type="pres">
      <dgm:prSet presAssocID="{82812C94-75CF-4954-A4CE-AB13B5B7951C}" presName="sibTrans" presStyleCnt="0"/>
      <dgm:spPr/>
    </dgm:pt>
    <dgm:pt modelId="{6863BBD9-040A-495E-B529-5A6A1B758532}" type="pres">
      <dgm:prSet presAssocID="{D2F0D714-4C97-46B0-B3AF-8A1F0A585A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A0680B-121F-446E-8120-7C8AAA584182}" type="pres">
      <dgm:prSet presAssocID="{34E91839-F85C-429D-958A-B74DA6B3DB93}" presName="sibTrans" presStyleCnt="0"/>
      <dgm:spPr/>
    </dgm:pt>
    <dgm:pt modelId="{5F81CF66-2798-476D-8911-115B92CDC46B}" type="pres">
      <dgm:prSet presAssocID="{6EF0DA72-E755-4BC2-AC3A-9380252D28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9859B5-4EE3-4FB7-840C-AC05E8CC7619}" type="pres">
      <dgm:prSet presAssocID="{3962849D-51DB-4FD4-8B85-377F72EC4140}" presName="sibTrans" presStyleCnt="0"/>
      <dgm:spPr/>
    </dgm:pt>
    <dgm:pt modelId="{0EB68EEE-D67E-45A0-A0F0-46268FDEA046}" type="pres">
      <dgm:prSet presAssocID="{5F539E36-3B51-48F0-A1F4-4D5EC995E2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E2E021-54D6-4E63-B51E-83BA98762996}" type="pres">
      <dgm:prSet presAssocID="{705873A6-A591-4D38-9916-2353BBF13B78}" presName="sibTrans" presStyleCnt="0"/>
      <dgm:spPr/>
    </dgm:pt>
    <dgm:pt modelId="{12E32F5C-2673-4972-BA9A-595F4504B0E3}" type="pres">
      <dgm:prSet presAssocID="{E26E4971-10FD-4002-815B-066B796C69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5B075B-98DE-4327-9F40-E6A9DC385A58}" srcId="{B7704FAF-6589-49BA-A652-C86A03C1A8DC}" destId="{5F539E36-3B51-48F0-A1F4-4D5EC995E2D2}" srcOrd="3" destOrd="0" parTransId="{ED01B7B1-CB0E-432E-BEF2-90FDED46DA12}" sibTransId="{705873A6-A591-4D38-9916-2353BBF13B78}"/>
    <dgm:cxn modelId="{1B3DAE1C-E68D-4FA8-B34E-015C58AB51A3}" srcId="{B7704FAF-6589-49BA-A652-C86A03C1A8DC}" destId="{30CF51D6-ADFC-4171-AF26-853DB690A66E}" srcOrd="0" destOrd="0" parTransId="{0632E29F-C95B-4919-B865-A3868F40AA50}" sibTransId="{82812C94-75CF-4954-A4CE-AB13B5B7951C}"/>
    <dgm:cxn modelId="{DB4255CA-D505-4521-AC16-EEB1FD886934}" type="presOf" srcId="{D2F0D714-4C97-46B0-B3AF-8A1F0A585A2C}" destId="{6863BBD9-040A-495E-B529-5A6A1B758532}" srcOrd="0" destOrd="0" presId="urn:microsoft.com/office/officeart/2005/8/layout/default#1"/>
    <dgm:cxn modelId="{69E1BD4D-AB8D-4D24-B07B-10CA1C30DFE2}" srcId="{B7704FAF-6589-49BA-A652-C86A03C1A8DC}" destId="{6EF0DA72-E755-4BC2-AC3A-9380252D2883}" srcOrd="2" destOrd="0" parTransId="{0779B341-72E6-49DF-BE33-83EEF01AA872}" sibTransId="{3962849D-51DB-4FD4-8B85-377F72EC4140}"/>
    <dgm:cxn modelId="{583D4BB3-7B53-44C2-9449-6BE31C435F9C}" type="presOf" srcId="{30CF51D6-ADFC-4171-AF26-853DB690A66E}" destId="{622A368C-35F3-47BA-B548-926ACAB1A310}" srcOrd="0" destOrd="0" presId="urn:microsoft.com/office/officeart/2005/8/layout/default#1"/>
    <dgm:cxn modelId="{CA7156DF-1D7A-47CD-B90A-AEF3EB55B00F}" type="presOf" srcId="{E26E4971-10FD-4002-815B-066B796C69E7}" destId="{12E32F5C-2673-4972-BA9A-595F4504B0E3}" srcOrd="0" destOrd="0" presId="urn:microsoft.com/office/officeart/2005/8/layout/default#1"/>
    <dgm:cxn modelId="{E3FA4921-2799-49AD-B753-7C3726DEF26F}" type="presOf" srcId="{B7704FAF-6589-49BA-A652-C86A03C1A8DC}" destId="{9B296FE0-DE5C-4D03-89B9-57354E32E3EB}" srcOrd="0" destOrd="0" presId="urn:microsoft.com/office/officeart/2005/8/layout/default#1"/>
    <dgm:cxn modelId="{A5821E3A-9D75-4B34-B2EB-5994C0497B2A}" type="presOf" srcId="{6EF0DA72-E755-4BC2-AC3A-9380252D2883}" destId="{5F81CF66-2798-476D-8911-115B92CDC46B}" srcOrd="0" destOrd="0" presId="urn:microsoft.com/office/officeart/2005/8/layout/default#1"/>
    <dgm:cxn modelId="{E8C793F6-0B7D-42F9-B17E-50E51B931366}" srcId="{B7704FAF-6589-49BA-A652-C86A03C1A8DC}" destId="{D2F0D714-4C97-46B0-B3AF-8A1F0A585A2C}" srcOrd="1" destOrd="0" parTransId="{DE7D56F6-E2D9-46A8-8CD0-BA5A6D47D47D}" sibTransId="{34E91839-F85C-429D-958A-B74DA6B3DB93}"/>
    <dgm:cxn modelId="{EFE69405-B7C7-4CB8-8AC8-A570255359FA}" srcId="{B7704FAF-6589-49BA-A652-C86A03C1A8DC}" destId="{E26E4971-10FD-4002-815B-066B796C69E7}" srcOrd="4" destOrd="0" parTransId="{D89D7DDF-8603-4F9E-B339-7C32AE76699D}" sibTransId="{515D0053-FC1A-491B-997D-360FF39BF8AB}"/>
    <dgm:cxn modelId="{CD667155-9A37-4D0D-AC8A-7BAFE9539949}" type="presOf" srcId="{5F539E36-3B51-48F0-A1F4-4D5EC995E2D2}" destId="{0EB68EEE-D67E-45A0-A0F0-46268FDEA046}" srcOrd="0" destOrd="0" presId="urn:microsoft.com/office/officeart/2005/8/layout/default#1"/>
    <dgm:cxn modelId="{88C5B307-DE2B-4465-9545-239235AE1A8D}" type="presParOf" srcId="{9B296FE0-DE5C-4D03-89B9-57354E32E3EB}" destId="{622A368C-35F3-47BA-B548-926ACAB1A310}" srcOrd="0" destOrd="0" presId="urn:microsoft.com/office/officeart/2005/8/layout/default#1"/>
    <dgm:cxn modelId="{4D375168-4AF1-409D-8457-392CAD06993C}" type="presParOf" srcId="{9B296FE0-DE5C-4D03-89B9-57354E32E3EB}" destId="{BAE074AF-59B8-4219-8062-4394F086A29E}" srcOrd="1" destOrd="0" presId="urn:microsoft.com/office/officeart/2005/8/layout/default#1"/>
    <dgm:cxn modelId="{8F239E38-A3DC-449C-BF6C-0BA27D9E610D}" type="presParOf" srcId="{9B296FE0-DE5C-4D03-89B9-57354E32E3EB}" destId="{6863BBD9-040A-495E-B529-5A6A1B758532}" srcOrd="2" destOrd="0" presId="urn:microsoft.com/office/officeart/2005/8/layout/default#1"/>
    <dgm:cxn modelId="{A9C10899-CDA3-461E-A19F-B041170096D5}" type="presParOf" srcId="{9B296FE0-DE5C-4D03-89B9-57354E32E3EB}" destId="{0CA0680B-121F-446E-8120-7C8AAA584182}" srcOrd="3" destOrd="0" presId="urn:microsoft.com/office/officeart/2005/8/layout/default#1"/>
    <dgm:cxn modelId="{739F8E98-9C58-498F-9175-D23AEABA9BB3}" type="presParOf" srcId="{9B296FE0-DE5C-4D03-89B9-57354E32E3EB}" destId="{5F81CF66-2798-476D-8911-115B92CDC46B}" srcOrd="4" destOrd="0" presId="urn:microsoft.com/office/officeart/2005/8/layout/default#1"/>
    <dgm:cxn modelId="{C3BBB141-1CE8-4102-897C-BC7B0204A3F7}" type="presParOf" srcId="{9B296FE0-DE5C-4D03-89B9-57354E32E3EB}" destId="{3F9859B5-4EE3-4FB7-840C-AC05E8CC7619}" srcOrd="5" destOrd="0" presId="urn:microsoft.com/office/officeart/2005/8/layout/default#1"/>
    <dgm:cxn modelId="{3F5A2013-E033-477D-8775-852D1F7CBE20}" type="presParOf" srcId="{9B296FE0-DE5C-4D03-89B9-57354E32E3EB}" destId="{0EB68EEE-D67E-45A0-A0F0-46268FDEA046}" srcOrd="6" destOrd="0" presId="urn:microsoft.com/office/officeart/2005/8/layout/default#1"/>
    <dgm:cxn modelId="{BB47DF93-2A0C-4D7B-AD37-D795BD865A9F}" type="presParOf" srcId="{9B296FE0-DE5C-4D03-89B9-57354E32E3EB}" destId="{61E2E021-54D6-4E63-B51E-83BA98762996}" srcOrd="7" destOrd="0" presId="urn:microsoft.com/office/officeart/2005/8/layout/default#1"/>
    <dgm:cxn modelId="{F5958CCD-9C59-466C-B3BF-07BD20C6767A}" type="presParOf" srcId="{9B296FE0-DE5C-4D03-89B9-57354E32E3EB}" destId="{12E32F5C-2673-4972-BA9A-595F4504B0E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06454B-F1D1-4DF4-BE24-2119F7976FBC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439D301B-CF92-4FF4-90B5-B37F7D730402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Antes y después de usar las instalaciones sanitarias </a:t>
          </a:r>
          <a:endParaRPr lang="es-EC" dirty="0">
            <a:solidFill>
              <a:schemeClr val="tx1"/>
            </a:solidFill>
          </a:endParaRPr>
        </a:p>
      </dgm:t>
    </dgm:pt>
    <dgm:pt modelId="{CBA59CEA-3EEA-4CE3-9C41-0C10EBDB4FFE}" type="parTrans" cxnId="{1A3B1B13-C705-4E32-B75C-B1A68509B66E}">
      <dgm:prSet/>
      <dgm:spPr/>
      <dgm:t>
        <a:bodyPr/>
        <a:lstStyle/>
        <a:p>
          <a:endParaRPr lang="es-EC"/>
        </a:p>
      </dgm:t>
    </dgm:pt>
    <dgm:pt modelId="{C5384D8B-6677-4DB3-ADBE-83305E90D239}" type="sibTrans" cxnId="{1A3B1B13-C705-4E32-B75C-B1A68509B66E}">
      <dgm:prSet/>
      <dgm:spPr/>
      <dgm:t>
        <a:bodyPr/>
        <a:lstStyle/>
        <a:p>
          <a:endParaRPr lang="es-EC"/>
        </a:p>
      </dgm:t>
    </dgm:pt>
    <dgm:pt modelId="{C6A57E48-6A6B-43A4-9104-C087C8A1D9EB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Después de sonar la nariz </a:t>
          </a:r>
          <a:endParaRPr lang="es-EC" dirty="0">
            <a:solidFill>
              <a:schemeClr val="tx1"/>
            </a:solidFill>
          </a:endParaRPr>
        </a:p>
      </dgm:t>
    </dgm:pt>
    <dgm:pt modelId="{8E68F303-19AD-419F-99D4-EF1A39BD8A57}" type="parTrans" cxnId="{796DCA76-4F61-4289-A879-38EAD95344F2}">
      <dgm:prSet/>
      <dgm:spPr/>
      <dgm:t>
        <a:bodyPr/>
        <a:lstStyle/>
        <a:p>
          <a:endParaRPr lang="es-EC"/>
        </a:p>
      </dgm:t>
    </dgm:pt>
    <dgm:pt modelId="{FFE4334F-176B-4E09-8BE9-64EBCAF40570}" type="sibTrans" cxnId="{796DCA76-4F61-4289-A879-38EAD95344F2}">
      <dgm:prSet/>
      <dgm:spPr/>
      <dgm:t>
        <a:bodyPr/>
        <a:lstStyle/>
        <a:p>
          <a:endParaRPr lang="es-EC"/>
        </a:p>
      </dgm:t>
    </dgm:pt>
    <dgm:pt modelId="{C3B402C8-01D1-4AD6-AB00-1591A5E2D4CC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Después de fumar </a:t>
          </a:r>
          <a:endParaRPr lang="es-EC" dirty="0">
            <a:solidFill>
              <a:schemeClr val="tx1"/>
            </a:solidFill>
          </a:endParaRPr>
        </a:p>
      </dgm:t>
    </dgm:pt>
    <dgm:pt modelId="{26AEED94-C756-42A0-86C9-3FB572716C8B}" type="parTrans" cxnId="{CDD516B9-67E3-461E-8727-818D4B7ECAD1}">
      <dgm:prSet/>
      <dgm:spPr/>
      <dgm:t>
        <a:bodyPr/>
        <a:lstStyle/>
        <a:p>
          <a:endParaRPr lang="es-EC"/>
        </a:p>
      </dgm:t>
    </dgm:pt>
    <dgm:pt modelId="{20C0F607-5E0D-4DB0-B917-75316BAAFAAA}" type="sibTrans" cxnId="{CDD516B9-67E3-461E-8727-818D4B7ECAD1}">
      <dgm:prSet/>
      <dgm:spPr/>
      <dgm:t>
        <a:bodyPr/>
        <a:lstStyle/>
        <a:p>
          <a:endParaRPr lang="es-EC"/>
        </a:p>
      </dgm:t>
    </dgm:pt>
    <dgm:pt modelId="{DDC3962C-CABC-4D60-9AD4-325AE12C4285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Luego de sacar los residuos </a:t>
          </a:r>
          <a:endParaRPr lang="es-EC" dirty="0">
            <a:solidFill>
              <a:schemeClr val="tx1"/>
            </a:solidFill>
          </a:endParaRPr>
        </a:p>
      </dgm:t>
    </dgm:pt>
    <dgm:pt modelId="{0D72DFCA-903A-4F3D-91EF-B2ADE83FA481}" type="parTrans" cxnId="{2EF05D12-B113-4532-8FC2-B46A826BC493}">
      <dgm:prSet/>
      <dgm:spPr/>
      <dgm:t>
        <a:bodyPr/>
        <a:lstStyle/>
        <a:p>
          <a:endParaRPr lang="es-EC"/>
        </a:p>
      </dgm:t>
    </dgm:pt>
    <dgm:pt modelId="{1AB5BAE1-4286-48F2-9034-3E5526188F03}" type="sibTrans" cxnId="{2EF05D12-B113-4532-8FC2-B46A826BC493}">
      <dgm:prSet/>
      <dgm:spPr/>
      <dgm:t>
        <a:bodyPr/>
        <a:lstStyle/>
        <a:p>
          <a:endParaRPr lang="es-EC"/>
        </a:p>
      </dgm:t>
    </dgm:pt>
    <dgm:pt modelId="{4D4F9C59-5157-431D-8CA1-23A17AD78FCA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Al entrar al lugar de trabajo </a:t>
          </a:r>
          <a:endParaRPr lang="es-EC" dirty="0">
            <a:solidFill>
              <a:schemeClr val="tx1"/>
            </a:solidFill>
          </a:endParaRPr>
        </a:p>
      </dgm:t>
    </dgm:pt>
    <dgm:pt modelId="{C9F875D6-F828-4228-A079-CCCBB8EF3C33}" type="parTrans" cxnId="{ADA95BF1-B21D-4CBE-A5A7-6DA7D3F27778}">
      <dgm:prSet/>
      <dgm:spPr/>
      <dgm:t>
        <a:bodyPr/>
        <a:lstStyle/>
        <a:p>
          <a:endParaRPr lang="es-EC"/>
        </a:p>
      </dgm:t>
    </dgm:pt>
    <dgm:pt modelId="{9F5DF610-7655-445B-A07F-6432E5E66A05}" type="sibTrans" cxnId="{ADA95BF1-B21D-4CBE-A5A7-6DA7D3F27778}">
      <dgm:prSet/>
      <dgm:spPr/>
      <dgm:t>
        <a:bodyPr/>
        <a:lstStyle/>
        <a:p>
          <a:endParaRPr lang="es-EC"/>
        </a:p>
      </dgm:t>
    </dgm:pt>
    <dgm:pt modelId="{176258BA-C956-49F1-84B3-9859A03B62CE}">
      <dgm:prSet/>
      <dgm:spPr/>
      <dgm:t>
        <a:bodyPr/>
        <a:lstStyle/>
        <a:p>
          <a:pPr rtl="0"/>
          <a:r>
            <a:rPr lang="es-EC" dirty="0" smtClean="0">
              <a:solidFill>
                <a:schemeClr val="tx1"/>
              </a:solidFill>
            </a:rPr>
            <a:t>Después de contar dinero </a:t>
          </a:r>
          <a:endParaRPr lang="es-EC" dirty="0">
            <a:solidFill>
              <a:schemeClr val="tx1"/>
            </a:solidFill>
          </a:endParaRPr>
        </a:p>
      </dgm:t>
    </dgm:pt>
    <dgm:pt modelId="{432DBB0E-0358-47FB-93C6-1623D14A2595}" type="parTrans" cxnId="{591EB44C-6036-4C4E-95B3-962BC52ECB3C}">
      <dgm:prSet/>
      <dgm:spPr/>
      <dgm:t>
        <a:bodyPr/>
        <a:lstStyle/>
        <a:p>
          <a:endParaRPr lang="es-EC"/>
        </a:p>
      </dgm:t>
    </dgm:pt>
    <dgm:pt modelId="{CD0C0280-BE48-46FF-820B-5EB9C00EF889}" type="sibTrans" cxnId="{591EB44C-6036-4C4E-95B3-962BC52ECB3C}">
      <dgm:prSet/>
      <dgm:spPr/>
      <dgm:t>
        <a:bodyPr/>
        <a:lstStyle/>
        <a:p>
          <a:endParaRPr lang="es-EC"/>
        </a:p>
      </dgm:t>
    </dgm:pt>
    <dgm:pt modelId="{1D8ECAA6-3577-4D65-9ED2-CC6AC8C98D84}" type="pres">
      <dgm:prSet presAssocID="{CE06454B-F1D1-4DF4-BE24-2119F7976F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89F5F7-4FD3-4F4F-A337-7330431D41B3}" type="pres">
      <dgm:prSet presAssocID="{439D301B-CF92-4FF4-90B5-B37F7D730402}" presName="linNode" presStyleCnt="0"/>
      <dgm:spPr/>
      <dgm:t>
        <a:bodyPr/>
        <a:lstStyle/>
        <a:p>
          <a:endParaRPr lang="es-EC"/>
        </a:p>
      </dgm:t>
    </dgm:pt>
    <dgm:pt modelId="{CF487FAF-8366-41F7-831C-B0860711A50E}" type="pres">
      <dgm:prSet presAssocID="{439D301B-CF92-4FF4-90B5-B37F7D730402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679BF8-8719-4E7E-A99D-CF9D1225EE48}" type="pres">
      <dgm:prSet presAssocID="{C5384D8B-6677-4DB3-ADBE-83305E90D239}" presName="sp" presStyleCnt="0"/>
      <dgm:spPr/>
      <dgm:t>
        <a:bodyPr/>
        <a:lstStyle/>
        <a:p>
          <a:endParaRPr lang="es-EC"/>
        </a:p>
      </dgm:t>
    </dgm:pt>
    <dgm:pt modelId="{6A926EB0-B22A-4701-9AE8-72939E651A2A}" type="pres">
      <dgm:prSet presAssocID="{C6A57E48-6A6B-43A4-9104-C087C8A1D9EB}" presName="linNode" presStyleCnt="0"/>
      <dgm:spPr/>
      <dgm:t>
        <a:bodyPr/>
        <a:lstStyle/>
        <a:p>
          <a:endParaRPr lang="es-EC"/>
        </a:p>
      </dgm:t>
    </dgm:pt>
    <dgm:pt modelId="{17FFD5B5-F7D4-4DB6-9A41-DD4B286BCF76}" type="pres">
      <dgm:prSet presAssocID="{C6A57E48-6A6B-43A4-9104-C087C8A1D9E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6CCAFF-E096-495F-B456-91215A017BC1}" type="pres">
      <dgm:prSet presAssocID="{FFE4334F-176B-4E09-8BE9-64EBCAF40570}" presName="sp" presStyleCnt="0"/>
      <dgm:spPr/>
      <dgm:t>
        <a:bodyPr/>
        <a:lstStyle/>
        <a:p>
          <a:endParaRPr lang="es-EC"/>
        </a:p>
      </dgm:t>
    </dgm:pt>
    <dgm:pt modelId="{BA0B1E6C-5DF6-4B5A-A46B-426F048C0FCC}" type="pres">
      <dgm:prSet presAssocID="{C3B402C8-01D1-4AD6-AB00-1591A5E2D4CC}" presName="linNode" presStyleCnt="0"/>
      <dgm:spPr/>
      <dgm:t>
        <a:bodyPr/>
        <a:lstStyle/>
        <a:p>
          <a:endParaRPr lang="es-EC"/>
        </a:p>
      </dgm:t>
    </dgm:pt>
    <dgm:pt modelId="{A6A11C97-76B7-401D-92D9-E226B5AACBAD}" type="pres">
      <dgm:prSet presAssocID="{C3B402C8-01D1-4AD6-AB00-1591A5E2D4C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F2F582-8899-495A-99C0-82B1B376DA81}" type="pres">
      <dgm:prSet presAssocID="{20C0F607-5E0D-4DB0-B917-75316BAAFAAA}" presName="sp" presStyleCnt="0"/>
      <dgm:spPr/>
      <dgm:t>
        <a:bodyPr/>
        <a:lstStyle/>
        <a:p>
          <a:endParaRPr lang="es-EC"/>
        </a:p>
      </dgm:t>
    </dgm:pt>
    <dgm:pt modelId="{93D2963D-99E7-47CE-B211-DE50149E194E}" type="pres">
      <dgm:prSet presAssocID="{DDC3962C-CABC-4D60-9AD4-325AE12C4285}" presName="linNode" presStyleCnt="0"/>
      <dgm:spPr/>
      <dgm:t>
        <a:bodyPr/>
        <a:lstStyle/>
        <a:p>
          <a:endParaRPr lang="es-EC"/>
        </a:p>
      </dgm:t>
    </dgm:pt>
    <dgm:pt modelId="{187DD2CE-D973-4367-BAD8-984EECD0CEE0}" type="pres">
      <dgm:prSet presAssocID="{DDC3962C-CABC-4D60-9AD4-325AE12C428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9F1A86-BF70-4D31-A2B9-D62842B43DAB}" type="pres">
      <dgm:prSet presAssocID="{1AB5BAE1-4286-48F2-9034-3E5526188F03}" presName="sp" presStyleCnt="0"/>
      <dgm:spPr/>
      <dgm:t>
        <a:bodyPr/>
        <a:lstStyle/>
        <a:p>
          <a:endParaRPr lang="es-EC"/>
        </a:p>
      </dgm:t>
    </dgm:pt>
    <dgm:pt modelId="{9FA9FE89-EE95-46CF-B4C3-5CACA9C52F7D}" type="pres">
      <dgm:prSet presAssocID="{4D4F9C59-5157-431D-8CA1-23A17AD78FCA}" presName="linNode" presStyleCnt="0"/>
      <dgm:spPr/>
      <dgm:t>
        <a:bodyPr/>
        <a:lstStyle/>
        <a:p>
          <a:endParaRPr lang="es-EC"/>
        </a:p>
      </dgm:t>
    </dgm:pt>
    <dgm:pt modelId="{8F5C165F-BCFE-40EF-82EA-1EF3E96E9107}" type="pres">
      <dgm:prSet presAssocID="{4D4F9C59-5157-431D-8CA1-23A17AD78FCA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9262F-3AE9-4874-AA52-E292FDBBD129}" type="pres">
      <dgm:prSet presAssocID="{9F5DF610-7655-445B-A07F-6432E5E66A05}" presName="sp" presStyleCnt="0"/>
      <dgm:spPr/>
      <dgm:t>
        <a:bodyPr/>
        <a:lstStyle/>
        <a:p>
          <a:endParaRPr lang="es-EC"/>
        </a:p>
      </dgm:t>
    </dgm:pt>
    <dgm:pt modelId="{5742F904-F9CA-4B25-B703-008CF7582EA7}" type="pres">
      <dgm:prSet presAssocID="{176258BA-C956-49F1-84B3-9859A03B62CE}" presName="linNode" presStyleCnt="0"/>
      <dgm:spPr/>
      <dgm:t>
        <a:bodyPr/>
        <a:lstStyle/>
        <a:p>
          <a:endParaRPr lang="es-EC"/>
        </a:p>
      </dgm:t>
    </dgm:pt>
    <dgm:pt modelId="{4A8ADD41-3A18-4A3F-B3BA-CB7A1180A877}" type="pres">
      <dgm:prSet presAssocID="{176258BA-C956-49F1-84B3-9859A03B62C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BCCDA8-5DD7-4B05-AB09-C9645A4CBCA8}" type="presOf" srcId="{4D4F9C59-5157-431D-8CA1-23A17AD78FCA}" destId="{8F5C165F-BCFE-40EF-82EA-1EF3E96E9107}" srcOrd="0" destOrd="0" presId="urn:microsoft.com/office/officeart/2005/8/layout/vList5"/>
    <dgm:cxn modelId="{AC7A7302-5D78-4B83-A2CD-E35F6108E46F}" type="presOf" srcId="{176258BA-C956-49F1-84B3-9859A03B62CE}" destId="{4A8ADD41-3A18-4A3F-B3BA-CB7A1180A877}" srcOrd="0" destOrd="0" presId="urn:microsoft.com/office/officeart/2005/8/layout/vList5"/>
    <dgm:cxn modelId="{90DD2FC5-DC36-47FC-B238-01D2618849BA}" type="presOf" srcId="{439D301B-CF92-4FF4-90B5-B37F7D730402}" destId="{CF487FAF-8366-41F7-831C-B0860711A50E}" srcOrd="0" destOrd="0" presId="urn:microsoft.com/office/officeart/2005/8/layout/vList5"/>
    <dgm:cxn modelId="{C38C5BA5-C258-4DDE-897E-A17453A331DB}" type="presOf" srcId="{C3B402C8-01D1-4AD6-AB00-1591A5E2D4CC}" destId="{A6A11C97-76B7-401D-92D9-E226B5AACBAD}" srcOrd="0" destOrd="0" presId="urn:microsoft.com/office/officeart/2005/8/layout/vList5"/>
    <dgm:cxn modelId="{6FD3D0AF-FC1C-406B-AF3A-116BC6942E6C}" type="presOf" srcId="{CE06454B-F1D1-4DF4-BE24-2119F7976FBC}" destId="{1D8ECAA6-3577-4D65-9ED2-CC6AC8C98D84}" srcOrd="0" destOrd="0" presId="urn:microsoft.com/office/officeart/2005/8/layout/vList5"/>
    <dgm:cxn modelId="{591EB44C-6036-4C4E-95B3-962BC52ECB3C}" srcId="{CE06454B-F1D1-4DF4-BE24-2119F7976FBC}" destId="{176258BA-C956-49F1-84B3-9859A03B62CE}" srcOrd="5" destOrd="0" parTransId="{432DBB0E-0358-47FB-93C6-1623D14A2595}" sibTransId="{CD0C0280-BE48-46FF-820B-5EB9C00EF889}"/>
    <dgm:cxn modelId="{80EB6713-164D-43C8-A8E6-665B61611071}" type="presOf" srcId="{DDC3962C-CABC-4D60-9AD4-325AE12C4285}" destId="{187DD2CE-D973-4367-BAD8-984EECD0CEE0}" srcOrd="0" destOrd="0" presId="urn:microsoft.com/office/officeart/2005/8/layout/vList5"/>
    <dgm:cxn modelId="{A02835E4-2E32-4C91-AD0C-BE1A2D78E0E4}" type="presOf" srcId="{C6A57E48-6A6B-43A4-9104-C087C8A1D9EB}" destId="{17FFD5B5-F7D4-4DB6-9A41-DD4B286BCF76}" srcOrd="0" destOrd="0" presId="urn:microsoft.com/office/officeart/2005/8/layout/vList5"/>
    <dgm:cxn modelId="{1A3B1B13-C705-4E32-B75C-B1A68509B66E}" srcId="{CE06454B-F1D1-4DF4-BE24-2119F7976FBC}" destId="{439D301B-CF92-4FF4-90B5-B37F7D730402}" srcOrd="0" destOrd="0" parTransId="{CBA59CEA-3EEA-4CE3-9C41-0C10EBDB4FFE}" sibTransId="{C5384D8B-6677-4DB3-ADBE-83305E90D239}"/>
    <dgm:cxn modelId="{2EF05D12-B113-4532-8FC2-B46A826BC493}" srcId="{CE06454B-F1D1-4DF4-BE24-2119F7976FBC}" destId="{DDC3962C-CABC-4D60-9AD4-325AE12C4285}" srcOrd="3" destOrd="0" parTransId="{0D72DFCA-903A-4F3D-91EF-B2ADE83FA481}" sibTransId="{1AB5BAE1-4286-48F2-9034-3E5526188F03}"/>
    <dgm:cxn modelId="{ADA95BF1-B21D-4CBE-A5A7-6DA7D3F27778}" srcId="{CE06454B-F1D1-4DF4-BE24-2119F7976FBC}" destId="{4D4F9C59-5157-431D-8CA1-23A17AD78FCA}" srcOrd="4" destOrd="0" parTransId="{C9F875D6-F828-4228-A079-CCCBB8EF3C33}" sibTransId="{9F5DF610-7655-445B-A07F-6432E5E66A05}"/>
    <dgm:cxn modelId="{CDD516B9-67E3-461E-8727-818D4B7ECAD1}" srcId="{CE06454B-F1D1-4DF4-BE24-2119F7976FBC}" destId="{C3B402C8-01D1-4AD6-AB00-1591A5E2D4CC}" srcOrd="2" destOrd="0" parTransId="{26AEED94-C756-42A0-86C9-3FB572716C8B}" sibTransId="{20C0F607-5E0D-4DB0-B917-75316BAAFAAA}"/>
    <dgm:cxn modelId="{796DCA76-4F61-4289-A879-38EAD95344F2}" srcId="{CE06454B-F1D1-4DF4-BE24-2119F7976FBC}" destId="{C6A57E48-6A6B-43A4-9104-C087C8A1D9EB}" srcOrd="1" destOrd="0" parTransId="{8E68F303-19AD-419F-99D4-EF1A39BD8A57}" sibTransId="{FFE4334F-176B-4E09-8BE9-64EBCAF40570}"/>
    <dgm:cxn modelId="{627AF8C5-0F39-471F-BFDB-CF586BA4F55C}" type="presParOf" srcId="{1D8ECAA6-3577-4D65-9ED2-CC6AC8C98D84}" destId="{5189F5F7-4FD3-4F4F-A337-7330431D41B3}" srcOrd="0" destOrd="0" presId="urn:microsoft.com/office/officeart/2005/8/layout/vList5"/>
    <dgm:cxn modelId="{98B4B5BE-748A-49B9-9792-2D468C829429}" type="presParOf" srcId="{5189F5F7-4FD3-4F4F-A337-7330431D41B3}" destId="{CF487FAF-8366-41F7-831C-B0860711A50E}" srcOrd="0" destOrd="0" presId="urn:microsoft.com/office/officeart/2005/8/layout/vList5"/>
    <dgm:cxn modelId="{00050666-91E0-4829-8FF7-8489F137CAA4}" type="presParOf" srcId="{1D8ECAA6-3577-4D65-9ED2-CC6AC8C98D84}" destId="{95679BF8-8719-4E7E-A99D-CF9D1225EE48}" srcOrd="1" destOrd="0" presId="urn:microsoft.com/office/officeart/2005/8/layout/vList5"/>
    <dgm:cxn modelId="{56443CA9-1173-4837-837E-FC0EFA2CEAC3}" type="presParOf" srcId="{1D8ECAA6-3577-4D65-9ED2-CC6AC8C98D84}" destId="{6A926EB0-B22A-4701-9AE8-72939E651A2A}" srcOrd="2" destOrd="0" presId="urn:microsoft.com/office/officeart/2005/8/layout/vList5"/>
    <dgm:cxn modelId="{D3A2575F-E1AB-4976-883C-0E02412A27BC}" type="presParOf" srcId="{6A926EB0-B22A-4701-9AE8-72939E651A2A}" destId="{17FFD5B5-F7D4-4DB6-9A41-DD4B286BCF76}" srcOrd="0" destOrd="0" presId="urn:microsoft.com/office/officeart/2005/8/layout/vList5"/>
    <dgm:cxn modelId="{05C05938-C53B-40AE-84BC-8FEEBC2C40F1}" type="presParOf" srcId="{1D8ECAA6-3577-4D65-9ED2-CC6AC8C98D84}" destId="{976CCAFF-E096-495F-B456-91215A017BC1}" srcOrd="3" destOrd="0" presId="urn:microsoft.com/office/officeart/2005/8/layout/vList5"/>
    <dgm:cxn modelId="{6583A25F-BBC5-471D-BCA4-C14DB26F33B5}" type="presParOf" srcId="{1D8ECAA6-3577-4D65-9ED2-CC6AC8C98D84}" destId="{BA0B1E6C-5DF6-4B5A-A46B-426F048C0FCC}" srcOrd="4" destOrd="0" presId="urn:microsoft.com/office/officeart/2005/8/layout/vList5"/>
    <dgm:cxn modelId="{D48A6309-B5CC-420D-B04D-A2ED6F2F19C1}" type="presParOf" srcId="{BA0B1E6C-5DF6-4B5A-A46B-426F048C0FCC}" destId="{A6A11C97-76B7-401D-92D9-E226B5AACBAD}" srcOrd="0" destOrd="0" presId="urn:microsoft.com/office/officeart/2005/8/layout/vList5"/>
    <dgm:cxn modelId="{07CE227C-8E08-42E3-8EDA-CBDFCCA1A143}" type="presParOf" srcId="{1D8ECAA6-3577-4D65-9ED2-CC6AC8C98D84}" destId="{2DF2F582-8899-495A-99C0-82B1B376DA81}" srcOrd="5" destOrd="0" presId="urn:microsoft.com/office/officeart/2005/8/layout/vList5"/>
    <dgm:cxn modelId="{30CC0866-2787-47DF-ACB3-D6B4A4138733}" type="presParOf" srcId="{1D8ECAA6-3577-4D65-9ED2-CC6AC8C98D84}" destId="{93D2963D-99E7-47CE-B211-DE50149E194E}" srcOrd="6" destOrd="0" presId="urn:microsoft.com/office/officeart/2005/8/layout/vList5"/>
    <dgm:cxn modelId="{FEDC2BCE-B9B6-4A11-85BA-A98B4CE85F60}" type="presParOf" srcId="{93D2963D-99E7-47CE-B211-DE50149E194E}" destId="{187DD2CE-D973-4367-BAD8-984EECD0CEE0}" srcOrd="0" destOrd="0" presId="urn:microsoft.com/office/officeart/2005/8/layout/vList5"/>
    <dgm:cxn modelId="{3AC4CC99-48E4-4BA3-BE62-3FF172A7EFD5}" type="presParOf" srcId="{1D8ECAA6-3577-4D65-9ED2-CC6AC8C98D84}" destId="{F39F1A86-BF70-4D31-A2B9-D62842B43DAB}" srcOrd="7" destOrd="0" presId="urn:microsoft.com/office/officeart/2005/8/layout/vList5"/>
    <dgm:cxn modelId="{4BA2017D-1074-4DD1-A6E2-9B98FA2E4B03}" type="presParOf" srcId="{1D8ECAA6-3577-4D65-9ED2-CC6AC8C98D84}" destId="{9FA9FE89-EE95-46CF-B4C3-5CACA9C52F7D}" srcOrd="8" destOrd="0" presId="urn:microsoft.com/office/officeart/2005/8/layout/vList5"/>
    <dgm:cxn modelId="{02025896-0AF0-4A52-8A5C-342A5811599C}" type="presParOf" srcId="{9FA9FE89-EE95-46CF-B4C3-5CACA9C52F7D}" destId="{8F5C165F-BCFE-40EF-82EA-1EF3E96E9107}" srcOrd="0" destOrd="0" presId="urn:microsoft.com/office/officeart/2005/8/layout/vList5"/>
    <dgm:cxn modelId="{5E299A17-2636-4463-8418-6A44E968CB36}" type="presParOf" srcId="{1D8ECAA6-3577-4D65-9ED2-CC6AC8C98D84}" destId="{04B9262F-3AE9-4874-AA52-E292FDBBD129}" srcOrd="9" destOrd="0" presId="urn:microsoft.com/office/officeart/2005/8/layout/vList5"/>
    <dgm:cxn modelId="{1757CF0C-FDD1-41AD-AC2A-CF9295794EB6}" type="presParOf" srcId="{1D8ECAA6-3577-4D65-9ED2-CC6AC8C98D84}" destId="{5742F904-F9CA-4B25-B703-008CF7582EA7}" srcOrd="10" destOrd="0" presId="urn:microsoft.com/office/officeart/2005/8/layout/vList5"/>
    <dgm:cxn modelId="{B33786DB-B41A-4426-ABF3-4143F65CD71C}" type="presParOf" srcId="{5742F904-F9CA-4B25-B703-008CF7582EA7}" destId="{4A8ADD41-3A18-4A3F-B3BA-CB7A1180A87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FB73CD-E36B-43CA-9906-EDE5BB8F2EA7}" type="doc">
      <dgm:prSet loTypeId="urn:microsoft.com/office/officeart/2005/8/layout/cycle2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92C027C-E75E-46FE-BB82-779C7F0908F3}">
      <dgm:prSet/>
      <dgm:spPr/>
      <dgm:t>
        <a:bodyPr/>
        <a:lstStyle/>
        <a:p>
          <a:pPr rtl="0"/>
          <a:r>
            <a:rPr lang="es-EC" b="1" dirty="0" smtClean="0"/>
            <a:t>El lavaplatos es una especie de caja grande que hace automáticamente todo el proceso de lavar los platos.</a:t>
          </a:r>
          <a:endParaRPr lang="es-EC" dirty="0"/>
        </a:p>
      </dgm:t>
    </dgm:pt>
    <dgm:pt modelId="{B9A5C19C-4D03-4313-8BE2-6D120640558A}" type="parTrans" cxnId="{2251FDB8-3791-4755-8832-7646E43424AE}">
      <dgm:prSet/>
      <dgm:spPr/>
      <dgm:t>
        <a:bodyPr/>
        <a:lstStyle/>
        <a:p>
          <a:endParaRPr lang="es-EC"/>
        </a:p>
      </dgm:t>
    </dgm:pt>
    <dgm:pt modelId="{264AEA1F-CE2F-41DD-BA54-2278C3AF05E4}" type="sibTrans" cxnId="{2251FDB8-3791-4755-8832-7646E43424AE}">
      <dgm:prSet/>
      <dgm:spPr/>
      <dgm:t>
        <a:bodyPr/>
        <a:lstStyle/>
        <a:p>
          <a:endParaRPr lang="es-EC" dirty="0"/>
        </a:p>
      </dgm:t>
    </dgm:pt>
    <dgm:pt modelId="{403163B4-2322-47DF-ADEA-FDF5CBDB3160}">
      <dgm:prSet/>
      <dgm:spPr/>
      <dgm:t>
        <a:bodyPr/>
        <a:lstStyle/>
        <a:p>
          <a:pPr rtl="0"/>
          <a:r>
            <a:rPr lang="es-EC" b="1" dirty="0" smtClean="0"/>
            <a:t>Principales ventajas son la sencillez y el ahorro de agua.</a:t>
          </a:r>
          <a:endParaRPr lang="es-EC" dirty="0"/>
        </a:p>
      </dgm:t>
    </dgm:pt>
    <dgm:pt modelId="{5ECDF171-D16F-404E-88B1-8438DB032B16}" type="parTrans" cxnId="{69E525C1-FAD0-4E42-AB00-7371013221E0}">
      <dgm:prSet/>
      <dgm:spPr/>
      <dgm:t>
        <a:bodyPr/>
        <a:lstStyle/>
        <a:p>
          <a:endParaRPr lang="es-EC"/>
        </a:p>
      </dgm:t>
    </dgm:pt>
    <dgm:pt modelId="{9CA5BBB1-6DF1-466B-BB3B-9D6BE7AF9372}" type="sibTrans" cxnId="{69E525C1-FAD0-4E42-AB00-7371013221E0}">
      <dgm:prSet/>
      <dgm:spPr/>
      <dgm:t>
        <a:bodyPr/>
        <a:lstStyle/>
        <a:p>
          <a:endParaRPr lang="es-EC" dirty="0"/>
        </a:p>
      </dgm:t>
    </dgm:pt>
    <dgm:pt modelId="{4369B634-CA7B-4C3F-A8D0-7A29CD1C06D9}">
      <dgm:prSet/>
      <dgm:spPr/>
      <dgm:t>
        <a:bodyPr/>
        <a:lstStyle/>
        <a:p>
          <a:pPr rtl="0"/>
          <a:r>
            <a:rPr lang="es-EC" b="1" dirty="0" smtClean="0"/>
            <a:t>Inconvenientes son sobre todo la corrosión que provoca en ciertos objetos. </a:t>
          </a:r>
          <a:endParaRPr lang="es-EC" b="1" dirty="0"/>
        </a:p>
      </dgm:t>
    </dgm:pt>
    <dgm:pt modelId="{CBC30736-A496-410F-93A1-8103BD7E7854}" type="parTrans" cxnId="{27BBB75A-6966-4D77-BD2D-A6E4D843B59D}">
      <dgm:prSet/>
      <dgm:spPr/>
      <dgm:t>
        <a:bodyPr/>
        <a:lstStyle/>
        <a:p>
          <a:endParaRPr lang="es-EC"/>
        </a:p>
      </dgm:t>
    </dgm:pt>
    <dgm:pt modelId="{F80565A5-56F0-46AB-9249-198C3A16ABC6}" type="sibTrans" cxnId="{27BBB75A-6966-4D77-BD2D-A6E4D843B59D}">
      <dgm:prSet/>
      <dgm:spPr/>
      <dgm:t>
        <a:bodyPr/>
        <a:lstStyle/>
        <a:p>
          <a:endParaRPr lang="es-EC" dirty="0"/>
        </a:p>
      </dgm:t>
    </dgm:pt>
    <dgm:pt modelId="{FC3CE329-7C2B-4090-9E8D-FCBE0457304F}" type="pres">
      <dgm:prSet presAssocID="{0DFB73CD-E36B-43CA-9906-EDE5BB8F2E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A92FBB-1B94-49A0-875F-A3E5756157E2}" type="pres">
      <dgm:prSet presAssocID="{D92C027C-E75E-46FE-BB82-779C7F0908F3}" presName="node" presStyleLbl="node1" presStyleIdx="0" presStyleCnt="3" custScaleX="146898" custScaleY="140974" custRadScaleRad="125302" custRadScaleInc="-3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246954-3261-4EE0-8A11-0835B18CB656}" type="pres">
      <dgm:prSet presAssocID="{264AEA1F-CE2F-41DD-BA54-2278C3AF05E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1527F3D-DB6D-4FE2-8F7C-A0806BEBF655}" type="pres">
      <dgm:prSet presAssocID="{264AEA1F-CE2F-41DD-BA54-2278C3AF05E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B8E6E44-62D6-4DAE-8C6D-7D0CF5AA78DD}" type="pres">
      <dgm:prSet presAssocID="{403163B4-2322-47DF-ADEA-FDF5CBDB3160}" presName="node" presStyleLbl="node1" presStyleIdx="1" presStyleCnt="3" custScaleX="127320" custScaleY="134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FC164C-9E58-4ECA-9E0D-517D5951AAD8}" type="pres">
      <dgm:prSet presAssocID="{9CA5BBB1-6DF1-466B-BB3B-9D6BE7AF9372}" presName="sibTrans" presStyleLbl="sibTrans2D1" presStyleIdx="1" presStyleCnt="3"/>
      <dgm:spPr/>
      <dgm:t>
        <a:bodyPr/>
        <a:lstStyle/>
        <a:p>
          <a:endParaRPr lang="es-EC"/>
        </a:p>
      </dgm:t>
    </dgm:pt>
    <dgm:pt modelId="{90C10DC2-3FEE-49F6-B14B-B59BC2CE7226}" type="pres">
      <dgm:prSet presAssocID="{9CA5BBB1-6DF1-466B-BB3B-9D6BE7AF9372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CEBEDE1F-304B-4543-8467-27BDFC4649A3}" type="pres">
      <dgm:prSet presAssocID="{4369B634-CA7B-4C3F-A8D0-7A29CD1C06D9}" presName="node" presStyleLbl="node1" presStyleIdx="2" presStyleCnt="3" custScaleX="122731" custScaleY="120581" custRadScaleRad="99835" custRadScaleInc="-4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E545A6-6D89-4F05-9B6C-3D40CD2D5E67}" type="pres">
      <dgm:prSet presAssocID="{F80565A5-56F0-46AB-9249-198C3A16ABC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C4BEDD7B-B1C6-4A43-B14A-773EDF2E013D}" type="pres">
      <dgm:prSet presAssocID="{F80565A5-56F0-46AB-9249-198C3A16ABC6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83108D7-7071-49F2-99B3-54E5CC484121}" type="presOf" srcId="{4369B634-CA7B-4C3F-A8D0-7A29CD1C06D9}" destId="{CEBEDE1F-304B-4543-8467-27BDFC4649A3}" srcOrd="0" destOrd="0" presId="urn:microsoft.com/office/officeart/2005/8/layout/cycle2"/>
    <dgm:cxn modelId="{DD9B9E0B-14C3-4C37-A560-AADBE5375E9D}" type="presOf" srcId="{403163B4-2322-47DF-ADEA-FDF5CBDB3160}" destId="{8B8E6E44-62D6-4DAE-8C6D-7D0CF5AA78DD}" srcOrd="0" destOrd="0" presId="urn:microsoft.com/office/officeart/2005/8/layout/cycle2"/>
    <dgm:cxn modelId="{5852EAFB-081F-472B-B739-5FEE584EA5E7}" type="presOf" srcId="{9CA5BBB1-6DF1-466B-BB3B-9D6BE7AF9372}" destId="{B9FC164C-9E58-4ECA-9E0D-517D5951AAD8}" srcOrd="0" destOrd="0" presId="urn:microsoft.com/office/officeart/2005/8/layout/cycle2"/>
    <dgm:cxn modelId="{7F587AC2-A0FB-437E-98AD-9EFB7980184D}" type="presOf" srcId="{0DFB73CD-E36B-43CA-9906-EDE5BB8F2EA7}" destId="{FC3CE329-7C2B-4090-9E8D-FCBE0457304F}" srcOrd="0" destOrd="0" presId="urn:microsoft.com/office/officeart/2005/8/layout/cycle2"/>
    <dgm:cxn modelId="{21229131-DACE-4708-B37C-0D120506E27D}" type="presOf" srcId="{F80565A5-56F0-46AB-9249-198C3A16ABC6}" destId="{C4BEDD7B-B1C6-4A43-B14A-773EDF2E013D}" srcOrd="1" destOrd="0" presId="urn:microsoft.com/office/officeart/2005/8/layout/cycle2"/>
    <dgm:cxn modelId="{99F1762B-1350-4098-8F9D-56CCC25C8411}" type="presOf" srcId="{9CA5BBB1-6DF1-466B-BB3B-9D6BE7AF9372}" destId="{90C10DC2-3FEE-49F6-B14B-B59BC2CE7226}" srcOrd="1" destOrd="0" presId="urn:microsoft.com/office/officeart/2005/8/layout/cycle2"/>
    <dgm:cxn modelId="{69E525C1-FAD0-4E42-AB00-7371013221E0}" srcId="{0DFB73CD-E36B-43CA-9906-EDE5BB8F2EA7}" destId="{403163B4-2322-47DF-ADEA-FDF5CBDB3160}" srcOrd="1" destOrd="0" parTransId="{5ECDF171-D16F-404E-88B1-8438DB032B16}" sibTransId="{9CA5BBB1-6DF1-466B-BB3B-9D6BE7AF9372}"/>
    <dgm:cxn modelId="{D0A57087-87CC-4D96-9ED4-45B076697E94}" type="presOf" srcId="{264AEA1F-CE2F-41DD-BA54-2278C3AF05E4}" destId="{3E246954-3261-4EE0-8A11-0835B18CB656}" srcOrd="0" destOrd="0" presId="urn:microsoft.com/office/officeart/2005/8/layout/cycle2"/>
    <dgm:cxn modelId="{EC4D0AFD-FDFA-41DB-AD27-B31257D3AA19}" type="presOf" srcId="{F80565A5-56F0-46AB-9249-198C3A16ABC6}" destId="{12E545A6-6D89-4F05-9B6C-3D40CD2D5E67}" srcOrd="0" destOrd="0" presId="urn:microsoft.com/office/officeart/2005/8/layout/cycle2"/>
    <dgm:cxn modelId="{2251FDB8-3791-4755-8832-7646E43424AE}" srcId="{0DFB73CD-E36B-43CA-9906-EDE5BB8F2EA7}" destId="{D92C027C-E75E-46FE-BB82-779C7F0908F3}" srcOrd="0" destOrd="0" parTransId="{B9A5C19C-4D03-4313-8BE2-6D120640558A}" sibTransId="{264AEA1F-CE2F-41DD-BA54-2278C3AF05E4}"/>
    <dgm:cxn modelId="{27BBB75A-6966-4D77-BD2D-A6E4D843B59D}" srcId="{0DFB73CD-E36B-43CA-9906-EDE5BB8F2EA7}" destId="{4369B634-CA7B-4C3F-A8D0-7A29CD1C06D9}" srcOrd="2" destOrd="0" parTransId="{CBC30736-A496-410F-93A1-8103BD7E7854}" sibTransId="{F80565A5-56F0-46AB-9249-198C3A16ABC6}"/>
    <dgm:cxn modelId="{B492BC3D-484E-4901-954E-19BBCFE7C0D4}" type="presOf" srcId="{D92C027C-E75E-46FE-BB82-779C7F0908F3}" destId="{AFA92FBB-1B94-49A0-875F-A3E5756157E2}" srcOrd="0" destOrd="0" presId="urn:microsoft.com/office/officeart/2005/8/layout/cycle2"/>
    <dgm:cxn modelId="{A12B2DAA-3A6B-4A5B-874C-868BAC9CDACC}" type="presOf" srcId="{264AEA1F-CE2F-41DD-BA54-2278C3AF05E4}" destId="{C1527F3D-DB6D-4FE2-8F7C-A0806BEBF655}" srcOrd="1" destOrd="0" presId="urn:microsoft.com/office/officeart/2005/8/layout/cycle2"/>
    <dgm:cxn modelId="{04310BDF-AE86-4F8B-83B5-056B49C0764A}" type="presParOf" srcId="{FC3CE329-7C2B-4090-9E8D-FCBE0457304F}" destId="{AFA92FBB-1B94-49A0-875F-A3E5756157E2}" srcOrd="0" destOrd="0" presId="urn:microsoft.com/office/officeart/2005/8/layout/cycle2"/>
    <dgm:cxn modelId="{18AC4E05-9685-4FDE-9216-1AFF46D1D627}" type="presParOf" srcId="{FC3CE329-7C2B-4090-9E8D-FCBE0457304F}" destId="{3E246954-3261-4EE0-8A11-0835B18CB656}" srcOrd="1" destOrd="0" presId="urn:microsoft.com/office/officeart/2005/8/layout/cycle2"/>
    <dgm:cxn modelId="{543282FA-D621-484D-A010-AD449F8688A9}" type="presParOf" srcId="{3E246954-3261-4EE0-8A11-0835B18CB656}" destId="{C1527F3D-DB6D-4FE2-8F7C-A0806BEBF655}" srcOrd="0" destOrd="0" presId="urn:microsoft.com/office/officeart/2005/8/layout/cycle2"/>
    <dgm:cxn modelId="{A6E4A97E-ADBE-4DA6-8B02-21E3B75C0897}" type="presParOf" srcId="{FC3CE329-7C2B-4090-9E8D-FCBE0457304F}" destId="{8B8E6E44-62D6-4DAE-8C6D-7D0CF5AA78DD}" srcOrd="2" destOrd="0" presId="urn:microsoft.com/office/officeart/2005/8/layout/cycle2"/>
    <dgm:cxn modelId="{DE1B15AA-1E74-4606-93E0-16ED3420D2C4}" type="presParOf" srcId="{FC3CE329-7C2B-4090-9E8D-FCBE0457304F}" destId="{B9FC164C-9E58-4ECA-9E0D-517D5951AAD8}" srcOrd="3" destOrd="0" presId="urn:microsoft.com/office/officeart/2005/8/layout/cycle2"/>
    <dgm:cxn modelId="{360B581F-D75D-4470-8D58-E5CCCC30B5F1}" type="presParOf" srcId="{B9FC164C-9E58-4ECA-9E0D-517D5951AAD8}" destId="{90C10DC2-3FEE-49F6-B14B-B59BC2CE7226}" srcOrd="0" destOrd="0" presId="urn:microsoft.com/office/officeart/2005/8/layout/cycle2"/>
    <dgm:cxn modelId="{945DC53D-2D16-48C2-9AFA-590D8CB41ECC}" type="presParOf" srcId="{FC3CE329-7C2B-4090-9E8D-FCBE0457304F}" destId="{CEBEDE1F-304B-4543-8467-27BDFC4649A3}" srcOrd="4" destOrd="0" presId="urn:microsoft.com/office/officeart/2005/8/layout/cycle2"/>
    <dgm:cxn modelId="{2F3CBFC3-DE18-4213-988E-150C08177A83}" type="presParOf" srcId="{FC3CE329-7C2B-4090-9E8D-FCBE0457304F}" destId="{12E545A6-6D89-4F05-9B6C-3D40CD2D5E67}" srcOrd="5" destOrd="0" presId="urn:microsoft.com/office/officeart/2005/8/layout/cycle2"/>
    <dgm:cxn modelId="{D160775D-9DAE-40C1-8999-B8F7FE71E422}" type="presParOf" srcId="{12E545A6-6D89-4F05-9B6C-3D40CD2D5E67}" destId="{C4BEDD7B-B1C6-4A43-B14A-773EDF2E01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65162-F49A-4FB1-9B38-2A83A9B523DA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CDD6A-3786-4DB5-A5CD-6977C2D4CD04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416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CDD6A-3786-4DB5-A5CD-6977C2D4CD04}" type="slidenum">
              <a:rPr lang="es-EC" smtClean="0"/>
              <a:pPr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791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6905-B2DC-4F96-B4DB-1C5A2ABDC3B3}" type="datetimeFigureOut">
              <a:rPr lang="es-EC" smtClean="0"/>
              <a:pPr/>
              <a:t>03/07/2017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5DD2-AD68-49C7-B176-B237EB72B1D2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hart" Target="../charts/chart4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5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9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10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14300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ESCUELA POLITÉCNICA DEL EJERCITO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772300" cy="12144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DEPARTAMENTO DE SEGURIDAD Y DEFENSA</a:t>
            </a:r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728" y="4786322"/>
            <a:ext cx="657229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“EVALUACIÓN DE LAS NORMAS DE HIGIENE EN LAS COCINAS Y ALTERNATIVAS DE MEJORAMIENTO PARA ALCANZAR ESTANDARES DE CALIDAD EN EL SERVICIO EN LA ESMIL DURANTE EL PERIODO </a:t>
            </a:r>
          </a:p>
          <a:p>
            <a:pPr algn="just"/>
            <a:r>
              <a:rPr lang="es-EC" dirty="0" smtClean="0"/>
              <a:t>                                                    2010-2011”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822960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12" y="1214422"/>
            <a:ext cx="428628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POBLACIÓN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Marcador de contenido" descr="población.pn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500562" y="2928934"/>
            <a:ext cx="4429156" cy="1296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643050"/>
            <a:ext cx="392909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MUESTRA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28289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De acuerdo a los conceptos estadísticos la muestra para el presente estudio esta compuesta de un 50% de la población a ser estudiada.</a:t>
            </a:r>
          </a:p>
          <a:p>
            <a:r>
              <a:rPr lang="es-EC" dirty="0" smtClean="0"/>
              <a:t>Personal Civil de las cocinas de la “ESMIL” = 21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6929486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TAMAÑO DE MUESTRA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2571744"/>
            <a:ext cx="6500858" cy="3643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C" dirty="0" smtClean="0"/>
              <a:t>	Utilizamos la siguiente fórmula: 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286124"/>
            <a:ext cx="1954039" cy="642942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000504"/>
            <a:ext cx="2331095" cy="7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929198"/>
            <a:ext cx="1088395" cy="6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786454"/>
            <a:ext cx="259080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14366" y="428604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42976" y="250030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TÉCNICAS DE RECOLECCIÓN DE LA INFORMACIÓN</a:t>
            </a:r>
            <a:endParaRPr lang="es-EC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ANÁLISIS DE RESULTADOS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30" y="0"/>
            <a:ext cx="4643470" cy="9286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PREGUNTA N° 1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2400" b="1" dirty="0" smtClean="0"/>
              <a:t>¿El personal que labora en las cocinas utiliza uniforme diario para realizar su trabajo?</a:t>
            </a:r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Gráfico"/>
          <p:cNvGraphicFramePr/>
          <p:nvPr/>
        </p:nvGraphicFramePr>
        <p:xfrm>
          <a:off x="357158" y="3143248"/>
          <a:ext cx="4214842" cy="219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57224" y="5214950"/>
          <a:ext cx="3429024" cy="1005840"/>
        </p:xfrm>
        <a:graphic>
          <a:graphicData uri="http://schemas.openxmlformats.org/drawingml/2006/table">
            <a:tbl>
              <a:tblPr/>
              <a:tblGrid>
                <a:gridCol w="2594188"/>
                <a:gridCol w="834836"/>
              </a:tblGrid>
              <a:tr h="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762" y="0"/>
            <a:ext cx="4186238" cy="9286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PREGUNTA N° 2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000" b="1" dirty="0" smtClean="0"/>
              <a:t>¿El personal que labora en las cocinas toma un baño antes de iniciar la jornada, se desinfecta las manos y tiene cortado el cabello?</a:t>
            </a:r>
            <a:endParaRPr lang="es-EC" sz="2000" dirty="0" smtClean="0"/>
          </a:p>
          <a:p>
            <a:endParaRPr lang="es-EC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785786" y="2714620"/>
          <a:ext cx="3533388" cy="23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85786" y="5214950"/>
          <a:ext cx="3670320" cy="1005840"/>
        </p:xfrm>
        <a:graphic>
          <a:graphicData uri="http://schemas.openxmlformats.org/drawingml/2006/table">
            <a:tbl>
              <a:tblPr/>
              <a:tblGrid>
                <a:gridCol w="2777113"/>
                <a:gridCol w="893207"/>
              </a:tblGrid>
              <a:tr h="19050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2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10001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PREGUNTA N° 3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¿Cada vez que usted finaliza una actividad para empezar otra desinfecta sus manos?</a:t>
            </a:r>
          </a:p>
          <a:p>
            <a:pPr>
              <a:buNone/>
            </a:pPr>
            <a:endParaRPr lang="es-EC" sz="20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214422"/>
          <a:ext cx="421008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714348" y="2571744"/>
          <a:ext cx="3255778" cy="257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14348" y="5214950"/>
          <a:ext cx="3619520" cy="1005840"/>
        </p:xfrm>
        <a:graphic>
          <a:graphicData uri="http://schemas.openxmlformats.org/drawingml/2006/table">
            <a:tbl>
              <a:tblPr/>
              <a:tblGrid>
                <a:gridCol w="2738770"/>
                <a:gridCol w="880750"/>
              </a:tblGrid>
              <a:tr h="19050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3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762" y="0"/>
            <a:ext cx="4186238" cy="9286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PREGUNTA N° 4</a:t>
            </a:r>
            <a:r>
              <a:rPr lang="es-EC" dirty="0" smtClean="0"/>
              <a:t> 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¿La vajilla que se utiliza es lavada y desinfectada en lavaplatos?</a:t>
            </a:r>
            <a:endParaRPr lang="es-EC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4645025" y="1000108"/>
          <a:ext cx="4041775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500035" y="4929198"/>
          <a:ext cx="4000528" cy="1005840"/>
        </p:xfrm>
        <a:graphic>
          <a:graphicData uri="http://schemas.openxmlformats.org/drawingml/2006/table">
            <a:tbl>
              <a:tblPr/>
              <a:tblGrid>
                <a:gridCol w="3027067"/>
                <a:gridCol w="973461"/>
              </a:tblGrid>
              <a:tr h="18977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4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977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7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7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324" marR="513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785786" y="2285992"/>
          <a:ext cx="3402758" cy="250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14678" y="285728"/>
            <a:ext cx="328614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3600" dirty="0" smtClean="0"/>
              <a:t>ELABORADO POR: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00232" y="1857364"/>
            <a:ext cx="564360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EC" dirty="0" smtClean="0"/>
              <a:t>Kdte. de C.B Mosquera Salgado Xavier Alejandro</a:t>
            </a:r>
          </a:p>
          <a:p>
            <a:pPr algn="ctr">
              <a:buNone/>
            </a:pPr>
            <a:r>
              <a:rPr lang="es-EC" dirty="0" smtClean="0"/>
              <a:t>Kdte. de C.B Espinoza Vera Jhon Jairo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929058" y="2714620"/>
            <a:ext cx="197682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3200" dirty="0" smtClean="0"/>
              <a:t>DIRECTOR:</a:t>
            </a:r>
            <a:endParaRPr lang="es-EC" sz="3200" dirty="0"/>
          </a:p>
        </p:txBody>
      </p:sp>
      <p:sp>
        <p:nvSpPr>
          <p:cNvPr id="7" name="6 Rectángulo"/>
          <p:cNvSpPr/>
          <p:nvPr/>
        </p:nvSpPr>
        <p:spPr>
          <a:xfrm>
            <a:off x="2071670" y="3500438"/>
            <a:ext cx="55721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EC" sz="2800" dirty="0" smtClean="0"/>
              <a:t>Tnte. De C.B Mancheno Pablo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43306" y="4357694"/>
            <a:ext cx="270259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EC" sz="3200" dirty="0" smtClean="0"/>
              <a:t>CODIRECTORA: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71670" y="5286388"/>
            <a:ext cx="521497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EC" sz="3200" dirty="0" smtClean="0"/>
              <a:t>Dra. Karina Villacis</a:t>
            </a:r>
            <a:endParaRPr lang="es-EC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6390" y="0"/>
            <a:ext cx="3757610" cy="9286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PREGUNTA N°5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¿La cocina de la ESMIL cuenta con los equipos suficientes de cocina (freidora, picadora de verduras, etc)?</a:t>
            </a:r>
            <a:endParaRPr lang="es-EC" sz="2000" dirty="0" smtClean="0"/>
          </a:p>
          <a:p>
            <a:pPr>
              <a:buNone/>
            </a:pPr>
            <a:endParaRPr lang="es-EC" dirty="0"/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357158" y="2786058"/>
          <a:ext cx="3929090" cy="2456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71472" y="4786322"/>
          <a:ext cx="3690958" cy="1318737"/>
        </p:xfrm>
        <a:graphic>
          <a:graphicData uri="http://schemas.openxmlformats.org/drawingml/2006/table">
            <a:tbl>
              <a:tblPr/>
              <a:tblGrid>
                <a:gridCol w="2792825"/>
                <a:gridCol w="898133"/>
              </a:tblGrid>
              <a:tr h="11858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575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5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5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448" y="0"/>
            <a:ext cx="4400552" cy="9286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PREGUNTA N° 6 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000" b="1" dirty="0" smtClean="0"/>
              <a:t>¿Cree usted que existe contaminación en los alimentos por tiempo, temperatura y humedad?</a:t>
            </a:r>
            <a:endParaRPr lang="es-EC" sz="2000" dirty="0" smtClean="0"/>
          </a:p>
          <a:p>
            <a:pPr>
              <a:buNone/>
            </a:pPr>
            <a:endParaRPr lang="es-EC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571473" y="2857496"/>
          <a:ext cx="385765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14348" y="5072074"/>
          <a:ext cx="3617932" cy="1318737"/>
        </p:xfrm>
        <a:graphic>
          <a:graphicData uri="http://schemas.openxmlformats.org/drawingml/2006/table">
            <a:tbl>
              <a:tblPr/>
              <a:tblGrid>
                <a:gridCol w="2736924"/>
                <a:gridCol w="881008"/>
              </a:tblGrid>
              <a:tr h="11858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6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575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5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5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9068" y="0"/>
            <a:ext cx="5114932" cy="9397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PREGUNTA N°7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500034" y="2285992"/>
          <a:ext cx="3829048" cy="22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1036637"/>
          </a:xfrm>
        </p:spPr>
        <p:txBody>
          <a:bodyPr>
            <a:normAutofit fontScale="40000" lnSpcReduction="20000"/>
          </a:bodyPr>
          <a:lstStyle/>
          <a:p>
            <a:r>
              <a:rPr lang="es-EC" sz="5000" dirty="0" smtClean="0"/>
              <a:t>¿En las cocinas de la ESMIL hay una clara separación por áreas de cocina y se respeta su uso?</a:t>
            </a:r>
          </a:p>
          <a:p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4679950"/>
          </a:xfrm>
        </p:spPr>
        <p:txBody>
          <a:bodyPr/>
          <a:lstStyle/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0034" y="4929198"/>
          <a:ext cx="3260742" cy="1320801"/>
        </p:xfrm>
        <a:graphic>
          <a:graphicData uri="http://schemas.openxmlformats.org/drawingml/2006/table">
            <a:tbl>
              <a:tblPr/>
              <a:tblGrid>
                <a:gridCol w="2466714"/>
                <a:gridCol w="794028"/>
              </a:tblGrid>
              <a:tr h="13366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7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100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2" y="0"/>
            <a:ext cx="500062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dirty="0" smtClean="0"/>
              <a:t>PREGUNTA N°8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28596" y="2071678"/>
          <a:ext cx="3971924" cy="211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40000" lnSpcReduction="20000"/>
          </a:bodyPr>
          <a:lstStyle/>
          <a:p>
            <a:r>
              <a:rPr lang="es-EC" dirty="0" smtClean="0"/>
              <a:t>¿Cree usted que es factible la instalación de un cuarto de esterilización para los trabajadores de las cocinas de la ESMIL?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57158" y="4572008"/>
          <a:ext cx="4189436" cy="1511619"/>
        </p:xfrm>
        <a:graphic>
          <a:graphicData uri="http://schemas.openxmlformats.org/drawingml/2006/table">
            <a:tbl>
              <a:tblPr/>
              <a:tblGrid>
                <a:gridCol w="3180454"/>
                <a:gridCol w="1008982"/>
              </a:tblGrid>
              <a:tr h="14001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8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005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1944" y="0"/>
            <a:ext cx="4972056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PREGUNTA N°9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286248" y="1600200"/>
          <a:ext cx="48577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sz="2000" dirty="0" smtClean="0"/>
              <a:t>¿El personal que labora en las cocinas utiliza guantes, malla de cabello y mascarilla para elaborar los alimentos?</a:t>
            </a:r>
          </a:p>
          <a:p>
            <a:pPr>
              <a:buNone/>
            </a:pPr>
            <a:endParaRPr lang="es-EC" dirty="0"/>
          </a:p>
        </p:txBody>
      </p:sp>
      <p:graphicFrame>
        <p:nvGraphicFramePr>
          <p:cNvPr id="11" name="10 Gráfico"/>
          <p:cNvGraphicFramePr/>
          <p:nvPr/>
        </p:nvGraphicFramePr>
        <p:xfrm>
          <a:off x="428596" y="2857496"/>
          <a:ext cx="400052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71944" y="0"/>
            <a:ext cx="4972056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PREGUNTA  N°10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¿Existen los utensilios necesarios para elaborar los alimentos?</a:t>
            </a:r>
            <a:endParaRPr lang="es-EC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4645025" y="1535112"/>
          <a:ext cx="4041775" cy="467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571472" y="4786322"/>
          <a:ext cx="3643338" cy="1132278"/>
        </p:xfrm>
        <a:graphic>
          <a:graphicData uri="http://schemas.openxmlformats.org/drawingml/2006/table">
            <a:tbl>
              <a:tblPr/>
              <a:tblGrid>
                <a:gridCol w="2756698"/>
                <a:gridCol w="886640"/>
              </a:tblGrid>
              <a:tr h="9786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PREGUNTA 10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60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0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Regularmente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06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71472" y="2500306"/>
          <a:ext cx="3640164" cy="225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57242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CUARTO DE ESTERILIZACIÓN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000232" y="1142984"/>
            <a:ext cx="590075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FILTRO N°1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2571744"/>
          <a:ext cx="8229600" cy="404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4678" y="1071546"/>
            <a:ext cx="3071834" cy="5714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FILTRO N°2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012161" y="0"/>
            <a:ext cx="3131839" cy="671580"/>
            <a:chOff x="0" y="0"/>
            <a:chExt cx="3131839" cy="67158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3131839" cy="6715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2784" y="32784"/>
              <a:ext cx="306627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i="0" kern="1200" baseline="0" dirty="0" smtClean="0"/>
                <a:t>SUMARIO:</a:t>
              </a:r>
              <a:endParaRPr lang="es-ES" sz="2800" b="1" i="0" kern="1200" baseline="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71472" y="1785926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i="0" u="none" kern="1200" baseline="0" dirty="0" smtClean="0">
                  <a:solidFill>
                    <a:schemeClr val="bg1"/>
                  </a:solidFill>
                </a:rPr>
                <a:t>OBJETIVO</a:t>
              </a:r>
              <a:r>
                <a:rPr lang="es-ES" sz="1900" b="1" i="0" u="none" kern="1200" dirty="0" smtClean="0">
                  <a:solidFill>
                    <a:schemeClr val="bg1"/>
                  </a:solidFill>
                </a:rPr>
                <a:t> GENERAL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71472" y="2285992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14" name="13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i="0" u="none" kern="1200" baseline="0" dirty="0" smtClean="0">
                  <a:solidFill>
                    <a:schemeClr val="bg1"/>
                  </a:solidFill>
                </a:rPr>
                <a:t>OBJETIVO</a:t>
              </a:r>
              <a:r>
                <a:rPr lang="es-ES" sz="1900" b="1" i="0" u="none" kern="1200" dirty="0" smtClean="0">
                  <a:solidFill>
                    <a:schemeClr val="bg1"/>
                  </a:solidFill>
                </a:rPr>
                <a:t> ESPECÍFICO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71472" y="2786058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17" name="16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 smtClean="0">
                  <a:solidFill>
                    <a:schemeClr val="bg1"/>
                  </a:solidFill>
                </a:rPr>
                <a:t>HIPÓTESIS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71472" y="3286124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20" name="19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OPERACIONALIZACIÓN DE LAS VARIABLES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71472" y="3786190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26" name="25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PARADIGMA DE LA INVESTIGACIÓN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71472" y="5286388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30" name="29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ANALISIS DE RESULTADOS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71472" y="4786322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33" name="32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dirty="0" smtClean="0"/>
                <a:t>POBLACIÓN Y MUESTRA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71472" y="4286256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36" name="35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/>
              <a:r>
                <a:rPr lang="es-EC" sz="2000" dirty="0" smtClean="0"/>
                <a:t>NIVEL Y TIPO DE INVESTIGACIÓN</a:t>
              </a:r>
              <a:endParaRPr lang="es-EC" sz="200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71472" y="1285860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39" name="38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 smtClean="0">
                  <a:solidFill>
                    <a:schemeClr val="bg1"/>
                  </a:solidFill>
                </a:rPr>
                <a:t>PROBLEMA</a:t>
              </a:r>
              <a:r>
                <a:rPr lang="es-ES" sz="1900" b="1" i="0" u="none" kern="1200" baseline="0" dirty="0" smtClean="0">
                  <a:solidFill>
                    <a:schemeClr val="bg1"/>
                  </a:solidFill>
                </a:rPr>
                <a:t> DE LA INVESTIGACIÓN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571472" y="5786454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43" name="42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43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i="0" u="none" kern="1200" baseline="0" dirty="0" smtClean="0">
                  <a:solidFill>
                    <a:schemeClr val="bg1"/>
                  </a:solidFill>
                </a:rPr>
                <a:t>PROPUESTA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571472" y="6215082"/>
            <a:ext cx="4716015" cy="455714"/>
            <a:chOff x="0" y="2476"/>
            <a:chExt cx="4716015" cy="455714"/>
          </a:xfrm>
          <a:solidFill>
            <a:schemeClr val="tx2">
              <a:lumMod val="75000"/>
            </a:schemeClr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0" y="2476"/>
              <a:ext cx="4716015" cy="455714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49 Rectángulo"/>
            <p:cNvSpPr/>
            <p:nvPr/>
          </p:nvSpPr>
          <p:spPr>
            <a:xfrm>
              <a:off x="22246" y="24722"/>
              <a:ext cx="4671523" cy="4112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b="1" dirty="0" smtClean="0">
                  <a:solidFill>
                    <a:schemeClr val="bg1"/>
                  </a:solidFill>
                </a:rPr>
                <a:t>ANEXOS</a:t>
              </a:r>
              <a:endParaRPr lang="es-ES" sz="1900" b="1" i="0" u="none" kern="1200" baseline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642918"/>
            <a:ext cx="364333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FILTRO N°3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3174" y="1142984"/>
            <a:ext cx="435771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FILTRO N°4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2500306"/>
          <a:ext cx="8229600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ANEXOS</a:t>
            </a:r>
            <a:endParaRPr lang="es-EC" dirty="0"/>
          </a:p>
        </p:txBody>
      </p:sp>
      <p:pic>
        <p:nvPicPr>
          <p:cNvPr id="6" name="5 Marcador de contenido" descr="DSC016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6 Marcador de contenido" descr="DSC016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214678" y="428604"/>
            <a:ext cx="392909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ANEXOS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DSC016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6 Marcador de contenido" descr="DSC016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14678" y="428604"/>
            <a:ext cx="392909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ANEXOS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DSC016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ANEXOS</a:t>
            </a:r>
            <a:endParaRPr lang="es-EC" dirty="0"/>
          </a:p>
        </p:txBody>
      </p:sp>
      <p:pic>
        <p:nvPicPr>
          <p:cNvPr id="9" name="8 Marcador de contenido" descr="DSC016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3214678" y="428604"/>
            <a:ext cx="392909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ANEXOS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SC016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 descr="DSC016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214678" y="428604"/>
            <a:ext cx="392909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ANEXOS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SC01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Marcador de contenido" descr="DSC016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14678" y="428604"/>
            <a:ext cx="392909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ANEXOS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85786" y="2857496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GRACIAS POR SU ATENCIÓN.</a:t>
            </a:r>
            <a:endParaRPr lang="es-EC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PROBLEMA DE LA INVESTIGACIÓN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s-EC" dirty="0" smtClean="0"/>
              <a:t>La Escuela Militar, esta certificada por las normas ISO, por lo que debe brindar a sus cadetes un servicio de alimentación de calidad. Sin embargo existe un sin número de violaciones a las normas de higiene en las cocinas de la ESMIL, producido no solamente por la falta de capacitación de sus empleados sino también por varios factores como:</a:t>
            </a:r>
          </a:p>
          <a:p>
            <a:pPr lvl="1"/>
            <a:r>
              <a:rPr lang="es-EC" dirty="0" smtClean="0"/>
              <a:t>Falta de organización.</a:t>
            </a:r>
          </a:p>
          <a:p>
            <a:pPr lvl="1"/>
            <a:r>
              <a:rPr lang="es-EC" dirty="0" smtClean="0"/>
              <a:t>Falta de utensilios de cocina.</a:t>
            </a:r>
          </a:p>
          <a:p>
            <a:pPr lvl="1"/>
            <a:r>
              <a:rPr lang="es-EC" dirty="0" smtClean="0"/>
              <a:t>Falta de capacitación sobre normas de higiene a los empleados.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0001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3071810"/>
            <a:ext cx="8229600" cy="3143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dirty="0" smtClean="0"/>
              <a:t>EVALUACIÓN DE LAS NORMAS DE HIGIENE EN LAS COCINAS Y ALTERNATIVAS DE MEJORAMIENTO PARA ALCANZAR ESTANDARES DE CALIDAD EN EL SERVICIO EN LA ESMIL DURANTE EL PERIODO </a:t>
            </a:r>
          </a:p>
          <a:p>
            <a:pPr algn="ctr">
              <a:buNone/>
            </a:pPr>
            <a:r>
              <a:rPr lang="es-EC" dirty="0" smtClean="0"/>
              <a:t>   2010-2011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2500306"/>
          <a:ext cx="8229600" cy="412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HIPÓTESIS.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071942"/>
            <a:ext cx="8229600" cy="1900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¿Las cocinas de la ESMIL no están cumpliendo con todas las normas de higiene por la falta de utensilios o capacitación del personal?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C" dirty="0" smtClean="0"/>
              <a:t>OPERACIONALIZACIÓN DE LAS VARIABLES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7574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Variable independiente.</a:t>
            </a:r>
          </a:p>
          <a:p>
            <a:pPr>
              <a:buNone/>
            </a:pPr>
            <a:r>
              <a:rPr lang="es-EC" dirty="0"/>
              <a:t>	</a:t>
            </a:r>
            <a:r>
              <a:rPr lang="es-EC" dirty="0" smtClean="0"/>
              <a:t>	Cumplimiento de normas de higiene.</a:t>
            </a:r>
          </a:p>
          <a:p>
            <a:r>
              <a:rPr lang="es-EC" dirty="0" smtClean="0"/>
              <a:t>Variable dependiente.</a:t>
            </a:r>
          </a:p>
          <a:p>
            <a:pPr>
              <a:buNone/>
            </a:pPr>
            <a:r>
              <a:rPr lang="es-EC" dirty="0"/>
              <a:t>	</a:t>
            </a:r>
            <a:r>
              <a:rPr lang="es-EC" dirty="0" smtClean="0"/>
              <a:t>	Salud de los cadetes.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PARADIGMA DE LA INVESTIGACIÓN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1498</Words>
  <Application>Microsoft Office PowerPoint</Application>
  <PresentationFormat>Presentación en pantalla (4:3)</PresentationFormat>
  <Paragraphs>254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Tema de Office</vt:lpstr>
      <vt:lpstr>ESCUELA POLITÉCNICA DEL EJERCITO </vt:lpstr>
      <vt:lpstr>Presentación de PowerPoint</vt:lpstr>
      <vt:lpstr>Presentación de PowerPoint</vt:lpstr>
      <vt:lpstr>PROBLEMA DE LA INVESTIGACIÓN </vt:lpstr>
      <vt:lpstr>OBJETIVO GENERAL</vt:lpstr>
      <vt:lpstr>OBJETIVOS ESPECÍFICOS</vt:lpstr>
      <vt:lpstr>HIPÓTESIS.</vt:lpstr>
      <vt:lpstr>OPERACIONALIZACIÓN DE LAS VARIABLES</vt:lpstr>
      <vt:lpstr>PARADIGMA DE LA INVESTIGACIÓN</vt:lpstr>
      <vt:lpstr>Presentación de PowerPoint</vt:lpstr>
      <vt:lpstr>POBLACIÓN</vt:lpstr>
      <vt:lpstr>MUESTRA</vt:lpstr>
      <vt:lpstr>TAMAÑO DE MUESTRA</vt:lpstr>
      <vt:lpstr>Presentación de PowerPoint</vt:lpstr>
      <vt:lpstr>ANÁLISIS DE RESULTADOS</vt:lpstr>
      <vt:lpstr> PREGUNTA N° 1 </vt:lpstr>
      <vt:lpstr> PREGUNTA N° 2 </vt:lpstr>
      <vt:lpstr> PREGUNTA N° 3 </vt:lpstr>
      <vt:lpstr> PREGUNTA N° 4  </vt:lpstr>
      <vt:lpstr> PREGUNTA N°5 </vt:lpstr>
      <vt:lpstr> PREGUNTA N° 6  </vt:lpstr>
      <vt:lpstr>PREGUNTA N°7</vt:lpstr>
      <vt:lpstr>PREGUNTA N°8</vt:lpstr>
      <vt:lpstr>PREGUNTA N°9</vt:lpstr>
      <vt:lpstr>PREGUNTA  N°10</vt:lpstr>
      <vt:lpstr>Presentación de PowerPoint</vt:lpstr>
      <vt:lpstr>CUARTO DE ESTERILIZACIÓN</vt:lpstr>
      <vt:lpstr>FILTRO N°1</vt:lpstr>
      <vt:lpstr>FILTRO N°2</vt:lpstr>
      <vt:lpstr>FILTRO N°3</vt:lpstr>
      <vt:lpstr>FILTRO N°4</vt:lpstr>
      <vt:lpstr>Presentación de PowerPoint</vt:lpstr>
      <vt:lpstr>ANEXOS</vt:lpstr>
      <vt:lpstr>ANEXOS</vt:lpstr>
      <vt:lpstr>ANEXOS</vt:lpstr>
      <vt:lpstr>ANEXOS</vt:lpstr>
      <vt:lpstr>ANEXOS</vt:lpstr>
      <vt:lpstr>GRACIAS POR SU ATENCIÓN.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EJERCITO</dc:title>
  <dc:creator>JD</dc:creator>
  <cp:lastModifiedBy>Josimar Bravo</cp:lastModifiedBy>
  <cp:revision>77</cp:revision>
  <dcterms:created xsi:type="dcterms:W3CDTF">2011-06-27T13:35:40Z</dcterms:created>
  <dcterms:modified xsi:type="dcterms:W3CDTF">2017-07-03T15:48:00Z</dcterms:modified>
</cp:coreProperties>
</file>