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4.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8" r:id="rId1"/>
  </p:sldMasterIdLst>
  <p:notesMasterIdLst>
    <p:notesMasterId r:id="rId37"/>
  </p:notesMasterIdLst>
  <p:sldIdLst>
    <p:sldId id="297" r:id="rId2"/>
    <p:sldId id="298" r:id="rId3"/>
    <p:sldId id="280" r:id="rId4"/>
    <p:sldId id="257" r:id="rId5"/>
    <p:sldId id="294" r:id="rId6"/>
    <p:sldId id="259" r:id="rId7"/>
    <p:sldId id="281" r:id="rId8"/>
    <p:sldId id="284" r:id="rId9"/>
    <p:sldId id="296" r:id="rId10"/>
    <p:sldId id="299" r:id="rId11"/>
    <p:sldId id="285" r:id="rId12"/>
    <p:sldId id="267" r:id="rId13"/>
    <p:sldId id="265" r:id="rId14"/>
    <p:sldId id="268" r:id="rId15"/>
    <p:sldId id="269" r:id="rId16"/>
    <p:sldId id="270" r:id="rId17"/>
    <p:sldId id="271" r:id="rId18"/>
    <p:sldId id="286" r:id="rId19"/>
    <p:sldId id="300" r:id="rId20"/>
    <p:sldId id="287" r:id="rId21"/>
    <p:sldId id="272" r:id="rId22"/>
    <p:sldId id="273" r:id="rId23"/>
    <p:sldId id="288" r:id="rId24"/>
    <p:sldId id="289" r:id="rId25"/>
    <p:sldId id="274" r:id="rId26"/>
    <p:sldId id="301" r:id="rId27"/>
    <p:sldId id="302" r:id="rId28"/>
    <p:sldId id="303" r:id="rId29"/>
    <p:sldId id="304" r:id="rId30"/>
    <p:sldId id="305" r:id="rId31"/>
    <p:sldId id="291" r:id="rId32"/>
    <p:sldId id="275" r:id="rId33"/>
    <p:sldId id="292" r:id="rId34"/>
    <p:sldId id="293" r:id="rId35"/>
    <p:sldId id="262" r:id="rId36"/>
  </p:sldIdLst>
  <p:sldSz cx="9144000" cy="5715000" type="screen16x1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64" autoAdjust="0"/>
    <p:restoredTop sz="94660"/>
  </p:normalViewPr>
  <p:slideViewPr>
    <p:cSldViewPr>
      <p:cViewPr>
        <p:scale>
          <a:sx n="80" d="100"/>
          <a:sy n="80" d="100"/>
        </p:scale>
        <p:origin x="-976" y="-76"/>
      </p:cViewPr>
      <p:guideLst>
        <p:guide orient="horz" pos="180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diagrams/_rels/data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50.png"/><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diagrams/_rels/data1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image" Target="../media/image31.png"/></Relationships>
</file>

<file path=ppt/diagrams/_rels/data1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image" Target="../media/image58.jpeg"/><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6.png"/></Relationships>
</file>

<file path=ppt/diagrams/_rels/data13.xml.rels><?xml version="1.0" encoding="UTF-8" standalone="yes"?>
<Relationships xmlns="http://schemas.openxmlformats.org/package/2006/relationships"><Relationship Id="rId1" Type="http://schemas.openxmlformats.org/officeDocument/2006/relationships/image" Target="../media/image77.png"/></Relationships>
</file>

<file path=ppt/diagrams/_rels/data14.xml.rels><?xml version="1.0" encoding="UTF-8" standalone="yes"?>
<Relationships xmlns="http://schemas.openxmlformats.org/package/2006/relationships"><Relationship Id="rId1" Type="http://schemas.openxmlformats.org/officeDocument/2006/relationships/image" Target="../media/image78.png"/></Relationships>
</file>

<file path=ppt/diagrams/_rels/data1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image" Target="../media/image92.png"/></Relationships>
</file>

<file path=ppt/diagrams/_rels/data1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image" Target="../media/image93.png"/><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diagrams/_rels/data1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image" Target="../media/image99.png"/></Relationships>
</file>

<file path=ppt/diagrams/_rels/data1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image" Target="../media/image102.png"/></Relationships>
</file>

<file path=ppt/diagrams/_rels/data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 Id="rId4" Type="http://schemas.openxmlformats.org/officeDocument/2006/relationships/image" Target="../media/image13.png"/></Relationships>
</file>

<file path=ppt/diagrams/_rels/data2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image" Target="../media/image117.png"/><Relationship Id="rId4" Type="http://schemas.openxmlformats.org/officeDocument/2006/relationships/image" Target="../media/image120.png"/></Relationships>
</file>

<file path=ppt/diagrams/_rels/data2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image" Target="../media/image121.png"/></Relationships>
</file>

<file path=ppt/diagrams/_rels/data2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64.png"/><Relationship Id="rId1" Type="http://schemas.openxmlformats.org/officeDocument/2006/relationships/image" Target="../media/image124.png"/><Relationship Id="rId4" Type="http://schemas.openxmlformats.org/officeDocument/2006/relationships/image" Target="../media/image126.jpeg"/></Relationships>
</file>

<file path=ppt/diagrams/_rels/data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28.png"/><Relationship Id="rId1" Type="http://schemas.openxmlformats.org/officeDocument/2006/relationships/image" Target="../media/image127.png"/><Relationship Id="rId4" Type="http://schemas.openxmlformats.org/officeDocument/2006/relationships/image" Target="../media/image129.png"/></Relationships>
</file>

<file path=ppt/diagrams/_rels/data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image" Target="../media/image22.png"/></Relationships>
</file>

<file path=ppt/diagrams/_rels/data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image" Target="../media/image24.png"/></Relationships>
</file>

<file path=ppt/diagrams/_rels/data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diagrams/_rels/data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png"/></Relationships>
</file>

<file path=ppt/diagrams/_rels/data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png"/><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diagrams/_rels/drawing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50.png"/><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diagrams/_rels/drawing1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image" Target="../media/image31.png"/></Relationships>
</file>

<file path=ppt/diagrams/_rels/drawing1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image" Target="../media/image58.jpeg"/><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6.png"/></Relationships>
</file>

<file path=ppt/diagrams/_rels/drawing13.xml.rels><?xml version="1.0" encoding="UTF-8" standalone="yes"?>
<Relationships xmlns="http://schemas.openxmlformats.org/package/2006/relationships"><Relationship Id="rId1" Type="http://schemas.openxmlformats.org/officeDocument/2006/relationships/image" Target="../media/image77.png"/></Relationships>
</file>

<file path=ppt/diagrams/_rels/drawing14.xml.rels><?xml version="1.0" encoding="UTF-8" standalone="yes"?>
<Relationships xmlns="http://schemas.openxmlformats.org/package/2006/relationships"><Relationship Id="rId1" Type="http://schemas.openxmlformats.org/officeDocument/2006/relationships/image" Target="../media/image78.png"/></Relationships>
</file>

<file path=ppt/diagrams/_rels/drawing1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image" Target="../media/image87.png"/></Relationships>
</file>

<file path=ppt/diagrams/_rels/drawing1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image" Target="../media/image93.png"/><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diagrams/_rels/drawing1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image" Target="../media/image99.png"/></Relationships>
</file>

<file path=ppt/diagrams/_rels/drawing1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image" Target="../media/image102.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 Id="rId4" Type="http://schemas.openxmlformats.org/officeDocument/2006/relationships/image" Target="../media/image13.png"/></Relationships>
</file>

<file path=ppt/diagrams/_rels/drawing2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image" Target="../media/image117.png"/><Relationship Id="rId4" Type="http://schemas.openxmlformats.org/officeDocument/2006/relationships/image" Target="../media/image120.png"/></Relationships>
</file>

<file path=ppt/diagrams/_rels/drawing2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2.png"/><Relationship Id="rId1" Type="http://schemas.openxmlformats.org/officeDocument/2006/relationships/image" Target="../media/image123.png"/></Relationships>
</file>

<file path=ppt/diagrams/_rels/drawing2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64.png"/><Relationship Id="rId1" Type="http://schemas.openxmlformats.org/officeDocument/2006/relationships/image" Target="../media/image124.png"/><Relationship Id="rId4" Type="http://schemas.openxmlformats.org/officeDocument/2006/relationships/image" Target="../media/image126.jpeg"/></Relationships>
</file>

<file path=ppt/diagrams/_rels/drawing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28.png"/><Relationship Id="rId1" Type="http://schemas.openxmlformats.org/officeDocument/2006/relationships/image" Target="../media/image127.png"/><Relationship Id="rId4" Type="http://schemas.openxmlformats.org/officeDocument/2006/relationships/image" Target="../media/image129.png"/></Relationships>
</file>

<file path=ppt/diagrams/_rels/drawing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image" Target="../media/image22.png"/></Relationships>
</file>

<file path=ppt/diagrams/_rels/drawing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image" Target="../media/image24.png"/></Relationships>
</file>

<file path=ppt/diagrams/_rels/drawing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4.png"/><Relationship Id="rId1" Type="http://schemas.openxmlformats.org/officeDocument/2006/relationships/image" Target="../media/image33.png"/><Relationship Id="rId6" Type="http://schemas.openxmlformats.org/officeDocument/2006/relationships/image" Target="../media/image35.png"/><Relationship Id="rId5" Type="http://schemas.openxmlformats.org/officeDocument/2006/relationships/image" Target="../media/image32.png"/><Relationship Id="rId4" Type="http://schemas.openxmlformats.org/officeDocument/2006/relationships/image" Target="../media/image31.png"/></Relationships>
</file>

<file path=ppt/diagrams/_rels/drawing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png"/></Relationships>
</file>

<file path=ppt/diagrams/_rels/drawing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png"/><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806E43-8409-4075-A427-D0F3A7606227}" type="doc">
      <dgm:prSet loTypeId="urn:microsoft.com/office/officeart/2011/layout/ThemePictureAccent" loCatId="picture" qsTypeId="urn:microsoft.com/office/officeart/2005/8/quickstyle/simple4" qsCatId="simple" csTypeId="urn:microsoft.com/office/officeart/2005/8/colors/colorful5" csCatId="colorful" phldr="1"/>
      <dgm:spPr/>
      <dgm:t>
        <a:bodyPr/>
        <a:lstStyle/>
        <a:p>
          <a:endParaRPr lang="es-EC"/>
        </a:p>
      </dgm:t>
    </dgm:pt>
    <dgm:pt modelId="{F545256D-643B-4D21-9388-1F6FA54C4A7A}">
      <dgm:prSet phldrT="[Texto]" custT="1"/>
      <dgm:spPr/>
      <dgm:t>
        <a:bodyPr/>
        <a:lstStyle/>
        <a:p>
          <a:r>
            <a:rPr lang="es-EC" sz="3200" b="1" dirty="0" smtClean="0">
              <a:effectLst>
                <a:glow rad="101600">
                  <a:schemeClr val="tx1">
                    <a:lumMod val="95000"/>
                    <a:lumOff val="5000"/>
                    <a:alpha val="60000"/>
                  </a:schemeClr>
                </a:glow>
              </a:effectLst>
              <a:latin typeface="Times New Roman" panose="02020603050405020304" pitchFamily="18" charset="0"/>
              <a:cs typeface="Times New Roman" panose="02020603050405020304" pitchFamily="18" charset="0"/>
            </a:rPr>
            <a:t>QUITO</a:t>
          </a:r>
          <a:endParaRPr lang="es-EC" sz="3200" b="1" dirty="0">
            <a:effectLst>
              <a:glow rad="101600">
                <a:schemeClr val="tx1">
                  <a:lumMod val="95000"/>
                  <a:lumOff val="5000"/>
                  <a:alpha val="60000"/>
                </a:schemeClr>
              </a:glow>
            </a:effectLst>
            <a:latin typeface="Times New Roman" panose="02020603050405020304" pitchFamily="18" charset="0"/>
            <a:cs typeface="Times New Roman" panose="02020603050405020304" pitchFamily="18" charset="0"/>
          </a:endParaRPr>
        </a:p>
      </dgm:t>
    </dgm:pt>
    <dgm:pt modelId="{41656A31-A39A-41EC-8B60-FC4B69C4CAD5}" type="parTrans" cxnId="{EF88E4D4-361B-4A07-B6A5-AB1A421192A6}">
      <dgm:prSet/>
      <dgm:spPr/>
      <dgm:t>
        <a:bodyPr/>
        <a:lstStyle/>
        <a:p>
          <a:endParaRPr lang="es-EC" b="1">
            <a:latin typeface="Times New Roman" panose="02020603050405020304" pitchFamily="18" charset="0"/>
            <a:cs typeface="Times New Roman" panose="02020603050405020304" pitchFamily="18" charset="0"/>
          </a:endParaRPr>
        </a:p>
      </dgm:t>
    </dgm:pt>
    <dgm:pt modelId="{F6AC0B88-7DBB-4E06-99D4-071CA5D4534B}" type="sibTrans" cxnId="{EF88E4D4-361B-4A07-B6A5-AB1A421192A6}">
      <dgm:prSet/>
      <dgm:spPr/>
      <dgm:t>
        <a:bodyPr/>
        <a:lstStyle/>
        <a:p>
          <a:endParaRPr lang="es-EC" b="1">
            <a:latin typeface="Times New Roman" panose="02020603050405020304" pitchFamily="18" charset="0"/>
            <a:cs typeface="Times New Roman" panose="02020603050405020304" pitchFamily="18" charset="0"/>
          </a:endParaRPr>
        </a:p>
      </dgm:t>
    </dgm:pt>
    <dgm:pt modelId="{D38FA251-4AF1-45DD-A79E-74788903828F}">
      <dgm:prSet phldrT="[Texto]" custT="1"/>
      <dgm:spPr/>
      <dgm:t>
        <a:bodyPr/>
        <a:lstStyle/>
        <a:p>
          <a:r>
            <a:rPr lang="es-EC" sz="1800" b="1" dirty="0" smtClean="0">
              <a:effectLst>
                <a:glow rad="101600">
                  <a:schemeClr val="tx1">
                    <a:lumMod val="95000"/>
                    <a:lumOff val="5000"/>
                    <a:alpha val="60000"/>
                  </a:schemeClr>
                </a:glow>
              </a:effectLst>
              <a:latin typeface="Times New Roman" panose="02020603050405020304" pitchFamily="18" charset="0"/>
              <a:cs typeface="Times New Roman" panose="02020603050405020304" pitchFamily="18" charset="0"/>
            </a:rPr>
            <a:t>Actividades culturales</a:t>
          </a:r>
          <a:endParaRPr lang="es-EC" sz="1800" b="1" dirty="0">
            <a:effectLst>
              <a:glow rad="101600">
                <a:schemeClr val="tx1">
                  <a:lumMod val="95000"/>
                  <a:lumOff val="5000"/>
                  <a:alpha val="60000"/>
                </a:schemeClr>
              </a:glow>
            </a:effectLst>
            <a:latin typeface="Times New Roman" panose="02020603050405020304" pitchFamily="18" charset="0"/>
            <a:cs typeface="Times New Roman" panose="02020603050405020304" pitchFamily="18" charset="0"/>
          </a:endParaRPr>
        </a:p>
      </dgm:t>
    </dgm:pt>
    <dgm:pt modelId="{CA4A42D5-5F61-4A6A-BD06-2B686BA04D59}" type="parTrans" cxnId="{09B7F0C6-52CB-4A8B-BCE3-CB8C8470367F}">
      <dgm:prSet/>
      <dgm:spPr/>
      <dgm:t>
        <a:bodyPr/>
        <a:lstStyle/>
        <a:p>
          <a:endParaRPr lang="es-EC" b="1">
            <a:latin typeface="Times New Roman" panose="02020603050405020304" pitchFamily="18" charset="0"/>
            <a:cs typeface="Times New Roman" panose="02020603050405020304" pitchFamily="18" charset="0"/>
          </a:endParaRPr>
        </a:p>
      </dgm:t>
    </dgm:pt>
    <dgm:pt modelId="{932A78EA-C9C7-410D-85F6-2559D235EF87}" type="sibTrans" cxnId="{09B7F0C6-52CB-4A8B-BCE3-CB8C8470367F}">
      <dgm:prSet/>
      <dgm:spPr/>
      <dgm:t>
        <a:bodyPr/>
        <a:lstStyle/>
        <a:p>
          <a:endParaRPr lang="es-EC" b="1">
            <a:latin typeface="Times New Roman" panose="02020603050405020304" pitchFamily="18" charset="0"/>
            <a:cs typeface="Times New Roman" panose="02020603050405020304" pitchFamily="18" charset="0"/>
          </a:endParaRPr>
        </a:p>
      </dgm:t>
    </dgm:pt>
    <dgm:pt modelId="{D7B127BD-0014-4D5B-978E-729D77548629}">
      <dgm:prSet phldrT="[Texto]" phldr="1"/>
      <dgm:spPr/>
      <dgm:t>
        <a:bodyPr/>
        <a:lstStyle/>
        <a:p>
          <a:endParaRPr lang="es-EC" b="1" dirty="0">
            <a:noFill/>
            <a:latin typeface="Times New Roman" panose="02020603050405020304" pitchFamily="18" charset="0"/>
            <a:cs typeface="Times New Roman" panose="02020603050405020304" pitchFamily="18" charset="0"/>
          </a:endParaRPr>
        </a:p>
      </dgm:t>
    </dgm:pt>
    <dgm:pt modelId="{3AA8B1B7-8164-4641-AFF7-D9EDDC33D5C6}" type="parTrans" cxnId="{84B23980-39EC-4AB4-BA87-0A2FED80EA45}">
      <dgm:prSet/>
      <dgm:spPr/>
      <dgm:t>
        <a:bodyPr/>
        <a:lstStyle/>
        <a:p>
          <a:endParaRPr lang="es-EC" b="1">
            <a:latin typeface="Times New Roman" panose="02020603050405020304" pitchFamily="18" charset="0"/>
            <a:cs typeface="Times New Roman" panose="02020603050405020304" pitchFamily="18" charset="0"/>
          </a:endParaRPr>
        </a:p>
      </dgm:t>
    </dgm:pt>
    <dgm:pt modelId="{68BE4E47-971F-4523-A5ED-1623F5A2463E}" type="sibTrans" cxnId="{84B23980-39EC-4AB4-BA87-0A2FED80EA45}">
      <dgm:prSet/>
      <dgm:spPr/>
      <dgm:t>
        <a:bodyPr/>
        <a:lstStyle/>
        <a:p>
          <a:endParaRPr lang="es-EC" b="1">
            <a:latin typeface="Times New Roman" panose="02020603050405020304" pitchFamily="18" charset="0"/>
            <a:cs typeface="Times New Roman" panose="02020603050405020304" pitchFamily="18" charset="0"/>
          </a:endParaRPr>
        </a:p>
      </dgm:t>
    </dgm:pt>
    <dgm:pt modelId="{C23E9517-7485-4B2B-AD29-A90BBD5A1375}">
      <dgm:prSet phldrT="[Texto]" custT="1"/>
      <dgm:spPr/>
      <dgm:t>
        <a:bodyPr/>
        <a:lstStyle/>
        <a:p>
          <a:r>
            <a:rPr lang="es-EC" sz="2000" b="1" dirty="0" smtClean="0">
              <a:effectLst>
                <a:glow rad="101600">
                  <a:schemeClr val="tx1">
                    <a:lumMod val="95000"/>
                    <a:lumOff val="5000"/>
                    <a:alpha val="60000"/>
                  </a:schemeClr>
                </a:glow>
              </a:effectLst>
              <a:latin typeface="Times New Roman" panose="02020603050405020304" pitchFamily="18" charset="0"/>
              <a:cs typeface="Times New Roman" panose="02020603050405020304" pitchFamily="18" charset="0"/>
            </a:rPr>
            <a:t>Diversidad</a:t>
          </a:r>
          <a:endParaRPr lang="es-EC" sz="2000" b="1" dirty="0">
            <a:effectLst>
              <a:glow rad="101600">
                <a:schemeClr val="tx1">
                  <a:lumMod val="95000"/>
                  <a:lumOff val="5000"/>
                  <a:alpha val="60000"/>
                </a:schemeClr>
              </a:glow>
            </a:effectLst>
            <a:latin typeface="Times New Roman" panose="02020603050405020304" pitchFamily="18" charset="0"/>
            <a:cs typeface="Times New Roman" panose="02020603050405020304" pitchFamily="18" charset="0"/>
          </a:endParaRPr>
        </a:p>
      </dgm:t>
    </dgm:pt>
    <dgm:pt modelId="{6B5B9A02-DC5D-4E0F-A38D-FE18080ED122}" type="parTrans" cxnId="{0A39CF9B-7D17-4E03-A881-18D31389CF0C}">
      <dgm:prSet/>
      <dgm:spPr/>
      <dgm:t>
        <a:bodyPr/>
        <a:lstStyle/>
        <a:p>
          <a:endParaRPr lang="es-EC" b="1">
            <a:latin typeface="Times New Roman" panose="02020603050405020304" pitchFamily="18" charset="0"/>
            <a:cs typeface="Times New Roman" panose="02020603050405020304" pitchFamily="18" charset="0"/>
          </a:endParaRPr>
        </a:p>
      </dgm:t>
    </dgm:pt>
    <dgm:pt modelId="{1BCB6A3A-544C-4EE7-8E93-24EA8E2E4E8C}" type="sibTrans" cxnId="{0A39CF9B-7D17-4E03-A881-18D31389CF0C}">
      <dgm:prSet/>
      <dgm:spPr/>
      <dgm:t>
        <a:bodyPr/>
        <a:lstStyle/>
        <a:p>
          <a:endParaRPr lang="es-EC" b="1">
            <a:latin typeface="Times New Roman" panose="02020603050405020304" pitchFamily="18" charset="0"/>
            <a:cs typeface="Times New Roman" panose="02020603050405020304" pitchFamily="18" charset="0"/>
          </a:endParaRPr>
        </a:p>
      </dgm:t>
    </dgm:pt>
    <dgm:pt modelId="{16EB6162-9400-435A-B8E8-485CF460EC7A}">
      <dgm:prSet phldrT="[Texto]"/>
      <dgm:spPr/>
      <dgm:t>
        <a:bodyPr/>
        <a:lstStyle/>
        <a:p>
          <a:r>
            <a:rPr lang="es-EC" b="1" dirty="0" smtClean="0">
              <a:effectLst>
                <a:glow rad="101600">
                  <a:schemeClr val="tx1">
                    <a:lumMod val="95000"/>
                    <a:lumOff val="5000"/>
                    <a:alpha val="60000"/>
                  </a:schemeClr>
                </a:glow>
              </a:effectLst>
              <a:latin typeface="Times New Roman" panose="02020603050405020304" pitchFamily="18" charset="0"/>
              <a:cs typeface="Times New Roman" panose="02020603050405020304" pitchFamily="18" charset="0"/>
            </a:rPr>
            <a:t>Bajo conocimiento</a:t>
          </a:r>
          <a:endParaRPr lang="es-EC" b="1" dirty="0">
            <a:effectLst>
              <a:glow rad="101600">
                <a:schemeClr val="tx1">
                  <a:lumMod val="95000"/>
                  <a:lumOff val="5000"/>
                  <a:alpha val="60000"/>
                </a:schemeClr>
              </a:glow>
            </a:effectLst>
            <a:latin typeface="Times New Roman" panose="02020603050405020304" pitchFamily="18" charset="0"/>
            <a:cs typeface="Times New Roman" panose="02020603050405020304" pitchFamily="18" charset="0"/>
          </a:endParaRPr>
        </a:p>
      </dgm:t>
    </dgm:pt>
    <dgm:pt modelId="{A07B599C-C449-4DCE-A1DE-B3FE3D569F40}" type="parTrans" cxnId="{F8B0B829-66AE-45AB-8B08-F7BC28D4CD4E}">
      <dgm:prSet/>
      <dgm:spPr/>
      <dgm:t>
        <a:bodyPr/>
        <a:lstStyle/>
        <a:p>
          <a:endParaRPr lang="es-EC" b="1">
            <a:latin typeface="Times New Roman" panose="02020603050405020304" pitchFamily="18" charset="0"/>
            <a:cs typeface="Times New Roman" panose="02020603050405020304" pitchFamily="18" charset="0"/>
          </a:endParaRPr>
        </a:p>
      </dgm:t>
    </dgm:pt>
    <dgm:pt modelId="{8AACEDA5-F916-4254-82A1-6C4755B424EA}" type="sibTrans" cxnId="{F8B0B829-66AE-45AB-8B08-F7BC28D4CD4E}">
      <dgm:prSet/>
      <dgm:spPr/>
      <dgm:t>
        <a:bodyPr/>
        <a:lstStyle/>
        <a:p>
          <a:endParaRPr lang="es-EC" b="1">
            <a:latin typeface="Times New Roman" panose="02020603050405020304" pitchFamily="18" charset="0"/>
            <a:cs typeface="Times New Roman" panose="02020603050405020304" pitchFamily="18" charset="0"/>
          </a:endParaRPr>
        </a:p>
      </dgm:t>
    </dgm:pt>
    <dgm:pt modelId="{89AE10D7-C55F-4DBD-B526-2293268A7942}">
      <dgm:prSet/>
      <dgm:spPr/>
      <dgm:t>
        <a:bodyPr/>
        <a:lstStyle/>
        <a:p>
          <a:endParaRPr lang="es-EC" b="1">
            <a:latin typeface="Times New Roman" panose="02020603050405020304" pitchFamily="18" charset="0"/>
            <a:cs typeface="Times New Roman" panose="02020603050405020304" pitchFamily="18" charset="0"/>
          </a:endParaRPr>
        </a:p>
      </dgm:t>
    </dgm:pt>
    <dgm:pt modelId="{A179FD09-70B8-4F00-B8D2-6742A45049A6}" type="parTrans" cxnId="{FED40697-1AE0-4706-9118-0F840D66EB9D}">
      <dgm:prSet/>
      <dgm:spPr/>
      <dgm:t>
        <a:bodyPr/>
        <a:lstStyle/>
        <a:p>
          <a:endParaRPr lang="es-EC" b="1">
            <a:latin typeface="Times New Roman" panose="02020603050405020304" pitchFamily="18" charset="0"/>
            <a:cs typeface="Times New Roman" panose="02020603050405020304" pitchFamily="18" charset="0"/>
          </a:endParaRPr>
        </a:p>
      </dgm:t>
    </dgm:pt>
    <dgm:pt modelId="{8CA9CC16-713E-4CA9-A0F3-248DAB58E081}" type="sibTrans" cxnId="{FED40697-1AE0-4706-9118-0F840D66EB9D}">
      <dgm:prSet/>
      <dgm:spPr/>
      <dgm:t>
        <a:bodyPr/>
        <a:lstStyle/>
        <a:p>
          <a:endParaRPr lang="es-EC" b="1">
            <a:latin typeface="Times New Roman" panose="02020603050405020304" pitchFamily="18" charset="0"/>
            <a:cs typeface="Times New Roman" panose="02020603050405020304" pitchFamily="18" charset="0"/>
          </a:endParaRPr>
        </a:p>
      </dgm:t>
    </dgm:pt>
    <dgm:pt modelId="{E0FFEE6A-553D-412A-8919-56577A36B967}">
      <dgm:prSet phldrT="[Texto]" phldr="1"/>
      <dgm:spPr/>
      <dgm:t>
        <a:bodyPr/>
        <a:lstStyle/>
        <a:p>
          <a:endParaRPr lang="es-EC" b="1" dirty="0">
            <a:noFill/>
            <a:latin typeface="Times New Roman" panose="02020603050405020304" pitchFamily="18" charset="0"/>
            <a:cs typeface="Times New Roman" panose="02020603050405020304" pitchFamily="18" charset="0"/>
          </a:endParaRPr>
        </a:p>
      </dgm:t>
    </dgm:pt>
    <dgm:pt modelId="{DCA48B37-0931-4D76-9B08-2627D60BDF42}" type="sibTrans" cxnId="{5BEB341D-81A2-4E46-9FDD-6BD31CD3830C}">
      <dgm:prSet/>
      <dgm:spPr/>
      <dgm:t>
        <a:bodyPr/>
        <a:lstStyle/>
        <a:p>
          <a:endParaRPr lang="es-EC" b="1">
            <a:latin typeface="Times New Roman" panose="02020603050405020304" pitchFamily="18" charset="0"/>
            <a:cs typeface="Times New Roman" panose="02020603050405020304" pitchFamily="18" charset="0"/>
          </a:endParaRPr>
        </a:p>
      </dgm:t>
    </dgm:pt>
    <dgm:pt modelId="{8E6A4AFB-01E1-4754-AA03-01A2628A4F3E}" type="parTrans" cxnId="{5BEB341D-81A2-4E46-9FDD-6BD31CD3830C}">
      <dgm:prSet/>
      <dgm:spPr/>
      <dgm:t>
        <a:bodyPr/>
        <a:lstStyle/>
        <a:p>
          <a:endParaRPr lang="es-EC" b="1">
            <a:latin typeface="Times New Roman" panose="02020603050405020304" pitchFamily="18" charset="0"/>
            <a:cs typeface="Times New Roman" panose="02020603050405020304" pitchFamily="18" charset="0"/>
          </a:endParaRPr>
        </a:p>
      </dgm:t>
    </dgm:pt>
    <dgm:pt modelId="{82F578DC-BD9A-4A54-B188-8C0C41688E11}" type="pres">
      <dgm:prSet presAssocID="{AA806E43-8409-4075-A427-D0F3A7606227}" presName="Name0" presStyleCnt="0">
        <dgm:presLayoutVars>
          <dgm:chMax val="6"/>
          <dgm:chPref val="6"/>
          <dgm:dir/>
        </dgm:presLayoutVars>
      </dgm:prSet>
      <dgm:spPr/>
      <dgm:t>
        <a:bodyPr/>
        <a:lstStyle/>
        <a:p>
          <a:endParaRPr lang="es-EC"/>
        </a:p>
      </dgm:t>
    </dgm:pt>
    <dgm:pt modelId="{9187427D-E9A7-4C76-A17D-3501B457827A}" type="pres">
      <dgm:prSet presAssocID="{F545256D-643B-4D21-9388-1F6FA54C4A7A}" presName="Image1" presStyleCnt="0"/>
      <dgm:spPr/>
    </dgm:pt>
    <dgm:pt modelId="{1B523A0E-F73E-48FA-AB5B-D3561EE1E75A}" type="pres">
      <dgm:prSet presAssocID="{F545256D-643B-4D21-9388-1F6FA54C4A7A}" presName="Image" presStyleLbl="alignImgPlace1" presStyleIdx="0" presStyleCnt="6"/>
      <dgm:spPr>
        <a:blipFill rotWithShape="1">
          <a:blip xmlns:r="http://schemas.openxmlformats.org/officeDocument/2006/relationships" r:embed="rId1"/>
          <a:stretch>
            <a:fillRect/>
          </a:stretch>
        </a:blipFill>
      </dgm:spPr>
    </dgm:pt>
    <dgm:pt modelId="{628E9922-6B4F-497A-A433-53BA856E2B97}" type="pres">
      <dgm:prSet presAssocID="{F545256D-643B-4D21-9388-1F6FA54C4A7A}" presName="Accent1" presStyleCnt="0"/>
      <dgm:spPr/>
    </dgm:pt>
    <dgm:pt modelId="{CB1A1960-3A25-4C79-9A37-13CAB81D2AED}" type="pres">
      <dgm:prSet presAssocID="{F545256D-643B-4D21-9388-1F6FA54C4A7A}" presName="Accent" presStyleLbl="parChTrans1D1" presStyleIdx="0" presStyleCnt="6"/>
      <dgm:spPr/>
    </dgm:pt>
    <dgm:pt modelId="{AB894A22-F60A-4038-9B50-32952DDE256C}" type="pres">
      <dgm:prSet presAssocID="{F545256D-643B-4D21-9388-1F6FA54C4A7A}" presName="Text1" presStyleLbl="alignImgPlace1" presStyleIdx="0" presStyleCnt="6">
        <dgm:presLayoutVars>
          <dgm:chMax val="0"/>
          <dgm:chPref val="0"/>
          <dgm:bulletEnabled val="1"/>
        </dgm:presLayoutVars>
      </dgm:prSet>
      <dgm:spPr/>
      <dgm:t>
        <a:bodyPr/>
        <a:lstStyle/>
        <a:p>
          <a:endParaRPr lang="es-EC"/>
        </a:p>
      </dgm:t>
    </dgm:pt>
    <dgm:pt modelId="{4F4CEBE0-F074-40C8-B6A9-32194EA021F2}" type="pres">
      <dgm:prSet presAssocID="{D38FA251-4AF1-45DD-A79E-74788903828F}" presName="Image2" presStyleCnt="0"/>
      <dgm:spPr/>
    </dgm:pt>
    <dgm:pt modelId="{23E6F2C4-7E2A-49F6-89BB-69341B0714CE}" type="pres">
      <dgm:prSet presAssocID="{D38FA251-4AF1-45DD-A79E-74788903828F}" presName="Image" presStyleLbl="alignImgPlace1" presStyleIdx="1" presStyleCnt="6" custLinFactX="35773" custLinFactNeighborX="100000" custLinFactNeighborY="73240"/>
      <dgm:spPr>
        <a:blipFill rotWithShape="1">
          <a:blip xmlns:r="http://schemas.openxmlformats.org/officeDocument/2006/relationships" r:embed="rId2"/>
          <a:stretch>
            <a:fillRect/>
          </a:stretch>
        </a:blipFill>
      </dgm:spPr>
    </dgm:pt>
    <dgm:pt modelId="{767141A5-4AAD-46F1-B306-FFEB945287FD}" type="pres">
      <dgm:prSet presAssocID="{D38FA251-4AF1-45DD-A79E-74788903828F}" presName="Accent2" presStyleCnt="0"/>
      <dgm:spPr/>
    </dgm:pt>
    <dgm:pt modelId="{2FFD55A9-959A-4DED-9BA0-72D395881B8D}" type="pres">
      <dgm:prSet presAssocID="{D38FA251-4AF1-45DD-A79E-74788903828F}" presName="Accent" presStyleLbl="parChTrans1D1" presStyleIdx="1" presStyleCnt="6" custLinFactX="53618" custLinFactNeighborX="100000" custLinFactNeighborY="82028"/>
      <dgm:spPr/>
    </dgm:pt>
    <dgm:pt modelId="{DEE1D4E7-549C-4540-9381-1BD8E40D162C}" type="pres">
      <dgm:prSet presAssocID="{D38FA251-4AF1-45DD-A79E-74788903828F}" presName="Text2" presStyleLbl="alignImgPlace1" presStyleIdx="1" presStyleCnt="6" custLinFactX="53357" custLinFactY="100000" custLinFactNeighborX="100000" custLinFactNeighborY="163532">
        <dgm:presLayoutVars>
          <dgm:chMax val="0"/>
          <dgm:chPref val="0"/>
          <dgm:bulletEnabled val="1"/>
        </dgm:presLayoutVars>
      </dgm:prSet>
      <dgm:spPr/>
      <dgm:t>
        <a:bodyPr/>
        <a:lstStyle/>
        <a:p>
          <a:endParaRPr lang="es-EC"/>
        </a:p>
      </dgm:t>
    </dgm:pt>
    <dgm:pt modelId="{1E215504-9CDC-4848-B8B2-35A7CE8F4749}" type="pres">
      <dgm:prSet presAssocID="{D7B127BD-0014-4D5B-978E-729D77548629}" presName="Image3" presStyleCnt="0"/>
      <dgm:spPr/>
    </dgm:pt>
    <dgm:pt modelId="{0F33EC8D-BAB8-40E2-8598-59556B800A83}" type="pres">
      <dgm:prSet presAssocID="{D7B127BD-0014-4D5B-978E-729D77548629}" presName="Image" presStyleLbl="alignImgPlace1" presStyleIdx="2" presStyleCnt="6" custLinFactNeighborX="13441" custLinFactNeighborY="22712"/>
      <dgm:spPr>
        <a:blipFill rotWithShape="1">
          <a:blip xmlns:r="http://schemas.openxmlformats.org/officeDocument/2006/relationships" r:embed="rId3"/>
          <a:stretch>
            <a:fillRect/>
          </a:stretch>
        </a:blipFill>
      </dgm:spPr>
    </dgm:pt>
    <dgm:pt modelId="{C847692A-63DD-412D-8F7D-3A1D11E2291E}" type="pres">
      <dgm:prSet presAssocID="{D7B127BD-0014-4D5B-978E-729D77548629}" presName="Accent3" presStyleCnt="0"/>
      <dgm:spPr/>
    </dgm:pt>
    <dgm:pt modelId="{E29780DC-A67B-424F-845C-91FE368E0A64}" type="pres">
      <dgm:prSet presAssocID="{D7B127BD-0014-4D5B-978E-729D77548629}" presName="Accent" presStyleLbl="parChTrans1D1" presStyleIdx="2" presStyleCnt="6" custLinFactNeighborX="14965" custLinFactNeighborY="27180"/>
      <dgm:spPr/>
    </dgm:pt>
    <dgm:pt modelId="{46616C21-9435-44DC-B4D0-37813B1FF3DE}" type="pres">
      <dgm:prSet presAssocID="{D7B127BD-0014-4D5B-978E-729D77548629}" presName="Text3" presStyleLbl="alignImgPlace1" presStyleIdx="2" presStyleCnt="6" custLinFactNeighborX="14965" custLinFactNeighborY="63716">
        <dgm:presLayoutVars>
          <dgm:chMax val="0"/>
          <dgm:chPref val="0"/>
          <dgm:bulletEnabled val="1"/>
        </dgm:presLayoutVars>
      </dgm:prSet>
      <dgm:spPr/>
      <dgm:t>
        <a:bodyPr/>
        <a:lstStyle/>
        <a:p>
          <a:endParaRPr lang="es-EC"/>
        </a:p>
      </dgm:t>
    </dgm:pt>
    <dgm:pt modelId="{CE99C3EE-0D3F-4C08-A059-EF0914BC573D}" type="pres">
      <dgm:prSet presAssocID="{C23E9517-7485-4B2B-AD29-A90BBD5A1375}" presName="Image4" presStyleCnt="0"/>
      <dgm:spPr/>
    </dgm:pt>
    <dgm:pt modelId="{7599FED6-FDE6-4B07-A3F5-F7B1C9950369}" type="pres">
      <dgm:prSet presAssocID="{C23E9517-7485-4B2B-AD29-A90BBD5A1375}" presName="Image" presStyleLbl="alignImgPlace1" presStyleIdx="3" presStyleCnt="6" custScaleX="185577" custScaleY="176314" custLinFactNeighborX="-52146" custLinFactNeighborY="-87647"/>
      <dgm:spPr>
        <a:blipFill rotWithShape="1">
          <a:blip xmlns:r="http://schemas.openxmlformats.org/officeDocument/2006/relationships" r:embed="rId4"/>
          <a:stretch>
            <a:fillRect/>
          </a:stretch>
        </a:blipFill>
      </dgm:spPr>
    </dgm:pt>
    <dgm:pt modelId="{A5A99A55-1706-4E27-9A0D-3C16B0921B17}" type="pres">
      <dgm:prSet presAssocID="{C23E9517-7485-4B2B-AD29-A90BBD5A1375}" presName="Accent4" presStyleCnt="0"/>
      <dgm:spPr/>
    </dgm:pt>
    <dgm:pt modelId="{8508F77C-0447-417C-A54B-13F309BCDF4D}" type="pres">
      <dgm:prSet presAssocID="{C23E9517-7485-4B2B-AD29-A90BBD5A1375}" presName="Accent" presStyleLbl="parChTrans1D1" presStyleIdx="3" presStyleCnt="6" custScaleX="201455" custScaleY="195079" custLinFactY="-8963" custLinFactNeighborX="-65957" custLinFactNeighborY="-100000"/>
      <dgm:spPr/>
    </dgm:pt>
    <dgm:pt modelId="{33C4C2D5-5805-447D-8C4D-02C211E17B1F}" type="pres">
      <dgm:prSet presAssocID="{C23E9517-7485-4B2B-AD29-A90BBD5A1375}" presName="Text4" presStyleLbl="alignImgPlace1" presStyleIdx="3" presStyleCnt="6" custScaleX="180389" custLinFactY="-12057" custLinFactNeighborX="-57104" custLinFactNeighborY="-100000">
        <dgm:presLayoutVars>
          <dgm:chMax val="0"/>
          <dgm:chPref val="0"/>
          <dgm:bulletEnabled val="1"/>
        </dgm:presLayoutVars>
      </dgm:prSet>
      <dgm:spPr/>
      <dgm:t>
        <a:bodyPr/>
        <a:lstStyle/>
        <a:p>
          <a:endParaRPr lang="es-EC"/>
        </a:p>
      </dgm:t>
    </dgm:pt>
    <dgm:pt modelId="{3A2CAE43-3037-4B81-BF07-1B1D38D32E9D}" type="pres">
      <dgm:prSet presAssocID="{16EB6162-9400-435A-B8E8-485CF460EC7A}" presName="Image5" presStyleCnt="0"/>
      <dgm:spPr/>
    </dgm:pt>
    <dgm:pt modelId="{EC937A5F-0F29-4A97-9D29-7EBC840B56D6}" type="pres">
      <dgm:prSet presAssocID="{16EB6162-9400-435A-B8E8-485CF460EC7A}" presName="Image" presStyleLbl="alignImgPlace1" presStyleIdx="4" presStyleCnt="6" custLinFactNeighborX="-20758"/>
      <dgm:spPr>
        <a:blipFill rotWithShape="1">
          <a:blip xmlns:r="http://schemas.openxmlformats.org/officeDocument/2006/relationships" r:embed="rId5"/>
          <a:stretch>
            <a:fillRect/>
          </a:stretch>
        </a:blipFill>
      </dgm:spPr>
    </dgm:pt>
    <dgm:pt modelId="{BA441386-7563-4DF8-8878-B3BF08B9359A}" type="pres">
      <dgm:prSet presAssocID="{16EB6162-9400-435A-B8E8-485CF460EC7A}" presName="Accent5" presStyleCnt="0"/>
      <dgm:spPr/>
    </dgm:pt>
    <dgm:pt modelId="{1A722DF5-E14B-4E40-84A2-9FE24A19811B}" type="pres">
      <dgm:prSet presAssocID="{16EB6162-9400-435A-B8E8-485CF460EC7A}" presName="Accent" presStyleLbl="parChTrans1D1" presStyleIdx="4" presStyleCnt="6" custLinFactNeighborX="-23530"/>
      <dgm:spPr/>
    </dgm:pt>
    <dgm:pt modelId="{8458B6A0-B279-4FC5-8D9A-5810F4AC008A}" type="pres">
      <dgm:prSet presAssocID="{16EB6162-9400-435A-B8E8-485CF460EC7A}" presName="Text5" presStyleLbl="alignImgPlace1" presStyleIdx="4" presStyleCnt="6" custScaleX="109499" custScaleY="138641" custLinFactNeighborX="-30022" custLinFactNeighborY="-21835">
        <dgm:presLayoutVars>
          <dgm:chMax val="0"/>
          <dgm:chPref val="0"/>
          <dgm:bulletEnabled val="1"/>
        </dgm:presLayoutVars>
      </dgm:prSet>
      <dgm:spPr/>
      <dgm:t>
        <a:bodyPr/>
        <a:lstStyle/>
        <a:p>
          <a:endParaRPr lang="es-EC"/>
        </a:p>
      </dgm:t>
    </dgm:pt>
    <dgm:pt modelId="{4AE25DA1-E5E0-48E2-AAB3-664C3B08D57F}" type="pres">
      <dgm:prSet presAssocID="{E0FFEE6A-553D-412A-8919-56577A36B967}" presName="Image6" presStyleCnt="0"/>
      <dgm:spPr/>
    </dgm:pt>
    <dgm:pt modelId="{355E291C-2704-4FA2-B226-386C2595BC1F}" type="pres">
      <dgm:prSet presAssocID="{E0FFEE6A-553D-412A-8919-56577A36B967}" presName="Image" presStyleLbl="alignImgPlace1" presStyleIdx="5" presStyleCnt="6" custScaleX="168146" custScaleY="125512" custLinFactNeighborX="-50769" custLinFactNeighborY="21538"/>
      <dgm:spPr>
        <a:blipFill rotWithShape="1">
          <a:blip xmlns:r="http://schemas.openxmlformats.org/officeDocument/2006/relationships" r:embed="rId6"/>
          <a:stretch>
            <a:fillRect/>
          </a:stretch>
        </a:blipFill>
      </dgm:spPr>
    </dgm:pt>
    <dgm:pt modelId="{D80DB10F-44C8-4B9A-817D-A07891FA762B}" type="pres">
      <dgm:prSet presAssocID="{E0FFEE6A-553D-412A-8919-56577A36B967}" presName="Accent6" presStyleCnt="0"/>
      <dgm:spPr/>
    </dgm:pt>
    <dgm:pt modelId="{92C2410B-3A25-488F-A874-9EE1DFD9926A}" type="pres">
      <dgm:prSet presAssocID="{E0FFEE6A-553D-412A-8919-56577A36B967}" presName="Accent" presStyleLbl="parChTrans1D1" presStyleIdx="5" presStyleCnt="6" custScaleX="168146" custScaleY="125512" custLinFactNeighborX="-57325" custLinFactNeighborY="26968"/>
      <dgm:spPr/>
    </dgm:pt>
    <dgm:pt modelId="{65792D0B-52B7-4C6A-A306-62DE2530D4DD}" type="pres">
      <dgm:prSet presAssocID="{E0FFEE6A-553D-412A-8919-56577A36B967}" presName="Text6" presStyleLbl="alignImgPlace1" presStyleIdx="5" presStyleCnt="6" custScaleX="168146" custScaleY="125512" custLinFactNeighborX="-49694" custLinFactNeighborY="94285">
        <dgm:presLayoutVars>
          <dgm:chMax val="0"/>
          <dgm:chPref val="0"/>
          <dgm:bulletEnabled val="1"/>
        </dgm:presLayoutVars>
      </dgm:prSet>
      <dgm:spPr/>
      <dgm:t>
        <a:bodyPr/>
        <a:lstStyle/>
        <a:p>
          <a:endParaRPr lang="es-EC"/>
        </a:p>
      </dgm:t>
    </dgm:pt>
  </dgm:ptLst>
  <dgm:cxnLst>
    <dgm:cxn modelId="{F8B0B829-66AE-45AB-8B08-F7BC28D4CD4E}" srcId="{AA806E43-8409-4075-A427-D0F3A7606227}" destId="{16EB6162-9400-435A-B8E8-485CF460EC7A}" srcOrd="4" destOrd="0" parTransId="{A07B599C-C449-4DCE-A1DE-B3FE3D569F40}" sibTransId="{8AACEDA5-F916-4254-82A1-6C4755B424EA}"/>
    <dgm:cxn modelId="{EF88E4D4-361B-4A07-B6A5-AB1A421192A6}" srcId="{AA806E43-8409-4075-A427-D0F3A7606227}" destId="{F545256D-643B-4D21-9388-1F6FA54C4A7A}" srcOrd="0" destOrd="0" parTransId="{41656A31-A39A-41EC-8B60-FC4B69C4CAD5}" sibTransId="{F6AC0B88-7DBB-4E06-99D4-071CA5D4534B}"/>
    <dgm:cxn modelId="{765AE1BB-A161-4D7F-9DAA-C838E658E90A}" type="presOf" srcId="{C23E9517-7485-4B2B-AD29-A90BBD5A1375}" destId="{33C4C2D5-5805-447D-8C4D-02C211E17B1F}" srcOrd="0" destOrd="0" presId="urn:microsoft.com/office/officeart/2011/layout/ThemePictureAccent"/>
    <dgm:cxn modelId="{A17C381F-A30B-44D9-A15E-C99BDAC35DB8}" type="presOf" srcId="{D38FA251-4AF1-45DD-A79E-74788903828F}" destId="{DEE1D4E7-549C-4540-9381-1BD8E40D162C}" srcOrd="0" destOrd="0" presId="urn:microsoft.com/office/officeart/2011/layout/ThemePictureAccent"/>
    <dgm:cxn modelId="{0A39CF9B-7D17-4E03-A881-18D31389CF0C}" srcId="{AA806E43-8409-4075-A427-D0F3A7606227}" destId="{C23E9517-7485-4B2B-AD29-A90BBD5A1375}" srcOrd="3" destOrd="0" parTransId="{6B5B9A02-DC5D-4E0F-A38D-FE18080ED122}" sibTransId="{1BCB6A3A-544C-4EE7-8E93-24EA8E2E4E8C}"/>
    <dgm:cxn modelId="{5BEB341D-81A2-4E46-9FDD-6BD31CD3830C}" srcId="{AA806E43-8409-4075-A427-D0F3A7606227}" destId="{E0FFEE6A-553D-412A-8919-56577A36B967}" srcOrd="5" destOrd="0" parTransId="{8E6A4AFB-01E1-4754-AA03-01A2628A4F3E}" sibTransId="{DCA48B37-0931-4D76-9B08-2627D60BDF42}"/>
    <dgm:cxn modelId="{FED40697-1AE0-4706-9118-0F840D66EB9D}" srcId="{AA806E43-8409-4075-A427-D0F3A7606227}" destId="{89AE10D7-C55F-4DBD-B526-2293268A7942}" srcOrd="6" destOrd="0" parTransId="{A179FD09-70B8-4F00-B8D2-6742A45049A6}" sibTransId="{8CA9CC16-713E-4CA9-A0F3-248DAB58E081}"/>
    <dgm:cxn modelId="{09B7F0C6-52CB-4A8B-BCE3-CB8C8470367F}" srcId="{AA806E43-8409-4075-A427-D0F3A7606227}" destId="{D38FA251-4AF1-45DD-A79E-74788903828F}" srcOrd="1" destOrd="0" parTransId="{CA4A42D5-5F61-4A6A-BD06-2B686BA04D59}" sibTransId="{932A78EA-C9C7-410D-85F6-2559D235EF87}"/>
    <dgm:cxn modelId="{717BC87B-8459-41EA-BE8E-51C96CA7E1E6}" type="presOf" srcId="{F545256D-643B-4D21-9388-1F6FA54C4A7A}" destId="{AB894A22-F60A-4038-9B50-32952DDE256C}" srcOrd="0" destOrd="0" presId="urn:microsoft.com/office/officeart/2011/layout/ThemePictureAccent"/>
    <dgm:cxn modelId="{965BE67C-4D54-4A9C-9882-97CB297A9BAD}" type="presOf" srcId="{E0FFEE6A-553D-412A-8919-56577A36B967}" destId="{65792D0B-52B7-4C6A-A306-62DE2530D4DD}" srcOrd="0" destOrd="0" presId="urn:microsoft.com/office/officeart/2011/layout/ThemePictureAccent"/>
    <dgm:cxn modelId="{A0997F24-70D9-42F2-9843-68B8B831609A}" type="presOf" srcId="{D7B127BD-0014-4D5B-978E-729D77548629}" destId="{46616C21-9435-44DC-B4D0-37813B1FF3DE}" srcOrd="0" destOrd="0" presId="urn:microsoft.com/office/officeart/2011/layout/ThemePictureAccent"/>
    <dgm:cxn modelId="{954832B5-B839-46FF-B26D-7E3F8D4EF131}" type="presOf" srcId="{AA806E43-8409-4075-A427-D0F3A7606227}" destId="{82F578DC-BD9A-4A54-B188-8C0C41688E11}" srcOrd="0" destOrd="0" presId="urn:microsoft.com/office/officeart/2011/layout/ThemePictureAccent"/>
    <dgm:cxn modelId="{84B23980-39EC-4AB4-BA87-0A2FED80EA45}" srcId="{AA806E43-8409-4075-A427-D0F3A7606227}" destId="{D7B127BD-0014-4D5B-978E-729D77548629}" srcOrd="2" destOrd="0" parTransId="{3AA8B1B7-8164-4641-AFF7-D9EDDC33D5C6}" sibTransId="{68BE4E47-971F-4523-A5ED-1623F5A2463E}"/>
    <dgm:cxn modelId="{6DB8EF52-9A87-43C9-A63C-16C697B19C61}" type="presOf" srcId="{16EB6162-9400-435A-B8E8-485CF460EC7A}" destId="{8458B6A0-B279-4FC5-8D9A-5810F4AC008A}" srcOrd="0" destOrd="0" presId="urn:microsoft.com/office/officeart/2011/layout/ThemePictureAccent"/>
    <dgm:cxn modelId="{6A084785-37BB-42A3-A092-DCF280A1A12F}" type="presParOf" srcId="{82F578DC-BD9A-4A54-B188-8C0C41688E11}" destId="{9187427D-E9A7-4C76-A17D-3501B457827A}" srcOrd="0" destOrd="0" presId="urn:microsoft.com/office/officeart/2011/layout/ThemePictureAccent"/>
    <dgm:cxn modelId="{3A07CDE7-E804-4292-98AB-6B05CFAF8456}" type="presParOf" srcId="{9187427D-E9A7-4C76-A17D-3501B457827A}" destId="{1B523A0E-F73E-48FA-AB5B-D3561EE1E75A}" srcOrd="0" destOrd="0" presId="urn:microsoft.com/office/officeart/2011/layout/ThemePictureAccent"/>
    <dgm:cxn modelId="{C1F1CD63-32CD-411C-B467-B02D11EFB47F}" type="presParOf" srcId="{82F578DC-BD9A-4A54-B188-8C0C41688E11}" destId="{628E9922-6B4F-497A-A433-53BA856E2B97}" srcOrd="1" destOrd="0" presId="urn:microsoft.com/office/officeart/2011/layout/ThemePictureAccent"/>
    <dgm:cxn modelId="{712A019B-5D2D-4870-B8C0-1B9CF5066B84}" type="presParOf" srcId="{628E9922-6B4F-497A-A433-53BA856E2B97}" destId="{CB1A1960-3A25-4C79-9A37-13CAB81D2AED}" srcOrd="0" destOrd="0" presId="urn:microsoft.com/office/officeart/2011/layout/ThemePictureAccent"/>
    <dgm:cxn modelId="{6E3DAC2F-7F96-4A91-B07D-A7D0CC9C193B}" type="presParOf" srcId="{82F578DC-BD9A-4A54-B188-8C0C41688E11}" destId="{AB894A22-F60A-4038-9B50-32952DDE256C}" srcOrd="2" destOrd="0" presId="urn:microsoft.com/office/officeart/2011/layout/ThemePictureAccent"/>
    <dgm:cxn modelId="{D085BDFE-51A5-44B3-B697-A3701375B975}" type="presParOf" srcId="{82F578DC-BD9A-4A54-B188-8C0C41688E11}" destId="{4F4CEBE0-F074-40C8-B6A9-32194EA021F2}" srcOrd="3" destOrd="0" presId="urn:microsoft.com/office/officeart/2011/layout/ThemePictureAccent"/>
    <dgm:cxn modelId="{56B69231-8C69-4F25-A0C5-D3808ABE123A}" type="presParOf" srcId="{4F4CEBE0-F074-40C8-B6A9-32194EA021F2}" destId="{23E6F2C4-7E2A-49F6-89BB-69341B0714CE}" srcOrd="0" destOrd="0" presId="urn:microsoft.com/office/officeart/2011/layout/ThemePictureAccent"/>
    <dgm:cxn modelId="{FAA9B26F-25E9-46E1-90EE-192AF8DE6479}" type="presParOf" srcId="{82F578DC-BD9A-4A54-B188-8C0C41688E11}" destId="{767141A5-4AAD-46F1-B306-FFEB945287FD}" srcOrd="4" destOrd="0" presId="urn:microsoft.com/office/officeart/2011/layout/ThemePictureAccent"/>
    <dgm:cxn modelId="{EBF8F263-0EDC-43BF-9EA6-AE66F7D8F332}" type="presParOf" srcId="{767141A5-4AAD-46F1-B306-FFEB945287FD}" destId="{2FFD55A9-959A-4DED-9BA0-72D395881B8D}" srcOrd="0" destOrd="0" presId="urn:microsoft.com/office/officeart/2011/layout/ThemePictureAccent"/>
    <dgm:cxn modelId="{125A9A9D-B73B-479F-A7FA-AF38691869E3}" type="presParOf" srcId="{82F578DC-BD9A-4A54-B188-8C0C41688E11}" destId="{DEE1D4E7-549C-4540-9381-1BD8E40D162C}" srcOrd="5" destOrd="0" presId="urn:microsoft.com/office/officeart/2011/layout/ThemePictureAccent"/>
    <dgm:cxn modelId="{728F44DB-12B7-4CBC-AC2A-B11D09149334}" type="presParOf" srcId="{82F578DC-BD9A-4A54-B188-8C0C41688E11}" destId="{1E215504-9CDC-4848-B8B2-35A7CE8F4749}" srcOrd="6" destOrd="0" presId="urn:microsoft.com/office/officeart/2011/layout/ThemePictureAccent"/>
    <dgm:cxn modelId="{539EC6FB-A940-4A01-B3DE-2DD057B3576A}" type="presParOf" srcId="{1E215504-9CDC-4848-B8B2-35A7CE8F4749}" destId="{0F33EC8D-BAB8-40E2-8598-59556B800A83}" srcOrd="0" destOrd="0" presId="urn:microsoft.com/office/officeart/2011/layout/ThemePictureAccent"/>
    <dgm:cxn modelId="{611B80B7-3079-498A-847D-358CE50C1965}" type="presParOf" srcId="{82F578DC-BD9A-4A54-B188-8C0C41688E11}" destId="{C847692A-63DD-412D-8F7D-3A1D11E2291E}" srcOrd="7" destOrd="0" presId="urn:microsoft.com/office/officeart/2011/layout/ThemePictureAccent"/>
    <dgm:cxn modelId="{2FC4C559-E90D-43C2-82EF-F3E27B4AF619}" type="presParOf" srcId="{C847692A-63DD-412D-8F7D-3A1D11E2291E}" destId="{E29780DC-A67B-424F-845C-91FE368E0A64}" srcOrd="0" destOrd="0" presId="urn:microsoft.com/office/officeart/2011/layout/ThemePictureAccent"/>
    <dgm:cxn modelId="{EAECA1FB-2788-4437-9FF3-50BDCE82F907}" type="presParOf" srcId="{82F578DC-BD9A-4A54-B188-8C0C41688E11}" destId="{46616C21-9435-44DC-B4D0-37813B1FF3DE}" srcOrd="8" destOrd="0" presId="urn:microsoft.com/office/officeart/2011/layout/ThemePictureAccent"/>
    <dgm:cxn modelId="{763CFB00-7639-4C3C-972F-C2A4E2A39A3D}" type="presParOf" srcId="{82F578DC-BD9A-4A54-B188-8C0C41688E11}" destId="{CE99C3EE-0D3F-4C08-A059-EF0914BC573D}" srcOrd="9" destOrd="0" presId="urn:microsoft.com/office/officeart/2011/layout/ThemePictureAccent"/>
    <dgm:cxn modelId="{361AA921-5FAC-4647-8C9D-9373D49FD6E4}" type="presParOf" srcId="{CE99C3EE-0D3F-4C08-A059-EF0914BC573D}" destId="{7599FED6-FDE6-4B07-A3F5-F7B1C9950369}" srcOrd="0" destOrd="0" presId="urn:microsoft.com/office/officeart/2011/layout/ThemePictureAccent"/>
    <dgm:cxn modelId="{65064CCD-6CDF-4D10-A241-A6986ABE306F}" type="presParOf" srcId="{82F578DC-BD9A-4A54-B188-8C0C41688E11}" destId="{A5A99A55-1706-4E27-9A0D-3C16B0921B17}" srcOrd="10" destOrd="0" presId="urn:microsoft.com/office/officeart/2011/layout/ThemePictureAccent"/>
    <dgm:cxn modelId="{5FC492EA-1B6D-474C-B683-EEF3256598B5}" type="presParOf" srcId="{A5A99A55-1706-4E27-9A0D-3C16B0921B17}" destId="{8508F77C-0447-417C-A54B-13F309BCDF4D}" srcOrd="0" destOrd="0" presId="urn:microsoft.com/office/officeart/2011/layout/ThemePictureAccent"/>
    <dgm:cxn modelId="{8C690C0C-606F-4D14-A82E-9743A1A503EB}" type="presParOf" srcId="{82F578DC-BD9A-4A54-B188-8C0C41688E11}" destId="{33C4C2D5-5805-447D-8C4D-02C211E17B1F}" srcOrd="11" destOrd="0" presId="urn:microsoft.com/office/officeart/2011/layout/ThemePictureAccent"/>
    <dgm:cxn modelId="{50145F13-88E7-4C3C-B52F-396A831D6AC3}" type="presParOf" srcId="{82F578DC-BD9A-4A54-B188-8C0C41688E11}" destId="{3A2CAE43-3037-4B81-BF07-1B1D38D32E9D}" srcOrd="12" destOrd="0" presId="urn:microsoft.com/office/officeart/2011/layout/ThemePictureAccent"/>
    <dgm:cxn modelId="{FFA660EC-9B5F-4020-A998-40574E5EC48A}" type="presParOf" srcId="{3A2CAE43-3037-4B81-BF07-1B1D38D32E9D}" destId="{EC937A5F-0F29-4A97-9D29-7EBC840B56D6}" srcOrd="0" destOrd="0" presId="urn:microsoft.com/office/officeart/2011/layout/ThemePictureAccent"/>
    <dgm:cxn modelId="{53B44F1F-F0CC-419A-9721-6CC941BE3237}" type="presParOf" srcId="{82F578DC-BD9A-4A54-B188-8C0C41688E11}" destId="{BA441386-7563-4DF8-8878-B3BF08B9359A}" srcOrd="13" destOrd="0" presId="urn:microsoft.com/office/officeart/2011/layout/ThemePictureAccent"/>
    <dgm:cxn modelId="{0DF0C614-9250-4A15-AF95-8B26A1127B4C}" type="presParOf" srcId="{BA441386-7563-4DF8-8878-B3BF08B9359A}" destId="{1A722DF5-E14B-4E40-84A2-9FE24A19811B}" srcOrd="0" destOrd="0" presId="urn:microsoft.com/office/officeart/2011/layout/ThemePictureAccent"/>
    <dgm:cxn modelId="{9C519FDC-8D1C-44C6-A6CA-CF6DD40A9256}" type="presParOf" srcId="{82F578DC-BD9A-4A54-B188-8C0C41688E11}" destId="{8458B6A0-B279-4FC5-8D9A-5810F4AC008A}" srcOrd="14" destOrd="0" presId="urn:microsoft.com/office/officeart/2011/layout/ThemePictureAccent"/>
    <dgm:cxn modelId="{5509243B-8410-4DFC-AD3B-AE44C6ED6DE8}" type="presParOf" srcId="{82F578DC-BD9A-4A54-B188-8C0C41688E11}" destId="{4AE25DA1-E5E0-48E2-AAB3-664C3B08D57F}" srcOrd="15" destOrd="0" presId="urn:microsoft.com/office/officeart/2011/layout/ThemePictureAccent"/>
    <dgm:cxn modelId="{3DEADC0A-83D6-4946-840E-49A5FD0A7F58}" type="presParOf" srcId="{4AE25DA1-E5E0-48E2-AAB3-664C3B08D57F}" destId="{355E291C-2704-4FA2-B226-386C2595BC1F}" srcOrd="0" destOrd="0" presId="urn:microsoft.com/office/officeart/2011/layout/ThemePictureAccent"/>
    <dgm:cxn modelId="{1951189A-45A5-4253-AC90-41F8857460E0}" type="presParOf" srcId="{82F578DC-BD9A-4A54-B188-8C0C41688E11}" destId="{D80DB10F-44C8-4B9A-817D-A07891FA762B}" srcOrd="16" destOrd="0" presId="urn:microsoft.com/office/officeart/2011/layout/ThemePictureAccent"/>
    <dgm:cxn modelId="{644B856C-A5F6-42D8-B7F5-B9EB94F438C3}" type="presParOf" srcId="{D80DB10F-44C8-4B9A-817D-A07891FA762B}" destId="{92C2410B-3A25-488F-A874-9EE1DFD9926A}" srcOrd="0" destOrd="0" presId="urn:microsoft.com/office/officeart/2011/layout/ThemePictureAccent"/>
    <dgm:cxn modelId="{3F6A40AE-4D18-40AC-AC56-54EDBD99D80A}" type="presParOf" srcId="{82F578DC-BD9A-4A54-B188-8C0C41688E11}" destId="{65792D0B-52B7-4C6A-A306-62DE2530D4DD}" srcOrd="17" destOrd="0" presId="urn:microsoft.com/office/officeart/2011/layout/ThemePictureAccen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2E34485-6D31-4E1D-9600-C32B0632C6AD}" type="doc">
      <dgm:prSet loTypeId="urn:microsoft.com/office/officeart/2005/8/layout/pList1" loCatId="picture" qsTypeId="urn:microsoft.com/office/officeart/2005/8/quickstyle/simple1" qsCatId="simple" csTypeId="urn:microsoft.com/office/officeart/2005/8/colors/accent1_2" csCatId="accent1" phldr="1"/>
      <dgm:spPr/>
      <dgm:t>
        <a:bodyPr/>
        <a:lstStyle/>
        <a:p>
          <a:endParaRPr lang="es-EC"/>
        </a:p>
      </dgm:t>
    </dgm:pt>
    <dgm:pt modelId="{B0040F67-9FBE-430D-AA68-8ACC8BEC40C4}">
      <dgm:prSet phldrT="[Texto]"/>
      <dgm:spPr/>
      <dgm:t>
        <a:bodyPr/>
        <a:lstStyle/>
        <a:p>
          <a:endParaRPr lang="es-EC" dirty="0"/>
        </a:p>
      </dgm:t>
    </dgm:pt>
    <dgm:pt modelId="{9FDB1302-32B9-4963-8A44-8156AE32CB11}" type="sibTrans" cxnId="{A38BC8E4-4B92-4B8B-8EBA-AE4E11998A0D}">
      <dgm:prSet/>
      <dgm:spPr/>
      <dgm:t>
        <a:bodyPr/>
        <a:lstStyle/>
        <a:p>
          <a:endParaRPr lang="es-EC"/>
        </a:p>
      </dgm:t>
    </dgm:pt>
    <dgm:pt modelId="{1F2330D5-A281-4233-97A1-16098240A725}" type="parTrans" cxnId="{A38BC8E4-4B92-4B8B-8EBA-AE4E11998A0D}">
      <dgm:prSet/>
      <dgm:spPr/>
      <dgm:t>
        <a:bodyPr/>
        <a:lstStyle/>
        <a:p>
          <a:endParaRPr lang="es-EC"/>
        </a:p>
      </dgm:t>
    </dgm:pt>
    <dgm:pt modelId="{095B22D9-4D09-4514-891C-E28D43EABAD5}">
      <dgm:prSet phldrT="[Texto]"/>
      <dgm:spPr/>
      <dgm:t>
        <a:bodyPr/>
        <a:lstStyle/>
        <a:p>
          <a:endParaRPr lang="es-EC" dirty="0"/>
        </a:p>
      </dgm:t>
    </dgm:pt>
    <dgm:pt modelId="{54FCF5EA-4FC5-4C4D-BC8F-3892E232A314}" type="parTrans" cxnId="{E27F3603-50FB-4F96-A78B-825BF44DFC78}">
      <dgm:prSet/>
      <dgm:spPr/>
      <dgm:t>
        <a:bodyPr/>
        <a:lstStyle/>
        <a:p>
          <a:endParaRPr lang="es-EC"/>
        </a:p>
      </dgm:t>
    </dgm:pt>
    <dgm:pt modelId="{334221EC-898B-40B7-B0A2-8DA30E98439D}" type="sibTrans" cxnId="{E27F3603-50FB-4F96-A78B-825BF44DFC78}">
      <dgm:prSet/>
      <dgm:spPr/>
      <dgm:t>
        <a:bodyPr/>
        <a:lstStyle/>
        <a:p>
          <a:endParaRPr lang="es-EC"/>
        </a:p>
      </dgm:t>
    </dgm:pt>
    <dgm:pt modelId="{C3876BCE-B1BB-4897-88A2-B70EB5DEAF7B}">
      <dgm:prSet phldrT="[Texto]" phldr="1" custT="1"/>
      <dgm:spPr/>
      <dgm:t>
        <a:bodyPr/>
        <a:lstStyle/>
        <a:p>
          <a:endParaRPr lang="es-EC" sz="2400" dirty="0">
            <a:noFill/>
          </a:endParaRPr>
        </a:p>
      </dgm:t>
    </dgm:pt>
    <dgm:pt modelId="{F6A28E8F-5580-40FC-99FF-C251EB384031}" type="sibTrans" cxnId="{EB3432BB-8E4F-46E8-91EA-257D55B71098}">
      <dgm:prSet/>
      <dgm:spPr/>
      <dgm:t>
        <a:bodyPr/>
        <a:lstStyle/>
        <a:p>
          <a:endParaRPr lang="es-EC"/>
        </a:p>
      </dgm:t>
    </dgm:pt>
    <dgm:pt modelId="{BD37CBD3-7596-4A62-8761-CDA7E187B23F}" type="parTrans" cxnId="{EB3432BB-8E4F-46E8-91EA-257D55B71098}">
      <dgm:prSet/>
      <dgm:spPr/>
      <dgm:t>
        <a:bodyPr/>
        <a:lstStyle/>
        <a:p>
          <a:endParaRPr lang="es-EC"/>
        </a:p>
      </dgm:t>
    </dgm:pt>
    <dgm:pt modelId="{D362F5E0-D43A-4B2D-80A2-F19C3D5BE5AD}">
      <dgm:prSet phldrT="[Texto]" phldr="1" custT="1"/>
      <dgm:spPr/>
      <dgm:t>
        <a:bodyPr/>
        <a:lstStyle/>
        <a:p>
          <a:endParaRPr lang="es-EC" sz="2400" dirty="0">
            <a:noFill/>
          </a:endParaRPr>
        </a:p>
      </dgm:t>
    </dgm:pt>
    <dgm:pt modelId="{C5F0AA9B-3C54-46CB-B2FC-AC95EEE80EFF}" type="sibTrans" cxnId="{A307AF1A-9DB5-4FD3-832A-EDCB3A580015}">
      <dgm:prSet/>
      <dgm:spPr/>
      <dgm:t>
        <a:bodyPr/>
        <a:lstStyle/>
        <a:p>
          <a:endParaRPr lang="es-EC"/>
        </a:p>
      </dgm:t>
    </dgm:pt>
    <dgm:pt modelId="{FE60D6DF-DE6F-4F94-92D5-2177C97311E7}" type="parTrans" cxnId="{A307AF1A-9DB5-4FD3-832A-EDCB3A580015}">
      <dgm:prSet/>
      <dgm:spPr/>
      <dgm:t>
        <a:bodyPr/>
        <a:lstStyle/>
        <a:p>
          <a:endParaRPr lang="es-EC"/>
        </a:p>
      </dgm:t>
    </dgm:pt>
    <dgm:pt modelId="{748E80A6-6F3B-4461-A3E3-A61D34B68E92}">
      <dgm:prSet phldrT="[Texto]" phldr="1" custT="1"/>
      <dgm:spPr/>
      <dgm:t>
        <a:bodyPr/>
        <a:lstStyle/>
        <a:p>
          <a:endParaRPr lang="es-EC" sz="2400" dirty="0">
            <a:noFill/>
          </a:endParaRPr>
        </a:p>
      </dgm:t>
    </dgm:pt>
    <dgm:pt modelId="{01C073CC-B0A6-4AED-9811-6B22002046D3}" type="sibTrans" cxnId="{816DC726-2ED7-4EAD-8239-0CA65B77BD38}">
      <dgm:prSet/>
      <dgm:spPr/>
      <dgm:t>
        <a:bodyPr/>
        <a:lstStyle/>
        <a:p>
          <a:endParaRPr lang="es-EC"/>
        </a:p>
      </dgm:t>
    </dgm:pt>
    <dgm:pt modelId="{9B84F2A3-5FA8-4245-A2AC-5C16A6D6FB67}" type="parTrans" cxnId="{816DC726-2ED7-4EAD-8239-0CA65B77BD38}">
      <dgm:prSet/>
      <dgm:spPr/>
      <dgm:t>
        <a:bodyPr/>
        <a:lstStyle/>
        <a:p>
          <a:endParaRPr lang="es-EC"/>
        </a:p>
      </dgm:t>
    </dgm:pt>
    <dgm:pt modelId="{B2B17B72-E7DB-4C73-9F03-02DF47251818}">
      <dgm:prSet phldrT="[Texto]" phldr="1" custT="1"/>
      <dgm:spPr/>
      <dgm:t>
        <a:bodyPr/>
        <a:lstStyle/>
        <a:p>
          <a:endParaRPr lang="es-EC" sz="2400" dirty="0">
            <a:noFill/>
          </a:endParaRPr>
        </a:p>
      </dgm:t>
    </dgm:pt>
    <dgm:pt modelId="{B88BB24E-603A-42DF-BA4A-F348C64F0874}" type="sibTrans" cxnId="{71ABE0D0-E2D3-462F-8033-FA5D591670DC}">
      <dgm:prSet/>
      <dgm:spPr/>
      <dgm:t>
        <a:bodyPr/>
        <a:lstStyle/>
        <a:p>
          <a:endParaRPr lang="es-EC"/>
        </a:p>
      </dgm:t>
    </dgm:pt>
    <dgm:pt modelId="{851B6F97-9967-499C-84FE-29ECC9C0A799}" type="parTrans" cxnId="{71ABE0D0-E2D3-462F-8033-FA5D591670DC}">
      <dgm:prSet/>
      <dgm:spPr/>
      <dgm:t>
        <a:bodyPr/>
        <a:lstStyle/>
        <a:p>
          <a:endParaRPr lang="es-EC"/>
        </a:p>
      </dgm:t>
    </dgm:pt>
    <dgm:pt modelId="{F2A56753-E294-4B6B-A375-3F29265E6A12}" type="pres">
      <dgm:prSet presAssocID="{F2E34485-6D31-4E1D-9600-C32B0632C6AD}" presName="Name0" presStyleCnt="0">
        <dgm:presLayoutVars>
          <dgm:dir/>
          <dgm:resizeHandles val="exact"/>
        </dgm:presLayoutVars>
      </dgm:prSet>
      <dgm:spPr/>
      <dgm:t>
        <a:bodyPr/>
        <a:lstStyle/>
        <a:p>
          <a:endParaRPr lang="es-EC"/>
        </a:p>
      </dgm:t>
    </dgm:pt>
    <dgm:pt modelId="{B51C2B2D-6E17-48C3-A3DA-710BA541DBF6}" type="pres">
      <dgm:prSet presAssocID="{B2B17B72-E7DB-4C73-9F03-02DF47251818}" presName="compNode" presStyleCnt="0"/>
      <dgm:spPr/>
    </dgm:pt>
    <dgm:pt modelId="{DF2D7FA3-902A-4B28-B6AF-88DC698F8E2B}" type="pres">
      <dgm:prSet presAssocID="{B2B17B72-E7DB-4C73-9F03-02DF47251818}" presName="pictRect" presStyleLbl="node1" presStyleIdx="0" presStyleCnt="6"/>
      <dgm:spPr>
        <a:blipFill rotWithShape="1">
          <a:blip xmlns:r="http://schemas.openxmlformats.org/officeDocument/2006/relationships" r:embed="rId1"/>
          <a:stretch>
            <a:fillRect/>
          </a:stretch>
        </a:blipFill>
      </dgm:spPr>
    </dgm:pt>
    <dgm:pt modelId="{2C7BE9C3-CEF9-41EF-A529-514C8A4FFF27}" type="pres">
      <dgm:prSet presAssocID="{B2B17B72-E7DB-4C73-9F03-02DF47251818}" presName="textRect" presStyleLbl="revTx" presStyleIdx="0" presStyleCnt="6" custScaleY="29601" custLinFactNeighborY="-16916">
        <dgm:presLayoutVars>
          <dgm:bulletEnabled val="1"/>
        </dgm:presLayoutVars>
      </dgm:prSet>
      <dgm:spPr/>
      <dgm:t>
        <a:bodyPr/>
        <a:lstStyle/>
        <a:p>
          <a:endParaRPr lang="es-EC"/>
        </a:p>
      </dgm:t>
    </dgm:pt>
    <dgm:pt modelId="{A906F9E5-1EBE-49ED-ACF2-9D575BC3D4BF}" type="pres">
      <dgm:prSet presAssocID="{B88BB24E-603A-42DF-BA4A-F348C64F0874}" presName="sibTrans" presStyleLbl="sibTrans2D1" presStyleIdx="0" presStyleCnt="0"/>
      <dgm:spPr/>
      <dgm:t>
        <a:bodyPr/>
        <a:lstStyle/>
        <a:p>
          <a:endParaRPr lang="es-EC"/>
        </a:p>
      </dgm:t>
    </dgm:pt>
    <dgm:pt modelId="{3C288A94-A4F8-4A6D-8AD8-DBBC7A2C9DA5}" type="pres">
      <dgm:prSet presAssocID="{748E80A6-6F3B-4461-A3E3-A61D34B68E92}" presName="compNode" presStyleCnt="0"/>
      <dgm:spPr/>
    </dgm:pt>
    <dgm:pt modelId="{A969CBA2-62D5-4D7F-BDBD-B066DD9F8B1F}" type="pres">
      <dgm:prSet presAssocID="{748E80A6-6F3B-4461-A3E3-A61D34B68E92}" presName="pictRect" presStyleLbl="node1" presStyleIdx="1" presStyleCnt="6"/>
      <dgm:spPr>
        <a:blipFill rotWithShape="1">
          <a:blip xmlns:r="http://schemas.openxmlformats.org/officeDocument/2006/relationships" r:embed="rId2"/>
          <a:stretch>
            <a:fillRect/>
          </a:stretch>
        </a:blipFill>
      </dgm:spPr>
    </dgm:pt>
    <dgm:pt modelId="{F9A5B61B-CD98-44F5-B7E0-9AFC7C4CCE8C}" type="pres">
      <dgm:prSet presAssocID="{748E80A6-6F3B-4461-A3E3-A61D34B68E92}" presName="textRect" presStyleLbl="revTx" presStyleIdx="1" presStyleCnt="6" custScaleY="29601" custLinFactNeighborY="-16916">
        <dgm:presLayoutVars>
          <dgm:bulletEnabled val="1"/>
        </dgm:presLayoutVars>
      </dgm:prSet>
      <dgm:spPr/>
      <dgm:t>
        <a:bodyPr/>
        <a:lstStyle/>
        <a:p>
          <a:endParaRPr lang="es-EC"/>
        </a:p>
      </dgm:t>
    </dgm:pt>
    <dgm:pt modelId="{146732DB-69E4-40EE-8AD4-B0C58BFEF197}" type="pres">
      <dgm:prSet presAssocID="{01C073CC-B0A6-4AED-9811-6B22002046D3}" presName="sibTrans" presStyleLbl="sibTrans2D1" presStyleIdx="0" presStyleCnt="0"/>
      <dgm:spPr/>
      <dgm:t>
        <a:bodyPr/>
        <a:lstStyle/>
        <a:p>
          <a:endParaRPr lang="es-EC"/>
        </a:p>
      </dgm:t>
    </dgm:pt>
    <dgm:pt modelId="{6816C347-83D6-494E-BEA8-B1F695C3BEFA}" type="pres">
      <dgm:prSet presAssocID="{D362F5E0-D43A-4B2D-80A2-F19C3D5BE5AD}" presName="compNode" presStyleCnt="0"/>
      <dgm:spPr/>
    </dgm:pt>
    <dgm:pt modelId="{3A5E6892-5FA5-4EFA-A3E8-57059DFAB654}" type="pres">
      <dgm:prSet presAssocID="{D362F5E0-D43A-4B2D-80A2-F19C3D5BE5AD}" presName="pictRect" presStyleLbl="node1" presStyleIdx="2" presStyleCnt="6"/>
      <dgm:spPr>
        <a:blipFill rotWithShape="1">
          <a:blip xmlns:r="http://schemas.openxmlformats.org/officeDocument/2006/relationships" r:embed="rId3"/>
          <a:stretch>
            <a:fillRect/>
          </a:stretch>
        </a:blipFill>
      </dgm:spPr>
    </dgm:pt>
    <dgm:pt modelId="{F2BE01EF-4707-45FE-8321-CEF2A4B87FE7}" type="pres">
      <dgm:prSet presAssocID="{D362F5E0-D43A-4B2D-80A2-F19C3D5BE5AD}" presName="textRect" presStyleLbl="revTx" presStyleIdx="2" presStyleCnt="6" custScaleY="29601" custLinFactNeighborY="-16916">
        <dgm:presLayoutVars>
          <dgm:bulletEnabled val="1"/>
        </dgm:presLayoutVars>
      </dgm:prSet>
      <dgm:spPr/>
      <dgm:t>
        <a:bodyPr/>
        <a:lstStyle/>
        <a:p>
          <a:endParaRPr lang="es-EC"/>
        </a:p>
      </dgm:t>
    </dgm:pt>
    <dgm:pt modelId="{59D98898-6F06-492D-B974-E9645362FC24}" type="pres">
      <dgm:prSet presAssocID="{C5F0AA9B-3C54-46CB-B2FC-AC95EEE80EFF}" presName="sibTrans" presStyleLbl="sibTrans2D1" presStyleIdx="0" presStyleCnt="0"/>
      <dgm:spPr/>
      <dgm:t>
        <a:bodyPr/>
        <a:lstStyle/>
        <a:p>
          <a:endParaRPr lang="es-EC"/>
        </a:p>
      </dgm:t>
    </dgm:pt>
    <dgm:pt modelId="{3B260EAF-3013-4AEA-B907-AC77C6D537FB}" type="pres">
      <dgm:prSet presAssocID="{C3876BCE-B1BB-4897-88A2-B70EB5DEAF7B}" presName="compNode" presStyleCnt="0"/>
      <dgm:spPr/>
    </dgm:pt>
    <dgm:pt modelId="{F9E72BAE-5D78-41EC-9223-D35B33E4B580}" type="pres">
      <dgm:prSet presAssocID="{C3876BCE-B1BB-4897-88A2-B70EB5DEAF7B}" presName="pictRect" presStyleLbl="node1" presStyleIdx="3" presStyleCnt="6" custLinFactNeighborY="-40091"/>
      <dgm:spPr>
        <a:blipFill rotWithShape="1">
          <a:blip xmlns:r="http://schemas.openxmlformats.org/officeDocument/2006/relationships" r:embed="rId4"/>
          <a:stretch>
            <a:fillRect/>
          </a:stretch>
        </a:blipFill>
      </dgm:spPr>
    </dgm:pt>
    <dgm:pt modelId="{81C5239C-6CE1-40D1-8B98-23581006F610}" type="pres">
      <dgm:prSet presAssocID="{C3876BCE-B1BB-4897-88A2-B70EB5DEAF7B}" presName="textRect" presStyleLbl="revTx" presStyleIdx="3" presStyleCnt="6" custScaleY="29601">
        <dgm:presLayoutVars>
          <dgm:bulletEnabled val="1"/>
        </dgm:presLayoutVars>
      </dgm:prSet>
      <dgm:spPr/>
      <dgm:t>
        <a:bodyPr/>
        <a:lstStyle/>
        <a:p>
          <a:endParaRPr lang="es-EC"/>
        </a:p>
      </dgm:t>
    </dgm:pt>
    <dgm:pt modelId="{3F15374F-5789-4A32-B7C9-DB2B95454036}" type="pres">
      <dgm:prSet presAssocID="{F6A28E8F-5580-40FC-99FF-C251EB384031}" presName="sibTrans" presStyleLbl="sibTrans2D1" presStyleIdx="0" presStyleCnt="0"/>
      <dgm:spPr/>
      <dgm:t>
        <a:bodyPr/>
        <a:lstStyle/>
        <a:p>
          <a:endParaRPr lang="es-EC"/>
        </a:p>
      </dgm:t>
    </dgm:pt>
    <dgm:pt modelId="{E18584A0-24D0-4C74-A07C-7F5905ABB929}" type="pres">
      <dgm:prSet presAssocID="{095B22D9-4D09-4514-891C-E28D43EABAD5}" presName="compNode" presStyleCnt="0"/>
      <dgm:spPr/>
    </dgm:pt>
    <dgm:pt modelId="{6DAD2C2A-DBE7-4A08-AEA1-44B8BE2CCC98}" type="pres">
      <dgm:prSet presAssocID="{095B22D9-4D09-4514-891C-E28D43EABAD5}" presName="pictRect" presStyleLbl="node1" presStyleIdx="4" presStyleCnt="6" custLinFactNeighborY="-31274"/>
      <dgm:spPr>
        <a:blipFill rotWithShape="1">
          <a:blip xmlns:r="http://schemas.openxmlformats.org/officeDocument/2006/relationships" r:embed="rId5"/>
          <a:stretch>
            <a:fillRect/>
          </a:stretch>
        </a:blipFill>
      </dgm:spPr>
    </dgm:pt>
    <dgm:pt modelId="{2798C84D-3E38-4B61-8C3A-9314F9D584A5}" type="pres">
      <dgm:prSet presAssocID="{095B22D9-4D09-4514-891C-E28D43EABAD5}" presName="textRect" presStyleLbl="revTx" presStyleIdx="4" presStyleCnt="6">
        <dgm:presLayoutVars>
          <dgm:bulletEnabled val="1"/>
        </dgm:presLayoutVars>
      </dgm:prSet>
      <dgm:spPr/>
      <dgm:t>
        <a:bodyPr/>
        <a:lstStyle/>
        <a:p>
          <a:endParaRPr lang="es-EC"/>
        </a:p>
      </dgm:t>
    </dgm:pt>
    <dgm:pt modelId="{CFE97DA7-6BAE-40D4-9C8D-1697C8BC08D7}" type="pres">
      <dgm:prSet presAssocID="{334221EC-898B-40B7-B0A2-8DA30E98439D}" presName="sibTrans" presStyleLbl="sibTrans2D1" presStyleIdx="0" presStyleCnt="0"/>
      <dgm:spPr/>
      <dgm:t>
        <a:bodyPr/>
        <a:lstStyle/>
        <a:p>
          <a:endParaRPr lang="es-EC"/>
        </a:p>
      </dgm:t>
    </dgm:pt>
    <dgm:pt modelId="{6E8F4C8C-8095-4B15-925B-8C8ED4FCDF76}" type="pres">
      <dgm:prSet presAssocID="{B0040F67-9FBE-430D-AA68-8ACC8BEC40C4}" presName="compNode" presStyleCnt="0"/>
      <dgm:spPr/>
    </dgm:pt>
    <dgm:pt modelId="{3D5646E3-29F7-4F99-B959-3D2F05A0CEAD}" type="pres">
      <dgm:prSet presAssocID="{B0040F67-9FBE-430D-AA68-8ACC8BEC40C4}" presName="pictRect" presStyleLbl="node1" presStyleIdx="5" presStyleCnt="6" custLinFactNeighborY="-31274"/>
      <dgm:spPr>
        <a:blipFill rotWithShape="1">
          <a:blip xmlns:r="http://schemas.openxmlformats.org/officeDocument/2006/relationships" r:embed="rId6"/>
          <a:stretch>
            <a:fillRect/>
          </a:stretch>
        </a:blipFill>
      </dgm:spPr>
      <dgm:t>
        <a:bodyPr/>
        <a:lstStyle/>
        <a:p>
          <a:endParaRPr lang="es-EC"/>
        </a:p>
      </dgm:t>
    </dgm:pt>
    <dgm:pt modelId="{CA1D1C0B-7439-4A0C-A2AB-A7DB877F51CB}" type="pres">
      <dgm:prSet presAssocID="{B0040F67-9FBE-430D-AA68-8ACC8BEC40C4}" presName="textRect" presStyleLbl="revTx" presStyleIdx="5" presStyleCnt="6">
        <dgm:presLayoutVars>
          <dgm:bulletEnabled val="1"/>
        </dgm:presLayoutVars>
      </dgm:prSet>
      <dgm:spPr/>
      <dgm:t>
        <a:bodyPr/>
        <a:lstStyle/>
        <a:p>
          <a:endParaRPr lang="es-EC"/>
        </a:p>
      </dgm:t>
    </dgm:pt>
  </dgm:ptLst>
  <dgm:cxnLst>
    <dgm:cxn modelId="{9B2FE3DA-8001-49B0-9448-8467214BAE8D}" type="presOf" srcId="{B0040F67-9FBE-430D-AA68-8ACC8BEC40C4}" destId="{CA1D1C0B-7439-4A0C-A2AB-A7DB877F51CB}" srcOrd="0" destOrd="0" presId="urn:microsoft.com/office/officeart/2005/8/layout/pList1"/>
    <dgm:cxn modelId="{CED05E68-7CE2-4C14-B1C0-01FFEFCEDF06}" type="presOf" srcId="{748E80A6-6F3B-4461-A3E3-A61D34B68E92}" destId="{F9A5B61B-CD98-44F5-B7E0-9AFC7C4CCE8C}" srcOrd="0" destOrd="0" presId="urn:microsoft.com/office/officeart/2005/8/layout/pList1"/>
    <dgm:cxn modelId="{EB3432BB-8E4F-46E8-91EA-257D55B71098}" srcId="{F2E34485-6D31-4E1D-9600-C32B0632C6AD}" destId="{C3876BCE-B1BB-4897-88A2-B70EB5DEAF7B}" srcOrd="3" destOrd="0" parTransId="{BD37CBD3-7596-4A62-8761-CDA7E187B23F}" sibTransId="{F6A28E8F-5580-40FC-99FF-C251EB384031}"/>
    <dgm:cxn modelId="{F85A8E16-3203-448C-8A94-9D0EA9D07DAA}" type="presOf" srcId="{095B22D9-4D09-4514-891C-E28D43EABAD5}" destId="{2798C84D-3E38-4B61-8C3A-9314F9D584A5}" srcOrd="0" destOrd="0" presId="urn:microsoft.com/office/officeart/2005/8/layout/pList1"/>
    <dgm:cxn modelId="{678E4613-F4B9-40D0-8134-BB0CC349D06C}" type="presOf" srcId="{B88BB24E-603A-42DF-BA4A-F348C64F0874}" destId="{A906F9E5-1EBE-49ED-ACF2-9D575BC3D4BF}" srcOrd="0" destOrd="0" presId="urn:microsoft.com/office/officeart/2005/8/layout/pList1"/>
    <dgm:cxn modelId="{4E86A3A6-2144-41DF-83B6-3A23DADCA314}" type="presOf" srcId="{D362F5E0-D43A-4B2D-80A2-F19C3D5BE5AD}" destId="{F2BE01EF-4707-45FE-8321-CEF2A4B87FE7}" srcOrd="0" destOrd="0" presId="urn:microsoft.com/office/officeart/2005/8/layout/pList1"/>
    <dgm:cxn modelId="{DCC9D615-8342-465E-8215-14643A07CEA7}" type="presOf" srcId="{F2E34485-6D31-4E1D-9600-C32B0632C6AD}" destId="{F2A56753-E294-4B6B-A375-3F29265E6A12}" srcOrd="0" destOrd="0" presId="urn:microsoft.com/office/officeart/2005/8/layout/pList1"/>
    <dgm:cxn modelId="{71ABE0D0-E2D3-462F-8033-FA5D591670DC}" srcId="{F2E34485-6D31-4E1D-9600-C32B0632C6AD}" destId="{B2B17B72-E7DB-4C73-9F03-02DF47251818}" srcOrd="0" destOrd="0" parTransId="{851B6F97-9967-499C-84FE-29ECC9C0A799}" sibTransId="{B88BB24E-603A-42DF-BA4A-F348C64F0874}"/>
    <dgm:cxn modelId="{E27F3603-50FB-4F96-A78B-825BF44DFC78}" srcId="{F2E34485-6D31-4E1D-9600-C32B0632C6AD}" destId="{095B22D9-4D09-4514-891C-E28D43EABAD5}" srcOrd="4" destOrd="0" parTransId="{54FCF5EA-4FC5-4C4D-BC8F-3892E232A314}" sibTransId="{334221EC-898B-40B7-B0A2-8DA30E98439D}"/>
    <dgm:cxn modelId="{723F6944-7DBF-40A5-807F-C601CB945FE2}" type="presOf" srcId="{C5F0AA9B-3C54-46CB-B2FC-AC95EEE80EFF}" destId="{59D98898-6F06-492D-B974-E9645362FC24}" srcOrd="0" destOrd="0" presId="urn:microsoft.com/office/officeart/2005/8/layout/pList1"/>
    <dgm:cxn modelId="{0A17C106-508D-418F-95DD-56BB5D4DF189}" type="presOf" srcId="{01C073CC-B0A6-4AED-9811-6B22002046D3}" destId="{146732DB-69E4-40EE-8AD4-B0C58BFEF197}" srcOrd="0" destOrd="0" presId="urn:microsoft.com/office/officeart/2005/8/layout/pList1"/>
    <dgm:cxn modelId="{EA60FED6-E79A-4B5B-B367-56A4F6E85F5F}" type="presOf" srcId="{F6A28E8F-5580-40FC-99FF-C251EB384031}" destId="{3F15374F-5789-4A32-B7C9-DB2B95454036}" srcOrd="0" destOrd="0" presId="urn:microsoft.com/office/officeart/2005/8/layout/pList1"/>
    <dgm:cxn modelId="{A38BC8E4-4B92-4B8B-8EBA-AE4E11998A0D}" srcId="{F2E34485-6D31-4E1D-9600-C32B0632C6AD}" destId="{B0040F67-9FBE-430D-AA68-8ACC8BEC40C4}" srcOrd="5" destOrd="0" parTransId="{1F2330D5-A281-4233-97A1-16098240A725}" sibTransId="{9FDB1302-32B9-4963-8A44-8156AE32CB11}"/>
    <dgm:cxn modelId="{79AFA7F1-C9E2-4189-8DAF-180F62DB22C7}" type="presOf" srcId="{B2B17B72-E7DB-4C73-9F03-02DF47251818}" destId="{2C7BE9C3-CEF9-41EF-A529-514C8A4FFF27}" srcOrd="0" destOrd="0" presId="urn:microsoft.com/office/officeart/2005/8/layout/pList1"/>
    <dgm:cxn modelId="{31933924-2E39-4F82-A3F9-30C87A944988}" type="presOf" srcId="{334221EC-898B-40B7-B0A2-8DA30E98439D}" destId="{CFE97DA7-6BAE-40D4-9C8D-1697C8BC08D7}" srcOrd="0" destOrd="0" presId="urn:microsoft.com/office/officeart/2005/8/layout/pList1"/>
    <dgm:cxn modelId="{816DC726-2ED7-4EAD-8239-0CA65B77BD38}" srcId="{F2E34485-6D31-4E1D-9600-C32B0632C6AD}" destId="{748E80A6-6F3B-4461-A3E3-A61D34B68E92}" srcOrd="1" destOrd="0" parTransId="{9B84F2A3-5FA8-4245-A2AC-5C16A6D6FB67}" sibTransId="{01C073CC-B0A6-4AED-9811-6B22002046D3}"/>
    <dgm:cxn modelId="{A307AF1A-9DB5-4FD3-832A-EDCB3A580015}" srcId="{F2E34485-6D31-4E1D-9600-C32B0632C6AD}" destId="{D362F5E0-D43A-4B2D-80A2-F19C3D5BE5AD}" srcOrd="2" destOrd="0" parTransId="{FE60D6DF-DE6F-4F94-92D5-2177C97311E7}" sibTransId="{C5F0AA9B-3C54-46CB-B2FC-AC95EEE80EFF}"/>
    <dgm:cxn modelId="{6BC129CA-125D-4096-8701-A2F484A7C1EC}" type="presOf" srcId="{C3876BCE-B1BB-4897-88A2-B70EB5DEAF7B}" destId="{81C5239C-6CE1-40D1-8B98-23581006F610}" srcOrd="0" destOrd="0" presId="urn:microsoft.com/office/officeart/2005/8/layout/pList1"/>
    <dgm:cxn modelId="{2CD5A1A9-33A2-4347-ACA0-EFA44EB7E053}" type="presParOf" srcId="{F2A56753-E294-4B6B-A375-3F29265E6A12}" destId="{B51C2B2D-6E17-48C3-A3DA-710BA541DBF6}" srcOrd="0" destOrd="0" presId="urn:microsoft.com/office/officeart/2005/8/layout/pList1"/>
    <dgm:cxn modelId="{7FC0D1C8-9958-4A2A-B1DE-514A3BC61492}" type="presParOf" srcId="{B51C2B2D-6E17-48C3-A3DA-710BA541DBF6}" destId="{DF2D7FA3-902A-4B28-B6AF-88DC698F8E2B}" srcOrd="0" destOrd="0" presId="urn:microsoft.com/office/officeart/2005/8/layout/pList1"/>
    <dgm:cxn modelId="{E68FEED4-E8BF-4FC0-AAA3-48A951E1DBCE}" type="presParOf" srcId="{B51C2B2D-6E17-48C3-A3DA-710BA541DBF6}" destId="{2C7BE9C3-CEF9-41EF-A529-514C8A4FFF27}" srcOrd="1" destOrd="0" presId="urn:microsoft.com/office/officeart/2005/8/layout/pList1"/>
    <dgm:cxn modelId="{71EF539C-0FF6-4365-A438-5CC194DEB84E}" type="presParOf" srcId="{F2A56753-E294-4B6B-A375-3F29265E6A12}" destId="{A906F9E5-1EBE-49ED-ACF2-9D575BC3D4BF}" srcOrd="1" destOrd="0" presId="urn:microsoft.com/office/officeart/2005/8/layout/pList1"/>
    <dgm:cxn modelId="{B3E617EA-C7AF-41FB-8BC5-2D03C4579055}" type="presParOf" srcId="{F2A56753-E294-4B6B-A375-3F29265E6A12}" destId="{3C288A94-A4F8-4A6D-8AD8-DBBC7A2C9DA5}" srcOrd="2" destOrd="0" presId="urn:microsoft.com/office/officeart/2005/8/layout/pList1"/>
    <dgm:cxn modelId="{41AFF44B-DEA4-44B0-A6D6-9F150F570662}" type="presParOf" srcId="{3C288A94-A4F8-4A6D-8AD8-DBBC7A2C9DA5}" destId="{A969CBA2-62D5-4D7F-BDBD-B066DD9F8B1F}" srcOrd="0" destOrd="0" presId="urn:microsoft.com/office/officeart/2005/8/layout/pList1"/>
    <dgm:cxn modelId="{FAD76E5A-AE49-4A8C-9927-BD570DAC171B}" type="presParOf" srcId="{3C288A94-A4F8-4A6D-8AD8-DBBC7A2C9DA5}" destId="{F9A5B61B-CD98-44F5-B7E0-9AFC7C4CCE8C}" srcOrd="1" destOrd="0" presId="urn:microsoft.com/office/officeart/2005/8/layout/pList1"/>
    <dgm:cxn modelId="{5B59C8C7-23AA-4B23-B5A3-7F41B7CF12E3}" type="presParOf" srcId="{F2A56753-E294-4B6B-A375-3F29265E6A12}" destId="{146732DB-69E4-40EE-8AD4-B0C58BFEF197}" srcOrd="3" destOrd="0" presId="urn:microsoft.com/office/officeart/2005/8/layout/pList1"/>
    <dgm:cxn modelId="{9A250D0E-4333-41B3-A996-53C94688A50D}" type="presParOf" srcId="{F2A56753-E294-4B6B-A375-3F29265E6A12}" destId="{6816C347-83D6-494E-BEA8-B1F695C3BEFA}" srcOrd="4" destOrd="0" presId="urn:microsoft.com/office/officeart/2005/8/layout/pList1"/>
    <dgm:cxn modelId="{6130FD5F-84A6-491F-BB0D-5AC406A79EBA}" type="presParOf" srcId="{6816C347-83D6-494E-BEA8-B1F695C3BEFA}" destId="{3A5E6892-5FA5-4EFA-A3E8-57059DFAB654}" srcOrd="0" destOrd="0" presId="urn:microsoft.com/office/officeart/2005/8/layout/pList1"/>
    <dgm:cxn modelId="{99A86A7F-78EA-4148-BDC6-AE37868BFEFB}" type="presParOf" srcId="{6816C347-83D6-494E-BEA8-B1F695C3BEFA}" destId="{F2BE01EF-4707-45FE-8321-CEF2A4B87FE7}" srcOrd="1" destOrd="0" presId="urn:microsoft.com/office/officeart/2005/8/layout/pList1"/>
    <dgm:cxn modelId="{8C48BE58-304B-4F0B-A755-D2EB906E052A}" type="presParOf" srcId="{F2A56753-E294-4B6B-A375-3F29265E6A12}" destId="{59D98898-6F06-492D-B974-E9645362FC24}" srcOrd="5" destOrd="0" presId="urn:microsoft.com/office/officeart/2005/8/layout/pList1"/>
    <dgm:cxn modelId="{64937EB1-4EDD-40FB-93D6-116343B9A9B4}" type="presParOf" srcId="{F2A56753-E294-4B6B-A375-3F29265E6A12}" destId="{3B260EAF-3013-4AEA-B907-AC77C6D537FB}" srcOrd="6" destOrd="0" presId="urn:microsoft.com/office/officeart/2005/8/layout/pList1"/>
    <dgm:cxn modelId="{F3BF7C51-EDA0-492D-BB2D-58D0F64FBCC9}" type="presParOf" srcId="{3B260EAF-3013-4AEA-B907-AC77C6D537FB}" destId="{F9E72BAE-5D78-41EC-9223-D35B33E4B580}" srcOrd="0" destOrd="0" presId="urn:microsoft.com/office/officeart/2005/8/layout/pList1"/>
    <dgm:cxn modelId="{A0956183-1D60-4787-A6A5-014F6E9D5529}" type="presParOf" srcId="{3B260EAF-3013-4AEA-B907-AC77C6D537FB}" destId="{81C5239C-6CE1-40D1-8B98-23581006F610}" srcOrd="1" destOrd="0" presId="urn:microsoft.com/office/officeart/2005/8/layout/pList1"/>
    <dgm:cxn modelId="{4B540EC4-2C4A-4B8F-BC4B-2BC3C3C2A16A}" type="presParOf" srcId="{F2A56753-E294-4B6B-A375-3F29265E6A12}" destId="{3F15374F-5789-4A32-B7C9-DB2B95454036}" srcOrd="7" destOrd="0" presId="urn:microsoft.com/office/officeart/2005/8/layout/pList1"/>
    <dgm:cxn modelId="{80D21E96-3D58-4A98-B109-55B9683938A0}" type="presParOf" srcId="{F2A56753-E294-4B6B-A375-3F29265E6A12}" destId="{E18584A0-24D0-4C74-A07C-7F5905ABB929}" srcOrd="8" destOrd="0" presId="urn:microsoft.com/office/officeart/2005/8/layout/pList1"/>
    <dgm:cxn modelId="{379EC89C-2CC9-4B26-92D6-96974FF589E7}" type="presParOf" srcId="{E18584A0-24D0-4C74-A07C-7F5905ABB929}" destId="{6DAD2C2A-DBE7-4A08-AEA1-44B8BE2CCC98}" srcOrd="0" destOrd="0" presId="urn:microsoft.com/office/officeart/2005/8/layout/pList1"/>
    <dgm:cxn modelId="{A942E959-443A-4537-B04E-06815995A644}" type="presParOf" srcId="{E18584A0-24D0-4C74-A07C-7F5905ABB929}" destId="{2798C84D-3E38-4B61-8C3A-9314F9D584A5}" srcOrd="1" destOrd="0" presId="urn:microsoft.com/office/officeart/2005/8/layout/pList1"/>
    <dgm:cxn modelId="{DCF0D1AF-E0FD-4F32-9229-4B91E6F14974}" type="presParOf" srcId="{F2A56753-E294-4B6B-A375-3F29265E6A12}" destId="{CFE97DA7-6BAE-40D4-9C8D-1697C8BC08D7}" srcOrd="9" destOrd="0" presId="urn:microsoft.com/office/officeart/2005/8/layout/pList1"/>
    <dgm:cxn modelId="{577DC636-2722-41F2-ADD2-0BB76F4F79D5}" type="presParOf" srcId="{F2A56753-E294-4B6B-A375-3F29265E6A12}" destId="{6E8F4C8C-8095-4B15-925B-8C8ED4FCDF76}" srcOrd="10" destOrd="0" presId="urn:microsoft.com/office/officeart/2005/8/layout/pList1"/>
    <dgm:cxn modelId="{FBBB8664-8181-40E8-9FDB-2FFAC706C06C}" type="presParOf" srcId="{6E8F4C8C-8095-4B15-925B-8C8ED4FCDF76}" destId="{3D5646E3-29F7-4F99-B959-3D2F05A0CEAD}" srcOrd="0" destOrd="0" presId="urn:microsoft.com/office/officeart/2005/8/layout/pList1"/>
    <dgm:cxn modelId="{79085421-72E7-47B6-B51E-A3C893A8E0C8}" type="presParOf" srcId="{6E8F4C8C-8095-4B15-925B-8C8ED4FCDF76}" destId="{CA1D1C0B-7439-4A0C-A2AB-A7DB877F51CB}"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922B18E-6709-47B4-8996-E3050CEFA2DE}" type="doc">
      <dgm:prSet loTypeId="urn:microsoft.com/office/officeart/2008/layout/AlternatingPictureBlocks" loCatId="list" qsTypeId="urn:microsoft.com/office/officeart/2005/8/quickstyle/simple3" qsCatId="simple" csTypeId="urn:microsoft.com/office/officeart/2005/8/colors/colorful5" csCatId="colorful" phldr="1"/>
      <dgm:spPr/>
      <dgm:t>
        <a:bodyPr/>
        <a:lstStyle/>
        <a:p>
          <a:endParaRPr lang="es-EC"/>
        </a:p>
      </dgm:t>
    </dgm:pt>
    <dgm:pt modelId="{82CBB435-C48D-48AC-8F19-A4A37DCE34CC}">
      <dgm:prSet phldrT="[Texto]" custT="1"/>
      <dgm:spPr/>
      <dgm:t>
        <a:bodyPr/>
        <a:lstStyle/>
        <a:p>
          <a:r>
            <a:rPr lang="es-EC" sz="1400" b="1" dirty="0" smtClean="0">
              <a:latin typeface="Times New Roman" panose="02020603050405020304" pitchFamily="18" charset="0"/>
              <a:cs typeface="Times New Roman" panose="02020603050405020304" pitchFamily="18" charset="0"/>
            </a:rPr>
            <a:t>Secretaría de Cultura del Municipio de Quito</a:t>
          </a:r>
          <a:endParaRPr lang="es-EC" sz="1400" b="1" dirty="0">
            <a:latin typeface="Times New Roman" panose="02020603050405020304" pitchFamily="18" charset="0"/>
            <a:cs typeface="Times New Roman" panose="02020603050405020304" pitchFamily="18" charset="0"/>
          </a:endParaRPr>
        </a:p>
      </dgm:t>
    </dgm:pt>
    <dgm:pt modelId="{85BB7044-C319-4462-8AEA-1534E06252E1}" type="parTrans" cxnId="{A9972B54-88F0-4E15-B9D3-39C6FA21DFAE}">
      <dgm:prSet/>
      <dgm:spPr/>
      <dgm:t>
        <a:bodyPr/>
        <a:lstStyle/>
        <a:p>
          <a:endParaRPr lang="es-EC" sz="1400" b="1">
            <a:latin typeface="Times New Roman" panose="02020603050405020304" pitchFamily="18" charset="0"/>
            <a:cs typeface="Times New Roman" panose="02020603050405020304" pitchFamily="18" charset="0"/>
          </a:endParaRPr>
        </a:p>
      </dgm:t>
    </dgm:pt>
    <dgm:pt modelId="{62FB4A7F-326B-4CD2-BA6D-EF2E7C1A13BB}" type="sibTrans" cxnId="{A9972B54-88F0-4E15-B9D3-39C6FA21DFAE}">
      <dgm:prSet/>
      <dgm:spPr/>
      <dgm:t>
        <a:bodyPr/>
        <a:lstStyle/>
        <a:p>
          <a:endParaRPr lang="es-EC" sz="1400" b="1">
            <a:latin typeface="Times New Roman" panose="02020603050405020304" pitchFamily="18" charset="0"/>
            <a:cs typeface="Times New Roman" panose="02020603050405020304" pitchFamily="18" charset="0"/>
          </a:endParaRPr>
        </a:p>
      </dgm:t>
    </dgm:pt>
    <dgm:pt modelId="{8B4698E3-F6FC-4E6C-8B75-E91C28AA4087}">
      <dgm:prSet phldrT="[Texto]" custT="1"/>
      <dgm:spPr/>
      <dgm:t>
        <a:bodyPr/>
        <a:lstStyle/>
        <a:p>
          <a:r>
            <a:rPr lang="es-EC" sz="1400" b="1" dirty="0" smtClean="0">
              <a:latin typeface="Times New Roman" panose="02020603050405020304" pitchFamily="18" charset="0"/>
              <a:cs typeface="Times New Roman" panose="02020603050405020304" pitchFamily="18" charset="0"/>
            </a:rPr>
            <a:t>Ministerio de Cultura y Patrimonio</a:t>
          </a:r>
          <a:endParaRPr lang="es-EC" sz="1400" b="1" dirty="0">
            <a:latin typeface="Times New Roman" panose="02020603050405020304" pitchFamily="18" charset="0"/>
            <a:cs typeface="Times New Roman" panose="02020603050405020304" pitchFamily="18" charset="0"/>
          </a:endParaRPr>
        </a:p>
      </dgm:t>
    </dgm:pt>
    <dgm:pt modelId="{52889838-6794-4D7E-8D1E-B44E8C43952E}" type="parTrans" cxnId="{16B1DF64-562E-4718-8825-5952EDA8E7FA}">
      <dgm:prSet/>
      <dgm:spPr/>
      <dgm:t>
        <a:bodyPr/>
        <a:lstStyle/>
        <a:p>
          <a:endParaRPr lang="es-EC" sz="1400" b="1">
            <a:latin typeface="Times New Roman" panose="02020603050405020304" pitchFamily="18" charset="0"/>
            <a:cs typeface="Times New Roman" panose="02020603050405020304" pitchFamily="18" charset="0"/>
          </a:endParaRPr>
        </a:p>
      </dgm:t>
    </dgm:pt>
    <dgm:pt modelId="{281C0E63-C2A6-4FB9-929A-B0E2B2B8B2E8}" type="sibTrans" cxnId="{16B1DF64-562E-4718-8825-5952EDA8E7FA}">
      <dgm:prSet/>
      <dgm:spPr/>
      <dgm:t>
        <a:bodyPr/>
        <a:lstStyle/>
        <a:p>
          <a:endParaRPr lang="es-EC" sz="1400" b="1">
            <a:latin typeface="Times New Roman" panose="02020603050405020304" pitchFamily="18" charset="0"/>
            <a:cs typeface="Times New Roman" panose="02020603050405020304" pitchFamily="18" charset="0"/>
          </a:endParaRPr>
        </a:p>
      </dgm:t>
    </dgm:pt>
    <dgm:pt modelId="{095539EB-078B-40B4-A2C5-ED8B44AE2552}">
      <dgm:prSet phldrT="[Texto]" custT="1"/>
      <dgm:spPr/>
      <dgm:t>
        <a:bodyPr/>
        <a:lstStyle/>
        <a:p>
          <a:r>
            <a:rPr lang="es-EC" sz="1400" b="1" dirty="0" smtClean="0">
              <a:latin typeface="Times New Roman" panose="02020603050405020304" pitchFamily="18" charset="0"/>
              <a:cs typeface="Times New Roman" panose="02020603050405020304" pitchFamily="18" charset="0"/>
            </a:rPr>
            <a:t>Quito Turismo</a:t>
          </a:r>
          <a:endParaRPr lang="es-EC" sz="1400" b="1" dirty="0">
            <a:latin typeface="Times New Roman" panose="02020603050405020304" pitchFamily="18" charset="0"/>
            <a:cs typeface="Times New Roman" panose="02020603050405020304" pitchFamily="18" charset="0"/>
          </a:endParaRPr>
        </a:p>
      </dgm:t>
    </dgm:pt>
    <dgm:pt modelId="{96DDBFC0-BFE1-43C9-BDE1-1866953C0413}" type="parTrans" cxnId="{59C539CE-F45E-4DD8-B24D-00A13C087EC4}">
      <dgm:prSet/>
      <dgm:spPr/>
      <dgm:t>
        <a:bodyPr/>
        <a:lstStyle/>
        <a:p>
          <a:endParaRPr lang="es-EC" sz="1400" b="1">
            <a:latin typeface="Times New Roman" panose="02020603050405020304" pitchFamily="18" charset="0"/>
            <a:cs typeface="Times New Roman" panose="02020603050405020304" pitchFamily="18" charset="0"/>
          </a:endParaRPr>
        </a:p>
      </dgm:t>
    </dgm:pt>
    <dgm:pt modelId="{29DF012B-C266-4824-BEA1-C5B0CCBAA2F2}" type="sibTrans" cxnId="{59C539CE-F45E-4DD8-B24D-00A13C087EC4}">
      <dgm:prSet/>
      <dgm:spPr/>
      <dgm:t>
        <a:bodyPr/>
        <a:lstStyle/>
        <a:p>
          <a:endParaRPr lang="es-EC" sz="1400" b="1">
            <a:latin typeface="Times New Roman" panose="02020603050405020304" pitchFamily="18" charset="0"/>
            <a:cs typeface="Times New Roman" panose="02020603050405020304" pitchFamily="18" charset="0"/>
          </a:endParaRPr>
        </a:p>
      </dgm:t>
    </dgm:pt>
    <dgm:pt modelId="{025F197C-CEAA-4685-9F73-D1039B18FB17}" type="pres">
      <dgm:prSet presAssocID="{5922B18E-6709-47B4-8996-E3050CEFA2DE}" presName="linearFlow" presStyleCnt="0">
        <dgm:presLayoutVars>
          <dgm:dir/>
          <dgm:resizeHandles val="exact"/>
        </dgm:presLayoutVars>
      </dgm:prSet>
      <dgm:spPr/>
      <dgm:t>
        <a:bodyPr/>
        <a:lstStyle/>
        <a:p>
          <a:endParaRPr lang="es-EC"/>
        </a:p>
      </dgm:t>
    </dgm:pt>
    <dgm:pt modelId="{51B68FED-0EBA-4C6A-9EB8-9740ECE56B33}" type="pres">
      <dgm:prSet presAssocID="{82CBB435-C48D-48AC-8F19-A4A37DCE34CC}" presName="comp" presStyleCnt="0"/>
      <dgm:spPr/>
      <dgm:t>
        <a:bodyPr/>
        <a:lstStyle/>
        <a:p>
          <a:endParaRPr lang="es-EC"/>
        </a:p>
      </dgm:t>
    </dgm:pt>
    <dgm:pt modelId="{383E1584-BB26-4A2D-8EF2-CD1002A77911}" type="pres">
      <dgm:prSet presAssocID="{82CBB435-C48D-48AC-8F19-A4A37DCE34CC}" presName="rect2" presStyleLbl="node1" presStyleIdx="0" presStyleCnt="3">
        <dgm:presLayoutVars>
          <dgm:bulletEnabled val="1"/>
        </dgm:presLayoutVars>
      </dgm:prSet>
      <dgm:spPr/>
      <dgm:t>
        <a:bodyPr/>
        <a:lstStyle/>
        <a:p>
          <a:endParaRPr lang="es-EC"/>
        </a:p>
      </dgm:t>
    </dgm:pt>
    <dgm:pt modelId="{DCE99C74-1BE4-4A09-BE40-3ACFD3535A09}" type="pres">
      <dgm:prSet presAssocID="{82CBB435-C48D-48AC-8F19-A4A37DCE34CC}" presName="rect1" presStyleLbl="lnNode1" presStyleIdx="0" presStyleCnt="3"/>
      <dgm:spPr>
        <a:blipFill rotWithShape="1">
          <a:blip xmlns:r="http://schemas.openxmlformats.org/officeDocument/2006/relationships" r:embed="rId1"/>
          <a:stretch>
            <a:fillRect/>
          </a:stretch>
        </a:blipFill>
      </dgm:spPr>
      <dgm:t>
        <a:bodyPr/>
        <a:lstStyle/>
        <a:p>
          <a:endParaRPr lang="es-EC"/>
        </a:p>
      </dgm:t>
    </dgm:pt>
    <dgm:pt modelId="{2BF319DC-D1CB-4544-92B1-77525ADC2BCF}" type="pres">
      <dgm:prSet presAssocID="{62FB4A7F-326B-4CD2-BA6D-EF2E7C1A13BB}" presName="sibTrans" presStyleCnt="0"/>
      <dgm:spPr/>
      <dgm:t>
        <a:bodyPr/>
        <a:lstStyle/>
        <a:p>
          <a:endParaRPr lang="es-EC"/>
        </a:p>
      </dgm:t>
    </dgm:pt>
    <dgm:pt modelId="{8BB76B2F-3E36-40D4-81C8-DFB10ECACA9E}" type="pres">
      <dgm:prSet presAssocID="{8B4698E3-F6FC-4E6C-8B75-E91C28AA4087}" presName="comp" presStyleCnt="0"/>
      <dgm:spPr/>
      <dgm:t>
        <a:bodyPr/>
        <a:lstStyle/>
        <a:p>
          <a:endParaRPr lang="es-EC"/>
        </a:p>
      </dgm:t>
    </dgm:pt>
    <dgm:pt modelId="{4DCE6B6D-9EFA-4A89-BC4A-E9A3623C9DE3}" type="pres">
      <dgm:prSet presAssocID="{8B4698E3-F6FC-4E6C-8B75-E91C28AA4087}" presName="rect2" presStyleLbl="node1" presStyleIdx="1" presStyleCnt="3">
        <dgm:presLayoutVars>
          <dgm:bulletEnabled val="1"/>
        </dgm:presLayoutVars>
      </dgm:prSet>
      <dgm:spPr/>
      <dgm:t>
        <a:bodyPr/>
        <a:lstStyle/>
        <a:p>
          <a:endParaRPr lang="es-EC"/>
        </a:p>
      </dgm:t>
    </dgm:pt>
    <dgm:pt modelId="{FAFC266C-5A95-4435-8367-CFA9A46B12D6}" type="pres">
      <dgm:prSet presAssocID="{8B4698E3-F6FC-4E6C-8B75-E91C28AA4087}" presName="rect1" presStyleLbl="lnNode1" presStyleIdx="1" presStyleCnt="3"/>
      <dgm:spPr>
        <a:blipFill rotWithShape="1">
          <a:blip xmlns:r="http://schemas.openxmlformats.org/officeDocument/2006/relationships" r:embed="rId2"/>
          <a:stretch>
            <a:fillRect/>
          </a:stretch>
        </a:blipFill>
      </dgm:spPr>
      <dgm:t>
        <a:bodyPr/>
        <a:lstStyle/>
        <a:p>
          <a:endParaRPr lang="es-EC"/>
        </a:p>
      </dgm:t>
    </dgm:pt>
    <dgm:pt modelId="{D5C5A1E4-0D44-40C0-9B31-4C0D5D600BFA}" type="pres">
      <dgm:prSet presAssocID="{281C0E63-C2A6-4FB9-929A-B0E2B2B8B2E8}" presName="sibTrans" presStyleCnt="0"/>
      <dgm:spPr/>
      <dgm:t>
        <a:bodyPr/>
        <a:lstStyle/>
        <a:p>
          <a:endParaRPr lang="es-EC"/>
        </a:p>
      </dgm:t>
    </dgm:pt>
    <dgm:pt modelId="{B8B65AE4-05C3-4649-827B-31C83F3271D4}" type="pres">
      <dgm:prSet presAssocID="{095539EB-078B-40B4-A2C5-ED8B44AE2552}" presName="comp" presStyleCnt="0"/>
      <dgm:spPr/>
      <dgm:t>
        <a:bodyPr/>
        <a:lstStyle/>
        <a:p>
          <a:endParaRPr lang="es-EC"/>
        </a:p>
      </dgm:t>
    </dgm:pt>
    <dgm:pt modelId="{7254A1E8-E1D0-49AD-95F3-976BDE6DB55B}" type="pres">
      <dgm:prSet presAssocID="{095539EB-078B-40B4-A2C5-ED8B44AE2552}" presName="rect2" presStyleLbl="node1" presStyleIdx="2" presStyleCnt="3">
        <dgm:presLayoutVars>
          <dgm:bulletEnabled val="1"/>
        </dgm:presLayoutVars>
      </dgm:prSet>
      <dgm:spPr/>
      <dgm:t>
        <a:bodyPr/>
        <a:lstStyle/>
        <a:p>
          <a:endParaRPr lang="es-EC"/>
        </a:p>
      </dgm:t>
    </dgm:pt>
    <dgm:pt modelId="{EEBDE657-E9B6-4E6E-B830-0ED980C31B53}" type="pres">
      <dgm:prSet presAssocID="{095539EB-078B-40B4-A2C5-ED8B44AE2552}" presName="rect1" presStyleLbl="lnNode1" presStyleIdx="2" presStyleCnt="3"/>
      <dgm:spPr>
        <a:blipFill rotWithShape="1">
          <a:blip xmlns:r="http://schemas.openxmlformats.org/officeDocument/2006/relationships" r:embed="rId3"/>
          <a:stretch>
            <a:fillRect/>
          </a:stretch>
        </a:blipFill>
      </dgm:spPr>
      <dgm:t>
        <a:bodyPr/>
        <a:lstStyle/>
        <a:p>
          <a:endParaRPr lang="es-EC"/>
        </a:p>
      </dgm:t>
    </dgm:pt>
  </dgm:ptLst>
  <dgm:cxnLst>
    <dgm:cxn modelId="{A9972B54-88F0-4E15-B9D3-39C6FA21DFAE}" srcId="{5922B18E-6709-47B4-8996-E3050CEFA2DE}" destId="{82CBB435-C48D-48AC-8F19-A4A37DCE34CC}" srcOrd="0" destOrd="0" parTransId="{85BB7044-C319-4462-8AEA-1534E06252E1}" sibTransId="{62FB4A7F-326B-4CD2-BA6D-EF2E7C1A13BB}"/>
    <dgm:cxn modelId="{9EB511ED-D5A9-4C1A-A553-B1F152F3EEF5}" type="presOf" srcId="{82CBB435-C48D-48AC-8F19-A4A37DCE34CC}" destId="{383E1584-BB26-4A2D-8EF2-CD1002A77911}" srcOrd="0" destOrd="0" presId="urn:microsoft.com/office/officeart/2008/layout/AlternatingPictureBlocks"/>
    <dgm:cxn modelId="{59C539CE-F45E-4DD8-B24D-00A13C087EC4}" srcId="{5922B18E-6709-47B4-8996-E3050CEFA2DE}" destId="{095539EB-078B-40B4-A2C5-ED8B44AE2552}" srcOrd="2" destOrd="0" parTransId="{96DDBFC0-BFE1-43C9-BDE1-1866953C0413}" sibTransId="{29DF012B-C266-4824-BEA1-C5B0CCBAA2F2}"/>
    <dgm:cxn modelId="{30D7E8EB-C8BA-49CC-A662-D94EE9E1527F}" type="presOf" srcId="{095539EB-078B-40B4-A2C5-ED8B44AE2552}" destId="{7254A1E8-E1D0-49AD-95F3-976BDE6DB55B}" srcOrd="0" destOrd="0" presId="urn:microsoft.com/office/officeart/2008/layout/AlternatingPictureBlocks"/>
    <dgm:cxn modelId="{16B1DF64-562E-4718-8825-5952EDA8E7FA}" srcId="{5922B18E-6709-47B4-8996-E3050CEFA2DE}" destId="{8B4698E3-F6FC-4E6C-8B75-E91C28AA4087}" srcOrd="1" destOrd="0" parTransId="{52889838-6794-4D7E-8D1E-B44E8C43952E}" sibTransId="{281C0E63-C2A6-4FB9-929A-B0E2B2B8B2E8}"/>
    <dgm:cxn modelId="{AB6E1A4B-E7AE-4894-8E6A-45DE33DD2B28}" type="presOf" srcId="{5922B18E-6709-47B4-8996-E3050CEFA2DE}" destId="{025F197C-CEAA-4685-9F73-D1039B18FB17}" srcOrd="0" destOrd="0" presId="urn:microsoft.com/office/officeart/2008/layout/AlternatingPictureBlocks"/>
    <dgm:cxn modelId="{0B730B92-DFEC-4B93-8A2A-A9AB0A68E813}" type="presOf" srcId="{8B4698E3-F6FC-4E6C-8B75-E91C28AA4087}" destId="{4DCE6B6D-9EFA-4A89-BC4A-E9A3623C9DE3}" srcOrd="0" destOrd="0" presId="urn:microsoft.com/office/officeart/2008/layout/AlternatingPictureBlocks"/>
    <dgm:cxn modelId="{A829D3E6-90E1-4577-9549-8EB1E5BDAD51}" type="presParOf" srcId="{025F197C-CEAA-4685-9F73-D1039B18FB17}" destId="{51B68FED-0EBA-4C6A-9EB8-9740ECE56B33}" srcOrd="0" destOrd="0" presId="urn:microsoft.com/office/officeart/2008/layout/AlternatingPictureBlocks"/>
    <dgm:cxn modelId="{87F8C15F-3427-4EF5-9CC4-375D1D9AFF7D}" type="presParOf" srcId="{51B68FED-0EBA-4C6A-9EB8-9740ECE56B33}" destId="{383E1584-BB26-4A2D-8EF2-CD1002A77911}" srcOrd="0" destOrd="0" presId="urn:microsoft.com/office/officeart/2008/layout/AlternatingPictureBlocks"/>
    <dgm:cxn modelId="{A1F31235-2136-4696-8C62-FAB6212625A9}" type="presParOf" srcId="{51B68FED-0EBA-4C6A-9EB8-9740ECE56B33}" destId="{DCE99C74-1BE4-4A09-BE40-3ACFD3535A09}" srcOrd="1" destOrd="0" presId="urn:microsoft.com/office/officeart/2008/layout/AlternatingPictureBlocks"/>
    <dgm:cxn modelId="{71EDDE9F-1C12-47CE-A437-EC5CD6B5C96A}" type="presParOf" srcId="{025F197C-CEAA-4685-9F73-D1039B18FB17}" destId="{2BF319DC-D1CB-4544-92B1-77525ADC2BCF}" srcOrd="1" destOrd="0" presId="urn:microsoft.com/office/officeart/2008/layout/AlternatingPictureBlocks"/>
    <dgm:cxn modelId="{2270D02D-6375-478B-82D3-BA268DF27D7A}" type="presParOf" srcId="{025F197C-CEAA-4685-9F73-D1039B18FB17}" destId="{8BB76B2F-3E36-40D4-81C8-DFB10ECACA9E}" srcOrd="2" destOrd="0" presId="urn:microsoft.com/office/officeart/2008/layout/AlternatingPictureBlocks"/>
    <dgm:cxn modelId="{B0B9B5AB-F549-4998-80CD-27CAF23DFCA5}" type="presParOf" srcId="{8BB76B2F-3E36-40D4-81C8-DFB10ECACA9E}" destId="{4DCE6B6D-9EFA-4A89-BC4A-E9A3623C9DE3}" srcOrd="0" destOrd="0" presId="urn:microsoft.com/office/officeart/2008/layout/AlternatingPictureBlocks"/>
    <dgm:cxn modelId="{6DF8736F-FDFD-4F29-B06F-E7CADAE8714F}" type="presParOf" srcId="{8BB76B2F-3E36-40D4-81C8-DFB10ECACA9E}" destId="{FAFC266C-5A95-4435-8367-CFA9A46B12D6}" srcOrd="1" destOrd="0" presId="urn:microsoft.com/office/officeart/2008/layout/AlternatingPictureBlocks"/>
    <dgm:cxn modelId="{2F0CC713-0C33-4178-8722-17E3A94E4E83}" type="presParOf" srcId="{025F197C-CEAA-4685-9F73-D1039B18FB17}" destId="{D5C5A1E4-0D44-40C0-9B31-4C0D5D600BFA}" srcOrd="3" destOrd="0" presId="urn:microsoft.com/office/officeart/2008/layout/AlternatingPictureBlocks"/>
    <dgm:cxn modelId="{BA114B26-52BA-44BF-85BC-C596402F14AE}" type="presParOf" srcId="{025F197C-CEAA-4685-9F73-D1039B18FB17}" destId="{B8B65AE4-05C3-4649-827B-31C83F3271D4}" srcOrd="4" destOrd="0" presId="urn:microsoft.com/office/officeart/2008/layout/AlternatingPictureBlocks"/>
    <dgm:cxn modelId="{BF7CED70-7611-4FF0-B477-90533FBA26C9}" type="presParOf" srcId="{B8B65AE4-05C3-4649-827B-31C83F3271D4}" destId="{7254A1E8-E1D0-49AD-95F3-976BDE6DB55B}" srcOrd="0" destOrd="0" presId="urn:microsoft.com/office/officeart/2008/layout/AlternatingPictureBlocks"/>
    <dgm:cxn modelId="{5DDCFD77-A1BB-4AF4-B05B-BBFE0D544593}" type="presParOf" srcId="{B8B65AE4-05C3-4649-827B-31C83F3271D4}" destId="{EEBDE657-E9B6-4E6E-B830-0ED980C31B53}" srcOrd="1" destOrd="0" presId="urn:microsoft.com/office/officeart/2008/layout/Alternating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922B18E-6709-47B4-8996-E3050CEFA2DE}" type="doc">
      <dgm:prSet loTypeId="urn:microsoft.com/office/officeart/2005/8/layout/pList1" loCatId="list" qsTypeId="urn:microsoft.com/office/officeart/2005/8/quickstyle/simple1" qsCatId="simple" csTypeId="urn:microsoft.com/office/officeart/2005/8/colors/colorful4" csCatId="colorful" phldr="1"/>
      <dgm:spPr/>
      <dgm:t>
        <a:bodyPr/>
        <a:lstStyle/>
        <a:p>
          <a:endParaRPr lang="es-EC"/>
        </a:p>
      </dgm:t>
    </dgm:pt>
    <dgm:pt modelId="{82CBB435-C48D-48AC-8F19-A4A37DCE34CC}">
      <dgm:prSet phldrT="[Texto]" custT="1"/>
      <dgm:spPr/>
      <dgm:t>
        <a:bodyPr/>
        <a:lstStyle/>
        <a:p>
          <a:r>
            <a:rPr lang="es-EC" sz="1100" dirty="0" smtClean="0">
              <a:latin typeface="Times New Roman" panose="02020603050405020304" pitchFamily="18" charset="0"/>
              <a:cs typeface="Times New Roman" panose="02020603050405020304" pitchFamily="18" charset="0"/>
            </a:rPr>
            <a:t>Centro Cultural Pacha </a:t>
          </a:r>
          <a:r>
            <a:rPr lang="es-EC" sz="1100" dirty="0" err="1" smtClean="0">
              <a:latin typeface="Times New Roman" panose="02020603050405020304" pitchFamily="18" charset="0"/>
              <a:cs typeface="Times New Roman" panose="02020603050405020304" pitchFamily="18" charset="0"/>
            </a:rPr>
            <a:t>Callari</a:t>
          </a:r>
          <a:endParaRPr lang="es-EC" sz="1100" dirty="0">
            <a:latin typeface="Times New Roman" panose="02020603050405020304" pitchFamily="18" charset="0"/>
            <a:cs typeface="Times New Roman" panose="02020603050405020304" pitchFamily="18" charset="0"/>
          </a:endParaRPr>
        </a:p>
      </dgm:t>
    </dgm:pt>
    <dgm:pt modelId="{85BB7044-C319-4462-8AEA-1534E06252E1}" type="parTrans" cxnId="{A9972B54-88F0-4E15-B9D3-39C6FA21DFAE}">
      <dgm:prSet/>
      <dgm:spPr/>
      <dgm:t>
        <a:bodyPr/>
        <a:lstStyle/>
        <a:p>
          <a:endParaRPr lang="es-EC" sz="1100">
            <a:latin typeface="Times New Roman" panose="02020603050405020304" pitchFamily="18" charset="0"/>
            <a:cs typeface="Times New Roman" panose="02020603050405020304" pitchFamily="18" charset="0"/>
          </a:endParaRPr>
        </a:p>
      </dgm:t>
    </dgm:pt>
    <dgm:pt modelId="{62FB4A7F-326B-4CD2-BA6D-EF2E7C1A13BB}" type="sibTrans" cxnId="{A9972B54-88F0-4E15-B9D3-39C6FA21DFAE}">
      <dgm:prSet/>
      <dgm:spPr/>
      <dgm:t>
        <a:bodyPr/>
        <a:lstStyle/>
        <a:p>
          <a:endParaRPr lang="es-EC" sz="1100">
            <a:latin typeface="Times New Roman" panose="02020603050405020304" pitchFamily="18" charset="0"/>
            <a:cs typeface="Times New Roman" panose="02020603050405020304" pitchFamily="18" charset="0"/>
          </a:endParaRPr>
        </a:p>
      </dgm:t>
    </dgm:pt>
    <dgm:pt modelId="{8B4698E3-F6FC-4E6C-8B75-E91C28AA4087}">
      <dgm:prSet phldrT="[Texto]" custT="1"/>
      <dgm:spPr/>
      <dgm:t>
        <a:bodyPr/>
        <a:lstStyle/>
        <a:p>
          <a:r>
            <a:rPr lang="es-EC" sz="1100" dirty="0" smtClean="0">
              <a:latin typeface="Times New Roman" panose="02020603050405020304" pitchFamily="18" charset="0"/>
              <a:cs typeface="Times New Roman" panose="02020603050405020304" pitchFamily="18" charset="0"/>
            </a:rPr>
            <a:t>Corporación Artística Danzando Tierra</a:t>
          </a:r>
          <a:endParaRPr lang="es-EC" sz="1100" dirty="0">
            <a:latin typeface="Times New Roman" panose="02020603050405020304" pitchFamily="18" charset="0"/>
            <a:cs typeface="Times New Roman" panose="02020603050405020304" pitchFamily="18" charset="0"/>
          </a:endParaRPr>
        </a:p>
      </dgm:t>
    </dgm:pt>
    <dgm:pt modelId="{52889838-6794-4D7E-8D1E-B44E8C43952E}" type="parTrans" cxnId="{16B1DF64-562E-4718-8825-5952EDA8E7FA}">
      <dgm:prSet/>
      <dgm:spPr/>
      <dgm:t>
        <a:bodyPr/>
        <a:lstStyle/>
        <a:p>
          <a:endParaRPr lang="es-EC" sz="1100">
            <a:latin typeface="Times New Roman" panose="02020603050405020304" pitchFamily="18" charset="0"/>
            <a:cs typeface="Times New Roman" panose="02020603050405020304" pitchFamily="18" charset="0"/>
          </a:endParaRPr>
        </a:p>
      </dgm:t>
    </dgm:pt>
    <dgm:pt modelId="{281C0E63-C2A6-4FB9-929A-B0E2B2B8B2E8}" type="sibTrans" cxnId="{16B1DF64-562E-4718-8825-5952EDA8E7FA}">
      <dgm:prSet/>
      <dgm:spPr/>
      <dgm:t>
        <a:bodyPr/>
        <a:lstStyle/>
        <a:p>
          <a:endParaRPr lang="es-EC" sz="1100">
            <a:latin typeface="Times New Roman" panose="02020603050405020304" pitchFamily="18" charset="0"/>
            <a:cs typeface="Times New Roman" panose="02020603050405020304" pitchFamily="18" charset="0"/>
          </a:endParaRPr>
        </a:p>
      </dgm:t>
    </dgm:pt>
    <dgm:pt modelId="{095539EB-078B-40B4-A2C5-ED8B44AE2552}">
      <dgm:prSet phldrT="[Texto]" custT="1"/>
      <dgm:spPr/>
      <dgm:t>
        <a:bodyPr/>
        <a:lstStyle/>
        <a:p>
          <a:r>
            <a:rPr lang="es-EC" sz="1100" dirty="0" smtClean="0">
              <a:latin typeface="Times New Roman" panose="02020603050405020304" pitchFamily="18" charset="0"/>
              <a:cs typeface="Times New Roman" panose="02020603050405020304" pitchFamily="18" charset="0"/>
            </a:rPr>
            <a:t>Fundación Quito Eterno</a:t>
          </a:r>
          <a:endParaRPr lang="es-EC" sz="1100" dirty="0">
            <a:latin typeface="Times New Roman" panose="02020603050405020304" pitchFamily="18" charset="0"/>
            <a:cs typeface="Times New Roman" panose="02020603050405020304" pitchFamily="18" charset="0"/>
          </a:endParaRPr>
        </a:p>
      </dgm:t>
    </dgm:pt>
    <dgm:pt modelId="{96DDBFC0-BFE1-43C9-BDE1-1866953C0413}" type="parTrans" cxnId="{59C539CE-F45E-4DD8-B24D-00A13C087EC4}">
      <dgm:prSet/>
      <dgm:spPr/>
      <dgm:t>
        <a:bodyPr/>
        <a:lstStyle/>
        <a:p>
          <a:endParaRPr lang="es-EC" sz="1100">
            <a:latin typeface="Times New Roman" panose="02020603050405020304" pitchFamily="18" charset="0"/>
            <a:cs typeface="Times New Roman" panose="02020603050405020304" pitchFamily="18" charset="0"/>
          </a:endParaRPr>
        </a:p>
      </dgm:t>
    </dgm:pt>
    <dgm:pt modelId="{29DF012B-C266-4824-BEA1-C5B0CCBAA2F2}" type="sibTrans" cxnId="{59C539CE-F45E-4DD8-B24D-00A13C087EC4}">
      <dgm:prSet/>
      <dgm:spPr/>
      <dgm:t>
        <a:bodyPr/>
        <a:lstStyle/>
        <a:p>
          <a:endParaRPr lang="es-EC" sz="1100">
            <a:latin typeface="Times New Roman" panose="02020603050405020304" pitchFamily="18" charset="0"/>
            <a:cs typeface="Times New Roman" panose="02020603050405020304" pitchFamily="18" charset="0"/>
          </a:endParaRPr>
        </a:p>
      </dgm:t>
    </dgm:pt>
    <dgm:pt modelId="{89B7BFD4-7226-4391-98A9-6BD7D5850110}">
      <dgm:prSet custT="1"/>
      <dgm:spPr/>
      <dgm:t>
        <a:bodyPr/>
        <a:lstStyle/>
        <a:p>
          <a:r>
            <a:rPr lang="es-EC" sz="1100" dirty="0" smtClean="0">
              <a:latin typeface="Times New Roman" panose="02020603050405020304" pitchFamily="18" charset="0"/>
              <a:cs typeface="Times New Roman" panose="02020603050405020304" pitchFamily="18" charset="0"/>
            </a:rPr>
            <a:t>Fundación Cactus Azul</a:t>
          </a:r>
          <a:endParaRPr lang="es-EC" sz="1100" dirty="0">
            <a:latin typeface="Times New Roman" panose="02020603050405020304" pitchFamily="18" charset="0"/>
            <a:cs typeface="Times New Roman" panose="02020603050405020304" pitchFamily="18" charset="0"/>
          </a:endParaRPr>
        </a:p>
      </dgm:t>
    </dgm:pt>
    <dgm:pt modelId="{1C87CB17-1555-44C1-AD10-EA0FC6DF53EA}" type="parTrans" cxnId="{6BBCBB09-7AE3-44B9-8E67-A11CBF49A0F1}">
      <dgm:prSet/>
      <dgm:spPr/>
      <dgm:t>
        <a:bodyPr/>
        <a:lstStyle/>
        <a:p>
          <a:endParaRPr lang="es-EC" sz="1100">
            <a:latin typeface="Times New Roman" panose="02020603050405020304" pitchFamily="18" charset="0"/>
            <a:cs typeface="Times New Roman" panose="02020603050405020304" pitchFamily="18" charset="0"/>
          </a:endParaRPr>
        </a:p>
      </dgm:t>
    </dgm:pt>
    <dgm:pt modelId="{F54F47BD-D18A-4F79-ACE8-0A0D1313C52D}" type="sibTrans" cxnId="{6BBCBB09-7AE3-44B9-8E67-A11CBF49A0F1}">
      <dgm:prSet/>
      <dgm:spPr/>
      <dgm:t>
        <a:bodyPr/>
        <a:lstStyle/>
        <a:p>
          <a:endParaRPr lang="es-EC" sz="1100">
            <a:latin typeface="Times New Roman" panose="02020603050405020304" pitchFamily="18" charset="0"/>
            <a:cs typeface="Times New Roman" panose="02020603050405020304" pitchFamily="18" charset="0"/>
          </a:endParaRPr>
        </a:p>
      </dgm:t>
    </dgm:pt>
    <dgm:pt modelId="{413023E4-827A-4A46-9E07-1DA96CA02515}">
      <dgm:prSet custT="1"/>
      <dgm:spPr/>
      <dgm:t>
        <a:bodyPr/>
        <a:lstStyle/>
        <a:p>
          <a:r>
            <a:rPr lang="es-EC" sz="1050" dirty="0" smtClean="0">
              <a:latin typeface="Times New Roman" panose="02020603050405020304" pitchFamily="18" charset="0"/>
              <a:cs typeface="Times New Roman" panose="02020603050405020304" pitchFamily="18" charset="0"/>
            </a:rPr>
            <a:t>AMAPE</a:t>
          </a:r>
          <a:endParaRPr lang="es-EC" sz="1050" dirty="0">
            <a:latin typeface="Times New Roman" panose="02020603050405020304" pitchFamily="18" charset="0"/>
            <a:cs typeface="Times New Roman" panose="02020603050405020304" pitchFamily="18" charset="0"/>
          </a:endParaRPr>
        </a:p>
      </dgm:t>
    </dgm:pt>
    <dgm:pt modelId="{08C9AE5A-C0A7-49B2-89AF-3C75991E1A1F}" type="parTrans" cxnId="{2D0848F6-1E3E-4106-B616-C5E52CA05BA8}">
      <dgm:prSet/>
      <dgm:spPr/>
      <dgm:t>
        <a:bodyPr/>
        <a:lstStyle/>
        <a:p>
          <a:endParaRPr lang="es-EC" sz="1100">
            <a:latin typeface="Times New Roman" panose="02020603050405020304" pitchFamily="18" charset="0"/>
            <a:cs typeface="Times New Roman" panose="02020603050405020304" pitchFamily="18" charset="0"/>
          </a:endParaRPr>
        </a:p>
      </dgm:t>
    </dgm:pt>
    <dgm:pt modelId="{44C45E2F-D530-4018-AF93-15CBC5069CC6}" type="sibTrans" cxnId="{2D0848F6-1E3E-4106-B616-C5E52CA05BA8}">
      <dgm:prSet/>
      <dgm:spPr/>
      <dgm:t>
        <a:bodyPr/>
        <a:lstStyle/>
        <a:p>
          <a:endParaRPr lang="es-EC" sz="1100">
            <a:latin typeface="Times New Roman" panose="02020603050405020304" pitchFamily="18" charset="0"/>
            <a:cs typeface="Times New Roman" panose="02020603050405020304" pitchFamily="18" charset="0"/>
          </a:endParaRPr>
        </a:p>
      </dgm:t>
    </dgm:pt>
    <dgm:pt modelId="{78479749-4767-4EBF-B3EB-22F8DA5A1FEE}">
      <dgm:prSet custT="1"/>
      <dgm:spPr/>
      <dgm:t>
        <a:bodyPr/>
        <a:lstStyle/>
        <a:p>
          <a:r>
            <a:rPr lang="es-EC" sz="1050" dirty="0" smtClean="0">
              <a:latin typeface="Times New Roman" panose="02020603050405020304" pitchFamily="18" charset="0"/>
              <a:cs typeface="Times New Roman" panose="02020603050405020304" pitchFamily="18" charset="0"/>
            </a:rPr>
            <a:t>Asociación Centro de formación Danza e Identidad</a:t>
          </a:r>
          <a:endParaRPr lang="es-EC" sz="1050" dirty="0">
            <a:latin typeface="Times New Roman" panose="02020603050405020304" pitchFamily="18" charset="0"/>
            <a:cs typeface="Times New Roman" panose="02020603050405020304" pitchFamily="18" charset="0"/>
          </a:endParaRPr>
        </a:p>
      </dgm:t>
    </dgm:pt>
    <dgm:pt modelId="{B15D0E5A-6F5E-4174-A5D3-AF9B45F6D84A}" type="parTrans" cxnId="{2FE1A1DF-AFB0-49F7-B15C-6A9E1CD1DEF3}">
      <dgm:prSet/>
      <dgm:spPr/>
      <dgm:t>
        <a:bodyPr/>
        <a:lstStyle/>
        <a:p>
          <a:endParaRPr lang="es-EC" sz="1100">
            <a:latin typeface="Times New Roman" panose="02020603050405020304" pitchFamily="18" charset="0"/>
            <a:cs typeface="Times New Roman" panose="02020603050405020304" pitchFamily="18" charset="0"/>
          </a:endParaRPr>
        </a:p>
      </dgm:t>
    </dgm:pt>
    <dgm:pt modelId="{26DD2D33-2C60-4349-ACA7-AF60F314094D}" type="sibTrans" cxnId="{2FE1A1DF-AFB0-49F7-B15C-6A9E1CD1DEF3}">
      <dgm:prSet/>
      <dgm:spPr/>
      <dgm:t>
        <a:bodyPr/>
        <a:lstStyle/>
        <a:p>
          <a:endParaRPr lang="es-EC" sz="1100">
            <a:latin typeface="Times New Roman" panose="02020603050405020304" pitchFamily="18" charset="0"/>
            <a:cs typeface="Times New Roman" panose="02020603050405020304" pitchFamily="18" charset="0"/>
          </a:endParaRPr>
        </a:p>
      </dgm:t>
    </dgm:pt>
    <dgm:pt modelId="{2B0F6A1D-6B78-4893-9836-86DC73710837}">
      <dgm:prSet custT="1"/>
      <dgm:spPr/>
      <dgm:t>
        <a:bodyPr/>
        <a:lstStyle/>
        <a:p>
          <a:r>
            <a:rPr lang="es-EC" sz="1100" dirty="0" smtClean="0">
              <a:latin typeface="Times New Roman" panose="02020603050405020304" pitchFamily="18" charset="0"/>
              <a:cs typeface="Times New Roman" panose="02020603050405020304" pitchFamily="18" charset="0"/>
            </a:rPr>
            <a:t>Fundación </a:t>
          </a:r>
          <a:r>
            <a:rPr lang="es-EC" sz="1100" dirty="0" err="1" smtClean="0">
              <a:latin typeface="Times New Roman" panose="02020603050405020304" pitchFamily="18" charset="0"/>
              <a:cs typeface="Times New Roman" panose="02020603050405020304" pitchFamily="18" charset="0"/>
            </a:rPr>
            <a:t>Jacchigua</a:t>
          </a:r>
          <a:endParaRPr lang="es-EC" sz="1100" dirty="0">
            <a:latin typeface="Times New Roman" panose="02020603050405020304" pitchFamily="18" charset="0"/>
            <a:cs typeface="Times New Roman" panose="02020603050405020304" pitchFamily="18" charset="0"/>
          </a:endParaRPr>
        </a:p>
      </dgm:t>
    </dgm:pt>
    <dgm:pt modelId="{5B3ADF25-F2C9-4E7E-8F93-8FB7B1F93483}" type="parTrans" cxnId="{22432A82-3AD5-4053-A24B-6FAC06384855}">
      <dgm:prSet/>
      <dgm:spPr/>
      <dgm:t>
        <a:bodyPr/>
        <a:lstStyle/>
        <a:p>
          <a:endParaRPr lang="es-EC" sz="1100">
            <a:latin typeface="Times New Roman" panose="02020603050405020304" pitchFamily="18" charset="0"/>
            <a:cs typeface="Times New Roman" panose="02020603050405020304" pitchFamily="18" charset="0"/>
          </a:endParaRPr>
        </a:p>
      </dgm:t>
    </dgm:pt>
    <dgm:pt modelId="{74F3B53E-AC1E-411E-9BF8-4DBE01EF72A8}" type="sibTrans" cxnId="{22432A82-3AD5-4053-A24B-6FAC06384855}">
      <dgm:prSet/>
      <dgm:spPr/>
      <dgm:t>
        <a:bodyPr/>
        <a:lstStyle/>
        <a:p>
          <a:endParaRPr lang="es-EC" sz="1100">
            <a:latin typeface="Times New Roman" panose="02020603050405020304" pitchFamily="18" charset="0"/>
            <a:cs typeface="Times New Roman" panose="02020603050405020304" pitchFamily="18" charset="0"/>
          </a:endParaRPr>
        </a:p>
      </dgm:t>
    </dgm:pt>
    <dgm:pt modelId="{CB9C832A-06C1-48D8-9588-47F14AA0873C}">
      <dgm:prSet custT="1"/>
      <dgm:spPr/>
      <dgm:t>
        <a:bodyPr/>
        <a:lstStyle/>
        <a:p>
          <a:r>
            <a:rPr lang="pl-PL" sz="1100" dirty="0" smtClean="0">
              <a:latin typeface="Times New Roman" panose="02020603050405020304" pitchFamily="18" charset="0"/>
              <a:cs typeface="Times New Roman" panose="02020603050405020304" pitchFamily="18" charset="0"/>
            </a:rPr>
            <a:t>Danza Folklórica Kaipimi Kani Pachamama</a:t>
          </a:r>
          <a:endParaRPr lang="es-EC" sz="1100" dirty="0">
            <a:latin typeface="Times New Roman" panose="02020603050405020304" pitchFamily="18" charset="0"/>
            <a:cs typeface="Times New Roman" panose="02020603050405020304" pitchFamily="18" charset="0"/>
          </a:endParaRPr>
        </a:p>
      </dgm:t>
    </dgm:pt>
    <dgm:pt modelId="{13AFA78E-75E4-4269-9333-3F4407701C6D}" type="parTrans" cxnId="{DBD55EDC-1165-4130-B914-78FA6BFB0113}">
      <dgm:prSet/>
      <dgm:spPr/>
      <dgm:t>
        <a:bodyPr/>
        <a:lstStyle/>
        <a:p>
          <a:endParaRPr lang="es-EC" sz="1100">
            <a:latin typeface="Times New Roman" panose="02020603050405020304" pitchFamily="18" charset="0"/>
            <a:cs typeface="Times New Roman" panose="02020603050405020304" pitchFamily="18" charset="0"/>
          </a:endParaRPr>
        </a:p>
      </dgm:t>
    </dgm:pt>
    <dgm:pt modelId="{190E705F-CF78-4131-ABA0-567E87F9153F}" type="sibTrans" cxnId="{DBD55EDC-1165-4130-B914-78FA6BFB0113}">
      <dgm:prSet/>
      <dgm:spPr/>
      <dgm:t>
        <a:bodyPr/>
        <a:lstStyle/>
        <a:p>
          <a:endParaRPr lang="es-EC" sz="1100">
            <a:latin typeface="Times New Roman" panose="02020603050405020304" pitchFamily="18" charset="0"/>
            <a:cs typeface="Times New Roman" panose="02020603050405020304" pitchFamily="18" charset="0"/>
          </a:endParaRPr>
        </a:p>
      </dgm:t>
    </dgm:pt>
    <dgm:pt modelId="{B00CD72C-4C03-44C7-BE4A-6ED1581CD148}">
      <dgm:prSet custT="1"/>
      <dgm:spPr/>
      <dgm:t>
        <a:bodyPr/>
        <a:lstStyle/>
        <a:p>
          <a:r>
            <a:rPr lang="es-EC" sz="1100" dirty="0" smtClean="0">
              <a:latin typeface="Times New Roman" panose="02020603050405020304" pitchFamily="18" charset="0"/>
              <a:cs typeface="Times New Roman" panose="02020603050405020304" pitchFamily="18" charset="0"/>
            </a:rPr>
            <a:t>Fundación Cultural Humanizarte</a:t>
          </a:r>
          <a:endParaRPr lang="es-EC" sz="1100" dirty="0">
            <a:latin typeface="Times New Roman" panose="02020603050405020304" pitchFamily="18" charset="0"/>
            <a:cs typeface="Times New Roman" panose="02020603050405020304" pitchFamily="18" charset="0"/>
          </a:endParaRPr>
        </a:p>
      </dgm:t>
    </dgm:pt>
    <dgm:pt modelId="{873A1EEF-3AC9-4D34-AFF4-52EE3341CB56}" type="parTrans" cxnId="{EBEE3313-4B8F-4D6B-A08D-5B7E4693AD65}">
      <dgm:prSet/>
      <dgm:spPr/>
      <dgm:t>
        <a:bodyPr/>
        <a:lstStyle/>
        <a:p>
          <a:endParaRPr lang="es-EC" sz="1100">
            <a:latin typeface="Times New Roman" panose="02020603050405020304" pitchFamily="18" charset="0"/>
            <a:cs typeface="Times New Roman" panose="02020603050405020304" pitchFamily="18" charset="0"/>
          </a:endParaRPr>
        </a:p>
      </dgm:t>
    </dgm:pt>
    <dgm:pt modelId="{A05604ED-4106-4E06-A9B5-6AF0EFF6A01D}" type="sibTrans" cxnId="{EBEE3313-4B8F-4D6B-A08D-5B7E4693AD65}">
      <dgm:prSet/>
      <dgm:spPr/>
      <dgm:t>
        <a:bodyPr/>
        <a:lstStyle/>
        <a:p>
          <a:endParaRPr lang="es-EC" sz="1100">
            <a:latin typeface="Times New Roman" panose="02020603050405020304" pitchFamily="18" charset="0"/>
            <a:cs typeface="Times New Roman" panose="02020603050405020304" pitchFamily="18" charset="0"/>
          </a:endParaRPr>
        </a:p>
      </dgm:t>
    </dgm:pt>
    <dgm:pt modelId="{3A0415C7-B59A-473F-ADFD-83A8D1F7C7BA}" type="pres">
      <dgm:prSet presAssocID="{5922B18E-6709-47B4-8996-E3050CEFA2DE}" presName="Name0" presStyleCnt="0">
        <dgm:presLayoutVars>
          <dgm:dir/>
          <dgm:resizeHandles val="exact"/>
        </dgm:presLayoutVars>
      </dgm:prSet>
      <dgm:spPr/>
      <dgm:t>
        <a:bodyPr/>
        <a:lstStyle/>
        <a:p>
          <a:endParaRPr lang="es-CO"/>
        </a:p>
      </dgm:t>
    </dgm:pt>
    <dgm:pt modelId="{CCDDD07A-14BD-47BB-A9E6-D50217C37E52}" type="pres">
      <dgm:prSet presAssocID="{82CBB435-C48D-48AC-8F19-A4A37DCE34CC}" presName="compNode" presStyleCnt="0"/>
      <dgm:spPr/>
    </dgm:pt>
    <dgm:pt modelId="{49564FEB-5483-4293-8F4E-1390FE043C23}" type="pres">
      <dgm:prSet presAssocID="{82CBB435-C48D-48AC-8F19-A4A37DCE34CC}" presName="pictRect" presStyleLbl="node1" presStyleIdx="0" presStyleCnt="9"/>
      <dgm:spPr>
        <a:blipFill rotWithShape="1">
          <a:blip xmlns:r="http://schemas.openxmlformats.org/officeDocument/2006/relationships" r:embed="rId1"/>
          <a:stretch>
            <a:fillRect/>
          </a:stretch>
        </a:blipFill>
        <a:ln w="3175">
          <a:solidFill>
            <a:schemeClr val="tx1"/>
          </a:solidFill>
        </a:ln>
      </dgm:spPr>
      <dgm:t>
        <a:bodyPr/>
        <a:lstStyle/>
        <a:p>
          <a:endParaRPr lang="es-CO"/>
        </a:p>
      </dgm:t>
    </dgm:pt>
    <dgm:pt modelId="{A4BC57C8-A66D-434C-BC30-16C6DDCC0B3C}" type="pres">
      <dgm:prSet presAssocID="{82CBB435-C48D-48AC-8F19-A4A37DCE34CC}" presName="textRect" presStyleLbl="revTx" presStyleIdx="0" presStyleCnt="9">
        <dgm:presLayoutVars>
          <dgm:bulletEnabled val="1"/>
        </dgm:presLayoutVars>
      </dgm:prSet>
      <dgm:spPr/>
      <dgm:t>
        <a:bodyPr/>
        <a:lstStyle/>
        <a:p>
          <a:endParaRPr lang="es-CO"/>
        </a:p>
      </dgm:t>
    </dgm:pt>
    <dgm:pt modelId="{67541AAD-DE50-48DF-B64D-A0DCDCE1B8AF}" type="pres">
      <dgm:prSet presAssocID="{62FB4A7F-326B-4CD2-BA6D-EF2E7C1A13BB}" presName="sibTrans" presStyleLbl="sibTrans2D1" presStyleIdx="0" presStyleCnt="0"/>
      <dgm:spPr/>
      <dgm:t>
        <a:bodyPr/>
        <a:lstStyle/>
        <a:p>
          <a:endParaRPr lang="es-CO"/>
        </a:p>
      </dgm:t>
    </dgm:pt>
    <dgm:pt modelId="{98CDACD2-E2A6-48BC-83CE-6DCFFDD18F89}" type="pres">
      <dgm:prSet presAssocID="{8B4698E3-F6FC-4E6C-8B75-E91C28AA4087}" presName="compNode" presStyleCnt="0"/>
      <dgm:spPr/>
    </dgm:pt>
    <dgm:pt modelId="{AD053DD7-71BD-408F-8D85-60519AA3346F}" type="pres">
      <dgm:prSet presAssocID="{8B4698E3-F6FC-4E6C-8B75-E91C28AA4087}" presName="pictRect" presStyleLbl="node1" presStyleIdx="1" presStyleCnt="9"/>
      <dgm:spPr>
        <a:blipFill rotWithShape="1">
          <a:blip xmlns:r="http://schemas.openxmlformats.org/officeDocument/2006/relationships" r:embed="rId2"/>
          <a:stretch>
            <a:fillRect/>
          </a:stretch>
        </a:blipFill>
      </dgm:spPr>
      <dgm:t>
        <a:bodyPr/>
        <a:lstStyle/>
        <a:p>
          <a:endParaRPr lang="es-CO"/>
        </a:p>
      </dgm:t>
    </dgm:pt>
    <dgm:pt modelId="{6293C5C4-BCA2-47BD-97B6-55C55AAB0A03}" type="pres">
      <dgm:prSet presAssocID="{8B4698E3-F6FC-4E6C-8B75-E91C28AA4087}" presName="textRect" presStyleLbl="revTx" presStyleIdx="1" presStyleCnt="9">
        <dgm:presLayoutVars>
          <dgm:bulletEnabled val="1"/>
        </dgm:presLayoutVars>
      </dgm:prSet>
      <dgm:spPr/>
      <dgm:t>
        <a:bodyPr/>
        <a:lstStyle/>
        <a:p>
          <a:endParaRPr lang="es-CO"/>
        </a:p>
      </dgm:t>
    </dgm:pt>
    <dgm:pt modelId="{8AAA301D-BC0D-4CB4-AA8A-C92B66DB5E01}" type="pres">
      <dgm:prSet presAssocID="{281C0E63-C2A6-4FB9-929A-B0E2B2B8B2E8}" presName="sibTrans" presStyleLbl="sibTrans2D1" presStyleIdx="0" presStyleCnt="0"/>
      <dgm:spPr/>
      <dgm:t>
        <a:bodyPr/>
        <a:lstStyle/>
        <a:p>
          <a:endParaRPr lang="es-CO"/>
        </a:p>
      </dgm:t>
    </dgm:pt>
    <dgm:pt modelId="{424ECB27-6A24-4380-9296-78FA7F04BAAA}" type="pres">
      <dgm:prSet presAssocID="{095539EB-078B-40B4-A2C5-ED8B44AE2552}" presName="compNode" presStyleCnt="0"/>
      <dgm:spPr/>
    </dgm:pt>
    <dgm:pt modelId="{3254F621-D8CE-4EA4-ABD9-C3CD98EB5DD9}" type="pres">
      <dgm:prSet presAssocID="{095539EB-078B-40B4-A2C5-ED8B44AE2552}" presName="pictRect" presStyleLbl="node1" presStyleIdx="2" presStyleCnt="9"/>
      <dgm:spPr>
        <a:blipFill rotWithShape="1">
          <a:blip xmlns:r="http://schemas.openxmlformats.org/officeDocument/2006/relationships" r:embed="rId3"/>
          <a:stretch>
            <a:fillRect/>
          </a:stretch>
        </a:blipFill>
        <a:ln w="3175">
          <a:solidFill>
            <a:schemeClr val="tx1"/>
          </a:solidFill>
        </a:ln>
      </dgm:spPr>
      <dgm:t>
        <a:bodyPr/>
        <a:lstStyle/>
        <a:p>
          <a:endParaRPr lang="es-CO"/>
        </a:p>
      </dgm:t>
    </dgm:pt>
    <dgm:pt modelId="{91F50B44-5B67-4BC5-B345-EC5C1A079262}" type="pres">
      <dgm:prSet presAssocID="{095539EB-078B-40B4-A2C5-ED8B44AE2552}" presName="textRect" presStyleLbl="revTx" presStyleIdx="2" presStyleCnt="9">
        <dgm:presLayoutVars>
          <dgm:bulletEnabled val="1"/>
        </dgm:presLayoutVars>
      </dgm:prSet>
      <dgm:spPr/>
      <dgm:t>
        <a:bodyPr/>
        <a:lstStyle/>
        <a:p>
          <a:endParaRPr lang="es-CO"/>
        </a:p>
      </dgm:t>
    </dgm:pt>
    <dgm:pt modelId="{EE6C2166-EF9B-4B94-A6AD-2250992DAEDC}" type="pres">
      <dgm:prSet presAssocID="{29DF012B-C266-4824-BEA1-C5B0CCBAA2F2}" presName="sibTrans" presStyleLbl="sibTrans2D1" presStyleIdx="0" presStyleCnt="0"/>
      <dgm:spPr/>
      <dgm:t>
        <a:bodyPr/>
        <a:lstStyle/>
        <a:p>
          <a:endParaRPr lang="es-CO"/>
        </a:p>
      </dgm:t>
    </dgm:pt>
    <dgm:pt modelId="{159688ED-03B1-4531-963E-6739EEAD4B2B}" type="pres">
      <dgm:prSet presAssocID="{89B7BFD4-7226-4391-98A9-6BD7D5850110}" presName="compNode" presStyleCnt="0"/>
      <dgm:spPr/>
    </dgm:pt>
    <dgm:pt modelId="{1B1019D1-3D71-4BAC-8500-AC030F8627D1}" type="pres">
      <dgm:prSet presAssocID="{89B7BFD4-7226-4391-98A9-6BD7D5850110}" presName="pictRect" presStyleLbl="node1" presStyleIdx="3" presStyleCnt="9"/>
      <dgm:spPr>
        <a:blipFill rotWithShape="1">
          <a:blip xmlns:r="http://schemas.openxmlformats.org/officeDocument/2006/relationships" r:embed="rId4"/>
          <a:stretch>
            <a:fillRect/>
          </a:stretch>
        </a:blipFill>
        <a:ln w="3175"/>
      </dgm:spPr>
      <dgm:t>
        <a:bodyPr/>
        <a:lstStyle/>
        <a:p>
          <a:endParaRPr lang="es-CO"/>
        </a:p>
      </dgm:t>
    </dgm:pt>
    <dgm:pt modelId="{2053C2A8-B941-4CDF-9375-9F51A12F079D}" type="pres">
      <dgm:prSet presAssocID="{89B7BFD4-7226-4391-98A9-6BD7D5850110}" presName="textRect" presStyleLbl="revTx" presStyleIdx="3" presStyleCnt="9">
        <dgm:presLayoutVars>
          <dgm:bulletEnabled val="1"/>
        </dgm:presLayoutVars>
      </dgm:prSet>
      <dgm:spPr/>
      <dgm:t>
        <a:bodyPr/>
        <a:lstStyle/>
        <a:p>
          <a:endParaRPr lang="es-CO"/>
        </a:p>
      </dgm:t>
    </dgm:pt>
    <dgm:pt modelId="{9D4ACD7E-BA9C-47AD-9A1F-C64354A10EC4}" type="pres">
      <dgm:prSet presAssocID="{F54F47BD-D18A-4F79-ACE8-0A0D1313C52D}" presName="sibTrans" presStyleLbl="sibTrans2D1" presStyleIdx="0" presStyleCnt="0"/>
      <dgm:spPr/>
      <dgm:t>
        <a:bodyPr/>
        <a:lstStyle/>
        <a:p>
          <a:endParaRPr lang="es-CO"/>
        </a:p>
      </dgm:t>
    </dgm:pt>
    <dgm:pt modelId="{1D2D3180-D306-4393-B75C-9436DC3F7A7D}" type="pres">
      <dgm:prSet presAssocID="{413023E4-827A-4A46-9E07-1DA96CA02515}" presName="compNode" presStyleCnt="0"/>
      <dgm:spPr/>
    </dgm:pt>
    <dgm:pt modelId="{A2086410-B6B3-4496-8E94-47611AC214E8}" type="pres">
      <dgm:prSet presAssocID="{413023E4-827A-4A46-9E07-1DA96CA02515}" presName="pictRect" presStyleLbl="node1" presStyleIdx="4" presStyleCnt="9"/>
      <dgm:spPr>
        <a:blipFill rotWithShape="1">
          <a:blip xmlns:r="http://schemas.openxmlformats.org/officeDocument/2006/relationships" r:embed="rId5"/>
          <a:stretch>
            <a:fillRect/>
          </a:stretch>
        </a:blipFill>
      </dgm:spPr>
      <dgm:t>
        <a:bodyPr/>
        <a:lstStyle/>
        <a:p>
          <a:endParaRPr lang="es-CO"/>
        </a:p>
      </dgm:t>
    </dgm:pt>
    <dgm:pt modelId="{F94187E0-7F6F-4644-8773-39FD077BF0CC}" type="pres">
      <dgm:prSet presAssocID="{413023E4-827A-4A46-9E07-1DA96CA02515}" presName="textRect" presStyleLbl="revTx" presStyleIdx="4" presStyleCnt="9">
        <dgm:presLayoutVars>
          <dgm:bulletEnabled val="1"/>
        </dgm:presLayoutVars>
      </dgm:prSet>
      <dgm:spPr/>
      <dgm:t>
        <a:bodyPr/>
        <a:lstStyle/>
        <a:p>
          <a:endParaRPr lang="es-CO"/>
        </a:p>
      </dgm:t>
    </dgm:pt>
    <dgm:pt modelId="{68701743-C0C2-42D8-9D08-CDAFAF82E606}" type="pres">
      <dgm:prSet presAssocID="{44C45E2F-D530-4018-AF93-15CBC5069CC6}" presName="sibTrans" presStyleLbl="sibTrans2D1" presStyleIdx="0" presStyleCnt="0"/>
      <dgm:spPr/>
      <dgm:t>
        <a:bodyPr/>
        <a:lstStyle/>
        <a:p>
          <a:endParaRPr lang="es-CO"/>
        </a:p>
      </dgm:t>
    </dgm:pt>
    <dgm:pt modelId="{413B6EC6-3E43-4D77-902B-C0B281ED4A0A}" type="pres">
      <dgm:prSet presAssocID="{78479749-4767-4EBF-B3EB-22F8DA5A1FEE}" presName="compNode" presStyleCnt="0"/>
      <dgm:spPr/>
    </dgm:pt>
    <dgm:pt modelId="{0AFBF1D2-5D3D-4634-B261-F77915CD1BE2}" type="pres">
      <dgm:prSet presAssocID="{78479749-4767-4EBF-B3EB-22F8DA5A1FEE}" presName="pictRect" presStyleLbl="node1" presStyleIdx="5" presStyleCnt="9"/>
      <dgm:spPr>
        <a:blipFill rotWithShape="1">
          <a:blip xmlns:r="http://schemas.openxmlformats.org/officeDocument/2006/relationships" r:embed="rId6"/>
          <a:stretch>
            <a:fillRect/>
          </a:stretch>
        </a:blipFill>
        <a:ln w="3175"/>
      </dgm:spPr>
      <dgm:t>
        <a:bodyPr/>
        <a:lstStyle/>
        <a:p>
          <a:endParaRPr lang="es-CO"/>
        </a:p>
      </dgm:t>
    </dgm:pt>
    <dgm:pt modelId="{C40A243E-30DF-425D-BFAB-D9729917B3B6}" type="pres">
      <dgm:prSet presAssocID="{78479749-4767-4EBF-B3EB-22F8DA5A1FEE}" presName="textRect" presStyleLbl="revTx" presStyleIdx="5" presStyleCnt="9">
        <dgm:presLayoutVars>
          <dgm:bulletEnabled val="1"/>
        </dgm:presLayoutVars>
      </dgm:prSet>
      <dgm:spPr/>
      <dgm:t>
        <a:bodyPr/>
        <a:lstStyle/>
        <a:p>
          <a:endParaRPr lang="es-CO"/>
        </a:p>
      </dgm:t>
    </dgm:pt>
    <dgm:pt modelId="{3DD09E7B-700E-4F13-98EC-BEA06264D677}" type="pres">
      <dgm:prSet presAssocID="{26DD2D33-2C60-4349-ACA7-AF60F314094D}" presName="sibTrans" presStyleLbl="sibTrans2D1" presStyleIdx="0" presStyleCnt="0"/>
      <dgm:spPr/>
      <dgm:t>
        <a:bodyPr/>
        <a:lstStyle/>
        <a:p>
          <a:endParaRPr lang="es-CO"/>
        </a:p>
      </dgm:t>
    </dgm:pt>
    <dgm:pt modelId="{E8DE33F5-3C8B-4ECC-8E1F-BED43F5C995B}" type="pres">
      <dgm:prSet presAssocID="{2B0F6A1D-6B78-4893-9836-86DC73710837}" presName="compNode" presStyleCnt="0"/>
      <dgm:spPr/>
    </dgm:pt>
    <dgm:pt modelId="{C8849AC1-E140-49D3-B575-A8D75FFA160A}" type="pres">
      <dgm:prSet presAssocID="{2B0F6A1D-6B78-4893-9836-86DC73710837}" presName="pictRect" presStyleLbl="node1" presStyleIdx="6" presStyleCnt="9"/>
      <dgm:spPr>
        <a:blipFill rotWithShape="1">
          <a:blip xmlns:r="http://schemas.openxmlformats.org/officeDocument/2006/relationships" r:embed="rId7"/>
          <a:stretch>
            <a:fillRect/>
          </a:stretch>
        </a:blipFill>
      </dgm:spPr>
      <dgm:t>
        <a:bodyPr/>
        <a:lstStyle/>
        <a:p>
          <a:endParaRPr lang="es-CO"/>
        </a:p>
      </dgm:t>
    </dgm:pt>
    <dgm:pt modelId="{88F12EF3-C37A-4A8F-9FB6-AC8BB834E047}" type="pres">
      <dgm:prSet presAssocID="{2B0F6A1D-6B78-4893-9836-86DC73710837}" presName="textRect" presStyleLbl="revTx" presStyleIdx="6" presStyleCnt="9">
        <dgm:presLayoutVars>
          <dgm:bulletEnabled val="1"/>
        </dgm:presLayoutVars>
      </dgm:prSet>
      <dgm:spPr/>
      <dgm:t>
        <a:bodyPr/>
        <a:lstStyle/>
        <a:p>
          <a:endParaRPr lang="es-CO"/>
        </a:p>
      </dgm:t>
    </dgm:pt>
    <dgm:pt modelId="{DAF943E1-69F7-46EC-A626-D5251EC2035A}" type="pres">
      <dgm:prSet presAssocID="{74F3B53E-AC1E-411E-9BF8-4DBE01EF72A8}" presName="sibTrans" presStyleLbl="sibTrans2D1" presStyleIdx="0" presStyleCnt="0"/>
      <dgm:spPr/>
      <dgm:t>
        <a:bodyPr/>
        <a:lstStyle/>
        <a:p>
          <a:endParaRPr lang="es-CO"/>
        </a:p>
      </dgm:t>
    </dgm:pt>
    <dgm:pt modelId="{BD809A80-9F34-47D4-83B4-CF9EE23AF99F}" type="pres">
      <dgm:prSet presAssocID="{CB9C832A-06C1-48D8-9588-47F14AA0873C}" presName="compNode" presStyleCnt="0"/>
      <dgm:spPr/>
    </dgm:pt>
    <dgm:pt modelId="{781D9DD4-E3A6-4363-960B-C280CBA3168E}" type="pres">
      <dgm:prSet presAssocID="{CB9C832A-06C1-48D8-9588-47F14AA0873C}" presName="pictRect" presStyleLbl="node1" presStyleIdx="7" presStyleCnt="9"/>
      <dgm:spPr>
        <a:blipFill rotWithShape="1">
          <a:blip xmlns:r="http://schemas.openxmlformats.org/officeDocument/2006/relationships" r:embed="rId8"/>
          <a:stretch>
            <a:fillRect/>
          </a:stretch>
        </a:blipFill>
        <a:ln w="3175"/>
      </dgm:spPr>
      <dgm:t>
        <a:bodyPr/>
        <a:lstStyle/>
        <a:p>
          <a:endParaRPr lang="es-CO"/>
        </a:p>
      </dgm:t>
    </dgm:pt>
    <dgm:pt modelId="{DC8245C9-BE36-4451-9D9E-C98862B08092}" type="pres">
      <dgm:prSet presAssocID="{CB9C832A-06C1-48D8-9588-47F14AA0873C}" presName="textRect" presStyleLbl="revTx" presStyleIdx="7" presStyleCnt="9">
        <dgm:presLayoutVars>
          <dgm:bulletEnabled val="1"/>
        </dgm:presLayoutVars>
      </dgm:prSet>
      <dgm:spPr/>
      <dgm:t>
        <a:bodyPr/>
        <a:lstStyle/>
        <a:p>
          <a:endParaRPr lang="es-CO"/>
        </a:p>
      </dgm:t>
    </dgm:pt>
    <dgm:pt modelId="{76B40AD5-8D98-4518-B0BB-D3086E3EEC75}" type="pres">
      <dgm:prSet presAssocID="{190E705F-CF78-4131-ABA0-567E87F9153F}" presName="sibTrans" presStyleLbl="sibTrans2D1" presStyleIdx="0" presStyleCnt="0"/>
      <dgm:spPr/>
      <dgm:t>
        <a:bodyPr/>
        <a:lstStyle/>
        <a:p>
          <a:endParaRPr lang="es-CO"/>
        </a:p>
      </dgm:t>
    </dgm:pt>
    <dgm:pt modelId="{7DB66C28-18A5-46C6-9CA9-C445F841A5D7}" type="pres">
      <dgm:prSet presAssocID="{B00CD72C-4C03-44C7-BE4A-6ED1581CD148}" presName="compNode" presStyleCnt="0"/>
      <dgm:spPr/>
    </dgm:pt>
    <dgm:pt modelId="{B2E9F701-6280-4C5B-B44D-B1EBD309A798}" type="pres">
      <dgm:prSet presAssocID="{B00CD72C-4C03-44C7-BE4A-6ED1581CD148}" presName="pictRect" presStyleLbl="node1" presStyleIdx="8" presStyleCnt="9"/>
      <dgm:spPr>
        <a:blipFill rotWithShape="1">
          <a:blip xmlns:r="http://schemas.openxmlformats.org/officeDocument/2006/relationships" r:embed="rId9"/>
          <a:stretch>
            <a:fillRect/>
          </a:stretch>
        </a:blipFill>
      </dgm:spPr>
      <dgm:t>
        <a:bodyPr/>
        <a:lstStyle/>
        <a:p>
          <a:endParaRPr lang="es-CO"/>
        </a:p>
      </dgm:t>
    </dgm:pt>
    <dgm:pt modelId="{FB659A01-2774-4823-98C5-994986C05197}" type="pres">
      <dgm:prSet presAssocID="{B00CD72C-4C03-44C7-BE4A-6ED1581CD148}" presName="textRect" presStyleLbl="revTx" presStyleIdx="8" presStyleCnt="9">
        <dgm:presLayoutVars>
          <dgm:bulletEnabled val="1"/>
        </dgm:presLayoutVars>
      </dgm:prSet>
      <dgm:spPr/>
      <dgm:t>
        <a:bodyPr/>
        <a:lstStyle/>
        <a:p>
          <a:endParaRPr lang="es-CO"/>
        </a:p>
      </dgm:t>
    </dgm:pt>
  </dgm:ptLst>
  <dgm:cxnLst>
    <dgm:cxn modelId="{2D0848F6-1E3E-4106-B616-C5E52CA05BA8}" srcId="{5922B18E-6709-47B4-8996-E3050CEFA2DE}" destId="{413023E4-827A-4A46-9E07-1DA96CA02515}" srcOrd="4" destOrd="0" parTransId="{08C9AE5A-C0A7-49B2-89AF-3C75991E1A1F}" sibTransId="{44C45E2F-D530-4018-AF93-15CBC5069CC6}"/>
    <dgm:cxn modelId="{5488879D-1FD5-499C-8AC2-202A97526252}" type="presOf" srcId="{29DF012B-C266-4824-BEA1-C5B0CCBAA2F2}" destId="{EE6C2166-EF9B-4B94-A6AD-2250992DAEDC}" srcOrd="0" destOrd="0" presId="urn:microsoft.com/office/officeart/2005/8/layout/pList1"/>
    <dgm:cxn modelId="{2C67CDE5-60C3-436F-8C1D-85C4A53077A1}" type="presOf" srcId="{62FB4A7F-326B-4CD2-BA6D-EF2E7C1A13BB}" destId="{67541AAD-DE50-48DF-B64D-A0DCDCE1B8AF}" srcOrd="0" destOrd="0" presId="urn:microsoft.com/office/officeart/2005/8/layout/pList1"/>
    <dgm:cxn modelId="{8558F442-4EFA-41F7-9AA6-995D1F2B93AB}" type="presOf" srcId="{78479749-4767-4EBF-B3EB-22F8DA5A1FEE}" destId="{C40A243E-30DF-425D-BFAB-D9729917B3B6}" srcOrd="0" destOrd="0" presId="urn:microsoft.com/office/officeart/2005/8/layout/pList1"/>
    <dgm:cxn modelId="{6BBCBB09-7AE3-44B9-8E67-A11CBF49A0F1}" srcId="{5922B18E-6709-47B4-8996-E3050CEFA2DE}" destId="{89B7BFD4-7226-4391-98A9-6BD7D5850110}" srcOrd="3" destOrd="0" parTransId="{1C87CB17-1555-44C1-AD10-EA0FC6DF53EA}" sibTransId="{F54F47BD-D18A-4F79-ACE8-0A0D1313C52D}"/>
    <dgm:cxn modelId="{DEC6021C-E639-4C60-A67E-EAC4B5ED63BD}" type="presOf" srcId="{5922B18E-6709-47B4-8996-E3050CEFA2DE}" destId="{3A0415C7-B59A-473F-ADFD-83A8D1F7C7BA}" srcOrd="0" destOrd="0" presId="urn:microsoft.com/office/officeart/2005/8/layout/pList1"/>
    <dgm:cxn modelId="{04C6B58A-3C87-42BD-91B4-8E090867BF3B}" type="presOf" srcId="{26DD2D33-2C60-4349-ACA7-AF60F314094D}" destId="{3DD09E7B-700E-4F13-98EC-BEA06264D677}" srcOrd="0" destOrd="0" presId="urn:microsoft.com/office/officeart/2005/8/layout/pList1"/>
    <dgm:cxn modelId="{2FE1A1DF-AFB0-49F7-B15C-6A9E1CD1DEF3}" srcId="{5922B18E-6709-47B4-8996-E3050CEFA2DE}" destId="{78479749-4767-4EBF-B3EB-22F8DA5A1FEE}" srcOrd="5" destOrd="0" parTransId="{B15D0E5A-6F5E-4174-A5D3-AF9B45F6D84A}" sibTransId="{26DD2D33-2C60-4349-ACA7-AF60F314094D}"/>
    <dgm:cxn modelId="{F0C6A39A-1E2A-4264-8A94-1FCB16D0341C}" type="presOf" srcId="{CB9C832A-06C1-48D8-9588-47F14AA0873C}" destId="{DC8245C9-BE36-4451-9D9E-C98862B08092}" srcOrd="0" destOrd="0" presId="urn:microsoft.com/office/officeart/2005/8/layout/pList1"/>
    <dgm:cxn modelId="{EBEE3313-4B8F-4D6B-A08D-5B7E4693AD65}" srcId="{5922B18E-6709-47B4-8996-E3050CEFA2DE}" destId="{B00CD72C-4C03-44C7-BE4A-6ED1581CD148}" srcOrd="8" destOrd="0" parTransId="{873A1EEF-3AC9-4D34-AFF4-52EE3341CB56}" sibTransId="{A05604ED-4106-4E06-A9B5-6AF0EFF6A01D}"/>
    <dgm:cxn modelId="{092D9E20-213E-4FFB-A984-AC64AD7BA93F}" type="presOf" srcId="{44C45E2F-D530-4018-AF93-15CBC5069CC6}" destId="{68701743-C0C2-42D8-9D08-CDAFAF82E606}" srcOrd="0" destOrd="0" presId="urn:microsoft.com/office/officeart/2005/8/layout/pList1"/>
    <dgm:cxn modelId="{A9972B54-88F0-4E15-B9D3-39C6FA21DFAE}" srcId="{5922B18E-6709-47B4-8996-E3050CEFA2DE}" destId="{82CBB435-C48D-48AC-8F19-A4A37DCE34CC}" srcOrd="0" destOrd="0" parTransId="{85BB7044-C319-4462-8AEA-1534E06252E1}" sibTransId="{62FB4A7F-326B-4CD2-BA6D-EF2E7C1A13BB}"/>
    <dgm:cxn modelId="{0C582041-49A5-4FF7-B481-0D100CBA1F41}" type="presOf" srcId="{190E705F-CF78-4131-ABA0-567E87F9153F}" destId="{76B40AD5-8D98-4518-B0BB-D3086E3EEC75}" srcOrd="0" destOrd="0" presId="urn:microsoft.com/office/officeart/2005/8/layout/pList1"/>
    <dgm:cxn modelId="{8E1D21B1-3576-47C1-8068-83B5145A0248}" type="presOf" srcId="{74F3B53E-AC1E-411E-9BF8-4DBE01EF72A8}" destId="{DAF943E1-69F7-46EC-A626-D5251EC2035A}" srcOrd="0" destOrd="0" presId="urn:microsoft.com/office/officeart/2005/8/layout/pList1"/>
    <dgm:cxn modelId="{0CFEA6A7-84E4-4C3E-B6D0-9D8598BCEC5A}" type="presOf" srcId="{82CBB435-C48D-48AC-8F19-A4A37DCE34CC}" destId="{A4BC57C8-A66D-434C-BC30-16C6DDCC0B3C}" srcOrd="0" destOrd="0" presId="urn:microsoft.com/office/officeart/2005/8/layout/pList1"/>
    <dgm:cxn modelId="{16BC1E14-841C-4D7A-AC53-CB4A4CED9D61}" type="presOf" srcId="{F54F47BD-D18A-4F79-ACE8-0A0D1313C52D}" destId="{9D4ACD7E-BA9C-47AD-9A1F-C64354A10EC4}" srcOrd="0" destOrd="0" presId="urn:microsoft.com/office/officeart/2005/8/layout/pList1"/>
    <dgm:cxn modelId="{16BA7755-7BA2-42B2-A3ED-32EAD5246438}" type="presOf" srcId="{095539EB-078B-40B4-A2C5-ED8B44AE2552}" destId="{91F50B44-5B67-4BC5-B345-EC5C1A079262}" srcOrd="0" destOrd="0" presId="urn:microsoft.com/office/officeart/2005/8/layout/pList1"/>
    <dgm:cxn modelId="{59C539CE-F45E-4DD8-B24D-00A13C087EC4}" srcId="{5922B18E-6709-47B4-8996-E3050CEFA2DE}" destId="{095539EB-078B-40B4-A2C5-ED8B44AE2552}" srcOrd="2" destOrd="0" parTransId="{96DDBFC0-BFE1-43C9-BDE1-1866953C0413}" sibTransId="{29DF012B-C266-4824-BEA1-C5B0CCBAA2F2}"/>
    <dgm:cxn modelId="{16B1DF64-562E-4718-8825-5952EDA8E7FA}" srcId="{5922B18E-6709-47B4-8996-E3050CEFA2DE}" destId="{8B4698E3-F6FC-4E6C-8B75-E91C28AA4087}" srcOrd="1" destOrd="0" parTransId="{52889838-6794-4D7E-8D1E-B44E8C43952E}" sibTransId="{281C0E63-C2A6-4FB9-929A-B0E2B2B8B2E8}"/>
    <dgm:cxn modelId="{9AB254C9-4AB5-4E90-B5A4-4440A34A4BB3}" type="presOf" srcId="{8B4698E3-F6FC-4E6C-8B75-E91C28AA4087}" destId="{6293C5C4-BCA2-47BD-97B6-55C55AAB0A03}" srcOrd="0" destOrd="0" presId="urn:microsoft.com/office/officeart/2005/8/layout/pList1"/>
    <dgm:cxn modelId="{22432A82-3AD5-4053-A24B-6FAC06384855}" srcId="{5922B18E-6709-47B4-8996-E3050CEFA2DE}" destId="{2B0F6A1D-6B78-4893-9836-86DC73710837}" srcOrd="6" destOrd="0" parTransId="{5B3ADF25-F2C9-4E7E-8F93-8FB7B1F93483}" sibTransId="{74F3B53E-AC1E-411E-9BF8-4DBE01EF72A8}"/>
    <dgm:cxn modelId="{DBD55EDC-1165-4130-B914-78FA6BFB0113}" srcId="{5922B18E-6709-47B4-8996-E3050CEFA2DE}" destId="{CB9C832A-06C1-48D8-9588-47F14AA0873C}" srcOrd="7" destOrd="0" parTransId="{13AFA78E-75E4-4269-9333-3F4407701C6D}" sibTransId="{190E705F-CF78-4131-ABA0-567E87F9153F}"/>
    <dgm:cxn modelId="{327B9AD5-5571-49BF-AC96-6EEB0A5915F5}" type="presOf" srcId="{2B0F6A1D-6B78-4893-9836-86DC73710837}" destId="{88F12EF3-C37A-4A8F-9FB6-AC8BB834E047}" srcOrd="0" destOrd="0" presId="urn:microsoft.com/office/officeart/2005/8/layout/pList1"/>
    <dgm:cxn modelId="{352CB676-3E4B-4C59-935A-1B854F839CD4}" type="presOf" srcId="{281C0E63-C2A6-4FB9-929A-B0E2B2B8B2E8}" destId="{8AAA301D-BC0D-4CB4-AA8A-C92B66DB5E01}" srcOrd="0" destOrd="0" presId="urn:microsoft.com/office/officeart/2005/8/layout/pList1"/>
    <dgm:cxn modelId="{88ACA11C-05ED-4640-A709-B3CB0AFFA0A0}" type="presOf" srcId="{B00CD72C-4C03-44C7-BE4A-6ED1581CD148}" destId="{FB659A01-2774-4823-98C5-994986C05197}" srcOrd="0" destOrd="0" presId="urn:microsoft.com/office/officeart/2005/8/layout/pList1"/>
    <dgm:cxn modelId="{F7205063-6791-44EE-BA7A-D92CC65FFA82}" type="presOf" srcId="{89B7BFD4-7226-4391-98A9-6BD7D5850110}" destId="{2053C2A8-B941-4CDF-9375-9F51A12F079D}" srcOrd="0" destOrd="0" presId="urn:microsoft.com/office/officeart/2005/8/layout/pList1"/>
    <dgm:cxn modelId="{93488A40-EF36-4742-BD9B-6C37DE86E1A8}" type="presOf" srcId="{413023E4-827A-4A46-9E07-1DA96CA02515}" destId="{F94187E0-7F6F-4644-8773-39FD077BF0CC}" srcOrd="0" destOrd="0" presId="urn:microsoft.com/office/officeart/2005/8/layout/pList1"/>
    <dgm:cxn modelId="{41B759DA-E8C0-4858-8314-86C61155A4E5}" type="presParOf" srcId="{3A0415C7-B59A-473F-ADFD-83A8D1F7C7BA}" destId="{CCDDD07A-14BD-47BB-A9E6-D50217C37E52}" srcOrd="0" destOrd="0" presId="urn:microsoft.com/office/officeart/2005/8/layout/pList1"/>
    <dgm:cxn modelId="{E97031D3-1FF8-42C6-8D78-33084EEF8F28}" type="presParOf" srcId="{CCDDD07A-14BD-47BB-A9E6-D50217C37E52}" destId="{49564FEB-5483-4293-8F4E-1390FE043C23}" srcOrd="0" destOrd="0" presId="urn:microsoft.com/office/officeart/2005/8/layout/pList1"/>
    <dgm:cxn modelId="{1E52FD3A-D290-4FA6-9162-B76740FF526B}" type="presParOf" srcId="{CCDDD07A-14BD-47BB-A9E6-D50217C37E52}" destId="{A4BC57C8-A66D-434C-BC30-16C6DDCC0B3C}" srcOrd="1" destOrd="0" presId="urn:microsoft.com/office/officeart/2005/8/layout/pList1"/>
    <dgm:cxn modelId="{A8FA7E99-A962-4109-9FCD-D8221F786EC3}" type="presParOf" srcId="{3A0415C7-B59A-473F-ADFD-83A8D1F7C7BA}" destId="{67541AAD-DE50-48DF-B64D-A0DCDCE1B8AF}" srcOrd="1" destOrd="0" presId="urn:microsoft.com/office/officeart/2005/8/layout/pList1"/>
    <dgm:cxn modelId="{91D6BCCC-AA4F-484D-B3C3-424C28BDF2D6}" type="presParOf" srcId="{3A0415C7-B59A-473F-ADFD-83A8D1F7C7BA}" destId="{98CDACD2-E2A6-48BC-83CE-6DCFFDD18F89}" srcOrd="2" destOrd="0" presId="urn:microsoft.com/office/officeart/2005/8/layout/pList1"/>
    <dgm:cxn modelId="{0E3453B9-3A4C-4AD4-98F3-D736B5DE4413}" type="presParOf" srcId="{98CDACD2-E2A6-48BC-83CE-6DCFFDD18F89}" destId="{AD053DD7-71BD-408F-8D85-60519AA3346F}" srcOrd="0" destOrd="0" presId="urn:microsoft.com/office/officeart/2005/8/layout/pList1"/>
    <dgm:cxn modelId="{C52E857E-967F-4DDE-84C5-2DE5D4A55B6D}" type="presParOf" srcId="{98CDACD2-E2A6-48BC-83CE-6DCFFDD18F89}" destId="{6293C5C4-BCA2-47BD-97B6-55C55AAB0A03}" srcOrd="1" destOrd="0" presId="urn:microsoft.com/office/officeart/2005/8/layout/pList1"/>
    <dgm:cxn modelId="{FD652F1C-F9B8-45E7-8661-279DCC173F50}" type="presParOf" srcId="{3A0415C7-B59A-473F-ADFD-83A8D1F7C7BA}" destId="{8AAA301D-BC0D-4CB4-AA8A-C92B66DB5E01}" srcOrd="3" destOrd="0" presId="urn:microsoft.com/office/officeart/2005/8/layout/pList1"/>
    <dgm:cxn modelId="{CCC71A84-2E2A-4EB1-B0E6-7FA837B5EA84}" type="presParOf" srcId="{3A0415C7-B59A-473F-ADFD-83A8D1F7C7BA}" destId="{424ECB27-6A24-4380-9296-78FA7F04BAAA}" srcOrd="4" destOrd="0" presId="urn:microsoft.com/office/officeart/2005/8/layout/pList1"/>
    <dgm:cxn modelId="{D3F3697C-7380-4F9B-B37A-E2CC7B19C6A8}" type="presParOf" srcId="{424ECB27-6A24-4380-9296-78FA7F04BAAA}" destId="{3254F621-D8CE-4EA4-ABD9-C3CD98EB5DD9}" srcOrd="0" destOrd="0" presId="urn:microsoft.com/office/officeart/2005/8/layout/pList1"/>
    <dgm:cxn modelId="{E429F087-B4C5-420E-A475-2BEC68696047}" type="presParOf" srcId="{424ECB27-6A24-4380-9296-78FA7F04BAAA}" destId="{91F50B44-5B67-4BC5-B345-EC5C1A079262}" srcOrd="1" destOrd="0" presId="urn:microsoft.com/office/officeart/2005/8/layout/pList1"/>
    <dgm:cxn modelId="{E589B012-E05A-4A8C-841C-E06C07DC10EF}" type="presParOf" srcId="{3A0415C7-B59A-473F-ADFD-83A8D1F7C7BA}" destId="{EE6C2166-EF9B-4B94-A6AD-2250992DAEDC}" srcOrd="5" destOrd="0" presId="urn:microsoft.com/office/officeart/2005/8/layout/pList1"/>
    <dgm:cxn modelId="{A7093BFE-0BF2-4588-89AA-2D8E109D32DB}" type="presParOf" srcId="{3A0415C7-B59A-473F-ADFD-83A8D1F7C7BA}" destId="{159688ED-03B1-4531-963E-6739EEAD4B2B}" srcOrd="6" destOrd="0" presId="urn:microsoft.com/office/officeart/2005/8/layout/pList1"/>
    <dgm:cxn modelId="{EF30A954-A592-4DA0-BE57-FD4F3B377EE2}" type="presParOf" srcId="{159688ED-03B1-4531-963E-6739EEAD4B2B}" destId="{1B1019D1-3D71-4BAC-8500-AC030F8627D1}" srcOrd="0" destOrd="0" presId="urn:microsoft.com/office/officeart/2005/8/layout/pList1"/>
    <dgm:cxn modelId="{29B33047-49C1-4528-877B-81C74CA6FC67}" type="presParOf" srcId="{159688ED-03B1-4531-963E-6739EEAD4B2B}" destId="{2053C2A8-B941-4CDF-9375-9F51A12F079D}" srcOrd="1" destOrd="0" presId="urn:microsoft.com/office/officeart/2005/8/layout/pList1"/>
    <dgm:cxn modelId="{1FA92866-20AF-4E82-9A75-8E625859955B}" type="presParOf" srcId="{3A0415C7-B59A-473F-ADFD-83A8D1F7C7BA}" destId="{9D4ACD7E-BA9C-47AD-9A1F-C64354A10EC4}" srcOrd="7" destOrd="0" presId="urn:microsoft.com/office/officeart/2005/8/layout/pList1"/>
    <dgm:cxn modelId="{0FCE3EF9-5254-4A75-B2B9-02CBDDB88C66}" type="presParOf" srcId="{3A0415C7-B59A-473F-ADFD-83A8D1F7C7BA}" destId="{1D2D3180-D306-4393-B75C-9436DC3F7A7D}" srcOrd="8" destOrd="0" presId="urn:microsoft.com/office/officeart/2005/8/layout/pList1"/>
    <dgm:cxn modelId="{DDAC3201-6BAD-4C24-A438-78B3F0F2306D}" type="presParOf" srcId="{1D2D3180-D306-4393-B75C-9436DC3F7A7D}" destId="{A2086410-B6B3-4496-8E94-47611AC214E8}" srcOrd="0" destOrd="0" presId="urn:microsoft.com/office/officeart/2005/8/layout/pList1"/>
    <dgm:cxn modelId="{FD1D5CA3-AD52-4D36-A2BD-E207E9388C58}" type="presParOf" srcId="{1D2D3180-D306-4393-B75C-9436DC3F7A7D}" destId="{F94187E0-7F6F-4644-8773-39FD077BF0CC}" srcOrd="1" destOrd="0" presId="urn:microsoft.com/office/officeart/2005/8/layout/pList1"/>
    <dgm:cxn modelId="{8DC64B89-24EB-43BB-9B2D-65098DCFF6A4}" type="presParOf" srcId="{3A0415C7-B59A-473F-ADFD-83A8D1F7C7BA}" destId="{68701743-C0C2-42D8-9D08-CDAFAF82E606}" srcOrd="9" destOrd="0" presId="urn:microsoft.com/office/officeart/2005/8/layout/pList1"/>
    <dgm:cxn modelId="{AE9D69C2-9329-4FFB-9558-12F4FA45B08A}" type="presParOf" srcId="{3A0415C7-B59A-473F-ADFD-83A8D1F7C7BA}" destId="{413B6EC6-3E43-4D77-902B-C0B281ED4A0A}" srcOrd="10" destOrd="0" presId="urn:microsoft.com/office/officeart/2005/8/layout/pList1"/>
    <dgm:cxn modelId="{352BDA55-FEA4-4113-BF82-1B957B3743E5}" type="presParOf" srcId="{413B6EC6-3E43-4D77-902B-C0B281ED4A0A}" destId="{0AFBF1D2-5D3D-4634-B261-F77915CD1BE2}" srcOrd="0" destOrd="0" presId="urn:microsoft.com/office/officeart/2005/8/layout/pList1"/>
    <dgm:cxn modelId="{2A3344F7-B378-4645-B194-F0C9D13EA3A9}" type="presParOf" srcId="{413B6EC6-3E43-4D77-902B-C0B281ED4A0A}" destId="{C40A243E-30DF-425D-BFAB-D9729917B3B6}" srcOrd="1" destOrd="0" presId="urn:microsoft.com/office/officeart/2005/8/layout/pList1"/>
    <dgm:cxn modelId="{8FFCBA75-93D3-4758-9E54-4738D417F627}" type="presParOf" srcId="{3A0415C7-B59A-473F-ADFD-83A8D1F7C7BA}" destId="{3DD09E7B-700E-4F13-98EC-BEA06264D677}" srcOrd="11" destOrd="0" presId="urn:microsoft.com/office/officeart/2005/8/layout/pList1"/>
    <dgm:cxn modelId="{841B8C4B-2270-4C58-B80D-A8DC4937AC28}" type="presParOf" srcId="{3A0415C7-B59A-473F-ADFD-83A8D1F7C7BA}" destId="{E8DE33F5-3C8B-4ECC-8E1F-BED43F5C995B}" srcOrd="12" destOrd="0" presId="urn:microsoft.com/office/officeart/2005/8/layout/pList1"/>
    <dgm:cxn modelId="{3C0CE0B1-ECD5-4350-8FB5-A119F82BEEC0}" type="presParOf" srcId="{E8DE33F5-3C8B-4ECC-8E1F-BED43F5C995B}" destId="{C8849AC1-E140-49D3-B575-A8D75FFA160A}" srcOrd="0" destOrd="0" presId="urn:microsoft.com/office/officeart/2005/8/layout/pList1"/>
    <dgm:cxn modelId="{FB2AF8C4-C70E-4B91-BF7A-3B5B3DC4D3B8}" type="presParOf" srcId="{E8DE33F5-3C8B-4ECC-8E1F-BED43F5C995B}" destId="{88F12EF3-C37A-4A8F-9FB6-AC8BB834E047}" srcOrd="1" destOrd="0" presId="urn:microsoft.com/office/officeart/2005/8/layout/pList1"/>
    <dgm:cxn modelId="{D29DCD1C-658E-4504-9252-7D062FA6F527}" type="presParOf" srcId="{3A0415C7-B59A-473F-ADFD-83A8D1F7C7BA}" destId="{DAF943E1-69F7-46EC-A626-D5251EC2035A}" srcOrd="13" destOrd="0" presId="urn:microsoft.com/office/officeart/2005/8/layout/pList1"/>
    <dgm:cxn modelId="{780752C8-51EB-49F6-8B38-973B93292364}" type="presParOf" srcId="{3A0415C7-B59A-473F-ADFD-83A8D1F7C7BA}" destId="{BD809A80-9F34-47D4-83B4-CF9EE23AF99F}" srcOrd="14" destOrd="0" presId="urn:microsoft.com/office/officeart/2005/8/layout/pList1"/>
    <dgm:cxn modelId="{FE61BC1F-EF5E-44B1-8CFB-7001F25258A3}" type="presParOf" srcId="{BD809A80-9F34-47D4-83B4-CF9EE23AF99F}" destId="{781D9DD4-E3A6-4363-960B-C280CBA3168E}" srcOrd="0" destOrd="0" presId="urn:microsoft.com/office/officeart/2005/8/layout/pList1"/>
    <dgm:cxn modelId="{7CB828DF-07A0-40DC-96B1-B0A963131199}" type="presParOf" srcId="{BD809A80-9F34-47D4-83B4-CF9EE23AF99F}" destId="{DC8245C9-BE36-4451-9D9E-C98862B08092}" srcOrd="1" destOrd="0" presId="urn:microsoft.com/office/officeart/2005/8/layout/pList1"/>
    <dgm:cxn modelId="{D4D9A6C8-A52E-45E4-97EA-A835DBD7AFF1}" type="presParOf" srcId="{3A0415C7-B59A-473F-ADFD-83A8D1F7C7BA}" destId="{76B40AD5-8D98-4518-B0BB-D3086E3EEC75}" srcOrd="15" destOrd="0" presId="urn:microsoft.com/office/officeart/2005/8/layout/pList1"/>
    <dgm:cxn modelId="{04F30E51-A4FA-483D-9011-01126B6C79D9}" type="presParOf" srcId="{3A0415C7-B59A-473F-ADFD-83A8D1F7C7BA}" destId="{7DB66C28-18A5-46C6-9CA9-C445F841A5D7}" srcOrd="16" destOrd="0" presId="urn:microsoft.com/office/officeart/2005/8/layout/pList1"/>
    <dgm:cxn modelId="{08DF1CBE-E79A-48C2-B7BE-566F8837BE38}" type="presParOf" srcId="{7DB66C28-18A5-46C6-9CA9-C445F841A5D7}" destId="{B2E9F701-6280-4C5B-B44D-B1EBD309A798}" srcOrd="0" destOrd="0" presId="urn:microsoft.com/office/officeart/2005/8/layout/pList1"/>
    <dgm:cxn modelId="{78DA31F0-554C-4DBB-92BA-8CFAE310391A}" type="presParOf" srcId="{7DB66C28-18A5-46C6-9CA9-C445F841A5D7}" destId="{FB659A01-2774-4823-98C5-994986C05197}" srcOrd="1" destOrd="0" presId="urn:microsoft.com/office/officeart/2005/8/layout/p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5D3EDD6-E2E4-4FAE-B70D-6F2907A72BB2}" type="doc">
      <dgm:prSet loTypeId="urn:microsoft.com/office/officeart/2005/8/layout/radial3" loCatId="cycle" qsTypeId="urn:microsoft.com/office/officeart/2005/8/quickstyle/simple5" qsCatId="simple" csTypeId="urn:microsoft.com/office/officeart/2005/8/colors/colorful5" csCatId="colorful" phldr="1"/>
      <dgm:spPr/>
      <dgm:t>
        <a:bodyPr/>
        <a:lstStyle/>
        <a:p>
          <a:endParaRPr lang="es-EC"/>
        </a:p>
      </dgm:t>
    </dgm:pt>
    <dgm:pt modelId="{297AFA0B-337F-4D16-B1C0-768B08939BCF}">
      <dgm:prSet phldrT="[Texto]"/>
      <dgm:spPr>
        <a:blipFill rotWithShape="0">
          <a:blip xmlns:r="http://schemas.openxmlformats.org/officeDocument/2006/relationships" r:embed="rId1"/>
          <a:stretch>
            <a:fillRect/>
          </a:stretch>
        </a:blipFill>
      </dgm:spPr>
      <dgm:t>
        <a:bodyPr/>
        <a:lstStyle/>
        <a:p>
          <a:r>
            <a:rPr lang="es-EC" b="0" cap="none" spc="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NACIONAL</a:t>
          </a:r>
          <a:endParaRPr lang="es-EC" b="0" cap="none" spc="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endParaRPr>
        </a:p>
      </dgm:t>
    </dgm:pt>
    <dgm:pt modelId="{F466041F-D264-4DF4-A91C-3D5268F90D26}" type="parTrans" cxnId="{951956B2-1FB9-4322-987E-E1EA0D5F96EA}">
      <dgm:prSet/>
      <dgm:spPr/>
      <dgm:t>
        <a:bodyPr/>
        <a:lstStyle/>
        <a:p>
          <a:endParaRPr lang="es-EC">
            <a:latin typeface="Times New Roman" panose="02020603050405020304" pitchFamily="18" charset="0"/>
            <a:cs typeface="Times New Roman" panose="02020603050405020304" pitchFamily="18" charset="0"/>
          </a:endParaRPr>
        </a:p>
      </dgm:t>
    </dgm:pt>
    <dgm:pt modelId="{9305D3F4-5B90-45C7-97C1-A249929D15EF}" type="sibTrans" cxnId="{951956B2-1FB9-4322-987E-E1EA0D5F96EA}">
      <dgm:prSet/>
      <dgm:spPr/>
      <dgm:t>
        <a:bodyPr/>
        <a:lstStyle/>
        <a:p>
          <a:endParaRPr lang="es-EC">
            <a:latin typeface="Times New Roman" panose="02020603050405020304" pitchFamily="18" charset="0"/>
            <a:cs typeface="Times New Roman" panose="02020603050405020304" pitchFamily="18" charset="0"/>
          </a:endParaRPr>
        </a:p>
      </dgm:t>
    </dgm:pt>
    <dgm:pt modelId="{44228695-6CB3-4D63-9281-7FEE48D72AB4}">
      <dgm:prSet phldrT="[Texto]"/>
      <dgm:spPr/>
      <dgm:t>
        <a:bodyPr/>
        <a:lstStyle/>
        <a:p>
          <a:r>
            <a:rPr lang="es-EC" dirty="0" smtClean="0">
              <a:latin typeface="Times New Roman" panose="02020603050405020304" pitchFamily="18" charset="0"/>
              <a:cs typeface="Times New Roman" panose="02020603050405020304" pitchFamily="18" charset="0"/>
            </a:rPr>
            <a:t>26 – 47 años</a:t>
          </a:r>
          <a:endParaRPr lang="es-EC" dirty="0">
            <a:latin typeface="Times New Roman" panose="02020603050405020304" pitchFamily="18" charset="0"/>
            <a:cs typeface="Times New Roman" panose="02020603050405020304" pitchFamily="18" charset="0"/>
          </a:endParaRPr>
        </a:p>
      </dgm:t>
    </dgm:pt>
    <dgm:pt modelId="{D791F362-6CA7-4E74-B59E-8412DBB472EA}" type="parTrans" cxnId="{2BA943AA-D675-4E5B-BA47-A7FF10DED32C}">
      <dgm:prSet/>
      <dgm:spPr/>
      <dgm:t>
        <a:bodyPr/>
        <a:lstStyle/>
        <a:p>
          <a:endParaRPr lang="es-EC">
            <a:latin typeface="Times New Roman" panose="02020603050405020304" pitchFamily="18" charset="0"/>
            <a:cs typeface="Times New Roman" panose="02020603050405020304" pitchFamily="18" charset="0"/>
          </a:endParaRPr>
        </a:p>
      </dgm:t>
    </dgm:pt>
    <dgm:pt modelId="{02DE228B-147E-4071-B96C-31786C57EA82}" type="sibTrans" cxnId="{2BA943AA-D675-4E5B-BA47-A7FF10DED32C}">
      <dgm:prSet/>
      <dgm:spPr/>
      <dgm:t>
        <a:bodyPr/>
        <a:lstStyle/>
        <a:p>
          <a:endParaRPr lang="es-EC">
            <a:latin typeface="Times New Roman" panose="02020603050405020304" pitchFamily="18" charset="0"/>
            <a:cs typeface="Times New Roman" panose="02020603050405020304" pitchFamily="18" charset="0"/>
          </a:endParaRPr>
        </a:p>
      </dgm:t>
    </dgm:pt>
    <dgm:pt modelId="{3E03FCE9-67D7-40F9-AEF9-D00181263E83}">
      <dgm:prSet phldrT="[Texto]"/>
      <dgm:spPr/>
      <dgm:t>
        <a:bodyPr/>
        <a:lstStyle/>
        <a:p>
          <a:r>
            <a:rPr lang="es-EC" dirty="0" smtClean="0">
              <a:latin typeface="Times New Roman" panose="02020603050405020304" pitchFamily="18" charset="0"/>
              <a:cs typeface="Times New Roman" panose="02020603050405020304" pitchFamily="18" charset="0"/>
            </a:rPr>
            <a:t>Turismo</a:t>
          </a:r>
          <a:endParaRPr lang="es-EC" dirty="0">
            <a:latin typeface="Times New Roman" panose="02020603050405020304" pitchFamily="18" charset="0"/>
            <a:cs typeface="Times New Roman" panose="02020603050405020304" pitchFamily="18" charset="0"/>
          </a:endParaRPr>
        </a:p>
      </dgm:t>
    </dgm:pt>
    <dgm:pt modelId="{16F50E0E-48A8-4AC5-9B07-23C26C35BE81}" type="parTrans" cxnId="{45CEE67E-C10D-40ED-B63F-2E9973EBCC20}">
      <dgm:prSet/>
      <dgm:spPr/>
      <dgm:t>
        <a:bodyPr/>
        <a:lstStyle/>
        <a:p>
          <a:endParaRPr lang="es-EC">
            <a:latin typeface="Times New Roman" panose="02020603050405020304" pitchFamily="18" charset="0"/>
            <a:cs typeface="Times New Roman" panose="02020603050405020304" pitchFamily="18" charset="0"/>
          </a:endParaRPr>
        </a:p>
      </dgm:t>
    </dgm:pt>
    <dgm:pt modelId="{3D0529E7-8398-4EA0-9DF6-25C60EA27C09}" type="sibTrans" cxnId="{45CEE67E-C10D-40ED-B63F-2E9973EBCC20}">
      <dgm:prSet/>
      <dgm:spPr/>
      <dgm:t>
        <a:bodyPr/>
        <a:lstStyle/>
        <a:p>
          <a:endParaRPr lang="es-EC">
            <a:latin typeface="Times New Roman" panose="02020603050405020304" pitchFamily="18" charset="0"/>
            <a:cs typeface="Times New Roman" panose="02020603050405020304" pitchFamily="18" charset="0"/>
          </a:endParaRPr>
        </a:p>
      </dgm:t>
    </dgm:pt>
    <dgm:pt modelId="{69296FB0-49E4-4744-BB0B-AB11F501CD76}">
      <dgm:prSet phldrT="[Texto]"/>
      <dgm:spPr/>
      <dgm:t>
        <a:bodyPr/>
        <a:lstStyle/>
        <a:p>
          <a:r>
            <a:rPr lang="es-EC" dirty="0" smtClean="0">
              <a:latin typeface="Times New Roman" panose="02020603050405020304" pitchFamily="18" charset="0"/>
              <a:cs typeface="Times New Roman" panose="02020603050405020304" pitchFamily="18" charset="0"/>
            </a:rPr>
            <a:t>1 a 5 días</a:t>
          </a:r>
          <a:endParaRPr lang="es-EC" dirty="0">
            <a:latin typeface="Times New Roman" panose="02020603050405020304" pitchFamily="18" charset="0"/>
            <a:cs typeface="Times New Roman" panose="02020603050405020304" pitchFamily="18" charset="0"/>
          </a:endParaRPr>
        </a:p>
      </dgm:t>
    </dgm:pt>
    <dgm:pt modelId="{24747D7B-B556-4B87-83AC-34EF53932DA7}" type="parTrans" cxnId="{0FCEE366-38C6-49B1-AD6C-5E931BDF8730}">
      <dgm:prSet/>
      <dgm:spPr/>
      <dgm:t>
        <a:bodyPr/>
        <a:lstStyle/>
        <a:p>
          <a:endParaRPr lang="es-EC">
            <a:latin typeface="Times New Roman" panose="02020603050405020304" pitchFamily="18" charset="0"/>
            <a:cs typeface="Times New Roman" panose="02020603050405020304" pitchFamily="18" charset="0"/>
          </a:endParaRPr>
        </a:p>
      </dgm:t>
    </dgm:pt>
    <dgm:pt modelId="{BB77AEB2-0561-4CE9-B31B-D3B7E6F9BBE3}" type="sibTrans" cxnId="{0FCEE366-38C6-49B1-AD6C-5E931BDF8730}">
      <dgm:prSet/>
      <dgm:spPr/>
      <dgm:t>
        <a:bodyPr/>
        <a:lstStyle/>
        <a:p>
          <a:endParaRPr lang="es-EC">
            <a:latin typeface="Times New Roman" panose="02020603050405020304" pitchFamily="18" charset="0"/>
            <a:cs typeface="Times New Roman" panose="02020603050405020304" pitchFamily="18" charset="0"/>
          </a:endParaRPr>
        </a:p>
      </dgm:t>
    </dgm:pt>
    <dgm:pt modelId="{FC4A347B-4AFC-4A5E-A987-031206751F07}">
      <dgm:prSet phldrT="[Texto]"/>
      <dgm:spPr/>
      <dgm:t>
        <a:bodyPr/>
        <a:lstStyle/>
        <a:p>
          <a:r>
            <a:rPr lang="es-EC" dirty="0" smtClean="0">
              <a:latin typeface="Times New Roman" panose="02020603050405020304" pitchFamily="18" charset="0"/>
              <a:cs typeface="Times New Roman" panose="02020603050405020304" pitchFamily="18" charset="0"/>
            </a:rPr>
            <a:t>Familia o pareja</a:t>
          </a:r>
          <a:endParaRPr lang="es-EC" dirty="0">
            <a:latin typeface="Times New Roman" panose="02020603050405020304" pitchFamily="18" charset="0"/>
            <a:cs typeface="Times New Roman" panose="02020603050405020304" pitchFamily="18" charset="0"/>
          </a:endParaRPr>
        </a:p>
      </dgm:t>
    </dgm:pt>
    <dgm:pt modelId="{D3AE8C06-5D4E-4B1F-AEC0-B8DA228A6F84}" type="parTrans" cxnId="{823319A5-DF5D-44DE-9C4C-5D0C61D01511}">
      <dgm:prSet/>
      <dgm:spPr/>
      <dgm:t>
        <a:bodyPr/>
        <a:lstStyle/>
        <a:p>
          <a:endParaRPr lang="es-EC">
            <a:latin typeface="Times New Roman" panose="02020603050405020304" pitchFamily="18" charset="0"/>
            <a:cs typeface="Times New Roman" panose="02020603050405020304" pitchFamily="18" charset="0"/>
          </a:endParaRPr>
        </a:p>
      </dgm:t>
    </dgm:pt>
    <dgm:pt modelId="{B59295D8-AAA0-4638-AAF9-0C4629CFC696}" type="sibTrans" cxnId="{823319A5-DF5D-44DE-9C4C-5D0C61D01511}">
      <dgm:prSet/>
      <dgm:spPr/>
      <dgm:t>
        <a:bodyPr/>
        <a:lstStyle/>
        <a:p>
          <a:endParaRPr lang="es-EC">
            <a:latin typeface="Times New Roman" panose="02020603050405020304" pitchFamily="18" charset="0"/>
            <a:cs typeface="Times New Roman" panose="02020603050405020304" pitchFamily="18" charset="0"/>
          </a:endParaRPr>
        </a:p>
      </dgm:t>
    </dgm:pt>
    <dgm:pt modelId="{E0F6738B-817E-46B7-9F9D-845EDE8668EA}">
      <dgm:prSet/>
      <dgm:spPr/>
      <dgm:t>
        <a:bodyPr/>
        <a:lstStyle/>
        <a:p>
          <a:r>
            <a:rPr lang="es-EC" dirty="0" smtClean="0">
              <a:latin typeface="Times New Roman" panose="02020603050405020304" pitchFamily="18" charset="0"/>
              <a:cs typeface="Times New Roman" panose="02020603050405020304" pitchFamily="18" charset="0"/>
            </a:rPr>
            <a:t>Redes Sociales</a:t>
          </a:r>
          <a:endParaRPr lang="es-EC" dirty="0">
            <a:latin typeface="Times New Roman" panose="02020603050405020304" pitchFamily="18" charset="0"/>
            <a:cs typeface="Times New Roman" panose="02020603050405020304" pitchFamily="18" charset="0"/>
          </a:endParaRPr>
        </a:p>
      </dgm:t>
    </dgm:pt>
    <dgm:pt modelId="{C2F8275A-97C0-4423-A341-40054DD50CC2}" type="parTrans" cxnId="{C224A3D0-E240-4CCE-9F23-FA7D12B66C00}">
      <dgm:prSet/>
      <dgm:spPr/>
      <dgm:t>
        <a:bodyPr/>
        <a:lstStyle/>
        <a:p>
          <a:endParaRPr lang="es-EC">
            <a:latin typeface="Times New Roman" panose="02020603050405020304" pitchFamily="18" charset="0"/>
            <a:cs typeface="Times New Roman" panose="02020603050405020304" pitchFamily="18" charset="0"/>
          </a:endParaRPr>
        </a:p>
      </dgm:t>
    </dgm:pt>
    <dgm:pt modelId="{9E5EECC0-3BF4-4880-9466-532C93C37F66}" type="sibTrans" cxnId="{C224A3D0-E240-4CCE-9F23-FA7D12B66C00}">
      <dgm:prSet/>
      <dgm:spPr/>
      <dgm:t>
        <a:bodyPr/>
        <a:lstStyle/>
        <a:p>
          <a:endParaRPr lang="es-EC">
            <a:latin typeface="Times New Roman" panose="02020603050405020304" pitchFamily="18" charset="0"/>
            <a:cs typeface="Times New Roman" panose="02020603050405020304" pitchFamily="18" charset="0"/>
          </a:endParaRPr>
        </a:p>
      </dgm:t>
    </dgm:pt>
    <dgm:pt modelId="{20CCB42A-EC93-4FBB-A557-F2862CF95ECC}">
      <dgm:prSet/>
      <dgm:spPr/>
      <dgm:t>
        <a:bodyPr/>
        <a:lstStyle/>
        <a:p>
          <a:r>
            <a:rPr lang="es-EC" dirty="0" smtClean="0">
              <a:latin typeface="Times New Roman" panose="02020603050405020304" pitchFamily="18" charset="0"/>
              <a:cs typeface="Times New Roman" panose="02020603050405020304" pitchFamily="18" charset="0"/>
            </a:rPr>
            <a:t>Cuenta propia</a:t>
          </a:r>
          <a:endParaRPr lang="es-EC" dirty="0">
            <a:latin typeface="Times New Roman" panose="02020603050405020304" pitchFamily="18" charset="0"/>
            <a:cs typeface="Times New Roman" panose="02020603050405020304" pitchFamily="18" charset="0"/>
          </a:endParaRPr>
        </a:p>
      </dgm:t>
    </dgm:pt>
    <dgm:pt modelId="{0E5BC6B3-BBD3-4861-861E-4C31B2E39125}" type="parTrans" cxnId="{B1AAA45A-CBA6-4E07-8C62-D0DCE289E377}">
      <dgm:prSet/>
      <dgm:spPr/>
      <dgm:t>
        <a:bodyPr/>
        <a:lstStyle/>
        <a:p>
          <a:endParaRPr lang="es-EC">
            <a:latin typeface="Times New Roman" panose="02020603050405020304" pitchFamily="18" charset="0"/>
            <a:cs typeface="Times New Roman" panose="02020603050405020304" pitchFamily="18" charset="0"/>
          </a:endParaRPr>
        </a:p>
      </dgm:t>
    </dgm:pt>
    <dgm:pt modelId="{131891FD-FCD7-4135-962F-33EECF61D75F}" type="sibTrans" cxnId="{B1AAA45A-CBA6-4E07-8C62-D0DCE289E377}">
      <dgm:prSet/>
      <dgm:spPr/>
      <dgm:t>
        <a:bodyPr/>
        <a:lstStyle/>
        <a:p>
          <a:endParaRPr lang="es-EC">
            <a:latin typeface="Times New Roman" panose="02020603050405020304" pitchFamily="18" charset="0"/>
            <a:cs typeface="Times New Roman" panose="02020603050405020304" pitchFamily="18" charset="0"/>
          </a:endParaRPr>
        </a:p>
      </dgm:t>
    </dgm:pt>
    <dgm:pt modelId="{1F51B1A8-D4B3-4EB3-ACEB-36BF09EC10E3}" type="pres">
      <dgm:prSet presAssocID="{15D3EDD6-E2E4-4FAE-B70D-6F2907A72BB2}" presName="composite" presStyleCnt="0">
        <dgm:presLayoutVars>
          <dgm:chMax val="1"/>
          <dgm:dir/>
          <dgm:resizeHandles val="exact"/>
        </dgm:presLayoutVars>
      </dgm:prSet>
      <dgm:spPr/>
      <dgm:t>
        <a:bodyPr/>
        <a:lstStyle/>
        <a:p>
          <a:endParaRPr lang="es-EC"/>
        </a:p>
      </dgm:t>
    </dgm:pt>
    <dgm:pt modelId="{D4087294-AEA5-44F9-A9FA-0FBA2030E764}" type="pres">
      <dgm:prSet presAssocID="{15D3EDD6-E2E4-4FAE-B70D-6F2907A72BB2}" presName="radial" presStyleCnt="0">
        <dgm:presLayoutVars>
          <dgm:animLvl val="ctr"/>
        </dgm:presLayoutVars>
      </dgm:prSet>
      <dgm:spPr/>
    </dgm:pt>
    <dgm:pt modelId="{09E0A47F-486F-4BF0-9768-FD1E3E133744}" type="pres">
      <dgm:prSet presAssocID="{297AFA0B-337F-4D16-B1C0-768B08939BCF}" presName="centerShape" presStyleLbl="vennNode1" presStyleIdx="0" presStyleCnt="7"/>
      <dgm:spPr/>
      <dgm:t>
        <a:bodyPr/>
        <a:lstStyle/>
        <a:p>
          <a:endParaRPr lang="es-EC"/>
        </a:p>
      </dgm:t>
    </dgm:pt>
    <dgm:pt modelId="{DCA4A0C6-2EF3-4664-97AB-C521CA08B952}" type="pres">
      <dgm:prSet presAssocID="{44228695-6CB3-4D63-9281-7FEE48D72AB4}" presName="node" presStyleLbl="vennNode1" presStyleIdx="1" presStyleCnt="7">
        <dgm:presLayoutVars>
          <dgm:bulletEnabled val="1"/>
        </dgm:presLayoutVars>
      </dgm:prSet>
      <dgm:spPr/>
      <dgm:t>
        <a:bodyPr/>
        <a:lstStyle/>
        <a:p>
          <a:endParaRPr lang="es-EC"/>
        </a:p>
      </dgm:t>
    </dgm:pt>
    <dgm:pt modelId="{154900C2-842D-41E2-AE36-B4563EBC94D0}" type="pres">
      <dgm:prSet presAssocID="{3E03FCE9-67D7-40F9-AEF9-D00181263E83}" presName="node" presStyleLbl="vennNode1" presStyleIdx="2" presStyleCnt="7">
        <dgm:presLayoutVars>
          <dgm:bulletEnabled val="1"/>
        </dgm:presLayoutVars>
      </dgm:prSet>
      <dgm:spPr/>
      <dgm:t>
        <a:bodyPr/>
        <a:lstStyle/>
        <a:p>
          <a:endParaRPr lang="es-EC"/>
        </a:p>
      </dgm:t>
    </dgm:pt>
    <dgm:pt modelId="{3E2A538E-F670-4597-BAD3-0494745B6749}" type="pres">
      <dgm:prSet presAssocID="{69296FB0-49E4-4744-BB0B-AB11F501CD76}" presName="node" presStyleLbl="vennNode1" presStyleIdx="3" presStyleCnt="7">
        <dgm:presLayoutVars>
          <dgm:bulletEnabled val="1"/>
        </dgm:presLayoutVars>
      </dgm:prSet>
      <dgm:spPr/>
      <dgm:t>
        <a:bodyPr/>
        <a:lstStyle/>
        <a:p>
          <a:endParaRPr lang="es-EC"/>
        </a:p>
      </dgm:t>
    </dgm:pt>
    <dgm:pt modelId="{AA09AB94-E21F-4589-A385-046DFBE4135D}" type="pres">
      <dgm:prSet presAssocID="{FC4A347B-4AFC-4A5E-A987-031206751F07}" presName="node" presStyleLbl="vennNode1" presStyleIdx="4" presStyleCnt="7">
        <dgm:presLayoutVars>
          <dgm:bulletEnabled val="1"/>
        </dgm:presLayoutVars>
      </dgm:prSet>
      <dgm:spPr/>
      <dgm:t>
        <a:bodyPr/>
        <a:lstStyle/>
        <a:p>
          <a:endParaRPr lang="es-EC"/>
        </a:p>
      </dgm:t>
    </dgm:pt>
    <dgm:pt modelId="{0C310EE3-216F-4E5D-B236-34B0615D5773}" type="pres">
      <dgm:prSet presAssocID="{20CCB42A-EC93-4FBB-A557-F2862CF95ECC}" presName="node" presStyleLbl="vennNode1" presStyleIdx="5" presStyleCnt="7">
        <dgm:presLayoutVars>
          <dgm:bulletEnabled val="1"/>
        </dgm:presLayoutVars>
      </dgm:prSet>
      <dgm:spPr/>
      <dgm:t>
        <a:bodyPr/>
        <a:lstStyle/>
        <a:p>
          <a:endParaRPr lang="es-EC"/>
        </a:p>
      </dgm:t>
    </dgm:pt>
    <dgm:pt modelId="{0F95182A-B8F7-4B6E-94C1-946A4D96603E}" type="pres">
      <dgm:prSet presAssocID="{E0F6738B-817E-46B7-9F9D-845EDE8668EA}" presName="node" presStyleLbl="vennNode1" presStyleIdx="6" presStyleCnt="7">
        <dgm:presLayoutVars>
          <dgm:bulletEnabled val="1"/>
        </dgm:presLayoutVars>
      </dgm:prSet>
      <dgm:spPr/>
      <dgm:t>
        <a:bodyPr/>
        <a:lstStyle/>
        <a:p>
          <a:endParaRPr lang="es-EC"/>
        </a:p>
      </dgm:t>
    </dgm:pt>
  </dgm:ptLst>
  <dgm:cxnLst>
    <dgm:cxn modelId="{6F9DC5E0-8AF5-467B-8EE9-380899F142D1}" type="presOf" srcId="{20CCB42A-EC93-4FBB-A557-F2862CF95ECC}" destId="{0C310EE3-216F-4E5D-B236-34B0615D5773}" srcOrd="0" destOrd="0" presId="urn:microsoft.com/office/officeart/2005/8/layout/radial3"/>
    <dgm:cxn modelId="{0FCEE366-38C6-49B1-AD6C-5E931BDF8730}" srcId="{297AFA0B-337F-4D16-B1C0-768B08939BCF}" destId="{69296FB0-49E4-4744-BB0B-AB11F501CD76}" srcOrd="2" destOrd="0" parTransId="{24747D7B-B556-4B87-83AC-34EF53932DA7}" sibTransId="{BB77AEB2-0561-4CE9-B31B-D3B7E6F9BBE3}"/>
    <dgm:cxn modelId="{823319A5-DF5D-44DE-9C4C-5D0C61D01511}" srcId="{297AFA0B-337F-4D16-B1C0-768B08939BCF}" destId="{FC4A347B-4AFC-4A5E-A987-031206751F07}" srcOrd="3" destOrd="0" parTransId="{D3AE8C06-5D4E-4B1F-AEC0-B8DA228A6F84}" sibTransId="{B59295D8-AAA0-4638-AAF9-0C4629CFC696}"/>
    <dgm:cxn modelId="{535C201F-2628-493E-B746-7F31E62ED8ED}" type="presOf" srcId="{FC4A347B-4AFC-4A5E-A987-031206751F07}" destId="{AA09AB94-E21F-4589-A385-046DFBE4135D}" srcOrd="0" destOrd="0" presId="urn:microsoft.com/office/officeart/2005/8/layout/radial3"/>
    <dgm:cxn modelId="{B1AAA45A-CBA6-4E07-8C62-D0DCE289E377}" srcId="{297AFA0B-337F-4D16-B1C0-768B08939BCF}" destId="{20CCB42A-EC93-4FBB-A557-F2862CF95ECC}" srcOrd="4" destOrd="0" parTransId="{0E5BC6B3-BBD3-4861-861E-4C31B2E39125}" sibTransId="{131891FD-FCD7-4135-962F-33EECF61D75F}"/>
    <dgm:cxn modelId="{71C9E816-0D1C-43C1-8442-7736D95BB371}" type="presOf" srcId="{69296FB0-49E4-4744-BB0B-AB11F501CD76}" destId="{3E2A538E-F670-4597-BAD3-0494745B6749}" srcOrd="0" destOrd="0" presId="urn:microsoft.com/office/officeart/2005/8/layout/radial3"/>
    <dgm:cxn modelId="{C224A3D0-E240-4CCE-9F23-FA7D12B66C00}" srcId="{297AFA0B-337F-4D16-B1C0-768B08939BCF}" destId="{E0F6738B-817E-46B7-9F9D-845EDE8668EA}" srcOrd="5" destOrd="0" parTransId="{C2F8275A-97C0-4423-A341-40054DD50CC2}" sibTransId="{9E5EECC0-3BF4-4880-9466-532C93C37F66}"/>
    <dgm:cxn modelId="{2BA943AA-D675-4E5B-BA47-A7FF10DED32C}" srcId="{297AFA0B-337F-4D16-B1C0-768B08939BCF}" destId="{44228695-6CB3-4D63-9281-7FEE48D72AB4}" srcOrd="0" destOrd="0" parTransId="{D791F362-6CA7-4E74-B59E-8412DBB472EA}" sibTransId="{02DE228B-147E-4071-B96C-31786C57EA82}"/>
    <dgm:cxn modelId="{45CEE67E-C10D-40ED-B63F-2E9973EBCC20}" srcId="{297AFA0B-337F-4D16-B1C0-768B08939BCF}" destId="{3E03FCE9-67D7-40F9-AEF9-D00181263E83}" srcOrd="1" destOrd="0" parTransId="{16F50E0E-48A8-4AC5-9B07-23C26C35BE81}" sibTransId="{3D0529E7-8398-4EA0-9DF6-25C60EA27C09}"/>
    <dgm:cxn modelId="{189BB1FC-B44D-478B-BF86-AEA343FA615B}" type="presOf" srcId="{E0F6738B-817E-46B7-9F9D-845EDE8668EA}" destId="{0F95182A-B8F7-4B6E-94C1-946A4D96603E}" srcOrd="0" destOrd="0" presId="urn:microsoft.com/office/officeart/2005/8/layout/radial3"/>
    <dgm:cxn modelId="{951956B2-1FB9-4322-987E-E1EA0D5F96EA}" srcId="{15D3EDD6-E2E4-4FAE-B70D-6F2907A72BB2}" destId="{297AFA0B-337F-4D16-B1C0-768B08939BCF}" srcOrd="0" destOrd="0" parTransId="{F466041F-D264-4DF4-A91C-3D5268F90D26}" sibTransId="{9305D3F4-5B90-45C7-97C1-A249929D15EF}"/>
    <dgm:cxn modelId="{11758057-06E4-4472-80AF-6AB1FC94B4CA}" type="presOf" srcId="{3E03FCE9-67D7-40F9-AEF9-D00181263E83}" destId="{154900C2-842D-41E2-AE36-B4563EBC94D0}" srcOrd="0" destOrd="0" presId="urn:microsoft.com/office/officeart/2005/8/layout/radial3"/>
    <dgm:cxn modelId="{8385C906-1735-4D15-AEE1-426FA46FD62A}" type="presOf" srcId="{44228695-6CB3-4D63-9281-7FEE48D72AB4}" destId="{DCA4A0C6-2EF3-4664-97AB-C521CA08B952}" srcOrd="0" destOrd="0" presId="urn:microsoft.com/office/officeart/2005/8/layout/radial3"/>
    <dgm:cxn modelId="{707CA06F-A827-410B-B1B2-04D14EE92B90}" type="presOf" srcId="{297AFA0B-337F-4D16-B1C0-768B08939BCF}" destId="{09E0A47F-486F-4BF0-9768-FD1E3E133744}" srcOrd="0" destOrd="0" presId="urn:microsoft.com/office/officeart/2005/8/layout/radial3"/>
    <dgm:cxn modelId="{F7B48791-5EA4-49FD-8FC9-EC498D68D345}" type="presOf" srcId="{15D3EDD6-E2E4-4FAE-B70D-6F2907A72BB2}" destId="{1F51B1A8-D4B3-4EB3-ACEB-36BF09EC10E3}" srcOrd="0" destOrd="0" presId="urn:microsoft.com/office/officeart/2005/8/layout/radial3"/>
    <dgm:cxn modelId="{A786C4A1-6B59-495F-BE8C-F332B746507E}" type="presParOf" srcId="{1F51B1A8-D4B3-4EB3-ACEB-36BF09EC10E3}" destId="{D4087294-AEA5-44F9-A9FA-0FBA2030E764}" srcOrd="0" destOrd="0" presId="urn:microsoft.com/office/officeart/2005/8/layout/radial3"/>
    <dgm:cxn modelId="{F866E55B-4594-4D7F-9616-CD8A875EE0A8}" type="presParOf" srcId="{D4087294-AEA5-44F9-A9FA-0FBA2030E764}" destId="{09E0A47F-486F-4BF0-9768-FD1E3E133744}" srcOrd="0" destOrd="0" presId="urn:microsoft.com/office/officeart/2005/8/layout/radial3"/>
    <dgm:cxn modelId="{5AAF0E5D-A0F3-44B6-B7B2-35AC213A1285}" type="presParOf" srcId="{D4087294-AEA5-44F9-A9FA-0FBA2030E764}" destId="{DCA4A0C6-2EF3-4664-97AB-C521CA08B952}" srcOrd="1" destOrd="0" presId="urn:microsoft.com/office/officeart/2005/8/layout/radial3"/>
    <dgm:cxn modelId="{A10563A4-B9FE-47BE-98AA-AB314E500A98}" type="presParOf" srcId="{D4087294-AEA5-44F9-A9FA-0FBA2030E764}" destId="{154900C2-842D-41E2-AE36-B4563EBC94D0}" srcOrd="2" destOrd="0" presId="urn:microsoft.com/office/officeart/2005/8/layout/radial3"/>
    <dgm:cxn modelId="{E3A86084-5C78-4D5E-8DE5-AA77201FDC8E}" type="presParOf" srcId="{D4087294-AEA5-44F9-A9FA-0FBA2030E764}" destId="{3E2A538E-F670-4597-BAD3-0494745B6749}" srcOrd="3" destOrd="0" presId="urn:microsoft.com/office/officeart/2005/8/layout/radial3"/>
    <dgm:cxn modelId="{0CC983B7-6E17-4EBC-91EC-62355E18F7F8}" type="presParOf" srcId="{D4087294-AEA5-44F9-A9FA-0FBA2030E764}" destId="{AA09AB94-E21F-4589-A385-046DFBE4135D}" srcOrd="4" destOrd="0" presId="urn:microsoft.com/office/officeart/2005/8/layout/radial3"/>
    <dgm:cxn modelId="{F16876C4-44F5-447D-B5E7-B3474A548FF1}" type="presParOf" srcId="{D4087294-AEA5-44F9-A9FA-0FBA2030E764}" destId="{0C310EE3-216F-4E5D-B236-34B0615D5773}" srcOrd="5" destOrd="0" presId="urn:microsoft.com/office/officeart/2005/8/layout/radial3"/>
    <dgm:cxn modelId="{72374650-633E-45F4-9320-1A5022EF3A68}" type="presParOf" srcId="{D4087294-AEA5-44F9-A9FA-0FBA2030E764}" destId="{0F95182A-B8F7-4B6E-94C1-946A4D96603E}" srcOrd="6"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15D3EDD6-E2E4-4FAE-B70D-6F2907A72BB2}" type="doc">
      <dgm:prSet loTypeId="urn:microsoft.com/office/officeart/2005/8/layout/radial3" loCatId="cycle" qsTypeId="urn:microsoft.com/office/officeart/2005/8/quickstyle/simple5" qsCatId="simple" csTypeId="urn:microsoft.com/office/officeart/2005/8/colors/colorful1" csCatId="colorful" phldr="1"/>
      <dgm:spPr/>
      <dgm:t>
        <a:bodyPr/>
        <a:lstStyle/>
        <a:p>
          <a:endParaRPr lang="es-EC"/>
        </a:p>
      </dgm:t>
    </dgm:pt>
    <dgm:pt modelId="{297AFA0B-337F-4D16-B1C0-768B08939BCF}">
      <dgm:prSet phldrT="[Texto]" custT="1"/>
      <dgm:spPr>
        <a:blipFill rotWithShape="0">
          <a:blip xmlns:r="http://schemas.openxmlformats.org/officeDocument/2006/relationships" r:embed="rId1"/>
          <a:stretch>
            <a:fillRect/>
          </a:stretch>
        </a:blipFill>
      </dgm:spPr>
      <dgm:t>
        <a:bodyPr/>
        <a:lstStyle/>
        <a:p>
          <a:r>
            <a:rPr lang="es-EC" sz="1800" b="0" cap="none" spc="0" dirty="0" smtClean="0">
              <a:ln w="18415" cmpd="sng">
                <a:prstDash val="solid"/>
              </a:ln>
              <a:effectLst>
                <a:glow rad="101600">
                  <a:schemeClr val="tx1">
                    <a:alpha val="60000"/>
                  </a:schemeClr>
                </a:glow>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a:t>
          </a:r>
          <a:r>
            <a:rPr lang="es-EC" sz="1800" b="0" cap="none" spc="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EXTRANJERO</a:t>
          </a:r>
          <a:endParaRPr lang="es-EC" sz="1800" b="0" cap="none" spc="0" dirty="0">
            <a:ln w="18415" cmpd="sng">
              <a:prstDash val="solid"/>
            </a:ln>
            <a:effectLst>
              <a:glow rad="101600">
                <a:schemeClr val="tx1">
                  <a:alpha val="60000"/>
                </a:schemeClr>
              </a:glow>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endParaRPr>
        </a:p>
      </dgm:t>
    </dgm:pt>
    <dgm:pt modelId="{F466041F-D264-4DF4-A91C-3D5268F90D26}" type="parTrans" cxnId="{951956B2-1FB9-4322-987E-E1EA0D5F96EA}">
      <dgm:prSet/>
      <dgm:spPr/>
      <dgm:t>
        <a:bodyPr/>
        <a:lstStyle/>
        <a:p>
          <a:endParaRPr lang="es-EC" sz="2000">
            <a:latin typeface="Times New Roman" panose="02020603050405020304" pitchFamily="18" charset="0"/>
            <a:cs typeface="Times New Roman" panose="02020603050405020304" pitchFamily="18" charset="0"/>
          </a:endParaRPr>
        </a:p>
      </dgm:t>
    </dgm:pt>
    <dgm:pt modelId="{9305D3F4-5B90-45C7-97C1-A249929D15EF}" type="sibTrans" cxnId="{951956B2-1FB9-4322-987E-E1EA0D5F96EA}">
      <dgm:prSet/>
      <dgm:spPr/>
      <dgm:t>
        <a:bodyPr/>
        <a:lstStyle/>
        <a:p>
          <a:endParaRPr lang="es-EC" sz="2000">
            <a:latin typeface="Times New Roman" panose="02020603050405020304" pitchFamily="18" charset="0"/>
            <a:cs typeface="Times New Roman" panose="02020603050405020304" pitchFamily="18" charset="0"/>
          </a:endParaRPr>
        </a:p>
      </dgm:t>
    </dgm:pt>
    <dgm:pt modelId="{44228695-6CB3-4D63-9281-7FEE48D72AB4}">
      <dgm:prSet phldrT="[Texto]" custT="1"/>
      <dgm:spPr/>
      <dgm:t>
        <a:bodyPr/>
        <a:lstStyle/>
        <a:p>
          <a:r>
            <a:rPr lang="es-EC" sz="1600" dirty="0" smtClean="0">
              <a:latin typeface="Times New Roman" panose="02020603050405020304" pitchFamily="18" charset="0"/>
              <a:cs typeface="Times New Roman" panose="02020603050405020304" pitchFamily="18" charset="0"/>
            </a:rPr>
            <a:t>26 – 36 años</a:t>
          </a:r>
          <a:endParaRPr lang="es-EC" sz="1600" dirty="0">
            <a:latin typeface="Times New Roman" panose="02020603050405020304" pitchFamily="18" charset="0"/>
            <a:cs typeface="Times New Roman" panose="02020603050405020304" pitchFamily="18" charset="0"/>
          </a:endParaRPr>
        </a:p>
      </dgm:t>
    </dgm:pt>
    <dgm:pt modelId="{D791F362-6CA7-4E74-B59E-8412DBB472EA}" type="parTrans" cxnId="{2BA943AA-D675-4E5B-BA47-A7FF10DED32C}">
      <dgm:prSet/>
      <dgm:spPr/>
      <dgm:t>
        <a:bodyPr/>
        <a:lstStyle/>
        <a:p>
          <a:endParaRPr lang="es-EC" sz="2000">
            <a:latin typeface="Times New Roman" panose="02020603050405020304" pitchFamily="18" charset="0"/>
            <a:cs typeface="Times New Roman" panose="02020603050405020304" pitchFamily="18" charset="0"/>
          </a:endParaRPr>
        </a:p>
      </dgm:t>
    </dgm:pt>
    <dgm:pt modelId="{02DE228B-147E-4071-B96C-31786C57EA82}" type="sibTrans" cxnId="{2BA943AA-D675-4E5B-BA47-A7FF10DED32C}">
      <dgm:prSet/>
      <dgm:spPr/>
      <dgm:t>
        <a:bodyPr/>
        <a:lstStyle/>
        <a:p>
          <a:endParaRPr lang="es-EC" sz="2000">
            <a:latin typeface="Times New Roman" panose="02020603050405020304" pitchFamily="18" charset="0"/>
            <a:cs typeface="Times New Roman" panose="02020603050405020304" pitchFamily="18" charset="0"/>
          </a:endParaRPr>
        </a:p>
      </dgm:t>
    </dgm:pt>
    <dgm:pt modelId="{3E03FCE9-67D7-40F9-AEF9-D00181263E83}">
      <dgm:prSet phldrT="[Texto]" custT="1"/>
      <dgm:spPr/>
      <dgm:t>
        <a:bodyPr/>
        <a:lstStyle/>
        <a:p>
          <a:r>
            <a:rPr lang="es-EC" sz="1600" dirty="0" smtClean="0">
              <a:latin typeface="Times New Roman" panose="02020603050405020304" pitchFamily="18" charset="0"/>
              <a:cs typeface="Times New Roman" panose="02020603050405020304" pitchFamily="18" charset="0"/>
            </a:rPr>
            <a:t>Turismo</a:t>
          </a:r>
          <a:endParaRPr lang="es-EC" sz="1600" dirty="0">
            <a:latin typeface="Times New Roman" panose="02020603050405020304" pitchFamily="18" charset="0"/>
            <a:cs typeface="Times New Roman" panose="02020603050405020304" pitchFamily="18" charset="0"/>
          </a:endParaRPr>
        </a:p>
      </dgm:t>
    </dgm:pt>
    <dgm:pt modelId="{16F50E0E-48A8-4AC5-9B07-23C26C35BE81}" type="parTrans" cxnId="{45CEE67E-C10D-40ED-B63F-2E9973EBCC20}">
      <dgm:prSet/>
      <dgm:spPr/>
      <dgm:t>
        <a:bodyPr/>
        <a:lstStyle/>
        <a:p>
          <a:endParaRPr lang="es-EC" sz="2000">
            <a:latin typeface="Times New Roman" panose="02020603050405020304" pitchFamily="18" charset="0"/>
            <a:cs typeface="Times New Roman" panose="02020603050405020304" pitchFamily="18" charset="0"/>
          </a:endParaRPr>
        </a:p>
      </dgm:t>
    </dgm:pt>
    <dgm:pt modelId="{3D0529E7-8398-4EA0-9DF6-25C60EA27C09}" type="sibTrans" cxnId="{45CEE67E-C10D-40ED-B63F-2E9973EBCC20}">
      <dgm:prSet/>
      <dgm:spPr/>
      <dgm:t>
        <a:bodyPr/>
        <a:lstStyle/>
        <a:p>
          <a:endParaRPr lang="es-EC" sz="2000">
            <a:latin typeface="Times New Roman" panose="02020603050405020304" pitchFamily="18" charset="0"/>
            <a:cs typeface="Times New Roman" panose="02020603050405020304" pitchFamily="18" charset="0"/>
          </a:endParaRPr>
        </a:p>
      </dgm:t>
    </dgm:pt>
    <dgm:pt modelId="{69296FB0-49E4-4744-BB0B-AB11F501CD76}">
      <dgm:prSet phldrT="[Texto]" custT="1"/>
      <dgm:spPr/>
      <dgm:t>
        <a:bodyPr/>
        <a:lstStyle/>
        <a:p>
          <a:r>
            <a:rPr lang="es-EC" sz="1600" dirty="0" smtClean="0">
              <a:latin typeface="Times New Roman" panose="02020603050405020304" pitchFamily="18" charset="0"/>
              <a:cs typeface="Times New Roman" panose="02020603050405020304" pitchFamily="18" charset="0"/>
            </a:rPr>
            <a:t>6 a 10 días</a:t>
          </a:r>
          <a:endParaRPr lang="es-EC" sz="1600" dirty="0">
            <a:latin typeface="Times New Roman" panose="02020603050405020304" pitchFamily="18" charset="0"/>
            <a:cs typeface="Times New Roman" panose="02020603050405020304" pitchFamily="18" charset="0"/>
          </a:endParaRPr>
        </a:p>
      </dgm:t>
    </dgm:pt>
    <dgm:pt modelId="{24747D7B-B556-4B87-83AC-34EF53932DA7}" type="parTrans" cxnId="{0FCEE366-38C6-49B1-AD6C-5E931BDF8730}">
      <dgm:prSet/>
      <dgm:spPr/>
      <dgm:t>
        <a:bodyPr/>
        <a:lstStyle/>
        <a:p>
          <a:endParaRPr lang="es-EC" sz="2000">
            <a:latin typeface="Times New Roman" panose="02020603050405020304" pitchFamily="18" charset="0"/>
            <a:cs typeface="Times New Roman" panose="02020603050405020304" pitchFamily="18" charset="0"/>
          </a:endParaRPr>
        </a:p>
      </dgm:t>
    </dgm:pt>
    <dgm:pt modelId="{BB77AEB2-0561-4CE9-B31B-D3B7E6F9BBE3}" type="sibTrans" cxnId="{0FCEE366-38C6-49B1-AD6C-5E931BDF8730}">
      <dgm:prSet/>
      <dgm:spPr/>
      <dgm:t>
        <a:bodyPr/>
        <a:lstStyle/>
        <a:p>
          <a:endParaRPr lang="es-EC" sz="2000">
            <a:latin typeface="Times New Roman" panose="02020603050405020304" pitchFamily="18" charset="0"/>
            <a:cs typeface="Times New Roman" panose="02020603050405020304" pitchFamily="18" charset="0"/>
          </a:endParaRPr>
        </a:p>
      </dgm:t>
    </dgm:pt>
    <dgm:pt modelId="{FC4A347B-4AFC-4A5E-A987-031206751F07}">
      <dgm:prSet phldrT="[Texto]" custT="1"/>
      <dgm:spPr/>
      <dgm:t>
        <a:bodyPr/>
        <a:lstStyle/>
        <a:p>
          <a:r>
            <a:rPr lang="es-EC" sz="1600" dirty="0" smtClean="0">
              <a:latin typeface="Times New Roman" panose="02020603050405020304" pitchFamily="18" charset="0"/>
              <a:cs typeface="Times New Roman" panose="02020603050405020304" pitchFamily="18" charset="0"/>
            </a:rPr>
            <a:t>Familia o amigos</a:t>
          </a:r>
          <a:endParaRPr lang="es-EC" sz="1600" dirty="0">
            <a:latin typeface="Times New Roman" panose="02020603050405020304" pitchFamily="18" charset="0"/>
            <a:cs typeface="Times New Roman" panose="02020603050405020304" pitchFamily="18" charset="0"/>
          </a:endParaRPr>
        </a:p>
      </dgm:t>
    </dgm:pt>
    <dgm:pt modelId="{D3AE8C06-5D4E-4B1F-AEC0-B8DA228A6F84}" type="parTrans" cxnId="{823319A5-DF5D-44DE-9C4C-5D0C61D01511}">
      <dgm:prSet/>
      <dgm:spPr/>
      <dgm:t>
        <a:bodyPr/>
        <a:lstStyle/>
        <a:p>
          <a:endParaRPr lang="es-EC" sz="2000">
            <a:latin typeface="Times New Roman" panose="02020603050405020304" pitchFamily="18" charset="0"/>
            <a:cs typeface="Times New Roman" panose="02020603050405020304" pitchFamily="18" charset="0"/>
          </a:endParaRPr>
        </a:p>
      </dgm:t>
    </dgm:pt>
    <dgm:pt modelId="{B59295D8-AAA0-4638-AAF9-0C4629CFC696}" type="sibTrans" cxnId="{823319A5-DF5D-44DE-9C4C-5D0C61D01511}">
      <dgm:prSet/>
      <dgm:spPr/>
      <dgm:t>
        <a:bodyPr/>
        <a:lstStyle/>
        <a:p>
          <a:endParaRPr lang="es-EC" sz="2000">
            <a:latin typeface="Times New Roman" panose="02020603050405020304" pitchFamily="18" charset="0"/>
            <a:cs typeface="Times New Roman" panose="02020603050405020304" pitchFamily="18" charset="0"/>
          </a:endParaRPr>
        </a:p>
      </dgm:t>
    </dgm:pt>
    <dgm:pt modelId="{E0F6738B-817E-46B7-9F9D-845EDE8668EA}">
      <dgm:prSet custT="1"/>
      <dgm:spPr/>
      <dgm:t>
        <a:bodyPr/>
        <a:lstStyle/>
        <a:p>
          <a:r>
            <a:rPr lang="es-EC" sz="1600" dirty="0" smtClean="0">
              <a:latin typeface="Times New Roman" panose="02020603050405020304" pitchFamily="18" charset="0"/>
              <a:cs typeface="Times New Roman" panose="02020603050405020304" pitchFamily="18" charset="0"/>
            </a:rPr>
            <a:t>Agencia de viajes y redes sociales</a:t>
          </a:r>
          <a:endParaRPr lang="es-EC" sz="1600" dirty="0">
            <a:latin typeface="Times New Roman" panose="02020603050405020304" pitchFamily="18" charset="0"/>
            <a:cs typeface="Times New Roman" panose="02020603050405020304" pitchFamily="18" charset="0"/>
          </a:endParaRPr>
        </a:p>
      </dgm:t>
    </dgm:pt>
    <dgm:pt modelId="{C2F8275A-97C0-4423-A341-40054DD50CC2}" type="parTrans" cxnId="{C224A3D0-E240-4CCE-9F23-FA7D12B66C00}">
      <dgm:prSet/>
      <dgm:spPr/>
      <dgm:t>
        <a:bodyPr/>
        <a:lstStyle/>
        <a:p>
          <a:endParaRPr lang="es-EC" sz="2000">
            <a:latin typeface="Times New Roman" panose="02020603050405020304" pitchFamily="18" charset="0"/>
            <a:cs typeface="Times New Roman" panose="02020603050405020304" pitchFamily="18" charset="0"/>
          </a:endParaRPr>
        </a:p>
      </dgm:t>
    </dgm:pt>
    <dgm:pt modelId="{9E5EECC0-3BF4-4880-9466-532C93C37F66}" type="sibTrans" cxnId="{C224A3D0-E240-4CCE-9F23-FA7D12B66C00}">
      <dgm:prSet/>
      <dgm:spPr/>
      <dgm:t>
        <a:bodyPr/>
        <a:lstStyle/>
        <a:p>
          <a:endParaRPr lang="es-EC" sz="2000">
            <a:latin typeface="Times New Roman" panose="02020603050405020304" pitchFamily="18" charset="0"/>
            <a:cs typeface="Times New Roman" panose="02020603050405020304" pitchFamily="18" charset="0"/>
          </a:endParaRPr>
        </a:p>
      </dgm:t>
    </dgm:pt>
    <dgm:pt modelId="{20CCB42A-EC93-4FBB-A557-F2862CF95ECC}">
      <dgm:prSet custT="1"/>
      <dgm:spPr/>
      <dgm:t>
        <a:bodyPr/>
        <a:lstStyle/>
        <a:p>
          <a:r>
            <a:rPr lang="es-MX" sz="1600" dirty="0" smtClean="0">
              <a:latin typeface="Times New Roman" panose="02020603050405020304" pitchFamily="18" charset="0"/>
              <a:cs typeface="Times New Roman" panose="02020603050405020304" pitchFamily="18" charset="0"/>
            </a:rPr>
            <a:t>Agencia de viajes</a:t>
          </a:r>
          <a:endParaRPr lang="es-EC" sz="1600" dirty="0">
            <a:latin typeface="Times New Roman" panose="02020603050405020304" pitchFamily="18" charset="0"/>
            <a:cs typeface="Times New Roman" panose="02020603050405020304" pitchFamily="18" charset="0"/>
          </a:endParaRPr>
        </a:p>
      </dgm:t>
    </dgm:pt>
    <dgm:pt modelId="{0E5BC6B3-BBD3-4861-861E-4C31B2E39125}" type="parTrans" cxnId="{B1AAA45A-CBA6-4E07-8C62-D0DCE289E377}">
      <dgm:prSet/>
      <dgm:spPr/>
      <dgm:t>
        <a:bodyPr/>
        <a:lstStyle/>
        <a:p>
          <a:endParaRPr lang="es-EC" sz="2000">
            <a:latin typeface="Times New Roman" panose="02020603050405020304" pitchFamily="18" charset="0"/>
            <a:cs typeface="Times New Roman" panose="02020603050405020304" pitchFamily="18" charset="0"/>
          </a:endParaRPr>
        </a:p>
      </dgm:t>
    </dgm:pt>
    <dgm:pt modelId="{131891FD-FCD7-4135-962F-33EECF61D75F}" type="sibTrans" cxnId="{B1AAA45A-CBA6-4E07-8C62-D0DCE289E377}">
      <dgm:prSet/>
      <dgm:spPr/>
      <dgm:t>
        <a:bodyPr/>
        <a:lstStyle/>
        <a:p>
          <a:endParaRPr lang="es-EC" sz="2000">
            <a:latin typeface="Times New Roman" panose="02020603050405020304" pitchFamily="18" charset="0"/>
            <a:cs typeface="Times New Roman" panose="02020603050405020304" pitchFamily="18" charset="0"/>
          </a:endParaRPr>
        </a:p>
      </dgm:t>
    </dgm:pt>
    <dgm:pt modelId="{1F51B1A8-D4B3-4EB3-ACEB-36BF09EC10E3}" type="pres">
      <dgm:prSet presAssocID="{15D3EDD6-E2E4-4FAE-B70D-6F2907A72BB2}" presName="composite" presStyleCnt="0">
        <dgm:presLayoutVars>
          <dgm:chMax val="1"/>
          <dgm:dir/>
          <dgm:resizeHandles val="exact"/>
        </dgm:presLayoutVars>
      </dgm:prSet>
      <dgm:spPr/>
      <dgm:t>
        <a:bodyPr/>
        <a:lstStyle/>
        <a:p>
          <a:endParaRPr lang="es-EC"/>
        </a:p>
      </dgm:t>
    </dgm:pt>
    <dgm:pt modelId="{D4087294-AEA5-44F9-A9FA-0FBA2030E764}" type="pres">
      <dgm:prSet presAssocID="{15D3EDD6-E2E4-4FAE-B70D-6F2907A72BB2}" presName="radial" presStyleCnt="0">
        <dgm:presLayoutVars>
          <dgm:animLvl val="ctr"/>
        </dgm:presLayoutVars>
      </dgm:prSet>
      <dgm:spPr/>
      <dgm:t>
        <a:bodyPr/>
        <a:lstStyle/>
        <a:p>
          <a:endParaRPr lang="es-EC"/>
        </a:p>
      </dgm:t>
    </dgm:pt>
    <dgm:pt modelId="{09E0A47F-486F-4BF0-9768-FD1E3E133744}" type="pres">
      <dgm:prSet presAssocID="{297AFA0B-337F-4D16-B1C0-768B08939BCF}" presName="centerShape" presStyleLbl="vennNode1" presStyleIdx="0" presStyleCnt="7"/>
      <dgm:spPr/>
      <dgm:t>
        <a:bodyPr/>
        <a:lstStyle/>
        <a:p>
          <a:endParaRPr lang="es-EC"/>
        </a:p>
      </dgm:t>
    </dgm:pt>
    <dgm:pt modelId="{DCA4A0C6-2EF3-4664-97AB-C521CA08B952}" type="pres">
      <dgm:prSet presAssocID="{44228695-6CB3-4D63-9281-7FEE48D72AB4}" presName="node" presStyleLbl="vennNode1" presStyleIdx="1" presStyleCnt="7">
        <dgm:presLayoutVars>
          <dgm:bulletEnabled val="1"/>
        </dgm:presLayoutVars>
      </dgm:prSet>
      <dgm:spPr/>
      <dgm:t>
        <a:bodyPr/>
        <a:lstStyle/>
        <a:p>
          <a:endParaRPr lang="es-EC"/>
        </a:p>
      </dgm:t>
    </dgm:pt>
    <dgm:pt modelId="{154900C2-842D-41E2-AE36-B4563EBC94D0}" type="pres">
      <dgm:prSet presAssocID="{3E03FCE9-67D7-40F9-AEF9-D00181263E83}" presName="node" presStyleLbl="vennNode1" presStyleIdx="2" presStyleCnt="7">
        <dgm:presLayoutVars>
          <dgm:bulletEnabled val="1"/>
        </dgm:presLayoutVars>
      </dgm:prSet>
      <dgm:spPr/>
      <dgm:t>
        <a:bodyPr/>
        <a:lstStyle/>
        <a:p>
          <a:endParaRPr lang="es-EC"/>
        </a:p>
      </dgm:t>
    </dgm:pt>
    <dgm:pt modelId="{3E2A538E-F670-4597-BAD3-0494745B6749}" type="pres">
      <dgm:prSet presAssocID="{69296FB0-49E4-4744-BB0B-AB11F501CD76}" presName="node" presStyleLbl="vennNode1" presStyleIdx="3" presStyleCnt="7">
        <dgm:presLayoutVars>
          <dgm:bulletEnabled val="1"/>
        </dgm:presLayoutVars>
      </dgm:prSet>
      <dgm:spPr/>
      <dgm:t>
        <a:bodyPr/>
        <a:lstStyle/>
        <a:p>
          <a:endParaRPr lang="es-EC"/>
        </a:p>
      </dgm:t>
    </dgm:pt>
    <dgm:pt modelId="{AA09AB94-E21F-4589-A385-046DFBE4135D}" type="pres">
      <dgm:prSet presAssocID="{FC4A347B-4AFC-4A5E-A987-031206751F07}" presName="node" presStyleLbl="vennNode1" presStyleIdx="4" presStyleCnt="7">
        <dgm:presLayoutVars>
          <dgm:bulletEnabled val="1"/>
        </dgm:presLayoutVars>
      </dgm:prSet>
      <dgm:spPr/>
      <dgm:t>
        <a:bodyPr/>
        <a:lstStyle/>
        <a:p>
          <a:endParaRPr lang="es-EC"/>
        </a:p>
      </dgm:t>
    </dgm:pt>
    <dgm:pt modelId="{0C310EE3-216F-4E5D-B236-34B0615D5773}" type="pres">
      <dgm:prSet presAssocID="{20CCB42A-EC93-4FBB-A557-F2862CF95ECC}" presName="node" presStyleLbl="vennNode1" presStyleIdx="5" presStyleCnt="7">
        <dgm:presLayoutVars>
          <dgm:bulletEnabled val="1"/>
        </dgm:presLayoutVars>
      </dgm:prSet>
      <dgm:spPr/>
      <dgm:t>
        <a:bodyPr/>
        <a:lstStyle/>
        <a:p>
          <a:endParaRPr lang="es-EC"/>
        </a:p>
      </dgm:t>
    </dgm:pt>
    <dgm:pt modelId="{0F95182A-B8F7-4B6E-94C1-946A4D96603E}" type="pres">
      <dgm:prSet presAssocID="{E0F6738B-817E-46B7-9F9D-845EDE8668EA}" presName="node" presStyleLbl="vennNode1" presStyleIdx="6" presStyleCnt="7">
        <dgm:presLayoutVars>
          <dgm:bulletEnabled val="1"/>
        </dgm:presLayoutVars>
      </dgm:prSet>
      <dgm:spPr/>
      <dgm:t>
        <a:bodyPr/>
        <a:lstStyle/>
        <a:p>
          <a:endParaRPr lang="es-EC"/>
        </a:p>
      </dgm:t>
    </dgm:pt>
  </dgm:ptLst>
  <dgm:cxnLst>
    <dgm:cxn modelId="{463349CD-B101-4691-A550-1D1C81E9D6A4}" type="presOf" srcId="{44228695-6CB3-4D63-9281-7FEE48D72AB4}" destId="{DCA4A0C6-2EF3-4664-97AB-C521CA08B952}" srcOrd="0" destOrd="0" presId="urn:microsoft.com/office/officeart/2005/8/layout/radial3"/>
    <dgm:cxn modelId="{0FCEE366-38C6-49B1-AD6C-5E931BDF8730}" srcId="{297AFA0B-337F-4D16-B1C0-768B08939BCF}" destId="{69296FB0-49E4-4744-BB0B-AB11F501CD76}" srcOrd="2" destOrd="0" parTransId="{24747D7B-B556-4B87-83AC-34EF53932DA7}" sibTransId="{BB77AEB2-0561-4CE9-B31B-D3B7E6F9BBE3}"/>
    <dgm:cxn modelId="{18A73A7A-7F52-4D6D-B990-45D6C849262E}" type="presOf" srcId="{15D3EDD6-E2E4-4FAE-B70D-6F2907A72BB2}" destId="{1F51B1A8-D4B3-4EB3-ACEB-36BF09EC10E3}" srcOrd="0" destOrd="0" presId="urn:microsoft.com/office/officeart/2005/8/layout/radial3"/>
    <dgm:cxn modelId="{823319A5-DF5D-44DE-9C4C-5D0C61D01511}" srcId="{297AFA0B-337F-4D16-B1C0-768B08939BCF}" destId="{FC4A347B-4AFC-4A5E-A987-031206751F07}" srcOrd="3" destOrd="0" parTransId="{D3AE8C06-5D4E-4B1F-AEC0-B8DA228A6F84}" sibTransId="{B59295D8-AAA0-4638-AAF9-0C4629CFC696}"/>
    <dgm:cxn modelId="{B1AAA45A-CBA6-4E07-8C62-D0DCE289E377}" srcId="{297AFA0B-337F-4D16-B1C0-768B08939BCF}" destId="{20CCB42A-EC93-4FBB-A557-F2862CF95ECC}" srcOrd="4" destOrd="0" parTransId="{0E5BC6B3-BBD3-4861-861E-4C31B2E39125}" sibTransId="{131891FD-FCD7-4135-962F-33EECF61D75F}"/>
    <dgm:cxn modelId="{B6DAC1FF-387B-4D12-A94E-246B76314A99}" type="presOf" srcId="{FC4A347B-4AFC-4A5E-A987-031206751F07}" destId="{AA09AB94-E21F-4589-A385-046DFBE4135D}" srcOrd="0" destOrd="0" presId="urn:microsoft.com/office/officeart/2005/8/layout/radial3"/>
    <dgm:cxn modelId="{04310904-7A5C-4C5A-BA24-324B491B705E}" type="presOf" srcId="{20CCB42A-EC93-4FBB-A557-F2862CF95ECC}" destId="{0C310EE3-216F-4E5D-B236-34B0615D5773}" srcOrd="0" destOrd="0" presId="urn:microsoft.com/office/officeart/2005/8/layout/radial3"/>
    <dgm:cxn modelId="{C224A3D0-E240-4CCE-9F23-FA7D12B66C00}" srcId="{297AFA0B-337F-4D16-B1C0-768B08939BCF}" destId="{E0F6738B-817E-46B7-9F9D-845EDE8668EA}" srcOrd="5" destOrd="0" parTransId="{C2F8275A-97C0-4423-A341-40054DD50CC2}" sibTransId="{9E5EECC0-3BF4-4880-9466-532C93C37F66}"/>
    <dgm:cxn modelId="{6F233898-D17B-4F56-ABC8-7ECF005AB31E}" type="presOf" srcId="{E0F6738B-817E-46B7-9F9D-845EDE8668EA}" destId="{0F95182A-B8F7-4B6E-94C1-946A4D96603E}" srcOrd="0" destOrd="0" presId="urn:microsoft.com/office/officeart/2005/8/layout/radial3"/>
    <dgm:cxn modelId="{2BA943AA-D675-4E5B-BA47-A7FF10DED32C}" srcId="{297AFA0B-337F-4D16-B1C0-768B08939BCF}" destId="{44228695-6CB3-4D63-9281-7FEE48D72AB4}" srcOrd="0" destOrd="0" parTransId="{D791F362-6CA7-4E74-B59E-8412DBB472EA}" sibTransId="{02DE228B-147E-4071-B96C-31786C57EA82}"/>
    <dgm:cxn modelId="{45CEE67E-C10D-40ED-B63F-2E9973EBCC20}" srcId="{297AFA0B-337F-4D16-B1C0-768B08939BCF}" destId="{3E03FCE9-67D7-40F9-AEF9-D00181263E83}" srcOrd="1" destOrd="0" parTransId="{16F50E0E-48A8-4AC5-9B07-23C26C35BE81}" sibTransId="{3D0529E7-8398-4EA0-9DF6-25C60EA27C09}"/>
    <dgm:cxn modelId="{EBBC59D7-3085-4439-869F-B933BA482B50}" type="presOf" srcId="{297AFA0B-337F-4D16-B1C0-768B08939BCF}" destId="{09E0A47F-486F-4BF0-9768-FD1E3E133744}" srcOrd="0" destOrd="0" presId="urn:microsoft.com/office/officeart/2005/8/layout/radial3"/>
    <dgm:cxn modelId="{951956B2-1FB9-4322-987E-E1EA0D5F96EA}" srcId="{15D3EDD6-E2E4-4FAE-B70D-6F2907A72BB2}" destId="{297AFA0B-337F-4D16-B1C0-768B08939BCF}" srcOrd="0" destOrd="0" parTransId="{F466041F-D264-4DF4-A91C-3D5268F90D26}" sibTransId="{9305D3F4-5B90-45C7-97C1-A249929D15EF}"/>
    <dgm:cxn modelId="{83C49DE7-19BF-4176-9C08-08AF3BCA93BE}" type="presOf" srcId="{3E03FCE9-67D7-40F9-AEF9-D00181263E83}" destId="{154900C2-842D-41E2-AE36-B4563EBC94D0}" srcOrd="0" destOrd="0" presId="urn:microsoft.com/office/officeart/2005/8/layout/radial3"/>
    <dgm:cxn modelId="{C515B52F-C865-4D73-8344-1C212BA49106}" type="presOf" srcId="{69296FB0-49E4-4744-BB0B-AB11F501CD76}" destId="{3E2A538E-F670-4597-BAD3-0494745B6749}" srcOrd="0" destOrd="0" presId="urn:microsoft.com/office/officeart/2005/8/layout/radial3"/>
    <dgm:cxn modelId="{F5A01408-7D15-43F7-AFC9-24A98C58A4CD}" type="presParOf" srcId="{1F51B1A8-D4B3-4EB3-ACEB-36BF09EC10E3}" destId="{D4087294-AEA5-44F9-A9FA-0FBA2030E764}" srcOrd="0" destOrd="0" presId="urn:microsoft.com/office/officeart/2005/8/layout/radial3"/>
    <dgm:cxn modelId="{2479B7DF-BE19-45CF-A33D-30B2FF6257F5}" type="presParOf" srcId="{D4087294-AEA5-44F9-A9FA-0FBA2030E764}" destId="{09E0A47F-486F-4BF0-9768-FD1E3E133744}" srcOrd="0" destOrd="0" presId="urn:microsoft.com/office/officeart/2005/8/layout/radial3"/>
    <dgm:cxn modelId="{798BA259-BE55-42DB-A22C-8320860EDD65}" type="presParOf" srcId="{D4087294-AEA5-44F9-A9FA-0FBA2030E764}" destId="{DCA4A0C6-2EF3-4664-97AB-C521CA08B952}" srcOrd="1" destOrd="0" presId="urn:microsoft.com/office/officeart/2005/8/layout/radial3"/>
    <dgm:cxn modelId="{68D76E81-A9DE-4A36-82FC-9898C2F6CB70}" type="presParOf" srcId="{D4087294-AEA5-44F9-A9FA-0FBA2030E764}" destId="{154900C2-842D-41E2-AE36-B4563EBC94D0}" srcOrd="2" destOrd="0" presId="urn:microsoft.com/office/officeart/2005/8/layout/radial3"/>
    <dgm:cxn modelId="{5644F91A-8113-47C0-8AE4-49039B48C6AC}" type="presParOf" srcId="{D4087294-AEA5-44F9-A9FA-0FBA2030E764}" destId="{3E2A538E-F670-4597-BAD3-0494745B6749}" srcOrd="3" destOrd="0" presId="urn:microsoft.com/office/officeart/2005/8/layout/radial3"/>
    <dgm:cxn modelId="{FA5986BA-6850-4DDE-BBC3-99975FAC6175}" type="presParOf" srcId="{D4087294-AEA5-44F9-A9FA-0FBA2030E764}" destId="{AA09AB94-E21F-4589-A385-046DFBE4135D}" srcOrd="4" destOrd="0" presId="urn:microsoft.com/office/officeart/2005/8/layout/radial3"/>
    <dgm:cxn modelId="{CD8B8D8D-E3F8-4EFB-AB0A-D8FBCD999968}" type="presParOf" srcId="{D4087294-AEA5-44F9-A9FA-0FBA2030E764}" destId="{0C310EE3-216F-4E5D-B236-34B0615D5773}" srcOrd="5" destOrd="0" presId="urn:microsoft.com/office/officeart/2005/8/layout/radial3"/>
    <dgm:cxn modelId="{D2D2F0A4-02B5-4623-812A-25560C64C13B}" type="presParOf" srcId="{D4087294-AEA5-44F9-A9FA-0FBA2030E764}" destId="{0F95182A-B8F7-4B6E-94C1-946A4D96603E}" srcOrd="6" destOrd="0" presId="urn:microsoft.com/office/officeart/2005/8/layout/radial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9D6AD1D4-DF22-473A-A7AA-3635E5534901}" type="doc">
      <dgm:prSet loTypeId="urn:microsoft.com/office/officeart/2009/3/layout/RandomtoResultProcess" loCatId="process" qsTypeId="urn:microsoft.com/office/officeart/2005/8/quickstyle/simple1" qsCatId="simple" csTypeId="urn:microsoft.com/office/officeart/2005/8/colors/colorful2" csCatId="colorful" phldr="1"/>
      <dgm:spPr/>
      <dgm:t>
        <a:bodyPr/>
        <a:lstStyle/>
        <a:p>
          <a:endParaRPr lang="es-EC"/>
        </a:p>
      </dgm:t>
    </dgm:pt>
    <dgm:pt modelId="{77FF9B2C-F8BE-4917-902B-A1203C3537D8}">
      <dgm:prSet phldrT="[Texto]"/>
      <dgm:spPr/>
      <dgm:t>
        <a:bodyPr/>
        <a:lstStyle/>
        <a:p>
          <a:r>
            <a:rPr lang="es-EC" dirty="0" smtClean="0"/>
            <a:t>FESTIVAL CULTURAL</a:t>
          </a:r>
          <a:endParaRPr lang="es-EC" dirty="0"/>
        </a:p>
      </dgm:t>
    </dgm:pt>
    <dgm:pt modelId="{79865B5F-5166-4E25-A8F8-5BFADD6B9EAF}" type="parTrans" cxnId="{98795B21-24BF-4366-AE74-5EC6222C662B}">
      <dgm:prSet/>
      <dgm:spPr/>
      <dgm:t>
        <a:bodyPr/>
        <a:lstStyle/>
        <a:p>
          <a:endParaRPr lang="es-EC"/>
        </a:p>
      </dgm:t>
    </dgm:pt>
    <dgm:pt modelId="{EFE17048-5D88-41C6-B2C6-3B03B93A3390}" type="sibTrans" cxnId="{98795B21-24BF-4366-AE74-5EC6222C662B}">
      <dgm:prSet/>
      <dgm:spPr/>
      <dgm:t>
        <a:bodyPr/>
        <a:lstStyle/>
        <a:p>
          <a:endParaRPr lang="es-EC"/>
        </a:p>
      </dgm:t>
    </dgm:pt>
    <dgm:pt modelId="{0136EAA2-410F-4F96-9BD5-F14213DFE30B}">
      <dgm:prSet/>
      <dgm:spPr>
        <a:blipFill rotWithShape="0">
          <a:blip xmlns:r="http://schemas.openxmlformats.org/officeDocument/2006/relationships" r:embed="rId1"/>
          <a:stretch>
            <a:fillRect/>
          </a:stretch>
        </a:blipFill>
        <a:ln w="3175"/>
      </dgm:spPr>
      <dgm:t>
        <a:bodyPr/>
        <a:lstStyle/>
        <a:p>
          <a:endParaRPr lang="es-EC" dirty="0"/>
        </a:p>
      </dgm:t>
    </dgm:pt>
    <dgm:pt modelId="{E1CB3649-68BB-4D65-8F0E-7EF625262ACA}" type="parTrans" cxnId="{44ABC767-670D-491C-BF41-BA0512E63C99}">
      <dgm:prSet/>
      <dgm:spPr/>
      <dgm:t>
        <a:bodyPr/>
        <a:lstStyle/>
        <a:p>
          <a:endParaRPr lang="es-EC"/>
        </a:p>
      </dgm:t>
    </dgm:pt>
    <dgm:pt modelId="{D952FB99-1C04-4B8C-88A9-4A20B8A2E4ED}" type="sibTrans" cxnId="{44ABC767-670D-491C-BF41-BA0512E63C99}">
      <dgm:prSet/>
      <dgm:spPr/>
      <dgm:t>
        <a:bodyPr/>
        <a:lstStyle/>
        <a:p>
          <a:endParaRPr lang="es-EC"/>
        </a:p>
      </dgm:t>
    </dgm:pt>
    <dgm:pt modelId="{CC57ACB6-BD52-463A-9B5F-F0E3F73CA044}">
      <dgm:prSet phldrT="[Texto]"/>
      <dgm:spPr/>
      <dgm:t>
        <a:bodyPr/>
        <a:lstStyle/>
        <a:p>
          <a:endParaRPr lang="es-EC" dirty="0"/>
        </a:p>
      </dgm:t>
    </dgm:pt>
    <dgm:pt modelId="{A35E4D12-250B-450A-819D-B8310BF5E1A6}" type="parTrans" cxnId="{0D596419-F597-42AF-8A47-AF9635E37C7F}">
      <dgm:prSet/>
      <dgm:spPr/>
      <dgm:t>
        <a:bodyPr/>
        <a:lstStyle/>
        <a:p>
          <a:endParaRPr lang="es-EC"/>
        </a:p>
      </dgm:t>
    </dgm:pt>
    <dgm:pt modelId="{FEC4B7F5-890C-46AF-96D5-57BE53A68308}" type="sibTrans" cxnId="{0D596419-F597-42AF-8A47-AF9635E37C7F}">
      <dgm:prSet/>
      <dgm:spPr/>
      <dgm:t>
        <a:bodyPr/>
        <a:lstStyle/>
        <a:p>
          <a:endParaRPr lang="es-EC"/>
        </a:p>
      </dgm:t>
    </dgm:pt>
    <dgm:pt modelId="{91921B06-8541-4A13-8499-79346F2B0969}">
      <dgm:prSet/>
      <dgm:spPr/>
      <dgm:t>
        <a:bodyPr/>
        <a:lstStyle/>
        <a:p>
          <a:endParaRPr lang="es-EC" dirty="0"/>
        </a:p>
      </dgm:t>
    </dgm:pt>
    <dgm:pt modelId="{3500613E-A572-4D0E-B4F2-A7C06AFE5B13}" type="parTrans" cxnId="{D55FCB70-9246-41F3-BB89-A3DFFB2C6200}">
      <dgm:prSet/>
      <dgm:spPr/>
      <dgm:t>
        <a:bodyPr/>
        <a:lstStyle/>
        <a:p>
          <a:endParaRPr lang="es-EC"/>
        </a:p>
      </dgm:t>
    </dgm:pt>
    <dgm:pt modelId="{0F728E60-00FB-4ECB-B9D2-236AC1E1939A}" type="sibTrans" cxnId="{D55FCB70-9246-41F3-BB89-A3DFFB2C6200}">
      <dgm:prSet/>
      <dgm:spPr/>
      <dgm:t>
        <a:bodyPr/>
        <a:lstStyle/>
        <a:p>
          <a:endParaRPr lang="es-EC"/>
        </a:p>
      </dgm:t>
    </dgm:pt>
    <dgm:pt modelId="{13BB5A1E-41D8-4242-A642-2132C471DCE9}">
      <dgm:prSet phldrT="[Texto]"/>
      <dgm:spPr>
        <a:blipFill rotWithShape="0">
          <a:blip xmlns:r="http://schemas.openxmlformats.org/officeDocument/2006/relationships" r:embed="rId2"/>
          <a:stretch>
            <a:fillRect/>
          </a:stretch>
        </a:blipFill>
      </dgm:spPr>
      <dgm:t>
        <a:bodyPr/>
        <a:lstStyle/>
        <a:p>
          <a:endParaRPr lang="es-EC" b="0" cap="none" spc="0" dirty="0">
            <a:ln w="18415" cmpd="sng">
              <a:solidFill>
                <a:schemeClr val="bg1"/>
              </a:solidFill>
              <a:prstDash val="solid"/>
            </a:ln>
            <a:solidFill>
              <a:schemeClr val="bg1"/>
            </a:solidFill>
            <a:effectLst>
              <a:glow rad="139700">
                <a:schemeClr val="accent3">
                  <a:satMod val="175000"/>
                  <a:alpha val="40000"/>
                </a:schemeClr>
              </a:glow>
              <a:outerShdw blurRad="63500" dir="3600000" algn="tl" rotWithShape="0">
                <a:srgbClr val="000000">
                  <a:alpha val="70000"/>
                </a:srgbClr>
              </a:outerShdw>
            </a:effectLst>
          </a:endParaRPr>
        </a:p>
      </dgm:t>
    </dgm:pt>
    <dgm:pt modelId="{A102C5BB-2121-4FEF-B427-956A4C073257}" type="parTrans" cxnId="{EE9128D0-705B-4F02-8EEE-55F7D5C3B609}">
      <dgm:prSet/>
      <dgm:spPr/>
      <dgm:t>
        <a:bodyPr/>
        <a:lstStyle/>
        <a:p>
          <a:endParaRPr lang="es-EC"/>
        </a:p>
      </dgm:t>
    </dgm:pt>
    <dgm:pt modelId="{7A2A5174-B862-43F4-8CF8-9252CF762916}" type="sibTrans" cxnId="{EE9128D0-705B-4F02-8EEE-55F7D5C3B609}">
      <dgm:prSet/>
      <dgm:spPr/>
      <dgm:t>
        <a:bodyPr/>
        <a:lstStyle/>
        <a:p>
          <a:endParaRPr lang="es-EC"/>
        </a:p>
      </dgm:t>
    </dgm:pt>
    <dgm:pt modelId="{1F0198EE-9F4B-4987-9619-5FF538CB7CCA}" type="pres">
      <dgm:prSet presAssocID="{9D6AD1D4-DF22-473A-A7AA-3635E5534901}" presName="Name0" presStyleCnt="0">
        <dgm:presLayoutVars>
          <dgm:dir/>
          <dgm:animOne val="branch"/>
          <dgm:animLvl val="lvl"/>
        </dgm:presLayoutVars>
      </dgm:prSet>
      <dgm:spPr/>
      <dgm:t>
        <a:bodyPr/>
        <a:lstStyle/>
        <a:p>
          <a:endParaRPr lang="es-EC"/>
        </a:p>
      </dgm:t>
    </dgm:pt>
    <dgm:pt modelId="{50331D98-328C-4FBF-AAAB-494B2D703BA3}" type="pres">
      <dgm:prSet presAssocID="{77FF9B2C-F8BE-4917-902B-A1203C3537D8}" presName="chaos" presStyleCnt="0"/>
      <dgm:spPr/>
      <dgm:t>
        <a:bodyPr/>
        <a:lstStyle/>
        <a:p>
          <a:endParaRPr lang="es-EC"/>
        </a:p>
      </dgm:t>
    </dgm:pt>
    <dgm:pt modelId="{92050840-01FA-495A-9DEE-F8286385C94F}" type="pres">
      <dgm:prSet presAssocID="{77FF9B2C-F8BE-4917-902B-A1203C3537D8}" presName="parTx1" presStyleLbl="revTx" presStyleIdx="0" presStyleCnt="4"/>
      <dgm:spPr/>
      <dgm:t>
        <a:bodyPr/>
        <a:lstStyle/>
        <a:p>
          <a:endParaRPr lang="es-EC"/>
        </a:p>
      </dgm:t>
    </dgm:pt>
    <dgm:pt modelId="{9B168F5C-C1D1-4E4C-BD78-F988173D487B}" type="pres">
      <dgm:prSet presAssocID="{77FF9B2C-F8BE-4917-902B-A1203C3537D8}" presName="desTx1" presStyleLbl="revTx" presStyleIdx="1" presStyleCnt="4">
        <dgm:presLayoutVars>
          <dgm:bulletEnabled val="1"/>
        </dgm:presLayoutVars>
      </dgm:prSet>
      <dgm:spPr/>
      <dgm:t>
        <a:bodyPr/>
        <a:lstStyle/>
        <a:p>
          <a:endParaRPr lang="es-EC"/>
        </a:p>
      </dgm:t>
    </dgm:pt>
    <dgm:pt modelId="{D83D5343-5DC7-4DB8-BB2C-B7181AD6DF17}" type="pres">
      <dgm:prSet presAssocID="{77FF9B2C-F8BE-4917-902B-A1203C3537D8}" presName="c1" presStyleLbl="node1" presStyleIdx="0" presStyleCnt="19"/>
      <dgm:spPr/>
      <dgm:t>
        <a:bodyPr/>
        <a:lstStyle/>
        <a:p>
          <a:endParaRPr lang="es-EC"/>
        </a:p>
      </dgm:t>
    </dgm:pt>
    <dgm:pt modelId="{288C0CA2-7DCF-450E-993F-60F5579586BF}" type="pres">
      <dgm:prSet presAssocID="{77FF9B2C-F8BE-4917-902B-A1203C3537D8}" presName="c2" presStyleLbl="node1" presStyleIdx="1" presStyleCnt="19"/>
      <dgm:spPr/>
      <dgm:t>
        <a:bodyPr/>
        <a:lstStyle/>
        <a:p>
          <a:endParaRPr lang="es-EC"/>
        </a:p>
      </dgm:t>
    </dgm:pt>
    <dgm:pt modelId="{A73149B4-15E2-4A85-8388-4A7A573633E1}" type="pres">
      <dgm:prSet presAssocID="{77FF9B2C-F8BE-4917-902B-A1203C3537D8}" presName="c3" presStyleLbl="node1" presStyleIdx="2" presStyleCnt="19"/>
      <dgm:spPr/>
      <dgm:t>
        <a:bodyPr/>
        <a:lstStyle/>
        <a:p>
          <a:endParaRPr lang="es-EC"/>
        </a:p>
      </dgm:t>
    </dgm:pt>
    <dgm:pt modelId="{C9A7494C-87E3-4DF6-AB41-20F41059A722}" type="pres">
      <dgm:prSet presAssocID="{77FF9B2C-F8BE-4917-902B-A1203C3537D8}" presName="c4" presStyleLbl="node1" presStyleIdx="3" presStyleCnt="19"/>
      <dgm:spPr/>
      <dgm:t>
        <a:bodyPr/>
        <a:lstStyle/>
        <a:p>
          <a:endParaRPr lang="es-EC"/>
        </a:p>
      </dgm:t>
    </dgm:pt>
    <dgm:pt modelId="{035BF2AD-EB25-46B0-9411-FDBFA6CBEC92}" type="pres">
      <dgm:prSet presAssocID="{77FF9B2C-F8BE-4917-902B-A1203C3537D8}" presName="c5" presStyleLbl="node1" presStyleIdx="4" presStyleCnt="19"/>
      <dgm:spPr/>
      <dgm:t>
        <a:bodyPr/>
        <a:lstStyle/>
        <a:p>
          <a:endParaRPr lang="es-EC"/>
        </a:p>
      </dgm:t>
    </dgm:pt>
    <dgm:pt modelId="{5385E8B1-DDA6-4F3F-A9E6-B6B433689888}" type="pres">
      <dgm:prSet presAssocID="{77FF9B2C-F8BE-4917-902B-A1203C3537D8}" presName="c6" presStyleLbl="node1" presStyleIdx="5" presStyleCnt="19"/>
      <dgm:spPr/>
      <dgm:t>
        <a:bodyPr/>
        <a:lstStyle/>
        <a:p>
          <a:endParaRPr lang="es-EC"/>
        </a:p>
      </dgm:t>
    </dgm:pt>
    <dgm:pt modelId="{5232E245-5983-456A-A751-82AF6C380AD1}" type="pres">
      <dgm:prSet presAssocID="{77FF9B2C-F8BE-4917-902B-A1203C3537D8}" presName="c7" presStyleLbl="node1" presStyleIdx="6" presStyleCnt="19"/>
      <dgm:spPr/>
      <dgm:t>
        <a:bodyPr/>
        <a:lstStyle/>
        <a:p>
          <a:endParaRPr lang="es-EC"/>
        </a:p>
      </dgm:t>
    </dgm:pt>
    <dgm:pt modelId="{5E53CE2A-55E1-4F2F-9480-2EE4E9A37E8E}" type="pres">
      <dgm:prSet presAssocID="{77FF9B2C-F8BE-4917-902B-A1203C3537D8}" presName="c8" presStyleLbl="node1" presStyleIdx="7" presStyleCnt="19"/>
      <dgm:spPr/>
      <dgm:t>
        <a:bodyPr/>
        <a:lstStyle/>
        <a:p>
          <a:endParaRPr lang="es-EC"/>
        </a:p>
      </dgm:t>
    </dgm:pt>
    <dgm:pt modelId="{64C15B30-6F81-4258-A6FB-A4FF3F2A8760}" type="pres">
      <dgm:prSet presAssocID="{77FF9B2C-F8BE-4917-902B-A1203C3537D8}" presName="c9" presStyleLbl="node1" presStyleIdx="8" presStyleCnt="19"/>
      <dgm:spPr/>
      <dgm:t>
        <a:bodyPr/>
        <a:lstStyle/>
        <a:p>
          <a:endParaRPr lang="es-EC"/>
        </a:p>
      </dgm:t>
    </dgm:pt>
    <dgm:pt modelId="{D264C939-8AFC-411D-9474-B48BC56CA2DF}" type="pres">
      <dgm:prSet presAssocID="{77FF9B2C-F8BE-4917-902B-A1203C3537D8}" presName="c10" presStyleLbl="node1" presStyleIdx="9" presStyleCnt="19"/>
      <dgm:spPr/>
      <dgm:t>
        <a:bodyPr/>
        <a:lstStyle/>
        <a:p>
          <a:endParaRPr lang="es-EC"/>
        </a:p>
      </dgm:t>
    </dgm:pt>
    <dgm:pt modelId="{6BAB1926-407E-4F03-A880-7ED1552295C6}" type="pres">
      <dgm:prSet presAssocID="{77FF9B2C-F8BE-4917-902B-A1203C3537D8}" presName="c11" presStyleLbl="node1" presStyleIdx="10" presStyleCnt="19"/>
      <dgm:spPr/>
      <dgm:t>
        <a:bodyPr/>
        <a:lstStyle/>
        <a:p>
          <a:endParaRPr lang="es-EC"/>
        </a:p>
      </dgm:t>
    </dgm:pt>
    <dgm:pt modelId="{D969852A-A123-4DBD-8AC1-B063813D4ADB}" type="pres">
      <dgm:prSet presAssocID="{77FF9B2C-F8BE-4917-902B-A1203C3537D8}" presName="c12" presStyleLbl="node1" presStyleIdx="11" presStyleCnt="19"/>
      <dgm:spPr/>
      <dgm:t>
        <a:bodyPr/>
        <a:lstStyle/>
        <a:p>
          <a:endParaRPr lang="es-EC"/>
        </a:p>
      </dgm:t>
    </dgm:pt>
    <dgm:pt modelId="{5E9614BF-04C2-4F6A-986E-40332144D869}" type="pres">
      <dgm:prSet presAssocID="{77FF9B2C-F8BE-4917-902B-A1203C3537D8}" presName="c13" presStyleLbl="node1" presStyleIdx="12" presStyleCnt="19"/>
      <dgm:spPr/>
      <dgm:t>
        <a:bodyPr/>
        <a:lstStyle/>
        <a:p>
          <a:endParaRPr lang="es-EC"/>
        </a:p>
      </dgm:t>
    </dgm:pt>
    <dgm:pt modelId="{2F15AB86-34E4-4C7C-83B4-512167804593}" type="pres">
      <dgm:prSet presAssocID="{77FF9B2C-F8BE-4917-902B-A1203C3537D8}" presName="c14" presStyleLbl="node1" presStyleIdx="13" presStyleCnt="19"/>
      <dgm:spPr/>
      <dgm:t>
        <a:bodyPr/>
        <a:lstStyle/>
        <a:p>
          <a:endParaRPr lang="es-EC"/>
        </a:p>
      </dgm:t>
    </dgm:pt>
    <dgm:pt modelId="{73458CE8-578E-4515-9264-D0BD7879EED5}" type="pres">
      <dgm:prSet presAssocID="{77FF9B2C-F8BE-4917-902B-A1203C3537D8}" presName="c15" presStyleLbl="node1" presStyleIdx="14" presStyleCnt="19"/>
      <dgm:spPr/>
      <dgm:t>
        <a:bodyPr/>
        <a:lstStyle/>
        <a:p>
          <a:endParaRPr lang="es-EC"/>
        </a:p>
      </dgm:t>
    </dgm:pt>
    <dgm:pt modelId="{9086FFA2-E206-417D-83A4-6EFD743B33F6}" type="pres">
      <dgm:prSet presAssocID="{77FF9B2C-F8BE-4917-902B-A1203C3537D8}" presName="c16" presStyleLbl="node1" presStyleIdx="15" presStyleCnt="19"/>
      <dgm:spPr/>
      <dgm:t>
        <a:bodyPr/>
        <a:lstStyle/>
        <a:p>
          <a:endParaRPr lang="es-EC"/>
        </a:p>
      </dgm:t>
    </dgm:pt>
    <dgm:pt modelId="{136DEB81-F5F8-4612-A135-DC2AFD46E919}" type="pres">
      <dgm:prSet presAssocID="{77FF9B2C-F8BE-4917-902B-A1203C3537D8}" presName="c17" presStyleLbl="node1" presStyleIdx="16" presStyleCnt="19"/>
      <dgm:spPr/>
      <dgm:t>
        <a:bodyPr/>
        <a:lstStyle/>
        <a:p>
          <a:endParaRPr lang="es-EC"/>
        </a:p>
      </dgm:t>
    </dgm:pt>
    <dgm:pt modelId="{DEAAE659-ACF9-4AAD-BF32-BAC1CB55184D}" type="pres">
      <dgm:prSet presAssocID="{77FF9B2C-F8BE-4917-902B-A1203C3537D8}" presName="c18" presStyleLbl="node1" presStyleIdx="17" presStyleCnt="19"/>
      <dgm:spPr/>
      <dgm:t>
        <a:bodyPr/>
        <a:lstStyle/>
        <a:p>
          <a:endParaRPr lang="es-EC"/>
        </a:p>
      </dgm:t>
    </dgm:pt>
    <dgm:pt modelId="{23283F1A-5450-44A5-B61E-C7F60EF153C2}" type="pres">
      <dgm:prSet presAssocID="{EFE17048-5D88-41C6-B2C6-3B03B93A3390}" presName="chevronComposite1" presStyleCnt="0"/>
      <dgm:spPr/>
      <dgm:t>
        <a:bodyPr/>
        <a:lstStyle/>
        <a:p>
          <a:endParaRPr lang="es-EC"/>
        </a:p>
      </dgm:t>
    </dgm:pt>
    <dgm:pt modelId="{DFE4A08E-AC95-4295-9A5A-544328A670E7}" type="pres">
      <dgm:prSet presAssocID="{EFE17048-5D88-41C6-B2C6-3B03B93A3390}" presName="chevron1" presStyleLbl="sibTrans2D1" presStyleIdx="0" presStyleCnt="2"/>
      <dgm:spPr/>
      <dgm:t>
        <a:bodyPr/>
        <a:lstStyle/>
        <a:p>
          <a:endParaRPr lang="es-EC"/>
        </a:p>
      </dgm:t>
    </dgm:pt>
    <dgm:pt modelId="{110F0038-9A47-4F44-8349-09AC82E1668E}" type="pres">
      <dgm:prSet presAssocID="{EFE17048-5D88-41C6-B2C6-3B03B93A3390}" presName="spChevron1" presStyleCnt="0"/>
      <dgm:spPr/>
      <dgm:t>
        <a:bodyPr/>
        <a:lstStyle/>
        <a:p>
          <a:endParaRPr lang="es-EC"/>
        </a:p>
      </dgm:t>
    </dgm:pt>
    <dgm:pt modelId="{3F222584-0727-4404-AC13-321B93966DC8}" type="pres">
      <dgm:prSet presAssocID="{13BB5A1E-41D8-4242-A642-2132C471DCE9}" presName="middle" presStyleCnt="0"/>
      <dgm:spPr/>
    </dgm:pt>
    <dgm:pt modelId="{1DB845A8-3A35-4C9A-B878-469D82967C70}" type="pres">
      <dgm:prSet presAssocID="{13BB5A1E-41D8-4242-A642-2132C471DCE9}" presName="parTxMid" presStyleLbl="revTx" presStyleIdx="2" presStyleCnt="4"/>
      <dgm:spPr/>
      <dgm:t>
        <a:bodyPr/>
        <a:lstStyle/>
        <a:p>
          <a:endParaRPr lang="es-EC"/>
        </a:p>
      </dgm:t>
    </dgm:pt>
    <dgm:pt modelId="{1EE47FDA-B7F4-429A-BDD7-3F93C9FBEC3F}" type="pres">
      <dgm:prSet presAssocID="{13BB5A1E-41D8-4242-A642-2132C471DCE9}" presName="spMid" presStyleCnt="0"/>
      <dgm:spPr/>
    </dgm:pt>
    <dgm:pt modelId="{DCB6DCC4-3090-422A-A152-16998B70DE21}" type="pres">
      <dgm:prSet presAssocID="{7A2A5174-B862-43F4-8CF8-9252CF762916}" presName="chevronComposite1" presStyleCnt="0"/>
      <dgm:spPr/>
    </dgm:pt>
    <dgm:pt modelId="{1C7E3954-117E-4FB3-81A6-B7907DA39255}" type="pres">
      <dgm:prSet presAssocID="{7A2A5174-B862-43F4-8CF8-9252CF762916}" presName="chevron1" presStyleLbl="sibTrans2D1" presStyleIdx="1" presStyleCnt="2"/>
      <dgm:spPr/>
    </dgm:pt>
    <dgm:pt modelId="{B3FDDC5D-4ABC-4D58-96A3-3EF4188B1F0D}" type="pres">
      <dgm:prSet presAssocID="{7A2A5174-B862-43F4-8CF8-9252CF762916}" presName="spChevron1" presStyleCnt="0"/>
      <dgm:spPr/>
    </dgm:pt>
    <dgm:pt modelId="{CCCAC94C-3F3A-4AF3-B7D6-1796ADEF2FBD}" type="pres">
      <dgm:prSet presAssocID="{0136EAA2-410F-4F96-9BD5-F14213DFE30B}" presName="last" presStyleCnt="0"/>
      <dgm:spPr/>
      <dgm:t>
        <a:bodyPr/>
        <a:lstStyle/>
        <a:p>
          <a:endParaRPr lang="es-EC"/>
        </a:p>
      </dgm:t>
    </dgm:pt>
    <dgm:pt modelId="{FF8EAB8D-29CC-460E-8092-029A43CBA8EF}" type="pres">
      <dgm:prSet presAssocID="{0136EAA2-410F-4F96-9BD5-F14213DFE30B}" presName="circleTx" presStyleLbl="node1" presStyleIdx="18" presStyleCnt="19" custScaleX="115481" custScaleY="112827" custLinFactNeighborX="3642"/>
      <dgm:spPr/>
      <dgm:t>
        <a:bodyPr/>
        <a:lstStyle/>
        <a:p>
          <a:endParaRPr lang="es-EC"/>
        </a:p>
      </dgm:t>
    </dgm:pt>
    <dgm:pt modelId="{5D53D8B3-3FB2-41E9-BCB6-19FC77E5E1AD}" type="pres">
      <dgm:prSet presAssocID="{0136EAA2-410F-4F96-9BD5-F14213DFE30B}" presName="desTxN" presStyleLbl="revTx" presStyleIdx="3" presStyleCnt="4">
        <dgm:presLayoutVars>
          <dgm:bulletEnabled val="1"/>
        </dgm:presLayoutVars>
      </dgm:prSet>
      <dgm:spPr/>
      <dgm:t>
        <a:bodyPr/>
        <a:lstStyle/>
        <a:p>
          <a:endParaRPr lang="es-EC"/>
        </a:p>
      </dgm:t>
    </dgm:pt>
    <dgm:pt modelId="{3E77CA9A-A263-41F2-B3C3-53B26CAA523C}" type="pres">
      <dgm:prSet presAssocID="{0136EAA2-410F-4F96-9BD5-F14213DFE30B}" presName="spN" presStyleCnt="0"/>
      <dgm:spPr/>
      <dgm:t>
        <a:bodyPr/>
        <a:lstStyle/>
        <a:p>
          <a:endParaRPr lang="es-EC"/>
        </a:p>
      </dgm:t>
    </dgm:pt>
  </dgm:ptLst>
  <dgm:cxnLst>
    <dgm:cxn modelId="{B79A699B-ACC5-4CE3-A9A9-015E2218C02A}" type="presOf" srcId="{91921B06-8541-4A13-8499-79346F2B0969}" destId="{5D53D8B3-3FB2-41E9-BCB6-19FC77E5E1AD}" srcOrd="0" destOrd="0" presId="urn:microsoft.com/office/officeart/2009/3/layout/RandomtoResultProcess"/>
    <dgm:cxn modelId="{EE9128D0-705B-4F02-8EEE-55F7D5C3B609}" srcId="{9D6AD1D4-DF22-473A-A7AA-3635E5534901}" destId="{13BB5A1E-41D8-4242-A642-2132C471DCE9}" srcOrd="1" destOrd="0" parTransId="{A102C5BB-2121-4FEF-B427-956A4C073257}" sibTransId="{7A2A5174-B862-43F4-8CF8-9252CF762916}"/>
    <dgm:cxn modelId="{FF450ED8-6E4C-4941-B55A-B516ABCB1EB2}" type="presOf" srcId="{13BB5A1E-41D8-4242-A642-2132C471DCE9}" destId="{1DB845A8-3A35-4C9A-B878-469D82967C70}" srcOrd="0" destOrd="0" presId="urn:microsoft.com/office/officeart/2009/3/layout/RandomtoResultProcess"/>
    <dgm:cxn modelId="{D55FCB70-9246-41F3-BB89-A3DFFB2C6200}" srcId="{0136EAA2-410F-4F96-9BD5-F14213DFE30B}" destId="{91921B06-8541-4A13-8499-79346F2B0969}" srcOrd="0" destOrd="0" parTransId="{3500613E-A572-4D0E-B4F2-A7C06AFE5B13}" sibTransId="{0F728E60-00FB-4ECB-B9D2-236AC1E1939A}"/>
    <dgm:cxn modelId="{44ABC767-670D-491C-BF41-BA0512E63C99}" srcId="{9D6AD1D4-DF22-473A-A7AA-3635E5534901}" destId="{0136EAA2-410F-4F96-9BD5-F14213DFE30B}" srcOrd="2" destOrd="0" parTransId="{E1CB3649-68BB-4D65-8F0E-7EF625262ACA}" sibTransId="{D952FB99-1C04-4B8C-88A9-4A20B8A2E4ED}"/>
    <dgm:cxn modelId="{98795B21-24BF-4366-AE74-5EC6222C662B}" srcId="{9D6AD1D4-DF22-473A-A7AA-3635E5534901}" destId="{77FF9B2C-F8BE-4917-902B-A1203C3537D8}" srcOrd="0" destOrd="0" parTransId="{79865B5F-5166-4E25-A8F8-5BFADD6B9EAF}" sibTransId="{EFE17048-5D88-41C6-B2C6-3B03B93A3390}"/>
    <dgm:cxn modelId="{AF40FC7F-7F0A-4C23-9FE3-63B1F555F8B0}" type="presOf" srcId="{77FF9B2C-F8BE-4917-902B-A1203C3537D8}" destId="{92050840-01FA-495A-9DEE-F8286385C94F}" srcOrd="0" destOrd="0" presId="urn:microsoft.com/office/officeart/2009/3/layout/RandomtoResultProcess"/>
    <dgm:cxn modelId="{CAEFCEC8-F6E2-4B85-9F36-07C9A828E684}" type="presOf" srcId="{0136EAA2-410F-4F96-9BD5-F14213DFE30B}" destId="{FF8EAB8D-29CC-460E-8092-029A43CBA8EF}" srcOrd="0" destOrd="0" presId="urn:microsoft.com/office/officeart/2009/3/layout/RandomtoResultProcess"/>
    <dgm:cxn modelId="{0D596419-F597-42AF-8A47-AF9635E37C7F}" srcId="{77FF9B2C-F8BE-4917-902B-A1203C3537D8}" destId="{CC57ACB6-BD52-463A-9B5F-F0E3F73CA044}" srcOrd="0" destOrd="0" parTransId="{A35E4D12-250B-450A-819D-B8310BF5E1A6}" sibTransId="{FEC4B7F5-890C-46AF-96D5-57BE53A68308}"/>
    <dgm:cxn modelId="{EC90ECB8-3BDB-4699-9E43-4F29D8E24927}" type="presOf" srcId="{9D6AD1D4-DF22-473A-A7AA-3635E5534901}" destId="{1F0198EE-9F4B-4987-9619-5FF538CB7CCA}" srcOrd="0" destOrd="0" presId="urn:microsoft.com/office/officeart/2009/3/layout/RandomtoResultProcess"/>
    <dgm:cxn modelId="{7E0AE07B-83B8-4877-8376-6696A99D4BCA}" type="presOf" srcId="{CC57ACB6-BD52-463A-9B5F-F0E3F73CA044}" destId="{9B168F5C-C1D1-4E4C-BD78-F988173D487B}" srcOrd="0" destOrd="0" presId="urn:microsoft.com/office/officeart/2009/3/layout/RandomtoResultProcess"/>
    <dgm:cxn modelId="{9A332978-7FD1-414C-85B3-8614A19F00A4}" type="presParOf" srcId="{1F0198EE-9F4B-4987-9619-5FF538CB7CCA}" destId="{50331D98-328C-4FBF-AAAB-494B2D703BA3}" srcOrd="0" destOrd="0" presId="urn:microsoft.com/office/officeart/2009/3/layout/RandomtoResultProcess"/>
    <dgm:cxn modelId="{9A2771A9-86D6-4CAF-96C2-968457ECF91B}" type="presParOf" srcId="{50331D98-328C-4FBF-AAAB-494B2D703BA3}" destId="{92050840-01FA-495A-9DEE-F8286385C94F}" srcOrd="0" destOrd="0" presId="urn:microsoft.com/office/officeart/2009/3/layout/RandomtoResultProcess"/>
    <dgm:cxn modelId="{40302390-A7B5-4ED2-9779-46F331F462D2}" type="presParOf" srcId="{50331D98-328C-4FBF-AAAB-494B2D703BA3}" destId="{9B168F5C-C1D1-4E4C-BD78-F988173D487B}" srcOrd="1" destOrd="0" presId="urn:microsoft.com/office/officeart/2009/3/layout/RandomtoResultProcess"/>
    <dgm:cxn modelId="{01B9C07B-48A3-493C-B8AA-0613B78E912D}" type="presParOf" srcId="{50331D98-328C-4FBF-AAAB-494B2D703BA3}" destId="{D83D5343-5DC7-4DB8-BB2C-B7181AD6DF17}" srcOrd="2" destOrd="0" presId="urn:microsoft.com/office/officeart/2009/3/layout/RandomtoResultProcess"/>
    <dgm:cxn modelId="{15C84D87-D262-4A54-9832-3F98FD5A13E6}" type="presParOf" srcId="{50331D98-328C-4FBF-AAAB-494B2D703BA3}" destId="{288C0CA2-7DCF-450E-993F-60F5579586BF}" srcOrd="3" destOrd="0" presId="urn:microsoft.com/office/officeart/2009/3/layout/RandomtoResultProcess"/>
    <dgm:cxn modelId="{6AB721E8-EEDE-4E37-88BE-3F98B7EDF142}" type="presParOf" srcId="{50331D98-328C-4FBF-AAAB-494B2D703BA3}" destId="{A73149B4-15E2-4A85-8388-4A7A573633E1}" srcOrd="4" destOrd="0" presId="urn:microsoft.com/office/officeart/2009/3/layout/RandomtoResultProcess"/>
    <dgm:cxn modelId="{3FC18152-8525-4DCB-90BC-1EBD39C8E981}" type="presParOf" srcId="{50331D98-328C-4FBF-AAAB-494B2D703BA3}" destId="{C9A7494C-87E3-4DF6-AB41-20F41059A722}" srcOrd="5" destOrd="0" presId="urn:microsoft.com/office/officeart/2009/3/layout/RandomtoResultProcess"/>
    <dgm:cxn modelId="{C2094A36-DF6B-4B2E-893E-D54FA1F640B5}" type="presParOf" srcId="{50331D98-328C-4FBF-AAAB-494B2D703BA3}" destId="{035BF2AD-EB25-46B0-9411-FDBFA6CBEC92}" srcOrd="6" destOrd="0" presId="urn:microsoft.com/office/officeart/2009/3/layout/RandomtoResultProcess"/>
    <dgm:cxn modelId="{D6BF1520-693E-4250-B572-7DA03406E07F}" type="presParOf" srcId="{50331D98-328C-4FBF-AAAB-494B2D703BA3}" destId="{5385E8B1-DDA6-4F3F-A9E6-B6B433689888}" srcOrd="7" destOrd="0" presId="urn:microsoft.com/office/officeart/2009/3/layout/RandomtoResultProcess"/>
    <dgm:cxn modelId="{DC404854-5A55-49BF-B805-4AA453BD2576}" type="presParOf" srcId="{50331D98-328C-4FBF-AAAB-494B2D703BA3}" destId="{5232E245-5983-456A-A751-82AF6C380AD1}" srcOrd="8" destOrd="0" presId="urn:microsoft.com/office/officeart/2009/3/layout/RandomtoResultProcess"/>
    <dgm:cxn modelId="{10A99432-B7B1-4010-A0A1-EF02B1A5CA11}" type="presParOf" srcId="{50331D98-328C-4FBF-AAAB-494B2D703BA3}" destId="{5E53CE2A-55E1-4F2F-9480-2EE4E9A37E8E}" srcOrd="9" destOrd="0" presId="urn:microsoft.com/office/officeart/2009/3/layout/RandomtoResultProcess"/>
    <dgm:cxn modelId="{F2788F1A-AED6-4157-9D35-F5CC7DD67EB9}" type="presParOf" srcId="{50331D98-328C-4FBF-AAAB-494B2D703BA3}" destId="{64C15B30-6F81-4258-A6FB-A4FF3F2A8760}" srcOrd="10" destOrd="0" presId="urn:microsoft.com/office/officeart/2009/3/layout/RandomtoResultProcess"/>
    <dgm:cxn modelId="{22C42E6B-9088-42B0-8DD8-FDF36D7FF97D}" type="presParOf" srcId="{50331D98-328C-4FBF-AAAB-494B2D703BA3}" destId="{D264C939-8AFC-411D-9474-B48BC56CA2DF}" srcOrd="11" destOrd="0" presId="urn:microsoft.com/office/officeart/2009/3/layout/RandomtoResultProcess"/>
    <dgm:cxn modelId="{0B1D8717-7799-420F-AF62-329A41819DEE}" type="presParOf" srcId="{50331D98-328C-4FBF-AAAB-494B2D703BA3}" destId="{6BAB1926-407E-4F03-A880-7ED1552295C6}" srcOrd="12" destOrd="0" presId="urn:microsoft.com/office/officeart/2009/3/layout/RandomtoResultProcess"/>
    <dgm:cxn modelId="{6E863F7D-1EDB-4A6E-A5FC-FDBB086C342E}" type="presParOf" srcId="{50331D98-328C-4FBF-AAAB-494B2D703BA3}" destId="{D969852A-A123-4DBD-8AC1-B063813D4ADB}" srcOrd="13" destOrd="0" presId="urn:microsoft.com/office/officeart/2009/3/layout/RandomtoResultProcess"/>
    <dgm:cxn modelId="{7017C498-B14B-48CC-B222-F9C5E205C095}" type="presParOf" srcId="{50331D98-328C-4FBF-AAAB-494B2D703BA3}" destId="{5E9614BF-04C2-4F6A-986E-40332144D869}" srcOrd="14" destOrd="0" presId="urn:microsoft.com/office/officeart/2009/3/layout/RandomtoResultProcess"/>
    <dgm:cxn modelId="{0EBC8834-3582-49FE-B763-F48B7234B9D7}" type="presParOf" srcId="{50331D98-328C-4FBF-AAAB-494B2D703BA3}" destId="{2F15AB86-34E4-4C7C-83B4-512167804593}" srcOrd="15" destOrd="0" presId="urn:microsoft.com/office/officeart/2009/3/layout/RandomtoResultProcess"/>
    <dgm:cxn modelId="{3631CB09-746A-4FE6-8F33-4D71E62A0E46}" type="presParOf" srcId="{50331D98-328C-4FBF-AAAB-494B2D703BA3}" destId="{73458CE8-578E-4515-9264-D0BD7879EED5}" srcOrd="16" destOrd="0" presId="urn:microsoft.com/office/officeart/2009/3/layout/RandomtoResultProcess"/>
    <dgm:cxn modelId="{A25D8A3A-082E-4FAE-AECF-89AB6D383798}" type="presParOf" srcId="{50331D98-328C-4FBF-AAAB-494B2D703BA3}" destId="{9086FFA2-E206-417D-83A4-6EFD743B33F6}" srcOrd="17" destOrd="0" presId="urn:microsoft.com/office/officeart/2009/3/layout/RandomtoResultProcess"/>
    <dgm:cxn modelId="{51EF4EDC-F982-4CBC-9205-3DCCCFC1CC69}" type="presParOf" srcId="{50331D98-328C-4FBF-AAAB-494B2D703BA3}" destId="{136DEB81-F5F8-4612-A135-DC2AFD46E919}" srcOrd="18" destOrd="0" presId="urn:microsoft.com/office/officeart/2009/3/layout/RandomtoResultProcess"/>
    <dgm:cxn modelId="{FBD7D1CB-EF7D-433D-8ED9-C012AF3624B1}" type="presParOf" srcId="{50331D98-328C-4FBF-AAAB-494B2D703BA3}" destId="{DEAAE659-ACF9-4AAD-BF32-BAC1CB55184D}" srcOrd="19" destOrd="0" presId="urn:microsoft.com/office/officeart/2009/3/layout/RandomtoResultProcess"/>
    <dgm:cxn modelId="{2EE118FF-85C4-46D6-82BB-50F74FD86E31}" type="presParOf" srcId="{1F0198EE-9F4B-4987-9619-5FF538CB7CCA}" destId="{23283F1A-5450-44A5-B61E-C7F60EF153C2}" srcOrd="1" destOrd="0" presId="urn:microsoft.com/office/officeart/2009/3/layout/RandomtoResultProcess"/>
    <dgm:cxn modelId="{75DD13F0-AAD4-42CD-8CB8-4109C586EB06}" type="presParOf" srcId="{23283F1A-5450-44A5-B61E-C7F60EF153C2}" destId="{DFE4A08E-AC95-4295-9A5A-544328A670E7}" srcOrd="0" destOrd="0" presId="urn:microsoft.com/office/officeart/2009/3/layout/RandomtoResultProcess"/>
    <dgm:cxn modelId="{E5A27D99-8D66-474B-9015-5EB25643EA26}" type="presParOf" srcId="{23283F1A-5450-44A5-B61E-C7F60EF153C2}" destId="{110F0038-9A47-4F44-8349-09AC82E1668E}" srcOrd="1" destOrd="0" presId="urn:microsoft.com/office/officeart/2009/3/layout/RandomtoResultProcess"/>
    <dgm:cxn modelId="{B791D3F5-FB7E-4EF1-BF38-7064B34194B9}" type="presParOf" srcId="{1F0198EE-9F4B-4987-9619-5FF538CB7CCA}" destId="{3F222584-0727-4404-AC13-321B93966DC8}" srcOrd="2" destOrd="0" presId="urn:microsoft.com/office/officeart/2009/3/layout/RandomtoResultProcess"/>
    <dgm:cxn modelId="{9BCCE1EB-2692-4E48-86DC-3BE6B71CE13E}" type="presParOf" srcId="{3F222584-0727-4404-AC13-321B93966DC8}" destId="{1DB845A8-3A35-4C9A-B878-469D82967C70}" srcOrd="0" destOrd="0" presId="urn:microsoft.com/office/officeart/2009/3/layout/RandomtoResultProcess"/>
    <dgm:cxn modelId="{53D40954-A510-4775-9410-4F47234E6C0F}" type="presParOf" srcId="{3F222584-0727-4404-AC13-321B93966DC8}" destId="{1EE47FDA-B7F4-429A-BDD7-3F93C9FBEC3F}" srcOrd="1" destOrd="0" presId="urn:microsoft.com/office/officeart/2009/3/layout/RandomtoResultProcess"/>
    <dgm:cxn modelId="{B8456443-C486-4786-9552-2B8424A92CA7}" type="presParOf" srcId="{1F0198EE-9F4B-4987-9619-5FF538CB7CCA}" destId="{DCB6DCC4-3090-422A-A152-16998B70DE21}" srcOrd="3" destOrd="0" presId="urn:microsoft.com/office/officeart/2009/3/layout/RandomtoResultProcess"/>
    <dgm:cxn modelId="{9E5E16A7-4D46-4202-9F82-B75FF14627CF}" type="presParOf" srcId="{DCB6DCC4-3090-422A-A152-16998B70DE21}" destId="{1C7E3954-117E-4FB3-81A6-B7907DA39255}" srcOrd="0" destOrd="0" presId="urn:microsoft.com/office/officeart/2009/3/layout/RandomtoResultProcess"/>
    <dgm:cxn modelId="{09B2477B-F6E7-46DD-AF5A-DC7809E15B3E}" type="presParOf" srcId="{DCB6DCC4-3090-422A-A152-16998B70DE21}" destId="{B3FDDC5D-4ABC-4D58-96A3-3EF4188B1F0D}" srcOrd="1" destOrd="0" presId="urn:microsoft.com/office/officeart/2009/3/layout/RandomtoResultProcess"/>
    <dgm:cxn modelId="{BB1C2AF6-A98C-4AFE-B729-9BE8A2A67F79}" type="presParOf" srcId="{1F0198EE-9F4B-4987-9619-5FF538CB7CCA}" destId="{CCCAC94C-3F3A-4AF3-B7D6-1796ADEF2FBD}" srcOrd="4" destOrd="0" presId="urn:microsoft.com/office/officeart/2009/3/layout/RandomtoResultProcess"/>
    <dgm:cxn modelId="{3CDA5042-18E0-4CF1-A29B-9AAE72BF3A97}" type="presParOf" srcId="{CCCAC94C-3F3A-4AF3-B7D6-1796ADEF2FBD}" destId="{FF8EAB8D-29CC-460E-8092-029A43CBA8EF}" srcOrd="0" destOrd="0" presId="urn:microsoft.com/office/officeart/2009/3/layout/RandomtoResultProcess"/>
    <dgm:cxn modelId="{B4689E8D-7A60-4C1D-82A1-6E8F15DB423F}" type="presParOf" srcId="{CCCAC94C-3F3A-4AF3-B7D6-1796ADEF2FBD}" destId="{5D53D8B3-3FB2-41E9-BCB6-19FC77E5E1AD}" srcOrd="1" destOrd="0" presId="urn:microsoft.com/office/officeart/2009/3/layout/RandomtoResultProcess"/>
    <dgm:cxn modelId="{367C2BA0-383B-4A36-AFB4-A074C2EDA0ED}" type="presParOf" srcId="{CCCAC94C-3F3A-4AF3-B7D6-1796ADEF2FBD}" destId="{3E77CA9A-A263-41F2-B3C3-53B26CAA523C}" srcOrd="2" destOrd="0" presId="urn:microsoft.com/office/officeart/2009/3/layout/RandomtoResultProces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DFB06311-9C20-4A33-AEC2-9FAF78A8D974}" type="doc">
      <dgm:prSet loTypeId="urn:microsoft.com/office/officeart/2005/8/layout/process4" loCatId="process" qsTypeId="urn:microsoft.com/office/officeart/2005/8/quickstyle/simple1" qsCatId="simple" csTypeId="urn:microsoft.com/office/officeart/2005/8/colors/colorful5" csCatId="colorful" phldr="1"/>
      <dgm:spPr/>
      <dgm:t>
        <a:bodyPr/>
        <a:lstStyle/>
        <a:p>
          <a:endParaRPr lang="es-EC"/>
        </a:p>
      </dgm:t>
    </dgm:pt>
    <dgm:pt modelId="{5EC5570B-3CF4-47DF-8D2E-29228615BB82}">
      <dgm:prSet phldrT="[Texto]" custT="1"/>
      <dgm:spPr/>
      <dgm:t>
        <a:bodyPr/>
        <a:lstStyle/>
        <a:p>
          <a:r>
            <a:rPr lang="es-EC" sz="1400" b="1" dirty="0" smtClean="0">
              <a:solidFill>
                <a:schemeClr val="tx1"/>
              </a:solidFill>
              <a:latin typeface="Times New Roman" panose="02020603050405020304" pitchFamily="18" charset="0"/>
              <a:cs typeface="Times New Roman" panose="02020603050405020304" pitchFamily="18" charset="0"/>
            </a:rPr>
            <a:t>Oficio (Administración Zonal o Parques y Espacios Verdes)</a:t>
          </a:r>
          <a:endParaRPr lang="es-EC" sz="1400" b="1" dirty="0">
            <a:solidFill>
              <a:schemeClr val="tx1"/>
            </a:solidFill>
            <a:latin typeface="Times New Roman" panose="02020603050405020304" pitchFamily="18" charset="0"/>
            <a:cs typeface="Times New Roman" panose="02020603050405020304" pitchFamily="18" charset="0"/>
          </a:endParaRPr>
        </a:p>
      </dgm:t>
    </dgm:pt>
    <dgm:pt modelId="{D0EC3279-4BCC-45E6-B254-6F8A6E7C2222}" type="parTrans" cxnId="{DE127099-4556-46C7-B524-90CCB30E1095}">
      <dgm:prSet/>
      <dgm:spPr/>
      <dgm:t>
        <a:bodyPr/>
        <a:lstStyle/>
        <a:p>
          <a:endParaRPr lang="es-EC" sz="2000" b="1">
            <a:solidFill>
              <a:schemeClr val="tx1"/>
            </a:solidFill>
            <a:latin typeface="Times New Roman" panose="02020603050405020304" pitchFamily="18" charset="0"/>
            <a:cs typeface="Times New Roman" panose="02020603050405020304" pitchFamily="18" charset="0"/>
          </a:endParaRPr>
        </a:p>
      </dgm:t>
    </dgm:pt>
    <dgm:pt modelId="{6890C1A3-E61C-4CD9-99B4-7A16E93B7A7D}" type="sibTrans" cxnId="{DE127099-4556-46C7-B524-90CCB30E1095}">
      <dgm:prSet/>
      <dgm:spPr/>
      <dgm:t>
        <a:bodyPr/>
        <a:lstStyle/>
        <a:p>
          <a:endParaRPr lang="es-EC" sz="2000" b="1">
            <a:solidFill>
              <a:schemeClr val="tx1"/>
            </a:solidFill>
            <a:latin typeface="Times New Roman" panose="02020603050405020304" pitchFamily="18" charset="0"/>
            <a:cs typeface="Times New Roman" panose="02020603050405020304" pitchFamily="18" charset="0"/>
          </a:endParaRPr>
        </a:p>
      </dgm:t>
    </dgm:pt>
    <dgm:pt modelId="{C408C66A-C62F-47D3-921C-B7E25367E7D4}">
      <dgm:prSet phldrT="[Texto]" custT="1"/>
      <dgm:spPr/>
      <dgm:t>
        <a:bodyPr/>
        <a:lstStyle/>
        <a:p>
          <a:r>
            <a:rPr lang="es-EC" sz="1400" b="1" dirty="0" smtClean="0">
              <a:solidFill>
                <a:schemeClr val="tx1"/>
              </a:solidFill>
              <a:latin typeface="Times New Roman" panose="02020603050405020304" pitchFamily="18" charset="0"/>
              <a:cs typeface="Times New Roman" panose="02020603050405020304" pitchFamily="18" charset="0"/>
            </a:rPr>
            <a:t>Solicitud: Policía Nacional, Metropolitana, Bomberos</a:t>
          </a:r>
          <a:endParaRPr lang="es-EC" sz="1400" b="1" dirty="0">
            <a:solidFill>
              <a:schemeClr val="tx1"/>
            </a:solidFill>
            <a:latin typeface="Times New Roman" panose="02020603050405020304" pitchFamily="18" charset="0"/>
            <a:cs typeface="Times New Roman" panose="02020603050405020304" pitchFamily="18" charset="0"/>
          </a:endParaRPr>
        </a:p>
      </dgm:t>
    </dgm:pt>
    <dgm:pt modelId="{19B0870E-6A7C-4AC3-98C0-122D5014F603}" type="parTrans" cxnId="{0C8E7E4F-3C8A-462A-A725-02CB198D771E}">
      <dgm:prSet/>
      <dgm:spPr/>
      <dgm:t>
        <a:bodyPr/>
        <a:lstStyle/>
        <a:p>
          <a:endParaRPr lang="es-EC" sz="2000" b="1">
            <a:solidFill>
              <a:schemeClr val="tx1"/>
            </a:solidFill>
            <a:latin typeface="Times New Roman" panose="02020603050405020304" pitchFamily="18" charset="0"/>
            <a:cs typeface="Times New Roman" panose="02020603050405020304" pitchFamily="18" charset="0"/>
          </a:endParaRPr>
        </a:p>
      </dgm:t>
    </dgm:pt>
    <dgm:pt modelId="{9EA580CC-E7DA-4388-B796-D7820EA20CDE}" type="sibTrans" cxnId="{0C8E7E4F-3C8A-462A-A725-02CB198D771E}">
      <dgm:prSet/>
      <dgm:spPr/>
      <dgm:t>
        <a:bodyPr/>
        <a:lstStyle/>
        <a:p>
          <a:endParaRPr lang="es-EC" sz="2000" b="1">
            <a:solidFill>
              <a:schemeClr val="tx1"/>
            </a:solidFill>
            <a:latin typeface="Times New Roman" panose="02020603050405020304" pitchFamily="18" charset="0"/>
            <a:cs typeface="Times New Roman" panose="02020603050405020304" pitchFamily="18" charset="0"/>
          </a:endParaRPr>
        </a:p>
      </dgm:t>
    </dgm:pt>
    <dgm:pt modelId="{5BB57712-E4FE-43F1-A3E0-88EFB5FBC45D}">
      <dgm:prSet phldrT="[Texto]" custT="1"/>
      <dgm:spPr/>
      <dgm:t>
        <a:bodyPr/>
        <a:lstStyle/>
        <a:p>
          <a:r>
            <a:rPr lang="es-EC" sz="1400" b="1" dirty="0" smtClean="0">
              <a:solidFill>
                <a:schemeClr val="tx1"/>
              </a:solidFill>
              <a:latin typeface="Times New Roman" panose="02020603050405020304" pitchFamily="18" charset="0"/>
              <a:cs typeface="Times New Roman" panose="02020603050405020304" pitchFamily="18" charset="0"/>
            </a:rPr>
            <a:t>Plan de Contingencia</a:t>
          </a:r>
          <a:endParaRPr lang="es-EC" sz="1400" b="1" dirty="0">
            <a:solidFill>
              <a:schemeClr val="tx1"/>
            </a:solidFill>
            <a:latin typeface="Times New Roman" panose="02020603050405020304" pitchFamily="18" charset="0"/>
            <a:cs typeface="Times New Roman" panose="02020603050405020304" pitchFamily="18" charset="0"/>
          </a:endParaRPr>
        </a:p>
      </dgm:t>
    </dgm:pt>
    <dgm:pt modelId="{B048AAAF-6DD1-4785-A879-5A26F6E84A7B}" type="parTrans" cxnId="{DD27B9E5-0E08-444A-95FF-B21ED369502D}">
      <dgm:prSet/>
      <dgm:spPr/>
      <dgm:t>
        <a:bodyPr/>
        <a:lstStyle/>
        <a:p>
          <a:endParaRPr lang="es-EC" sz="2000" b="1">
            <a:solidFill>
              <a:schemeClr val="tx1"/>
            </a:solidFill>
            <a:latin typeface="Times New Roman" panose="02020603050405020304" pitchFamily="18" charset="0"/>
            <a:cs typeface="Times New Roman" panose="02020603050405020304" pitchFamily="18" charset="0"/>
          </a:endParaRPr>
        </a:p>
      </dgm:t>
    </dgm:pt>
    <dgm:pt modelId="{F6BB6736-99B6-4E4E-A3C7-E3A913554B8F}" type="sibTrans" cxnId="{DD27B9E5-0E08-444A-95FF-B21ED369502D}">
      <dgm:prSet/>
      <dgm:spPr/>
      <dgm:t>
        <a:bodyPr/>
        <a:lstStyle/>
        <a:p>
          <a:endParaRPr lang="es-EC" sz="2000" b="1">
            <a:solidFill>
              <a:schemeClr val="tx1"/>
            </a:solidFill>
            <a:latin typeface="Times New Roman" panose="02020603050405020304" pitchFamily="18" charset="0"/>
            <a:cs typeface="Times New Roman" panose="02020603050405020304" pitchFamily="18" charset="0"/>
          </a:endParaRPr>
        </a:p>
      </dgm:t>
    </dgm:pt>
    <dgm:pt modelId="{78B6063B-C465-48B1-8B13-1D7EE8197D18}">
      <dgm:prSet phldrT="[Texto]" custT="1"/>
      <dgm:spPr/>
      <dgm:t>
        <a:bodyPr/>
        <a:lstStyle/>
        <a:p>
          <a:r>
            <a:rPr lang="es-EC" sz="1400" b="1" dirty="0" smtClean="0">
              <a:solidFill>
                <a:schemeClr val="tx1"/>
              </a:solidFill>
              <a:latin typeface="Times New Roman" panose="02020603050405020304" pitchFamily="18" charset="0"/>
              <a:cs typeface="Times New Roman" panose="02020603050405020304" pitchFamily="18" charset="0"/>
            </a:rPr>
            <a:t>Personal primeros auxilios</a:t>
          </a:r>
          <a:endParaRPr lang="es-EC" sz="1400" b="1" dirty="0">
            <a:solidFill>
              <a:schemeClr val="tx1"/>
            </a:solidFill>
            <a:latin typeface="Times New Roman" panose="02020603050405020304" pitchFamily="18" charset="0"/>
            <a:cs typeface="Times New Roman" panose="02020603050405020304" pitchFamily="18" charset="0"/>
          </a:endParaRPr>
        </a:p>
      </dgm:t>
    </dgm:pt>
    <dgm:pt modelId="{FBE9C713-5FCC-4D47-9029-69F1D7F8F73E}" type="parTrans" cxnId="{D45FC9E4-3910-4CE5-B675-F18986505971}">
      <dgm:prSet/>
      <dgm:spPr/>
      <dgm:t>
        <a:bodyPr/>
        <a:lstStyle/>
        <a:p>
          <a:endParaRPr lang="es-EC" sz="2000" b="1">
            <a:solidFill>
              <a:schemeClr val="tx1"/>
            </a:solidFill>
            <a:latin typeface="Times New Roman" panose="02020603050405020304" pitchFamily="18" charset="0"/>
            <a:cs typeface="Times New Roman" panose="02020603050405020304" pitchFamily="18" charset="0"/>
          </a:endParaRPr>
        </a:p>
      </dgm:t>
    </dgm:pt>
    <dgm:pt modelId="{FF3EC430-9F74-45B7-8F99-F176113A0625}" type="sibTrans" cxnId="{D45FC9E4-3910-4CE5-B675-F18986505971}">
      <dgm:prSet/>
      <dgm:spPr/>
      <dgm:t>
        <a:bodyPr/>
        <a:lstStyle/>
        <a:p>
          <a:endParaRPr lang="es-EC" sz="2000" b="1">
            <a:solidFill>
              <a:schemeClr val="tx1"/>
            </a:solidFill>
            <a:latin typeface="Times New Roman" panose="02020603050405020304" pitchFamily="18" charset="0"/>
            <a:cs typeface="Times New Roman" panose="02020603050405020304" pitchFamily="18" charset="0"/>
          </a:endParaRPr>
        </a:p>
      </dgm:t>
    </dgm:pt>
    <dgm:pt modelId="{32385F9C-CE36-4825-88E3-E317C7F781D9}">
      <dgm:prSet phldrT="[Texto]" custT="1"/>
      <dgm:spPr/>
      <dgm:t>
        <a:bodyPr/>
        <a:lstStyle/>
        <a:p>
          <a:r>
            <a:rPr lang="es-EC" sz="1400" b="1" dirty="0" smtClean="0">
              <a:solidFill>
                <a:schemeClr val="tx1"/>
              </a:solidFill>
              <a:latin typeface="Times New Roman" panose="02020603050405020304" pitchFamily="18" charset="0"/>
              <a:cs typeface="Times New Roman" panose="02020603050405020304" pitchFamily="18" charset="0"/>
            </a:rPr>
            <a:t>Servicios complementarios (limpieza y mantenimiento)</a:t>
          </a:r>
          <a:endParaRPr lang="es-EC" sz="1400" b="1" dirty="0">
            <a:solidFill>
              <a:schemeClr val="tx1"/>
            </a:solidFill>
            <a:latin typeface="Times New Roman" panose="02020603050405020304" pitchFamily="18" charset="0"/>
            <a:cs typeface="Times New Roman" panose="02020603050405020304" pitchFamily="18" charset="0"/>
          </a:endParaRPr>
        </a:p>
      </dgm:t>
    </dgm:pt>
    <dgm:pt modelId="{16C6FF77-FA23-4E3F-8BBB-815C73A3ED3C}" type="parTrans" cxnId="{4B4AC717-C648-4FDF-AEFD-A45248308A8A}">
      <dgm:prSet/>
      <dgm:spPr/>
      <dgm:t>
        <a:bodyPr/>
        <a:lstStyle/>
        <a:p>
          <a:endParaRPr lang="es-EC" sz="2000" b="1">
            <a:solidFill>
              <a:schemeClr val="tx1"/>
            </a:solidFill>
            <a:latin typeface="Times New Roman" panose="02020603050405020304" pitchFamily="18" charset="0"/>
            <a:cs typeface="Times New Roman" panose="02020603050405020304" pitchFamily="18" charset="0"/>
          </a:endParaRPr>
        </a:p>
      </dgm:t>
    </dgm:pt>
    <dgm:pt modelId="{5AF18D68-0ECF-48F8-81F2-28107CA7668D}" type="sibTrans" cxnId="{4B4AC717-C648-4FDF-AEFD-A45248308A8A}">
      <dgm:prSet/>
      <dgm:spPr/>
      <dgm:t>
        <a:bodyPr/>
        <a:lstStyle/>
        <a:p>
          <a:endParaRPr lang="es-EC" sz="2000" b="1">
            <a:solidFill>
              <a:schemeClr val="tx1"/>
            </a:solidFill>
            <a:latin typeface="Times New Roman" panose="02020603050405020304" pitchFamily="18" charset="0"/>
            <a:cs typeface="Times New Roman" panose="02020603050405020304" pitchFamily="18" charset="0"/>
          </a:endParaRPr>
        </a:p>
      </dgm:t>
    </dgm:pt>
    <dgm:pt modelId="{B505424B-1DF0-4775-AB1D-2DA750D87317}">
      <dgm:prSet custT="1"/>
      <dgm:spPr/>
      <dgm:t>
        <a:bodyPr/>
        <a:lstStyle/>
        <a:p>
          <a:r>
            <a:rPr lang="es-EC" sz="1400" b="1" dirty="0" smtClean="0">
              <a:solidFill>
                <a:schemeClr val="tx1"/>
              </a:solidFill>
              <a:latin typeface="Times New Roman" panose="02020603050405020304" pitchFamily="18" charset="0"/>
              <a:cs typeface="Times New Roman" panose="02020603050405020304" pitchFamily="18" charset="0"/>
            </a:rPr>
            <a:t>Amplificación, iluminación y ángulos del escenario</a:t>
          </a:r>
          <a:endParaRPr lang="es-EC" sz="1400" b="1" dirty="0">
            <a:solidFill>
              <a:schemeClr val="tx1"/>
            </a:solidFill>
            <a:latin typeface="Times New Roman" panose="02020603050405020304" pitchFamily="18" charset="0"/>
            <a:cs typeface="Times New Roman" panose="02020603050405020304" pitchFamily="18" charset="0"/>
          </a:endParaRPr>
        </a:p>
      </dgm:t>
    </dgm:pt>
    <dgm:pt modelId="{A06041CA-7BB6-41EC-AF9B-C8F59236BE2C}" type="parTrans" cxnId="{009B4922-88AC-445F-9974-BA2D268B888C}">
      <dgm:prSet/>
      <dgm:spPr/>
      <dgm:t>
        <a:bodyPr/>
        <a:lstStyle/>
        <a:p>
          <a:endParaRPr lang="es-EC" sz="2000" b="1">
            <a:solidFill>
              <a:schemeClr val="tx1"/>
            </a:solidFill>
            <a:latin typeface="Times New Roman" panose="02020603050405020304" pitchFamily="18" charset="0"/>
            <a:cs typeface="Times New Roman" panose="02020603050405020304" pitchFamily="18" charset="0"/>
          </a:endParaRPr>
        </a:p>
      </dgm:t>
    </dgm:pt>
    <dgm:pt modelId="{897EAF01-72FD-4A58-B7B3-84C23B9D57F2}" type="sibTrans" cxnId="{009B4922-88AC-445F-9974-BA2D268B888C}">
      <dgm:prSet/>
      <dgm:spPr/>
      <dgm:t>
        <a:bodyPr/>
        <a:lstStyle/>
        <a:p>
          <a:endParaRPr lang="es-EC" sz="2000" b="1">
            <a:solidFill>
              <a:schemeClr val="tx1"/>
            </a:solidFill>
            <a:latin typeface="Times New Roman" panose="02020603050405020304" pitchFamily="18" charset="0"/>
            <a:cs typeface="Times New Roman" panose="02020603050405020304" pitchFamily="18" charset="0"/>
          </a:endParaRPr>
        </a:p>
      </dgm:t>
    </dgm:pt>
    <dgm:pt modelId="{133CB55C-0CB4-403E-8818-4B116917A9B5}">
      <dgm:prSet phldrT="[Texto]" custT="1"/>
      <dgm:spPr/>
      <dgm:t>
        <a:bodyPr/>
        <a:lstStyle/>
        <a:p>
          <a:r>
            <a:rPr lang="es-EC" sz="1400" b="1" dirty="0" smtClean="0">
              <a:solidFill>
                <a:schemeClr val="tx1"/>
              </a:solidFill>
              <a:latin typeface="Times New Roman" panose="02020603050405020304" pitchFamily="18" charset="0"/>
              <a:cs typeface="Times New Roman" panose="02020603050405020304" pitchFamily="18" charset="0"/>
            </a:rPr>
            <a:t>Solicitud: ANT, Secretaría de Riesgos y EMASEO</a:t>
          </a:r>
          <a:endParaRPr lang="es-EC" sz="1400" b="1" dirty="0">
            <a:solidFill>
              <a:schemeClr val="tx1"/>
            </a:solidFill>
            <a:latin typeface="Times New Roman" panose="02020603050405020304" pitchFamily="18" charset="0"/>
            <a:cs typeface="Times New Roman" panose="02020603050405020304" pitchFamily="18" charset="0"/>
          </a:endParaRPr>
        </a:p>
      </dgm:t>
    </dgm:pt>
    <dgm:pt modelId="{1F7419B9-02D2-4FD6-890D-04583B819A06}" type="parTrans" cxnId="{388CA390-4907-49C5-B7BC-0C5CA093DE6B}">
      <dgm:prSet/>
      <dgm:spPr/>
      <dgm:t>
        <a:bodyPr/>
        <a:lstStyle/>
        <a:p>
          <a:endParaRPr lang="es-EC" sz="2000" b="1">
            <a:solidFill>
              <a:schemeClr val="tx1"/>
            </a:solidFill>
            <a:latin typeface="Times New Roman" panose="02020603050405020304" pitchFamily="18" charset="0"/>
            <a:cs typeface="Times New Roman" panose="02020603050405020304" pitchFamily="18" charset="0"/>
          </a:endParaRPr>
        </a:p>
      </dgm:t>
    </dgm:pt>
    <dgm:pt modelId="{273AEE36-B82E-45B5-8E8C-A123DC20279E}" type="sibTrans" cxnId="{388CA390-4907-49C5-B7BC-0C5CA093DE6B}">
      <dgm:prSet/>
      <dgm:spPr/>
      <dgm:t>
        <a:bodyPr/>
        <a:lstStyle/>
        <a:p>
          <a:endParaRPr lang="es-EC" sz="2000" b="1">
            <a:solidFill>
              <a:schemeClr val="tx1"/>
            </a:solidFill>
            <a:latin typeface="Times New Roman" panose="02020603050405020304" pitchFamily="18" charset="0"/>
            <a:cs typeface="Times New Roman" panose="02020603050405020304" pitchFamily="18" charset="0"/>
          </a:endParaRPr>
        </a:p>
      </dgm:t>
    </dgm:pt>
    <dgm:pt modelId="{0B11FF95-7CB0-41D4-B260-E330A28A40E4}" type="pres">
      <dgm:prSet presAssocID="{DFB06311-9C20-4A33-AEC2-9FAF78A8D974}" presName="Name0" presStyleCnt="0">
        <dgm:presLayoutVars>
          <dgm:dir/>
          <dgm:animLvl val="lvl"/>
          <dgm:resizeHandles val="exact"/>
        </dgm:presLayoutVars>
      </dgm:prSet>
      <dgm:spPr/>
      <dgm:t>
        <a:bodyPr/>
        <a:lstStyle/>
        <a:p>
          <a:endParaRPr lang="es-EC"/>
        </a:p>
      </dgm:t>
    </dgm:pt>
    <dgm:pt modelId="{6F3796E3-EE7D-43A8-8B12-57D763FC1861}" type="pres">
      <dgm:prSet presAssocID="{B505424B-1DF0-4775-AB1D-2DA750D87317}" presName="boxAndChildren" presStyleCnt="0"/>
      <dgm:spPr/>
    </dgm:pt>
    <dgm:pt modelId="{150C31A7-F47C-455D-9F58-E5CF2532197F}" type="pres">
      <dgm:prSet presAssocID="{B505424B-1DF0-4775-AB1D-2DA750D87317}" presName="parentTextBox" presStyleLbl="node1" presStyleIdx="0" presStyleCnt="7"/>
      <dgm:spPr/>
      <dgm:t>
        <a:bodyPr/>
        <a:lstStyle/>
        <a:p>
          <a:endParaRPr lang="es-CO"/>
        </a:p>
      </dgm:t>
    </dgm:pt>
    <dgm:pt modelId="{106A9E69-BD5E-44C3-B61E-E7BDFEEC0091}" type="pres">
      <dgm:prSet presAssocID="{5AF18D68-0ECF-48F8-81F2-28107CA7668D}" presName="sp" presStyleCnt="0"/>
      <dgm:spPr/>
    </dgm:pt>
    <dgm:pt modelId="{4BDC5B06-270A-4C3B-93A1-26A6499D8030}" type="pres">
      <dgm:prSet presAssocID="{32385F9C-CE36-4825-88E3-E317C7F781D9}" presName="arrowAndChildren" presStyleCnt="0"/>
      <dgm:spPr/>
    </dgm:pt>
    <dgm:pt modelId="{2E422A85-58CF-44BD-A29F-8BB31B4F114E}" type="pres">
      <dgm:prSet presAssocID="{32385F9C-CE36-4825-88E3-E317C7F781D9}" presName="parentTextArrow" presStyleLbl="node1" presStyleIdx="1" presStyleCnt="7"/>
      <dgm:spPr/>
      <dgm:t>
        <a:bodyPr/>
        <a:lstStyle/>
        <a:p>
          <a:endParaRPr lang="es-EC"/>
        </a:p>
      </dgm:t>
    </dgm:pt>
    <dgm:pt modelId="{4175AD9F-BF5C-4E1C-8292-9BA3B89CC0DE}" type="pres">
      <dgm:prSet presAssocID="{FF3EC430-9F74-45B7-8F99-F176113A0625}" presName="sp" presStyleCnt="0"/>
      <dgm:spPr/>
    </dgm:pt>
    <dgm:pt modelId="{E7726D5E-4AB3-4F0B-A0A8-3493177161DD}" type="pres">
      <dgm:prSet presAssocID="{78B6063B-C465-48B1-8B13-1D7EE8197D18}" presName="arrowAndChildren" presStyleCnt="0"/>
      <dgm:spPr/>
    </dgm:pt>
    <dgm:pt modelId="{ED7C8881-1FB0-4D2C-AEB3-120B06732710}" type="pres">
      <dgm:prSet presAssocID="{78B6063B-C465-48B1-8B13-1D7EE8197D18}" presName="parentTextArrow" presStyleLbl="node1" presStyleIdx="2" presStyleCnt="7"/>
      <dgm:spPr/>
      <dgm:t>
        <a:bodyPr/>
        <a:lstStyle/>
        <a:p>
          <a:endParaRPr lang="es-EC"/>
        </a:p>
      </dgm:t>
    </dgm:pt>
    <dgm:pt modelId="{1AECE6CB-6781-4FA9-8480-BB14E2FCAC00}" type="pres">
      <dgm:prSet presAssocID="{F6BB6736-99B6-4E4E-A3C7-E3A913554B8F}" presName="sp" presStyleCnt="0"/>
      <dgm:spPr/>
    </dgm:pt>
    <dgm:pt modelId="{1C9D954D-3230-4836-BCFC-D6347BC1B100}" type="pres">
      <dgm:prSet presAssocID="{5BB57712-E4FE-43F1-A3E0-88EFB5FBC45D}" presName="arrowAndChildren" presStyleCnt="0"/>
      <dgm:spPr/>
    </dgm:pt>
    <dgm:pt modelId="{87A69FA9-6B33-4048-8299-7764BDA14338}" type="pres">
      <dgm:prSet presAssocID="{5BB57712-E4FE-43F1-A3E0-88EFB5FBC45D}" presName="parentTextArrow" presStyleLbl="node1" presStyleIdx="3" presStyleCnt="7"/>
      <dgm:spPr/>
      <dgm:t>
        <a:bodyPr/>
        <a:lstStyle/>
        <a:p>
          <a:endParaRPr lang="es-EC"/>
        </a:p>
      </dgm:t>
    </dgm:pt>
    <dgm:pt modelId="{F53E8F5D-A273-44E4-8B67-39EBD07B3B18}" type="pres">
      <dgm:prSet presAssocID="{273AEE36-B82E-45B5-8E8C-A123DC20279E}" presName="sp" presStyleCnt="0"/>
      <dgm:spPr/>
    </dgm:pt>
    <dgm:pt modelId="{0BC56CC7-5976-49BF-A0DB-1079C2D9961E}" type="pres">
      <dgm:prSet presAssocID="{133CB55C-0CB4-403E-8818-4B116917A9B5}" presName="arrowAndChildren" presStyleCnt="0"/>
      <dgm:spPr/>
    </dgm:pt>
    <dgm:pt modelId="{810006CB-1F3E-4571-9526-1BA56A6B5E3D}" type="pres">
      <dgm:prSet presAssocID="{133CB55C-0CB4-403E-8818-4B116917A9B5}" presName="parentTextArrow" presStyleLbl="node1" presStyleIdx="4" presStyleCnt="7"/>
      <dgm:spPr/>
      <dgm:t>
        <a:bodyPr/>
        <a:lstStyle/>
        <a:p>
          <a:endParaRPr lang="es-EC"/>
        </a:p>
      </dgm:t>
    </dgm:pt>
    <dgm:pt modelId="{FAE892EE-F2B8-474A-A793-F9FA9AB39F14}" type="pres">
      <dgm:prSet presAssocID="{9EA580CC-E7DA-4388-B796-D7820EA20CDE}" presName="sp" presStyleCnt="0"/>
      <dgm:spPr/>
    </dgm:pt>
    <dgm:pt modelId="{309114B9-C79B-4E8E-B17C-ACE8F5C05497}" type="pres">
      <dgm:prSet presAssocID="{C408C66A-C62F-47D3-921C-B7E25367E7D4}" presName="arrowAndChildren" presStyleCnt="0"/>
      <dgm:spPr/>
    </dgm:pt>
    <dgm:pt modelId="{23DADDF0-367A-41FE-8578-3E7B8203B187}" type="pres">
      <dgm:prSet presAssocID="{C408C66A-C62F-47D3-921C-B7E25367E7D4}" presName="parentTextArrow" presStyleLbl="node1" presStyleIdx="5" presStyleCnt="7"/>
      <dgm:spPr/>
      <dgm:t>
        <a:bodyPr/>
        <a:lstStyle/>
        <a:p>
          <a:endParaRPr lang="es-EC"/>
        </a:p>
      </dgm:t>
    </dgm:pt>
    <dgm:pt modelId="{747A55C1-A34E-498A-B9A3-B0A292AD0DF3}" type="pres">
      <dgm:prSet presAssocID="{6890C1A3-E61C-4CD9-99B4-7A16E93B7A7D}" presName="sp" presStyleCnt="0"/>
      <dgm:spPr/>
    </dgm:pt>
    <dgm:pt modelId="{EBDF346E-8F63-4690-948E-45322BFB15CC}" type="pres">
      <dgm:prSet presAssocID="{5EC5570B-3CF4-47DF-8D2E-29228615BB82}" presName="arrowAndChildren" presStyleCnt="0"/>
      <dgm:spPr/>
    </dgm:pt>
    <dgm:pt modelId="{0286FBB2-684A-40EC-B117-66156890C2B8}" type="pres">
      <dgm:prSet presAssocID="{5EC5570B-3CF4-47DF-8D2E-29228615BB82}" presName="parentTextArrow" presStyleLbl="node1" presStyleIdx="6" presStyleCnt="7"/>
      <dgm:spPr/>
      <dgm:t>
        <a:bodyPr/>
        <a:lstStyle/>
        <a:p>
          <a:endParaRPr lang="es-EC"/>
        </a:p>
      </dgm:t>
    </dgm:pt>
  </dgm:ptLst>
  <dgm:cxnLst>
    <dgm:cxn modelId="{4B4AC717-C648-4FDF-AEFD-A45248308A8A}" srcId="{DFB06311-9C20-4A33-AEC2-9FAF78A8D974}" destId="{32385F9C-CE36-4825-88E3-E317C7F781D9}" srcOrd="5" destOrd="0" parTransId="{16C6FF77-FA23-4E3F-8BBB-815C73A3ED3C}" sibTransId="{5AF18D68-0ECF-48F8-81F2-28107CA7668D}"/>
    <dgm:cxn modelId="{DD27B9E5-0E08-444A-95FF-B21ED369502D}" srcId="{DFB06311-9C20-4A33-AEC2-9FAF78A8D974}" destId="{5BB57712-E4FE-43F1-A3E0-88EFB5FBC45D}" srcOrd="3" destOrd="0" parTransId="{B048AAAF-6DD1-4785-A879-5A26F6E84A7B}" sibTransId="{F6BB6736-99B6-4E4E-A3C7-E3A913554B8F}"/>
    <dgm:cxn modelId="{C634DEC5-DBAD-4890-897D-CD113E22DB60}" type="presOf" srcId="{5BB57712-E4FE-43F1-A3E0-88EFB5FBC45D}" destId="{87A69FA9-6B33-4048-8299-7764BDA14338}" srcOrd="0" destOrd="0" presId="urn:microsoft.com/office/officeart/2005/8/layout/process4"/>
    <dgm:cxn modelId="{B23FF176-DA4D-4C23-99AA-9DF1BB601C30}" type="presOf" srcId="{133CB55C-0CB4-403E-8818-4B116917A9B5}" destId="{810006CB-1F3E-4571-9526-1BA56A6B5E3D}" srcOrd="0" destOrd="0" presId="urn:microsoft.com/office/officeart/2005/8/layout/process4"/>
    <dgm:cxn modelId="{D45FC9E4-3910-4CE5-B675-F18986505971}" srcId="{DFB06311-9C20-4A33-AEC2-9FAF78A8D974}" destId="{78B6063B-C465-48B1-8B13-1D7EE8197D18}" srcOrd="4" destOrd="0" parTransId="{FBE9C713-5FCC-4D47-9029-69F1D7F8F73E}" sibTransId="{FF3EC430-9F74-45B7-8F99-F176113A0625}"/>
    <dgm:cxn modelId="{388CA390-4907-49C5-B7BC-0C5CA093DE6B}" srcId="{DFB06311-9C20-4A33-AEC2-9FAF78A8D974}" destId="{133CB55C-0CB4-403E-8818-4B116917A9B5}" srcOrd="2" destOrd="0" parTransId="{1F7419B9-02D2-4FD6-890D-04583B819A06}" sibTransId="{273AEE36-B82E-45B5-8E8C-A123DC20279E}"/>
    <dgm:cxn modelId="{55B710D7-CC9F-4596-9492-268A2F52A270}" type="presOf" srcId="{B505424B-1DF0-4775-AB1D-2DA750D87317}" destId="{150C31A7-F47C-455D-9F58-E5CF2532197F}" srcOrd="0" destOrd="0" presId="urn:microsoft.com/office/officeart/2005/8/layout/process4"/>
    <dgm:cxn modelId="{3A39D67D-1C2C-4A84-B94B-0A4C95B41E11}" type="presOf" srcId="{32385F9C-CE36-4825-88E3-E317C7F781D9}" destId="{2E422A85-58CF-44BD-A29F-8BB31B4F114E}" srcOrd="0" destOrd="0" presId="urn:microsoft.com/office/officeart/2005/8/layout/process4"/>
    <dgm:cxn modelId="{D2B64752-69B4-4BD1-A44F-A6F1018C0636}" type="presOf" srcId="{5EC5570B-3CF4-47DF-8D2E-29228615BB82}" destId="{0286FBB2-684A-40EC-B117-66156890C2B8}" srcOrd="0" destOrd="0" presId="urn:microsoft.com/office/officeart/2005/8/layout/process4"/>
    <dgm:cxn modelId="{C33CC8C4-A18E-4059-A590-20956D75BC7C}" type="presOf" srcId="{78B6063B-C465-48B1-8B13-1D7EE8197D18}" destId="{ED7C8881-1FB0-4D2C-AEB3-120B06732710}" srcOrd="0" destOrd="0" presId="urn:microsoft.com/office/officeart/2005/8/layout/process4"/>
    <dgm:cxn modelId="{65BA57B2-CC1F-4C4E-881C-34E7329854F5}" type="presOf" srcId="{C408C66A-C62F-47D3-921C-B7E25367E7D4}" destId="{23DADDF0-367A-41FE-8578-3E7B8203B187}" srcOrd="0" destOrd="0" presId="urn:microsoft.com/office/officeart/2005/8/layout/process4"/>
    <dgm:cxn modelId="{2EBC6F52-17B1-4F49-95FF-30C50A8F651A}" type="presOf" srcId="{DFB06311-9C20-4A33-AEC2-9FAF78A8D974}" destId="{0B11FF95-7CB0-41D4-B260-E330A28A40E4}" srcOrd="0" destOrd="0" presId="urn:microsoft.com/office/officeart/2005/8/layout/process4"/>
    <dgm:cxn modelId="{DE127099-4556-46C7-B524-90CCB30E1095}" srcId="{DFB06311-9C20-4A33-AEC2-9FAF78A8D974}" destId="{5EC5570B-3CF4-47DF-8D2E-29228615BB82}" srcOrd="0" destOrd="0" parTransId="{D0EC3279-4BCC-45E6-B254-6F8A6E7C2222}" sibTransId="{6890C1A3-E61C-4CD9-99B4-7A16E93B7A7D}"/>
    <dgm:cxn modelId="{009B4922-88AC-445F-9974-BA2D268B888C}" srcId="{DFB06311-9C20-4A33-AEC2-9FAF78A8D974}" destId="{B505424B-1DF0-4775-AB1D-2DA750D87317}" srcOrd="6" destOrd="0" parTransId="{A06041CA-7BB6-41EC-AF9B-C8F59236BE2C}" sibTransId="{897EAF01-72FD-4A58-B7B3-84C23B9D57F2}"/>
    <dgm:cxn modelId="{0C8E7E4F-3C8A-462A-A725-02CB198D771E}" srcId="{DFB06311-9C20-4A33-AEC2-9FAF78A8D974}" destId="{C408C66A-C62F-47D3-921C-B7E25367E7D4}" srcOrd="1" destOrd="0" parTransId="{19B0870E-6A7C-4AC3-98C0-122D5014F603}" sibTransId="{9EA580CC-E7DA-4388-B796-D7820EA20CDE}"/>
    <dgm:cxn modelId="{DC1D7DF2-1E02-4B43-B948-37BC97FA9DBE}" type="presParOf" srcId="{0B11FF95-7CB0-41D4-B260-E330A28A40E4}" destId="{6F3796E3-EE7D-43A8-8B12-57D763FC1861}" srcOrd="0" destOrd="0" presId="urn:microsoft.com/office/officeart/2005/8/layout/process4"/>
    <dgm:cxn modelId="{6DBECD8B-4076-48B1-9C04-E6D3606898F5}" type="presParOf" srcId="{6F3796E3-EE7D-43A8-8B12-57D763FC1861}" destId="{150C31A7-F47C-455D-9F58-E5CF2532197F}" srcOrd="0" destOrd="0" presId="urn:microsoft.com/office/officeart/2005/8/layout/process4"/>
    <dgm:cxn modelId="{B01B5A27-BA4E-4A84-98DB-E3FEC5C95E11}" type="presParOf" srcId="{0B11FF95-7CB0-41D4-B260-E330A28A40E4}" destId="{106A9E69-BD5E-44C3-B61E-E7BDFEEC0091}" srcOrd="1" destOrd="0" presId="urn:microsoft.com/office/officeart/2005/8/layout/process4"/>
    <dgm:cxn modelId="{3A5AE76A-E73A-494E-8CE0-75FAE4BB94CC}" type="presParOf" srcId="{0B11FF95-7CB0-41D4-B260-E330A28A40E4}" destId="{4BDC5B06-270A-4C3B-93A1-26A6499D8030}" srcOrd="2" destOrd="0" presId="urn:microsoft.com/office/officeart/2005/8/layout/process4"/>
    <dgm:cxn modelId="{C05536C4-1FD8-47BC-91A6-F0D0CD6672B8}" type="presParOf" srcId="{4BDC5B06-270A-4C3B-93A1-26A6499D8030}" destId="{2E422A85-58CF-44BD-A29F-8BB31B4F114E}" srcOrd="0" destOrd="0" presId="urn:microsoft.com/office/officeart/2005/8/layout/process4"/>
    <dgm:cxn modelId="{E90EBC0C-222A-4119-996A-1236D3CB30B7}" type="presParOf" srcId="{0B11FF95-7CB0-41D4-B260-E330A28A40E4}" destId="{4175AD9F-BF5C-4E1C-8292-9BA3B89CC0DE}" srcOrd="3" destOrd="0" presId="urn:microsoft.com/office/officeart/2005/8/layout/process4"/>
    <dgm:cxn modelId="{1C107098-F49D-430F-8FB4-AA1AEC9ADFBC}" type="presParOf" srcId="{0B11FF95-7CB0-41D4-B260-E330A28A40E4}" destId="{E7726D5E-4AB3-4F0B-A0A8-3493177161DD}" srcOrd="4" destOrd="0" presId="urn:microsoft.com/office/officeart/2005/8/layout/process4"/>
    <dgm:cxn modelId="{648A619E-C3AC-49BE-BB15-CC3B7F5D3F15}" type="presParOf" srcId="{E7726D5E-4AB3-4F0B-A0A8-3493177161DD}" destId="{ED7C8881-1FB0-4D2C-AEB3-120B06732710}" srcOrd="0" destOrd="0" presId="urn:microsoft.com/office/officeart/2005/8/layout/process4"/>
    <dgm:cxn modelId="{FA4C972C-AF70-45DF-AD21-E8206CD6FB8E}" type="presParOf" srcId="{0B11FF95-7CB0-41D4-B260-E330A28A40E4}" destId="{1AECE6CB-6781-4FA9-8480-BB14E2FCAC00}" srcOrd="5" destOrd="0" presId="urn:microsoft.com/office/officeart/2005/8/layout/process4"/>
    <dgm:cxn modelId="{429B0269-D58B-44B7-881F-78C50C2E717B}" type="presParOf" srcId="{0B11FF95-7CB0-41D4-B260-E330A28A40E4}" destId="{1C9D954D-3230-4836-BCFC-D6347BC1B100}" srcOrd="6" destOrd="0" presId="urn:microsoft.com/office/officeart/2005/8/layout/process4"/>
    <dgm:cxn modelId="{D26AB654-58C2-44D1-9A5A-724C1395B8A2}" type="presParOf" srcId="{1C9D954D-3230-4836-BCFC-D6347BC1B100}" destId="{87A69FA9-6B33-4048-8299-7764BDA14338}" srcOrd="0" destOrd="0" presId="urn:microsoft.com/office/officeart/2005/8/layout/process4"/>
    <dgm:cxn modelId="{2B4EDEB6-C830-4FE7-A451-69CBCBFF1A70}" type="presParOf" srcId="{0B11FF95-7CB0-41D4-B260-E330A28A40E4}" destId="{F53E8F5D-A273-44E4-8B67-39EBD07B3B18}" srcOrd="7" destOrd="0" presId="urn:microsoft.com/office/officeart/2005/8/layout/process4"/>
    <dgm:cxn modelId="{03BD0813-07AD-45BD-9F6A-8BAC26C0E69F}" type="presParOf" srcId="{0B11FF95-7CB0-41D4-B260-E330A28A40E4}" destId="{0BC56CC7-5976-49BF-A0DB-1079C2D9961E}" srcOrd="8" destOrd="0" presId="urn:microsoft.com/office/officeart/2005/8/layout/process4"/>
    <dgm:cxn modelId="{C0C28DC7-1B7F-488B-94D0-A1E072C8408B}" type="presParOf" srcId="{0BC56CC7-5976-49BF-A0DB-1079C2D9961E}" destId="{810006CB-1F3E-4571-9526-1BA56A6B5E3D}" srcOrd="0" destOrd="0" presId="urn:microsoft.com/office/officeart/2005/8/layout/process4"/>
    <dgm:cxn modelId="{CC71F7A9-8664-4565-9350-6728CB3BACDA}" type="presParOf" srcId="{0B11FF95-7CB0-41D4-B260-E330A28A40E4}" destId="{FAE892EE-F2B8-474A-A793-F9FA9AB39F14}" srcOrd="9" destOrd="0" presId="urn:microsoft.com/office/officeart/2005/8/layout/process4"/>
    <dgm:cxn modelId="{4B26F044-20E0-4C05-8209-7AE33857CAF1}" type="presParOf" srcId="{0B11FF95-7CB0-41D4-B260-E330A28A40E4}" destId="{309114B9-C79B-4E8E-B17C-ACE8F5C05497}" srcOrd="10" destOrd="0" presId="urn:microsoft.com/office/officeart/2005/8/layout/process4"/>
    <dgm:cxn modelId="{6EFCF84B-3AFF-4FAE-BA0C-350DD1F334BD}" type="presParOf" srcId="{309114B9-C79B-4E8E-B17C-ACE8F5C05497}" destId="{23DADDF0-367A-41FE-8578-3E7B8203B187}" srcOrd="0" destOrd="0" presId="urn:microsoft.com/office/officeart/2005/8/layout/process4"/>
    <dgm:cxn modelId="{F91A80A4-A798-480C-A6E8-4844BE8FD67E}" type="presParOf" srcId="{0B11FF95-7CB0-41D4-B260-E330A28A40E4}" destId="{747A55C1-A34E-498A-B9A3-B0A292AD0DF3}" srcOrd="11" destOrd="0" presId="urn:microsoft.com/office/officeart/2005/8/layout/process4"/>
    <dgm:cxn modelId="{46A350A7-A85D-41E6-BC96-A5C98173F4AA}" type="presParOf" srcId="{0B11FF95-7CB0-41D4-B260-E330A28A40E4}" destId="{EBDF346E-8F63-4690-948E-45322BFB15CC}" srcOrd="12" destOrd="0" presId="urn:microsoft.com/office/officeart/2005/8/layout/process4"/>
    <dgm:cxn modelId="{96610A9F-E1F4-4FD9-9B20-85B31D75F192}" type="presParOf" srcId="{EBDF346E-8F63-4690-948E-45322BFB15CC}" destId="{0286FBB2-684A-40EC-B117-66156890C2B8}"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D9596057-36EE-450E-B633-C510A627DFF9}" type="doc">
      <dgm:prSet loTypeId="urn:microsoft.com/office/officeart/2008/layout/BendingPictureCaption" loCatId="picture" qsTypeId="urn:microsoft.com/office/officeart/2005/8/quickstyle/simple1" qsCatId="simple" csTypeId="urn:microsoft.com/office/officeart/2005/8/colors/colorful4" csCatId="colorful" phldr="1"/>
      <dgm:spPr/>
      <dgm:t>
        <a:bodyPr/>
        <a:lstStyle/>
        <a:p>
          <a:endParaRPr lang="es-EC"/>
        </a:p>
      </dgm:t>
    </dgm:pt>
    <dgm:pt modelId="{4B8A4115-C16E-415B-BDBC-C5013E92097D}">
      <dgm:prSet phldrT="[Texto]"/>
      <dgm:spPr/>
      <dgm:t>
        <a:bodyPr/>
        <a:lstStyle/>
        <a:p>
          <a:r>
            <a:rPr lang="es-EC" dirty="0" smtClean="0">
              <a:latin typeface="Times New Roman" panose="02020603050405020304" pitchFamily="18" charset="0"/>
              <a:cs typeface="Times New Roman" panose="02020603050405020304" pitchFamily="18" charset="0"/>
            </a:rPr>
            <a:t>Transporte público</a:t>
          </a:r>
          <a:endParaRPr lang="es-EC" dirty="0">
            <a:latin typeface="Times New Roman" panose="02020603050405020304" pitchFamily="18" charset="0"/>
            <a:cs typeface="Times New Roman" panose="02020603050405020304" pitchFamily="18" charset="0"/>
          </a:endParaRPr>
        </a:p>
      </dgm:t>
    </dgm:pt>
    <dgm:pt modelId="{31393E45-B321-437A-A6A2-862028B8348B}" type="parTrans" cxnId="{CD8DAF3E-275B-47D0-A988-2488D491B7AE}">
      <dgm:prSet/>
      <dgm:spPr/>
      <dgm:t>
        <a:bodyPr/>
        <a:lstStyle/>
        <a:p>
          <a:endParaRPr lang="es-EC">
            <a:latin typeface="Times New Roman" panose="02020603050405020304" pitchFamily="18" charset="0"/>
            <a:cs typeface="Times New Roman" panose="02020603050405020304" pitchFamily="18" charset="0"/>
          </a:endParaRPr>
        </a:p>
      </dgm:t>
    </dgm:pt>
    <dgm:pt modelId="{838FAD78-AC3C-4373-BB02-565E2FF58546}" type="sibTrans" cxnId="{CD8DAF3E-275B-47D0-A988-2488D491B7AE}">
      <dgm:prSet/>
      <dgm:spPr/>
      <dgm:t>
        <a:bodyPr/>
        <a:lstStyle/>
        <a:p>
          <a:endParaRPr lang="es-EC">
            <a:latin typeface="Times New Roman" panose="02020603050405020304" pitchFamily="18" charset="0"/>
            <a:cs typeface="Times New Roman" panose="02020603050405020304" pitchFamily="18" charset="0"/>
          </a:endParaRPr>
        </a:p>
      </dgm:t>
    </dgm:pt>
    <dgm:pt modelId="{CA16341D-B4AD-460D-8D18-E53DD6A0BF1E}">
      <dgm:prSet phldrT="[Texto]"/>
      <dgm:spPr/>
      <dgm:t>
        <a:bodyPr/>
        <a:lstStyle/>
        <a:p>
          <a:r>
            <a:rPr lang="es-EC" dirty="0" smtClean="0">
              <a:latin typeface="Times New Roman" panose="02020603050405020304" pitchFamily="18" charset="0"/>
              <a:cs typeface="Times New Roman" panose="02020603050405020304" pitchFamily="18" charset="0"/>
            </a:rPr>
            <a:t>Accesibilidad</a:t>
          </a:r>
          <a:endParaRPr lang="es-EC" dirty="0">
            <a:latin typeface="Times New Roman" panose="02020603050405020304" pitchFamily="18" charset="0"/>
            <a:cs typeface="Times New Roman" panose="02020603050405020304" pitchFamily="18" charset="0"/>
          </a:endParaRPr>
        </a:p>
      </dgm:t>
    </dgm:pt>
    <dgm:pt modelId="{F78999CF-1C61-411D-8FF5-B5CC39E9352C}" type="parTrans" cxnId="{0F7B3F13-3B28-4301-9C96-11E420FA07DA}">
      <dgm:prSet/>
      <dgm:spPr/>
      <dgm:t>
        <a:bodyPr/>
        <a:lstStyle/>
        <a:p>
          <a:endParaRPr lang="es-EC">
            <a:latin typeface="Times New Roman" panose="02020603050405020304" pitchFamily="18" charset="0"/>
            <a:cs typeface="Times New Roman" panose="02020603050405020304" pitchFamily="18" charset="0"/>
          </a:endParaRPr>
        </a:p>
      </dgm:t>
    </dgm:pt>
    <dgm:pt modelId="{75FD13D5-4F7E-4E1B-B1CB-5EF84E30E922}" type="sibTrans" cxnId="{0F7B3F13-3B28-4301-9C96-11E420FA07DA}">
      <dgm:prSet/>
      <dgm:spPr/>
      <dgm:t>
        <a:bodyPr/>
        <a:lstStyle/>
        <a:p>
          <a:endParaRPr lang="es-EC">
            <a:latin typeface="Times New Roman" panose="02020603050405020304" pitchFamily="18" charset="0"/>
            <a:cs typeface="Times New Roman" panose="02020603050405020304" pitchFamily="18" charset="0"/>
          </a:endParaRPr>
        </a:p>
      </dgm:t>
    </dgm:pt>
    <dgm:pt modelId="{8E445D37-5799-4749-84B7-062B8F30090E}">
      <dgm:prSet phldrT="[Texto]"/>
      <dgm:spPr/>
      <dgm:t>
        <a:bodyPr/>
        <a:lstStyle/>
        <a:p>
          <a:r>
            <a:rPr lang="es-EC" dirty="0" smtClean="0">
              <a:latin typeface="Times New Roman" panose="02020603050405020304" pitchFamily="18" charset="0"/>
              <a:cs typeface="Times New Roman" panose="02020603050405020304" pitchFamily="18" charset="0"/>
            </a:rPr>
            <a:t>Seguridad</a:t>
          </a:r>
          <a:endParaRPr lang="es-EC" dirty="0">
            <a:latin typeface="Times New Roman" panose="02020603050405020304" pitchFamily="18" charset="0"/>
            <a:cs typeface="Times New Roman" panose="02020603050405020304" pitchFamily="18" charset="0"/>
          </a:endParaRPr>
        </a:p>
      </dgm:t>
    </dgm:pt>
    <dgm:pt modelId="{AFA83DD0-7BCF-428D-8C4A-22DE8D5D05B8}" type="parTrans" cxnId="{019606D3-27FD-43C5-BE49-01316D3F7529}">
      <dgm:prSet/>
      <dgm:spPr/>
      <dgm:t>
        <a:bodyPr/>
        <a:lstStyle/>
        <a:p>
          <a:endParaRPr lang="es-EC">
            <a:latin typeface="Times New Roman" panose="02020603050405020304" pitchFamily="18" charset="0"/>
            <a:cs typeface="Times New Roman" panose="02020603050405020304" pitchFamily="18" charset="0"/>
          </a:endParaRPr>
        </a:p>
      </dgm:t>
    </dgm:pt>
    <dgm:pt modelId="{3AA44E79-32C0-4B46-AE88-82B0FB86AE69}" type="sibTrans" cxnId="{019606D3-27FD-43C5-BE49-01316D3F7529}">
      <dgm:prSet/>
      <dgm:spPr/>
      <dgm:t>
        <a:bodyPr/>
        <a:lstStyle/>
        <a:p>
          <a:endParaRPr lang="es-EC">
            <a:latin typeface="Times New Roman" panose="02020603050405020304" pitchFamily="18" charset="0"/>
            <a:cs typeface="Times New Roman" panose="02020603050405020304" pitchFamily="18" charset="0"/>
          </a:endParaRPr>
        </a:p>
      </dgm:t>
    </dgm:pt>
    <dgm:pt modelId="{319737E8-3996-4966-B06E-ECEB36CDEB66}">
      <dgm:prSet phldrT="[Texto]"/>
      <dgm:spPr/>
      <dgm:t>
        <a:bodyPr/>
        <a:lstStyle/>
        <a:p>
          <a:r>
            <a:rPr lang="es-EC" dirty="0" smtClean="0">
              <a:latin typeface="Times New Roman" panose="02020603050405020304" pitchFamily="18" charset="0"/>
              <a:cs typeface="Times New Roman" panose="02020603050405020304" pitchFamily="18" charset="0"/>
            </a:rPr>
            <a:t>Alimentación</a:t>
          </a:r>
          <a:endParaRPr lang="es-EC" dirty="0">
            <a:latin typeface="Times New Roman" panose="02020603050405020304" pitchFamily="18" charset="0"/>
            <a:cs typeface="Times New Roman" panose="02020603050405020304" pitchFamily="18" charset="0"/>
          </a:endParaRPr>
        </a:p>
      </dgm:t>
    </dgm:pt>
    <dgm:pt modelId="{04DF14DA-D7EC-482A-B5D0-A6822068A0A2}" type="parTrans" cxnId="{2750DF2F-E631-4A5A-A0FF-6E4FDF9CA043}">
      <dgm:prSet/>
      <dgm:spPr/>
      <dgm:t>
        <a:bodyPr/>
        <a:lstStyle/>
        <a:p>
          <a:endParaRPr lang="es-EC">
            <a:latin typeface="Times New Roman" panose="02020603050405020304" pitchFamily="18" charset="0"/>
            <a:cs typeface="Times New Roman" panose="02020603050405020304" pitchFamily="18" charset="0"/>
          </a:endParaRPr>
        </a:p>
      </dgm:t>
    </dgm:pt>
    <dgm:pt modelId="{696AEABE-C7A4-4475-A194-684FA143D8CE}" type="sibTrans" cxnId="{2750DF2F-E631-4A5A-A0FF-6E4FDF9CA043}">
      <dgm:prSet/>
      <dgm:spPr/>
      <dgm:t>
        <a:bodyPr/>
        <a:lstStyle/>
        <a:p>
          <a:endParaRPr lang="es-EC">
            <a:latin typeface="Times New Roman" panose="02020603050405020304" pitchFamily="18" charset="0"/>
            <a:cs typeface="Times New Roman" panose="02020603050405020304" pitchFamily="18" charset="0"/>
          </a:endParaRPr>
        </a:p>
      </dgm:t>
    </dgm:pt>
    <dgm:pt modelId="{A4985DB6-89F7-4001-A9B9-3BAD167C667C}">
      <dgm:prSet/>
      <dgm:spPr/>
      <dgm:t>
        <a:bodyPr/>
        <a:lstStyle/>
        <a:p>
          <a:r>
            <a:rPr lang="es-EC" dirty="0" smtClean="0">
              <a:latin typeface="Times New Roman" panose="02020603050405020304" pitchFamily="18" charset="0"/>
              <a:cs typeface="Times New Roman" panose="02020603050405020304" pitchFamily="18" charset="0"/>
            </a:rPr>
            <a:t>Limpieza</a:t>
          </a:r>
          <a:endParaRPr lang="es-EC" dirty="0">
            <a:latin typeface="Times New Roman" panose="02020603050405020304" pitchFamily="18" charset="0"/>
            <a:cs typeface="Times New Roman" panose="02020603050405020304" pitchFamily="18" charset="0"/>
          </a:endParaRPr>
        </a:p>
      </dgm:t>
    </dgm:pt>
    <dgm:pt modelId="{14BD0340-1370-45D4-BE13-8C747666467B}" type="parTrans" cxnId="{B2329F27-D316-4232-A2F7-0C54CCE55B0E}">
      <dgm:prSet/>
      <dgm:spPr/>
      <dgm:t>
        <a:bodyPr/>
        <a:lstStyle/>
        <a:p>
          <a:endParaRPr lang="es-EC">
            <a:latin typeface="Times New Roman" panose="02020603050405020304" pitchFamily="18" charset="0"/>
            <a:cs typeface="Times New Roman" panose="02020603050405020304" pitchFamily="18" charset="0"/>
          </a:endParaRPr>
        </a:p>
      </dgm:t>
    </dgm:pt>
    <dgm:pt modelId="{B358CB6B-0547-465A-81B3-F94FBF795117}" type="sibTrans" cxnId="{B2329F27-D316-4232-A2F7-0C54CCE55B0E}">
      <dgm:prSet/>
      <dgm:spPr/>
      <dgm:t>
        <a:bodyPr/>
        <a:lstStyle/>
        <a:p>
          <a:endParaRPr lang="es-EC">
            <a:latin typeface="Times New Roman" panose="02020603050405020304" pitchFamily="18" charset="0"/>
            <a:cs typeface="Times New Roman" panose="02020603050405020304" pitchFamily="18" charset="0"/>
          </a:endParaRPr>
        </a:p>
      </dgm:t>
    </dgm:pt>
    <dgm:pt modelId="{06F21A94-ABC4-4EF6-A6A8-6965038697DF}">
      <dgm:prSet/>
      <dgm:spPr/>
      <dgm:t>
        <a:bodyPr/>
        <a:lstStyle/>
        <a:p>
          <a:r>
            <a:rPr lang="es-EC" dirty="0" smtClean="0">
              <a:latin typeface="Times New Roman" panose="02020603050405020304" pitchFamily="18" charset="0"/>
              <a:cs typeface="Times New Roman" panose="02020603050405020304" pitchFamily="18" charset="0"/>
            </a:rPr>
            <a:t>Baterías sanitarias</a:t>
          </a:r>
          <a:endParaRPr lang="es-EC" dirty="0">
            <a:latin typeface="Times New Roman" panose="02020603050405020304" pitchFamily="18" charset="0"/>
            <a:cs typeface="Times New Roman" panose="02020603050405020304" pitchFamily="18" charset="0"/>
          </a:endParaRPr>
        </a:p>
      </dgm:t>
    </dgm:pt>
    <dgm:pt modelId="{E1AC2A2F-6BCA-428A-ACE9-75AC290DCF86}" type="parTrans" cxnId="{CE1F11A9-81DB-4216-B99A-CA63F1CEA70B}">
      <dgm:prSet/>
      <dgm:spPr/>
      <dgm:t>
        <a:bodyPr/>
        <a:lstStyle/>
        <a:p>
          <a:endParaRPr lang="es-EC">
            <a:latin typeface="Times New Roman" panose="02020603050405020304" pitchFamily="18" charset="0"/>
            <a:cs typeface="Times New Roman" panose="02020603050405020304" pitchFamily="18" charset="0"/>
          </a:endParaRPr>
        </a:p>
      </dgm:t>
    </dgm:pt>
    <dgm:pt modelId="{833E2837-7869-46DE-8A7C-1E4A89788B39}" type="sibTrans" cxnId="{CE1F11A9-81DB-4216-B99A-CA63F1CEA70B}">
      <dgm:prSet/>
      <dgm:spPr/>
      <dgm:t>
        <a:bodyPr/>
        <a:lstStyle/>
        <a:p>
          <a:endParaRPr lang="es-EC">
            <a:latin typeface="Times New Roman" panose="02020603050405020304" pitchFamily="18" charset="0"/>
            <a:cs typeface="Times New Roman" panose="02020603050405020304" pitchFamily="18" charset="0"/>
          </a:endParaRPr>
        </a:p>
      </dgm:t>
    </dgm:pt>
    <dgm:pt modelId="{38053D73-25DD-42DF-B720-42B0E167C0B6}" type="pres">
      <dgm:prSet presAssocID="{D9596057-36EE-450E-B633-C510A627DFF9}" presName="diagram" presStyleCnt="0">
        <dgm:presLayoutVars>
          <dgm:dir/>
        </dgm:presLayoutVars>
      </dgm:prSet>
      <dgm:spPr/>
      <dgm:t>
        <a:bodyPr/>
        <a:lstStyle/>
        <a:p>
          <a:endParaRPr lang="es-EC"/>
        </a:p>
      </dgm:t>
    </dgm:pt>
    <dgm:pt modelId="{A8A15005-64C7-48C1-8C37-E182AC94365E}" type="pres">
      <dgm:prSet presAssocID="{4B8A4115-C16E-415B-BDBC-C5013E92097D}" presName="composite" presStyleCnt="0"/>
      <dgm:spPr/>
    </dgm:pt>
    <dgm:pt modelId="{3C306C43-23C9-4790-9C47-EAB490F20736}" type="pres">
      <dgm:prSet presAssocID="{4B8A4115-C16E-415B-BDBC-C5013E92097D}" presName="Image" presStyleLbl="bgShp" presStyleIdx="0" presStyleCnt="6"/>
      <dgm:spPr>
        <a:blipFill rotWithShape="1">
          <a:blip xmlns:r="http://schemas.openxmlformats.org/officeDocument/2006/relationships" r:embed="rId1"/>
          <a:stretch>
            <a:fillRect/>
          </a:stretch>
        </a:blipFill>
      </dgm:spPr>
    </dgm:pt>
    <dgm:pt modelId="{108744F2-8A95-4DEC-BD22-23D3CC66180B}" type="pres">
      <dgm:prSet presAssocID="{4B8A4115-C16E-415B-BDBC-C5013E92097D}" presName="Parent" presStyleLbl="node0" presStyleIdx="0" presStyleCnt="6">
        <dgm:presLayoutVars>
          <dgm:bulletEnabled val="1"/>
        </dgm:presLayoutVars>
      </dgm:prSet>
      <dgm:spPr/>
      <dgm:t>
        <a:bodyPr/>
        <a:lstStyle/>
        <a:p>
          <a:endParaRPr lang="es-EC"/>
        </a:p>
      </dgm:t>
    </dgm:pt>
    <dgm:pt modelId="{D9CB4E4A-2D02-42E2-A9F8-DB49DD993FBF}" type="pres">
      <dgm:prSet presAssocID="{838FAD78-AC3C-4373-BB02-565E2FF58546}" presName="sibTrans" presStyleCnt="0"/>
      <dgm:spPr/>
    </dgm:pt>
    <dgm:pt modelId="{7FD0F1D5-A35A-414D-8C2F-B00264184D60}" type="pres">
      <dgm:prSet presAssocID="{CA16341D-B4AD-460D-8D18-E53DD6A0BF1E}" presName="composite" presStyleCnt="0"/>
      <dgm:spPr/>
    </dgm:pt>
    <dgm:pt modelId="{B32EEF22-D61D-4A84-A512-1A96357F3C0E}" type="pres">
      <dgm:prSet presAssocID="{CA16341D-B4AD-460D-8D18-E53DD6A0BF1E}" presName="Image" presStyleLbl="bgShp" presStyleIdx="1" presStyleCnt="6"/>
      <dgm:spPr>
        <a:blipFill rotWithShape="1">
          <a:blip xmlns:r="http://schemas.openxmlformats.org/officeDocument/2006/relationships" r:embed="rId2"/>
          <a:stretch>
            <a:fillRect/>
          </a:stretch>
        </a:blipFill>
      </dgm:spPr>
    </dgm:pt>
    <dgm:pt modelId="{A7F15848-0B88-4812-9253-43417BFF85C6}" type="pres">
      <dgm:prSet presAssocID="{CA16341D-B4AD-460D-8D18-E53DD6A0BF1E}" presName="Parent" presStyleLbl="node0" presStyleIdx="1" presStyleCnt="6">
        <dgm:presLayoutVars>
          <dgm:bulletEnabled val="1"/>
        </dgm:presLayoutVars>
      </dgm:prSet>
      <dgm:spPr/>
      <dgm:t>
        <a:bodyPr/>
        <a:lstStyle/>
        <a:p>
          <a:endParaRPr lang="es-EC"/>
        </a:p>
      </dgm:t>
    </dgm:pt>
    <dgm:pt modelId="{8AD0345B-4158-476D-ABAA-8D8E9BB4F74A}" type="pres">
      <dgm:prSet presAssocID="{75FD13D5-4F7E-4E1B-B1CB-5EF84E30E922}" presName="sibTrans" presStyleCnt="0"/>
      <dgm:spPr/>
    </dgm:pt>
    <dgm:pt modelId="{95A5612A-9CEB-4C7E-835C-7824EE10C9A9}" type="pres">
      <dgm:prSet presAssocID="{8E445D37-5799-4749-84B7-062B8F30090E}" presName="composite" presStyleCnt="0"/>
      <dgm:spPr/>
    </dgm:pt>
    <dgm:pt modelId="{65CCBC0C-5DD9-4113-93DE-2D08AECF81E4}" type="pres">
      <dgm:prSet presAssocID="{8E445D37-5799-4749-84B7-062B8F30090E}" presName="Image" presStyleLbl="bgShp" presStyleIdx="2" presStyleCnt="6"/>
      <dgm:spPr>
        <a:blipFill rotWithShape="1">
          <a:blip xmlns:r="http://schemas.openxmlformats.org/officeDocument/2006/relationships" r:embed="rId3"/>
          <a:stretch>
            <a:fillRect/>
          </a:stretch>
        </a:blipFill>
      </dgm:spPr>
    </dgm:pt>
    <dgm:pt modelId="{0F0158EF-A1A1-41D3-9A83-701752BB90DA}" type="pres">
      <dgm:prSet presAssocID="{8E445D37-5799-4749-84B7-062B8F30090E}" presName="Parent" presStyleLbl="node0" presStyleIdx="2" presStyleCnt="6">
        <dgm:presLayoutVars>
          <dgm:bulletEnabled val="1"/>
        </dgm:presLayoutVars>
      </dgm:prSet>
      <dgm:spPr/>
      <dgm:t>
        <a:bodyPr/>
        <a:lstStyle/>
        <a:p>
          <a:endParaRPr lang="es-EC"/>
        </a:p>
      </dgm:t>
    </dgm:pt>
    <dgm:pt modelId="{E0332860-B3AF-4FA4-8FA0-29FA9A7E5349}" type="pres">
      <dgm:prSet presAssocID="{3AA44E79-32C0-4B46-AE88-82B0FB86AE69}" presName="sibTrans" presStyleCnt="0"/>
      <dgm:spPr/>
    </dgm:pt>
    <dgm:pt modelId="{BB195FD7-8B81-486B-82D5-A4E80D73AD23}" type="pres">
      <dgm:prSet presAssocID="{319737E8-3996-4966-B06E-ECEB36CDEB66}" presName="composite" presStyleCnt="0"/>
      <dgm:spPr/>
    </dgm:pt>
    <dgm:pt modelId="{25D0D4C4-9601-4C11-8024-90B7FBEFFE45}" type="pres">
      <dgm:prSet presAssocID="{319737E8-3996-4966-B06E-ECEB36CDEB66}" presName="Image" presStyleLbl="bgShp" presStyleIdx="3" presStyleCnt="6"/>
      <dgm:spPr>
        <a:blipFill rotWithShape="1">
          <a:blip xmlns:r="http://schemas.openxmlformats.org/officeDocument/2006/relationships" r:embed="rId4"/>
          <a:stretch>
            <a:fillRect/>
          </a:stretch>
        </a:blipFill>
      </dgm:spPr>
    </dgm:pt>
    <dgm:pt modelId="{305D6F49-FB3D-483A-AA8C-A36770A0CEAF}" type="pres">
      <dgm:prSet presAssocID="{319737E8-3996-4966-B06E-ECEB36CDEB66}" presName="Parent" presStyleLbl="node0" presStyleIdx="3" presStyleCnt="6">
        <dgm:presLayoutVars>
          <dgm:bulletEnabled val="1"/>
        </dgm:presLayoutVars>
      </dgm:prSet>
      <dgm:spPr/>
      <dgm:t>
        <a:bodyPr/>
        <a:lstStyle/>
        <a:p>
          <a:endParaRPr lang="es-EC"/>
        </a:p>
      </dgm:t>
    </dgm:pt>
    <dgm:pt modelId="{FEB7645A-5D72-479A-999B-71E025B1BEF4}" type="pres">
      <dgm:prSet presAssocID="{696AEABE-C7A4-4475-A194-684FA143D8CE}" presName="sibTrans" presStyleCnt="0"/>
      <dgm:spPr/>
    </dgm:pt>
    <dgm:pt modelId="{0221B84F-CAFA-4C64-82E3-B0763C2E859D}" type="pres">
      <dgm:prSet presAssocID="{A4985DB6-89F7-4001-A9B9-3BAD167C667C}" presName="composite" presStyleCnt="0"/>
      <dgm:spPr/>
    </dgm:pt>
    <dgm:pt modelId="{F288DFDF-9FFB-459A-917F-BF0FD9B4ABC8}" type="pres">
      <dgm:prSet presAssocID="{A4985DB6-89F7-4001-A9B9-3BAD167C667C}" presName="Image" presStyleLbl="bgShp" presStyleIdx="4" presStyleCnt="6"/>
      <dgm:spPr>
        <a:blipFill rotWithShape="1">
          <a:blip xmlns:r="http://schemas.openxmlformats.org/officeDocument/2006/relationships" r:embed="rId5"/>
          <a:stretch>
            <a:fillRect/>
          </a:stretch>
        </a:blipFill>
      </dgm:spPr>
    </dgm:pt>
    <dgm:pt modelId="{11138EEF-8FD9-4F68-87BA-23657DB7426E}" type="pres">
      <dgm:prSet presAssocID="{A4985DB6-89F7-4001-A9B9-3BAD167C667C}" presName="Parent" presStyleLbl="node0" presStyleIdx="4" presStyleCnt="6">
        <dgm:presLayoutVars>
          <dgm:bulletEnabled val="1"/>
        </dgm:presLayoutVars>
      </dgm:prSet>
      <dgm:spPr/>
      <dgm:t>
        <a:bodyPr/>
        <a:lstStyle/>
        <a:p>
          <a:endParaRPr lang="es-EC"/>
        </a:p>
      </dgm:t>
    </dgm:pt>
    <dgm:pt modelId="{2007897A-A483-4E6A-9C91-292AC3FF312B}" type="pres">
      <dgm:prSet presAssocID="{B358CB6B-0547-465A-81B3-F94FBF795117}" presName="sibTrans" presStyleCnt="0"/>
      <dgm:spPr/>
    </dgm:pt>
    <dgm:pt modelId="{6BA16CF3-1B90-45BC-8193-B3A3A3F9AA6A}" type="pres">
      <dgm:prSet presAssocID="{06F21A94-ABC4-4EF6-A6A8-6965038697DF}" presName="composite" presStyleCnt="0"/>
      <dgm:spPr/>
    </dgm:pt>
    <dgm:pt modelId="{2AB3EA72-3626-424A-B346-23F1F79B884B}" type="pres">
      <dgm:prSet presAssocID="{06F21A94-ABC4-4EF6-A6A8-6965038697DF}" presName="Image" presStyleLbl="bgShp" presStyleIdx="5" presStyleCnt="6"/>
      <dgm:spPr>
        <a:blipFill rotWithShape="1">
          <a:blip xmlns:r="http://schemas.openxmlformats.org/officeDocument/2006/relationships" r:embed="rId6"/>
          <a:stretch>
            <a:fillRect/>
          </a:stretch>
        </a:blipFill>
      </dgm:spPr>
    </dgm:pt>
    <dgm:pt modelId="{0AE34B02-98E2-42F0-A50F-4A9C8C959331}" type="pres">
      <dgm:prSet presAssocID="{06F21A94-ABC4-4EF6-A6A8-6965038697DF}" presName="Parent" presStyleLbl="node0" presStyleIdx="5" presStyleCnt="6">
        <dgm:presLayoutVars>
          <dgm:bulletEnabled val="1"/>
        </dgm:presLayoutVars>
      </dgm:prSet>
      <dgm:spPr/>
      <dgm:t>
        <a:bodyPr/>
        <a:lstStyle/>
        <a:p>
          <a:endParaRPr lang="es-EC"/>
        </a:p>
      </dgm:t>
    </dgm:pt>
  </dgm:ptLst>
  <dgm:cxnLst>
    <dgm:cxn modelId="{B2329F27-D316-4232-A2F7-0C54CCE55B0E}" srcId="{D9596057-36EE-450E-B633-C510A627DFF9}" destId="{A4985DB6-89F7-4001-A9B9-3BAD167C667C}" srcOrd="4" destOrd="0" parTransId="{14BD0340-1370-45D4-BE13-8C747666467B}" sibTransId="{B358CB6B-0547-465A-81B3-F94FBF795117}"/>
    <dgm:cxn modelId="{B5E6CD27-A7F8-49B3-9556-0A3E7BFE8599}" type="presOf" srcId="{319737E8-3996-4966-B06E-ECEB36CDEB66}" destId="{305D6F49-FB3D-483A-AA8C-A36770A0CEAF}" srcOrd="0" destOrd="0" presId="urn:microsoft.com/office/officeart/2008/layout/BendingPictureCaption"/>
    <dgm:cxn modelId="{0F7B3F13-3B28-4301-9C96-11E420FA07DA}" srcId="{D9596057-36EE-450E-B633-C510A627DFF9}" destId="{CA16341D-B4AD-460D-8D18-E53DD6A0BF1E}" srcOrd="1" destOrd="0" parTransId="{F78999CF-1C61-411D-8FF5-B5CC39E9352C}" sibTransId="{75FD13D5-4F7E-4E1B-B1CB-5EF84E30E922}"/>
    <dgm:cxn modelId="{401F17E5-7C64-4C49-A064-60228F520B77}" type="presOf" srcId="{4B8A4115-C16E-415B-BDBC-C5013E92097D}" destId="{108744F2-8A95-4DEC-BD22-23D3CC66180B}" srcOrd="0" destOrd="0" presId="urn:microsoft.com/office/officeart/2008/layout/BendingPictureCaption"/>
    <dgm:cxn modelId="{CD8DAF3E-275B-47D0-A988-2488D491B7AE}" srcId="{D9596057-36EE-450E-B633-C510A627DFF9}" destId="{4B8A4115-C16E-415B-BDBC-C5013E92097D}" srcOrd="0" destOrd="0" parTransId="{31393E45-B321-437A-A6A2-862028B8348B}" sibTransId="{838FAD78-AC3C-4373-BB02-565E2FF58546}"/>
    <dgm:cxn modelId="{019B8765-8D87-4CF6-A4E0-45FD4BAAE403}" type="presOf" srcId="{D9596057-36EE-450E-B633-C510A627DFF9}" destId="{38053D73-25DD-42DF-B720-42B0E167C0B6}" srcOrd="0" destOrd="0" presId="urn:microsoft.com/office/officeart/2008/layout/BendingPictureCaption"/>
    <dgm:cxn modelId="{019606D3-27FD-43C5-BE49-01316D3F7529}" srcId="{D9596057-36EE-450E-B633-C510A627DFF9}" destId="{8E445D37-5799-4749-84B7-062B8F30090E}" srcOrd="2" destOrd="0" parTransId="{AFA83DD0-7BCF-428D-8C4A-22DE8D5D05B8}" sibTransId="{3AA44E79-32C0-4B46-AE88-82B0FB86AE69}"/>
    <dgm:cxn modelId="{79DA0F13-F0E7-44A4-BE77-3430DEEF1200}" type="presOf" srcId="{A4985DB6-89F7-4001-A9B9-3BAD167C667C}" destId="{11138EEF-8FD9-4F68-87BA-23657DB7426E}" srcOrd="0" destOrd="0" presId="urn:microsoft.com/office/officeart/2008/layout/BendingPictureCaption"/>
    <dgm:cxn modelId="{CE1F11A9-81DB-4216-B99A-CA63F1CEA70B}" srcId="{D9596057-36EE-450E-B633-C510A627DFF9}" destId="{06F21A94-ABC4-4EF6-A6A8-6965038697DF}" srcOrd="5" destOrd="0" parTransId="{E1AC2A2F-6BCA-428A-ACE9-75AC290DCF86}" sibTransId="{833E2837-7869-46DE-8A7C-1E4A89788B39}"/>
    <dgm:cxn modelId="{49AFDC0E-C844-4F2D-BA59-8348486D4C17}" type="presOf" srcId="{06F21A94-ABC4-4EF6-A6A8-6965038697DF}" destId="{0AE34B02-98E2-42F0-A50F-4A9C8C959331}" srcOrd="0" destOrd="0" presId="urn:microsoft.com/office/officeart/2008/layout/BendingPictureCaption"/>
    <dgm:cxn modelId="{2750DF2F-E631-4A5A-A0FF-6E4FDF9CA043}" srcId="{D9596057-36EE-450E-B633-C510A627DFF9}" destId="{319737E8-3996-4966-B06E-ECEB36CDEB66}" srcOrd="3" destOrd="0" parTransId="{04DF14DA-D7EC-482A-B5D0-A6822068A0A2}" sibTransId="{696AEABE-C7A4-4475-A194-684FA143D8CE}"/>
    <dgm:cxn modelId="{D225AC6D-D9A9-4191-8060-68E2977C604B}" type="presOf" srcId="{8E445D37-5799-4749-84B7-062B8F30090E}" destId="{0F0158EF-A1A1-41D3-9A83-701752BB90DA}" srcOrd="0" destOrd="0" presId="urn:microsoft.com/office/officeart/2008/layout/BendingPictureCaption"/>
    <dgm:cxn modelId="{BB77903C-97E1-4BFA-8B69-93A7F6748D38}" type="presOf" srcId="{CA16341D-B4AD-460D-8D18-E53DD6A0BF1E}" destId="{A7F15848-0B88-4812-9253-43417BFF85C6}" srcOrd="0" destOrd="0" presId="urn:microsoft.com/office/officeart/2008/layout/BendingPictureCaption"/>
    <dgm:cxn modelId="{96F63305-11B2-4062-927B-66A91F6937C6}" type="presParOf" srcId="{38053D73-25DD-42DF-B720-42B0E167C0B6}" destId="{A8A15005-64C7-48C1-8C37-E182AC94365E}" srcOrd="0" destOrd="0" presId="urn:microsoft.com/office/officeart/2008/layout/BendingPictureCaption"/>
    <dgm:cxn modelId="{733D7C2D-F7DE-458C-8592-0D637650D7C6}" type="presParOf" srcId="{A8A15005-64C7-48C1-8C37-E182AC94365E}" destId="{3C306C43-23C9-4790-9C47-EAB490F20736}" srcOrd="0" destOrd="0" presId="urn:microsoft.com/office/officeart/2008/layout/BendingPictureCaption"/>
    <dgm:cxn modelId="{9CCEFEB5-880D-4D5F-A552-3CBFEE26B239}" type="presParOf" srcId="{A8A15005-64C7-48C1-8C37-E182AC94365E}" destId="{108744F2-8A95-4DEC-BD22-23D3CC66180B}" srcOrd="1" destOrd="0" presId="urn:microsoft.com/office/officeart/2008/layout/BendingPictureCaption"/>
    <dgm:cxn modelId="{5D26ED65-5707-4BE6-8F3D-3C7EE946E186}" type="presParOf" srcId="{38053D73-25DD-42DF-B720-42B0E167C0B6}" destId="{D9CB4E4A-2D02-42E2-A9F8-DB49DD993FBF}" srcOrd="1" destOrd="0" presId="urn:microsoft.com/office/officeart/2008/layout/BendingPictureCaption"/>
    <dgm:cxn modelId="{EB0F1508-96A1-439C-A179-60620151A884}" type="presParOf" srcId="{38053D73-25DD-42DF-B720-42B0E167C0B6}" destId="{7FD0F1D5-A35A-414D-8C2F-B00264184D60}" srcOrd="2" destOrd="0" presId="urn:microsoft.com/office/officeart/2008/layout/BendingPictureCaption"/>
    <dgm:cxn modelId="{05F5E5A9-4E5B-426C-864D-9BDCEEA9BD1E}" type="presParOf" srcId="{7FD0F1D5-A35A-414D-8C2F-B00264184D60}" destId="{B32EEF22-D61D-4A84-A512-1A96357F3C0E}" srcOrd="0" destOrd="0" presId="urn:microsoft.com/office/officeart/2008/layout/BendingPictureCaption"/>
    <dgm:cxn modelId="{F50DFB92-B7FE-4B4D-886F-766A5CF24280}" type="presParOf" srcId="{7FD0F1D5-A35A-414D-8C2F-B00264184D60}" destId="{A7F15848-0B88-4812-9253-43417BFF85C6}" srcOrd="1" destOrd="0" presId="urn:microsoft.com/office/officeart/2008/layout/BendingPictureCaption"/>
    <dgm:cxn modelId="{77917B9D-5DCA-4508-90E8-77A29E5E00EF}" type="presParOf" srcId="{38053D73-25DD-42DF-B720-42B0E167C0B6}" destId="{8AD0345B-4158-476D-ABAA-8D8E9BB4F74A}" srcOrd="3" destOrd="0" presId="urn:microsoft.com/office/officeart/2008/layout/BendingPictureCaption"/>
    <dgm:cxn modelId="{FDB9A221-EFDE-49E9-946E-4C133D1C634C}" type="presParOf" srcId="{38053D73-25DD-42DF-B720-42B0E167C0B6}" destId="{95A5612A-9CEB-4C7E-835C-7824EE10C9A9}" srcOrd="4" destOrd="0" presId="urn:microsoft.com/office/officeart/2008/layout/BendingPictureCaption"/>
    <dgm:cxn modelId="{EB2F4684-2C40-4D1C-A3F3-541C3FA8A4AF}" type="presParOf" srcId="{95A5612A-9CEB-4C7E-835C-7824EE10C9A9}" destId="{65CCBC0C-5DD9-4113-93DE-2D08AECF81E4}" srcOrd="0" destOrd="0" presId="urn:microsoft.com/office/officeart/2008/layout/BendingPictureCaption"/>
    <dgm:cxn modelId="{65F5195A-E1D7-493F-949D-88E075A09B0E}" type="presParOf" srcId="{95A5612A-9CEB-4C7E-835C-7824EE10C9A9}" destId="{0F0158EF-A1A1-41D3-9A83-701752BB90DA}" srcOrd="1" destOrd="0" presId="urn:microsoft.com/office/officeart/2008/layout/BendingPictureCaption"/>
    <dgm:cxn modelId="{921DDB41-B96D-4890-8DF0-025111378863}" type="presParOf" srcId="{38053D73-25DD-42DF-B720-42B0E167C0B6}" destId="{E0332860-B3AF-4FA4-8FA0-29FA9A7E5349}" srcOrd="5" destOrd="0" presId="urn:microsoft.com/office/officeart/2008/layout/BendingPictureCaption"/>
    <dgm:cxn modelId="{F03EAA9E-CB04-4B05-99FF-C91C9E9CBA49}" type="presParOf" srcId="{38053D73-25DD-42DF-B720-42B0E167C0B6}" destId="{BB195FD7-8B81-486B-82D5-A4E80D73AD23}" srcOrd="6" destOrd="0" presId="urn:microsoft.com/office/officeart/2008/layout/BendingPictureCaption"/>
    <dgm:cxn modelId="{4CDA10EA-8876-43BF-8897-8735F4C0C0CD}" type="presParOf" srcId="{BB195FD7-8B81-486B-82D5-A4E80D73AD23}" destId="{25D0D4C4-9601-4C11-8024-90B7FBEFFE45}" srcOrd="0" destOrd="0" presId="urn:microsoft.com/office/officeart/2008/layout/BendingPictureCaption"/>
    <dgm:cxn modelId="{7BB68CE7-4527-4CB3-B829-A38192AB5844}" type="presParOf" srcId="{BB195FD7-8B81-486B-82D5-A4E80D73AD23}" destId="{305D6F49-FB3D-483A-AA8C-A36770A0CEAF}" srcOrd="1" destOrd="0" presId="urn:microsoft.com/office/officeart/2008/layout/BendingPictureCaption"/>
    <dgm:cxn modelId="{77DB1E3A-369B-4EDB-B5D8-093F4157CBE0}" type="presParOf" srcId="{38053D73-25DD-42DF-B720-42B0E167C0B6}" destId="{FEB7645A-5D72-479A-999B-71E025B1BEF4}" srcOrd="7" destOrd="0" presId="urn:microsoft.com/office/officeart/2008/layout/BendingPictureCaption"/>
    <dgm:cxn modelId="{E6C66AA2-AE6D-4FBE-9895-412B3106F2C6}" type="presParOf" srcId="{38053D73-25DD-42DF-B720-42B0E167C0B6}" destId="{0221B84F-CAFA-4C64-82E3-B0763C2E859D}" srcOrd="8" destOrd="0" presId="urn:microsoft.com/office/officeart/2008/layout/BendingPictureCaption"/>
    <dgm:cxn modelId="{D9529ADA-21F8-48E4-93D6-2577E11DB782}" type="presParOf" srcId="{0221B84F-CAFA-4C64-82E3-B0763C2E859D}" destId="{F288DFDF-9FFB-459A-917F-BF0FD9B4ABC8}" srcOrd="0" destOrd="0" presId="urn:microsoft.com/office/officeart/2008/layout/BendingPictureCaption"/>
    <dgm:cxn modelId="{2093F081-1DFB-404D-AE98-F82DC21F514F}" type="presParOf" srcId="{0221B84F-CAFA-4C64-82E3-B0763C2E859D}" destId="{11138EEF-8FD9-4F68-87BA-23657DB7426E}" srcOrd="1" destOrd="0" presId="urn:microsoft.com/office/officeart/2008/layout/BendingPictureCaption"/>
    <dgm:cxn modelId="{4C0C792B-C458-4802-AF7B-1835A0989B7B}" type="presParOf" srcId="{38053D73-25DD-42DF-B720-42B0E167C0B6}" destId="{2007897A-A483-4E6A-9C91-292AC3FF312B}" srcOrd="9" destOrd="0" presId="urn:microsoft.com/office/officeart/2008/layout/BendingPictureCaption"/>
    <dgm:cxn modelId="{606842EB-7BA1-4B5D-A85E-4190C679C8B7}" type="presParOf" srcId="{38053D73-25DD-42DF-B720-42B0E167C0B6}" destId="{6BA16CF3-1B90-45BC-8193-B3A3A3F9AA6A}" srcOrd="10" destOrd="0" presId="urn:microsoft.com/office/officeart/2008/layout/BendingPictureCaption"/>
    <dgm:cxn modelId="{18E57E2E-79EC-47AE-B838-EC2A298CA23D}" type="presParOf" srcId="{6BA16CF3-1B90-45BC-8193-B3A3A3F9AA6A}" destId="{2AB3EA72-3626-424A-B346-23F1F79B884B}" srcOrd="0" destOrd="0" presId="urn:microsoft.com/office/officeart/2008/layout/BendingPictureCaption"/>
    <dgm:cxn modelId="{6D617079-6E7A-475E-8C26-D0F80FBE63A5}" type="presParOf" srcId="{6BA16CF3-1B90-45BC-8193-B3A3A3F9AA6A}" destId="{0AE34B02-98E2-42F0-A50F-4A9C8C959331}" srcOrd="1" destOrd="0" presId="urn:microsoft.com/office/officeart/2008/layout/BendingPictureCaption"/>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8524EC48-D634-4F64-9462-B43C364A8EA8}" type="doc">
      <dgm:prSet loTypeId="urn:microsoft.com/office/officeart/2008/layout/BendingPictureSemiTransparentText" loCatId="picture" qsTypeId="urn:microsoft.com/office/officeart/2005/8/quickstyle/simple1" qsCatId="simple" csTypeId="urn:microsoft.com/office/officeart/2005/8/colors/colorful3" csCatId="colorful" phldr="1"/>
      <dgm:spPr/>
      <dgm:t>
        <a:bodyPr/>
        <a:lstStyle/>
        <a:p>
          <a:endParaRPr lang="es-EC"/>
        </a:p>
      </dgm:t>
    </dgm:pt>
    <dgm:pt modelId="{3A48FB2D-2FC1-44FA-B913-24416BB30404}">
      <dgm:prSet phldrT="[Texto]" custT="1"/>
      <dgm:spPr/>
      <dgm:t>
        <a:bodyPr/>
        <a:lstStyle/>
        <a:p>
          <a:r>
            <a:rPr lang="es-EC" sz="2800" dirty="0" smtClean="0">
              <a:latin typeface="Times New Roman" panose="02020603050405020304" pitchFamily="18" charset="0"/>
              <a:cs typeface="Times New Roman" panose="02020603050405020304" pitchFamily="18" charset="0"/>
            </a:rPr>
            <a:t>Cuentos</a:t>
          </a:r>
          <a:endParaRPr lang="es-EC" sz="2800" dirty="0">
            <a:latin typeface="Times New Roman" panose="02020603050405020304" pitchFamily="18" charset="0"/>
            <a:cs typeface="Times New Roman" panose="02020603050405020304" pitchFamily="18" charset="0"/>
          </a:endParaRPr>
        </a:p>
      </dgm:t>
    </dgm:pt>
    <dgm:pt modelId="{E96E989E-28B2-4D31-A635-958EECE9DDA7}" type="parTrans" cxnId="{17DFBB27-12B8-444E-B49B-5CDC1F9766AB}">
      <dgm:prSet/>
      <dgm:spPr/>
      <dgm:t>
        <a:bodyPr/>
        <a:lstStyle/>
        <a:p>
          <a:endParaRPr lang="es-EC" sz="2400">
            <a:latin typeface="Times New Roman" panose="02020603050405020304" pitchFamily="18" charset="0"/>
            <a:cs typeface="Times New Roman" panose="02020603050405020304" pitchFamily="18" charset="0"/>
          </a:endParaRPr>
        </a:p>
      </dgm:t>
    </dgm:pt>
    <dgm:pt modelId="{021923F4-9AD0-477E-BD74-7AB9890F8487}" type="sibTrans" cxnId="{17DFBB27-12B8-444E-B49B-5CDC1F9766AB}">
      <dgm:prSet/>
      <dgm:spPr/>
      <dgm:t>
        <a:bodyPr/>
        <a:lstStyle/>
        <a:p>
          <a:endParaRPr lang="es-EC" sz="2400">
            <a:latin typeface="Times New Roman" panose="02020603050405020304" pitchFamily="18" charset="0"/>
            <a:cs typeface="Times New Roman" panose="02020603050405020304" pitchFamily="18" charset="0"/>
          </a:endParaRPr>
        </a:p>
      </dgm:t>
    </dgm:pt>
    <dgm:pt modelId="{85CF7029-0A54-4E63-AB40-28ED92371B6E}">
      <dgm:prSet phldrT="[Texto]" custT="1"/>
      <dgm:spPr/>
      <dgm:t>
        <a:bodyPr/>
        <a:lstStyle/>
        <a:p>
          <a:r>
            <a:rPr lang="es-EC" sz="2800" dirty="0" smtClean="0">
              <a:latin typeface="Times New Roman" panose="02020603050405020304" pitchFamily="18" charset="0"/>
              <a:cs typeface="Times New Roman" panose="02020603050405020304" pitchFamily="18" charset="0"/>
            </a:rPr>
            <a:t>Leyendas</a:t>
          </a:r>
          <a:endParaRPr lang="es-EC" sz="2800" dirty="0">
            <a:latin typeface="Times New Roman" panose="02020603050405020304" pitchFamily="18" charset="0"/>
            <a:cs typeface="Times New Roman" panose="02020603050405020304" pitchFamily="18" charset="0"/>
          </a:endParaRPr>
        </a:p>
      </dgm:t>
    </dgm:pt>
    <dgm:pt modelId="{B16BC7B3-1920-44E2-8940-A9E8E744BD38}" type="parTrans" cxnId="{8FB67786-E796-4542-B4F3-AF365851573C}">
      <dgm:prSet/>
      <dgm:spPr/>
      <dgm:t>
        <a:bodyPr/>
        <a:lstStyle/>
        <a:p>
          <a:endParaRPr lang="es-EC" sz="2400">
            <a:latin typeface="Times New Roman" panose="02020603050405020304" pitchFamily="18" charset="0"/>
            <a:cs typeface="Times New Roman" panose="02020603050405020304" pitchFamily="18" charset="0"/>
          </a:endParaRPr>
        </a:p>
      </dgm:t>
    </dgm:pt>
    <dgm:pt modelId="{24FA1A46-55F7-4C6D-8A22-C0E2041AD7C9}" type="sibTrans" cxnId="{8FB67786-E796-4542-B4F3-AF365851573C}">
      <dgm:prSet/>
      <dgm:spPr/>
      <dgm:t>
        <a:bodyPr/>
        <a:lstStyle/>
        <a:p>
          <a:endParaRPr lang="es-EC" sz="2400">
            <a:latin typeface="Times New Roman" panose="02020603050405020304" pitchFamily="18" charset="0"/>
            <a:cs typeface="Times New Roman" panose="02020603050405020304" pitchFamily="18" charset="0"/>
          </a:endParaRPr>
        </a:p>
      </dgm:t>
    </dgm:pt>
    <dgm:pt modelId="{932315D6-574F-4935-969D-F85C9FBB22B8}">
      <dgm:prSet phldrT="[Texto]" custT="1"/>
      <dgm:spPr/>
      <dgm:t>
        <a:bodyPr/>
        <a:lstStyle/>
        <a:p>
          <a:r>
            <a:rPr lang="es-EC" sz="2800" b="1" dirty="0" smtClean="0">
              <a:solidFill>
                <a:schemeClr val="bg1"/>
              </a:solidFill>
              <a:effectLst>
                <a:glow rad="101600">
                  <a:schemeClr val="tx1">
                    <a:alpha val="60000"/>
                  </a:schemeClr>
                </a:glow>
              </a:effectLst>
              <a:latin typeface="Times New Roman" panose="02020603050405020304" pitchFamily="18" charset="0"/>
              <a:cs typeface="Times New Roman" panose="02020603050405020304" pitchFamily="18" charset="0"/>
            </a:rPr>
            <a:t>ECUADOR</a:t>
          </a:r>
          <a:endParaRPr lang="es-EC" sz="2800" b="1" dirty="0">
            <a:solidFill>
              <a:schemeClr val="bg1"/>
            </a:solidFill>
            <a:effectLst>
              <a:glow rad="101600">
                <a:schemeClr val="tx1">
                  <a:alpha val="60000"/>
                </a:schemeClr>
              </a:glow>
            </a:effectLst>
            <a:latin typeface="Times New Roman" panose="02020603050405020304" pitchFamily="18" charset="0"/>
            <a:cs typeface="Times New Roman" panose="02020603050405020304" pitchFamily="18" charset="0"/>
          </a:endParaRPr>
        </a:p>
      </dgm:t>
    </dgm:pt>
    <dgm:pt modelId="{18135818-1915-4F12-81EF-F46A63294604}" type="parTrans" cxnId="{641BA441-5593-448E-88A8-1AEB72348497}">
      <dgm:prSet/>
      <dgm:spPr/>
      <dgm:t>
        <a:bodyPr/>
        <a:lstStyle/>
        <a:p>
          <a:endParaRPr lang="es-EC" sz="2400">
            <a:latin typeface="Times New Roman" panose="02020603050405020304" pitchFamily="18" charset="0"/>
            <a:cs typeface="Times New Roman" panose="02020603050405020304" pitchFamily="18" charset="0"/>
          </a:endParaRPr>
        </a:p>
      </dgm:t>
    </dgm:pt>
    <dgm:pt modelId="{D1110135-A975-410B-9830-B20B1FBC7799}" type="sibTrans" cxnId="{641BA441-5593-448E-88A8-1AEB72348497}">
      <dgm:prSet/>
      <dgm:spPr/>
      <dgm:t>
        <a:bodyPr/>
        <a:lstStyle/>
        <a:p>
          <a:endParaRPr lang="es-EC" sz="2400">
            <a:latin typeface="Times New Roman" panose="02020603050405020304" pitchFamily="18" charset="0"/>
            <a:cs typeface="Times New Roman" panose="02020603050405020304" pitchFamily="18" charset="0"/>
          </a:endParaRPr>
        </a:p>
      </dgm:t>
    </dgm:pt>
    <dgm:pt modelId="{FF6C8887-FA33-4273-8154-761F4C1CC07D}" type="pres">
      <dgm:prSet presAssocID="{8524EC48-D634-4F64-9462-B43C364A8EA8}" presName="Name0" presStyleCnt="0">
        <dgm:presLayoutVars>
          <dgm:dir/>
          <dgm:resizeHandles val="exact"/>
        </dgm:presLayoutVars>
      </dgm:prSet>
      <dgm:spPr/>
      <dgm:t>
        <a:bodyPr/>
        <a:lstStyle/>
        <a:p>
          <a:endParaRPr lang="es-EC"/>
        </a:p>
      </dgm:t>
    </dgm:pt>
    <dgm:pt modelId="{E9F03C50-3D26-4D11-8187-ABA8610AEF0C}" type="pres">
      <dgm:prSet presAssocID="{3A48FB2D-2FC1-44FA-B913-24416BB30404}" presName="composite" presStyleCnt="0"/>
      <dgm:spPr/>
    </dgm:pt>
    <dgm:pt modelId="{4D7F0110-F82A-45CF-A0D5-9149081178AF}" type="pres">
      <dgm:prSet presAssocID="{3A48FB2D-2FC1-44FA-B913-24416BB30404}" presName="rect1" presStyleLbl="bgShp" presStyleIdx="0" presStyleCnt="3"/>
      <dgm:spPr>
        <a:blipFill rotWithShape="1">
          <a:blip xmlns:r="http://schemas.openxmlformats.org/officeDocument/2006/relationships" r:embed="rId1"/>
          <a:stretch>
            <a:fillRect/>
          </a:stretch>
        </a:blipFill>
      </dgm:spPr>
    </dgm:pt>
    <dgm:pt modelId="{7411ABF1-A7E7-4309-8358-F7B29A91EB37}" type="pres">
      <dgm:prSet presAssocID="{3A48FB2D-2FC1-44FA-B913-24416BB30404}" presName="rect2" presStyleLbl="trBgShp" presStyleIdx="0" presStyleCnt="3">
        <dgm:presLayoutVars>
          <dgm:bulletEnabled val="1"/>
        </dgm:presLayoutVars>
      </dgm:prSet>
      <dgm:spPr/>
      <dgm:t>
        <a:bodyPr/>
        <a:lstStyle/>
        <a:p>
          <a:endParaRPr lang="es-EC"/>
        </a:p>
      </dgm:t>
    </dgm:pt>
    <dgm:pt modelId="{6D5F0F7F-9D45-42C7-A6E4-D46EF310F01F}" type="pres">
      <dgm:prSet presAssocID="{021923F4-9AD0-477E-BD74-7AB9890F8487}" presName="sibTrans" presStyleCnt="0"/>
      <dgm:spPr/>
    </dgm:pt>
    <dgm:pt modelId="{C9D0AB66-4FF1-4B3D-99AE-EBAEE0635E72}" type="pres">
      <dgm:prSet presAssocID="{85CF7029-0A54-4E63-AB40-28ED92371B6E}" presName="composite" presStyleCnt="0"/>
      <dgm:spPr/>
    </dgm:pt>
    <dgm:pt modelId="{19FAAFC0-EEDB-4AF6-BD39-65CFA1E50093}" type="pres">
      <dgm:prSet presAssocID="{85CF7029-0A54-4E63-AB40-28ED92371B6E}" presName="rect1" presStyleLbl="bgShp" presStyleIdx="1" presStyleCnt="3"/>
      <dgm:spPr>
        <a:blipFill rotWithShape="1">
          <a:blip xmlns:r="http://schemas.openxmlformats.org/officeDocument/2006/relationships" r:embed="rId2"/>
          <a:stretch>
            <a:fillRect/>
          </a:stretch>
        </a:blipFill>
      </dgm:spPr>
    </dgm:pt>
    <dgm:pt modelId="{D35C6BF9-DCF9-4C86-B7E4-19F0660D0108}" type="pres">
      <dgm:prSet presAssocID="{85CF7029-0A54-4E63-AB40-28ED92371B6E}" presName="rect2" presStyleLbl="trBgShp" presStyleIdx="1" presStyleCnt="3">
        <dgm:presLayoutVars>
          <dgm:bulletEnabled val="1"/>
        </dgm:presLayoutVars>
      </dgm:prSet>
      <dgm:spPr/>
      <dgm:t>
        <a:bodyPr/>
        <a:lstStyle/>
        <a:p>
          <a:endParaRPr lang="es-EC"/>
        </a:p>
      </dgm:t>
    </dgm:pt>
    <dgm:pt modelId="{C025568B-5EC7-471E-BF64-4E11D206EE02}" type="pres">
      <dgm:prSet presAssocID="{24FA1A46-55F7-4C6D-8A22-C0E2041AD7C9}" presName="sibTrans" presStyleCnt="0"/>
      <dgm:spPr/>
    </dgm:pt>
    <dgm:pt modelId="{09562DE8-7A75-4AC8-ABC1-EB113E519D70}" type="pres">
      <dgm:prSet presAssocID="{932315D6-574F-4935-969D-F85C9FBB22B8}" presName="composite" presStyleCnt="0"/>
      <dgm:spPr/>
    </dgm:pt>
    <dgm:pt modelId="{7DEB62FC-7978-4EE3-AAB0-3F740E5112AC}" type="pres">
      <dgm:prSet presAssocID="{932315D6-574F-4935-969D-F85C9FBB22B8}" presName="rect1" presStyleLbl="bgShp" presStyleIdx="2" presStyleCnt="3"/>
      <dgm:spPr>
        <a:blipFill rotWithShape="1">
          <a:blip xmlns:r="http://schemas.openxmlformats.org/officeDocument/2006/relationships" r:embed="rId3"/>
          <a:stretch>
            <a:fillRect/>
          </a:stretch>
        </a:blipFill>
      </dgm:spPr>
    </dgm:pt>
    <dgm:pt modelId="{F4F139F2-8308-49BC-AAAC-C5979F4DE333}" type="pres">
      <dgm:prSet presAssocID="{932315D6-574F-4935-969D-F85C9FBB22B8}" presName="rect2" presStyleLbl="trBgShp" presStyleIdx="2" presStyleCnt="3">
        <dgm:presLayoutVars>
          <dgm:bulletEnabled val="1"/>
        </dgm:presLayoutVars>
      </dgm:prSet>
      <dgm:spPr/>
      <dgm:t>
        <a:bodyPr/>
        <a:lstStyle/>
        <a:p>
          <a:endParaRPr lang="es-EC"/>
        </a:p>
      </dgm:t>
    </dgm:pt>
  </dgm:ptLst>
  <dgm:cxnLst>
    <dgm:cxn modelId="{FB199F19-EBC6-4105-BCCB-0DA2E0E67761}" type="presOf" srcId="{3A48FB2D-2FC1-44FA-B913-24416BB30404}" destId="{7411ABF1-A7E7-4309-8358-F7B29A91EB37}" srcOrd="0" destOrd="0" presId="urn:microsoft.com/office/officeart/2008/layout/BendingPictureSemiTransparentText"/>
    <dgm:cxn modelId="{641BA441-5593-448E-88A8-1AEB72348497}" srcId="{8524EC48-D634-4F64-9462-B43C364A8EA8}" destId="{932315D6-574F-4935-969D-F85C9FBB22B8}" srcOrd="2" destOrd="0" parTransId="{18135818-1915-4F12-81EF-F46A63294604}" sibTransId="{D1110135-A975-410B-9830-B20B1FBC7799}"/>
    <dgm:cxn modelId="{17DFBB27-12B8-444E-B49B-5CDC1F9766AB}" srcId="{8524EC48-D634-4F64-9462-B43C364A8EA8}" destId="{3A48FB2D-2FC1-44FA-B913-24416BB30404}" srcOrd="0" destOrd="0" parTransId="{E96E989E-28B2-4D31-A635-958EECE9DDA7}" sibTransId="{021923F4-9AD0-477E-BD74-7AB9890F8487}"/>
    <dgm:cxn modelId="{A9EC9AE8-6237-4991-9463-1AD1014F0067}" type="presOf" srcId="{85CF7029-0A54-4E63-AB40-28ED92371B6E}" destId="{D35C6BF9-DCF9-4C86-B7E4-19F0660D0108}" srcOrd="0" destOrd="0" presId="urn:microsoft.com/office/officeart/2008/layout/BendingPictureSemiTransparentText"/>
    <dgm:cxn modelId="{4E3E65C1-7AAB-4DEF-BFE2-2195340DEE7A}" type="presOf" srcId="{8524EC48-D634-4F64-9462-B43C364A8EA8}" destId="{FF6C8887-FA33-4273-8154-761F4C1CC07D}" srcOrd="0" destOrd="0" presId="urn:microsoft.com/office/officeart/2008/layout/BendingPictureSemiTransparentText"/>
    <dgm:cxn modelId="{8FB67786-E796-4542-B4F3-AF365851573C}" srcId="{8524EC48-D634-4F64-9462-B43C364A8EA8}" destId="{85CF7029-0A54-4E63-AB40-28ED92371B6E}" srcOrd="1" destOrd="0" parTransId="{B16BC7B3-1920-44E2-8940-A9E8E744BD38}" sibTransId="{24FA1A46-55F7-4C6D-8A22-C0E2041AD7C9}"/>
    <dgm:cxn modelId="{5990EDB6-F026-4644-8C58-19A8B2B03C53}" type="presOf" srcId="{932315D6-574F-4935-969D-F85C9FBB22B8}" destId="{F4F139F2-8308-49BC-AAAC-C5979F4DE333}" srcOrd="0" destOrd="0" presId="urn:microsoft.com/office/officeart/2008/layout/BendingPictureSemiTransparentText"/>
    <dgm:cxn modelId="{FDEED205-FE93-41E7-8B84-024C1E4CA157}" type="presParOf" srcId="{FF6C8887-FA33-4273-8154-761F4C1CC07D}" destId="{E9F03C50-3D26-4D11-8187-ABA8610AEF0C}" srcOrd="0" destOrd="0" presId="urn:microsoft.com/office/officeart/2008/layout/BendingPictureSemiTransparentText"/>
    <dgm:cxn modelId="{83230684-5BB4-455D-9508-AC2C61DEBC3A}" type="presParOf" srcId="{E9F03C50-3D26-4D11-8187-ABA8610AEF0C}" destId="{4D7F0110-F82A-45CF-A0D5-9149081178AF}" srcOrd="0" destOrd="0" presId="urn:microsoft.com/office/officeart/2008/layout/BendingPictureSemiTransparentText"/>
    <dgm:cxn modelId="{919D0D72-8151-4B36-8341-501F19F5947A}" type="presParOf" srcId="{E9F03C50-3D26-4D11-8187-ABA8610AEF0C}" destId="{7411ABF1-A7E7-4309-8358-F7B29A91EB37}" srcOrd="1" destOrd="0" presId="urn:microsoft.com/office/officeart/2008/layout/BendingPictureSemiTransparentText"/>
    <dgm:cxn modelId="{7CCD9F58-2FAA-4852-9B42-F6932DECC196}" type="presParOf" srcId="{FF6C8887-FA33-4273-8154-761F4C1CC07D}" destId="{6D5F0F7F-9D45-42C7-A6E4-D46EF310F01F}" srcOrd="1" destOrd="0" presId="urn:microsoft.com/office/officeart/2008/layout/BendingPictureSemiTransparentText"/>
    <dgm:cxn modelId="{2F3EA150-EA2D-49E3-AD44-0C360E70E87B}" type="presParOf" srcId="{FF6C8887-FA33-4273-8154-761F4C1CC07D}" destId="{C9D0AB66-4FF1-4B3D-99AE-EBAEE0635E72}" srcOrd="2" destOrd="0" presId="urn:microsoft.com/office/officeart/2008/layout/BendingPictureSemiTransparentText"/>
    <dgm:cxn modelId="{021804E1-3882-4788-AF5D-4B8A6FE121E2}" type="presParOf" srcId="{C9D0AB66-4FF1-4B3D-99AE-EBAEE0635E72}" destId="{19FAAFC0-EEDB-4AF6-BD39-65CFA1E50093}" srcOrd="0" destOrd="0" presId="urn:microsoft.com/office/officeart/2008/layout/BendingPictureSemiTransparentText"/>
    <dgm:cxn modelId="{2C45FD30-CE64-4906-9895-213092C381E8}" type="presParOf" srcId="{C9D0AB66-4FF1-4B3D-99AE-EBAEE0635E72}" destId="{D35C6BF9-DCF9-4C86-B7E4-19F0660D0108}" srcOrd="1" destOrd="0" presId="urn:microsoft.com/office/officeart/2008/layout/BendingPictureSemiTransparentText"/>
    <dgm:cxn modelId="{8BF74F4A-86E0-4643-AB3B-A29540D5889E}" type="presParOf" srcId="{FF6C8887-FA33-4273-8154-761F4C1CC07D}" destId="{C025568B-5EC7-471E-BF64-4E11D206EE02}" srcOrd="3" destOrd="0" presId="urn:microsoft.com/office/officeart/2008/layout/BendingPictureSemiTransparentText"/>
    <dgm:cxn modelId="{FEB0FFCD-BF5D-442B-A11D-F8204478B799}" type="presParOf" srcId="{FF6C8887-FA33-4273-8154-761F4C1CC07D}" destId="{09562DE8-7A75-4AC8-ABC1-EB113E519D70}" srcOrd="4" destOrd="0" presId="urn:microsoft.com/office/officeart/2008/layout/BendingPictureSemiTransparentText"/>
    <dgm:cxn modelId="{5C7B945B-E096-488D-B35A-8541B36E4DA9}" type="presParOf" srcId="{09562DE8-7A75-4AC8-ABC1-EB113E519D70}" destId="{7DEB62FC-7978-4EE3-AAB0-3F740E5112AC}" srcOrd="0" destOrd="0" presId="urn:microsoft.com/office/officeart/2008/layout/BendingPictureSemiTransparentText"/>
    <dgm:cxn modelId="{00AAE410-EE00-4BCC-A86E-E1E6E1ADDFD6}" type="presParOf" srcId="{09562DE8-7A75-4AC8-ABC1-EB113E519D70}" destId="{F4F139F2-8308-49BC-AAAC-C5979F4DE333}" srcOrd="1" destOrd="0" presId="urn:microsoft.com/office/officeart/2008/layout/BendingPictureSemiTransparentTex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8524EC48-D634-4F64-9462-B43C364A8EA8}" type="doc">
      <dgm:prSet loTypeId="urn:microsoft.com/office/officeart/2008/layout/BendingPictureSemiTransparentText" loCatId="picture" qsTypeId="urn:microsoft.com/office/officeart/2005/8/quickstyle/simple1" qsCatId="simple" csTypeId="urn:microsoft.com/office/officeart/2005/8/colors/colorful3" csCatId="colorful" phldr="1"/>
      <dgm:spPr/>
      <dgm:t>
        <a:bodyPr/>
        <a:lstStyle/>
        <a:p>
          <a:endParaRPr lang="es-EC"/>
        </a:p>
      </dgm:t>
    </dgm:pt>
    <dgm:pt modelId="{3A48FB2D-2FC1-44FA-B913-24416BB30404}">
      <dgm:prSet phldrT="[Texto]" custT="1"/>
      <dgm:spPr/>
      <dgm:t>
        <a:bodyPr/>
        <a:lstStyle/>
        <a:p>
          <a:r>
            <a:rPr lang="es-MX" sz="2800" dirty="0" smtClean="0">
              <a:latin typeface="Times New Roman" panose="02020603050405020304" pitchFamily="18" charset="0"/>
              <a:cs typeface="Times New Roman" panose="02020603050405020304" pitchFamily="18" charset="0"/>
            </a:rPr>
            <a:t>Música</a:t>
          </a:r>
          <a:endParaRPr lang="es-EC" sz="2800" dirty="0">
            <a:latin typeface="Times New Roman" panose="02020603050405020304" pitchFamily="18" charset="0"/>
            <a:cs typeface="Times New Roman" panose="02020603050405020304" pitchFamily="18" charset="0"/>
          </a:endParaRPr>
        </a:p>
      </dgm:t>
    </dgm:pt>
    <dgm:pt modelId="{E96E989E-28B2-4D31-A635-958EECE9DDA7}" type="parTrans" cxnId="{17DFBB27-12B8-444E-B49B-5CDC1F9766AB}">
      <dgm:prSet/>
      <dgm:spPr/>
      <dgm:t>
        <a:bodyPr/>
        <a:lstStyle/>
        <a:p>
          <a:endParaRPr lang="es-EC" sz="2400">
            <a:latin typeface="Times New Roman" panose="02020603050405020304" pitchFamily="18" charset="0"/>
            <a:cs typeface="Times New Roman" panose="02020603050405020304" pitchFamily="18" charset="0"/>
          </a:endParaRPr>
        </a:p>
      </dgm:t>
    </dgm:pt>
    <dgm:pt modelId="{021923F4-9AD0-477E-BD74-7AB9890F8487}" type="sibTrans" cxnId="{17DFBB27-12B8-444E-B49B-5CDC1F9766AB}">
      <dgm:prSet/>
      <dgm:spPr/>
      <dgm:t>
        <a:bodyPr/>
        <a:lstStyle/>
        <a:p>
          <a:endParaRPr lang="es-EC" sz="2400">
            <a:latin typeface="Times New Roman" panose="02020603050405020304" pitchFamily="18" charset="0"/>
            <a:cs typeface="Times New Roman" panose="02020603050405020304" pitchFamily="18" charset="0"/>
          </a:endParaRPr>
        </a:p>
      </dgm:t>
    </dgm:pt>
    <dgm:pt modelId="{85CF7029-0A54-4E63-AB40-28ED92371B6E}">
      <dgm:prSet phldrT="[Texto]" custT="1"/>
      <dgm:spPr/>
      <dgm:t>
        <a:bodyPr/>
        <a:lstStyle/>
        <a:p>
          <a:r>
            <a:rPr lang="es-EC" sz="2800" dirty="0" smtClean="0">
              <a:latin typeface="Times New Roman" panose="02020603050405020304" pitchFamily="18" charset="0"/>
              <a:cs typeface="Times New Roman" panose="02020603050405020304" pitchFamily="18" charset="0"/>
            </a:rPr>
            <a:t>Danza</a:t>
          </a:r>
          <a:endParaRPr lang="es-EC" sz="2800" dirty="0">
            <a:latin typeface="Times New Roman" panose="02020603050405020304" pitchFamily="18" charset="0"/>
            <a:cs typeface="Times New Roman" panose="02020603050405020304" pitchFamily="18" charset="0"/>
          </a:endParaRPr>
        </a:p>
      </dgm:t>
    </dgm:pt>
    <dgm:pt modelId="{B16BC7B3-1920-44E2-8940-A9E8E744BD38}" type="parTrans" cxnId="{8FB67786-E796-4542-B4F3-AF365851573C}">
      <dgm:prSet/>
      <dgm:spPr/>
      <dgm:t>
        <a:bodyPr/>
        <a:lstStyle/>
        <a:p>
          <a:endParaRPr lang="es-EC" sz="2400">
            <a:latin typeface="Times New Roman" panose="02020603050405020304" pitchFamily="18" charset="0"/>
            <a:cs typeface="Times New Roman" panose="02020603050405020304" pitchFamily="18" charset="0"/>
          </a:endParaRPr>
        </a:p>
      </dgm:t>
    </dgm:pt>
    <dgm:pt modelId="{24FA1A46-55F7-4C6D-8A22-C0E2041AD7C9}" type="sibTrans" cxnId="{8FB67786-E796-4542-B4F3-AF365851573C}">
      <dgm:prSet/>
      <dgm:spPr/>
      <dgm:t>
        <a:bodyPr/>
        <a:lstStyle/>
        <a:p>
          <a:endParaRPr lang="es-EC" sz="2400">
            <a:latin typeface="Times New Roman" panose="02020603050405020304" pitchFamily="18" charset="0"/>
            <a:cs typeface="Times New Roman" panose="02020603050405020304" pitchFamily="18" charset="0"/>
          </a:endParaRPr>
        </a:p>
      </dgm:t>
    </dgm:pt>
    <dgm:pt modelId="{932315D6-574F-4935-969D-F85C9FBB22B8}">
      <dgm:prSet phldrT="[Texto]" custT="1"/>
      <dgm:spPr/>
      <dgm:t>
        <a:bodyPr/>
        <a:lstStyle/>
        <a:p>
          <a:r>
            <a:rPr lang="es-EC" sz="2800" b="1" dirty="0" smtClean="0">
              <a:solidFill>
                <a:schemeClr val="bg1"/>
              </a:solidFill>
              <a:effectLst>
                <a:glow rad="101600">
                  <a:schemeClr val="tx1">
                    <a:alpha val="60000"/>
                  </a:schemeClr>
                </a:glow>
              </a:effectLst>
              <a:latin typeface="Times New Roman" panose="02020603050405020304" pitchFamily="18" charset="0"/>
              <a:cs typeface="Times New Roman" panose="02020603050405020304" pitchFamily="18" charset="0"/>
            </a:rPr>
            <a:t>ECUADOR</a:t>
          </a:r>
          <a:endParaRPr lang="es-EC" sz="2800" b="1" dirty="0">
            <a:solidFill>
              <a:schemeClr val="bg1"/>
            </a:solidFill>
            <a:effectLst>
              <a:glow rad="101600">
                <a:schemeClr val="tx1">
                  <a:alpha val="60000"/>
                </a:schemeClr>
              </a:glow>
            </a:effectLst>
            <a:latin typeface="Times New Roman" panose="02020603050405020304" pitchFamily="18" charset="0"/>
            <a:cs typeface="Times New Roman" panose="02020603050405020304" pitchFamily="18" charset="0"/>
          </a:endParaRPr>
        </a:p>
      </dgm:t>
    </dgm:pt>
    <dgm:pt modelId="{18135818-1915-4F12-81EF-F46A63294604}" type="parTrans" cxnId="{641BA441-5593-448E-88A8-1AEB72348497}">
      <dgm:prSet/>
      <dgm:spPr/>
      <dgm:t>
        <a:bodyPr/>
        <a:lstStyle/>
        <a:p>
          <a:endParaRPr lang="es-EC" sz="2400">
            <a:latin typeface="Times New Roman" panose="02020603050405020304" pitchFamily="18" charset="0"/>
            <a:cs typeface="Times New Roman" panose="02020603050405020304" pitchFamily="18" charset="0"/>
          </a:endParaRPr>
        </a:p>
      </dgm:t>
    </dgm:pt>
    <dgm:pt modelId="{D1110135-A975-410B-9830-B20B1FBC7799}" type="sibTrans" cxnId="{641BA441-5593-448E-88A8-1AEB72348497}">
      <dgm:prSet/>
      <dgm:spPr/>
      <dgm:t>
        <a:bodyPr/>
        <a:lstStyle/>
        <a:p>
          <a:endParaRPr lang="es-EC" sz="2400">
            <a:latin typeface="Times New Roman" panose="02020603050405020304" pitchFamily="18" charset="0"/>
            <a:cs typeface="Times New Roman" panose="02020603050405020304" pitchFamily="18" charset="0"/>
          </a:endParaRPr>
        </a:p>
      </dgm:t>
    </dgm:pt>
    <dgm:pt modelId="{FF6C8887-FA33-4273-8154-761F4C1CC07D}" type="pres">
      <dgm:prSet presAssocID="{8524EC48-D634-4F64-9462-B43C364A8EA8}" presName="Name0" presStyleCnt="0">
        <dgm:presLayoutVars>
          <dgm:dir/>
          <dgm:resizeHandles val="exact"/>
        </dgm:presLayoutVars>
      </dgm:prSet>
      <dgm:spPr/>
      <dgm:t>
        <a:bodyPr/>
        <a:lstStyle/>
        <a:p>
          <a:endParaRPr lang="es-EC"/>
        </a:p>
      </dgm:t>
    </dgm:pt>
    <dgm:pt modelId="{E9F03C50-3D26-4D11-8187-ABA8610AEF0C}" type="pres">
      <dgm:prSet presAssocID="{3A48FB2D-2FC1-44FA-B913-24416BB30404}" presName="composite" presStyleCnt="0"/>
      <dgm:spPr/>
    </dgm:pt>
    <dgm:pt modelId="{4D7F0110-F82A-45CF-A0D5-9149081178AF}" type="pres">
      <dgm:prSet presAssocID="{3A48FB2D-2FC1-44FA-B913-24416BB30404}" presName="rect1" presStyleLbl="bgShp" presStyleIdx="0" presStyleCnt="3"/>
      <dgm:spPr>
        <a:blipFill rotWithShape="1">
          <a:blip xmlns:r="http://schemas.openxmlformats.org/officeDocument/2006/relationships" r:embed="rId1"/>
          <a:stretch>
            <a:fillRect/>
          </a:stretch>
        </a:blipFill>
      </dgm:spPr>
      <dgm:t>
        <a:bodyPr/>
        <a:lstStyle/>
        <a:p>
          <a:endParaRPr lang="es-EC"/>
        </a:p>
      </dgm:t>
    </dgm:pt>
    <dgm:pt modelId="{7411ABF1-A7E7-4309-8358-F7B29A91EB37}" type="pres">
      <dgm:prSet presAssocID="{3A48FB2D-2FC1-44FA-B913-24416BB30404}" presName="rect2" presStyleLbl="trBgShp" presStyleIdx="0" presStyleCnt="3">
        <dgm:presLayoutVars>
          <dgm:bulletEnabled val="1"/>
        </dgm:presLayoutVars>
      </dgm:prSet>
      <dgm:spPr/>
      <dgm:t>
        <a:bodyPr/>
        <a:lstStyle/>
        <a:p>
          <a:endParaRPr lang="es-EC"/>
        </a:p>
      </dgm:t>
    </dgm:pt>
    <dgm:pt modelId="{6D5F0F7F-9D45-42C7-A6E4-D46EF310F01F}" type="pres">
      <dgm:prSet presAssocID="{021923F4-9AD0-477E-BD74-7AB9890F8487}" presName="sibTrans" presStyleCnt="0"/>
      <dgm:spPr/>
    </dgm:pt>
    <dgm:pt modelId="{C9D0AB66-4FF1-4B3D-99AE-EBAEE0635E72}" type="pres">
      <dgm:prSet presAssocID="{85CF7029-0A54-4E63-AB40-28ED92371B6E}" presName="composite" presStyleCnt="0"/>
      <dgm:spPr/>
    </dgm:pt>
    <dgm:pt modelId="{19FAAFC0-EEDB-4AF6-BD39-65CFA1E50093}" type="pres">
      <dgm:prSet presAssocID="{85CF7029-0A54-4E63-AB40-28ED92371B6E}" presName="rect1" presStyleLbl="bgShp" presStyleIdx="1" presStyleCnt="3"/>
      <dgm:spPr>
        <a:blipFill rotWithShape="1">
          <a:blip xmlns:r="http://schemas.openxmlformats.org/officeDocument/2006/relationships" r:embed="rId2"/>
          <a:stretch>
            <a:fillRect/>
          </a:stretch>
        </a:blipFill>
      </dgm:spPr>
      <dgm:t>
        <a:bodyPr/>
        <a:lstStyle/>
        <a:p>
          <a:endParaRPr lang="es-EC"/>
        </a:p>
      </dgm:t>
    </dgm:pt>
    <dgm:pt modelId="{D35C6BF9-DCF9-4C86-B7E4-19F0660D0108}" type="pres">
      <dgm:prSet presAssocID="{85CF7029-0A54-4E63-AB40-28ED92371B6E}" presName="rect2" presStyleLbl="trBgShp" presStyleIdx="1" presStyleCnt="3">
        <dgm:presLayoutVars>
          <dgm:bulletEnabled val="1"/>
        </dgm:presLayoutVars>
      </dgm:prSet>
      <dgm:spPr/>
      <dgm:t>
        <a:bodyPr/>
        <a:lstStyle/>
        <a:p>
          <a:endParaRPr lang="es-EC"/>
        </a:p>
      </dgm:t>
    </dgm:pt>
    <dgm:pt modelId="{C025568B-5EC7-471E-BF64-4E11D206EE02}" type="pres">
      <dgm:prSet presAssocID="{24FA1A46-55F7-4C6D-8A22-C0E2041AD7C9}" presName="sibTrans" presStyleCnt="0"/>
      <dgm:spPr/>
    </dgm:pt>
    <dgm:pt modelId="{09562DE8-7A75-4AC8-ABC1-EB113E519D70}" type="pres">
      <dgm:prSet presAssocID="{932315D6-574F-4935-969D-F85C9FBB22B8}" presName="composite" presStyleCnt="0"/>
      <dgm:spPr/>
    </dgm:pt>
    <dgm:pt modelId="{7DEB62FC-7978-4EE3-AAB0-3F740E5112AC}" type="pres">
      <dgm:prSet presAssocID="{932315D6-574F-4935-969D-F85C9FBB22B8}" presName="rect1" presStyleLbl="bgShp" presStyleIdx="2" presStyleCnt="3"/>
      <dgm:spPr>
        <a:blipFill rotWithShape="1">
          <a:blip xmlns:r="http://schemas.openxmlformats.org/officeDocument/2006/relationships" r:embed="rId3"/>
          <a:stretch>
            <a:fillRect/>
          </a:stretch>
        </a:blipFill>
      </dgm:spPr>
      <dgm:t>
        <a:bodyPr/>
        <a:lstStyle/>
        <a:p>
          <a:endParaRPr lang="es-EC"/>
        </a:p>
      </dgm:t>
    </dgm:pt>
    <dgm:pt modelId="{F4F139F2-8308-49BC-AAAC-C5979F4DE333}" type="pres">
      <dgm:prSet presAssocID="{932315D6-574F-4935-969D-F85C9FBB22B8}" presName="rect2" presStyleLbl="trBgShp" presStyleIdx="2" presStyleCnt="3">
        <dgm:presLayoutVars>
          <dgm:bulletEnabled val="1"/>
        </dgm:presLayoutVars>
      </dgm:prSet>
      <dgm:spPr/>
      <dgm:t>
        <a:bodyPr/>
        <a:lstStyle/>
        <a:p>
          <a:endParaRPr lang="es-EC"/>
        </a:p>
      </dgm:t>
    </dgm:pt>
  </dgm:ptLst>
  <dgm:cxnLst>
    <dgm:cxn modelId="{AB8F74AD-656E-4826-891E-1CB8C0B593F6}" type="presOf" srcId="{932315D6-574F-4935-969D-F85C9FBB22B8}" destId="{F4F139F2-8308-49BC-AAAC-C5979F4DE333}" srcOrd="0" destOrd="0" presId="urn:microsoft.com/office/officeart/2008/layout/BendingPictureSemiTransparentText"/>
    <dgm:cxn modelId="{2675817B-3203-4DD7-9A25-2FA54350977C}" type="presOf" srcId="{3A48FB2D-2FC1-44FA-B913-24416BB30404}" destId="{7411ABF1-A7E7-4309-8358-F7B29A91EB37}" srcOrd="0" destOrd="0" presId="urn:microsoft.com/office/officeart/2008/layout/BendingPictureSemiTransparentText"/>
    <dgm:cxn modelId="{17DFBB27-12B8-444E-B49B-5CDC1F9766AB}" srcId="{8524EC48-D634-4F64-9462-B43C364A8EA8}" destId="{3A48FB2D-2FC1-44FA-B913-24416BB30404}" srcOrd="0" destOrd="0" parTransId="{E96E989E-28B2-4D31-A635-958EECE9DDA7}" sibTransId="{021923F4-9AD0-477E-BD74-7AB9890F8487}"/>
    <dgm:cxn modelId="{21905AF2-6AFC-40C5-A115-4DB6465379C3}" type="presOf" srcId="{85CF7029-0A54-4E63-AB40-28ED92371B6E}" destId="{D35C6BF9-DCF9-4C86-B7E4-19F0660D0108}" srcOrd="0" destOrd="0" presId="urn:microsoft.com/office/officeart/2008/layout/BendingPictureSemiTransparentText"/>
    <dgm:cxn modelId="{641BA441-5593-448E-88A8-1AEB72348497}" srcId="{8524EC48-D634-4F64-9462-B43C364A8EA8}" destId="{932315D6-574F-4935-969D-F85C9FBB22B8}" srcOrd="2" destOrd="0" parTransId="{18135818-1915-4F12-81EF-F46A63294604}" sibTransId="{D1110135-A975-410B-9830-B20B1FBC7799}"/>
    <dgm:cxn modelId="{8FB67786-E796-4542-B4F3-AF365851573C}" srcId="{8524EC48-D634-4F64-9462-B43C364A8EA8}" destId="{85CF7029-0A54-4E63-AB40-28ED92371B6E}" srcOrd="1" destOrd="0" parTransId="{B16BC7B3-1920-44E2-8940-A9E8E744BD38}" sibTransId="{24FA1A46-55F7-4C6D-8A22-C0E2041AD7C9}"/>
    <dgm:cxn modelId="{F848BC31-B6AB-49B7-8B46-4C0F50811750}" type="presOf" srcId="{8524EC48-D634-4F64-9462-B43C364A8EA8}" destId="{FF6C8887-FA33-4273-8154-761F4C1CC07D}" srcOrd="0" destOrd="0" presId="urn:microsoft.com/office/officeart/2008/layout/BendingPictureSemiTransparentText"/>
    <dgm:cxn modelId="{41BACD41-3E77-4AD4-9B33-7FBBC162C26D}" type="presParOf" srcId="{FF6C8887-FA33-4273-8154-761F4C1CC07D}" destId="{E9F03C50-3D26-4D11-8187-ABA8610AEF0C}" srcOrd="0" destOrd="0" presId="urn:microsoft.com/office/officeart/2008/layout/BendingPictureSemiTransparentText"/>
    <dgm:cxn modelId="{FF09348A-1B5A-47FA-ABBD-E5944D4918C9}" type="presParOf" srcId="{E9F03C50-3D26-4D11-8187-ABA8610AEF0C}" destId="{4D7F0110-F82A-45CF-A0D5-9149081178AF}" srcOrd="0" destOrd="0" presId="urn:microsoft.com/office/officeart/2008/layout/BendingPictureSemiTransparentText"/>
    <dgm:cxn modelId="{A51D2AA2-DDF5-4226-9EFC-8586EEE2C68C}" type="presParOf" srcId="{E9F03C50-3D26-4D11-8187-ABA8610AEF0C}" destId="{7411ABF1-A7E7-4309-8358-F7B29A91EB37}" srcOrd="1" destOrd="0" presId="urn:microsoft.com/office/officeart/2008/layout/BendingPictureSemiTransparentText"/>
    <dgm:cxn modelId="{25C90A9E-6DD1-4F62-9CEB-89CD0B13EA98}" type="presParOf" srcId="{FF6C8887-FA33-4273-8154-761F4C1CC07D}" destId="{6D5F0F7F-9D45-42C7-A6E4-D46EF310F01F}" srcOrd="1" destOrd="0" presId="urn:microsoft.com/office/officeart/2008/layout/BendingPictureSemiTransparentText"/>
    <dgm:cxn modelId="{8CEB944E-A3B4-47CB-BF95-A52DB4D1F54B}" type="presParOf" srcId="{FF6C8887-FA33-4273-8154-761F4C1CC07D}" destId="{C9D0AB66-4FF1-4B3D-99AE-EBAEE0635E72}" srcOrd="2" destOrd="0" presId="urn:microsoft.com/office/officeart/2008/layout/BendingPictureSemiTransparentText"/>
    <dgm:cxn modelId="{D667D4FF-0824-4D38-A054-30A4466B0B1B}" type="presParOf" srcId="{C9D0AB66-4FF1-4B3D-99AE-EBAEE0635E72}" destId="{19FAAFC0-EEDB-4AF6-BD39-65CFA1E50093}" srcOrd="0" destOrd="0" presId="urn:microsoft.com/office/officeart/2008/layout/BendingPictureSemiTransparentText"/>
    <dgm:cxn modelId="{06537364-03EE-4251-8F20-DF85B65E2351}" type="presParOf" srcId="{C9D0AB66-4FF1-4B3D-99AE-EBAEE0635E72}" destId="{D35C6BF9-DCF9-4C86-B7E4-19F0660D0108}" srcOrd="1" destOrd="0" presId="urn:microsoft.com/office/officeart/2008/layout/BendingPictureSemiTransparentText"/>
    <dgm:cxn modelId="{6D2E49F3-9212-4B4A-8CCF-A18137729C58}" type="presParOf" srcId="{FF6C8887-FA33-4273-8154-761F4C1CC07D}" destId="{C025568B-5EC7-471E-BF64-4E11D206EE02}" srcOrd="3" destOrd="0" presId="urn:microsoft.com/office/officeart/2008/layout/BendingPictureSemiTransparentText"/>
    <dgm:cxn modelId="{91452090-7A08-41F9-B498-1C06A41EA725}" type="presParOf" srcId="{FF6C8887-FA33-4273-8154-761F4C1CC07D}" destId="{09562DE8-7A75-4AC8-ABC1-EB113E519D70}" srcOrd="4" destOrd="0" presId="urn:microsoft.com/office/officeart/2008/layout/BendingPictureSemiTransparentText"/>
    <dgm:cxn modelId="{A11A98E2-B69E-46A0-892E-AC7C845AA6D3}" type="presParOf" srcId="{09562DE8-7A75-4AC8-ABC1-EB113E519D70}" destId="{7DEB62FC-7978-4EE3-AAB0-3F740E5112AC}" srcOrd="0" destOrd="0" presId="urn:microsoft.com/office/officeart/2008/layout/BendingPictureSemiTransparentText"/>
    <dgm:cxn modelId="{683FA094-85E5-4186-A89D-060C775EC81A}" type="presParOf" srcId="{09562DE8-7A75-4AC8-ABC1-EB113E519D70}" destId="{F4F139F2-8308-49BC-AAAC-C5979F4DE333}" srcOrd="1" destOrd="0" presId="urn:microsoft.com/office/officeart/2008/layout/BendingPictureSemiTransparentTex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F492E8F-E38A-4FFA-B793-A1E019B2CEDD}" type="doc">
      <dgm:prSet loTypeId="urn:microsoft.com/office/officeart/2005/8/layout/lProcess2" loCatId="relationship" qsTypeId="urn:microsoft.com/office/officeart/2005/8/quickstyle/simple3" qsCatId="simple" csTypeId="urn:microsoft.com/office/officeart/2005/8/colors/colorful3" csCatId="colorful" phldr="1"/>
      <dgm:spPr/>
      <dgm:t>
        <a:bodyPr/>
        <a:lstStyle/>
        <a:p>
          <a:endParaRPr lang="es-EC"/>
        </a:p>
      </dgm:t>
    </dgm:pt>
    <dgm:pt modelId="{BA6CF59B-F8E5-4A8F-A59B-A5669317284F}">
      <dgm:prSet phldrT="[Texto]"/>
      <dgm:spPr/>
      <dgm:t>
        <a:bodyPr/>
        <a:lstStyle/>
        <a:p>
          <a:r>
            <a:rPr lang="es-EC" dirty="0" smtClean="0">
              <a:latin typeface="Times New Roman" panose="02020603050405020304" pitchFamily="18" charset="0"/>
              <a:cs typeface="Times New Roman" panose="02020603050405020304" pitchFamily="18" charset="0"/>
            </a:rPr>
            <a:t>Actividades culturales nocturnas</a:t>
          </a:r>
          <a:endParaRPr lang="es-EC" dirty="0">
            <a:latin typeface="Times New Roman" panose="02020603050405020304" pitchFamily="18" charset="0"/>
            <a:cs typeface="Times New Roman" panose="02020603050405020304" pitchFamily="18" charset="0"/>
          </a:endParaRPr>
        </a:p>
      </dgm:t>
    </dgm:pt>
    <dgm:pt modelId="{4DA8D8F2-03C9-41EC-AE61-948D0A0E2253}" type="parTrans" cxnId="{62AEF0B0-7D75-43D5-AF89-9D5FE8A57034}">
      <dgm:prSet/>
      <dgm:spPr/>
      <dgm:t>
        <a:bodyPr/>
        <a:lstStyle/>
        <a:p>
          <a:endParaRPr lang="es-EC">
            <a:latin typeface="Times New Roman" panose="02020603050405020304" pitchFamily="18" charset="0"/>
            <a:cs typeface="Times New Roman" panose="02020603050405020304" pitchFamily="18" charset="0"/>
          </a:endParaRPr>
        </a:p>
      </dgm:t>
    </dgm:pt>
    <dgm:pt modelId="{33E387A0-250D-4152-9965-842E5BD30C42}" type="sibTrans" cxnId="{62AEF0B0-7D75-43D5-AF89-9D5FE8A57034}">
      <dgm:prSet/>
      <dgm:spPr/>
      <dgm:t>
        <a:bodyPr/>
        <a:lstStyle/>
        <a:p>
          <a:endParaRPr lang="es-EC">
            <a:latin typeface="Times New Roman" panose="02020603050405020304" pitchFamily="18" charset="0"/>
            <a:cs typeface="Times New Roman" panose="02020603050405020304" pitchFamily="18" charset="0"/>
          </a:endParaRPr>
        </a:p>
      </dgm:t>
    </dgm:pt>
    <dgm:pt modelId="{8F0A5C3E-4DBE-45E5-B00C-84AF2E4206BE}">
      <dgm:prSet phldrT="[Texto]"/>
      <dgm:spPr>
        <a:blipFill rotWithShape="0">
          <a:blip xmlns:r="http://schemas.openxmlformats.org/officeDocument/2006/relationships" r:embed="rId1"/>
          <a:stretch>
            <a:fillRect/>
          </a:stretch>
        </a:blipFill>
      </dgm:spPr>
      <dgm:t>
        <a:bodyPr/>
        <a:lstStyle/>
        <a:p>
          <a:endParaRPr lang="es-EC" dirty="0">
            <a:latin typeface="Times New Roman" panose="02020603050405020304" pitchFamily="18" charset="0"/>
            <a:cs typeface="Times New Roman" panose="02020603050405020304" pitchFamily="18" charset="0"/>
          </a:endParaRPr>
        </a:p>
      </dgm:t>
    </dgm:pt>
    <dgm:pt modelId="{D6D0DF59-A063-4BF3-8C64-EC55B72CB68E}" type="parTrans" cxnId="{A69C35C4-000C-4DC6-A25B-BAE482E811F9}">
      <dgm:prSet/>
      <dgm:spPr/>
      <dgm:t>
        <a:bodyPr/>
        <a:lstStyle/>
        <a:p>
          <a:endParaRPr lang="es-EC">
            <a:latin typeface="Times New Roman" panose="02020603050405020304" pitchFamily="18" charset="0"/>
            <a:cs typeface="Times New Roman" panose="02020603050405020304" pitchFamily="18" charset="0"/>
          </a:endParaRPr>
        </a:p>
      </dgm:t>
    </dgm:pt>
    <dgm:pt modelId="{457EF241-B81C-4D0D-AEC6-934218F5F834}" type="sibTrans" cxnId="{A69C35C4-000C-4DC6-A25B-BAE482E811F9}">
      <dgm:prSet/>
      <dgm:spPr/>
      <dgm:t>
        <a:bodyPr/>
        <a:lstStyle/>
        <a:p>
          <a:endParaRPr lang="es-EC">
            <a:latin typeface="Times New Roman" panose="02020603050405020304" pitchFamily="18" charset="0"/>
            <a:cs typeface="Times New Roman" panose="02020603050405020304" pitchFamily="18" charset="0"/>
          </a:endParaRPr>
        </a:p>
      </dgm:t>
    </dgm:pt>
    <dgm:pt modelId="{2E063C5F-59E1-4533-8CF5-6419CC89E22D}">
      <dgm:prSet phldrT="[Texto]"/>
      <dgm:spPr/>
      <dgm:t>
        <a:bodyPr/>
        <a:lstStyle/>
        <a:p>
          <a:r>
            <a:rPr lang="es-EC" dirty="0" smtClean="0">
              <a:latin typeface="Times New Roman" panose="02020603050405020304" pitchFamily="18" charset="0"/>
              <a:cs typeface="Times New Roman" panose="02020603050405020304" pitchFamily="18" charset="0"/>
            </a:rPr>
            <a:t>Espacios abiertos de Quito</a:t>
          </a:r>
          <a:endParaRPr lang="es-EC" dirty="0">
            <a:latin typeface="Times New Roman" panose="02020603050405020304" pitchFamily="18" charset="0"/>
            <a:cs typeface="Times New Roman" panose="02020603050405020304" pitchFamily="18" charset="0"/>
          </a:endParaRPr>
        </a:p>
      </dgm:t>
    </dgm:pt>
    <dgm:pt modelId="{00CF9F1A-C137-4301-ADEA-77B151DEC149}" type="parTrans" cxnId="{FDBFD29A-AEAD-456B-BD10-3C4A3BD6ABD1}">
      <dgm:prSet/>
      <dgm:spPr/>
      <dgm:t>
        <a:bodyPr/>
        <a:lstStyle/>
        <a:p>
          <a:endParaRPr lang="es-EC">
            <a:latin typeface="Times New Roman" panose="02020603050405020304" pitchFamily="18" charset="0"/>
            <a:cs typeface="Times New Roman" panose="02020603050405020304" pitchFamily="18" charset="0"/>
          </a:endParaRPr>
        </a:p>
      </dgm:t>
    </dgm:pt>
    <dgm:pt modelId="{A960A59E-50C8-4626-B597-5FF7CC95E8BE}" type="sibTrans" cxnId="{FDBFD29A-AEAD-456B-BD10-3C4A3BD6ABD1}">
      <dgm:prSet/>
      <dgm:spPr/>
      <dgm:t>
        <a:bodyPr/>
        <a:lstStyle/>
        <a:p>
          <a:endParaRPr lang="es-EC">
            <a:latin typeface="Times New Roman" panose="02020603050405020304" pitchFamily="18" charset="0"/>
            <a:cs typeface="Times New Roman" panose="02020603050405020304" pitchFamily="18" charset="0"/>
          </a:endParaRPr>
        </a:p>
      </dgm:t>
    </dgm:pt>
    <dgm:pt modelId="{7111C00F-BFF1-4BE7-9C5D-B5C9D1E78BF7}">
      <dgm:prSet phldrT="[Texto]"/>
      <dgm:spPr>
        <a:blipFill rotWithShape="0">
          <a:blip xmlns:r="http://schemas.openxmlformats.org/officeDocument/2006/relationships" r:embed="rId2"/>
          <a:stretch>
            <a:fillRect/>
          </a:stretch>
        </a:blipFill>
      </dgm:spPr>
      <dgm:t>
        <a:bodyPr/>
        <a:lstStyle/>
        <a:p>
          <a:endParaRPr lang="es-EC" dirty="0">
            <a:latin typeface="Times New Roman" panose="02020603050405020304" pitchFamily="18" charset="0"/>
            <a:cs typeface="Times New Roman" panose="02020603050405020304" pitchFamily="18" charset="0"/>
          </a:endParaRPr>
        </a:p>
      </dgm:t>
    </dgm:pt>
    <dgm:pt modelId="{C956C11F-5136-4F0A-B864-EB3D3392B576}" type="parTrans" cxnId="{CE7A75F4-147F-4F9D-91E6-C3B1E2B8862C}">
      <dgm:prSet/>
      <dgm:spPr/>
      <dgm:t>
        <a:bodyPr/>
        <a:lstStyle/>
        <a:p>
          <a:endParaRPr lang="es-EC">
            <a:latin typeface="Times New Roman" panose="02020603050405020304" pitchFamily="18" charset="0"/>
            <a:cs typeface="Times New Roman" panose="02020603050405020304" pitchFamily="18" charset="0"/>
          </a:endParaRPr>
        </a:p>
      </dgm:t>
    </dgm:pt>
    <dgm:pt modelId="{DF9D766D-0FBF-44BB-9F28-1294C06F367F}" type="sibTrans" cxnId="{CE7A75F4-147F-4F9D-91E6-C3B1E2B8862C}">
      <dgm:prSet/>
      <dgm:spPr/>
      <dgm:t>
        <a:bodyPr/>
        <a:lstStyle/>
        <a:p>
          <a:endParaRPr lang="es-EC">
            <a:latin typeface="Times New Roman" panose="02020603050405020304" pitchFamily="18" charset="0"/>
            <a:cs typeface="Times New Roman" panose="02020603050405020304" pitchFamily="18" charset="0"/>
          </a:endParaRPr>
        </a:p>
      </dgm:t>
    </dgm:pt>
    <dgm:pt modelId="{DD85DF3C-F851-4609-9D45-CCE444E5C51B}">
      <dgm:prSet phldrT="[Texto]"/>
      <dgm:spPr/>
      <dgm:t>
        <a:bodyPr/>
        <a:lstStyle/>
        <a:p>
          <a:r>
            <a:rPr lang="es-EC" dirty="0" smtClean="0">
              <a:latin typeface="Times New Roman" panose="02020603050405020304" pitchFamily="18" charset="0"/>
              <a:cs typeface="Times New Roman" panose="02020603050405020304" pitchFamily="18" charset="0"/>
            </a:rPr>
            <a:t>Instrumentos de recolección </a:t>
          </a:r>
          <a:endParaRPr lang="es-EC" dirty="0">
            <a:latin typeface="Times New Roman" panose="02020603050405020304" pitchFamily="18" charset="0"/>
            <a:cs typeface="Times New Roman" panose="02020603050405020304" pitchFamily="18" charset="0"/>
          </a:endParaRPr>
        </a:p>
      </dgm:t>
    </dgm:pt>
    <dgm:pt modelId="{57CD3FDF-8F3A-46A4-BAB7-4AE36184B873}" type="parTrans" cxnId="{BB57D6A1-C27A-4AFB-8D3A-F2FBFE60AB2F}">
      <dgm:prSet/>
      <dgm:spPr/>
      <dgm:t>
        <a:bodyPr/>
        <a:lstStyle/>
        <a:p>
          <a:endParaRPr lang="es-EC">
            <a:latin typeface="Times New Roman" panose="02020603050405020304" pitchFamily="18" charset="0"/>
            <a:cs typeface="Times New Roman" panose="02020603050405020304" pitchFamily="18" charset="0"/>
          </a:endParaRPr>
        </a:p>
      </dgm:t>
    </dgm:pt>
    <dgm:pt modelId="{2C083A6B-969C-47E8-BD5F-3ACA56614F5F}" type="sibTrans" cxnId="{BB57D6A1-C27A-4AFB-8D3A-F2FBFE60AB2F}">
      <dgm:prSet/>
      <dgm:spPr/>
      <dgm:t>
        <a:bodyPr/>
        <a:lstStyle/>
        <a:p>
          <a:endParaRPr lang="es-EC">
            <a:latin typeface="Times New Roman" panose="02020603050405020304" pitchFamily="18" charset="0"/>
            <a:cs typeface="Times New Roman" panose="02020603050405020304" pitchFamily="18" charset="0"/>
          </a:endParaRPr>
        </a:p>
      </dgm:t>
    </dgm:pt>
    <dgm:pt modelId="{C984720F-8E50-475F-9D3F-2E832394F653}">
      <dgm:prSet phldrT="[Texto]"/>
      <dgm:spPr>
        <a:blipFill rotWithShape="0">
          <a:blip xmlns:r="http://schemas.openxmlformats.org/officeDocument/2006/relationships" r:embed="rId3"/>
          <a:stretch>
            <a:fillRect/>
          </a:stretch>
        </a:blipFill>
      </dgm:spPr>
      <dgm:t>
        <a:bodyPr/>
        <a:lstStyle/>
        <a:p>
          <a:endParaRPr lang="es-EC" dirty="0">
            <a:latin typeface="Times New Roman" panose="02020603050405020304" pitchFamily="18" charset="0"/>
            <a:cs typeface="Times New Roman" panose="02020603050405020304" pitchFamily="18" charset="0"/>
          </a:endParaRPr>
        </a:p>
      </dgm:t>
    </dgm:pt>
    <dgm:pt modelId="{B3A7080A-63D8-4DD8-A338-AACAA21FF7AA}" type="parTrans" cxnId="{C5BD73EE-CCBB-4A21-B740-5DE477205C36}">
      <dgm:prSet/>
      <dgm:spPr/>
      <dgm:t>
        <a:bodyPr/>
        <a:lstStyle/>
        <a:p>
          <a:endParaRPr lang="es-EC">
            <a:latin typeface="Times New Roman" panose="02020603050405020304" pitchFamily="18" charset="0"/>
            <a:cs typeface="Times New Roman" panose="02020603050405020304" pitchFamily="18" charset="0"/>
          </a:endParaRPr>
        </a:p>
      </dgm:t>
    </dgm:pt>
    <dgm:pt modelId="{9E941872-71AA-4DE0-8571-9D87E54FA053}" type="sibTrans" cxnId="{C5BD73EE-CCBB-4A21-B740-5DE477205C36}">
      <dgm:prSet/>
      <dgm:spPr/>
      <dgm:t>
        <a:bodyPr/>
        <a:lstStyle/>
        <a:p>
          <a:endParaRPr lang="es-EC">
            <a:latin typeface="Times New Roman" panose="02020603050405020304" pitchFamily="18" charset="0"/>
            <a:cs typeface="Times New Roman" panose="02020603050405020304" pitchFamily="18" charset="0"/>
          </a:endParaRPr>
        </a:p>
      </dgm:t>
    </dgm:pt>
    <dgm:pt modelId="{895C00C1-F48A-4642-8DBA-7134B158470B}">
      <dgm:prSet/>
      <dgm:spPr/>
      <dgm:t>
        <a:bodyPr/>
        <a:lstStyle/>
        <a:p>
          <a:r>
            <a:rPr lang="es-EC" dirty="0" smtClean="0">
              <a:latin typeface="Times New Roman" panose="02020603050405020304" pitchFamily="18" charset="0"/>
              <a:cs typeface="Times New Roman" panose="02020603050405020304" pitchFamily="18" charset="0"/>
            </a:rPr>
            <a:t>Oferta turística</a:t>
          </a:r>
          <a:endParaRPr lang="es-EC" dirty="0">
            <a:latin typeface="Times New Roman" panose="02020603050405020304" pitchFamily="18" charset="0"/>
            <a:cs typeface="Times New Roman" panose="02020603050405020304" pitchFamily="18" charset="0"/>
          </a:endParaRPr>
        </a:p>
      </dgm:t>
    </dgm:pt>
    <dgm:pt modelId="{DA4441E6-CAB4-4D1F-BAC5-B9406070D0A7}" type="parTrans" cxnId="{574F204B-EC11-4114-8AD5-1D1325B11202}">
      <dgm:prSet/>
      <dgm:spPr/>
      <dgm:t>
        <a:bodyPr/>
        <a:lstStyle/>
        <a:p>
          <a:endParaRPr lang="es-EC">
            <a:latin typeface="Times New Roman" panose="02020603050405020304" pitchFamily="18" charset="0"/>
            <a:cs typeface="Times New Roman" panose="02020603050405020304" pitchFamily="18" charset="0"/>
          </a:endParaRPr>
        </a:p>
      </dgm:t>
    </dgm:pt>
    <dgm:pt modelId="{D42C7CD4-C74B-41C9-8234-724F304ECF8B}" type="sibTrans" cxnId="{574F204B-EC11-4114-8AD5-1D1325B11202}">
      <dgm:prSet/>
      <dgm:spPr/>
      <dgm:t>
        <a:bodyPr/>
        <a:lstStyle/>
        <a:p>
          <a:endParaRPr lang="es-EC">
            <a:latin typeface="Times New Roman" panose="02020603050405020304" pitchFamily="18" charset="0"/>
            <a:cs typeface="Times New Roman" panose="02020603050405020304" pitchFamily="18" charset="0"/>
          </a:endParaRPr>
        </a:p>
      </dgm:t>
    </dgm:pt>
    <dgm:pt modelId="{2A998544-273B-4ACB-A9D4-133D936DE28E}">
      <dgm:prSet/>
      <dgm:spPr>
        <a:blipFill rotWithShape="0">
          <a:blip xmlns:r="http://schemas.openxmlformats.org/officeDocument/2006/relationships" r:embed="rId4"/>
          <a:stretch>
            <a:fillRect/>
          </a:stretch>
        </a:blipFill>
      </dgm:spPr>
      <dgm:t>
        <a:bodyPr/>
        <a:lstStyle/>
        <a:p>
          <a:endParaRPr lang="es-EC" dirty="0">
            <a:latin typeface="Times New Roman" panose="02020603050405020304" pitchFamily="18" charset="0"/>
            <a:cs typeface="Times New Roman" panose="02020603050405020304" pitchFamily="18" charset="0"/>
          </a:endParaRPr>
        </a:p>
      </dgm:t>
    </dgm:pt>
    <dgm:pt modelId="{D3F1BAC9-FA74-48B0-A9A9-0DCCABC4170F}" type="parTrans" cxnId="{42CD3BD9-45C1-494F-97F8-1099E2AEDDE9}">
      <dgm:prSet/>
      <dgm:spPr/>
      <dgm:t>
        <a:bodyPr/>
        <a:lstStyle/>
        <a:p>
          <a:endParaRPr lang="es-EC">
            <a:latin typeface="Times New Roman" panose="02020603050405020304" pitchFamily="18" charset="0"/>
            <a:cs typeface="Times New Roman" panose="02020603050405020304" pitchFamily="18" charset="0"/>
          </a:endParaRPr>
        </a:p>
      </dgm:t>
    </dgm:pt>
    <dgm:pt modelId="{E27694B1-D278-4613-A866-0D8DE66B94D6}" type="sibTrans" cxnId="{42CD3BD9-45C1-494F-97F8-1099E2AEDDE9}">
      <dgm:prSet/>
      <dgm:spPr/>
      <dgm:t>
        <a:bodyPr/>
        <a:lstStyle/>
        <a:p>
          <a:endParaRPr lang="es-EC">
            <a:latin typeface="Times New Roman" panose="02020603050405020304" pitchFamily="18" charset="0"/>
            <a:cs typeface="Times New Roman" panose="02020603050405020304" pitchFamily="18" charset="0"/>
          </a:endParaRPr>
        </a:p>
      </dgm:t>
    </dgm:pt>
    <dgm:pt modelId="{F8661786-5066-4D16-AA9C-AAF516B1375A}" type="pres">
      <dgm:prSet presAssocID="{8F492E8F-E38A-4FFA-B793-A1E019B2CEDD}" presName="theList" presStyleCnt="0">
        <dgm:presLayoutVars>
          <dgm:dir/>
          <dgm:animLvl val="lvl"/>
          <dgm:resizeHandles val="exact"/>
        </dgm:presLayoutVars>
      </dgm:prSet>
      <dgm:spPr/>
      <dgm:t>
        <a:bodyPr/>
        <a:lstStyle/>
        <a:p>
          <a:endParaRPr lang="es-EC"/>
        </a:p>
      </dgm:t>
    </dgm:pt>
    <dgm:pt modelId="{BBCD1313-5966-4983-A1CA-08D6175D7BDE}" type="pres">
      <dgm:prSet presAssocID="{BA6CF59B-F8E5-4A8F-A59B-A5669317284F}" presName="compNode" presStyleCnt="0"/>
      <dgm:spPr/>
      <dgm:t>
        <a:bodyPr/>
        <a:lstStyle/>
        <a:p>
          <a:endParaRPr lang="es-EC"/>
        </a:p>
      </dgm:t>
    </dgm:pt>
    <dgm:pt modelId="{064E683E-EAEF-4B2B-86B7-D21A6E546C51}" type="pres">
      <dgm:prSet presAssocID="{BA6CF59B-F8E5-4A8F-A59B-A5669317284F}" presName="aNode" presStyleLbl="bgShp" presStyleIdx="0" presStyleCnt="4"/>
      <dgm:spPr/>
      <dgm:t>
        <a:bodyPr/>
        <a:lstStyle/>
        <a:p>
          <a:endParaRPr lang="es-EC"/>
        </a:p>
      </dgm:t>
    </dgm:pt>
    <dgm:pt modelId="{30F08B14-5312-40D6-ABFC-9A775B3EE6C6}" type="pres">
      <dgm:prSet presAssocID="{BA6CF59B-F8E5-4A8F-A59B-A5669317284F}" presName="textNode" presStyleLbl="bgShp" presStyleIdx="0" presStyleCnt="4"/>
      <dgm:spPr/>
      <dgm:t>
        <a:bodyPr/>
        <a:lstStyle/>
        <a:p>
          <a:endParaRPr lang="es-EC"/>
        </a:p>
      </dgm:t>
    </dgm:pt>
    <dgm:pt modelId="{B225D0B0-736C-45B2-BF1C-CCDD58E13CDB}" type="pres">
      <dgm:prSet presAssocID="{BA6CF59B-F8E5-4A8F-A59B-A5669317284F}" presName="compChildNode" presStyleCnt="0"/>
      <dgm:spPr/>
      <dgm:t>
        <a:bodyPr/>
        <a:lstStyle/>
        <a:p>
          <a:endParaRPr lang="es-EC"/>
        </a:p>
      </dgm:t>
    </dgm:pt>
    <dgm:pt modelId="{190E03E6-1D15-4DC0-A1E5-E1DEDFDD0835}" type="pres">
      <dgm:prSet presAssocID="{BA6CF59B-F8E5-4A8F-A59B-A5669317284F}" presName="theInnerList" presStyleCnt="0"/>
      <dgm:spPr/>
      <dgm:t>
        <a:bodyPr/>
        <a:lstStyle/>
        <a:p>
          <a:endParaRPr lang="es-EC"/>
        </a:p>
      </dgm:t>
    </dgm:pt>
    <dgm:pt modelId="{BEE2D89E-1DCB-45C8-9662-9FB64FF6AFA6}" type="pres">
      <dgm:prSet presAssocID="{8F0A5C3E-4DBE-45E5-B00C-84AF2E4206BE}" presName="childNode" presStyleLbl="node1" presStyleIdx="0" presStyleCnt="4">
        <dgm:presLayoutVars>
          <dgm:bulletEnabled val="1"/>
        </dgm:presLayoutVars>
      </dgm:prSet>
      <dgm:spPr/>
      <dgm:t>
        <a:bodyPr/>
        <a:lstStyle/>
        <a:p>
          <a:endParaRPr lang="es-EC"/>
        </a:p>
      </dgm:t>
    </dgm:pt>
    <dgm:pt modelId="{0F09A774-4B63-40F1-869A-02702EB6E4BD}" type="pres">
      <dgm:prSet presAssocID="{BA6CF59B-F8E5-4A8F-A59B-A5669317284F}" presName="aSpace" presStyleCnt="0"/>
      <dgm:spPr/>
      <dgm:t>
        <a:bodyPr/>
        <a:lstStyle/>
        <a:p>
          <a:endParaRPr lang="es-EC"/>
        </a:p>
      </dgm:t>
    </dgm:pt>
    <dgm:pt modelId="{20621844-C2E4-4E61-9641-E1476E944E84}" type="pres">
      <dgm:prSet presAssocID="{2E063C5F-59E1-4533-8CF5-6419CC89E22D}" presName="compNode" presStyleCnt="0"/>
      <dgm:spPr/>
      <dgm:t>
        <a:bodyPr/>
        <a:lstStyle/>
        <a:p>
          <a:endParaRPr lang="es-EC"/>
        </a:p>
      </dgm:t>
    </dgm:pt>
    <dgm:pt modelId="{4909746B-D7EE-4C01-A440-10DDF4588377}" type="pres">
      <dgm:prSet presAssocID="{2E063C5F-59E1-4533-8CF5-6419CC89E22D}" presName="aNode" presStyleLbl="bgShp" presStyleIdx="1" presStyleCnt="4"/>
      <dgm:spPr/>
      <dgm:t>
        <a:bodyPr/>
        <a:lstStyle/>
        <a:p>
          <a:endParaRPr lang="es-EC"/>
        </a:p>
      </dgm:t>
    </dgm:pt>
    <dgm:pt modelId="{54519D13-2792-4ED6-A1FA-5F93F4C8708E}" type="pres">
      <dgm:prSet presAssocID="{2E063C5F-59E1-4533-8CF5-6419CC89E22D}" presName="textNode" presStyleLbl="bgShp" presStyleIdx="1" presStyleCnt="4"/>
      <dgm:spPr/>
      <dgm:t>
        <a:bodyPr/>
        <a:lstStyle/>
        <a:p>
          <a:endParaRPr lang="es-EC"/>
        </a:p>
      </dgm:t>
    </dgm:pt>
    <dgm:pt modelId="{34642894-F0FB-4602-A151-1EB7C8FDD63D}" type="pres">
      <dgm:prSet presAssocID="{2E063C5F-59E1-4533-8CF5-6419CC89E22D}" presName="compChildNode" presStyleCnt="0"/>
      <dgm:spPr/>
      <dgm:t>
        <a:bodyPr/>
        <a:lstStyle/>
        <a:p>
          <a:endParaRPr lang="es-EC"/>
        </a:p>
      </dgm:t>
    </dgm:pt>
    <dgm:pt modelId="{6EB1430E-8B8A-4D1F-B750-34E473DD2058}" type="pres">
      <dgm:prSet presAssocID="{2E063C5F-59E1-4533-8CF5-6419CC89E22D}" presName="theInnerList" presStyleCnt="0"/>
      <dgm:spPr/>
      <dgm:t>
        <a:bodyPr/>
        <a:lstStyle/>
        <a:p>
          <a:endParaRPr lang="es-EC"/>
        </a:p>
      </dgm:t>
    </dgm:pt>
    <dgm:pt modelId="{8A7F35CC-0EAE-4390-892F-60233087C610}" type="pres">
      <dgm:prSet presAssocID="{7111C00F-BFF1-4BE7-9C5D-B5C9D1E78BF7}" presName="childNode" presStyleLbl="node1" presStyleIdx="1" presStyleCnt="4">
        <dgm:presLayoutVars>
          <dgm:bulletEnabled val="1"/>
        </dgm:presLayoutVars>
      </dgm:prSet>
      <dgm:spPr/>
      <dgm:t>
        <a:bodyPr/>
        <a:lstStyle/>
        <a:p>
          <a:endParaRPr lang="es-EC"/>
        </a:p>
      </dgm:t>
    </dgm:pt>
    <dgm:pt modelId="{1CA1A5E5-9B41-4826-8B23-8C81DE84F469}" type="pres">
      <dgm:prSet presAssocID="{2E063C5F-59E1-4533-8CF5-6419CC89E22D}" presName="aSpace" presStyleCnt="0"/>
      <dgm:spPr/>
      <dgm:t>
        <a:bodyPr/>
        <a:lstStyle/>
        <a:p>
          <a:endParaRPr lang="es-EC"/>
        </a:p>
      </dgm:t>
    </dgm:pt>
    <dgm:pt modelId="{D68E27F4-A841-49EE-A916-06B19128D0FA}" type="pres">
      <dgm:prSet presAssocID="{DD85DF3C-F851-4609-9D45-CCE444E5C51B}" presName="compNode" presStyleCnt="0"/>
      <dgm:spPr/>
      <dgm:t>
        <a:bodyPr/>
        <a:lstStyle/>
        <a:p>
          <a:endParaRPr lang="es-EC"/>
        </a:p>
      </dgm:t>
    </dgm:pt>
    <dgm:pt modelId="{4D74E7AD-0DC6-4950-8187-2CCFAD0B6C93}" type="pres">
      <dgm:prSet presAssocID="{DD85DF3C-F851-4609-9D45-CCE444E5C51B}" presName="aNode" presStyleLbl="bgShp" presStyleIdx="2" presStyleCnt="4"/>
      <dgm:spPr/>
      <dgm:t>
        <a:bodyPr/>
        <a:lstStyle/>
        <a:p>
          <a:endParaRPr lang="es-EC"/>
        </a:p>
      </dgm:t>
    </dgm:pt>
    <dgm:pt modelId="{45DEAE5F-4C57-4117-B577-79DD6EFBAF16}" type="pres">
      <dgm:prSet presAssocID="{DD85DF3C-F851-4609-9D45-CCE444E5C51B}" presName="textNode" presStyleLbl="bgShp" presStyleIdx="2" presStyleCnt="4"/>
      <dgm:spPr/>
      <dgm:t>
        <a:bodyPr/>
        <a:lstStyle/>
        <a:p>
          <a:endParaRPr lang="es-EC"/>
        </a:p>
      </dgm:t>
    </dgm:pt>
    <dgm:pt modelId="{69823DFA-4499-44EF-B671-1EB0735A0B00}" type="pres">
      <dgm:prSet presAssocID="{DD85DF3C-F851-4609-9D45-CCE444E5C51B}" presName="compChildNode" presStyleCnt="0"/>
      <dgm:spPr/>
      <dgm:t>
        <a:bodyPr/>
        <a:lstStyle/>
        <a:p>
          <a:endParaRPr lang="es-EC"/>
        </a:p>
      </dgm:t>
    </dgm:pt>
    <dgm:pt modelId="{47318AEA-707A-4951-BACD-B9F72F02E2C1}" type="pres">
      <dgm:prSet presAssocID="{DD85DF3C-F851-4609-9D45-CCE444E5C51B}" presName="theInnerList" presStyleCnt="0"/>
      <dgm:spPr/>
      <dgm:t>
        <a:bodyPr/>
        <a:lstStyle/>
        <a:p>
          <a:endParaRPr lang="es-EC"/>
        </a:p>
      </dgm:t>
    </dgm:pt>
    <dgm:pt modelId="{111D7374-B5B7-4ABF-9857-112ABB16C068}" type="pres">
      <dgm:prSet presAssocID="{C984720F-8E50-475F-9D3F-2E832394F653}" presName="childNode" presStyleLbl="node1" presStyleIdx="2" presStyleCnt="4">
        <dgm:presLayoutVars>
          <dgm:bulletEnabled val="1"/>
        </dgm:presLayoutVars>
      </dgm:prSet>
      <dgm:spPr/>
      <dgm:t>
        <a:bodyPr/>
        <a:lstStyle/>
        <a:p>
          <a:endParaRPr lang="es-EC"/>
        </a:p>
      </dgm:t>
    </dgm:pt>
    <dgm:pt modelId="{F916265A-7798-4854-8F3B-7C5DCBE03B6A}" type="pres">
      <dgm:prSet presAssocID="{DD85DF3C-F851-4609-9D45-CCE444E5C51B}" presName="aSpace" presStyleCnt="0"/>
      <dgm:spPr/>
      <dgm:t>
        <a:bodyPr/>
        <a:lstStyle/>
        <a:p>
          <a:endParaRPr lang="es-EC"/>
        </a:p>
      </dgm:t>
    </dgm:pt>
    <dgm:pt modelId="{BA071946-47CA-4FB9-A061-E1A09DC872DA}" type="pres">
      <dgm:prSet presAssocID="{895C00C1-F48A-4642-8DBA-7134B158470B}" presName="compNode" presStyleCnt="0"/>
      <dgm:spPr/>
      <dgm:t>
        <a:bodyPr/>
        <a:lstStyle/>
        <a:p>
          <a:endParaRPr lang="es-EC"/>
        </a:p>
      </dgm:t>
    </dgm:pt>
    <dgm:pt modelId="{B20C36FA-046A-4A70-9FEC-0D6EF51A6C70}" type="pres">
      <dgm:prSet presAssocID="{895C00C1-F48A-4642-8DBA-7134B158470B}" presName="aNode" presStyleLbl="bgShp" presStyleIdx="3" presStyleCnt="4"/>
      <dgm:spPr/>
      <dgm:t>
        <a:bodyPr/>
        <a:lstStyle/>
        <a:p>
          <a:endParaRPr lang="es-EC"/>
        </a:p>
      </dgm:t>
    </dgm:pt>
    <dgm:pt modelId="{89330358-08EB-4E8E-94B5-5577B3267941}" type="pres">
      <dgm:prSet presAssocID="{895C00C1-F48A-4642-8DBA-7134B158470B}" presName="textNode" presStyleLbl="bgShp" presStyleIdx="3" presStyleCnt="4"/>
      <dgm:spPr/>
      <dgm:t>
        <a:bodyPr/>
        <a:lstStyle/>
        <a:p>
          <a:endParaRPr lang="es-EC"/>
        </a:p>
      </dgm:t>
    </dgm:pt>
    <dgm:pt modelId="{3198E554-C7F2-43E1-B9E1-5FFB9C446CEC}" type="pres">
      <dgm:prSet presAssocID="{895C00C1-F48A-4642-8DBA-7134B158470B}" presName="compChildNode" presStyleCnt="0"/>
      <dgm:spPr/>
      <dgm:t>
        <a:bodyPr/>
        <a:lstStyle/>
        <a:p>
          <a:endParaRPr lang="es-EC"/>
        </a:p>
      </dgm:t>
    </dgm:pt>
    <dgm:pt modelId="{83414008-5186-4697-8801-947C7714CDC9}" type="pres">
      <dgm:prSet presAssocID="{895C00C1-F48A-4642-8DBA-7134B158470B}" presName="theInnerList" presStyleCnt="0"/>
      <dgm:spPr/>
      <dgm:t>
        <a:bodyPr/>
        <a:lstStyle/>
        <a:p>
          <a:endParaRPr lang="es-EC"/>
        </a:p>
      </dgm:t>
    </dgm:pt>
    <dgm:pt modelId="{A2E2431F-63B5-4685-A28E-115A2FCAC50F}" type="pres">
      <dgm:prSet presAssocID="{2A998544-273B-4ACB-A9D4-133D936DE28E}" presName="childNode" presStyleLbl="node1" presStyleIdx="3" presStyleCnt="4">
        <dgm:presLayoutVars>
          <dgm:bulletEnabled val="1"/>
        </dgm:presLayoutVars>
      </dgm:prSet>
      <dgm:spPr/>
      <dgm:t>
        <a:bodyPr/>
        <a:lstStyle/>
        <a:p>
          <a:endParaRPr lang="es-EC"/>
        </a:p>
      </dgm:t>
    </dgm:pt>
  </dgm:ptLst>
  <dgm:cxnLst>
    <dgm:cxn modelId="{42CD3BD9-45C1-494F-97F8-1099E2AEDDE9}" srcId="{895C00C1-F48A-4642-8DBA-7134B158470B}" destId="{2A998544-273B-4ACB-A9D4-133D936DE28E}" srcOrd="0" destOrd="0" parTransId="{D3F1BAC9-FA74-48B0-A9A9-0DCCABC4170F}" sibTransId="{E27694B1-D278-4613-A866-0D8DE66B94D6}"/>
    <dgm:cxn modelId="{FE2BC46F-F7AB-4BED-BFBC-07CCE3CEF04A}" type="presOf" srcId="{2E063C5F-59E1-4533-8CF5-6419CC89E22D}" destId="{54519D13-2792-4ED6-A1FA-5F93F4C8708E}" srcOrd="1" destOrd="0" presId="urn:microsoft.com/office/officeart/2005/8/layout/lProcess2"/>
    <dgm:cxn modelId="{1763EE2F-AE17-4E5F-9322-09C33AEC4D6D}" type="presOf" srcId="{C984720F-8E50-475F-9D3F-2E832394F653}" destId="{111D7374-B5B7-4ABF-9857-112ABB16C068}" srcOrd="0" destOrd="0" presId="urn:microsoft.com/office/officeart/2005/8/layout/lProcess2"/>
    <dgm:cxn modelId="{F1D7EC33-9BC7-4231-952F-66C58DFA1AB1}" type="presOf" srcId="{BA6CF59B-F8E5-4A8F-A59B-A5669317284F}" destId="{064E683E-EAEF-4B2B-86B7-D21A6E546C51}" srcOrd="0" destOrd="0" presId="urn:microsoft.com/office/officeart/2005/8/layout/lProcess2"/>
    <dgm:cxn modelId="{CE7A75F4-147F-4F9D-91E6-C3B1E2B8862C}" srcId="{2E063C5F-59E1-4533-8CF5-6419CC89E22D}" destId="{7111C00F-BFF1-4BE7-9C5D-B5C9D1E78BF7}" srcOrd="0" destOrd="0" parTransId="{C956C11F-5136-4F0A-B864-EB3D3392B576}" sibTransId="{DF9D766D-0FBF-44BB-9F28-1294C06F367F}"/>
    <dgm:cxn modelId="{574F204B-EC11-4114-8AD5-1D1325B11202}" srcId="{8F492E8F-E38A-4FFA-B793-A1E019B2CEDD}" destId="{895C00C1-F48A-4642-8DBA-7134B158470B}" srcOrd="3" destOrd="0" parTransId="{DA4441E6-CAB4-4D1F-BAC5-B9406070D0A7}" sibTransId="{D42C7CD4-C74B-41C9-8234-724F304ECF8B}"/>
    <dgm:cxn modelId="{C5BD73EE-CCBB-4A21-B740-5DE477205C36}" srcId="{DD85DF3C-F851-4609-9D45-CCE444E5C51B}" destId="{C984720F-8E50-475F-9D3F-2E832394F653}" srcOrd="0" destOrd="0" parTransId="{B3A7080A-63D8-4DD8-A338-AACAA21FF7AA}" sibTransId="{9E941872-71AA-4DE0-8571-9D87E54FA053}"/>
    <dgm:cxn modelId="{E37AB75A-E300-40E4-9A2C-44F4D10AB115}" type="presOf" srcId="{7111C00F-BFF1-4BE7-9C5D-B5C9D1E78BF7}" destId="{8A7F35CC-0EAE-4390-892F-60233087C610}" srcOrd="0" destOrd="0" presId="urn:microsoft.com/office/officeart/2005/8/layout/lProcess2"/>
    <dgm:cxn modelId="{FDBFD29A-AEAD-456B-BD10-3C4A3BD6ABD1}" srcId="{8F492E8F-E38A-4FFA-B793-A1E019B2CEDD}" destId="{2E063C5F-59E1-4533-8CF5-6419CC89E22D}" srcOrd="1" destOrd="0" parTransId="{00CF9F1A-C137-4301-ADEA-77B151DEC149}" sibTransId="{A960A59E-50C8-4626-B597-5FF7CC95E8BE}"/>
    <dgm:cxn modelId="{C79D024D-BBCD-427C-8A9D-80B87FDAA05D}" type="presOf" srcId="{2E063C5F-59E1-4533-8CF5-6419CC89E22D}" destId="{4909746B-D7EE-4C01-A440-10DDF4588377}" srcOrd="0" destOrd="0" presId="urn:microsoft.com/office/officeart/2005/8/layout/lProcess2"/>
    <dgm:cxn modelId="{06E9AB93-1D5C-47BF-838E-1563483A1267}" type="presOf" srcId="{8F0A5C3E-4DBE-45E5-B00C-84AF2E4206BE}" destId="{BEE2D89E-1DCB-45C8-9662-9FB64FF6AFA6}" srcOrd="0" destOrd="0" presId="urn:microsoft.com/office/officeart/2005/8/layout/lProcess2"/>
    <dgm:cxn modelId="{1F16F6C2-B573-4A57-B950-5D1CE0F6B779}" type="presOf" srcId="{895C00C1-F48A-4642-8DBA-7134B158470B}" destId="{89330358-08EB-4E8E-94B5-5577B3267941}" srcOrd="1" destOrd="0" presId="urn:microsoft.com/office/officeart/2005/8/layout/lProcess2"/>
    <dgm:cxn modelId="{A69C35C4-000C-4DC6-A25B-BAE482E811F9}" srcId="{BA6CF59B-F8E5-4A8F-A59B-A5669317284F}" destId="{8F0A5C3E-4DBE-45E5-B00C-84AF2E4206BE}" srcOrd="0" destOrd="0" parTransId="{D6D0DF59-A063-4BF3-8C64-EC55B72CB68E}" sibTransId="{457EF241-B81C-4D0D-AEC6-934218F5F834}"/>
    <dgm:cxn modelId="{62AEF0B0-7D75-43D5-AF89-9D5FE8A57034}" srcId="{8F492E8F-E38A-4FFA-B793-A1E019B2CEDD}" destId="{BA6CF59B-F8E5-4A8F-A59B-A5669317284F}" srcOrd="0" destOrd="0" parTransId="{4DA8D8F2-03C9-41EC-AE61-948D0A0E2253}" sibTransId="{33E387A0-250D-4152-9965-842E5BD30C42}"/>
    <dgm:cxn modelId="{E5E44BC2-1465-4B99-B7C8-646986CE7883}" type="presOf" srcId="{BA6CF59B-F8E5-4A8F-A59B-A5669317284F}" destId="{30F08B14-5312-40D6-ABFC-9A775B3EE6C6}" srcOrd="1" destOrd="0" presId="urn:microsoft.com/office/officeart/2005/8/layout/lProcess2"/>
    <dgm:cxn modelId="{DB9BD507-CFE3-4721-901C-2AB94A10195B}" type="presOf" srcId="{DD85DF3C-F851-4609-9D45-CCE444E5C51B}" destId="{45DEAE5F-4C57-4117-B577-79DD6EFBAF16}" srcOrd="1" destOrd="0" presId="urn:microsoft.com/office/officeart/2005/8/layout/lProcess2"/>
    <dgm:cxn modelId="{70968FE1-9FB3-48E2-9A06-8551A88ECF3F}" type="presOf" srcId="{895C00C1-F48A-4642-8DBA-7134B158470B}" destId="{B20C36FA-046A-4A70-9FEC-0D6EF51A6C70}" srcOrd="0" destOrd="0" presId="urn:microsoft.com/office/officeart/2005/8/layout/lProcess2"/>
    <dgm:cxn modelId="{7FB84DA4-4E43-41A4-900E-AE69F27D8EFA}" type="presOf" srcId="{8F492E8F-E38A-4FFA-B793-A1E019B2CEDD}" destId="{F8661786-5066-4D16-AA9C-AAF516B1375A}" srcOrd="0" destOrd="0" presId="urn:microsoft.com/office/officeart/2005/8/layout/lProcess2"/>
    <dgm:cxn modelId="{BB57D6A1-C27A-4AFB-8D3A-F2FBFE60AB2F}" srcId="{8F492E8F-E38A-4FFA-B793-A1E019B2CEDD}" destId="{DD85DF3C-F851-4609-9D45-CCE444E5C51B}" srcOrd="2" destOrd="0" parTransId="{57CD3FDF-8F3A-46A4-BAB7-4AE36184B873}" sibTransId="{2C083A6B-969C-47E8-BD5F-3ACA56614F5F}"/>
    <dgm:cxn modelId="{2CA00482-467F-4DE8-8873-56B7884A08C5}" type="presOf" srcId="{2A998544-273B-4ACB-A9D4-133D936DE28E}" destId="{A2E2431F-63B5-4685-A28E-115A2FCAC50F}" srcOrd="0" destOrd="0" presId="urn:microsoft.com/office/officeart/2005/8/layout/lProcess2"/>
    <dgm:cxn modelId="{6BCECE03-906C-4E44-9A69-54104DB11081}" type="presOf" srcId="{DD85DF3C-F851-4609-9D45-CCE444E5C51B}" destId="{4D74E7AD-0DC6-4950-8187-2CCFAD0B6C93}" srcOrd="0" destOrd="0" presId="urn:microsoft.com/office/officeart/2005/8/layout/lProcess2"/>
    <dgm:cxn modelId="{C1C9CFC3-7A7E-46DE-BB62-8923E98846A1}" type="presParOf" srcId="{F8661786-5066-4D16-AA9C-AAF516B1375A}" destId="{BBCD1313-5966-4983-A1CA-08D6175D7BDE}" srcOrd="0" destOrd="0" presId="urn:microsoft.com/office/officeart/2005/8/layout/lProcess2"/>
    <dgm:cxn modelId="{6283F495-4FFF-4591-A159-820B8159E4C8}" type="presParOf" srcId="{BBCD1313-5966-4983-A1CA-08D6175D7BDE}" destId="{064E683E-EAEF-4B2B-86B7-D21A6E546C51}" srcOrd="0" destOrd="0" presId="urn:microsoft.com/office/officeart/2005/8/layout/lProcess2"/>
    <dgm:cxn modelId="{7733199E-145A-438E-9E44-BC4A298CAF23}" type="presParOf" srcId="{BBCD1313-5966-4983-A1CA-08D6175D7BDE}" destId="{30F08B14-5312-40D6-ABFC-9A775B3EE6C6}" srcOrd="1" destOrd="0" presId="urn:microsoft.com/office/officeart/2005/8/layout/lProcess2"/>
    <dgm:cxn modelId="{3756D6B0-18CD-4031-B5DD-86A8BFA06EAE}" type="presParOf" srcId="{BBCD1313-5966-4983-A1CA-08D6175D7BDE}" destId="{B225D0B0-736C-45B2-BF1C-CCDD58E13CDB}" srcOrd="2" destOrd="0" presId="urn:microsoft.com/office/officeart/2005/8/layout/lProcess2"/>
    <dgm:cxn modelId="{73E613E1-12E7-4F8C-90D7-ED4E144CAE09}" type="presParOf" srcId="{B225D0B0-736C-45B2-BF1C-CCDD58E13CDB}" destId="{190E03E6-1D15-4DC0-A1E5-E1DEDFDD0835}" srcOrd="0" destOrd="0" presId="urn:microsoft.com/office/officeart/2005/8/layout/lProcess2"/>
    <dgm:cxn modelId="{37030808-EF2E-41D2-983B-AA06A3FC8A3A}" type="presParOf" srcId="{190E03E6-1D15-4DC0-A1E5-E1DEDFDD0835}" destId="{BEE2D89E-1DCB-45C8-9662-9FB64FF6AFA6}" srcOrd="0" destOrd="0" presId="urn:microsoft.com/office/officeart/2005/8/layout/lProcess2"/>
    <dgm:cxn modelId="{526DBD89-A20E-49E1-AC85-EC10CB5249BA}" type="presParOf" srcId="{F8661786-5066-4D16-AA9C-AAF516B1375A}" destId="{0F09A774-4B63-40F1-869A-02702EB6E4BD}" srcOrd="1" destOrd="0" presId="urn:microsoft.com/office/officeart/2005/8/layout/lProcess2"/>
    <dgm:cxn modelId="{2ED55041-9BFB-4EB1-A2B7-A14338396938}" type="presParOf" srcId="{F8661786-5066-4D16-AA9C-AAF516B1375A}" destId="{20621844-C2E4-4E61-9641-E1476E944E84}" srcOrd="2" destOrd="0" presId="urn:microsoft.com/office/officeart/2005/8/layout/lProcess2"/>
    <dgm:cxn modelId="{FD28993C-E658-4999-A58A-FBD505E5AD50}" type="presParOf" srcId="{20621844-C2E4-4E61-9641-E1476E944E84}" destId="{4909746B-D7EE-4C01-A440-10DDF4588377}" srcOrd="0" destOrd="0" presId="urn:microsoft.com/office/officeart/2005/8/layout/lProcess2"/>
    <dgm:cxn modelId="{5080CBA0-1F5C-442E-8CFC-919F3C42FF9A}" type="presParOf" srcId="{20621844-C2E4-4E61-9641-E1476E944E84}" destId="{54519D13-2792-4ED6-A1FA-5F93F4C8708E}" srcOrd="1" destOrd="0" presId="urn:microsoft.com/office/officeart/2005/8/layout/lProcess2"/>
    <dgm:cxn modelId="{BF48196D-E06B-4F6E-A625-DD7D282C8546}" type="presParOf" srcId="{20621844-C2E4-4E61-9641-E1476E944E84}" destId="{34642894-F0FB-4602-A151-1EB7C8FDD63D}" srcOrd="2" destOrd="0" presId="urn:microsoft.com/office/officeart/2005/8/layout/lProcess2"/>
    <dgm:cxn modelId="{358A635E-7FE9-4E67-9B47-0E4EDA78611C}" type="presParOf" srcId="{34642894-F0FB-4602-A151-1EB7C8FDD63D}" destId="{6EB1430E-8B8A-4D1F-B750-34E473DD2058}" srcOrd="0" destOrd="0" presId="urn:microsoft.com/office/officeart/2005/8/layout/lProcess2"/>
    <dgm:cxn modelId="{E5B7C72C-BB5A-482A-93B0-A74DA42C7431}" type="presParOf" srcId="{6EB1430E-8B8A-4D1F-B750-34E473DD2058}" destId="{8A7F35CC-0EAE-4390-892F-60233087C610}" srcOrd="0" destOrd="0" presId="urn:microsoft.com/office/officeart/2005/8/layout/lProcess2"/>
    <dgm:cxn modelId="{B5ABA6CE-C677-4237-A3FE-1BC3738C0828}" type="presParOf" srcId="{F8661786-5066-4D16-AA9C-AAF516B1375A}" destId="{1CA1A5E5-9B41-4826-8B23-8C81DE84F469}" srcOrd="3" destOrd="0" presId="urn:microsoft.com/office/officeart/2005/8/layout/lProcess2"/>
    <dgm:cxn modelId="{8B5812DC-B851-4364-B06A-2AED84844ECF}" type="presParOf" srcId="{F8661786-5066-4D16-AA9C-AAF516B1375A}" destId="{D68E27F4-A841-49EE-A916-06B19128D0FA}" srcOrd="4" destOrd="0" presId="urn:microsoft.com/office/officeart/2005/8/layout/lProcess2"/>
    <dgm:cxn modelId="{C1DD335E-797E-4384-BE02-23E7177AA5B8}" type="presParOf" srcId="{D68E27F4-A841-49EE-A916-06B19128D0FA}" destId="{4D74E7AD-0DC6-4950-8187-2CCFAD0B6C93}" srcOrd="0" destOrd="0" presId="urn:microsoft.com/office/officeart/2005/8/layout/lProcess2"/>
    <dgm:cxn modelId="{CD99E77F-AB9F-4BDB-ACBB-F9E9910706A5}" type="presParOf" srcId="{D68E27F4-A841-49EE-A916-06B19128D0FA}" destId="{45DEAE5F-4C57-4117-B577-79DD6EFBAF16}" srcOrd="1" destOrd="0" presId="urn:microsoft.com/office/officeart/2005/8/layout/lProcess2"/>
    <dgm:cxn modelId="{474BECFB-2763-4C22-B22C-A57707AE8E9A}" type="presParOf" srcId="{D68E27F4-A841-49EE-A916-06B19128D0FA}" destId="{69823DFA-4499-44EF-B671-1EB0735A0B00}" srcOrd="2" destOrd="0" presId="urn:microsoft.com/office/officeart/2005/8/layout/lProcess2"/>
    <dgm:cxn modelId="{F07B1BC4-338E-405E-BDBA-72D6CD8DE2DD}" type="presParOf" srcId="{69823DFA-4499-44EF-B671-1EB0735A0B00}" destId="{47318AEA-707A-4951-BACD-B9F72F02E2C1}" srcOrd="0" destOrd="0" presId="urn:microsoft.com/office/officeart/2005/8/layout/lProcess2"/>
    <dgm:cxn modelId="{C3697D2A-FC98-4E84-B86A-702E30766D76}" type="presParOf" srcId="{47318AEA-707A-4951-BACD-B9F72F02E2C1}" destId="{111D7374-B5B7-4ABF-9857-112ABB16C068}" srcOrd="0" destOrd="0" presId="urn:microsoft.com/office/officeart/2005/8/layout/lProcess2"/>
    <dgm:cxn modelId="{D7C7281A-60BD-4641-A7AB-2F9617E73255}" type="presParOf" srcId="{F8661786-5066-4D16-AA9C-AAF516B1375A}" destId="{F916265A-7798-4854-8F3B-7C5DCBE03B6A}" srcOrd="5" destOrd="0" presId="urn:microsoft.com/office/officeart/2005/8/layout/lProcess2"/>
    <dgm:cxn modelId="{8691FBC6-F586-4A1D-9B1C-6E802AB60CD9}" type="presParOf" srcId="{F8661786-5066-4D16-AA9C-AAF516B1375A}" destId="{BA071946-47CA-4FB9-A061-E1A09DC872DA}" srcOrd="6" destOrd="0" presId="urn:microsoft.com/office/officeart/2005/8/layout/lProcess2"/>
    <dgm:cxn modelId="{CF547A79-C5D3-4BF4-B24B-AA9CAFAC7A15}" type="presParOf" srcId="{BA071946-47CA-4FB9-A061-E1A09DC872DA}" destId="{B20C36FA-046A-4A70-9FEC-0D6EF51A6C70}" srcOrd="0" destOrd="0" presId="urn:microsoft.com/office/officeart/2005/8/layout/lProcess2"/>
    <dgm:cxn modelId="{F2853F43-C8D8-45DF-8A2B-6B157295B348}" type="presParOf" srcId="{BA071946-47CA-4FB9-A061-E1A09DC872DA}" destId="{89330358-08EB-4E8E-94B5-5577B3267941}" srcOrd="1" destOrd="0" presId="urn:microsoft.com/office/officeart/2005/8/layout/lProcess2"/>
    <dgm:cxn modelId="{16FA1CD4-6720-4D1C-813A-40764BFB3847}" type="presParOf" srcId="{BA071946-47CA-4FB9-A061-E1A09DC872DA}" destId="{3198E554-C7F2-43E1-B9E1-5FFB9C446CEC}" srcOrd="2" destOrd="0" presId="urn:microsoft.com/office/officeart/2005/8/layout/lProcess2"/>
    <dgm:cxn modelId="{A0E3C60A-6171-4EA4-886C-97FE3404818E}" type="presParOf" srcId="{3198E554-C7F2-43E1-B9E1-5FFB9C446CEC}" destId="{83414008-5186-4697-8801-947C7714CDC9}" srcOrd="0" destOrd="0" presId="urn:microsoft.com/office/officeart/2005/8/layout/lProcess2"/>
    <dgm:cxn modelId="{920D8599-3225-4678-BB9C-F98DC7F5F61D}" type="presParOf" srcId="{83414008-5186-4697-8801-947C7714CDC9}" destId="{A2E2431F-63B5-4685-A28E-115A2FCAC50F}" srcOrd="0"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1B208C0A-4933-4F36-851E-ACE0E30F9A0E}" type="doc">
      <dgm:prSet loTypeId="urn:microsoft.com/office/officeart/2008/layout/AscendingPictureAccentProcess" loCatId="picture" qsTypeId="urn:microsoft.com/office/officeart/2005/8/quickstyle/simple4" qsCatId="simple" csTypeId="urn:microsoft.com/office/officeart/2005/8/colors/colorful5" csCatId="colorful" phldr="1"/>
      <dgm:spPr/>
      <dgm:t>
        <a:bodyPr/>
        <a:lstStyle/>
        <a:p>
          <a:endParaRPr lang="es-CO"/>
        </a:p>
      </dgm:t>
    </dgm:pt>
    <dgm:pt modelId="{E548E54A-19FE-4B69-A03C-264F18B183CD}">
      <dgm:prSet phldrT="[Texto]"/>
      <dgm:spPr/>
      <dgm:t>
        <a:bodyPr/>
        <a:lstStyle/>
        <a:p>
          <a:r>
            <a:rPr lang="es-EC" b="0" dirty="0" smtClean="0">
              <a:ln>
                <a:noFill/>
              </a:ln>
              <a:solidFill>
                <a:schemeClr val="tx1"/>
              </a:solidFill>
            </a:rPr>
            <a:t>$ 6.545,00</a:t>
          </a:r>
          <a:endParaRPr lang="es-CO" b="0" dirty="0">
            <a:ln>
              <a:noFill/>
            </a:ln>
            <a:solidFill>
              <a:schemeClr val="tx1"/>
            </a:solidFill>
          </a:endParaRPr>
        </a:p>
      </dgm:t>
    </dgm:pt>
    <dgm:pt modelId="{2F5D2115-0B61-4FBA-9FEB-C04C86AAC4AC}" type="parTrans" cxnId="{BD5D1B9B-9960-47A8-8F63-259C60A113D1}">
      <dgm:prSet/>
      <dgm:spPr/>
      <dgm:t>
        <a:bodyPr/>
        <a:lstStyle/>
        <a:p>
          <a:endParaRPr lang="es-CO" b="0">
            <a:ln>
              <a:noFill/>
            </a:ln>
            <a:solidFill>
              <a:schemeClr val="tx1"/>
            </a:solidFill>
          </a:endParaRPr>
        </a:p>
      </dgm:t>
    </dgm:pt>
    <dgm:pt modelId="{9A0FC656-D2A5-4362-B42B-AAB174DBEDC9}" type="sibTrans" cxnId="{BD5D1B9B-9960-47A8-8F63-259C60A113D1}">
      <dgm:prSet/>
      <dgm:spPr>
        <a:blipFill rotWithShape="1">
          <a:blip xmlns:r="http://schemas.openxmlformats.org/officeDocument/2006/relationships" r:embed="rId1"/>
          <a:stretch>
            <a:fillRect/>
          </a:stretch>
        </a:blipFill>
      </dgm:spPr>
      <dgm:t>
        <a:bodyPr/>
        <a:lstStyle/>
        <a:p>
          <a:endParaRPr lang="es-CO" b="0">
            <a:ln>
              <a:noFill/>
            </a:ln>
            <a:solidFill>
              <a:schemeClr val="tx1"/>
            </a:solidFill>
          </a:endParaRPr>
        </a:p>
      </dgm:t>
    </dgm:pt>
    <dgm:pt modelId="{E1C13459-246D-4E54-A69F-87B05BBC378D}">
      <dgm:prSet phldrT="[Texto]"/>
      <dgm:spPr/>
      <dgm:t>
        <a:bodyPr/>
        <a:lstStyle/>
        <a:p>
          <a:r>
            <a:rPr lang="es-EC" b="0" dirty="0" smtClean="0">
              <a:ln>
                <a:noFill/>
              </a:ln>
              <a:solidFill>
                <a:schemeClr val="tx1"/>
              </a:solidFill>
            </a:rPr>
            <a:t>$ 6.995,00</a:t>
          </a:r>
          <a:endParaRPr lang="es-CO" b="0" dirty="0">
            <a:ln>
              <a:noFill/>
            </a:ln>
            <a:solidFill>
              <a:schemeClr val="tx1"/>
            </a:solidFill>
          </a:endParaRPr>
        </a:p>
      </dgm:t>
    </dgm:pt>
    <dgm:pt modelId="{06D38EA3-165C-44CA-98ED-0703ADB433DC}" type="parTrans" cxnId="{9E211072-DA4B-47E7-9A6D-76F8E3F1B986}">
      <dgm:prSet/>
      <dgm:spPr/>
      <dgm:t>
        <a:bodyPr/>
        <a:lstStyle/>
        <a:p>
          <a:endParaRPr lang="es-CO" b="0">
            <a:ln>
              <a:noFill/>
            </a:ln>
            <a:solidFill>
              <a:schemeClr val="tx1"/>
            </a:solidFill>
          </a:endParaRPr>
        </a:p>
      </dgm:t>
    </dgm:pt>
    <dgm:pt modelId="{D62817A9-9305-405B-B487-504C6EB99354}" type="sibTrans" cxnId="{9E211072-DA4B-47E7-9A6D-76F8E3F1B986}">
      <dgm:prSet/>
      <dgm:spPr>
        <a:blipFill rotWithShape="1">
          <a:blip xmlns:r="http://schemas.openxmlformats.org/officeDocument/2006/relationships" r:embed="rId2"/>
          <a:stretch>
            <a:fillRect/>
          </a:stretch>
        </a:blipFill>
      </dgm:spPr>
      <dgm:t>
        <a:bodyPr/>
        <a:lstStyle/>
        <a:p>
          <a:endParaRPr lang="es-CO" b="0">
            <a:ln>
              <a:noFill/>
            </a:ln>
            <a:solidFill>
              <a:schemeClr val="tx1"/>
            </a:solidFill>
          </a:endParaRPr>
        </a:p>
      </dgm:t>
    </dgm:pt>
    <dgm:pt modelId="{BF14F083-8491-4073-8608-C6C2480771AE}">
      <dgm:prSet/>
      <dgm:spPr/>
      <dgm:t>
        <a:bodyPr/>
        <a:lstStyle/>
        <a:p>
          <a:r>
            <a:rPr lang="es-EC" b="0" dirty="0" smtClean="0">
              <a:ln>
                <a:noFill/>
              </a:ln>
              <a:solidFill>
                <a:schemeClr val="tx1"/>
              </a:solidFill>
            </a:rPr>
            <a:t>$ 7.045,00</a:t>
          </a:r>
          <a:endParaRPr lang="es-CO" b="0" dirty="0">
            <a:ln>
              <a:noFill/>
            </a:ln>
            <a:solidFill>
              <a:schemeClr val="tx1"/>
            </a:solidFill>
          </a:endParaRPr>
        </a:p>
      </dgm:t>
    </dgm:pt>
    <dgm:pt modelId="{00B58517-CD82-4DC5-856D-88015C4771D5}" type="parTrans" cxnId="{C4A0D46A-31AD-494B-88EF-002F8F87BF4F}">
      <dgm:prSet/>
      <dgm:spPr/>
      <dgm:t>
        <a:bodyPr/>
        <a:lstStyle/>
        <a:p>
          <a:endParaRPr lang="es-CO" b="0">
            <a:ln>
              <a:noFill/>
            </a:ln>
            <a:solidFill>
              <a:schemeClr val="tx1"/>
            </a:solidFill>
          </a:endParaRPr>
        </a:p>
      </dgm:t>
    </dgm:pt>
    <dgm:pt modelId="{EFDAB4F7-1365-416B-8492-B4C1F82A98ED}" type="sibTrans" cxnId="{C4A0D46A-31AD-494B-88EF-002F8F87BF4F}">
      <dgm:prSet/>
      <dgm:spPr>
        <a:blipFill rotWithShape="1">
          <a:blip xmlns:r="http://schemas.openxmlformats.org/officeDocument/2006/relationships" r:embed="rId3"/>
          <a:stretch>
            <a:fillRect/>
          </a:stretch>
        </a:blipFill>
      </dgm:spPr>
      <dgm:t>
        <a:bodyPr/>
        <a:lstStyle/>
        <a:p>
          <a:endParaRPr lang="es-CO" b="0">
            <a:ln>
              <a:noFill/>
            </a:ln>
            <a:solidFill>
              <a:schemeClr val="tx1"/>
            </a:solidFill>
          </a:endParaRPr>
        </a:p>
      </dgm:t>
    </dgm:pt>
    <dgm:pt modelId="{EFA3A209-5591-4844-92EA-4A3076022421}">
      <dgm:prSet/>
      <dgm:spPr/>
      <dgm:t>
        <a:bodyPr/>
        <a:lstStyle/>
        <a:p>
          <a:r>
            <a:rPr lang="es-EC" b="0" dirty="0" smtClean="0">
              <a:ln>
                <a:noFill/>
              </a:ln>
              <a:solidFill>
                <a:schemeClr val="tx1"/>
              </a:solidFill>
            </a:rPr>
            <a:t>$ 6.845,00</a:t>
          </a:r>
          <a:endParaRPr lang="es-CO" b="0" dirty="0">
            <a:ln>
              <a:noFill/>
            </a:ln>
            <a:solidFill>
              <a:schemeClr val="tx1"/>
            </a:solidFill>
          </a:endParaRPr>
        </a:p>
      </dgm:t>
    </dgm:pt>
    <dgm:pt modelId="{C877E98C-CD67-4279-98AB-9F7CFC1C2EC4}" type="parTrans" cxnId="{1ECDE73F-5B80-4C98-A905-9CDF633F906A}">
      <dgm:prSet/>
      <dgm:spPr/>
      <dgm:t>
        <a:bodyPr/>
        <a:lstStyle/>
        <a:p>
          <a:endParaRPr lang="es-CO" b="0">
            <a:ln>
              <a:noFill/>
            </a:ln>
            <a:solidFill>
              <a:schemeClr val="tx1"/>
            </a:solidFill>
          </a:endParaRPr>
        </a:p>
      </dgm:t>
    </dgm:pt>
    <dgm:pt modelId="{ACE833B6-50E6-46E4-8C32-446919E8FE05}" type="sibTrans" cxnId="{1ECDE73F-5B80-4C98-A905-9CDF633F906A}">
      <dgm:prSet/>
      <dgm:spPr>
        <a:blipFill rotWithShape="1">
          <a:blip xmlns:r="http://schemas.openxmlformats.org/officeDocument/2006/relationships" r:embed="rId4"/>
          <a:stretch>
            <a:fillRect/>
          </a:stretch>
        </a:blipFill>
      </dgm:spPr>
      <dgm:t>
        <a:bodyPr/>
        <a:lstStyle/>
        <a:p>
          <a:endParaRPr lang="es-CO" b="0">
            <a:ln>
              <a:noFill/>
            </a:ln>
            <a:solidFill>
              <a:schemeClr val="tx1"/>
            </a:solidFill>
          </a:endParaRPr>
        </a:p>
      </dgm:t>
    </dgm:pt>
    <dgm:pt modelId="{A31E9B20-A33D-4AA9-A903-FD191BD3F89F}" type="pres">
      <dgm:prSet presAssocID="{1B208C0A-4933-4F36-851E-ACE0E30F9A0E}" presName="Name0" presStyleCnt="0">
        <dgm:presLayoutVars>
          <dgm:chMax val="7"/>
          <dgm:chPref val="7"/>
          <dgm:dir/>
        </dgm:presLayoutVars>
      </dgm:prSet>
      <dgm:spPr/>
      <dgm:t>
        <a:bodyPr/>
        <a:lstStyle/>
        <a:p>
          <a:endParaRPr lang="es-EC"/>
        </a:p>
      </dgm:t>
    </dgm:pt>
    <dgm:pt modelId="{CB9E77F3-E90F-41DB-9E1D-8547E8AE1AB3}" type="pres">
      <dgm:prSet presAssocID="{1B208C0A-4933-4F36-851E-ACE0E30F9A0E}" presName="dot1" presStyleLbl="alignNode1" presStyleIdx="0" presStyleCnt="13"/>
      <dgm:spPr/>
    </dgm:pt>
    <dgm:pt modelId="{ACFBD61E-FD9A-4F29-AF0E-C43AB5BBDD95}" type="pres">
      <dgm:prSet presAssocID="{1B208C0A-4933-4F36-851E-ACE0E30F9A0E}" presName="dot2" presStyleLbl="alignNode1" presStyleIdx="1" presStyleCnt="13"/>
      <dgm:spPr/>
    </dgm:pt>
    <dgm:pt modelId="{0C9F2469-9BD7-4A97-B20E-2BF3341FC938}" type="pres">
      <dgm:prSet presAssocID="{1B208C0A-4933-4F36-851E-ACE0E30F9A0E}" presName="dot3" presStyleLbl="alignNode1" presStyleIdx="2" presStyleCnt="13"/>
      <dgm:spPr/>
    </dgm:pt>
    <dgm:pt modelId="{4A930617-3A21-41E4-9EF5-9B609BE2DD7D}" type="pres">
      <dgm:prSet presAssocID="{1B208C0A-4933-4F36-851E-ACE0E30F9A0E}" presName="dot4" presStyleLbl="alignNode1" presStyleIdx="3" presStyleCnt="13"/>
      <dgm:spPr/>
    </dgm:pt>
    <dgm:pt modelId="{E5F49B18-89EA-43DA-9E9F-7010327790B4}" type="pres">
      <dgm:prSet presAssocID="{1B208C0A-4933-4F36-851E-ACE0E30F9A0E}" presName="dot5" presStyleLbl="alignNode1" presStyleIdx="4" presStyleCnt="13"/>
      <dgm:spPr/>
    </dgm:pt>
    <dgm:pt modelId="{B10306E5-284B-40A2-AC98-F591E03757FB}" type="pres">
      <dgm:prSet presAssocID="{1B208C0A-4933-4F36-851E-ACE0E30F9A0E}" presName="dot6" presStyleLbl="alignNode1" presStyleIdx="5" presStyleCnt="13"/>
      <dgm:spPr/>
    </dgm:pt>
    <dgm:pt modelId="{31CB251A-39B9-410E-83E4-0798978C43C1}" type="pres">
      <dgm:prSet presAssocID="{1B208C0A-4933-4F36-851E-ACE0E30F9A0E}" presName="dotArrow1" presStyleLbl="alignNode1" presStyleIdx="6" presStyleCnt="13"/>
      <dgm:spPr/>
    </dgm:pt>
    <dgm:pt modelId="{7ED3B190-44A4-4F7C-921F-CED3D46CAB5D}" type="pres">
      <dgm:prSet presAssocID="{1B208C0A-4933-4F36-851E-ACE0E30F9A0E}" presName="dotArrow2" presStyleLbl="alignNode1" presStyleIdx="7" presStyleCnt="13"/>
      <dgm:spPr/>
    </dgm:pt>
    <dgm:pt modelId="{3EC4EF21-DDEE-470F-AD1A-8CD2EBD0D287}" type="pres">
      <dgm:prSet presAssocID="{1B208C0A-4933-4F36-851E-ACE0E30F9A0E}" presName="dotArrow3" presStyleLbl="alignNode1" presStyleIdx="8" presStyleCnt="13"/>
      <dgm:spPr/>
    </dgm:pt>
    <dgm:pt modelId="{5415882C-D1AB-4C64-85A8-0A9FBC3BC367}" type="pres">
      <dgm:prSet presAssocID="{1B208C0A-4933-4F36-851E-ACE0E30F9A0E}" presName="dotArrow4" presStyleLbl="alignNode1" presStyleIdx="9" presStyleCnt="13"/>
      <dgm:spPr/>
    </dgm:pt>
    <dgm:pt modelId="{7E9B32E7-1FF2-4C8E-9463-DA202685D9E2}" type="pres">
      <dgm:prSet presAssocID="{1B208C0A-4933-4F36-851E-ACE0E30F9A0E}" presName="dotArrow5" presStyleLbl="alignNode1" presStyleIdx="10" presStyleCnt="13"/>
      <dgm:spPr/>
    </dgm:pt>
    <dgm:pt modelId="{84D8921D-72AE-4DA5-8241-9AE97D2152B9}" type="pres">
      <dgm:prSet presAssocID="{1B208C0A-4933-4F36-851E-ACE0E30F9A0E}" presName="dotArrow6" presStyleLbl="alignNode1" presStyleIdx="11" presStyleCnt="13"/>
      <dgm:spPr/>
    </dgm:pt>
    <dgm:pt modelId="{DE7BD672-55CD-4ABB-BCE5-70FF1B75F17B}" type="pres">
      <dgm:prSet presAssocID="{1B208C0A-4933-4F36-851E-ACE0E30F9A0E}" presName="dotArrow7" presStyleLbl="alignNode1" presStyleIdx="12" presStyleCnt="13"/>
      <dgm:spPr/>
    </dgm:pt>
    <dgm:pt modelId="{2CFEFA41-FED5-44DC-AFEC-2627C3A317BA}" type="pres">
      <dgm:prSet presAssocID="{E548E54A-19FE-4B69-A03C-264F18B183CD}" presName="parTx1" presStyleLbl="node1" presStyleIdx="0" presStyleCnt="4"/>
      <dgm:spPr/>
      <dgm:t>
        <a:bodyPr/>
        <a:lstStyle/>
        <a:p>
          <a:endParaRPr lang="es-CO"/>
        </a:p>
      </dgm:t>
    </dgm:pt>
    <dgm:pt modelId="{140867B7-8E2B-4BE2-B6EE-78BE721F0867}" type="pres">
      <dgm:prSet presAssocID="{9A0FC656-D2A5-4362-B42B-AAB174DBEDC9}" presName="picture1" presStyleCnt="0"/>
      <dgm:spPr/>
    </dgm:pt>
    <dgm:pt modelId="{9597F1CF-9CED-4545-8134-7337C9462FF3}" type="pres">
      <dgm:prSet presAssocID="{9A0FC656-D2A5-4362-B42B-AAB174DBEDC9}" presName="imageRepeatNode" presStyleLbl="fgImgPlace1" presStyleIdx="0" presStyleCnt="4"/>
      <dgm:spPr/>
      <dgm:t>
        <a:bodyPr/>
        <a:lstStyle/>
        <a:p>
          <a:endParaRPr lang="es-EC"/>
        </a:p>
      </dgm:t>
    </dgm:pt>
    <dgm:pt modelId="{C0B0DAD7-7656-40BB-AF98-12E0A5B21557}" type="pres">
      <dgm:prSet presAssocID="{E1C13459-246D-4E54-A69F-87B05BBC378D}" presName="parTx2" presStyleLbl="node1" presStyleIdx="1" presStyleCnt="4"/>
      <dgm:spPr/>
      <dgm:t>
        <a:bodyPr/>
        <a:lstStyle/>
        <a:p>
          <a:endParaRPr lang="es-EC"/>
        </a:p>
      </dgm:t>
    </dgm:pt>
    <dgm:pt modelId="{CBB6304F-0143-447A-9F3A-EA3EC9CC37C3}" type="pres">
      <dgm:prSet presAssocID="{D62817A9-9305-405B-B487-504C6EB99354}" presName="picture2" presStyleCnt="0"/>
      <dgm:spPr/>
    </dgm:pt>
    <dgm:pt modelId="{148C5A41-55DD-42A8-9A78-BF839D9DD3D0}" type="pres">
      <dgm:prSet presAssocID="{D62817A9-9305-405B-B487-504C6EB99354}" presName="imageRepeatNode" presStyleLbl="fgImgPlace1" presStyleIdx="1" presStyleCnt="4"/>
      <dgm:spPr/>
      <dgm:t>
        <a:bodyPr/>
        <a:lstStyle/>
        <a:p>
          <a:endParaRPr lang="es-EC"/>
        </a:p>
      </dgm:t>
    </dgm:pt>
    <dgm:pt modelId="{B5092481-28F7-40DC-BFEB-D72627DE6095}" type="pres">
      <dgm:prSet presAssocID="{BF14F083-8491-4073-8608-C6C2480771AE}" presName="parTx3" presStyleLbl="node1" presStyleIdx="2" presStyleCnt="4"/>
      <dgm:spPr/>
      <dgm:t>
        <a:bodyPr/>
        <a:lstStyle/>
        <a:p>
          <a:endParaRPr lang="es-EC"/>
        </a:p>
      </dgm:t>
    </dgm:pt>
    <dgm:pt modelId="{3B3C8322-1A41-4220-9A1D-EB39D98B7093}" type="pres">
      <dgm:prSet presAssocID="{EFDAB4F7-1365-416B-8492-B4C1F82A98ED}" presName="picture3" presStyleCnt="0"/>
      <dgm:spPr/>
    </dgm:pt>
    <dgm:pt modelId="{1F436AB6-BBBC-4CE7-A162-6657172AB895}" type="pres">
      <dgm:prSet presAssocID="{EFDAB4F7-1365-416B-8492-B4C1F82A98ED}" presName="imageRepeatNode" presStyleLbl="fgImgPlace1" presStyleIdx="2" presStyleCnt="4"/>
      <dgm:spPr/>
      <dgm:t>
        <a:bodyPr/>
        <a:lstStyle/>
        <a:p>
          <a:endParaRPr lang="es-EC"/>
        </a:p>
      </dgm:t>
    </dgm:pt>
    <dgm:pt modelId="{05A03BC8-1907-4CD7-93CF-27312E0A24E7}" type="pres">
      <dgm:prSet presAssocID="{EFA3A209-5591-4844-92EA-4A3076022421}" presName="parTx4" presStyleLbl="node1" presStyleIdx="3" presStyleCnt="4"/>
      <dgm:spPr/>
      <dgm:t>
        <a:bodyPr/>
        <a:lstStyle/>
        <a:p>
          <a:endParaRPr lang="es-EC"/>
        </a:p>
      </dgm:t>
    </dgm:pt>
    <dgm:pt modelId="{E282240D-55BE-437F-B437-81725CEF037D}" type="pres">
      <dgm:prSet presAssocID="{ACE833B6-50E6-46E4-8C32-446919E8FE05}" presName="picture4" presStyleCnt="0"/>
      <dgm:spPr/>
    </dgm:pt>
    <dgm:pt modelId="{4EEEF15D-F1D7-416A-A9AB-3BAA6054C05A}" type="pres">
      <dgm:prSet presAssocID="{ACE833B6-50E6-46E4-8C32-446919E8FE05}" presName="imageRepeatNode" presStyleLbl="fgImgPlace1" presStyleIdx="3" presStyleCnt="4"/>
      <dgm:spPr/>
      <dgm:t>
        <a:bodyPr/>
        <a:lstStyle/>
        <a:p>
          <a:endParaRPr lang="es-EC"/>
        </a:p>
      </dgm:t>
    </dgm:pt>
  </dgm:ptLst>
  <dgm:cxnLst>
    <dgm:cxn modelId="{E7489E3E-2C17-4BCD-9D15-55DD51972903}" type="presOf" srcId="{ACE833B6-50E6-46E4-8C32-446919E8FE05}" destId="{4EEEF15D-F1D7-416A-A9AB-3BAA6054C05A}" srcOrd="0" destOrd="0" presId="urn:microsoft.com/office/officeart/2008/layout/AscendingPictureAccentProcess"/>
    <dgm:cxn modelId="{0A0DCC80-F8AF-4120-8B95-4D1F92A76011}" type="presOf" srcId="{D62817A9-9305-405B-B487-504C6EB99354}" destId="{148C5A41-55DD-42A8-9A78-BF839D9DD3D0}" srcOrd="0" destOrd="0" presId="urn:microsoft.com/office/officeart/2008/layout/AscendingPictureAccentProcess"/>
    <dgm:cxn modelId="{10B66259-F425-46AB-B907-0ABE9389EFD7}" type="presOf" srcId="{EFA3A209-5591-4844-92EA-4A3076022421}" destId="{05A03BC8-1907-4CD7-93CF-27312E0A24E7}" srcOrd="0" destOrd="0" presId="urn:microsoft.com/office/officeart/2008/layout/AscendingPictureAccentProcess"/>
    <dgm:cxn modelId="{F6F27E15-7220-4325-BDAE-09C80E05A391}" type="presOf" srcId="{E548E54A-19FE-4B69-A03C-264F18B183CD}" destId="{2CFEFA41-FED5-44DC-AFEC-2627C3A317BA}" srcOrd="0" destOrd="0" presId="urn:microsoft.com/office/officeart/2008/layout/AscendingPictureAccentProcess"/>
    <dgm:cxn modelId="{45C079E9-6965-462F-9599-55209856AF53}" type="presOf" srcId="{E1C13459-246D-4E54-A69F-87B05BBC378D}" destId="{C0B0DAD7-7656-40BB-AF98-12E0A5B21557}" srcOrd="0" destOrd="0" presId="urn:microsoft.com/office/officeart/2008/layout/AscendingPictureAccentProcess"/>
    <dgm:cxn modelId="{DCD80F26-7D71-4BD5-984F-9EAADD657E56}" type="presOf" srcId="{EFDAB4F7-1365-416B-8492-B4C1F82A98ED}" destId="{1F436AB6-BBBC-4CE7-A162-6657172AB895}" srcOrd="0" destOrd="0" presId="urn:microsoft.com/office/officeart/2008/layout/AscendingPictureAccentProcess"/>
    <dgm:cxn modelId="{859D9787-648D-4004-BD2B-35773477E6FA}" type="presOf" srcId="{9A0FC656-D2A5-4362-B42B-AAB174DBEDC9}" destId="{9597F1CF-9CED-4545-8134-7337C9462FF3}" srcOrd="0" destOrd="0" presId="urn:microsoft.com/office/officeart/2008/layout/AscendingPictureAccentProcess"/>
    <dgm:cxn modelId="{C4A0D46A-31AD-494B-88EF-002F8F87BF4F}" srcId="{1B208C0A-4933-4F36-851E-ACE0E30F9A0E}" destId="{BF14F083-8491-4073-8608-C6C2480771AE}" srcOrd="2" destOrd="0" parTransId="{00B58517-CD82-4DC5-856D-88015C4771D5}" sibTransId="{EFDAB4F7-1365-416B-8492-B4C1F82A98ED}"/>
    <dgm:cxn modelId="{9E211072-DA4B-47E7-9A6D-76F8E3F1B986}" srcId="{1B208C0A-4933-4F36-851E-ACE0E30F9A0E}" destId="{E1C13459-246D-4E54-A69F-87B05BBC378D}" srcOrd="1" destOrd="0" parTransId="{06D38EA3-165C-44CA-98ED-0703ADB433DC}" sibTransId="{D62817A9-9305-405B-B487-504C6EB99354}"/>
    <dgm:cxn modelId="{1ECDE73F-5B80-4C98-A905-9CDF633F906A}" srcId="{1B208C0A-4933-4F36-851E-ACE0E30F9A0E}" destId="{EFA3A209-5591-4844-92EA-4A3076022421}" srcOrd="3" destOrd="0" parTransId="{C877E98C-CD67-4279-98AB-9F7CFC1C2EC4}" sibTransId="{ACE833B6-50E6-46E4-8C32-446919E8FE05}"/>
    <dgm:cxn modelId="{47204B04-C01C-4387-BA34-6D0F0E53B813}" type="presOf" srcId="{BF14F083-8491-4073-8608-C6C2480771AE}" destId="{B5092481-28F7-40DC-BFEB-D72627DE6095}" srcOrd="0" destOrd="0" presId="urn:microsoft.com/office/officeart/2008/layout/AscendingPictureAccentProcess"/>
    <dgm:cxn modelId="{BD5D1B9B-9960-47A8-8F63-259C60A113D1}" srcId="{1B208C0A-4933-4F36-851E-ACE0E30F9A0E}" destId="{E548E54A-19FE-4B69-A03C-264F18B183CD}" srcOrd="0" destOrd="0" parTransId="{2F5D2115-0B61-4FBA-9FEB-C04C86AAC4AC}" sibTransId="{9A0FC656-D2A5-4362-B42B-AAB174DBEDC9}"/>
    <dgm:cxn modelId="{4A177791-6BF1-4014-A6CA-AD53E8E23ECF}" type="presOf" srcId="{1B208C0A-4933-4F36-851E-ACE0E30F9A0E}" destId="{A31E9B20-A33D-4AA9-A903-FD191BD3F89F}" srcOrd="0" destOrd="0" presId="urn:microsoft.com/office/officeart/2008/layout/AscendingPictureAccentProcess"/>
    <dgm:cxn modelId="{4A42AAFE-B0D8-4D29-AB06-E0D270C1EE63}" type="presParOf" srcId="{A31E9B20-A33D-4AA9-A903-FD191BD3F89F}" destId="{CB9E77F3-E90F-41DB-9E1D-8547E8AE1AB3}" srcOrd="0" destOrd="0" presId="urn:microsoft.com/office/officeart/2008/layout/AscendingPictureAccentProcess"/>
    <dgm:cxn modelId="{BD7243FC-383F-4BE9-830F-05502741A63A}" type="presParOf" srcId="{A31E9B20-A33D-4AA9-A903-FD191BD3F89F}" destId="{ACFBD61E-FD9A-4F29-AF0E-C43AB5BBDD95}" srcOrd="1" destOrd="0" presId="urn:microsoft.com/office/officeart/2008/layout/AscendingPictureAccentProcess"/>
    <dgm:cxn modelId="{6D4B4824-712E-425F-983C-35ECA37A1DE3}" type="presParOf" srcId="{A31E9B20-A33D-4AA9-A903-FD191BD3F89F}" destId="{0C9F2469-9BD7-4A97-B20E-2BF3341FC938}" srcOrd="2" destOrd="0" presId="urn:microsoft.com/office/officeart/2008/layout/AscendingPictureAccentProcess"/>
    <dgm:cxn modelId="{0F7CF186-B83D-452D-A4D0-98241BAFB29A}" type="presParOf" srcId="{A31E9B20-A33D-4AA9-A903-FD191BD3F89F}" destId="{4A930617-3A21-41E4-9EF5-9B609BE2DD7D}" srcOrd="3" destOrd="0" presId="urn:microsoft.com/office/officeart/2008/layout/AscendingPictureAccentProcess"/>
    <dgm:cxn modelId="{6383E7B5-EE96-4682-B444-C557A30B1406}" type="presParOf" srcId="{A31E9B20-A33D-4AA9-A903-FD191BD3F89F}" destId="{E5F49B18-89EA-43DA-9E9F-7010327790B4}" srcOrd="4" destOrd="0" presId="urn:microsoft.com/office/officeart/2008/layout/AscendingPictureAccentProcess"/>
    <dgm:cxn modelId="{E2C45211-8841-4C33-B3DD-E6FB10CA9C7D}" type="presParOf" srcId="{A31E9B20-A33D-4AA9-A903-FD191BD3F89F}" destId="{B10306E5-284B-40A2-AC98-F591E03757FB}" srcOrd="5" destOrd="0" presId="urn:microsoft.com/office/officeart/2008/layout/AscendingPictureAccentProcess"/>
    <dgm:cxn modelId="{1C887E66-526B-45FF-824D-E459C4E04107}" type="presParOf" srcId="{A31E9B20-A33D-4AA9-A903-FD191BD3F89F}" destId="{31CB251A-39B9-410E-83E4-0798978C43C1}" srcOrd="6" destOrd="0" presId="urn:microsoft.com/office/officeart/2008/layout/AscendingPictureAccentProcess"/>
    <dgm:cxn modelId="{06E75B61-2B67-45C0-98A7-6A6B25A390B6}" type="presParOf" srcId="{A31E9B20-A33D-4AA9-A903-FD191BD3F89F}" destId="{7ED3B190-44A4-4F7C-921F-CED3D46CAB5D}" srcOrd="7" destOrd="0" presId="urn:microsoft.com/office/officeart/2008/layout/AscendingPictureAccentProcess"/>
    <dgm:cxn modelId="{BEC06F51-40FD-47A1-A563-15777202ED9C}" type="presParOf" srcId="{A31E9B20-A33D-4AA9-A903-FD191BD3F89F}" destId="{3EC4EF21-DDEE-470F-AD1A-8CD2EBD0D287}" srcOrd="8" destOrd="0" presId="urn:microsoft.com/office/officeart/2008/layout/AscendingPictureAccentProcess"/>
    <dgm:cxn modelId="{8BB0F9CF-AD1D-43C8-907B-2EB389E1AD15}" type="presParOf" srcId="{A31E9B20-A33D-4AA9-A903-FD191BD3F89F}" destId="{5415882C-D1AB-4C64-85A8-0A9FBC3BC367}" srcOrd="9" destOrd="0" presId="urn:microsoft.com/office/officeart/2008/layout/AscendingPictureAccentProcess"/>
    <dgm:cxn modelId="{1E5FB860-62B7-4E54-885A-005557B4A6D6}" type="presParOf" srcId="{A31E9B20-A33D-4AA9-A903-FD191BD3F89F}" destId="{7E9B32E7-1FF2-4C8E-9463-DA202685D9E2}" srcOrd="10" destOrd="0" presId="urn:microsoft.com/office/officeart/2008/layout/AscendingPictureAccentProcess"/>
    <dgm:cxn modelId="{3D592768-7E38-4222-898A-BC3E3B20AAD3}" type="presParOf" srcId="{A31E9B20-A33D-4AA9-A903-FD191BD3F89F}" destId="{84D8921D-72AE-4DA5-8241-9AE97D2152B9}" srcOrd="11" destOrd="0" presId="urn:microsoft.com/office/officeart/2008/layout/AscendingPictureAccentProcess"/>
    <dgm:cxn modelId="{A5B791D3-8611-4EA9-96E4-23AFFD62D04C}" type="presParOf" srcId="{A31E9B20-A33D-4AA9-A903-FD191BD3F89F}" destId="{DE7BD672-55CD-4ABB-BCE5-70FF1B75F17B}" srcOrd="12" destOrd="0" presId="urn:microsoft.com/office/officeart/2008/layout/AscendingPictureAccentProcess"/>
    <dgm:cxn modelId="{E66F705B-6401-4516-8836-143F1397AC14}" type="presParOf" srcId="{A31E9B20-A33D-4AA9-A903-FD191BD3F89F}" destId="{2CFEFA41-FED5-44DC-AFEC-2627C3A317BA}" srcOrd="13" destOrd="0" presId="urn:microsoft.com/office/officeart/2008/layout/AscendingPictureAccentProcess"/>
    <dgm:cxn modelId="{1C8669EB-EBE6-4DDF-B435-DF928CBA0DB6}" type="presParOf" srcId="{A31E9B20-A33D-4AA9-A903-FD191BD3F89F}" destId="{140867B7-8E2B-4BE2-B6EE-78BE721F0867}" srcOrd="14" destOrd="0" presId="urn:microsoft.com/office/officeart/2008/layout/AscendingPictureAccentProcess"/>
    <dgm:cxn modelId="{C6300742-DD8D-4618-8D6A-F638F6B7F3BC}" type="presParOf" srcId="{140867B7-8E2B-4BE2-B6EE-78BE721F0867}" destId="{9597F1CF-9CED-4545-8134-7337C9462FF3}" srcOrd="0" destOrd="0" presId="urn:microsoft.com/office/officeart/2008/layout/AscendingPictureAccentProcess"/>
    <dgm:cxn modelId="{50C74963-A428-4E42-B6E1-3F3F179B0911}" type="presParOf" srcId="{A31E9B20-A33D-4AA9-A903-FD191BD3F89F}" destId="{C0B0DAD7-7656-40BB-AF98-12E0A5B21557}" srcOrd="15" destOrd="0" presId="urn:microsoft.com/office/officeart/2008/layout/AscendingPictureAccentProcess"/>
    <dgm:cxn modelId="{3B249B8A-42B1-4F65-9A50-CDDF1922C91F}" type="presParOf" srcId="{A31E9B20-A33D-4AA9-A903-FD191BD3F89F}" destId="{CBB6304F-0143-447A-9F3A-EA3EC9CC37C3}" srcOrd="16" destOrd="0" presId="urn:microsoft.com/office/officeart/2008/layout/AscendingPictureAccentProcess"/>
    <dgm:cxn modelId="{75A7CF5C-AC56-4402-9C75-5B5C3CC4DFC1}" type="presParOf" srcId="{CBB6304F-0143-447A-9F3A-EA3EC9CC37C3}" destId="{148C5A41-55DD-42A8-9A78-BF839D9DD3D0}" srcOrd="0" destOrd="0" presId="urn:microsoft.com/office/officeart/2008/layout/AscendingPictureAccentProcess"/>
    <dgm:cxn modelId="{93F0A4AC-0C51-466F-9C3B-839AB70D739F}" type="presParOf" srcId="{A31E9B20-A33D-4AA9-A903-FD191BD3F89F}" destId="{B5092481-28F7-40DC-BFEB-D72627DE6095}" srcOrd="17" destOrd="0" presId="urn:microsoft.com/office/officeart/2008/layout/AscendingPictureAccentProcess"/>
    <dgm:cxn modelId="{E39968E2-B58C-4DAC-BB3D-6CE904E7A794}" type="presParOf" srcId="{A31E9B20-A33D-4AA9-A903-FD191BD3F89F}" destId="{3B3C8322-1A41-4220-9A1D-EB39D98B7093}" srcOrd="18" destOrd="0" presId="urn:microsoft.com/office/officeart/2008/layout/AscendingPictureAccentProcess"/>
    <dgm:cxn modelId="{4C1C17FC-3171-4B4C-A54B-E8818AC7D954}" type="presParOf" srcId="{3B3C8322-1A41-4220-9A1D-EB39D98B7093}" destId="{1F436AB6-BBBC-4CE7-A162-6657172AB895}" srcOrd="0" destOrd="0" presId="urn:microsoft.com/office/officeart/2008/layout/AscendingPictureAccentProcess"/>
    <dgm:cxn modelId="{90F1D8EB-AA7D-4541-8EB2-3F85F2AE4B9E}" type="presParOf" srcId="{A31E9B20-A33D-4AA9-A903-FD191BD3F89F}" destId="{05A03BC8-1907-4CD7-93CF-27312E0A24E7}" srcOrd="19" destOrd="0" presId="urn:microsoft.com/office/officeart/2008/layout/AscendingPictureAccentProcess"/>
    <dgm:cxn modelId="{C605D742-98A9-4528-995C-50D51161A102}" type="presParOf" srcId="{A31E9B20-A33D-4AA9-A903-FD191BD3F89F}" destId="{E282240D-55BE-437F-B437-81725CEF037D}" srcOrd="20" destOrd="0" presId="urn:microsoft.com/office/officeart/2008/layout/AscendingPictureAccentProcess"/>
    <dgm:cxn modelId="{07D84C4C-BC10-4F4F-8BBD-F0FA65DCF6E5}" type="presParOf" srcId="{E282240D-55BE-437F-B437-81725CEF037D}" destId="{4EEEF15D-F1D7-416A-A9AB-3BAA6054C05A}" srcOrd="0" destOrd="0" presId="urn:microsoft.com/office/officeart/2008/layout/AscendingPictureAccent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28886654-E456-4D37-9040-127BCCBD54D6}" type="doc">
      <dgm:prSet loTypeId="urn:microsoft.com/office/officeart/2011/layout/Picture Frame" loCatId="picture" qsTypeId="urn:microsoft.com/office/officeart/2005/8/quickstyle/simple1" qsCatId="simple" csTypeId="urn:microsoft.com/office/officeart/2005/8/colors/colorful4" csCatId="colorful" phldr="1"/>
      <dgm:spPr/>
      <dgm:t>
        <a:bodyPr/>
        <a:lstStyle/>
        <a:p>
          <a:endParaRPr lang="es-CO"/>
        </a:p>
      </dgm:t>
    </dgm:pt>
    <dgm:pt modelId="{B96AC2B4-B61A-499C-86AF-59B74A4FB203}">
      <dgm:prSet phldrT="[Texto]"/>
      <dgm:spPr/>
      <dgm:t>
        <a:bodyPr/>
        <a:lstStyle/>
        <a:p>
          <a:r>
            <a:rPr lang="es-EC" dirty="0" smtClean="0"/>
            <a:t>Productora de eventos</a:t>
          </a:r>
          <a:endParaRPr lang="es-CO" dirty="0"/>
        </a:p>
      </dgm:t>
    </dgm:pt>
    <dgm:pt modelId="{4EF8FB07-1A2A-4539-BA9A-AB35CC5FE621}" type="parTrans" cxnId="{950454AB-DBBC-48EF-8971-B86DD2733E6B}">
      <dgm:prSet/>
      <dgm:spPr/>
      <dgm:t>
        <a:bodyPr/>
        <a:lstStyle/>
        <a:p>
          <a:endParaRPr lang="es-CO"/>
        </a:p>
      </dgm:t>
    </dgm:pt>
    <dgm:pt modelId="{7809B3F9-E6FC-4E31-B88F-E95DB3C101CB}" type="sibTrans" cxnId="{950454AB-DBBC-48EF-8971-B86DD2733E6B}">
      <dgm:prSet/>
      <dgm:spPr/>
      <dgm:t>
        <a:bodyPr/>
        <a:lstStyle/>
        <a:p>
          <a:endParaRPr lang="es-CO"/>
        </a:p>
      </dgm:t>
    </dgm:pt>
    <dgm:pt modelId="{6E64B481-3A70-49FF-83CE-4428A47B4210}">
      <dgm:prSet phldrT="[Texto]"/>
      <dgm:spPr/>
      <dgm:t>
        <a:bodyPr/>
        <a:lstStyle/>
        <a:p>
          <a:r>
            <a:rPr lang="es-EC" dirty="0" smtClean="0"/>
            <a:t>Publicidad</a:t>
          </a:r>
          <a:endParaRPr lang="es-CO" dirty="0"/>
        </a:p>
      </dgm:t>
    </dgm:pt>
    <dgm:pt modelId="{3A15F462-7F11-423E-AE81-C67279956455}" type="parTrans" cxnId="{1488E928-AC7B-4249-A348-88D802259B6C}">
      <dgm:prSet/>
      <dgm:spPr/>
      <dgm:t>
        <a:bodyPr/>
        <a:lstStyle/>
        <a:p>
          <a:endParaRPr lang="es-CO"/>
        </a:p>
      </dgm:t>
    </dgm:pt>
    <dgm:pt modelId="{3AD0DE48-ADF2-4C9B-84F9-1CFEDB3423F1}" type="sibTrans" cxnId="{1488E928-AC7B-4249-A348-88D802259B6C}">
      <dgm:prSet/>
      <dgm:spPr/>
      <dgm:t>
        <a:bodyPr/>
        <a:lstStyle/>
        <a:p>
          <a:endParaRPr lang="es-CO"/>
        </a:p>
      </dgm:t>
    </dgm:pt>
    <dgm:pt modelId="{7EBAEFC4-1BF7-48DC-B40D-A3A9BBC49020}">
      <dgm:prSet/>
      <dgm:spPr/>
      <dgm:t>
        <a:bodyPr/>
        <a:lstStyle/>
        <a:p>
          <a:r>
            <a:rPr lang="es-EC" dirty="0" smtClean="0"/>
            <a:t>Organización Cultural</a:t>
          </a:r>
          <a:endParaRPr lang="es-CO" dirty="0"/>
        </a:p>
      </dgm:t>
    </dgm:pt>
    <dgm:pt modelId="{434BED52-985D-4D52-8FAE-94DCAC82EB9B}" type="parTrans" cxnId="{2EACAA9C-34DA-40DB-B9BF-112CDAD2EC49}">
      <dgm:prSet/>
      <dgm:spPr/>
      <dgm:t>
        <a:bodyPr/>
        <a:lstStyle/>
        <a:p>
          <a:endParaRPr lang="es-CO"/>
        </a:p>
      </dgm:t>
    </dgm:pt>
    <dgm:pt modelId="{46F77D0F-3A0C-405A-B345-EA809B71DED0}" type="sibTrans" cxnId="{2EACAA9C-34DA-40DB-B9BF-112CDAD2EC49}">
      <dgm:prSet/>
      <dgm:spPr/>
      <dgm:t>
        <a:bodyPr/>
        <a:lstStyle/>
        <a:p>
          <a:endParaRPr lang="es-CO"/>
        </a:p>
      </dgm:t>
    </dgm:pt>
    <dgm:pt modelId="{85254D48-8E5B-4F7A-ACD0-D735E91B915D}" type="pres">
      <dgm:prSet presAssocID="{28886654-E456-4D37-9040-127BCCBD54D6}" presName="Name0" presStyleCnt="0">
        <dgm:presLayoutVars>
          <dgm:chMax/>
          <dgm:chPref/>
          <dgm:dir/>
        </dgm:presLayoutVars>
      </dgm:prSet>
      <dgm:spPr/>
      <dgm:t>
        <a:bodyPr/>
        <a:lstStyle/>
        <a:p>
          <a:endParaRPr lang="es-EC"/>
        </a:p>
      </dgm:t>
    </dgm:pt>
    <dgm:pt modelId="{F4C8F3C5-F048-4537-86F4-656126D3A2C5}" type="pres">
      <dgm:prSet presAssocID="{B96AC2B4-B61A-499C-86AF-59B74A4FB203}" presName="composite" presStyleCnt="0"/>
      <dgm:spPr/>
    </dgm:pt>
    <dgm:pt modelId="{C67C2F0D-FAB5-4DCE-8795-E609AA017F8F}" type="pres">
      <dgm:prSet presAssocID="{B96AC2B4-B61A-499C-86AF-59B74A4FB203}" presName="ParentText" presStyleLbl="revTx" presStyleIdx="0" presStyleCnt="3">
        <dgm:presLayoutVars>
          <dgm:chMax val="0"/>
          <dgm:chPref val="0"/>
          <dgm:bulletEnabled val="1"/>
        </dgm:presLayoutVars>
      </dgm:prSet>
      <dgm:spPr/>
      <dgm:t>
        <a:bodyPr/>
        <a:lstStyle/>
        <a:p>
          <a:endParaRPr lang="es-CO"/>
        </a:p>
      </dgm:t>
    </dgm:pt>
    <dgm:pt modelId="{82D7B66A-15C8-433B-8503-09627C048427}" type="pres">
      <dgm:prSet presAssocID="{B96AC2B4-B61A-499C-86AF-59B74A4FB203}" presName="Accent1" presStyleLbl="parChTrans1D1" presStyleIdx="0" presStyleCnt="3"/>
      <dgm:spPr/>
    </dgm:pt>
    <dgm:pt modelId="{B76EDD83-EC20-499B-B523-424DA15743ED}" type="pres">
      <dgm:prSet presAssocID="{B96AC2B4-B61A-499C-86AF-59B74A4FB203}" presName="Image" presStyleLbl="alignImgPlace1" presStyleIdx="0" presStyleCnt="3"/>
      <dgm:spPr>
        <a:blipFill rotWithShape="1">
          <a:blip xmlns:r="http://schemas.openxmlformats.org/officeDocument/2006/relationships" r:embed="rId1"/>
          <a:stretch>
            <a:fillRect/>
          </a:stretch>
        </a:blipFill>
      </dgm:spPr>
    </dgm:pt>
    <dgm:pt modelId="{0B918170-B12A-467A-B4D9-14677890006B}" type="pres">
      <dgm:prSet presAssocID="{7809B3F9-E6FC-4E31-B88F-E95DB3C101CB}" presName="sibTrans" presStyleCnt="0"/>
      <dgm:spPr/>
    </dgm:pt>
    <dgm:pt modelId="{9862CABC-4115-4034-B254-A4526E35E8BF}" type="pres">
      <dgm:prSet presAssocID="{7EBAEFC4-1BF7-48DC-B40D-A3A9BBC49020}" presName="composite" presStyleCnt="0"/>
      <dgm:spPr/>
    </dgm:pt>
    <dgm:pt modelId="{16ED2918-42F8-425E-8C1B-ADF35395BDC3}" type="pres">
      <dgm:prSet presAssocID="{7EBAEFC4-1BF7-48DC-B40D-A3A9BBC49020}" presName="ParentText" presStyleLbl="revTx" presStyleIdx="1" presStyleCnt="3">
        <dgm:presLayoutVars>
          <dgm:chMax val="0"/>
          <dgm:chPref val="0"/>
          <dgm:bulletEnabled val="1"/>
        </dgm:presLayoutVars>
      </dgm:prSet>
      <dgm:spPr/>
      <dgm:t>
        <a:bodyPr/>
        <a:lstStyle/>
        <a:p>
          <a:endParaRPr lang="es-EC"/>
        </a:p>
      </dgm:t>
    </dgm:pt>
    <dgm:pt modelId="{49C92EFB-85A4-4C92-B568-D139F7E293CA}" type="pres">
      <dgm:prSet presAssocID="{7EBAEFC4-1BF7-48DC-B40D-A3A9BBC49020}" presName="Accent1" presStyleLbl="parChTrans1D1" presStyleIdx="1" presStyleCnt="3"/>
      <dgm:spPr/>
    </dgm:pt>
    <dgm:pt modelId="{3C9F6A66-45F6-41DA-8EC1-05C31008EA82}" type="pres">
      <dgm:prSet presAssocID="{7EBAEFC4-1BF7-48DC-B40D-A3A9BBC49020}" presName="Image" presStyleLbl="alignImgPlace1" presStyleIdx="1" presStyleCnt="3"/>
      <dgm:spPr>
        <a:blipFill rotWithShape="1">
          <a:blip xmlns:r="http://schemas.openxmlformats.org/officeDocument/2006/relationships" r:embed="rId2"/>
          <a:stretch>
            <a:fillRect/>
          </a:stretch>
        </a:blipFill>
      </dgm:spPr>
    </dgm:pt>
    <dgm:pt modelId="{4C02AE62-4AD2-4AB2-B0DE-1B321F3ABBE6}" type="pres">
      <dgm:prSet presAssocID="{46F77D0F-3A0C-405A-B345-EA809B71DED0}" presName="sibTrans" presStyleCnt="0"/>
      <dgm:spPr/>
    </dgm:pt>
    <dgm:pt modelId="{199F7B02-2EE4-4C1A-A1A1-0917860AB4FC}" type="pres">
      <dgm:prSet presAssocID="{6E64B481-3A70-49FF-83CE-4428A47B4210}" presName="composite" presStyleCnt="0"/>
      <dgm:spPr/>
    </dgm:pt>
    <dgm:pt modelId="{0D42FAB7-012A-4876-B96E-4C9A78ABE05A}" type="pres">
      <dgm:prSet presAssocID="{6E64B481-3A70-49FF-83CE-4428A47B4210}" presName="ParentText" presStyleLbl="revTx" presStyleIdx="2" presStyleCnt="3">
        <dgm:presLayoutVars>
          <dgm:chMax val="0"/>
          <dgm:chPref val="0"/>
          <dgm:bulletEnabled val="1"/>
        </dgm:presLayoutVars>
      </dgm:prSet>
      <dgm:spPr/>
      <dgm:t>
        <a:bodyPr/>
        <a:lstStyle/>
        <a:p>
          <a:endParaRPr lang="es-EC"/>
        </a:p>
      </dgm:t>
    </dgm:pt>
    <dgm:pt modelId="{00FFB127-162B-4F65-913A-34D3BE2047D2}" type="pres">
      <dgm:prSet presAssocID="{6E64B481-3A70-49FF-83CE-4428A47B4210}" presName="Accent1" presStyleLbl="parChTrans1D1" presStyleIdx="2" presStyleCnt="3"/>
      <dgm:spPr/>
    </dgm:pt>
    <dgm:pt modelId="{AA15FBE1-D0B9-4BCF-9A65-BB65B0252ACF}" type="pres">
      <dgm:prSet presAssocID="{6E64B481-3A70-49FF-83CE-4428A47B4210}" presName="Image" presStyleLbl="alignImgPlace1" presStyleIdx="2" presStyleCnt="3"/>
      <dgm:spPr>
        <a:blipFill rotWithShape="1">
          <a:blip xmlns:r="http://schemas.openxmlformats.org/officeDocument/2006/relationships" r:embed="rId3"/>
          <a:stretch>
            <a:fillRect/>
          </a:stretch>
        </a:blipFill>
      </dgm:spPr>
    </dgm:pt>
  </dgm:ptLst>
  <dgm:cxnLst>
    <dgm:cxn modelId="{1488E928-AC7B-4249-A348-88D802259B6C}" srcId="{28886654-E456-4D37-9040-127BCCBD54D6}" destId="{6E64B481-3A70-49FF-83CE-4428A47B4210}" srcOrd="2" destOrd="0" parTransId="{3A15F462-7F11-423E-AE81-C67279956455}" sibTransId="{3AD0DE48-ADF2-4C9B-84F9-1CFEDB3423F1}"/>
    <dgm:cxn modelId="{3133ECBC-9FC8-4D71-8CD7-643F946340A8}" type="presOf" srcId="{B96AC2B4-B61A-499C-86AF-59B74A4FB203}" destId="{C67C2F0D-FAB5-4DCE-8795-E609AA017F8F}" srcOrd="0" destOrd="0" presId="urn:microsoft.com/office/officeart/2011/layout/Picture Frame"/>
    <dgm:cxn modelId="{2EACAA9C-34DA-40DB-B9BF-112CDAD2EC49}" srcId="{28886654-E456-4D37-9040-127BCCBD54D6}" destId="{7EBAEFC4-1BF7-48DC-B40D-A3A9BBC49020}" srcOrd="1" destOrd="0" parTransId="{434BED52-985D-4D52-8FAE-94DCAC82EB9B}" sibTransId="{46F77D0F-3A0C-405A-B345-EA809B71DED0}"/>
    <dgm:cxn modelId="{7ACD027C-8301-493B-AAFC-2ACD089FADB4}" type="presOf" srcId="{6E64B481-3A70-49FF-83CE-4428A47B4210}" destId="{0D42FAB7-012A-4876-B96E-4C9A78ABE05A}" srcOrd="0" destOrd="0" presId="urn:microsoft.com/office/officeart/2011/layout/Picture Frame"/>
    <dgm:cxn modelId="{93D70F10-EFF1-4B4E-A0D5-3888F438E29A}" type="presOf" srcId="{7EBAEFC4-1BF7-48DC-B40D-A3A9BBC49020}" destId="{16ED2918-42F8-425E-8C1B-ADF35395BDC3}" srcOrd="0" destOrd="0" presId="urn:microsoft.com/office/officeart/2011/layout/Picture Frame"/>
    <dgm:cxn modelId="{7642DAC6-9131-4655-8277-810C7C355154}" type="presOf" srcId="{28886654-E456-4D37-9040-127BCCBD54D6}" destId="{85254D48-8E5B-4F7A-ACD0-D735E91B915D}" srcOrd="0" destOrd="0" presId="urn:microsoft.com/office/officeart/2011/layout/Picture Frame"/>
    <dgm:cxn modelId="{950454AB-DBBC-48EF-8971-B86DD2733E6B}" srcId="{28886654-E456-4D37-9040-127BCCBD54D6}" destId="{B96AC2B4-B61A-499C-86AF-59B74A4FB203}" srcOrd="0" destOrd="0" parTransId="{4EF8FB07-1A2A-4539-BA9A-AB35CC5FE621}" sibTransId="{7809B3F9-E6FC-4E31-B88F-E95DB3C101CB}"/>
    <dgm:cxn modelId="{90024D2B-2499-4DFA-B62D-9BD74149E3AE}" type="presParOf" srcId="{85254D48-8E5B-4F7A-ACD0-D735E91B915D}" destId="{F4C8F3C5-F048-4537-86F4-656126D3A2C5}" srcOrd="0" destOrd="0" presId="urn:microsoft.com/office/officeart/2011/layout/Picture Frame"/>
    <dgm:cxn modelId="{D6F7409F-2368-4281-96A0-810EDBBD1191}" type="presParOf" srcId="{F4C8F3C5-F048-4537-86F4-656126D3A2C5}" destId="{C67C2F0D-FAB5-4DCE-8795-E609AA017F8F}" srcOrd="0" destOrd="0" presId="urn:microsoft.com/office/officeart/2011/layout/Picture Frame"/>
    <dgm:cxn modelId="{4C787962-1B7F-4070-9567-141B055A75F8}" type="presParOf" srcId="{F4C8F3C5-F048-4537-86F4-656126D3A2C5}" destId="{82D7B66A-15C8-433B-8503-09627C048427}" srcOrd="1" destOrd="0" presId="urn:microsoft.com/office/officeart/2011/layout/Picture Frame"/>
    <dgm:cxn modelId="{B5453406-DA65-4401-AE6E-D447AEAF5F22}" type="presParOf" srcId="{F4C8F3C5-F048-4537-86F4-656126D3A2C5}" destId="{B76EDD83-EC20-499B-B523-424DA15743ED}" srcOrd="2" destOrd="0" presId="urn:microsoft.com/office/officeart/2011/layout/Picture Frame"/>
    <dgm:cxn modelId="{4FBECD19-6411-47A3-8F78-C0F07872E309}" type="presParOf" srcId="{85254D48-8E5B-4F7A-ACD0-D735E91B915D}" destId="{0B918170-B12A-467A-B4D9-14677890006B}" srcOrd="1" destOrd="0" presId="urn:microsoft.com/office/officeart/2011/layout/Picture Frame"/>
    <dgm:cxn modelId="{5E5CB923-7C14-4821-890C-B4B210959D98}" type="presParOf" srcId="{85254D48-8E5B-4F7A-ACD0-D735E91B915D}" destId="{9862CABC-4115-4034-B254-A4526E35E8BF}" srcOrd="2" destOrd="0" presId="urn:microsoft.com/office/officeart/2011/layout/Picture Frame"/>
    <dgm:cxn modelId="{A54A34CD-F83A-4E23-B866-DC1B74FD7FFF}" type="presParOf" srcId="{9862CABC-4115-4034-B254-A4526E35E8BF}" destId="{16ED2918-42F8-425E-8C1B-ADF35395BDC3}" srcOrd="0" destOrd="0" presId="urn:microsoft.com/office/officeart/2011/layout/Picture Frame"/>
    <dgm:cxn modelId="{20416215-903D-4C6C-97C5-67EC007E7910}" type="presParOf" srcId="{9862CABC-4115-4034-B254-A4526E35E8BF}" destId="{49C92EFB-85A4-4C92-B568-D139F7E293CA}" srcOrd="1" destOrd="0" presId="urn:microsoft.com/office/officeart/2011/layout/Picture Frame"/>
    <dgm:cxn modelId="{0C9371CC-2DCA-4CE4-A167-8CE8D8290F27}" type="presParOf" srcId="{9862CABC-4115-4034-B254-A4526E35E8BF}" destId="{3C9F6A66-45F6-41DA-8EC1-05C31008EA82}" srcOrd="2" destOrd="0" presId="urn:microsoft.com/office/officeart/2011/layout/Picture Frame"/>
    <dgm:cxn modelId="{2B3C89AC-004B-4230-94EF-7FEEF89B9CC4}" type="presParOf" srcId="{85254D48-8E5B-4F7A-ACD0-D735E91B915D}" destId="{4C02AE62-4AD2-4AB2-B0DE-1B321F3ABBE6}" srcOrd="3" destOrd="0" presId="urn:microsoft.com/office/officeart/2011/layout/Picture Frame"/>
    <dgm:cxn modelId="{6A9A25D8-76F9-4DCF-BDDE-43EE0A77C832}" type="presParOf" srcId="{85254D48-8E5B-4F7A-ACD0-D735E91B915D}" destId="{199F7B02-2EE4-4C1A-A1A1-0917860AB4FC}" srcOrd="4" destOrd="0" presId="urn:microsoft.com/office/officeart/2011/layout/Picture Frame"/>
    <dgm:cxn modelId="{82A316B0-517F-497C-A563-7C198835D032}" type="presParOf" srcId="{199F7B02-2EE4-4C1A-A1A1-0917860AB4FC}" destId="{0D42FAB7-012A-4876-B96E-4C9A78ABE05A}" srcOrd="0" destOrd="0" presId="urn:microsoft.com/office/officeart/2011/layout/Picture Frame"/>
    <dgm:cxn modelId="{FA2EA031-34B0-4313-9E34-6EF882BD9F16}" type="presParOf" srcId="{199F7B02-2EE4-4C1A-A1A1-0917860AB4FC}" destId="{00FFB127-162B-4F65-913A-34D3BE2047D2}" srcOrd="1" destOrd="0" presId="urn:microsoft.com/office/officeart/2011/layout/Picture Frame"/>
    <dgm:cxn modelId="{0B8BC8D6-73C7-45EE-B349-99A1E0841C5E}" type="presParOf" srcId="{199F7B02-2EE4-4C1A-A1A1-0917860AB4FC}" destId="{AA15FBE1-D0B9-4BCF-9A65-BB65B0252ACF}" srcOrd="2" destOrd="0" presId="urn:microsoft.com/office/officeart/2011/layout/Picture Frame"/>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248615A4-61BF-4E43-8992-6A8F17C8A2AD}" type="doc">
      <dgm:prSet loTypeId="urn:microsoft.com/office/officeart/2005/8/layout/vList4" loCatId="list" qsTypeId="urn:microsoft.com/office/officeart/2005/8/quickstyle/simple3" qsCatId="simple" csTypeId="urn:microsoft.com/office/officeart/2005/8/colors/colorful5" csCatId="colorful" phldr="1"/>
      <dgm:spPr/>
      <dgm:t>
        <a:bodyPr/>
        <a:lstStyle/>
        <a:p>
          <a:endParaRPr lang="es-CO"/>
        </a:p>
      </dgm:t>
    </dgm:pt>
    <dgm:pt modelId="{E43B4CB2-E142-4DBE-AB92-2CBC9CCEB0A1}">
      <dgm:prSet phldrT="[Texto]"/>
      <dgm:spPr/>
      <dgm:t>
        <a:bodyPr/>
        <a:lstStyle/>
        <a:p>
          <a:pPr algn="just"/>
          <a:r>
            <a:rPr lang="es-EC" dirty="0" smtClean="0">
              <a:latin typeface="Times New Roman" panose="02020603050405020304" pitchFamily="18" charset="0"/>
              <a:cs typeface="Times New Roman" panose="02020603050405020304" pitchFamily="18" charset="0"/>
            </a:rPr>
            <a:t>Variedad de </a:t>
          </a:r>
          <a:r>
            <a:rPr lang="es-EC" dirty="0" smtClean="0">
              <a:latin typeface="Times New Roman" panose="02020603050405020304" pitchFamily="18" charset="0"/>
              <a:cs typeface="Times New Roman" panose="02020603050405020304" pitchFamily="18" charset="0"/>
            </a:rPr>
            <a:t>espacios públicos </a:t>
          </a:r>
          <a:r>
            <a:rPr lang="es-EC" dirty="0" smtClean="0">
              <a:latin typeface="Times New Roman" panose="02020603050405020304" pitchFamily="18" charset="0"/>
              <a:cs typeface="Times New Roman" panose="02020603050405020304" pitchFamily="18" charset="0"/>
            </a:rPr>
            <a:t>abiertos; históricos </a:t>
          </a:r>
          <a:r>
            <a:rPr lang="es-EC" dirty="0" smtClean="0">
              <a:latin typeface="Times New Roman" panose="02020603050405020304" pitchFamily="18" charset="0"/>
              <a:cs typeface="Times New Roman" panose="02020603050405020304" pitchFamily="18" charset="0"/>
            </a:rPr>
            <a:t>y turísticos que atraen a visitantes. La realización de eventos culturales es posible en estos, principalmente en la noche mostrando una perspectiva </a:t>
          </a:r>
          <a:r>
            <a:rPr lang="es-EC" dirty="0" smtClean="0">
              <a:latin typeface="Times New Roman" panose="02020603050405020304" pitchFamily="18" charset="0"/>
              <a:cs typeface="Times New Roman" panose="02020603050405020304" pitchFamily="18" charset="0"/>
            </a:rPr>
            <a:t>diferente. </a:t>
          </a:r>
          <a:endParaRPr lang="es-CO" dirty="0">
            <a:latin typeface="Times New Roman" panose="02020603050405020304" pitchFamily="18" charset="0"/>
            <a:cs typeface="Times New Roman" panose="02020603050405020304" pitchFamily="18" charset="0"/>
          </a:endParaRPr>
        </a:p>
      </dgm:t>
    </dgm:pt>
    <dgm:pt modelId="{464FD62E-2EDF-4619-B6D8-435B4B519324}" type="parTrans" cxnId="{863F9209-EF55-4667-818D-9103F0737270}">
      <dgm:prSet/>
      <dgm:spPr/>
      <dgm:t>
        <a:bodyPr/>
        <a:lstStyle/>
        <a:p>
          <a:pPr algn="just"/>
          <a:endParaRPr lang="es-CO">
            <a:latin typeface="Times New Roman" panose="02020603050405020304" pitchFamily="18" charset="0"/>
            <a:cs typeface="Times New Roman" panose="02020603050405020304" pitchFamily="18" charset="0"/>
          </a:endParaRPr>
        </a:p>
      </dgm:t>
    </dgm:pt>
    <dgm:pt modelId="{E193A5DE-76ED-4DAD-832B-32251D55C116}" type="sibTrans" cxnId="{863F9209-EF55-4667-818D-9103F0737270}">
      <dgm:prSet/>
      <dgm:spPr/>
      <dgm:t>
        <a:bodyPr/>
        <a:lstStyle/>
        <a:p>
          <a:pPr algn="just"/>
          <a:endParaRPr lang="es-CO">
            <a:latin typeface="Times New Roman" panose="02020603050405020304" pitchFamily="18" charset="0"/>
            <a:cs typeface="Times New Roman" panose="02020603050405020304" pitchFamily="18" charset="0"/>
          </a:endParaRPr>
        </a:p>
      </dgm:t>
    </dgm:pt>
    <dgm:pt modelId="{06CDB3D4-C40F-466C-BD84-11ABCCC88026}">
      <dgm:prSet phldrT="[Texto]"/>
      <dgm:spPr/>
      <dgm:t>
        <a:bodyPr/>
        <a:lstStyle/>
        <a:p>
          <a:pPr algn="just"/>
          <a:r>
            <a:rPr lang="es-EC" dirty="0" smtClean="0">
              <a:latin typeface="Times New Roman" panose="02020603050405020304" pitchFamily="18" charset="0"/>
              <a:cs typeface="Times New Roman" panose="02020603050405020304" pitchFamily="18" charset="0"/>
            </a:rPr>
            <a:t>Las organizaciones culturales </a:t>
          </a:r>
          <a:r>
            <a:rPr lang="es-EC" dirty="0" smtClean="0">
              <a:latin typeface="Times New Roman" panose="02020603050405020304" pitchFamily="18" charset="0"/>
              <a:cs typeface="Times New Roman" panose="02020603050405020304" pitchFamily="18" charset="0"/>
            </a:rPr>
            <a:t>enfatizan que pocas se han establecido en </a:t>
          </a:r>
          <a:r>
            <a:rPr lang="es-EC" dirty="0" smtClean="0">
              <a:latin typeface="Times New Roman" panose="02020603050405020304" pitchFamily="18" charset="0"/>
              <a:cs typeface="Times New Roman" panose="02020603050405020304" pitchFamily="18" charset="0"/>
            </a:rPr>
            <a:t>este ámbito </a:t>
          </a:r>
          <a:r>
            <a:rPr lang="es-EC" dirty="0" smtClean="0">
              <a:latin typeface="Times New Roman" panose="02020603050405020304" pitchFamily="18" charset="0"/>
              <a:cs typeface="Times New Roman" panose="02020603050405020304" pitchFamily="18" charset="0"/>
            </a:rPr>
            <a:t>artístico; las cuales preparan productos culturales bajo lineamientos específicos. </a:t>
          </a:r>
          <a:endParaRPr lang="es-CO" dirty="0">
            <a:latin typeface="Times New Roman" panose="02020603050405020304" pitchFamily="18" charset="0"/>
            <a:cs typeface="Times New Roman" panose="02020603050405020304" pitchFamily="18" charset="0"/>
          </a:endParaRPr>
        </a:p>
      </dgm:t>
    </dgm:pt>
    <dgm:pt modelId="{FBB32B01-65C8-446D-8A12-70CD45C1E943}" type="parTrans" cxnId="{DF64905A-D53E-42D4-A271-07DDE8F79C64}">
      <dgm:prSet/>
      <dgm:spPr/>
      <dgm:t>
        <a:bodyPr/>
        <a:lstStyle/>
        <a:p>
          <a:pPr algn="just"/>
          <a:endParaRPr lang="es-CO">
            <a:latin typeface="Times New Roman" panose="02020603050405020304" pitchFamily="18" charset="0"/>
            <a:cs typeface="Times New Roman" panose="02020603050405020304" pitchFamily="18" charset="0"/>
          </a:endParaRPr>
        </a:p>
      </dgm:t>
    </dgm:pt>
    <dgm:pt modelId="{4A38EB22-547D-4AA1-9D7B-57E7483C44DE}" type="sibTrans" cxnId="{DF64905A-D53E-42D4-A271-07DDE8F79C64}">
      <dgm:prSet/>
      <dgm:spPr/>
      <dgm:t>
        <a:bodyPr/>
        <a:lstStyle/>
        <a:p>
          <a:pPr algn="just"/>
          <a:endParaRPr lang="es-CO">
            <a:latin typeface="Times New Roman" panose="02020603050405020304" pitchFamily="18" charset="0"/>
            <a:cs typeface="Times New Roman" panose="02020603050405020304" pitchFamily="18" charset="0"/>
          </a:endParaRPr>
        </a:p>
      </dgm:t>
    </dgm:pt>
    <dgm:pt modelId="{7E904D69-9935-4316-AB1F-ADBB90125A66}">
      <dgm:prSet phldrT="[Texto]"/>
      <dgm:spPr/>
      <dgm:t>
        <a:bodyPr/>
        <a:lstStyle/>
        <a:p>
          <a:pPr algn="just"/>
          <a:r>
            <a:rPr lang="es-EC" dirty="0" smtClean="0">
              <a:latin typeface="Times New Roman" panose="02020603050405020304" pitchFamily="18" charset="0"/>
              <a:cs typeface="Times New Roman" panose="02020603050405020304" pitchFamily="18" charset="0"/>
            </a:rPr>
            <a:t>El perfil del turista es fundamental porque </a:t>
          </a:r>
          <a:r>
            <a:rPr lang="es-EC" dirty="0" smtClean="0">
              <a:latin typeface="Times New Roman" panose="02020603050405020304" pitchFamily="18" charset="0"/>
              <a:cs typeface="Times New Roman" panose="02020603050405020304" pitchFamily="18" charset="0"/>
            </a:rPr>
            <a:t>se identificó gustos </a:t>
          </a:r>
          <a:r>
            <a:rPr lang="es-EC" dirty="0" smtClean="0">
              <a:latin typeface="Times New Roman" panose="02020603050405020304" pitchFamily="18" charset="0"/>
              <a:cs typeface="Times New Roman" panose="02020603050405020304" pitchFamily="18" charset="0"/>
            </a:rPr>
            <a:t>y preferencias entre </a:t>
          </a:r>
          <a:r>
            <a:rPr lang="es-EC" dirty="0" smtClean="0">
              <a:latin typeface="Times New Roman" panose="02020603050405020304" pitchFamily="18" charset="0"/>
              <a:cs typeface="Times New Roman" panose="02020603050405020304" pitchFamily="18" charset="0"/>
            </a:rPr>
            <a:t>los visitantes al </a:t>
          </a:r>
          <a:r>
            <a:rPr lang="es-EC" dirty="0" smtClean="0">
              <a:latin typeface="Times New Roman" panose="02020603050405020304" pitchFamily="18" charset="0"/>
              <a:cs typeface="Times New Roman" panose="02020603050405020304" pitchFamily="18" charset="0"/>
            </a:rPr>
            <a:t>interesarse en realizar actividades culturales </a:t>
          </a:r>
          <a:r>
            <a:rPr lang="es-EC" dirty="0" smtClean="0">
              <a:latin typeface="Times New Roman" panose="02020603050405020304" pitchFamily="18" charset="0"/>
              <a:cs typeface="Times New Roman" panose="02020603050405020304" pitchFamily="18" charset="0"/>
            </a:rPr>
            <a:t>nocturnas.</a:t>
          </a:r>
          <a:endParaRPr lang="es-CO" dirty="0">
            <a:latin typeface="Times New Roman" panose="02020603050405020304" pitchFamily="18" charset="0"/>
            <a:cs typeface="Times New Roman" panose="02020603050405020304" pitchFamily="18" charset="0"/>
          </a:endParaRPr>
        </a:p>
      </dgm:t>
    </dgm:pt>
    <dgm:pt modelId="{D5E5496B-0E0E-4DEA-B83E-717F92241654}" type="parTrans" cxnId="{8A8B1168-DD14-4E2F-B0D0-54A01F42F75E}">
      <dgm:prSet/>
      <dgm:spPr/>
      <dgm:t>
        <a:bodyPr/>
        <a:lstStyle/>
        <a:p>
          <a:pPr algn="just"/>
          <a:endParaRPr lang="es-CO">
            <a:latin typeface="Times New Roman" panose="02020603050405020304" pitchFamily="18" charset="0"/>
            <a:cs typeface="Times New Roman" panose="02020603050405020304" pitchFamily="18" charset="0"/>
          </a:endParaRPr>
        </a:p>
      </dgm:t>
    </dgm:pt>
    <dgm:pt modelId="{ADF73F8D-4687-4880-98AD-3B56C36EE1E8}" type="sibTrans" cxnId="{8A8B1168-DD14-4E2F-B0D0-54A01F42F75E}">
      <dgm:prSet/>
      <dgm:spPr/>
      <dgm:t>
        <a:bodyPr/>
        <a:lstStyle/>
        <a:p>
          <a:pPr algn="just"/>
          <a:endParaRPr lang="es-CO">
            <a:latin typeface="Times New Roman" panose="02020603050405020304" pitchFamily="18" charset="0"/>
            <a:cs typeface="Times New Roman" panose="02020603050405020304" pitchFamily="18" charset="0"/>
          </a:endParaRPr>
        </a:p>
      </dgm:t>
    </dgm:pt>
    <dgm:pt modelId="{D63A40DA-1492-40AF-8548-4620821AB465}">
      <dgm:prSet/>
      <dgm:spPr/>
      <dgm:t>
        <a:bodyPr/>
        <a:lstStyle/>
        <a:p>
          <a:pPr algn="just"/>
          <a:r>
            <a:rPr lang="es-EC" dirty="0" smtClean="0">
              <a:latin typeface="Times New Roman" panose="02020603050405020304" pitchFamily="18" charset="0"/>
              <a:cs typeface="Times New Roman" panose="02020603050405020304" pitchFamily="18" charset="0"/>
            </a:rPr>
            <a:t>Quito está vinculada con </a:t>
          </a:r>
          <a:r>
            <a:rPr lang="es-EC" dirty="0" smtClean="0">
              <a:latin typeface="Times New Roman" panose="02020603050405020304" pitchFamily="18" charset="0"/>
              <a:cs typeface="Times New Roman" panose="02020603050405020304" pitchFamily="18" charset="0"/>
            </a:rPr>
            <a:t>arte y cultura; </a:t>
          </a:r>
          <a:r>
            <a:rPr lang="es-EC" dirty="0" smtClean="0">
              <a:latin typeface="Times New Roman" panose="02020603050405020304" pitchFamily="18" charset="0"/>
              <a:cs typeface="Times New Roman" panose="02020603050405020304" pitchFamily="18" charset="0"/>
            </a:rPr>
            <a:t>es así que el 83,85% de los encuestados aseguraron en participar en actividades culturales </a:t>
          </a:r>
          <a:r>
            <a:rPr lang="es-EC" dirty="0" smtClean="0">
              <a:latin typeface="Times New Roman" panose="02020603050405020304" pitchFamily="18" charset="0"/>
              <a:cs typeface="Times New Roman" panose="02020603050405020304" pitchFamily="18" charset="0"/>
            </a:rPr>
            <a:t>nocturnas diseñando un </a:t>
          </a:r>
          <a:r>
            <a:rPr lang="es-EC" dirty="0" smtClean="0">
              <a:latin typeface="Times New Roman" panose="02020603050405020304" pitchFamily="18" charset="0"/>
              <a:cs typeface="Times New Roman" panose="02020603050405020304" pitchFamily="18" charset="0"/>
            </a:rPr>
            <a:t>festival para difundir anualmente las costumbres ecuatorianas.</a:t>
          </a:r>
          <a:endParaRPr lang="es-CO" dirty="0">
            <a:latin typeface="Times New Roman" panose="02020603050405020304" pitchFamily="18" charset="0"/>
            <a:cs typeface="Times New Roman" panose="02020603050405020304" pitchFamily="18" charset="0"/>
          </a:endParaRPr>
        </a:p>
      </dgm:t>
    </dgm:pt>
    <dgm:pt modelId="{D442020A-F37B-4B00-BCDE-C5B742CCBBCA}" type="parTrans" cxnId="{883DC188-6345-482B-94DF-FED7FA6F0649}">
      <dgm:prSet/>
      <dgm:spPr/>
      <dgm:t>
        <a:bodyPr/>
        <a:lstStyle/>
        <a:p>
          <a:pPr algn="just"/>
          <a:endParaRPr lang="es-CO">
            <a:latin typeface="Times New Roman" panose="02020603050405020304" pitchFamily="18" charset="0"/>
            <a:cs typeface="Times New Roman" panose="02020603050405020304" pitchFamily="18" charset="0"/>
          </a:endParaRPr>
        </a:p>
      </dgm:t>
    </dgm:pt>
    <dgm:pt modelId="{CF5E3AA3-DEC9-4C1E-85E5-4A7846083FF3}" type="sibTrans" cxnId="{883DC188-6345-482B-94DF-FED7FA6F0649}">
      <dgm:prSet/>
      <dgm:spPr/>
      <dgm:t>
        <a:bodyPr/>
        <a:lstStyle/>
        <a:p>
          <a:pPr algn="just"/>
          <a:endParaRPr lang="es-CO">
            <a:latin typeface="Times New Roman" panose="02020603050405020304" pitchFamily="18" charset="0"/>
            <a:cs typeface="Times New Roman" panose="02020603050405020304" pitchFamily="18" charset="0"/>
          </a:endParaRPr>
        </a:p>
      </dgm:t>
    </dgm:pt>
    <dgm:pt modelId="{137B3C59-6AAD-4FA8-87AF-90547115ABE6}" type="pres">
      <dgm:prSet presAssocID="{248615A4-61BF-4E43-8992-6A8F17C8A2AD}" presName="linear" presStyleCnt="0">
        <dgm:presLayoutVars>
          <dgm:dir/>
          <dgm:resizeHandles val="exact"/>
        </dgm:presLayoutVars>
      </dgm:prSet>
      <dgm:spPr/>
      <dgm:t>
        <a:bodyPr/>
        <a:lstStyle/>
        <a:p>
          <a:endParaRPr lang="es-EC"/>
        </a:p>
      </dgm:t>
    </dgm:pt>
    <dgm:pt modelId="{0A195343-B680-40C2-BF27-91C09A3BC975}" type="pres">
      <dgm:prSet presAssocID="{E43B4CB2-E142-4DBE-AB92-2CBC9CCEB0A1}" presName="comp" presStyleCnt="0"/>
      <dgm:spPr/>
    </dgm:pt>
    <dgm:pt modelId="{AD2ECAD8-B9F1-4927-9DCE-CDD78BE55B2A}" type="pres">
      <dgm:prSet presAssocID="{E43B4CB2-E142-4DBE-AB92-2CBC9CCEB0A1}" presName="box" presStyleLbl="node1" presStyleIdx="0" presStyleCnt="4"/>
      <dgm:spPr/>
      <dgm:t>
        <a:bodyPr/>
        <a:lstStyle/>
        <a:p>
          <a:endParaRPr lang="es-CO"/>
        </a:p>
      </dgm:t>
    </dgm:pt>
    <dgm:pt modelId="{E40A21DA-7725-4F70-BCD2-80509C65B814}" type="pres">
      <dgm:prSet presAssocID="{E43B4CB2-E142-4DBE-AB92-2CBC9CCEB0A1}" presName="img" presStyleLbl="fgImgPlace1" presStyleIdx="0" presStyleCnt="4"/>
      <dgm:spPr>
        <a:blipFill rotWithShape="1">
          <a:blip xmlns:r="http://schemas.openxmlformats.org/officeDocument/2006/relationships" r:embed="rId1"/>
          <a:stretch>
            <a:fillRect/>
          </a:stretch>
        </a:blipFill>
      </dgm:spPr>
    </dgm:pt>
    <dgm:pt modelId="{36C1990E-DFCB-4965-AB17-EB21FE1EBB81}" type="pres">
      <dgm:prSet presAssocID="{E43B4CB2-E142-4DBE-AB92-2CBC9CCEB0A1}" presName="text" presStyleLbl="node1" presStyleIdx="0" presStyleCnt="4">
        <dgm:presLayoutVars>
          <dgm:bulletEnabled val="1"/>
        </dgm:presLayoutVars>
      </dgm:prSet>
      <dgm:spPr/>
      <dgm:t>
        <a:bodyPr/>
        <a:lstStyle/>
        <a:p>
          <a:endParaRPr lang="es-CO"/>
        </a:p>
      </dgm:t>
    </dgm:pt>
    <dgm:pt modelId="{A2055B40-EF1C-4219-AD2E-4AAB01720327}" type="pres">
      <dgm:prSet presAssocID="{E193A5DE-76ED-4DAD-832B-32251D55C116}" presName="spacer" presStyleCnt="0"/>
      <dgm:spPr/>
    </dgm:pt>
    <dgm:pt modelId="{A105511F-5B8A-4581-A934-986C7D5DE401}" type="pres">
      <dgm:prSet presAssocID="{06CDB3D4-C40F-466C-BD84-11ABCCC88026}" presName="comp" presStyleCnt="0"/>
      <dgm:spPr/>
    </dgm:pt>
    <dgm:pt modelId="{48D760E3-8430-4AC4-BCA3-D896C4165430}" type="pres">
      <dgm:prSet presAssocID="{06CDB3D4-C40F-466C-BD84-11ABCCC88026}" presName="box" presStyleLbl="node1" presStyleIdx="1" presStyleCnt="4"/>
      <dgm:spPr/>
      <dgm:t>
        <a:bodyPr/>
        <a:lstStyle/>
        <a:p>
          <a:endParaRPr lang="es-CO"/>
        </a:p>
      </dgm:t>
    </dgm:pt>
    <dgm:pt modelId="{3A95C57B-115F-4573-8CA0-D003559BE747}" type="pres">
      <dgm:prSet presAssocID="{06CDB3D4-C40F-466C-BD84-11ABCCC88026}" presName="img" presStyleLbl="fgImgPlace1" presStyleIdx="1" presStyleCnt="4"/>
      <dgm:spPr>
        <a:blipFill rotWithShape="1">
          <a:blip xmlns:r="http://schemas.openxmlformats.org/officeDocument/2006/relationships" r:embed="rId2"/>
          <a:stretch>
            <a:fillRect/>
          </a:stretch>
        </a:blipFill>
      </dgm:spPr>
    </dgm:pt>
    <dgm:pt modelId="{BD25E643-F125-42AF-9B11-4BA84879913C}" type="pres">
      <dgm:prSet presAssocID="{06CDB3D4-C40F-466C-BD84-11ABCCC88026}" presName="text" presStyleLbl="node1" presStyleIdx="1" presStyleCnt="4">
        <dgm:presLayoutVars>
          <dgm:bulletEnabled val="1"/>
        </dgm:presLayoutVars>
      </dgm:prSet>
      <dgm:spPr/>
      <dgm:t>
        <a:bodyPr/>
        <a:lstStyle/>
        <a:p>
          <a:endParaRPr lang="es-CO"/>
        </a:p>
      </dgm:t>
    </dgm:pt>
    <dgm:pt modelId="{A3118B93-847A-4C73-9324-EC11A0B69526}" type="pres">
      <dgm:prSet presAssocID="{4A38EB22-547D-4AA1-9D7B-57E7483C44DE}" presName="spacer" presStyleCnt="0"/>
      <dgm:spPr/>
    </dgm:pt>
    <dgm:pt modelId="{1EA30A4A-AB7B-4520-A28C-2837896B03CC}" type="pres">
      <dgm:prSet presAssocID="{7E904D69-9935-4316-AB1F-ADBB90125A66}" presName="comp" presStyleCnt="0"/>
      <dgm:spPr/>
    </dgm:pt>
    <dgm:pt modelId="{E5116DE1-7A57-4B8D-912C-9853A16E5988}" type="pres">
      <dgm:prSet presAssocID="{7E904D69-9935-4316-AB1F-ADBB90125A66}" presName="box" presStyleLbl="node1" presStyleIdx="2" presStyleCnt="4"/>
      <dgm:spPr/>
      <dgm:t>
        <a:bodyPr/>
        <a:lstStyle/>
        <a:p>
          <a:endParaRPr lang="es-CO"/>
        </a:p>
      </dgm:t>
    </dgm:pt>
    <dgm:pt modelId="{79CB583C-87B5-4473-A303-63162D057C2C}" type="pres">
      <dgm:prSet presAssocID="{7E904D69-9935-4316-AB1F-ADBB90125A66}" presName="img" presStyleLbl="fgImgPlace1" presStyleIdx="2" presStyleCnt="4"/>
      <dgm:spPr>
        <a:blipFill rotWithShape="1">
          <a:blip xmlns:r="http://schemas.openxmlformats.org/officeDocument/2006/relationships" r:embed="rId3"/>
          <a:stretch>
            <a:fillRect/>
          </a:stretch>
        </a:blipFill>
      </dgm:spPr>
    </dgm:pt>
    <dgm:pt modelId="{D2D923CB-7A7B-44EE-AFB1-B976EF3B4B16}" type="pres">
      <dgm:prSet presAssocID="{7E904D69-9935-4316-AB1F-ADBB90125A66}" presName="text" presStyleLbl="node1" presStyleIdx="2" presStyleCnt="4">
        <dgm:presLayoutVars>
          <dgm:bulletEnabled val="1"/>
        </dgm:presLayoutVars>
      </dgm:prSet>
      <dgm:spPr/>
      <dgm:t>
        <a:bodyPr/>
        <a:lstStyle/>
        <a:p>
          <a:endParaRPr lang="es-CO"/>
        </a:p>
      </dgm:t>
    </dgm:pt>
    <dgm:pt modelId="{A73D9356-BF66-4BB5-8048-30259904CAA7}" type="pres">
      <dgm:prSet presAssocID="{ADF73F8D-4687-4880-98AD-3B56C36EE1E8}" presName="spacer" presStyleCnt="0"/>
      <dgm:spPr/>
    </dgm:pt>
    <dgm:pt modelId="{C44FAF08-817A-425B-87AE-6C75F8D109DD}" type="pres">
      <dgm:prSet presAssocID="{D63A40DA-1492-40AF-8548-4620821AB465}" presName="comp" presStyleCnt="0"/>
      <dgm:spPr/>
    </dgm:pt>
    <dgm:pt modelId="{C13739E1-1DAE-4A07-803A-0ECE1BFDA119}" type="pres">
      <dgm:prSet presAssocID="{D63A40DA-1492-40AF-8548-4620821AB465}" presName="box" presStyleLbl="node1" presStyleIdx="3" presStyleCnt="4"/>
      <dgm:spPr/>
      <dgm:t>
        <a:bodyPr/>
        <a:lstStyle/>
        <a:p>
          <a:endParaRPr lang="es-CO"/>
        </a:p>
      </dgm:t>
    </dgm:pt>
    <dgm:pt modelId="{BD10828D-5CBB-4125-A409-2AE33B84E839}" type="pres">
      <dgm:prSet presAssocID="{D63A40DA-1492-40AF-8548-4620821AB465}" presName="img" presStyleLbl="fgImgPlace1" presStyleIdx="3" presStyleCnt="4"/>
      <dgm:spPr>
        <a:blipFill rotWithShape="1">
          <a:blip xmlns:r="http://schemas.openxmlformats.org/officeDocument/2006/relationships" r:embed="rId4"/>
          <a:stretch>
            <a:fillRect/>
          </a:stretch>
        </a:blipFill>
      </dgm:spPr>
    </dgm:pt>
    <dgm:pt modelId="{75FDA5FA-0BF5-4381-897C-CB7AAD5E02C4}" type="pres">
      <dgm:prSet presAssocID="{D63A40DA-1492-40AF-8548-4620821AB465}" presName="text" presStyleLbl="node1" presStyleIdx="3" presStyleCnt="4">
        <dgm:presLayoutVars>
          <dgm:bulletEnabled val="1"/>
        </dgm:presLayoutVars>
      </dgm:prSet>
      <dgm:spPr/>
      <dgm:t>
        <a:bodyPr/>
        <a:lstStyle/>
        <a:p>
          <a:endParaRPr lang="es-CO"/>
        </a:p>
      </dgm:t>
    </dgm:pt>
  </dgm:ptLst>
  <dgm:cxnLst>
    <dgm:cxn modelId="{EB35B73B-FD32-42A1-9817-B75094A9C41E}" type="presOf" srcId="{06CDB3D4-C40F-466C-BD84-11ABCCC88026}" destId="{BD25E643-F125-42AF-9B11-4BA84879913C}" srcOrd="1" destOrd="0" presId="urn:microsoft.com/office/officeart/2005/8/layout/vList4"/>
    <dgm:cxn modelId="{D919F36B-B0D6-46CF-A684-C3B0F7FDF3C1}" type="presOf" srcId="{7E904D69-9935-4316-AB1F-ADBB90125A66}" destId="{E5116DE1-7A57-4B8D-912C-9853A16E5988}" srcOrd="0" destOrd="0" presId="urn:microsoft.com/office/officeart/2005/8/layout/vList4"/>
    <dgm:cxn modelId="{A446A172-0E5F-4D31-889D-EA9D9B5F8D1A}" type="presOf" srcId="{D63A40DA-1492-40AF-8548-4620821AB465}" destId="{75FDA5FA-0BF5-4381-897C-CB7AAD5E02C4}" srcOrd="1" destOrd="0" presId="urn:microsoft.com/office/officeart/2005/8/layout/vList4"/>
    <dgm:cxn modelId="{DF64905A-D53E-42D4-A271-07DDE8F79C64}" srcId="{248615A4-61BF-4E43-8992-6A8F17C8A2AD}" destId="{06CDB3D4-C40F-466C-BD84-11ABCCC88026}" srcOrd="1" destOrd="0" parTransId="{FBB32B01-65C8-446D-8A12-70CD45C1E943}" sibTransId="{4A38EB22-547D-4AA1-9D7B-57E7483C44DE}"/>
    <dgm:cxn modelId="{66880E5E-A7D2-41E7-ABE8-998709737B87}" type="presOf" srcId="{E43B4CB2-E142-4DBE-AB92-2CBC9CCEB0A1}" destId="{AD2ECAD8-B9F1-4927-9DCE-CDD78BE55B2A}" srcOrd="0" destOrd="0" presId="urn:microsoft.com/office/officeart/2005/8/layout/vList4"/>
    <dgm:cxn modelId="{8BBB605F-D3BB-4E6D-8137-4E6B097F633B}" type="presOf" srcId="{E43B4CB2-E142-4DBE-AB92-2CBC9CCEB0A1}" destId="{36C1990E-DFCB-4965-AB17-EB21FE1EBB81}" srcOrd="1" destOrd="0" presId="urn:microsoft.com/office/officeart/2005/8/layout/vList4"/>
    <dgm:cxn modelId="{863F9209-EF55-4667-818D-9103F0737270}" srcId="{248615A4-61BF-4E43-8992-6A8F17C8A2AD}" destId="{E43B4CB2-E142-4DBE-AB92-2CBC9CCEB0A1}" srcOrd="0" destOrd="0" parTransId="{464FD62E-2EDF-4619-B6D8-435B4B519324}" sibTransId="{E193A5DE-76ED-4DAD-832B-32251D55C116}"/>
    <dgm:cxn modelId="{883DC188-6345-482B-94DF-FED7FA6F0649}" srcId="{248615A4-61BF-4E43-8992-6A8F17C8A2AD}" destId="{D63A40DA-1492-40AF-8548-4620821AB465}" srcOrd="3" destOrd="0" parTransId="{D442020A-F37B-4B00-BCDE-C5B742CCBBCA}" sibTransId="{CF5E3AA3-DEC9-4C1E-85E5-4A7846083FF3}"/>
    <dgm:cxn modelId="{617B40E1-8EC9-42D8-B90B-7B4C9ED0234A}" type="presOf" srcId="{7E904D69-9935-4316-AB1F-ADBB90125A66}" destId="{D2D923CB-7A7B-44EE-AFB1-B976EF3B4B16}" srcOrd="1" destOrd="0" presId="urn:microsoft.com/office/officeart/2005/8/layout/vList4"/>
    <dgm:cxn modelId="{9A90274C-6405-44F5-A4C4-C361F5101213}" type="presOf" srcId="{248615A4-61BF-4E43-8992-6A8F17C8A2AD}" destId="{137B3C59-6AAD-4FA8-87AF-90547115ABE6}" srcOrd="0" destOrd="0" presId="urn:microsoft.com/office/officeart/2005/8/layout/vList4"/>
    <dgm:cxn modelId="{5C1CF51C-D732-41FA-8CCC-F2FEB3AC951F}" type="presOf" srcId="{06CDB3D4-C40F-466C-BD84-11ABCCC88026}" destId="{48D760E3-8430-4AC4-BCA3-D896C4165430}" srcOrd="0" destOrd="0" presId="urn:microsoft.com/office/officeart/2005/8/layout/vList4"/>
    <dgm:cxn modelId="{9693C4B3-158D-418E-9B41-138E053039D8}" type="presOf" srcId="{D63A40DA-1492-40AF-8548-4620821AB465}" destId="{C13739E1-1DAE-4A07-803A-0ECE1BFDA119}" srcOrd="0" destOrd="0" presId="urn:microsoft.com/office/officeart/2005/8/layout/vList4"/>
    <dgm:cxn modelId="{8A8B1168-DD14-4E2F-B0D0-54A01F42F75E}" srcId="{248615A4-61BF-4E43-8992-6A8F17C8A2AD}" destId="{7E904D69-9935-4316-AB1F-ADBB90125A66}" srcOrd="2" destOrd="0" parTransId="{D5E5496B-0E0E-4DEA-B83E-717F92241654}" sibTransId="{ADF73F8D-4687-4880-98AD-3B56C36EE1E8}"/>
    <dgm:cxn modelId="{134A62A3-4F9F-4020-BFEB-449CF6F3CDD4}" type="presParOf" srcId="{137B3C59-6AAD-4FA8-87AF-90547115ABE6}" destId="{0A195343-B680-40C2-BF27-91C09A3BC975}" srcOrd="0" destOrd="0" presId="urn:microsoft.com/office/officeart/2005/8/layout/vList4"/>
    <dgm:cxn modelId="{DBEF4168-60F2-459D-85FE-2543F70A2870}" type="presParOf" srcId="{0A195343-B680-40C2-BF27-91C09A3BC975}" destId="{AD2ECAD8-B9F1-4927-9DCE-CDD78BE55B2A}" srcOrd="0" destOrd="0" presId="urn:microsoft.com/office/officeart/2005/8/layout/vList4"/>
    <dgm:cxn modelId="{638C3E13-B4C0-4F08-8207-3090AD95F262}" type="presParOf" srcId="{0A195343-B680-40C2-BF27-91C09A3BC975}" destId="{E40A21DA-7725-4F70-BCD2-80509C65B814}" srcOrd="1" destOrd="0" presId="urn:microsoft.com/office/officeart/2005/8/layout/vList4"/>
    <dgm:cxn modelId="{36F7E01B-3FC5-465E-8615-D6F49E74EAA6}" type="presParOf" srcId="{0A195343-B680-40C2-BF27-91C09A3BC975}" destId="{36C1990E-DFCB-4965-AB17-EB21FE1EBB81}" srcOrd="2" destOrd="0" presId="urn:microsoft.com/office/officeart/2005/8/layout/vList4"/>
    <dgm:cxn modelId="{7D7FBE61-D060-47DC-9EE4-871EBEFE709B}" type="presParOf" srcId="{137B3C59-6AAD-4FA8-87AF-90547115ABE6}" destId="{A2055B40-EF1C-4219-AD2E-4AAB01720327}" srcOrd="1" destOrd="0" presId="urn:microsoft.com/office/officeart/2005/8/layout/vList4"/>
    <dgm:cxn modelId="{F1ED4FC5-31AE-4DF6-91B9-B27EF1E80548}" type="presParOf" srcId="{137B3C59-6AAD-4FA8-87AF-90547115ABE6}" destId="{A105511F-5B8A-4581-A934-986C7D5DE401}" srcOrd="2" destOrd="0" presId="urn:microsoft.com/office/officeart/2005/8/layout/vList4"/>
    <dgm:cxn modelId="{F7D74611-DD17-4C36-8876-063E87D63B44}" type="presParOf" srcId="{A105511F-5B8A-4581-A934-986C7D5DE401}" destId="{48D760E3-8430-4AC4-BCA3-D896C4165430}" srcOrd="0" destOrd="0" presId="urn:microsoft.com/office/officeart/2005/8/layout/vList4"/>
    <dgm:cxn modelId="{32DA5BB3-6464-4351-87C4-4ED92F2E6D83}" type="presParOf" srcId="{A105511F-5B8A-4581-A934-986C7D5DE401}" destId="{3A95C57B-115F-4573-8CA0-D003559BE747}" srcOrd="1" destOrd="0" presId="urn:microsoft.com/office/officeart/2005/8/layout/vList4"/>
    <dgm:cxn modelId="{CB59264B-B093-4C53-B762-3B89099113D2}" type="presParOf" srcId="{A105511F-5B8A-4581-A934-986C7D5DE401}" destId="{BD25E643-F125-42AF-9B11-4BA84879913C}" srcOrd="2" destOrd="0" presId="urn:microsoft.com/office/officeart/2005/8/layout/vList4"/>
    <dgm:cxn modelId="{9CA7B977-0213-4A4F-BA88-4084AE7E582A}" type="presParOf" srcId="{137B3C59-6AAD-4FA8-87AF-90547115ABE6}" destId="{A3118B93-847A-4C73-9324-EC11A0B69526}" srcOrd="3" destOrd="0" presId="urn:microsoft.com/office/officeart/2005/8/layout/vList4"/>
    <dgm:cxn modelId="{93734043-88E3-4281-A508-080179C7BB60}" type="presParOf" srcId="{137B3C59-6AAD-4FA8-87AF-90547115ABE6}" destId="{1EA30A4A-AB7B-4520-A28C-2837896B03CC}" srcOrd="4" destOrd="0" presId="urn:microsoft.com/office/officeart/2005/8/layout/vList4"/>
    <dgm:cxn modelId="{9DCDFB7D-06F3-48DE-BEC5-FFB0437FDA98}" type="presParOf" srcId="{1EA30A4A-AB7B-4520-A28C-2837896B03CC}" destId="{E5116DE1-7A57-4B8D-912C-9853A16E5988}" srcOrd="0" destOrd="0" presId="urn:microsoft.com/office/officeart/2005/8/layout/vList4"/>
    <dgm:cxn modelId="{0141B0A6-F004-4BA4-98D4-A27374B42AE3}" type="presParOf" srcId="{1EA30A4A-AB7B-4520-A28C-2837896B03CC}" destId="{79CB583C-87B5-4473-A303-63162D057C2C}" srcOrd="1" destOrd="0" presId="urn:microsoft.com/office/officeart/2005/8/layout/vList4"/>
    <dgm:cxn modelId="{055F405F-EBB1-4927-A728-D617691C79E6}" type="presParOf" srcId="{1EA30A4A-AB7B-4520-A28C-2837896B03CC}" destId="{D2D923CB-7A7B-44EE-AFB1-B976EF3B4B16}" srcOrd="2" destOrd="0" presId="urn:microsoft.com/office/officeart/2005/8/layout/vList4"/>
    <dgm:cxn modelId="{A89EAFD8-06F7-4BA0-BC0B-B11DB7B09B97}" type="presParOf" srcId="{137B3C59-6AAD-4FA8-87AF-90547115ABE6}" destId="{A73D9356-BF66-4BB5-8048-30259904CAA7}" srcOrd="5" destOrd="0" presId="urn:microsoft.com/office/officeart/2005/8/layout/vList4"/>
    <dgm:cxn modelId="{34BC0927-7F1C-463D-8242-BC63C94709A0}" type="presParOf" srcId="{137B3C59-6AAD-4FA8-87AF-90547115ABE6}" destId="{C44FAF08-817A-425B-87AE-6C75F8D109DD}" srcOrd="6" destOrd="0" presId="urn:microsoft.com/office/officeart/2005/8/layout/vList4"/>
    <dgm:cxn modelId="{C61C9AC2-EF13-4148-8BDA-3ECE3F669143}" type="presParOf" srcId="{C44FAF08-817A-425B-87AE-6C75F8D109DD}" destId="{C13739E1-1DAE-4A07-803A-0ECE1BFDA119}" srcOrd="0" destOrd="0" presId="urn:microsoft.com/office/officeart/2005/8/layout/vList4"/>
    <dgm:cxn modelId="{1C6BE6AB-66C3-4741-AF57-832A721B9DF9}" type="presParOf" srcId="{C44FAF08-817A-425B-87AE-6C75F8D109DD}" destId="{BD10828D-5CBB-4125-A409-2AE33B84E839}" srcOrd="1" destOrd="0" presId="urn:microsoft.com/office/officeart/2005/8/layout/vList4"/>
    <dgm:cxn modelId="{82DD63CE-A4DC-40FB-A35E-D3DC86CBA6B7}" type="presParOf" srcId="{C44FAF08-817A-425B-87AE-6C75F8D109DD}" destId="{75FDA5FA-0BF5-4381-897C-CB7AAD5E02C4}"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A2C4A636-03E8-44B7-A702-425125D6E710}" type="doc">
      <dgm:prSet loTypeId="urn:microsoft.com/office/officeart/2005/8/layout/vList4" loCatId="list" qsTypeId="urn:microsoft.com/office/officeart/2005/8/quickstyle/simple3" qsCatId="simple" csTypeId="urn:microsoft.com/office/officeart/2005/8/colors/colorful4" csCatId="colorful" phldr="1"/>
      <dgm:spPr/>
      <dgm:t>
        <a:bodyPr/>
        <a:lstStyle/>
        <a:p>
          <a:endParaRPr lang="es-CO"/>
        </a:p>
      </dgm:t>
    </dgm:pt>
    <dgm:pt modelId="{0CC5E80D-727E-4FF2-ABAA-45F6E343077E}">
      <dgm:prSet phldrT="[Texto]"/>
      <dgm:spPr/>
      <dgm:t>
        <a:bodyPr/>
        <a:lstStyle/>
        <a:p>
          <a:pPr algn="just"/>
          <a:r>
            <a:rPr lang="es-EC" dirty="0" smtClean="0">
              <a:latin typeface="Times New Roman" panose="02020603050405020304" pitchFamily="18" charset="0"/>
              <a:cs typeface="Times New Roman" panose="02020603050405020304" pitchFamily="18" charset="0"/>
            </a:rPr>
            <a:t>Se sugiere desarrollar más eventos culturales, principalmente nocturnos en los espacios abiertos de la ciudad con todos los servicios </a:t>
          </a:r>
          <a:r>
            <a:rPr lang="es-EC" dirty="0" smtClean="0">
              <a:latin typeface="Times New Roman" panose="02020603050405020304" pitchFamily="18" charset="0"/>
              <a:cs typeface="Times New Roman" panose="02020603050405020304" pitchFamily="18" charset="0"/>
            </a:rPr>
            <a:t>necesarios. </a:t>
          </a:r>
          <a:endParaRPr lang="es-CO" dirty="0">
            <a:latin typeface="Times New Roman" panose="02020603050405020304" pitchFamily="18" charset="0"/>
            <a:cs typeface="Times New Roman" panose="02020603050405020304" pitchFamily="18" charset="0"/>
          </a:endParaRPr>
        </a:p>
      </dgm:t>
    </dgm:pt>
    <dgm:pt modelId="{5E063008-69EC-4BB9-9E2A-5F2FC6655FE5}" type="parTrans" cxnId="{51CB2A9B-F682-4759-BA23-FA312EBAB4C1}">
      <dgm:prSet/>
      <dgm:spPr/>
      <dgm:t>
        <a:bodyPr/>
        <a:lstStyle/>
        <a:p>
          <a:pPr algn="just"/>
          <a:endParaRPr lang="es-CO">
            <a:latin typeface="Times New Roman" panose="02020603050405020304" pitchFamily="18" charset="0"/>
            <a:cs typeface="Times New Roman" panose="02020603050405020304" pitchFamily="18" charset="0"/>
          </a:endParaRPr>
        </a:p>
      </dgm:t>
    </dgm:pt>
    <dgm:pt modelId="{17EEB558-482A-4757-B856-2417BFD85AFC}" type="sibTrans" cxnId="{51CB2A9B-F682-4759-BA23-FA312EBAB4C1}">
      <dgm:prSet/>
      <dgm:spPr/>
      <dgm:t>
        <a:bodyPr/>
        <a:lstStyle/>
        <a:p>
          <a:pPr algn="just"/>
          <a:endParaRPr lang="es-CO">
            <a:latin typeface="Times New Roman" panose="02020603050405020304" pitchFamily="18" charset="0"/>
            <a:cs typeface="Times New Roman" panose="02020603050405020304" pitchFamily="18" charset="0"/>
          </a:endParaRPr>
        </a:p>
      </dgm:t>
    </dgm:pt>
    <dgm:pt modelId="{2C84175E-B802-41B3-A4AD-ECF12FEFE304}">
      <dgm:prSet/>
      <dgm:spPr/>
      <dgm:t>
        <a:bodyPr/>
        <a:lstStyle/>
        <a:p>
          <a:pPr algn="just"/>
          <a:r>
            <a:rPr lang="es-EC" dirty="0" smtClean="0">
              <a:latin typeface="Times New Roman" panose="02020603050405020304" pitchFamily="18" charset="0"/>
              <a:cs typeface="Times New Roman" panose="02020603050405020304" pitchFamily="18" charset="0"/>
            </a:rPr>
            <a:t>Mejorar el manejo de su base de datos de organizaciones culturales para que se alineen a sus políticas y regulaciones; además de apoyar con recursos financieros, tecnológicos y </a:t>
          </a:r>
          <a:r>
            <a:rPr lang="es-EC" dirty="0" smtClean="0">
              <a:latin typeface="Times New Roman" panose="02020603050405020304" pitchFamily="18" charset="0"/>
              <a:cs typeface="Times New Roman" panose="02020603050405020304" pitchFamily="18" charset="0"/>
            </a:rPr>
            <a:t>sociales.</a:t>
          </a:r>
          <a:endParaRPr lang="es-CO" dirty="0">
            <a:latin typeface="Times New Roman" panose="02020603050405020304" pitchFamily="18" charset="0"/>
            <a:cs typeface="Times New Roman" panose="02020603050405020304" pitchFamily="18" charset="0"/>
          </a:endParaRPr>
        </a:p>
      </dgm:t>
    </dgm:pt>
    <dgm:pt modelId="{F2E07435-0305-4F9A-9854-A6AD763FAD6E}" type="parTrans" cxnId="{AD5AA0CF-11D8-4744-893E-6702DAFC84EB}">
      <dgm:prSet/>
      <dgm:spPr/>
      <dgm:t>
        <a:bodyPr/>
        <a:lstStyle/>
        <a:p>
          <a:pPr algn="just"/>
          <a:endParaRPr lang="es-CO">
            <a:latin typeface="Times New Roman" panose="02020603050405020304" pitchFamily="18" charset="0"/>
            <a:cs typeface="Times New Roman" panose="02020603050405020304" pitchFamily="18" charset="0"/>
          </a:endParaRPr>
        </a:p>
      </dgm:t>
    </dgm:pt>
    <dgm:pt modelId="{DD7A8A60-E0B7-4223-AE09-F20A19A87C3D}" type="sibTrans" cxnId="{AD5AA0CF-11D8-4744-893E-6702DAFC84EB}">
      <dgm:prSet/>
      <dgm:spPr/>
      <dgm:t>
        <a:bodyPr/>
        <a:lstStyle/>
        <a:p>
          <a:pPr algn="just"/>
          <a:endParaRPr lang="es-CO">
            <a:latin typeface="Times New Roman" panose="02020603050405020304" pitchFamily="18" charset="0"/>
            <a:cs typeface="Times New Roman" panose="02020603050405020304" pitchFamily="18" charset="0"/>
          </a:endParaRPr>
        </a:p>
      </dgm:t>
    </dgm:pt>
    <dgm:pt modelId="{F5477927-6357-418F-AFCA-1E6AAEB7243D}">
      <dgm:prSet/>
      <dgm:spPr/>
      <dgm:t>
        <a:bodyPr/>
        <a:lstStyle/>
        <a:p>
          <a:pPr algn="just"/>
          <a:r>
            <a:rPr lang="es-EC" dirty="0" smtClean="0">
              <a:latin typeface="Times New Roman" panose="02020603050405020304" pitchFamily="18" charset="0"/>
              <a:cs typeface="Times New Roman" panose="02020603050405020304" pitchFamily="18" charset="0"/>
            </a:rPr>
            <a:t>El perfil del turista debe ser uno de los puntos fundamentales a tomar en cuenta a la hora de realizar un proyecto turístico cultural; ya que de esto se puede determinar el éxito del servicio. </a:t>
          </a:r>
          <a:endParaRPr lang="es-CO" dirty="0">
            <a:latin typeface="Times New Roman" panose="02020603050405020304" pitchFamily="18" charset="0"/>
            <a:cs typeface="Times New Roman" panose="02020603050405020304" pitchFamily="18" charset="0"/>
          </a:endParaRPr>
        </a:p>
      </dgm:t>
    </dgm:pt>
    <dgm:pt modelId="{ED185AAF-92A6-4D6B-B352-CF0DF24D8BD5}" type="parTrans" cxnId="{346D07AE-4570-4FCD-B3DF-00D688C45665}">
      <dgm:prSet/>
      <dgm:spPr/>
      <dgm:t>
        <a:bodyPr/>
        <a:lstStyle/>
        <a:p>
          <a:pPr algn="just"/>
          <a:endParaRPr lang="es-CO">
            <a:latin typeface="Times New Roman" panose="02020603050405020304" pitchFamily="18" charset="0"/>
            <a:cs typeface="Times New Roman" panose="02020603050405020304" pitchFamily="18" charset="0"/>
          </a:endParaRPr>
        </a:p>
      </dgm:t>
    </dgm:pt>
    <dgm:pt modelId="{D58AC731-7488-4F28-9CB9-0B36CC577EEC}" type="sibTrans" cxnId="{346D07AE-4570-4FCD-B3DF-00D688C45665}">
      <dgm:prSet/>
      <dgm:spPr/>
      <dgm:t>
        <a:bodyPr/>
        <a:lstStyle/>
        <a:p>
          <a:pPr algn="just"/>
          <a:endParaRPr lang="es-CO">
            <a:latin typeface="Times New Roman" panose="02020603050405020304" pitchFamily="18" charset="0"/>
            <a:cs typeface="Times New Roman" panose="02020603050405020304" pitchFamily="18" charset="0"/>
          </a:endParaRPr>
        </a:p>
      </dgm:t>
    </dgm:pt>
    <dgm:pt modelId="{1C5B7C5D-2980-44CD-A401-5C29771DC766}">
      <dgm:prSet/>
      <dgm:spPr/>
      <dgm:t>
        <a:bodyPr/>
        <a:lstStyle/>
        <a:p>
          <a:pPr algn="just"/>
          <a:r>
            <a:rPr lang="es-EC" dirty="0" smtClean="0">
              <a:latin typeface="Times New Roman" panose="02020603050405020304" pitchFamily="18" charset="0"/>
              <a:cs typeface="Times New Roman" panose="02020603050405020304" pitchFamily="18" charset="0"/>
            </a:rPr>
            <a:t>Festival </a:t>
          </a:r>
          <a:r>
            <a:rPr lang="es-EC" dirty="0" smtClean="0">
              <a:latin typeface="Times New Roman" panose="02020603050405020304" pitchFamily="18" charset="0"/>
              <a:cs typeface="Times New Roman" panose="02020603050405020304" pitchFamily="18" charset="0"/>
            </a:rPr>
            <a:t>Ecuador es </a:t>
          </a:r>
          <a:r>
            <a:rPr lang="es-EC" dirty="0" smtClean="0">
              <a:latin typeface="Times New Roman" panose="02020603050405020304" pitchFamily="18" charset="0"/>
              <a:cs typeface="Times New Roman" panose="02020603050405020304" pitchFamily="18" charset="0"/>
            </a:rPr>
            <a:t>CULTURA contribuirá </a:t>
          </a:r>
          <a:r>
            <a:rPr lang="es-EC" dirty="0" smtClean="0">
              <a:latin typeface="Times New Roman" panose="02020603050405020304" pitchFamily="18" charset="0"/>
              <a:cs typeface="Times New Roman" panose="02020603050405020304" pitchFamily="18" charset="0"/>
            </a:rPr>
            <a:t>a la revalorización de la identidad </a:t>
          </a:r>
          <a:r>
            <a:rPr lang="es-EC" dirty="0" smtClean="0">
              <a:latin typeface="Times New Roman" panose="02020603050405020304" pitchFamily="18" charset="0"/>
              <a:cs typeface="Times New Roman" panose="02020603050405020304" pitchFamily="18" charset="0"/>
            </a:rPr>
            <a:t>cultural. </a:t>
          </a:r>
          <a:r>
            <a:rPr lang="es-EC" dirty="0" smtClean="0">
              <a:latin typeface="Times New Roman" panose="02020603050405020304" pitchFamily="18" charset="0"/>
              <a:cs typeface="Times New Roman" panose="02020603050405020304" pitchFamily="18" charset="0"/>
            </a:rPr>
            <a:t>En ediciones futuras se puede incrementar más actividades culturales para generar un conocimiento mayor de las riquezas artísticas y culturales del país.</a:t>
          </a:r>
          <a:endParaRPr lang="es-CO" dirty="0">
            <a:latin typeface="Times New Roman" panose="02020603050405020304" pitchFamily="18" charset="0"/>
            <a:cs typeface="Times New Roman" panose="02020603050405020304" pitchFamily="18" charset="0"/>
          </a:endParaRPr>
        </a:p>
      </dgm:t>
    </dgm:pt>
    <dgm:pt modelId="{9D83BC23-D10A-459D-8B26-BA23272F5E52}" type="parTrans" cxnId="{8153781F-9195-4650-AC58-2211C40B61E5}">
      <dgm:prSet/>
      <dgm:spPr/>
      <dgm:t>
        <a:bodyPr/>
        <a:lstStyle/>
        <a:p>
          <a:pPr algn="just"/>
          <a:endParaRPr lang="es-CO">
            <a:latin typeface="Times New Roman" panose="02020603050405020304" pitchFamily="18" charset="0"/>
            <a:cs typeface="Times New Roman" panose="02020603050405020304" pitchFamily="18" charset="0"/>
          </a:endParaRPr>
        </a:p>
      </dgm:t>
    </dgm:pt>
    <dgm:pt modelId="{78F13310-6E1E-47A0-8A44-D2CC264B8905}" type="sibTrans" cxnId="{8153781F-9195-4650-AC58-2211C40B61E5}">
      <dgm:prSet/>
      <dgm:spPr/>
      <dgm:t>
        <a:bodyPr/>
        <a:lstStyle/>
        <a:p>
          <a:pPr algn="just"/>
          <a:endParaRPr lang="es-CO">
            <a:latin typeface="Times New Roman" panose="02020603050405020304" pitchFamily="18" charset="0"/>
            <a:cs typeface="Times New Roman" panose="02020603050405020304" pitchFamily="18" charset="0"/>
          </a:endParaRPr>
        </a:p>
      </dgm:t>
    </dgm:pt>
    <dgm:pt modelId="{F4CDAA0C-8E2A-4AD9-AB02-D0B3AAE8279D}" type="pres">
      <dgm:prSet presAssocID="{A2C4A636-03E8-44B7-A702-425125D6E710}" presName="linear" presStyleCnt="0">
        <dgm:presLayoutVars>
          <dgm:dir/>
          <dgm:resizeHandles val="exact"/>
        </dgm:presLayoutVars>
      </dgm:prSet>
      <dgm:spPr/>
      <dgm:t>
        <a:bodyPr/>
        <a:lstStyle/>
        <a:p>
          <a:endParaRPr lang="es-EC"/>
        </a:p>
      </dgm:t>
    </dgm:pt>
    <dgm:pt modelId="{B7AF28C4-FA31-4862-8F2F-2D2A22AFAA07}" type="pres">
      <dgm:prSet presAssocID="{0CC5E80D-727E-4FF2-ABAA-45F6E343077E}" presName="comp" presStyleCnt="0"/>
      <dgm:spPr/>
    </dgm:pt>
    <dgm:pt modelId="{AA857865-A15E-4D6B-B48A-B4956B99B91D}" type="pres">
      <dgm:prSet presAssocID="{0CC5E80D-727E-4FF2-ABAA-45F6E343077E}" presName="box" presStyleLbl="node1" presStyleIdx="0" presStyleCnt="4"/>
      <dgm:spPr/>
      <dgm:t>
        <a:bodyPr/>
        <a:lstStyle/>
        <a:p>
          <a:endParaRPr lang="es-CO"/>
        </a:p>
      </dgm:t>
    </dgm:pt>
    <dgm:pt modelId="{386EA626-519F-420F-B0C0-972CC8EE29EF}" type="pres">
      <dgm:prSet presAssocID="{0CC5E80D-727E-4FF2-ABAA-45F6E343077E}" presName="img" presStyleLbl="fgImgPlace1" presStyleIdx="0" presStyleCnt="4"/>
      <dgm:spPr>
        <a:blipFill rotWithShape="1">
          <a:blip xmlns:r="http://schemas.openxmlformats.org/officeDocument/2006/relationships" r:embed="rId1"/>
          <a:stretch>
            <a:fillRect/>
          </a:stretch>
        </a:blipFill>
      </dgm:spPr>
      <dgm:t>
        <a:bodyPr/>
        <a:lstStyle/>
        <a:p>
          <a:endParaRPr lang="es-CO"/>
        </a:p>
      </dgm:t>
    </dgm:pt>
    <dgm:pt modelId="{C48E2ECA-59AC-4E69-B139-B5679B995806}" type="pres">
      <dgm:prSet presAssocID="{0CC5E80D-727E-4FF2-ABAA-45F6E343077E}" presName="text" presStyleLbl="node1" presStyleIdx="0" presStyleCnt="4">
        <dgm:presLayoutVars>
          <dgm:bulletEnabled val="1"/>
        </dgm:presLayoutVars>
      </dgm:prSet>
      <dgm:spPr/>
      <dgm:t>
        <a:bodyPr/>
        <a:lstStyle/>
        <a:p>
          <a:endParaRPr lang="es-CO"/>
        </a:p>
      </dgm:t>
    </dgm:pt>
    <dgm:pt modelId="{646FAC29-49E6-40D5-90AF-CC387209CE58}" type="pres">
      <dgm:prSet presAssocID="{17EEB558-482A-4757-B856-2417BFD85AFC}" presName="spacer" presStyleCnt="0"/>
      <dgm:spPr/>
    </dgm:pt>
    <dgm:pt modelId="{6C53601A-238C-465B-A1C0-F692D8C824A7}" type="pres">
      <dgm:prSet presAssocID="{2C84175E-B802-41B3-A4AD-ECF12FEFE304}" presName="comp" presStyleCnt="0"/>
      <dgm:spPr/>
    </dgm:pt>
    <dgm:pt modelId="{C1413848-18E0-40BF-B211-DB5F997BE3ED}" type="pres">
      <dgm:prSet presAssocID="{2C84175E-B802-41B3-A4AD-ECF12FEFE304}" presName="box" presStyleLbl="node1" presStyleIdx="1" presStyleCnt="4"/>
      <dgm:spPr/>
      <dgm:t>
        <a:bodyPr/>
        <a:lstStyle/>
        <a:p>
          <a:endParaRPr lang="es-CO"/>
        </a:p>
      </dgm:t>
    </dgm:pt>
    <dgm:pt modelId="{4CB1568F-FDD3-40D1-803A-30E32F4F58AD}" type="pres">
      <dgm:prSet presAssocID="{2C84175E-B802-41B3-A4AD-ECF12FEFE304}" presName="img" presStyleLbl="fgImgPlace1" presStyleIdx="1" presStyleCnt="4"/>
      <dgm:spPr>
        <a:blipFill rotWithShape="1">
          <a:blip xmlns:r="http://schemas.openxmlformats.org/officeDocument/2006/relationships" r:embed="rId2"/>
          <a:stretch>
            <a:fillRect/>
          </a:stretch>
        </a:blipFill>
      </dgm:spPr>
    </dgm:pt>
    <dgm:pt modelId="{23E2EF58-3D85-4A95-A757-81BB2E27875A}" type="pres">
      <dgm:prSet presAssocID="{2C84175E-B802-41B3-A4AD-ECF12FEFE304}" presName="text" presStyleLbl="node1" presStyleIdx="1" presStyleCnt="4">
        <dgm:presLayoutVars>
          <dgm:bulletEnabled val="1"/>
        </dgm:presLayoutVars>
      </dgm:prSet>
      <dgm:spPr/>
      <dgm:t>
        <a:bodyPr/>
        <a:lstStyle/>
        <a:p>
          <a:endParaRPr lang="es-CO"/>
        </a:p>
      </dgm:t>
    </dgm:pt>
    <dgm:pt modelId="{02A5A2C5-6D1A-41FD-A62B-A5E359D3A49C}" type="pres">
      <dgm:prSet presAssocID="{DD7A8A60-E0B7-4223-AE09-F20A19A87C3D}" presName="spacer" presStyleCnt="0"/>
      <dgm:spPr/>
    </dgm:pt>
    <dgm:pt modelId="{9B8EDECA-ADC0-4EEA-BB1C-3C957F4ECFF1}" type="pres">
      <dgm:prSet presAssocID="{F5477927-6357-418F-AFCA-1E6AAEB7243D}" presName="comp" presStyleCnt="0"/>
      <dgm:spPr/>
    </dgm:pt>
    <dgm:pt modelId="{4124C5FD-D27D-4E13-B79D-E9E43ADB95B3}" type="pres">
      <dgm:prSet presAssocID="{F5477927-6357-418F-AFCA-1E6AAEB7243D}" presName="box" presStyleLbl="node1" presStyleIdx="2" presStyleCnt="4"/>
      <dgm:spPr/>
      <dgm:t>
        <a:bodyPr/>
        <a:lstStyle/>
        <a:p>
          <a:endParaRPr lang="es-CO"/>
        </a:p>
      </dgm:t>
    </dgm:pt>
    <dgm:pt modelId="{D95D0D48-0F6D-4193-BE3A-D24AD4BD973F}" type="pres">
      <dgm:prSet presAssocID="{F5477927-6357-418F-AFCA-1E6AAEB7243D}" presName="img" presStyleLbl="fgImgPlace1" presStyleIdx="2" presStyleCnt="4"/>
      <dgm:spPr>
        <a:blipFill rotWithShape="1">
          <a:blip xmlns:r="http://schemas.openxmlformats.org/officeDocument/2006/relationships" r:embed="rId3"/>
          <a:stretch>
            <a:fillRect/>
          </a:stretch>
        </a:blipFill>
      </dgm:spPr>
    </dgm:pt>
    <dgm:pt modelId="{F9635AB3-527A-417D-A2D7-50CBBEC887A9}" type="pres">
      <dgm:prSet presAssocID="{F5477927-6357-418F-AFCA-1E6AAEB7243D}" presName="text" presStyleLbl="node1" presStyleIdx="2" presStyleCnt="4">
        <dgm:presLayoutVars>
          <dgm:bulletEnabled val="1"/>
        </dgm:presLayoutVars>
      </dgm:prSet>
      <dgm:spPr/>
      <dgm:t>
        <a:bodyPr/>
        <a:lstStyle/>
        <a:p>
          <a:endParaRPr lang="es-CO"/>
        </a:p>
      </dgm:t>
    </dgm:pt>
    <dgm:pt modelId="{04C4B7D2-1A11-4F85-86C6-FA18B487D321}" type="pres">
      <dgm:prSet presAssocID="{D58AC731-7488-4F28-9CB9-0B36CC577EEC}" presName="spacer" presStyleCnt="0"/>
      <dgm:spPr/>
    </dgm:pt>
    <dgm:pt modelId="{51419458-D4DD-4CBF-B1C9-5BCA441DB7CD}" type="pres">
      <dgm:prSet presAssocID="{1C5B7C5D-2980-44CD-A401-5C29771DC766}" presName="comp" presStyleCnt="0"/>
      <dgm:spPr/>
    </dgm:pt>
    <dgm:pt modelId="{53A19D20-35CD-44D7-811C-6A90172281F6}" type="pres">
      <dgm:prSet presAssocID="{1C5B7C5D-2980-44CD-A401-5C29771DC766}" presName="box" presStyleLbl="node1" presStyleIdx="3" presStyleCnt="4"/>
      <dgm:spPr/>
      <dgm:t>
        <a:bodyPr/>
        <a:lstStyle/>
        <a:p>
          <a:endParaRPr lang="es-CO"/>
        </a:p>
      </dgm:t>
    </dgm:pt>
    <dgm:pt modelId="{9EE1E0B7-C5C8-486B-9B66-B37997049865}" type="pres">
      <dgm:prSet presAssocID="{1C5B7C5D-2980-44CD-A401-5C29771DC766}" presName="img" presStyleLbl="fgImgPlace1" presStyleIdx="3" presStyleCnt="4"/>
      <dgm:spPr>
        <a:blipFill rotWithShape="1">
          <a:blip xmlns:r="http://schemas.openxmlformats.org/officeDocument/2006/relationships" r:embed="rId4"/>
          <a:stretch>
            <a:fillRect/>
          </a:stretch>
        </a:blipFill>
      </dgm:spPr>
    </dgm:pt>
    <dgm:pt modelId="{7863D68F-B624-4093-8315-66B2704533FF}" type="pres">
      <dgm:prSet presAssocID="{1C5B7C5D-2980-44CD-A401-5C29771DC766}" presName="text" presStyleLbl="node1" presStyleIdx="3" presStyleCnt="4">
        <dgm:presLayoutVars>
          <dgm:bulletEnabled val="1"/>
        </dgm:presLayoutVars>
      </dgm:prSet>
      <dgm:spPr/>
      <dgm:t>
        <a:bodyPr/>
        <a:lstStyle/>
        <a:p>
          <a:endParaRPr lang="es-CO"/>
        </a:p>
      </dgm:t>
    </dgm:pt>
  </dgm:ptLst>
  <dgm:cxnLst>
    <dgm:cxn modelId="{5E156185-AA48-4A45-BD35-62A2356CFEB6}" type="presOf" srcId="{0CC5E80D-727E-4FF2-ABAA-45F6E343077E}" destId="{C48E2ECA-59AC-4E69-B139-B5679B995806}" srcOrd="1" destOrd="0" presId="urn:microsoft.com/office/officeart/2005/8/layout/vList4"/>
    <dgm:cxn modelId="{0D020671-7C1E-4F8E-A766-42DC683C10CC}" type="presOf" srcId="{F5477927-6357-418F-AFCA-1E6AAEB7243D}" destId="{F9635AB3-527A-417D-A2D7-50CBBEC887A9}" srcOrd="1" destOrd="0" presId="urn:microsoft.com/office/officeart/2005/8/layout/vList4"/>
    <dgm:cxn modelId="{346D07AE-4570-4FCD-B3DF-00D688C45665}" srcId="{A2C4A636-03E8-44B7-A702-425125D6E710}" destId="{F5477927-6357-418F-AFCA-1E6AAEB7243D}" srcOrd="2" destOrd="0" parTransId="{ED185AAF-92A6-4D6B-B352-CF0DF24D8BD5}" sibTransId="{D58AC731-7488-4F28-9CB9-0B36CC577EEC}"/>
    <dgm:cxn modelId="{867AF387-3C1D-41BF-88E7-48F9EF696749}" type="presOf" srcId="{2C84175E-B802-41B3-A4AD-ECF12FEFE304}" destId="{C1413848-18E0-40BF-B211-DB5F997BE3ED}" srcOrd="0" destOrd="0" presId="urn:microsoft.com/office/officeart/2005/8/layout/vList4"/>
    <dgm:cxn modelId="{9DB165CD-839A-4040-AEDB-F8B5DDE8400E}" type="presOf" srcId="{F5477927-6357-418F-AFCA-1E6AAEB7243D}" destId="{4124C5FD-D27D-4E13-B79D-E9E43ADB95B3}" srcOrd="0" destOrd="0" presId="urn:microsoft.com/office/officeart/2005/8/layout/vList4"/>
    <dgm:cxn modelId="{BED8F020-31EC-4728-ACAA-9D9E8EE0F0A5}" type="presOf" srcId="{1C5B7C5D-2980-44CD-A401-5C29771DC766}" destId="{7863D68F-B624-4093-8315-66B2704533FF}" srcOrd="1" destOrd="0" presId="urn:microsoft.com/office/officeart/2005/8/layout/vList4"/>
    <dgm:cxn modelId="{51CB2A9B-F682-4759-BA23-FA312EBAB4C1}" srcId="{A2C4A636-03E8-44B7-A702-425125D6E710}" destId="{0CC5E80D-727E-4FF2-ABAA-45F6E343077E}" srcOrd="0" destOrd="0" parTransId="{5E063008-69EC-4BB9-9E2A-5F2FC6655FE5}" sibTransId="{17EEB558-482A-4757-B856-2417BFD85AFC}"/>
    <dgm:cxn modelId="{0A876B4C-21DF-4823-AB39-8E50F9821288}" type="presOf" srcId="{0CC5E80D-727E-4FF2-ABAA-45F6E343077E}" destId="{AA857865-A15E-4D6B-B48A-B4956B99B91D}" srcOrd="0" destOrd="0" presId="urn:microsoft.com/office/officeart/2005/8/layout/vList4"/>
    <dgm:cxn modelId="{AD5AA0CF-11D8-4744-893E-6702DAFC84EB}" srcId="{A2C4A636-03E8-44B7-A702-425125D6E710}" destId="{2C84175E-B802-41B3-A4AD-ECF12FEFE304}" srcOrd="1" destOrd="0" parTransId="{F2E07435-0305-4F9A-9854-A6AD763FAD6E}" sibTransId="{DD7A8A60-E0B7-4223-AE09-F20A19A87C3D}"/>
    <dgm:cxn modelId="{C9341993-8250-41CC-BC3C-B0DDF2D32084}" type="presOf" srcId="{A2C4A636-03E8-44B7-A702-425125D6E710}" destId="{F4CDAA0C-8E2A-4AD9-AB02-D0B3AAE8279D}" srcOrd="0" destOrd="0" presId="urn:microsoft.com/office/officeart/2005/8/layout/vList4"/>
    <dgm:cxn modelId="{D3752CDD-DBE9-4B3D-8DAB-D485552F24E4}" type="presOf" srcId="{2C84175E-B802-41B3-A4AD-ECF12FEFE304}" destId="{23E2EF58-3D85-4A95-A757-81BB2E27875A}" srcOrd="1" destOrd="0" presId="urn:microsoft.com/office/officeart/2005/8/layout/vList4"/>
    <dgm:cxn modelId="{74FDE71C-9BED-4BAD-81DF-74A7B12EC33D}" type="presOf" srcId="{1C5B7C5D-2980-44CD-A401-5C29771DC766}" destId="{53A19D20-35CD-44D7-811C-6A90172281F6}" srcOrd="0" destOrd="0" presId="urn:microsoft.com/office/officeart/2005/8/layout/vList4"/>
    <dgm:cxn modelId="{8153781F-9195-4650-AC58-2211C40B61E5}" srcId="{A2C4A636-03E8-44B7-A702-425125D6E710}" destId="{1C5B7C5D-2980-44CD-A401-5C29771DC766}" srcOrd="3" destOrd="0" parTransId="{9D83BC23-D10A-459D-8B26-BA23272F5E52}" sibTransId="{78F13310-6E1E-47A0-8A44-D2CC264B8905}"/>
    <dgm:cxn modelId="{D99CBBD5-E6B3-492B-A30A-BB0FD6106C2B}" type="presParOf" srcId="{F4CDAA0C-8E2A-4AD9-AB02-D0B3AAE8279D}" destId="{B7AF28C4-FA31-4862-8F2F-2D2A22AFAA07}" srcOrd="0" destOrd="0" presId="urn:microsoft.com/office/officeart/2005/8/layout/vList4"/>
    <dgm:cxn modelId="{11A8AB54-D28B-4D2B-BEC4-7A2C12A8F5DC}" type="presParOf" srcId="{B7AF28C4-FA31-4862-8F2F-2D2A22AFAA07}" destId="{AA857865-A15E-4D6B-B48A-B4956B99B91D}" srcOrd="0" destOrd="0" presId="urn:microsoft.com/office/officeart/2005/8/layout/vList4"/>
    <dgm:cxn modelId="{DC5E4863-7014-437F-9C1D-B1F6EA9BDD04}" type="presParOf" srcId="{B7AF28C4-FA31-4862-8F2F-2D2A22AFAA07}" destId="{386EA626-519F-420F-B0C0-972CC8EE29EF}" srcOrd="1" destOrd="0" presId="urn:microsoft.com/office/officeart/2005/8/layout/vList4"/>
    <dgm:cxn modelId="{A63CC41A-40C8-4F03-8951-67ECF281DDE9}" type="presParOf" srcId="{B7AF28C4-FA31-4862-8F2F-2D2A22AFAA07}" destId="{C48E2ECA-59AC-4E69-B139-B5679B995806}" srcOrd="2" destOrd="0" presId="urn:microsoft.com/office/officeart/2005/8/layout/vList4"/>
    <dgm:cxn modelId="{304CD988-1955-4398-8D88-11AE2D9F8B83}" type="presParOf" srcId="{F4CDAA0C-8E2A-4AD9-AB02-D0B3AAE8279D}" destId="{646FAC29-49E6-40D5-90AF-CC387209CE58}" srcOrd="1" destOrd="0" presId="urn:microsoft.com/office/officeart/2005/8/layout/vList4"/>
    <dgm:cxn modelId="{566CFB0D-DC2A-4614-8B5D-AC2960E30F48}" type="presParOf" srcId="{F4CDAA0C-8E2A-4AD9-AB02-D0B3AAE8279D}" destId="{6C53601A-238C-465B-A1C0-F692D8C824A7}" srcOrd="2" destOrd="0" presId="urn:microsoft.com/office/officeart/2005/8/layout/vList4"/>
    <dgm:cxn modelId="{84479829-7ABB-401B-ACBC-B4BFB7F63A31}" type="presParOf" srcId="{6C53601A-238C-465B-A1C0-F692D8C824A7}" destId="{C1413848-18E0-40BF-B211-DB5F997BE3ED}" srcOrd="0" destOrd="0" presId="urn:microsoft.com/office/officeart/2005/8/layout/vList4"/>
    <dgm:cxn modelId="{C55F528A-5ABB-4F2E-89F0-8722901E1622}" type="presParOf" srcId="{6C53601A-238C-465B-A1C0-F692D8C824A7}" destId="{4CB1568F-FDD3-40D1-803A-30E32F4F58AD}" srcOrd="1" destOrd="0" presId="urn:microsoft.com/office/officeart/2005/8/layout/vList4"/>
    <dgm:cxn modelId="{6FC83D2A-4016-4757-805B-162829AC7AF9}" type="presParOf" srcId="{6C53601A-238C-465B-A1C0-F692D8C824A7}" destId="{23E2EF58-3D85-4A95-A757-81BB2E27875A}" srcOrd="2" destOrd="0" presId="urn:microsoft.com/office/officeart/2005/8/layout/vList4"/>
    <dgm:cxn modelId="{C13C9616-C892-4962-A322-74DD834F1DCE}" type="presParOf" srcId="{F4CDAA0C-8E2A-4AD9-AB02-D0B3AAE8279D}" destId="{02A5A2C5-6D1A-41FD-A62B-A5E359D3A49C}" srcOrd="3" destOrd="0" presId="urn:microsoft.com/office/officeart/2005/8/layout/vList4"/>
    <dgm:cxn modelId="{F6B4CB87-FE20-468C-B079-3AC6515542E8}" type="presParOf" srcId="{F4CDAA0C-8E2A-4AD9-AB02-D0B3AAE8279D}" destId="{9B8EDECA-ADC0-4EEA-BB1C-3C957F4ECFF1}" srcOrd="4" destOrd="0" presId="urn:microsoft.com/office/officeart/2005/8/layout/vList4"/>
    <dgm:cxn modelId="{635DEE8F-98E0-4CF6-92B6-7E529E36BFB7}" type="presParOf" srcId="{9B8EDECA-ADC0-4EEA-BB1C-3C957F4ECFF1}" destId="{4124C5FD-D27D-4E13-B79D-E9E43ADB95B3}" srcOrd="0" destOrd="0" presId="urn:microsoft.com/office/officeart/2005/8/layout/vList4"/>
    <dgm:cxn modelId="{E793602B-9AEC-41D2-AE6C-472E05E29A01}" type="presParOf" srcId="{9B8EDECA-ADC0-4EEA-BB1C-3C957F4ECFF1}" destId="{D95D0D48-0F6D-4193-BE3A-D24AD4BD973F}" srcOrd="1" destOrd="0" presId="urn:microsoft.com/office/officeart/2005/8/layout/vList4"/>
    <dgm:cxn modelId="{B52ABE3A-5F0F-46D1-B9B1-A44921A07467}" type="presParOf" srcId="{9B8EDECA-ADC0-4EEA-BB1C-3C957F4ECFF1}" destId="{F9635AB3-527A-417D-A2D7-50CBBEC887A9}" srcOrd="2" destOrd="0" presId="urn:microsoft.com/office/officeart/2005/8/layout/vList4"/>
    <dgm:cxn modelId="{B06F847C-7B64-4101-872C-D132B4712288}" type="presParOf" srcId="{F4CDAA0C-8E2A-4AD9-AB02-D0B3AAE8279D}" destId="{04C4B7D2-1A11-4F85-86C6-FA18B487D321}" srcOrd="5" destOrd="0" presId="urn:microsoft.com/office/officeart/2005/8/layout/vList4"/>
    <dgm:cxn modelId="{47E6AB18-4719-4A4B-8919-17BD08FD8431}" type="presParOf" srcId="{F4CDAA0C-8E2A-4AD9-AB02-D0B3AAE8279D}" destId="{51419458-D4DD-4CBF-B1C9-5BCA441DB7CD}" srcOrd="6" destOrd="0" presId="urn:microsoft.com/office/officeart/2005/8/layout/vList4"/>
    <dgm:cxn modelId="{9869C585-2E0B-4B39-8401-66D0CF2B57BF}" type="presParOf" srcId="{51419458-D4DD-4CBF-B1C9-5BCA441DB7CD}" destId="{53A19D20-35CD-44D7-811C-6A90172281F6}" srcOrd="0" destOrd="0" presId="urn:microsoft.com/office/officeart/2005/8/layout/vList4"/>
    <dgm:cxn modelId="{4A3ADD48-8A86-469F-8300-06977407A0DB}" type="presParOf" srcId="{51419458-D4DD-4CBF-B1C9-5BCA441DB7CD}" destId="{9EE1E0B7-C5C8-486B-9B66-B37997049865}" srcOrd="1" destOrd="0" presId="urn:microsoft.com/office/officeart/2005/8/layout/vList4"/>
    <dgm:cxn modelId="{96FA4FC2-6616-4E9B-AEED-6696FA447D81}" type="presParOf" srcId="{51419458-D4DD-4CBF-B1C9-5BCA441DB7CD}" destId="{7863D68F-B624-4093-8315-66B2704533FF}"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D6AD1D4-DF22-473A-A7AA-3635E5534901}" type="doc">
      <dgm:prSet loTypeId="urn:microsoft.com/office/officeart/2009/3/layout/RandomtoResultProcess" loCatId="process" qsTypeId="urn:microsoft.com/office/officeart/2005/8/quickstyle/simple1" qsCatId="simple" csTypeId="urn:microsoft.com/office/officeart/2005/8/colors/colorful1" csCatId="colorful" phldr="1"/>
      <dgm:spPr/>
      <dgm:t>
        <a:bodyPr/>
        <a:lstStyle/>
        <a:p>
          <a:endParaRPr lang="es-EC"/>
        </a:p>
      </dgm:t>
    </dgm:pt>
    <dgm:pt modelId="{77FF9B2C-F8BE-4917-902B-A1203C3537D8}">
      <dgm:prSet phldrT="[Texto]"/>
      <dgm:spPr/>
      <dgm:t>
        <a:bodyPr/>
        <a:lstStyle/>
        <a:p>
          <a:r>
            <a:rPr lang="es-EC" dirty="0" smtClean="0">
              <a:latin typeface="Times New Roman" panose="02020603050405020304" pitchFamily="18" charset="0"/>
              <a:cs typeface="Times New Roman" panose="02020603050405020304" pitchFamily="18" charset="0"/>
            </a:rPr>
            <a:t>Teoría del Desarrollo Local</a:t>
          </a:r>
          <a:endParaRPr lang="es-EC" dirty="0">
            <a:latin typeface="Times New Roman" panose="02020603050405020304" pitchFamily="18" charset="0"/>
            <a:cs typeface="Times New Roman" panose="02020603050405020304" pitchFamily="18" charset="0"/>
          </a:endParaRPr>
        </a:p>
      </dgm:t>
    </dgm:pt>
    <dgm:pt modelId="{79865B5F-5166-4E25-A8F8-5BFADD6B9EAF}" type="parTrans" cxnId="{98795B21-24BF-4366-AE74-5EC6222C662B}">
      <dgm:prSet/>
      <dgm:spPr/>
      <dgm:t>
        <a:bodyPr/>
        <a:lstStyle/>
        <a:p>
          <a:endParaRPr lang="es-EC">
            <a:latin typeface="Times New Roman" panose="02020603050405020304" pitchFamily="18" charset="0"/>
            <a:cs typeface="Times New Roman" panose="02020603050405020304" pitchFamily="18" charset="0"/>
          </a:endParaRPr>
        </a:p>
      </dgm:t>
    </dgm:pt>
    <dgm:pt modelId="{EFE17048-5D88-41C6-B2C6-3B03B93A3390}" type="sibTrans" cxnId="{98795B21-24BF-4366-AE74-5EC6222C662B}">
      <dgm:prSet/>
      <dgm:spPr/>
      <dgm:t>
        <a:bodyPr/>
        <a:lstStyle/>
        <a:p>
          <a:endParaRPr lang="es-EC">
            <a:latin typeface="Times New Roman" panose="02020603050405020304" pitchFamily="18" charset="0"/>
            <a:cs typeface="Times New Roman" panose="02020603050405020304" pitchFamily="18" charset="0"/>
          </a:endParaRPr>
        </a:p>
      </dgm:t>
    </dgm:pt>
    <dgm:pt modelId="{BB552C2C-CC1E-4E38-B55E-FA63963D9EC9}">
      <dgm:prSet phldrT="[Texto]"/>
      <dgm:spPr>
        <a:blipFill rotWithShape="0">
          <a:blip xmlns:r="http://schemas.openxmlformats.org/officeDocument/2006/relationships" r:embed="rId1"/>
          <a:stretch>
            <a:fillRect/>
          </a:stretch>
        </a:blipFill>
      </dgm:spPr>
      <dgm:t>
        <a:bodyPr/>
        <a:lstStyle/>
        <a:p>
          <a:r>
            <a:rPr lang="es-EC" b="0" cap="none" spc="0" dirty="0" smtClean="0">
              <a:ln w="18415" cmpd="sng">
                <a:solidFill>
                  <a:schemeClr val="bg1"/>
                </a:solidFill>
                <a:prstDash val="solid"/>
              </a:ln>
              <a:solidFill>
                <a:schemeClr val="bg1"/>
              </a:solidFill>
              <a:effectLst>
                <a:glow rad="139700">
                  <a:schemeClr val="accent3">
                    <a:satMod val="175000"/>
                    <a:alpha val="40000"/>
                  </a:schemeClr>
                </a:glow>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Turismo</a:t>
          </a:r>
          <a:endParaRPr lang="es-EC" b="0" cap="none" spc="0" dirty="0">
            <a:ln w="18415" cmpd="sng">
              <a:solidFill>
                <a:schemeClr val="bg1"/>
              </a:solidFill>
              <a:prstDash val="solid"/>
            </a:ln>
            <a:solidFill>
              <a:schemeClr val="bg1"/>
            </a:solidFill>
            <a:effectLst>
              <a:glow rad="139700">
                <a:schemeClr val="accent3">
                  <a:satMod val="175000"/>
                  <a:alpha val="40000"/>
                </a:schemeClr>
              </a:glow>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endParaRPr>
        </a:p>
      </dgm:t>
    </dgm:pt>
    <dgm:pt modelId="{C78E99ED-305E-41C0-A859-8F10CDDD4AEC}" type="parTrans" cxnId="{7F612479-EF8D-49D8-BB61-3039C7C872F3}">
      <dgm:prSet/>
      <dgm:spPr/>
      <dgm:t>
        <a:bodyPr/>
        <a:lstStyle/>
        <a:p>
          <a:endParaRPr lang="es-EC">
            <a:latin typeface="Times New Roman" panose="02020603050405020304" pitchFamily="18" charset="0"/>
            <a:cs typeface="Times New Roman" panose="02020603050405020304" pitchFamily="18" charset="0"/>
          </a:endParaRPr>
        </a:p>
      </dgm:t>
    </dgm:pt>
    <dgm:pt modelId="{253B1C4E-637A-463E-A41B-642D07A8B90B}" type="sibTrans" cxnId="{7F612479-EF8D-49D8-BB61-3039C7C872F3}">
      <dgm:prSet/>
      <dgm:spPr/>
      <dgm:t>
        <a:bodyPr/>
        <a:lstStyle/>
        <a:p>
          <a:endParaRPr lang="es-EC">
            <a:latin typeface="Times New Roman" panose="02020603050405020304" pitchFamily="18" charset="0"/>
            <a:cs typeface="Times New Roman" panose="02020603050405020304" pitchFamily="18" charset="0"/>
          </a:endParaRPr>
        </a:p>
      </dgm:t>
    </dgm:pt>
    <dgm:pt modelId="{0136EAA2-410F-4F96-9BD5-F14213DFE30B}">
      <dgm:prSet/>
      <dgm:spPr>
        <a:blipFill rotWithShape="0">
          <a:blip xmlns:r="http://schemas.openxmlformats.org/officeDocument/2006/relationships" r:embed="rId2"/>
          <a:stretch>
            <a:fillRect/>
          </a:stretch>
        </a:blipFill>
      </dgm:spPr>
      <dgm:t>
        <a:bodyPr/>
        <a:lstStyle/>
        <a:p>
          <a:r>
            <a:rPr lang="es-EC" b="1" dirty="0" smtClean="0">
              <a:effectLst>
                <a:glow rad="101600">
                  <a:schemeClr val="tx1">
                    <a:alpha val="40000"/>
                  </a:schemeClr>
                </a:glow>
              </a:effectLst>
              <a:latin typeface="Times New Roman" panose="02020603050405020304" pitchFamily="18" charset="0"/>
              <a:cs typeface="Times New Roman" panose="02020603050405020304" pitchFamily="18" charset="0"/>
            </a:rPr>
            <a:t>Cultura</a:t>
          </a:r>
          <a:endParaRPr lang="es-EC" b="1" dirty="0">
            <a:effectLst>
              <a:glow rad="101600">
                <a:schemeClr val="tx1">
                  <a:alpha val="40000"/>
                </a:schemeClr>
              </a:glow>
            </a:effectLst>
            <a:latin typeface="Times New Roman" panose="02020603050405020304" pitchFamily="18" charset="0"/>
            <a:cs typeface="Times New Roman" panose="02020603050405020304" pitchFamily="18" charset="0"/>
          </a:endParaRPr>
        </a:p>
      </dgm:t>
    </dgm:pt>
    <dgm:pt modelId="{E1CB3649-68BB-4D65-8F0E-7EF625262ACA}" type="parTrans" cxnId="{44ABC767-670D-491C-BF41-BA0512E63C99}">
      <dgm:prSet/>
      <dgm:spPr/>
      <dgm:t>
        <a:bodyPr/>
        <a:lstStyle/>
        <a:p>
          <a:endParaRPr lang="es-EC">
            <a:latin typeface="Times New Roman" panose="02020603050405020304" pitchFamily="18" charset="0"/>
            <a:cs typeface="Times New Roman" panose="02020603050405020304" pitchFamily="18" charset="0"/>
          </a:endParaRPr>
        </a:p>
      </dgm:t>
    </dgm:pt>
    <dgm:pt modelId="{D952FB99-1C04-4B8C-88A9-4A20B8A2E4ED}" type="sibTrans" cxnId="{44ABC767-670D-491C-BF41-BA0512E63C99}">
      <dgm:prSet/>
      <dgm:spPr/>
      <dgm:t>
        <a:bodyPr/>
        <a:lstStyle/>
        <a:p>
          <a:endParaRPr lang="es-EC">
            <a:latin typeface="Times New Roman" panose="02020603050405020304" pitchFamily="18" charset="0"/>
            <a:cs typeface="Times New Roman" panose="02020603050405020304" pitchFamily="18" charset="0"/>
          </a:endParaRPr>
        </a:p>
      </dgm:t>
    </dgm:pt>
    <dgm:pt modelId="{1F0198EE-9F4B-4987-9619-5FF538CB7CCA}" type="pres">
      <dgm:prSet presAssocID="{9D6AD1D4-DF22-473A-A7AA-3635E5534901}" presName="Name0" presStyleCnt="0">
        <dgm:presLayoutVars>
          <dgm:dir/>
          <dgm:animOne val="branch"/>
          <dgm:animLvl val="lvl"/>
        </dgm:presLayoutVars>
      </dgm:prSet>
      <dgm:spPr/>
      <dgm:t>
        <a:bodyPr/>
        <a:lstStyle/>
        <a:p>
          <a:endParaRPr lang="es-EC"/>
        </a:p>
      </dgm:t>
    </dgm:pt>
    <dgm:pt modelId="{50331D98-328C-4FBF-AAAB-494B2D703BA3}" type="pres">
      <dgm:prSet presAssocID="{77FF9B2C-F8BE-4917-902B-A1203C3537D8}" presName="chaos" presStyleCnt="0"/>
      <dgm:spPr/>
    </dgm:pt>
    <dgm:pt modelId="{92050840-01FA-495A-9DEE-F8286385C94F}" type="pres">
      <dgm:prSet presAssocID="{77FF9B2C-F8BE-4917-902B-A1203C3537D8}" presName="parTx1" presStyleLbl="revTx" presStyleIdx="0" presStyleCnt="2"/>
      <dgm:spPr/>
      <dgm:t>
        <a:bodyPr/>
        <a:lstStyle/>
        <a:p>
          <a:endParaRPr lang="es-EC"/>
        </a:p>
      </dgm:t>
    </dgm:pt>
    <dgm:pt modelId="{D83D5343-5DC7-4DB8-BB2C-B7181AD6DF17}" type="pres">
      <dgm:prSet presAssocID="{77FF9B2C-F8BE-4917-902B-A1203C3537D8}" presName="c1" presStyleLbl="node1" presStyleIdx="0" presStyleCnt="19"/>
      <dgm:spPr/>
    </dgm:pt>
    <dgm:pt modelId="{288C0CA2-7DCF-450E-993F-60F5579586BF}" type="pres">
      <dgm:prSet presAssocID="{77FF9B2C-F8BE-4917-902B-A1203C3537D8}" presName="c2" presStyleLbl="node1" presStyleIdx="1" presStyleCnt="19"/>
      <dgm:spPr/>
    </dgm:pt>
    <dgm:pt modelId="{A73149B4-15E2-4A85-8388-4A7A573633E1}" type="pres">
      <dgm:prSet presAssocID="{77FF9B2C-F8BE-4917-902B-A1203C3537D8}" presName="c3" presStyleLbl="node1" presStyleIdx="2" presStyleCnt="19"/>
      <dgm:spPr/>
    </dgm:pt>
    <dgm:pt modelId="{C9A7494C-87E3-4DF6-AB41-20F41059A722}" type="pres">
      <dgm:prSet presAssocID="{77FF9B2C-F8BE-4917-902B-A1203C3537D8}" presName="c4" presStyleLbl="node1" presStyleIdx="3" presStyleCnt="19"/>
      <dgm:spPr/>
    </dgm:pt>
    <dgm:pt modelId="{035BF2AD-EB25-46B0-9411-FDBFA6CBEC92}" type="pres">
      <dgm:prSet presAssocID="{77FF9B2C-F8BE-4917-902B-A1203C3537D8}" presName="c5" presStyleLbl="node1" presStyleIdx="4" presStyleCnt="19"/>
      <dgm:spPr/>
    </dgm:pt>
    <dgm:pt modelId="{5385E8B1-DDA6-4F3F-A9E6-B6B433689888}" type="pres">
      <dgm:prSet presAssocID="{77FF9B2C-F8BE-4917-902B-A1203C3537D8}" presName="c6" presStyleLbl="node1" presStyleIdx="5" presStyleCnt="19"/>
      <dgm:spPr/>
    </dgm:pt>
    <dgm:pt modelId="{5232E245-5983-456A-A751-82AF6C380AD1}" type="pres">
      <dgm:prSet presAssocID="{77FF9B2C-F8BE-4917-902B-A1203C3537D8}" presName="c7" presStyleLbl="node1" presStyleIdx="6" presStyleCnt="19"/>
      <dgm:spPr/>
    </dgm:pt>
    <dgm:pt modelId="{5E53CE2A-55E1-4F2F-9480-2EE4E9A37E8E}" type="pres">
      <dgm:prSet presAssocID="{77FF9B2C-F8BE-4917-902B-A1203C3537D8}" presName="c8" presStyleLbl="node1" presStyleIdx="7" presStyleCnt="19"/>
      <dgm:spPr/>
    </dgm:pt>
    <dgm:pt modelId="{64C15B30-6F81-4258-A6FB-A4FF3F2A8760}" type="pres">
      <dgm:prSet presAssocID="{77FF9B2C-F8BE-4917-902B-A1203C3537D8}" presName="c9" presStyleLbl="node1" presStyleIdx="8" presStyleCnt="19"/>
      <dgm:spPr/>
    </dgm:pt>
    <dgm:pt modelId="{D264C939-8AFC-411D-9474-B48BC56CA2DF}" type="pres">
      <dgm:prSet presAssocID="{77FF9B2C-F8BE-4917-902B-A1203C3537D8}" presName="c10" presStyleLbl="node1" presStyleIdx="9" presStyleCnt="19"/>
      <dgm:spPr/>
    </dgm:pt>
    <dgm:pt modelId="{6BAB1926-407E-4F03-A880-7ED1552295C6}" type="pres">
      <dgm:prSet presAssocID="{77FF9B2C-F8BE-4917-902B-A1203C3537D8}" presName="c11" presStyleLbl="node1" presStyleIdx="10" presStyleCnt="19"/>
      <dgm:spPr/>
    </dgm:pt>
    <dgm:pt modelId="{D969852A-A123-4DBD-8AC1-B063813D4ADB}" type="pres">
      <dgm:prSet presAssocID="{77FF9B2C-F8BE-4917-902B-A1203C3537D8}" presName="c12" presStyleLbl="node1" presStyleIdx="11" presStyleCnt="19"/>
      <dgm:spPr/>
    </dgm:pt>
    <dgm:pt modelId="{5E9614BF-04C2-4F6A-986E-40332144D869}" type="pres">
      <dgm:prSet presAssocID="{77FF9B2C-F8BE-4917-902B-A1203C3537D8}" presName="c13" presStyleLbl="node1" presStyleIdx="12" presStyleCnt="19"/>
      <dgm:spPr/>
    </dgm:pt>
    <dgm:pt modelId="{2F15AB86-34E4-4C7C-83B4-512167804593}" type="pres">
      <dgm:prSet presAssocID="{77FF9B2C-F8BE-4917-902B-A1203C3537D8}" presName="c14" presStyleLbl="node1" presStyleIdx="13" presStyleCnt="19"/>
      <dgm:spPr/>
    </dgm:pt>
    <dgm:pt modelId="{73458CE8-578E-4515-9264-D0BD7879EED5}" type="pres">
      <dgm:prSet presAssocID="{77FF9B2C-F8BE-4917-902B-A1203C3537D8}" presName="c15" presStyleLbl="node1" presStyleIdx="14" presStyleCnt="19"/>
      <dgm:spPr/>
    </dgm:pt>
    <dgm:pt modelId="{9086FFA2-E206-417D-83A4-6EFD743B33F6}" type="pres">
      <dgm:prSet presAssocID="{77FF9B2C-F8BE-4917-902B-A1203C3537D8}" presName="c16" presStyleLbl="node1" presStyleIdx="15" presStyleCnt="19"/>
      <dgm:spPr/>
    </dgm:pt>
    <dgm:pt modelId="{136DEB81-F5F8-4612-A135-DC2AFD46E919}" type="pres">
      <dgm:prSet presAssocID="{77FF9B2C-F8BE-4917-902B-A1203C3537D8}" presName="c17" presStyleLbl="node1" presStyleIdx="16" presStyleCnt="19"/>
      <dgm:spPr/>
    </dgm:pt>
    <dgm:pt modelId="{DEAAE659-ACF9-4AAD-BF32-BAC1CB55184D}" type="pres">
      <dgm:prSet presAssocID="{77FF9B2C-F8BE-4917-902B-A1203C3537D8}" presName="c18" presStyleLbl="node1" presStyleIdx="17" presStyleCnt="19"/>
      <dgm:spPr/>
    </dgm:pt>
    <dgm:pt modelId="{23283F1A-5450-44A5-B61E-C7F60EF153C2}" type="pres">
      <dgm:prSet presAssocID="{EFE17048-5D88-41C6-B2C6-3B03B93A3390}" presName="chevronComposite1" presStyleCnt="0"/>
      <dgm:spPr/>
    </dgm:pt>
    <dgm:pt modelId="{DFE4A08E-AC95-4295-9A5A-544328A670E7}" type="pres">
      <dgm:prSet presAssocID="{EFE17048-5D88-41C6-B2C6-3B03B93A3390}" presName="chevron1" presStyleLbl="sibTrans2D1" presStyleIdx="0" presStyleCnt="2"/>
      <dgm:spPr/>
    </dgm:pt>
    <dgm:pt modelId="{110F0038-9A47-4F44-8349-09AC82E1668E}" type="pres">
      <dgm:prSet presAssocID="{EFE17048-5D88-41C6-B2C6-3B03B93A3390}" presName="spChevron1" presStyleCnt="0"/>
      <dgm:spPr/>
    </dgm:pt>
    <dgm:pt modelId="{2CFE9823-7AD3-4791-8DDE-9185412DE6A1}" type="pres">
      <dgm:prSet presAssocID="{BB552C2C-CC1E-4E38-B55E-FA63963D9EC9}" presName="middle" presStyleCnt="0"/>
      <dgm:spPr/>
    </dgm:pt>
    <dgm:pt modelId="{039143C6-26AA-4ED4-A45A-10FDA07A0961}" type="pres">
      <dgm:prSet presAssocID="{BB552C2C-CC1E-4E38-B55E-FA63963D9EC9}" presName="parTxMid" presStyleLbl="revTx" presStyleIdx="1" presStyleCnt="2"/>
      <dgm:spPr/>
      <dgm:t>
        <a:bodyPr/>
        <a:lstStyle/>
        <a:p>
          <a:endParaRPr lang="es-EC"/>
        </a:p>
      </dgm:t>
    </dgm:pt>
    <dgm:pt modelId="{C8224DF8-8BFB-4A31-9C84-E20457E05CA7}" type="pres">
      <dgm:prSet presAssocID="{BB552C2C-CC1E-4E38-B55E-FA63963D9EC9}" presName="spMid" presStyleCnt="0"/>
      <dgm:spPr/>
    </dgm:pt>
    <dgm:pt modelId="{02E112FE-ADCB-4075-823F-5079387C8D50}" type="pres">
      <dgm:prSet presAssocID="{253B1C4E-637A-463E-A41B-642D07A8B90B}" presName="chevronComposite1" presStyleCnt="0"/>
      <dgm:spPr/>
    </dgm:pt>
    <dgm:pt modelId="{AACA32F4-34FD-4AEF-A019-1D2107FDDE93}" type="pres">
      <dgm:prSet presAssocID="{253B1C4E-637A-463E-A41B-642D07A8B90B}" presName="chevron1" presStyleLbl="sibTrans2D1" presStyleIdx="1" presStyleCnt="2"/>
      <dgm:spPr/>
    </dgm:pt>
    <dgm:pt modelId="{42136FBB-DE24-453A-B47B-879E1389C062}" type="pres">
      <dgm:prSet presAssocID="{253B1C4E-637A-463E-A41B-642D07A8B90B}" presName="spChevron1" presStyleCnt="0"/>
      <dgm:spPr/>
    </dgm:pt>
    <dgm:pt modelId="{CCCAC94C-3F3A-4AF3-B7D6-1796ADEF2FBD}" type="pres">
      <dgm:prSet presAssocID="{0136EAA2-410F-4F96-9BD5-F14213DFE30B}" presName="last" presStyleCnt="0"/>
      <dgm:spPr/>
    </dgm:pt>
    <dgm:pt modelId="{FF8EAB8D-29CC-460E-8092-029A43CBA8EF}" type="pres">
      <dgm:prSet presAssocID="{0136EAA2-410F-4F96-9BD5-F14213DFE30B}" presName="circleTx" presStyleLbl="node1" presStyleIdx="18" presStyleCnt="19"/>
      <dgm:spPr/>
      <dgm:t>
        <a:bodyPr/>
        <a:lstStyle/>
        <a:p>
          <a:endParaRPr lang="es-EC"/>
        </a:p>
      </dgm:t>
    </dgm:pt>
    <dgm:pt modelId="{3E77CA9A-A263-41F2-B3C3-53B26CAA523C}" type="pres">
      <dgm:prSet presAssocID="{0136EAA2-410F-4F96-9BD5-F14213DFE30B}" presName="spN" presStyleCnt="0"/>
      <dgm:spPr/>
    </dgm:pt>
  </dgm:ptLst>
  <dgm:cxnLst>
    <dgm:cxn modelId="{4B36224F-3D99-41C3-8F59-249A159E6FF7}" type="presOf" srcId="{BB552C2C-CC1E-4E38-B55E-FA63963D9EC9}" destId="{039143C6-26AA-4ED4-A45A-10FDA07A0961}" srcOrd="0" destOrd="0" presId="urn:microsoft.com/office/officeart/2009/3/layout/RandomtoResultProcess"/>
    <dgm:cxn modelId="{7F612479-EF8D-49D8-BB61-3039C7C872F3}" srcId="{9D6AD1D4-DF22-473A-A7AA-3635E5534901}" destId="{BB552C2C-CC1E-4E38-B55E-FA63963D9EC9}" srcOrd="1" destOrd="0" parTransId="{C78E99ED-305E-41C0-A859-8F10CDDD4AEC}" sibTransId="{253B1C4E-637A-463E-A41B-642D07A8B90B}"/>
    <dgm:cxn modelId="{1A03B7E9-C0E4-4BB1-87C8-7927952706B3}" type="presOf" srcId="{0136EAA2-410F-4F96-9BD5-F14213DFE30B}" destId="{FF8EAB8D-29CC-460E-8092-029A43CBA8EF}" srcOrd="0" destOrd="0" presId="urn:microsoft.com/office/officeart/2009/3/layout/RandomtoResultProcess"/>
    <dgm:cxn modelId="{8F1CDFFD-74F5-4EE7-BF6D-CF3A9D1D0991}" type="presOf" srcId="{77FF9B2C-F8BE-4917-902B-A1203C3537D8}" destId="{92050840-01FA-495A-9DEE-F8286385C94F}" srcOrd="0" destOrd="0" presId="urn:microsoft.com/office/officeart/2009/3/layout/RandomtoResultProcess"/>
    <dgm:cxn modelId="{C6043341-9868-43C4-BC2C-EE4B15B0E70C}" type="presOf" srcId="{9D6AD1D4-DF22-473A-A7AA-3635E5534901}" destId="{1F0198EE-9F4B-4987-9619-5FF538CB7CCA}" srcOrd="0" destOrd="0" presId="urn:microsoft.com/office/officeart/2009/3/layout/RandomtoResultProcess"/>
    <dgm:cxn modelId="{44ABC767-670D-491C-BF41-BA0512E63C99}" srcId="{9D6AD1D4-DF22-473A-A7AA-3635E5534901}" destId="{0136EAA2-410F-4F96-9BD5-F14213DFE30B}" srcOrd="2" destOrd="0" parTransId="{E1CB3649-68BB-4D65-8F0E-7EF625262ACA}" sibTransId="{D952FB99-1C04-4B8C-88A9-4A20B8A2E4ED}"/>
    <dgm:cxn modelId="{98795B21-24BF-4366-AE74-5EC6222C662B}" srcId="{9D6AD1D4-DF22-473A-A7AA-3635E5534901}" destId="{77FF9B2C-F8BE-4917-902B-A1203C3537D8}" srcOrd="0" destOrd="0" parTransId="{79865B5F-5166-4E25-A8F8-5BFADD6B9EAF}" sibTransId="{EFE17048-5D88-41C6-B2C6-3B03B93A3390}"/>
    <dgm:cxn modelId="{F734470D-289A-47D7-ACE6-D2C7A8CB951B}" type="presParOf" srcId="{1F0198EE-9F4B-4987-9619-5FF538CB7CCA}" destId="{50331D98-328C-4FBF-AAAB-494B2D703BA3}" srcOrd="0" destOrd="0" presId="urn:microsoft.com/office/officeart/2009/3/layout/RandomtoResultProcess"/>
    <dgm:cxn modelId="{39862E92-F43B-41FF-88F5-02D3A340A3E8}" type="presParOf" srcId="{50331D98-328C-4FBF-AAAB-494B2D703BA3}" destId="{92050840-01FA-495A-9DEE-F8286385C94F}" srcOrd="0" destOrd="0" presId="urn:microsoft.com/office/officeart/2009/3/layout/RandomtoResultProcess"/>
    <dgm:cxn modelId="{CACBA76E-D3B2-48C3-A480-059BAA828C5F}" type="presParOf" srcId="{50331D98-328C-4FBF-AAAB-494B2D703BA3}" destId="{D83D5343-5DC7-4DB8-BB2C-B7181AD6DF17}" srcOrd="1" destOrd="0" presId="urn:microsoft.com/office/officeart/2009/3/layout/RandomtoResultProcess"/>
    <dgm:cxn modelId="{5B9F7C4B-25A1-4696-8FDE-A90A4042B610}" type="presParOf" srcId="{50331D98-328C-4FBF-AAAB-494B2D703BA3}" destId="{288C0CA2-7DCF-450E-993F-60F5579586BF}" srcOrd="2" destOrd="0" presId="urn:microsoft.com/office/officeart/2009/3/layout/RandomtoResultProcess"/>
    <dgm:cxn modelId="{D72BDF49-20C3-4FD8-AE09-698E040E9F8B}" type="presParOf" srcId="{50331D98-328C-4FBF-AAAB-494B2D703BA3}" destId="{A73149B4-15E2-4A85-8388-4A7A573633E1}" srcOrd="3" destOrd="0" presId="urn:microsoft.com/office/officeart/2009/3/layout/RandomtoResultProcess"/>
    <dgm:cxn modelId="{423E7BB7-8D9C-4319-8968-24615FCF8593}" type="presParOf" srcId="{50331D98-328C-4FBF-AAAB-494B2D703BA3}" destId="{C9A7494C-87E3-4DF6-AB41-20F41059A722}" srcOrd="4" destOrd="0" presId="urn:microsoft.com/office/officeart/2009/3/layout/RandomtoResultProcess"/>
    <dgm:cxn modelId="{D5600A56-DFE9-45B5-973F-418134E13FDE}" type="presParOf" srcId="{50331D98-328C-4FBF-AAAB-494B2D703BA3}" destId="{035BF2AD-EB25-46B0-9411-FDBFA6CBEC92}" srcOrd="5" destOrd="0" presId="urn:microsoft.com/office/officeart/2009/3/layout/RandomtoResultProcess"/>
    <dgm:cxn modelId="{DCCB2FC9-CA10-4BF2-A149-6C52281A3046}" type="presParOf" srcId="{50331D98-328C-4FBF-AAAB-494B2D703BA3}" destId="{5385E8B1-DDA6-4F3F-A9E6-B6B433689888}" srcOrd="6" destOrd="0" presId="urn:microsoft.com/office/officeart/2009/3/layout/RandomtoResultProcess"/>
    <dgm:cxn modelId="{309D3789-4F16-467E-8F26-096B9AA3A400}" type="presParOf" srcId="{50331D98-328C-4FBF-AAAB-494B2D703BA3}" destId="{5232E245-5983-456A-A751-82AF6C380AD1}" srcOrd="7" destOrd="0" presId="urn:microsoft.com/office/officeart/2009/3/layout/RandomtoResultProcess"/>
    <dgm:cxn modelId="{0EA9C92B-D2A5-4B9D-A6FB-BC8C969D4E8E}" type="presParOf" srcId="{50331D98-328C-4FBF-AAAB-494B2D703BA3}" destId="{5E53CE2A-55E1-4F2F-9480-2EE4E9A37E8E}" srcOrd="8" destOrd="0" presId="urn:microsoft.com/office/officeart/2009/3/layout/RandomtoResultProcess"/>
    <dgm:cxn modelId="{2C8BBAFB-810E-47BC-A095-19B081FD9670}" type="presParOf" srcId="{50331D98-328C-4FBF-AAAB-494B2D703BA3}" destId="{64C15B30-6F81-4258-A6FB-A4FF3F2A8760}" srcOrd="9" destOrd="0" presId="urn:microsoft.com/office/officeart/2009/3/layout/RandomtoResultProcess"/>
    <dgm:cxn modelId="{C9501A02-3583-4816-832F-74B2D810D79C}" type="presParOf" srcId="{50331D98-328C-4FBF-AAAB-494B2D703BA3}" destId="{D264C939-8AFC-411D-9474-B48BC56CA2DF}" srcOrd="10" destOrd="0" presId="urn:microsoft.com/office/officeart/2009/3/layout/RandomtoResultProcess"/>
    <dgm:cxn modelId="{CCC245F0-8701-45E7-A1E5-E549E8F1C654}" type="presParOf" srcId="{50331D98-328C-4FBF-AAAB-494B2D703BA3}" destId="{6BAB1926-407E-4F03-A880-7ED1552295C6}" srcOrd="11" destOrd="0" presId="urn:microsoft.com/office/officeart/2009/3/layout/RandomtoResultProcess"/>
    <dgm:cxn modelId="{CA13376A-B261-46BE-BC37-620D0D125687}" type="presParOf" srcId="{50331D98-328C-4FBF-AAAB-494B2D703BA3}" destId="{D969852A-A123-4DBD-8AC1-B063813D4ADB}" srcOrd="12" destOrd="0" presId="urn:microsoft.com/office/officeart/2009/3/layout/RandomtoResultProcess"/>
    <dgm:cxn modelId="{E9DBC123-10CD-4B30-85E2-58C5379B2797}" type="presParOf" srcId="{50331D98-328C-4FBF-AAAB-494B2D703BA3}" destId="{5E9614BF-04C2-4F6A-986E-40332144D869}" srcOrd="13" destOrd="0" presId="urn:microsoft.com/office/officeart/2009/3/layout/RandomtoResultProcess"/>
    <dgm:cxn modelId="{CABAA37F-B15F-49DA-8F75-CD0CAB9DD506}" type="presParOf" srcId="{50331D98-328C-4FBF-AAAB-494B2D703BA3}" destId="{2F15AB86-34E4-4C7C-83B4-512167804593}" srcOrd="14" destOrd="0" presId="urn:microsoft.com/office/officeart/2009/3/layout/RandomtoResultProcess"/>
    <dgm:cxn modelId="{84798E30-21D4-44F5-9E83-BE5A703B6F62}" type="presParOf" srcId="{50331D98-328C-4FBF-AAAB-494B2D703BA3}" destId="{73458CE8-578E-4515-9264-D0BD7879EED5}" srcOrd="15" destOrd="0" presId="urn:microsoft.com/office/officeart/2009/3/layout/RandomtoResultProcess"/>
    <dgm:cxn modelId="{84CE64B7-588D-4272-9921-25940D9953F1}" type="presParOf" srcId="{50331D98-328C-4FBF-AAAB-494B2D703BA3}" destId="{9086FFA2-E206-417D-83A4-6EFD743B33F6}" srcOrd="16" destOrd="0" presId="urn:microsoft.com/office/officeart/2009/3/layout/RandomtoResultProcess"/>
    <dgm:cxn modelId="{B4878A37-BBBA-457A-B42B-DE629B860563}" type="presParOf" srcId="{50331D98-328C-4FBF-AAAB-494B2D703BA3}" destId="{136DEB81-F5F8-4612-A135-DC2AFD46E919}" srcOrd="17" destOrd="0" presId="urn:microsoft.com/office/officeart/2009/3/layout/RandomtoResultProcess"/>
    <dgm:cxn modelId="{F8EFAFA8-2C3A-475F-BBBB-C2DB9276DDC2}" type="presParOf" srcId="{50331D98-328C-4FBF-AAAB-494B2D703BA3}" destId="{DEAAE659-ACF9-4AAD-BF32-BAC1CB55184D}" srcOrd="18" destOrd="0" presId="urn:microsoft.com/office/officeart/2009/3/layout/RandomtoResultProcess"/>
    <dgm:cxn modelId="{0317E6DE-327C-4CD7-89DC-8F446A92A1AF}" type="presParOf" srcId="{1F0198EE-9F4B-4987-9619-5FF538CB7CCA}" destId="{23283F1A-5450-44A5-B61E-C7F60EF153C2}" srcOrd="1" destOrd="0" presId="urn:microsoft.com/office/officeart/2009/3/layout/RandomtoResultProcess"/>
    <dgm:cxn modelId="{A7996513-7A12-499A-AF7E-5BDF41ECD73F}" type="presParOf" srcId="{23283F1A-5450-44A5-B61E-C7F60EF153C2}" destId="{DFE4A08E-AC95-4295-9A5A-544328A670E7}" srcOrd="0" destOrd="0" presId="urn:microsoft.com/office/officeart/2009/3/layout/RandomtoResultProcess"/>
    <dgm:cxn modelId="{809D80FB-FBA4-4759-8B59-6B751945D297}" type="presParOf" srcId="{23283F1A-5450-44A5-B61E-C7F60EF153C2}" destId="{110F0038-9A47-4F44-8349-09AC82E1668E}" srcOrd="1" destOrd="0" presId="urn:microsoft.com/office/officeart/2009/3/layout/RandomtoResultProcess"/>
    <dgm:cxn modelId="{843B8C2D-2A8C-462B-9284-7E2BE7BBDEFF}" type="presParOf" srcId="{1F0198EE-9F4B-4987-9619-5FF538CB7CCA}" destId="{2CFE9823-7AD3-4791-8DDE-9185412DE6A1}" srcOrd="2" destOrd="0" presId="urn:microsoft.com/office/officeart/2009/3/layout/RandomtoResultProcess"/>
    <dgm:cxn modelId="{E524608D-A64B-408F-BBFF-B5C530B8D057}" type="presParOf" srcId="{2CFE9823-7AD3-4791-8DDE-9185412DE6A1}" destId="{039143C6-26AA-4ED4-A45A-10FDA07A0961}" srcOrd="0" destOrd="0" presId="urn:microsoft.com/office/officeart/2009/3/layout/RandomtoResultProcess"/>
    <dgm:cxn modelId="{D7AACC6E-C381-473B-B441-7941BB3E9C9F}" type="presParOf" srcId="{2CFE9823-7AD3-4791-8DDE-9185412DE6A1}" destId="{C8224DF8-8BFB-4A31-9C84-E20457E05CA7}" srcOrd="1" destOrd="0" presId="urn:microsoft.com/office/officeart/2009/3/layout/RandomtoResultProcess"/>
    <dgm:cxn modelId="{F2B8EDD1-FEE4-4052-9310-6076EF079304}" type="presParOf" srcId="{1F0198EE-9F4B-4987-9619-5FF538CB7CCA}" destId="{02E112FE-ADCB-4075-823F-5079387C8D50}" srcOrd="3" destOrd="0" presId="urn:microsoft.com/office/officeart/2009/3/layout/RandomtoResultProcess"/>
    <dgm:cxn modelId="{B03D1850-0F99-4E5A-8BA2-3D2267EFF284}" type="presParOf" srcId="{02E112FE-ADCB-4075-823F-5079387C8D50}" destId="{AACA32F4-34FD-4AEF-A019-1D2107FDDE93}" srcOrd="0" destOrd="0" presId="urn:microsoft.com/office/officeart/2009/3/layout/RandomtoResultProcess"/>
    <dgm:cxn modelId="{72D88903-EB7C-4177-A48A-52555E187142}" type="presParOf" srcId="{02E112FE-ADCB-4075-823F-5079387C8D50}" destId="{42136FBB-DE24-453A-B47B-879E1389C062}" srcOrd="1" destOrd="0" presId="urn:microsoft.com/office/officeart/2009/3/layout/RandomtoResultProcess"/>
    <dgm:cxn modelId="{A44E4476-353B-4137-A41F-E85A7CFD7541}" type="presParOf" srcId="{1F0198EE-9F4B-4987-9619-5FF538CB7CCA}" destId="{CCCAC94C-3F3A-4AF3-B7D6-1796ADEF2FBD}" srcOrd="4" destOrd="0" presId="urn:microsoft.com/office/officeart/2009/3/layout/RandomtoResultProcess"/>
    <dgm:cxn modelId="{0CBC75DF-6760-4C5C-B2F9-D41170B2DEAF}" type="presParOf" srcId="{CCCAC94C-3F3A-4AF3-B7D6-1796ADEF2FBD}" destId="{FF8EAB8D-29CC-460E-8092-029A43CBA8EF}" srcOrd="0" destOrd="0" presId="urn:microsoft.com/office/officeart/2009/3/layout/RandomtoResultProcess"/>
    <dgm:cxn modelId="{A448C9AF-FF8B-4BFB-B40D-3ED0731E2505}" type="presParOf" srcId="{CCCAC94C-3F3A-4AF3-B7D6-1796ADEF2FBD}" destId="{3E77CA9A-A263-41F2-B3C3-53B26CAA523C}" srcOrd="1" destOrd="0" presId="urn:microsoft.com/office/officeart/2009/3/layout/RandomtoResult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5A3EC11-68DF-4B21-B83A-8F02FB62E119}" type="doc">
      <dgm:prSet loTypeId="urn:microsoft.com/office/officeart/2005/8/layout/equation1" loCatId="process" qsTypeId="urn:microsoft.com/office/officeart/2005/8/quickstyle/simple3" qsCatId="simple" csTypeId="urn:microsoft.com/office/officeart/2005/8/colors/colorful3" csCatId="colorful" phldr="1"/>
      <dgm:spPr/>
    </dgm:pt>
    <dgm:pt modelId="{37EE7129-E617-41E5-A61E-E504EEA5676C}">
      <dgm:prSet phldrT="[Texto]" custT="1"/>
      <dgm:spPr>
        <a:blipFill rotWithShape="0">
          <a:blip xmlns:r="http://schemas.openxmlformats.org/officeDocument/2006/relationships" r:embed="rId1"/>
          <a:stretch>
            <a:fillRect/>
          </a:stretch>
        </a:blipFill>
      </dgm:spPr>
      <dgm:t>
        <a:bodyPr/>
        <a:lstStyle/>
        <a:p>
          <a:r>
            <a:rPr lang="es-EC" sz="1800" b="0" cap="none" spc="0" dirty="0" smtClean="0">
              <a:ln w="18415" cmpd="sng">
                <a:solidFill>
                  <a:srgbClr val="FFFFFF"/>
                </a:solidFill>
                <a:prstDash val="solid"/>
              </a:ln>
              <a:solidFill>
                <a:srgbClr val="FFFFFF"/>
              </a:solidFill>
              <a:effectLst>
                <a:glow rad="101600">
                  <a:schemeClr val="tx1">
                    <a:alpha val="60000"/>
                  </a:schemeClr>
                </a:glow>
              </a:effectLst>
              <a:latin typeface="Times New Roman" panose="02020603050405020304" pitchFamily="18" charset="0"/>
              <a:cs typeface="Times New Roman" panose="02020603050405020304" pitchFamily="18" charset="0"/>
            </a:rPr>
            <a:t>Tradiciones</a:t>
          </a:r>
          <a:endParaRPr lang="es-EC" sz="1800" b="0" cap="none" spc="0" dirty="0">
            <a:ln w="18415" cmpd="sng">
              <a:solidFill>
                <a:srgbClr val="FFFFFF"/>
              </a:solidFill>
              <a:prstDash val="solid"/>
            </a:ln>
            <a:solidFill>
              <a:srgbClr val="FFFFFF"/>
            </a:solidFill>
            <a:effectLst>
              <a:glow rad="101600">
                <a:schemeClr val="tx1">
                  <a:alpha val="60000"/>
                </a:schemeClr>
              </a:glow>
            </a:effectLst>
            <a:latin typeface="Times New Roman" panose="02020603050405020304" pitchFamily="18" charset="0"/>
            <a:cs typeface="Times New Roman" panose="02020603050405020304" pitchFamily="18" charset="0"/>
          </a:endParaRPr>
        </a:p>
      </dgm:t>
    </dgm:pt>
    <dgm:pt modelId="{5B419AC9-DC4E-4D10-B40C-66FBA80CE70D}" type="parTrans" cxnId="{18F9332C-5B28-456E-A14C-7A3CCF11294B}">
      <dgm:prSet/>
      <dgm:spPr/>
      <dgm:t>
        <a:bodyPr/>
        <a:lstStyle/>
        <a:p>
          <a:endParaRPr lang="es-EC" sz="2400">
            <a:latin typeface="Times New Roman" panose="02020603050405020304" pitchFamily="18" charset="0"/>
            <a:cs typeface="Times New Roman" panose="02020603050405020304" pitchFamily="18" charset="0"/>
          </a:endParaRPr>
        </a:p>
      </dgm:t>
    </dgm:pt>
    <dgm:pt modelId="{4A6C2B0C-5103-4A46-9822-336624A1589D}" type="sibTrans" cxnId="{18F9332C-5B28-456E-A14C-7A3CCF11294B}">
      <dgm:prSet custT="1"/>
      <dgm:spPr/>
      <dgm:t>
        <a:bodyPr/>
        <a:lstStyle/>
        <a:p>
          <a:endParaRPr lang="es-EC" sz="1600" dirty="0">
            <a:latin typeface="Times New Roman" panose="02020603050405020304" pitchFamily="18" charset="0"/>
            <a:cs typeface="Times New Roman" panose="02020603050405020304" pitchFamily="18" charset="0"/>
          </a:endParaRPr>
        </a:p>
      </dgm:t>
    </dgm:pt>
    <dgm:pt modelId="{5DAE5A36-F098-4134-A345-39ACDC998764}">
      <dgm:prSet phldrT="[Texto]" custT="1"/>
      <dgm:spPr>
        <a:blipFill rotWithShape="0">
          <a:blip xmlns:r="http://schemas.openxmlformats.org/officeDocument/2006/relationships" r:embed="rId2"/>
          <a:stretch>
            <a:fillRect/>
          </a:stretch>
        </a:blipFill>
      </dgm:spPr>
      <dgm:t>
        <a:bodyPr/>
        <a:lstStyle/>
        <a:p>
          <a:r>
            <a:rPr lang="es-EC" sz="1600" b="0" u="none" cap="none" spc="0" dirty="0" smtClean="0">
              <a:ln w="18415" cmpd="sng">
                <a:solidFill>
                  <a:srgbClr val="FFFFFF"/>
                </a:solidFill>
                <a:prstDash val="solid"/>
              </a:ln>
              <a:solidFill>
                <a:schemeClr val="bg1"/>
              </a:solidFill>
              <a:effectLst>
                <a:glow rad="101600">
                  <a:schemeClr val="tx1">
                    <a:alpha val="60000"/>
                  </a:schemeClr>
                </a:glow>
              </a:effectLst>
              <a:latin typeface="Times New Roman" panose="02020603050405020304" pitchFamily="18" charset="0"/>
              <a:cs typeface="Times New Roman" panose="02020603050405020304" pitchFamily="18" charset="0"/>
            </a:rPr>
            <a:t>Manifestaciones</a:t>
          </a:r>
          <a:endParaRPr lang="es-EC" sz="1600" b="0" u="none" cap="none" spc="0" dirty="0">
            <a:ln w="18415" cmpd="sng">
              <a:solidFill>
                <a:srgbClr val="FFFFFF"/>
              </a:solidFill>
              <a:prstDash val="solid"/>
            </a:ln>
            <a:solidFill>
              <a:schemeClr val="bg1"/>
            </a:solidFill>
            <a:effectLst>
              <a:glow rad="101600">
                <a:schemeClr val="tx1">
                  <a:alpha val="60000"/>
                </a:schemeClr>
              </a:glow>
            </a:effectLst>
            <a:latin typeface="Times New Roman" panose="02020603050405020304" pitchFamily="18" charset="0"/>
            <a:cs typeface="Times New Roman" panose="02020603050405020304" pitchFamily="18" charset="0"/>
          </a:endParaRPr>
        </a:p>
      </dgm:t>
    </dgm:pt>
    <dgm:pt modelId="{63434026-9C52-4C7D-8E20-B0D8E2041B46}" type="parTrans" cxnId="{72029B83-7D2B-468C-9B99-C6FA57605566}">
      <dgm:prSet/>
      <dgm:spPr/>
      <dgm:t>
        <a:bodyPr/>
        <a:lstStyle/>
        <a:p>
          <a:endParaRPr lang="es-EC" sz="2400">
            <a:latin typeface="Times New Roman" panose="02020603050405020304" pitchFamily="18" charset="0"/>
            <a:cs typeface="Times New Roman" panose="02020603050405020304" pitchFamily="18" charset="0"/>
          </a:endParaRPr>
        </a:p>
      </dgm:t>
    </dgm:pt>
    <dgm:pt modelId="{D821B9EA-C77D-4123-82FD-66845E9B3F50}" type="sibTrans" cxnId="{72029B83-7D2B-468C-9B99-C6FA57605566}">
      <dgm:prSet custT="1"/>
      <dgm:spPr/>
      <dgm:t>
        <a:bodyPr/>
        <a:lstStyle/>
        <a:p>
          <a:endParaRPr lang="es-EC" sz="1600" dirty="0">
            <a:latin typeface="Times New Roman" panose="02020603050405020304" pitchFamily="18" charset="0"/>
            <a:cs typeface="Times New Roman" panose="02020603050405020304" pitchFamily="18" charset="0"/>
          </a:endParaRPr>
        </a:p>
      </dgm:t>
    </dgm:pt>
    <dgm:pt modelId="{2777626C-7BAA-4CB2-95A9-B5BCA855EB93}">
      <dgm:prSet phldrT="[Texto]" custT="1"/>
      <dgm:spPr/>
      <dgm:t>
        <a:bodyPr/>
        <a:lstStyle/>
        <a:p>
          <a:r>
            <a:rPr lang="es-EC" sz="1800" dirty="0" smtClean="0">
              <a:latin typeface="Times New Roman" panose="02020603050405020304" pitchFamily="18" charset="0"/>
              <a:cs typeface="Times New Roman" panose="02020603050405020304" pitchFamily="18" charset="0"/>
            </a:rPr>
            <a:t>Actividades Culturales</a:t>
          </a:r>
          <a:endParaRPr lang="es-EC" sz="1800" dirty="0">
            <a:latin typeface="Times New Roman" panose="02020603050405020304" pitchFamily="18" charset="0"/>
            <a:cs typeface="Times New Roman" panose="02020603050405020304" pitchFamily="18" charset="0"/>
          </a:endParaRPr>
        </a:p>
      </dgm:t>
    </dgm:pt>
    <dgm:pt modelId="{551FCECB-6FA1-49B3-9FBF-D7B0C0A696BF}" type="parTrans" cxnId="{FD2B76EB-AFA9-486E-A272-FF2F9BD4894F}">
      <dgm:prSet/>
      <dgm:spPr/>
      <dgm:t>
        <a:bodyPr/>
        <a:lstStyle/>
        <a:p>
          <a:endParaRPr lang="es-EC" sz="2400">
            <a:latin typeface="Times New Roman" panose="02020603050405020304" pitchFamily="18" charset="0"/>
            <a:cs typeface="Times New Roman" panose="02020603050405020304" pitchFamily="18" charset="0"/>
          </a:endParaRPr>
        </a:p>
      </dgm:t>
    </dgm:pt>
    <dgm:pt modelId="{9FEAAFB2-55E9-416D-8B58-B8C8E79077CB}" type="sibTrans" cxnId="{FD2B76EB-AFA9-486E-A272-FF2F9BD4894F}">
      <dgm:prSet/>
      <dgm:spPr/>
      <dgm:t>
        <a:bodyPr/>
        <a:lstStyle/>
        <a:p>
          <a:endParaRPr lang="es-EC" sz="2400">
            <a:latin typeface="Times New Roman" panose="02020603050405020304" pitchFamily="18" charset="0"/>
            <a:cs typeface="Times New Roman" panose="02020603050405020304" pitchFamily="18" charset="0"/>
          </a:endParaRPr>
        </a:p>
      </dgm:t>
    </dgm:pt>
    <dgm:pt modelId="{6F5A65C1-84A6-44FC-B938-8C9653FD048B}" type="pres">
      <dgm:prSet presAssocID="{55A3EC11-68DF-4B21-B83A-8F02FB62E119}" presName="linearFlow" presStyleCnt="0">
        <dgm:presLayoutVars>
          <dgm:dir/>
          <dgm:resizeHandles val="exact"/>
        </dgm:presLayoutVars>
      </dgm:prSet>
      <dgm:spPr/>
    </dgm:pt>
    <dgm:pt modelId="{3098DDE3-9AAD-41FD-9B47-2BDA50F5467D}" type="pres">
      <dgm:prSet presAssocID="{37EE7129-E617-41E5-A61E-E504EEA5676C}" presName="node" presStyleLbl="node1" presStyleIdx="0" presStyleCnt="3" custLinFactX="1189" custLinFactNeighborX="100000" custLinFactNeighborY="27">
        <dgm:presLayoutVars>
          <dgm:bulletEnabled val="1"/>
        </dgm:presLayoutVars>
      </dgm:prSet>
      <dgm:spPr/>
      <dgm:t>
        <a:bodyPr/>
        <a:lstStyle/>
        <a:p>
          <a:endParaRPr lang="es-EC"/>
        </a:p>
      </dgm:t>
    </dgm:pt>
    <dgm:pt modelId="{8525FB37-66DA-49DE-ACE8-29974CD6F37F}" type="pres">
      <dgm:prSet presAssocID="{4A6C2B0C-5103-4A46-9822-336624A1589D}" presName="spacerL" presStyleCnt="0"/>
      <dgm:spPr/>
    </dgm:pt>
    <dgm:pt modelId="{D413C46B-0FDE-459E-8160-D882B09E7708}" type="pres">
      <dgm:prSet presAssocID="{4A6C2B0C-5103-4A46-9822-336624A1589D}" presName="sibTrans" presStyleLbl="sibTrans2D1" presStyleIdx="0" presStyleCnt="2"/>
      <dgm:spPr/>
      <dgm:t>
        <a:bodyPr/>
        <a:lstStyle/>
        <a:p>
          <a:endParaRPr lang="es-EC"/>
        </a:p>
      </dgm:t>
    </dgm:pt>
    <dgm:pt modelId="{4F239A76-9152-4D22-A981-587BE44747BE}" type="pres">
      <dgm:prSet presAssocID="{4A6C2B0C-5103-4A46-9822-336624A1589D}" presName="spacerR" presStyleCnt="0"/>
      <dgm:spPr/>
    </dgm:pt>
    <dgm:pt modelId="{F8B50286-DF50-423F-A0E4-8E85D4C95634}" type="pres">
      <dgm:prSet presAssocID="{5DAE5A36-F098-4134-A345-39ACDC998764}" presName="node" presStyleLbl="node1" presStyleIdx="1" presStyleCnt="3">
        <dgm:presLayoutVars>
          <dgm:bulletEnabled val="1"/>
        </dgm:presLayoutVars>
      </dgm:prSet>
      <dgm:spPr/>
      <dgm:t>
        <a:bodyPr/>
        <a:lstStyle/>
        <a:p>
          <a:endParaRPr lang="es-EC"/>
        </a:p>
      </dgm:t>
    </dgm:pt>
    <dgm:pt modelId="{6A2D0AC6-F9B6-41D0-BF6D-C13868B614BF}" type="pres">
      <dgm:prSet presAssocID="{D821B9EA-C77D-4123-82FD-66845E9B3F50}" presName="spacerL" presStyleCnt="0"/>
      <dgm:spPr/>
    </dgm:pt>
    <dgm:pt modelId="{5D2AD50C-BBD6-436E-90B4-2B8545549774}" type="pres">
      <dgm:prSet presAssocID="{D821B9EA-C77D-4123-82FD-66845E9B3F50}" presName="sibTrans" presStyleLbl="sibTrans2D1" presStyleIdx="1" presStyleCnt="2"/>
      <dgm:spPr/>
      <dgm:t>
        <a:bodyPr/>
        <a:lstStyle/>
        <a:p>
          <a:endParaRPr lang="es-EC"/>
        </a:p>
      </dgm:t>
    </dgm:pt>
    <dgm:pt modelId="{10CB43F5-C9E6-4CC2-BD23-AACF471FA039}" type="pres">
      <dgm:prSet presAssocID="{D821B9EA-C77D-4123-82FD-66845E9B3F50}" presName="spacerR" presStyleCnt="0"/>
      <dgm:spPr/>
    </dgm:pt>
    <dgm:pt modelId="{B62EDB1A-C546-436A-9B2A-AFA06E4853A5}" type="pres">
      <dgm:prSet presAssocID="{2777626C-7BAA-4CB2-95A9-B5BCA855EB93}" presName="node" presStyleLbl="node1" presStyleIdx="2" presStyleCnt="3">
        <dgm:presLayoutVars>
          <dgm:bulletEnabled val="1"/>
        </dgm:presLayoutVars>
      </dgm:prSet>
      <dgm:spPr/>
      <dgm:t>
        <a:bodyPr/>
        <a:lstStyle/>
        <a:p>
          <a:endParaRPr lang="es-EC"/>
        </a:p>
      </dgm:t>
    </dgm:pt>
  </dgm:ptLst>
  <dgm:cxnLst>
    <dgm:cxn modelId="{E296703F-24F8-42C0-94AB-C843C6E35D1D}" type="presOf" srcId="{4A6C2B0C-5103-4A46-9822-336624A1589D}" destId="{D413C46B-0FDE-459E-8160-D882B09E7708}" srcOrd="0" destOrd="0" presId="urn:microsoft.com/office/officeart/2005/8/layout/equation1"/>
    <dgm:cxn modelId="{8C461690-844B-4526-B69C-BBF1EE22E4D8}" type="presOf" srcId="{55A3EC11-68DF-4B21-B83A-8F02FB62E119}" destId="{6F5A65C1-84A6-44FC-B938-8C9653FD048B}" srcOrd="0" destOrd="0" presId="urn:microsoft.com/office/officeart/2005/8/layout/equation1"/>
    <dgm:cxn modelId="{72029B83-7D2B-468C-9B99-C6FA57605566}" srcId="{55A3EC11-68DF-4B21-B83A-8F02FB62E119}" destId="{5DAE5A36-F098-4134-A345-39ACDC998764}" srcOrd="1" destOrd="0" parTransId="{63434026-9C52-4C7D-8E20-B0D8E2041B46}" sibTransId="{D821B9EA-C77D-4123-82FD-66845E9B3F50}"/>
    <dgm:cxn modelId="{FD2B76EB-AFA9-486E-A272-FF2F9BD4894F}" srcId="{55A3EC11-68DF-4B21-B83A-8F02FB62E119}" destId="{2777626C-7BAA-4CB2-95A9-B5BCA855EB93}" srcOrd="2" destOrd="0" parTransId="{551FCECB-6FA1-49B3-9FBF-D7B0C0A696BF}" sibTransId="{9FEAAFB2-55E9-416D-8B58-B8C8E79077CB}"/>
    <dgm:cxn modelId="{916BA3B5-DA9D-498F-BF47-A26198C7A0D9}" type="presOf" srcId="{2777626C-7BAA-4CB2-95A9-B5BCA855EB93}" destId="{B62EDB1A-C546-436A-9B2A-AFA06E4853A5}" srcOrd="0" destOrd="0" presId="urn:microsoft.com/office/officeart/2005/8/layout/equation1"/>
    <dgm:cxn modelId="{CA7F4ECE-358D-4635-BCDC-E7A1408E1469}" type="presOf" srcId="{5DAE5A36-F098-4134-A345-39ACDC998764}" destId="{F8B50286-DF50-423F-A0E4-8E85D4C95634}" srcOrd="0" destOrd="0" presId="urn:microsoft.com/office/officeart/2005/8/layout/equation1"/>
    <dgm:cxn modelId="{655EC87E-E961-4C7D-B1F6-5E891ADD40A6}" type="presOf" srcId="{D821B9EA-C77D-4123-82FD-66845E9B3F50}" destId="{5D2AD50C-BBD6-436E-90B4-2B8545549774}" srcOrd="0" destOrd="0" presId="urn:microsoft.com/office/officeart/2005/8/layout/equation1"/>
    <dgm:cxn modelId="{B2C7BE09-4EA9-4FE3-8D22-388274B0645F}" type="presOf" srcId="{37EE7129-E617-41E5-A61E-E504EEA5676C}" destId="{3098DDE3-9AAD-41FD-9B47-2BDA50F5467D}" srcOrd="0" destOrd="0" presId="urn:microsoft.com/office/officeart/2005/8/layout/equation1"/>
    <dgm:cxn modelId="{18F9332C-5B28-456E-A14C-7A3CCF11294B}" srcId="{55A3EC11-68DF-4B21-B83A-8F02FB62E119}" destId="{37EE7129-E617-41E5-A61E-E504EEA5676C}" srcOrd="0" destOrd="0" parTransId="{5B419AC9-DC4E-4D10-B40C-66FBA80CE70D}" sibTransId="{4A6C2B0C-5103-4A46-9822-336624A1589D}"/>
    <dgm:cxn modelId="{CF5A9FA0-14B5-4D94-B3F2-D319AEBD1FF5}" type="presParOf" srcId="{6F5A65C1-84A6-44FC-B938-8C9653FD048B}" destId="{3098DDE3-9AAD-41FD-9B47-2BDA50F5467D}" srcOrd="0" destOrd="0" presId="urn:microsoft.com/office/officeart/2005/8/layout/equation1"/>
    <dgm:cxn modelId="{6B27C488-6E92-4FB4-A9E7-DD9EE38F02F9}" type="presParOf" srcId="{6F5A65C1-84A6-44FC-B938-8C9653FD048B}" destId="{8525FB37-66DA-49DE-ACE8-29974CD6F37F}" srcOrd="1" destOrd="0" presId="urn:microsoft.com/office/officeart/2005/8/layout/equation1"/>
    <dgm:cxn modelId="{BA6F2C1A-9DD4-4DC3-AB1B-233A9ED41FEE}" type="presParOf" srcId="{6F5A65C1-84A6-44FC-B938-8C9653FD048B}" destId="{D413C46B-0FDE-459E-8160-D882B09E7708}" srcOrd="2" destOrd="0" presId="urn:microsoft.com/office/officeart/2005/8/layout/equation1"/>
    <dgm:cxn modelId="{E8E91548-1799-4444-AF16-7E2CBE01E28B}" type="presParOf" srcId="{6F5A65C1-84A6-44FC-B938-8C9653FD048B}" destId="{4F239A76-9152-4D22-A981-587BE44747BE}" srcOrd="3" destOrd="0" presId="urn:microsoft.com/office/officeart/2005/8/layout/equation1"/>
    <dgm:cxn modelId="{DAD022E0-FFF8-4E0E-B224-D327AD9667E7}" type="presParOf" srcId="{6F5A65C1-84A6-44FC-B938-8C9653FD048B}" destId="{F8B50286-DF50-423F-A0E4-8E85D4C95634}" srcOrd="4" destOrd="0" presId="urn:microsoft.com/office/officeart/2005/8/layout/equation1"/>
    <dgm:cxn modelId="{45E22FD6-E381-4FCF-9BC8-C88B5D733B60}" type="presParOf" srcId="{6F5A65C1-84A6-44FC-B938-8C9653FD048B}" destId="{6A2D0AC6-F9B6-41D0-BF6D-C13868B614BF}" srcOrd="5" destOrd="0" presId="urn:microsoft.com/office/officeart/2005/8/layout/equation1"/>
    <dgm:cxn modelId="{0D4C2F34-D43F-4210-B0CB-DD50A0724166}" type="presParOf" srcId="{6F5A65C1-84A6-44FC-B938-8C9653FD048B}" destId="{5D2AD50C-BBD6-436E-90B4-2B8545549774}" srcOrd="6" destOrd="0" presId="urn:microsoft.com/office/officeart/2005/8/layout/equation1"/>
    <dgm:cxn modelId="{0B976D77-6A9F-4337-AA7B-8F27F986FE2F}" type="presParOf" srcId="{6F5A65C1-84A6-44FC-B938-8C9653FD048B}" destId="{10CB43F5-C9E6-4CC2-BD23-AACF471FA039}" srcOrd="7" destOrd="0" presId="urn:microsoft.com/office/officeart/2005/8/layout/equation1"/>
    <dgm:cxn modelId="{00D71A90-01D8-42FE-A652-590C6261FDCC}" type="presParOf" srcId="{6F5A65C1-84A6-44FC-B938-8C9653FD048B}" destId="{B62EDB1A-C546-436A-9B2A-AFA06E4853A5}" srcOrd="8" destOrd="0" presId="urn:microsoft.com/office/officeart/2005/8/layout/equati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D648E8E-2107-491A-9E32-5A937E5D69AB}" type="doc">
      <dgm:prSet loTypeId="urn:microsoft.com/office/officeart/2008/layout/BubblePictureList" loCatId="picture" qsTypeId="urn:microsoft.com/office/officeart/2005/8/quickstyle/simple4" qsCatId="simple" csTypeId="urn:microsoft.com/office/officeart/2005/8/colors/colorful1" csCatId="colorful" phldr="1"/>
      <dgm:spPr/>
      <dgm:t>
        <a:bodyPr/>
        <a:lstStyle/>
        <a:p>
          <a:endParaRPr lang="es-EC"/>
        </a:p>
      </dgm:t>
    </dgm:pt>
    <dgm:pt modelId="{8C27461F-1E65-4200-9AEA-62057E86B9AA}">
      <dgm:prSet phldrT="[Texto]"/>
      <dgm:spPr/>
      <dgm:t>
        <a:bodyPr/>
        <a:lstStyle/>
        <a:p>
          <a:r>
            <a:rPr lang="es-MX" b="1" dirty="0" smtClean="0">
              <a:latin typeface="Times New Roman" pitchFamily="18" charset="0"/>
              <a:cs typeface="Times New Roman" pitchFamily="18" charset="0"/>
            </a:rPr>
            <a:t>Desarrollo turístico cultural económico social</a:t>
          </a:r>
          <a:endParaRPr lang="es-EC" b="1" dirty="0">
            <a:latin typeface="Times New Roman" pitchFamily="18" charset="0"/>
            <a:cs typeface="Times New Roman" pitchFamily="18" charset="0"/>
          </a:endParaRPr>
        </a:p>
      </dgm:t>
    </dgm:pt>
    <dgm:pt modelId="{EAC3064B-3FE6-4AAB-A53E-1261FF00F9D1}" type="parTrans" cxnId="{DBC57E5C-240A-44DC-B2E0-932E677F00BF}">
      <dgm:prSet/>
      <dgm:spPr/>
      <dgm:t>
        <a:bodyPr/>
        <a:lstStyle/>
        <a:p>
          <a:endParaRPr lang="es-EC">
            <a:latin typeface="Times New Roman" pitchFamily="18" charset="0"/>
            <a:cs typeface="Times New Roman" pitchFamily="18" charset="0"/>
          </a:endParaRPr>
        </a:p>
      </dgm:t>
    </dgm:pt>
    <dgm:pt modelId="{8D632B1C-1B88-4D32-A787-45401F41C0C2}" type="sibTrans" cxnId="{DBC57E5C-240A-44DC-B2E0-932E677F00BF}">
      <dgm:prSet/>
      <dgm:spPr/>
      <dgm:t>
        <a:bodyPr/>
        <a:lstStyle/>
        <a:p>
          <a:endParaRPr lang="es-EC">
            <a:latin typeface="Times New Roman" pitchFamily="18" charset="0"/>
            <a:cs typeface="Times New Roman" pitchFamily="18" charset="0"/>
          </a:endParaRPr>
        </a:p>
      </dgm:t>
    </dgm:pt>
    <dgm:pt modelId="{A245186D-A0AF-4539-9582-B166B14F8F8E}">
      <dgm:prSet phldrT="[Texto]" custT="1"/>
      <dgm:spPr/>
      <dgm:t>
        <a:bodyPr/>
        <a:lstStyle/>
        <a:p>
          <a:r>
            <a:rPr lang="es-MX" sz="1200" dirty="0" smtClean="0">
              <a:latin typeface="Times New Roman" pitchFamily="18" charset="0"/>
              <a:cs typeface="Times New Roman" pitchFamily="18" charset="0"/>
            </a:rPr>
            <a:t>Sentido de pertenencia</a:t>
          </a:r>
          <a:endParaRPr lang="es-EC" sz="1200" dirty="0">
            <a:latin typeface="Times New Roman" pitchFamily="18" charset="0"/>
            <a:cs typeface="Times New Roman" pitchFamily="18" charset="0"/>
          </a:endParaRPr>
        </a:p>
      </dgm:t>
    </dgm:pt>
    <dgm:pt modelId="{92B44F5C-6C86-4103-854D-08758A9DAD16}" type="parTrans" cxnId="{34CF366B-0CFB-459B-94B2-36A4A1762312}">
      <dgm:prSet/>
      <dgm:spPr/>
      <dgm:t>
        <a:bodyPr/>
        <a:lstStyle/>
        <a:p>
          <a:endParaRPr lang="es-EC">
            <a:latin typeface="Times New Roman" pitchFamily="18" charset="0"/>
            <a:cs typeface="Times New Roman" pitchFamily="18" charset="0"/>
          </a:endParaRPr>
        </a:p>
      </dgm:t>
    </dgm:pt>
    <dgm:pt modelId="{CF0D074B-39DC-43F2-9FEB-A6AE32262862}" type="sibTrans" cxnId="{34CF366B-0CFB-459B-94B2-36A4A1762312}">
      <dgm:prSet/>
      <dgm:spPr/>
      <dgm:t>
        <a:bodyPr/>
        <a:lstStyle/>
        <a:p>
          <a:endParaRPr lang="es-EC">
            <a:latin typeface="Times New Roman" pitchFamily="18" charset="0"/>
            <a:cs typeface="Times New Roman" pitchFamily="18" charset="0"/>
          </a:endParaRPr>
        </a:p>
      </dgm:t>
    </dgm:pt>
    <dgm:pt modelId="{6D8567C2-CF2A-4439-9B05-A8B392ADA68B}">
      <dgm:prSet phldrT="[Texto]" custT="1"/>
      <dgm:spPr/>
      <dgm:t>
        <a:bodyPr/>
        <a:lstStyle/>
        <a:p>
          <a:r>
            <a:rPr lang="es-MX" sz="1200" dirty="0" smtClean="0">
              <a:latin typeface="Times New Roman" pitchFamily="18" charset="0"/>
              <a:cs typeface="Times New Roman" pitchFamily="18" charset="0"/>
            </a:rPr>
            <a:t>Turismo</a:t>
          </a:r>
          <a:endParaRPr lang="es-EC" sz="1200" dirty="0">
            <a:latin typeface="Times New Roman" pitchFamily="18" charset="0"/>
            <a:cs typeface="Times New Roman" pitchFamily="18" charset="0"/>
          </a:endParaRPr>
        </a:p>
      </dgm:t>
    </dgm:pt>
    <dgm:pt modelId="{8FFAE260-117B-46FC-B168-5640AE6FC811}" type="parTrans" cxnId="{F6C182E6-DC85-4E30-ABF7-ABECD0EE7D31}">
      <dgm:prSet/>
      <dgm:spPr/>
      <dgm:t>
        <a:bodyPr/>
        <a:lstStyle/>
        <a:p>
          <a:endParaRPr lang="es-EC">
            <a:latin typeface="Times New Roman" pitchFamily="18" charset="0"/>
            <a:cs typeface="Times New Roman" pitchFamily="18" charset="0"/>
          </a:endParaRPr>
        </a:p>
      </dgm:t>
    </dgm:pt>
    <dgm:pt modelId="{78B5B729-07DF-4C6A-BC38-1744F664A44C}" type="sibTrans" cxnId="{F6C182E6-DC85-4E30-ABF7-ABECD0EE7D31}">
      <dgm:prSet/>
      <dgm:spPr/>
      <dgm:t>
        <a:bodyPr/>
        <a:lstStyle/>
        <a:p>
          <a:endParaRPr lang="es-EC">
            <a:latin typeface="Times New Roman" pitchFamily="18" charset="0"/>
            <a:cs typeface="Times New Roman" pitchFamily="18" charset="0"/>
          </a:endParaRPr>
        </a:p>
      </dgm:t>
    </dgm:pt>
    <dgm:pt modelId="{AA9650A7-1D55-419E-879B-C0D1C361B89A}">
      <dgm:prSet phldrT="[Texto]" custT="1"/>
      <dgm:spPr/>
      <dgm:t>
        <a:bodyPr/>
        <a:lstStyle/>
        <a:p>
          <a:r>
            <a:rPr lang="es-MX" sz="1200" dirty="0" smtClean="0">
              <a:latin typeface="Times New Roman" pitchFamily="18" charset="0"/>
              <a:cs typeface="Times New Roman" pitchFamily="18" charset="0"/>
            </a:rPr>
            <a:t>Seguridad Ciudadana</a:t>
          </a:r>
          <a:endParaRPr lang="es-EC" sz="1200" dirty="0">
            <a:latin typeface="Times New Roman" pitchFamily="18" charset="0"/>
            <a:cs typeface="Times New Roman" pitchFamily="18" charset="0"/>
          </a:endParaRPr>
        </a:p>
      </dgm:t>
    </dgm:pt>
    <dgm:pt modelId="{1CF8E380-735B-407A-B772-D3F2402589FA}" type="parTrans" cxnId="{FB3D2070-81D3-48E7-ADD7-2988164F62B9}">
      <dgm:prSet/>
      <dgm:spPr/>
      <dgm:t>
        <a:bodyPr/>
        <a:lstStyle/>
        <a:p>
          <a:endParaRPr lang="es-EC">
            <a:latin typeface="Times New Roman" pitchFamily="18" charset="0"/>
            <a:cs typeface="Times New Roman" pitchFamily="18" charset="0"/>
          </a:endParaRPr>
        </a:p>
      </dgm:t>
    </dgm:pt>
    <dgm:pt modelId="{153CF1B3-CA69-4422-9C67-3B9C9380DF6C}" type="sibTrans" cxnId="{FB3D2070-81D3-48E7-ADD7-2988164F62B9}">
      <dgm:prSet/>
      <dgm:spPr/>
      <dgm:t>
        <a:bodyPr/>
        <a:lstStyle/>
        <a:p>
          <a:endParaRPr lang="es-EC">
            <a:latin typeface="Times New Roman" pitchFamily="18" charset="0"/>
            <a:cs typeface="Times New Roman" pitchFamily="18" charset="0"/>
          </a:endParaRPr>
        </a:p>
      </dgm:t>
    </dgm:pt>
    <dgm:pt modelId="{2AB56A97-89D9-4AE8-92EE-C489C591C756}">
      <dgm:prSet phldrT="[Texto]" custT="1"/>
      <dgm:spPr/>
      <dgm:t>
        <a:bodyPr/>
        <a:lstStyle/>
        <a:p>
          <a:r>
            <a:rPr lang="es-MX" sz="1200" dirty="0" smtClean="0">
              <a:latin typeface="Times New Roman" pitchFamily="18" charset="0"/>
              <a:cs typeface="Times New Roman" pitchFamily="18" charset="0"/>
            </a:rPr>
            <a:t>Economía Nocturna</a:t>
          </a:r>
          <a:endParaRPr lang="es-EC" sz="1200" dirty="0">
            <a:latin typeface="Times New Roman" pitchFamily="18" charset="0"/>
            <a:cs typeface="Times New Roman" pitchFamily="18" charset="0"/>
          </a:endParaRPr>
        </a:p>
      </dgm:t>
    </dgm:pt>
    <dgm:pt modelId="{21C70A7A-40D5-408E-BCC1-1D32F4BBFAFD}" type="parTrans" cxnId="{20C29D6A-4B32-4FF5-B355-A4053B4FB63B}">
      <dgm:prSet/>
      <dgm:spPr/>
      <dgm:t>
        <a:bodyPr/>
        <a:lstStyle/>
        <a:p>
          <a:endParaRPr lang="es-EC">
            <a:latin typeface="Times New Roman" pitchFamily="18" charset="0"/>
            <a:cs typeface="Times New Roman" pitchFamily="18" charset="0"/>
          </a:endParaRPr>
        </a:p>
      </dgm:t>
    </dgm:pt>
    <dgm:pt modelId="{FE7D8BE1-C075-466F-88FF-8C7179E3D054}" type="sibTrans" cxnId="{20C29D6A-4B32-4FF5-B355-A4053B4FB63B}">
      <dgm:prSet/>
      <dgm:spPr/>
      <dgm:t>
        <a:bodyPr/>
        <a:lstStyle/>
        <a:p>
          <a:endParaRPr lang="es-EC">
            <a:latin typeface="Times New Roman" pitchFamily="18" charset="0"/>
            <a:cs typeface="Times New Roman" pitchFamily="18" charset="0"/>
          </a:endParaRPr>
        </a:p>
      </dgm:t>
    </dgm:pt>
    <dgm:pt modelId="{DAC79EE7-AF9E-4AA1-A6D3-BB8F19BF0650}">
      <dgm:prSet phldrT="[Texto]" custT="1"/>
      <dgm:spPr/>
      <dgm:t>
        <a:bodyPr/>
        <a:lstStyle/>
        <a:p>
          <a:r>
            <a:rPr lang="es-MX" sz="1200" dirty="0" smtClean="0">
              <a:latin typeface="Times New Roman" pitchFamily="18" charset="0"/>
              <a:cs typeface="Times New Roman" pitchFamily="18" charset="0"/>
            </a:rPr>
            <a:t>Diversificación cultural</a:t>
          </a:r>
          <a:endParaRPr lang="es-EC" sz="1200" dirty="0">
            <a:latin typeface="Times New Roman" pitchFamily="18" charset="0"/>
            <a:cs typeface="Times New Roman" pitchFamily="18" charset="0"/>
          </a:endParaRPr>
        </a:p>
      </dgm:t>
    </dgm:pt>
    <dgm:pt modelId="{7C6C0101-7E85-4DC4-8F94-1DBA66720E19}" type="parTrans" cxnId="{980A3AF7-5FE6-4800-8BCF-CF7780687628}">
      <dgm:prSet/>
      <dgm:spPr/>
      <dgm:t>
        <a:bodyPr/>
        <a:lstStyle/>
        <a:p>
          <a:endParaRPr lang="es-EC">
            <a:latin typeface="Times New Roman" pitchFamily="18" charset="0"/>
            <a:cs typeface="Times New Roman" pitchFamily="18" charset="0"/>
          </a:endParaRPr>
        </a:p>
      </dgm:t>
    </dgm:pt>
    <dgm:pt modelId="{A10683AD-4331-47BA-AFBA-07170A9955A6}" type="sibTrans" cxnId="{980A3AF7-5FE6-4800-8BCF-CF7780687628}">
      <dgm:prSet/>
      <dgm:spPr/>
      <dgm:t>
        <a:bodyPr/>
        <a:lstStyle/>
        <a:p>
          <a:endParaRPr lang="es-EC">
            <a:latin typeface="Times New Roman" pitchFamily="18" charset="0"/>
            <a:cs typeface="Times New Roman" pitchFamily="18" charset="0"/>
          </a:endParaRPr>
        </a:p>
      </dgm:t>
    </dgm:pt>
    <dgm:pt modelId="{7A30DDC1-2A41-415C-A88C-3396114FC3E2}" type="pres">
      <dgm:prSet presAssocID="{DD648E8E-2107-491A-9E32-5A937E5D69AB}" presName="Name0" presStyleCnt="0">
        <dgm:presLayoutVars>
          <dgm:chMax val="8"/>
          <dgm:chPref val="8"/>
          <dgm:dir/>
        </dgm:presLayoutVars>
      </dgm:prSet>
      <dgm:spPr/>
      <dgm:t>
        <a:bodyPr/>
        <a:lstStyle/>
        <a:p>
          <a:endParaRPr lang="es-EC"/>
        </a:p>
      </dgm:t>
    </dgm:pt>
    <dgm:pt modelId="{055E5BAD-DCEB-457F-8413-22E38DC00AB4}" type="pres">
      <dgm:prSet presAssocID="{8C27461F-1E65-4200-9AEA-62057E86B9AA}" presName="parent_text_1" presStyleLbl="revTx" presStyleIdx="0" presStyleCnt="6" custScaleX="64649" custScaleY="244445" custLinFactNeighborX="26078" custLinFactNeighborY="-89675">
        <dgm:presLayoutVars>
          <dgm:chMax val="0"/>
          <dgm:chPref val="0"/>
          <dgm:bulletEnabled val="1"/>
        </dgm:presLayoutVars>
      </dgm:prSet>
      <dgm:spPr/>
      <dgm:t>
        <a:bodyPr/>
        <a:lstStyle/>
        <a:p>
          <a:endParaRPr lang="es-EC"/>
        </a:p>
      </dgm:t>
    </dgm:pt>
    <dgm:pt modelId="{6262A670-DADC-4D8F-B947-7B87404FB3C9}" type="pres">
      <dgm:prSet presAssocID="{8C27461F-1E65-4200-9AEA-62057E86B9AA}" presName="image_accent_1" presStyleCnt="0"/>
      <dgm:spPr/>
    </dgm:pt>
    <dgm:pt modelId="{42C00A22-3B85-461C-ABB6-5483922D7CCD}" type="pres">
      <dgm:prSet presAssocID="{8C27461F-1E65-4200-9AEA-62057E86B9AA}" presName="imageAccentRepeatNode" presStyleLbl="alignNode1" presStyleIdx="0" presStyleCnt="11"/>
      <dgm:spPr/>
    </dgm:pt>
    <dgm:pt modelId="{00F859E7-8F2A-406D-AFE7-9802453A4323}" type="pres">
      <dgm:prSet presAssocID="{8C27461F-1E65-4200-9AEA-62057E86B9AA}" presName="accent_1" presStyleLbl="alignNode1" presStyleIdx="1" presStyleCnt="11"/>
      <dgm:spPr/>
    </dgm:pt>
    <dgm:pt modelId="{73F37F1E-0318-415A-B015-AE8D627F8EA4}" type="pres">
      <dgm:prSet presAssocID="{8D632B1C-1B88-4D32-A787-45401F41C0C2}" presName="image_1" presStyleCnt="0"/>
      <dgm:spPr/>
    </dgm:pt>
    <dgm:pt modelId="{1067DC2B-3908-4F16-976A-4732838FA82C}" type="pres">
      <dgm:prSet presAssocID="{8D632B1C-1B88-4D32-A787-45401F41C0C2}" presName="imageRepeatNode" presStyleLbl="fgImgPlace1" presStyleIdx="0" presStyleCnt="6"/>
      <dgm:spPr/>
      <dgm:t>
        <a:bodyPr/>
        <a:lstStyle/>
        <a:p>
          <a:endParaRPr lang="es-EC"/>
        </a:p>
      </dgm:t>
    </dgm:pt>
    <dgm:pt modelId="{274413FC-200E-4B48-9FD9-65D049ED4D69}" type="pres">
      <dgm:prSet presAssocID="{A245186D-A0AF-4539-9582-B166B14F8F8E}" presName="parent_text_2" presStyleLbl="revTx" presStyleIdx="1" presStyleCnt="6" custScaleX="118121" custLinFactY="70293" custLinFactNeighborX="-8608" custLinFactNeighborY="100000">
        <dgm:presLayoutVars>
          <dgm:chMax val="0"/>
          <dgm:chPref val="0"/>
          <dgm:bulletEnabled val="1"/>
        </dgm:presLayoutVars>
      </dgm:prSet>
      <dgm:spPr/>
      <dgm:t>
        <a:bodyPr/>
        <a:lstStyle/>
        <a:p>
          <a:endParaRPr lang="es-EC"/>
        </a:p>
      </dgm:t>
    </dgm:pt>
    <dgm:pt modelId="{BF0AAEEC-1C5D-4253-93BA-966059D5475F}" type="pres">
      <dgm:prSet presAssocID="{A245186D-A0AF-4539-9582-B166B14F8F8E}" presName="image_accent_2" presStyleCnt="0"/>
      <dgm:spPr/>
    </dgm:pt>
    <dgm:pt modelId="{088F7888-C9D9-4689-87C2-406B7833B624}" type="pres">
      <dgm:prSet presAssocID="{A245186D-A0AF-4539-9582-B166B14F8F8E}" presName="imageAccentRepeatNode" presStyleLbl="alignNode1" presStyleIdx="2" presStyleCnt="11"/>
      <dgm:spPr/>
    </dgm:pt>
    <dgm:pt modelId="{205B5D7D-04F5-4F50-A104-93990975CD36}" type="pres">
      <dgm:prSet presAssocID="{CF0D074B-39DC-43F2-9FEB-A6AE32262862}" presName="image_2" presStyleCnt="0"/>
      <dgm:spPr/>
    </dgm:pt>
    <dgm:pt modelId="{C8EE3690-8911-4267-B32A-D1A4AE30DCE4}" type="pres">
      <dgm:prSet presAssocID="{CF0D074B-39DC-43F2-9FEB-A6AE32262862}" presName="imageRepeatNode" presStyleLbl="fgImgPlace1" presStyleIdx="1" presStyleCnt="6"/>
      <dgm:spPr/>
      <dgm:t>
        <a:bodyPr/>
        <a:lstStyle/>
        <a:p>
          <a:endParaRPr lang="es-EC"/>
        </a:p>
      </dgm:t>
    </dgm:pt>
    <dgm:pt modelId="{11AC6D68-2E34-40D7-ADFF-C3CB0B686B99}" type="pres">
      <dgm:prSet presAssocID="{6D8567C2-CF2A-4439-9B05-A8B392ADA68B}" presName="image_accent_3" presStyleCnt="0"/>
      <dgm:spPr/>
    </dgm:pt>
    <dgm:pt modelId="{B80DB61C-92B4-48F7-8C2E-09659D17B052}" type="pres">
      <dgm:prSet presAssocID="{6D8567C2-CF2A-4439-9B05-A8B392ADA68B}" presName="imageAccentRepeatNode" presStyleLbl="alignNode1" presStyleIdx="3" presStyleCnt="11"/>
      <dgm:spPr/>
    </dgm:pt>
    <dgm:pt modelId="{FB38B9D4-DE06-46F0-A6CF-744A7679E15E}" type="pres">
      <dgm:prSet presAssocID="{6D8567C2-CF2A-4439-9B05-A8B392ADA68B}" presName="parent_text_3" presStyleLbl="revTx" presStyleIdx="2" presStyleCnt="6" custScaleX="78579" custScaleY="63320" custLinFactY="12369" custLinFactNeighborX="-10283" custLinFactNeighborY="100000">
        <dgm:presLayoutVars>
          <dgm:chMax val="0"/>
          <dgm:chPref val="0"/>
          <dgm:bulletEnabled val="1"/>
        </dgm:presLayoutVars>
      </dgm:prSet>
      <dgm:spPr/>
      <dgm:t>
        <a:bodyPr/>
        <a:lstStyle/>
        <a:p>
          <a:endParaRPr lang="es-EC"/>
        </a:p>
      </dgm:t>
    </dgm:pt>
    <dgm:pt modelId="{043B2E04-5811-44BC-B07B-EB2F4D42E1B1}" type="pres">
      <dgm:prSet presAssocID="{6D8567C2-CF2A-4439-9B05-A8B392ADA68B}" presName="accent_2" presStyleLbl="alignNode1" presStyleIdx="4" presStyleCnt="11"/>
      <dgm:spPr/>
    </dgm:pt>
    <dgm:pt modelId="{80DD805C-CAA9-4348-B1C4-FBCB3A41648F}" type="pres">
      <dgm:prSet presAssocID="{6D8567C2-CF2A-4439-9B05-A8B392ADA68B}" presName="accent_3" presStyleLbl="alignNode1" presStyleIdx="5" presStyleCnt="11"/>
      <dgm:spPr/>
    </dgm:pt>
    <dgm:pt modelId="{FFDD37C7-0DB2-4ACD-8942-26DAF1CDD9B0}" type="pres">
      <dgm:prSet presAssocID="{78B5B729-07DF-4C6A-BC38-1744F664A44C}" presName="image_3" presStyleCnt="0"/>
      <dgm:spPr/>
    </dgm:pt>
    <dgm:pt modelId="{BFF3068B-2338-43AE-B66B-12D568B45F23}" type="pres">
      <dgm:prSet presAssocID="{78B5B729-07DF-4C6A-BC38-1744F664A44C}" presName="imageRepeatNode" presStyleLbl="fgImgPlace1" presStyleIdx="2" presStyleCnt="6"/>
      <dgm:spPr/>
      <dgm:t>
        <a:bodyPr/>
        <a:lstStyle/>
        <a:p>
          <a:endParaRPr lang="es-EC"/>
        </a:p>
      </dgm:t>
    </dgm:pt>
    <dgm:pt modelId="{8369166B-B330-46BD-AD90-BBD2DDFA0811}" type="pres">
      <dgm:prSet presAssocID="{AA9650A7-1D55-419E-879B-C0D1C361B89A}" presName="image_accent_4" presStyleCnt="0"/>
      <dgm:spPr/>
    </dgm:pt>
    <dgm:pt modelId="{E2093FBF-FB81-4E15-BCB7-94C0C660CFE2}" type="pres">
      <dgm:prSet presAssocID="{AA9650A7-1D55-419E-879B-C0D1C361B89A}" presName="imageAccentRepeatNode" presStyleLbl="alignNode1" presStyleIdx="6" presStyleCnt="11"/>
      <dgm:spPr/>
    </dgm:pt>
    <dgm:pt modelId="{7B6ED630-69DF-481B-BC59-84D468069ECB}" type="pres">
      <dgm:prSet presAssocID="{AA9650A7-1D55-419E-879B-C0D1C361B89A}" presName="parent_text_4" presStyleLbl="revTx" presStyleIdx="3" presStyleCnt="6" custLinFactY="75159" custLinFactNeighborX="3842" custLinFactNeighborY="100000">
        <dgm:presLayoutVars>
          <dgm:chMax val="0"/>
          <dgm:chPref val="0"/>
          <dgm:bulletEnabled val="1"/>
        </dgm:presLayoutVars>
      </dgm:prSet>
      <dgm:spPr/>
      <dgm:t>
        <a:bodyPr/>
        <a:lstStyle/>
        <a:p>
          <a:endParaRPr lang="es-EC"/>
        </a:p>
      </dgm:t>
    </dgm:pt>
    <dgm:pt modelId="{2AE83559-821C-4AC9-9AB2-EFA14D153F3E}" type="pres">
      <dgm:prSet presAssocID="{AA9650A7-1D55-419E-879B-C0D1C361B89A}" presName="accent_4" presStyleLbl="alignNode1" presStyleIdx="7" presStyleCnt="11"/>
      <dgm:spPr/>
    </dgm:pt>
    <dgm:pt modelId="{437EF6BE-0828-43D5-8DA4-7FC89D8F0E66}" type="pres">
      <dgm:prSet presAssocID="{153CF1B3-CA69-4422-9C67-3B9C9380DF6C}" presName="image_4" presStyleCnt="0"/>
      <dgm:spPr/>
    </dgm:pt>
    <dgm:pt modelId="{4D328C00-163D-404B-8A21-B6CEA0257338}" type="pres">
      <dgm:prSet presAssocID="{153CF1B3-CA69-4422-9C67-3B9C9380DF6C}" presName="imageRepeatNode" presStyleLbl="fgImgPlace1" presStyleIdx="3" presStyleCnt="6"/>
      <dgm:spPr/>
      <dgm:t>
        <a:bodyPr/>
        <a:lstStyle/>
        <a:p>
          <a:endParaRPr lang="es-EC"/>
        </a:p>
      </dgm:t>
    </dgm:pt>
    <dgm:pt modelId="{115B3539-151C-4221-9535-45E95A2E932A}" type="pres">
      <dgm:prSet presAssocID="{DAC79EE7-AF9E-4AA1-A6D3-BB8F19BF0650}" presName="image_accent_5" presStyleCnt="0"/>
      <dgm:spPr/>
    </dgm:pt>
    <dgm:pt modelId="{08F5E5E2-68A5-44F4-B1C2-8C03234C89AF}" type="pres">
      <dgm:prSet presAssocID="{DAC79EE7-AF9E-4AA1-A6D3-BB8F19BF0650}" presName="imageAccentRepeatNode" presStyleLbl="alignNode1" presStyleIdx="8" presStyleCnt="11"/>
      <dgm:spPr/>
    </dgm:pt>
    <dgm:pt modelId="{4C6549DC-C64B-4547-BBA5-62BB87DA9462}" type="pres">
      <dgm:prSet presAssocID="{DAC79EE7-AF9E-4AA1-A6D3-BB8F19BF0650}" presName="parent_text_5" presStyleLbl="revTx" presStyleIdx="4" presStyleCnt="6" custScaleX="118120" custLinFactY="69972" custLinFactNeighborX="-11641" custLinFactNeighborY="100000">
        <dgm:presLayoutVars>
          <dgm:chMax val="0"/>
          <dgm:chPref val="0"/>
          <dgm:bulletEnabled val="1"/>
        </dgm:presLayoutVars>
      </dgm:prSet>
      <dgm:spPr/>
      <dgm:t>
        <a:bodyPr/>
        <a:lstStyle/>
        <a:p>
          <a:endParaRPr lang="es-EC"/>
        </a:p>
      </dgm:t>
    </dgm:pt>
    <dgm:pt modelId="{BFFAE41F-774D-4064-A5A9-8DCB684AC6E7}" type="pres">
      <dgm:prSet presAssocID="{A10683AD-4331-47BA-AFBA-07170A9955A6}" presName="image_5" presStyleCnt="0"/>
      <dgm:spPr/>
    </dgm:pt>
    <dgm:pt modelId="{EADD5528-5A13-4227-B682-BFB073DA783C}" type="pres">
      <dgm:prSet presAssocID="{A10683AD-4331-47BA-AFBA-07170A9955A6}" presName="imageRepeatNode" presStyleLbl="fgImgPlace1" presStyleIdx="4" presStyleCnt="6"/>
      <dgm:spPr/>
      <dgm:t>
        <a:bodyPr/>
        <a:lstStyle/>
        <a:p>
          <a:endParaRPr lang="es-EC"/>
        </a:p>
      </dgm:t>
    </dgm:pt>
    <dgm:pt modelId="{1D4A418C-1290-4942-8E91-5659EBA05707}" type="pres">
      <dgm:prSet presAssocID="{2AB56A97-89D9-4AE8-92EE-C489C591C756}" presName="parent_text_6" presStyleLbl="revTx" presStyleIdx="5" presStyleCnt="6" custScaleY="56120" custLinFactX="64462" custLinFactY="-184896" custLinFactNeighborX="100000" custLinFactNeighborY="-200000">
        <dgm:presLayoutVars>
          <dgm:chMax val="0"/>
          <dgm:chPref val="0"/>
          <dgm:bulletEnabled val="1"/>
        </dgm:presLayoutVars>
      </dgm:prSet>
      <dgm:spPr/>
      <dgm:t>
        <a:bodyPr/>
        <a:lstStyle/>
        <a:p>
          <a:endParaRPr lang="es-EC"/>
        </a:p>
      </dgm:t>
    </dgm:pt>
    <dgm:pt modelId="{C6E3C936-FF68-4A7F-B982-44F88792FE91}" type="pres">
      <dgm:prSet presAssocID="{2AB56A97-89D9-4AE8-92EE-C489C591C756}" presName="image_accent_6" presStyleCnt="0"/>
      <dgm:spPr/>
    </dgm:pt>
    <dgm:pt modelId="{1B33179A-29C0-4ED1-98B2-C1AFFE33D90E}" type="pres">
      <dgm:prSet presAssocID="{2AB56A97-89D9-4AE8-92EE-C489C591C756}" presName="imageAccentRepeatNode" presStyleLbl="alignNode1" presStyleIdx="9" presStyleCnt="11"/>
      <dgm:spPr/>
    </dgm:pt>
    <dgm:pt modelId="{22B303EB-642D-46EF-B13D-CE76B96B18E0}" type="pres">
      <dgm:prSet presAssocID="{2AB56A97-89D9-4AE8-92EE-C489C591C756}" presName="accent_5" presStyleLbl="alignNode1" presStyleIdx="10" presStyleCnt="11"/>
      <dgm:spPr/>
    </dgm:pt>
    <dgm:pt modelId="{7892BBEA-89EC-4F5A-810F-FA6141BCE4E5}" type="pres">
      <dgm:prSet presAssocID="{FE7D8BE1-C075-466F-88FF-8C7179E3D054}" presName="image_6" presStyleCnt="0"/>
      <dgm:spPr/>
    </dgm:pt>
    <dgm:pt modelId="{B29F8CA9-BFB8-4964-8EB4-F30F8AF2F8ED}" type="pres">
      <dgm:prSet presAssocID="{FE7D8BE1-C075-466F-88FF-8C7179E3D054}" presName="imageRepeatNode" presStyleLbl="fgImgPlace1" presStyleIdx="5" presStyleCnt="6"/>
      <dgm:spPr/>
      <dgm:t>
        <a:bodyPr/>
        <a:lstStyle/>
        <a:p>
          <a:endParaRPr lang="es-EC"/>
        </a:p>
      </dgm:t>
    </dgm:pt>
  </dgm:ptLst>
  <dgm:cxnLst>
    <dgm:cxn modelId="{BB94EB77-6AEB-4942-B06F-24F99A202228}" type="presOf" srcId="{DAC79EE7-AF9E-4AA1-A6D3-BB8F19BF0650}" destId="{4C6549DC-C64B-4547-BBA5-62BB87DA9462}" srcOrd="0" destOrd="0" presId="urn:microsoft.com/office/officeart/2008/layout/BubblePictureList"/>
    <dgm:cxn modelId="{F6C182E6-DC85-4E30-ABF7-ABECD0EE7D31}" srcId="{DD648E8E-2107-491A-9E32-5A937E5D69AB}" destId="{6D8567C2-CF2A-4439-9B05-A8B392ADA68B}" srcOrd="2" destOrd="0" parTransId="{8FFAE260-117B-46FC-B168-5640AE6FC811}" sibTransId="{78B5B729-07DF-4C6A-BC38-1744F664A44C}"/>
    <dgm:cxn modelId="{A743DA81-82D4-4673-8B04-765DC3BCC229}" type="presOf" srcId="{78B5B729-07DF-4C6A-BC38-1744F664A44C}" destId="{BFF3068B-2338-43AE-B66B-12D568B45F23}" srcOrd="0" destOrd="0" presId="urn:microsoft.com/office/officeart/2008/layout/BubblePictureList"/>
    <dgm:cxn modelId="{C012D5B2-565A-447C-8400-42A1918418BC}" type="presOf" srcId="{A10683AD-4331-47BA-AFBA-07170A9955A6}" destId="{EADD5528-5A13-4227-B682-BFB073DA783C}" srcOrd="0" destOrd="0" presId="urn:microsoft.com/office/officeart/2008/layout/BubblePictureList"/>
    <dgm:cxn modelId="{214E7F8E-1D30-407C-9E20-584A4A270B7E}" type="presOf" srcId="{8D632B1C-1B88-4D32-A787-45401F41C0C2}" destId="{1067DC2B-3908-4F16-976A-4732838FA82C}" srcOrd="0" destOrd="0" presId="urn:microsoft.com/office/officeart/2008/layout/BubblePictureList"/>
    <dgm:cxn modelId="{6052F923-DAA7-40C7-BB29-F948C2BF8656}" type="presOf" srcId="{AA9650A7-1D55-419E-879B-C0D1C361B89A}" destId="{7B6ED630-69DF-481B-BC59-84D468069ECB}" srcOrd="0" destOrd="0" presId="urn:microsoft.com/office/officeart/2008/layout/BubblePictureList"/>
    <dgm:cxn modelId="{980A3AF7-5FE6-4800-8BCF-CF7780687628}" srcId="{DD648E8E-2107-491A-9E32-5A937E5D69AB}" destId="{DAC79EE7-AF9E-4AA1-A6D3-BB8F19BF0650}" srcOrd="4" destOrd="0" parTransId="{7C6C0101-7E85-4DC4-8F94-1DBA66720E19}" sibTransId="{A10683AD-4331-47BA-AFBA-07170A9955A6}"/>
    <dgm:cxn modelId="{62A3569B-6DF1-4C8E-8FB9-55887950F464}" type="presOf" srcId="{153CF1B3-CA69-4422-9C67-3B9C9380DF6C}" destId="{4D328C00-163D-404B-8A21-B6CEA0257338}" srcOrd="0" destOrd="0" presId="urn:microsoft.com/office/officeart/2008/layout/BubblePictureList"/>
    <dgm:cxn modelId="{AE470315-6014-4EE0-AE78-E99347B9762E}" type="presOf" srcId="{CF0D074B-39DC-43F2-9FEB-A6AE32262862}" destId="{C8EE3690-8911-4267-B32A-D1A4AE30DCE4}" srcOrd="0" destOrd="0" presId="urn:microsoft.com/office/officeart/2008/layout/BubblePictureList"/>
    <dgm:cxn modelId="{20F01F15-7374-40D6-A8C3-7B4ED5198155}" type="presOf" srcId="{A245186D-A0AF-4539-9582-B166B14F8F8E}" destId="{274413FC-200E-4B48-9FD9-65D049ED4D69}" srcOrd="0" destOrd="0" presId="urn:microsoft.com/office/officeart/2008/layout/BubblePictureList"/>
    <dgm:cxn modelId="{34CF366B-0CFB-459B-94B2-36A4A1762312}" srcId="{DD648E8E-2107-491A-9E32-5A937E5D69AB}" destId="{A245186D-A0AF-4539-9582-B166B14F8F8E}" srcOrd="1" destOrd="0" parTransId="{92B44F5C-6C86-4103-854D-08758A9DAD16}" sibTransId="{CF0D074B-39DC-43F2-9FEB-A6AE32262862}"/>
    <dgm:cxn modelId="{FB3D2070-81D3-48E7-ADD7-2988164F62B9}" srcId="{DD648E8E-2107-491A-9E32-5A937E5D69AB}" destId="{AA9650A7-1D55-419E-879B-C0D1C361B89A}" srcOrd="3" destOrd="0" parTransId="{1CF8E380-735B-407A-B772-D3F2402589FA}" sibTransId="{153CF1B3-CA69-4422-9C67-3B9C9380DF6C}"/>
    <dgm:cxn modelId="{B360AF5D-7BB1-4387-9D07-8CB1315D0E35}" type="presOf" srcId="{8C27461F-1E65-4200-9AEA-62057E86B9AA}" destId="{055E5BAD-DCEB-457F-8413-22E38DC00AB4}" srcOrd="0" destOrd="0" presId="urn:microsoft.com/office/officeart/2008/layout/BubblePictureList"/>
    <dgm:cxn modelId="{77F9178D-1220-4A7C-85B5-2020C4FE619B}" type="presOf" srcId="{2AB56A97-89D9-4AE8-92EE-C489C591C756}" destId="{1D4A418C-1290-4942-8E91-5659EBA05707}" srcOrd="0" destOrd="0" presId="urn:microsoft.com/office/officeart/2008/layout/BubblePictureList"/>
    <dgm:cxn modelId="{5381DAEF-BA0E-49A2-8596-EF5FC0B6A371}" type="presOf" srcId="{6D8567C2-CF2A-4439-9B05-A8B392ADA68B}" destId="{FB38B9D4-DE06-46F0-A6CF-744A7679E15E}" srcOrd="0" destOrd="0" presId="urn:microsoft.com/office/officeart/2008/layout/BubblePictureList"/>
    <dgm:cxn modelId="{164FB1E3-26BB-4CDE-8D4C-E92D6FDA2E20}" type="presOf" srcId="{FE7D8BE1-C075-466F-88FF-8C7179E3D054}" destId="{B29F8CA9-BFB8-4964-8EB4-F30F8AF2F8ED}" srcOrd="0" destOrd="0" presId="urn:microsoft.com/office/officeart/2008/layout/BubblePictureList"/>
    <dgm:cxn modelId="{DBC57E5C-240A-44DC-B2E0-932E677F00BF}" srcId="{DD648E8E-2107-491A-9E32-5A937E5D69AB}" destId="{8C27461F-1E65-4200-9AEA-62057E86B9AA}" srcOrd="0" destOrd="0" parTransId="{EAC3064B-3FE6-4AAB-A53E-1261FF00F9D1}" sibTransId="{8D632B1C-1B88-4D32-A787-45401F41C0C2}"/>
    <dgm:cxn modelId="{F499A0E0-2A8D-4F50-B213-A77C24D9AF56}" type="presOf" srcId="{DD648E8E-2107-491A-9E32-5A937E5D69AB}" destId="{7A30DDC1-2A41-415C-A88C-3396114FC3E2}" srcOrd="0" destOrd="0" presId="urn:microsoft.com/office/officeart/2008/layout/BubblePictureList"/>
    <dgm:cxn modelId="{20C29D6A-4B32-4FF5-B355-A4053B4FB63B}" srcId="{DD648E8E-2107-491A-9E32-5A937E5D69AB}" destId="{2AB56A97-89D9-4AE8-92EE-C489C591C756}" srcOrd="5" destOrd="0" parTransId="{21C70A7A-40D5-408E-BCC1-1D32F4BBFAFD}" sibTransId="{FE7D8BE1-C075-466F-88FF-8C7179E3D054}"/>
    <dgm:cxn modelId="{B59D809B-C9B6-41BF-B6A5-814C9C95C9F9}" type="presParOf" srcId="{7A30DDC1-2A41-415C-A88C-3396114FC3E2}" destId="{055E5BAD-DCEB-457F-8413-22E38DC00AB4}" srcOrd="0" destOrd="0" presId="urn:microsoft.com/office/officeart/2008/layout/BubblePictureList"/>
    <dgm:cxn modelId="{B8BC2DF5-060C-4481-8F8A-59C7E83D3BAB}" type="presParOf" srcId="{7A30DDC1-2A41-415C-A88C-3396114FC3E2}" destId="{6262A670-DADC-4D8F-B947-7B87404FB3C9}" srcOrd="1" destOrd="0" presId="urn:microsoft.com/office/officeart/2008/layout/BubblePictureList"/>
    <dgm:cxn modelId="{00D87464-3EAD-4A3C-B688-338435332BEA}" type="presParOf" srcId="{6262A670-DADC-4D8F-B947-7B87404FB3C9}" destId="{42C00A22-3B85-461C-ABB6-5483922D7CCD}" srcOrd="0" destOrd="0" presId="urn:microsoft.com/office/officeart/2008/layout/BubblePictureList"/>
    <dgm:cxn modelId="{3858B4C7-74BA-42D9-B032-135258FA79B6}" type="presParOf" srcId="{7A30DDC1-2A41-415C-A88C-3396114FC3E2}" destId="{00F859E7-8F2A-406D-AFE7-9802453A4323}" srcOrd="2" destOrd="0" presId="urn:microsoft.com/office/officeart/2008/layout/BubblePictureList"/>
    <dgm:cxn modelId="{CC8B9B6B-E85E-4E43-BC06-95293B7E92CB}" type="presParOf" srcId="{7A30DDC1-2A41-415C-A88C-3396114FC3E2}" destId="{73F37F1E-0318-415A-B015-AE8D627F8EA4}" srcOrd="3" destOrd="0" presId="urn:microsoft.com/office/officeart/2008/layout/BubblePictureList"/>
    <dgm:cxn modelId="{7D1191AD-D21E-43F6-B3AC-DBEBF58BA9CD}" type="presParOf" srcId="{73F37F1E-0318-415A-B015-AE8D627F8EA4}" destId="{1067DC2B-3908-4F16-976A-4732838FA82C}" srcOrd="0" destOrd="0" presId="urn:microsoft.com/office/officeart/2008/layout/BubblePictureList"/>
    <dgm:cxn modelId="{07922496-669E-4CE0-980E-7CFA4EE231C8}" type="presParOf" srcId="{7A30DDC1-2A41-415C-A88C-3396114FC3E2}" destId="{274413FC-200E-4B48-9FD9-65D049ED4D69}" srcOrd="4" destOrd="0" presId="urn:microsoft.com/office/officeart/2008/layout/BubblePictureList"/>
    <dgm:cxn modelId="{2D2FE777-E742-4683-AB53-ABBAD6C17F03}" type="presParOf" srcId="{7A30DDC1-2A41-415C-A88C-3396114FC3E2}" destId="{BF0AAEEC-1C5D-4253-93BA-966059D5475F}" srcOrd="5" destOrd="0" presId="urn:microsoft.com/office/officeart/2008/layout/BubblePictureList"/>
    <dgm:cxn modelId="{C3A997F6-9BEB-4178-90F7-E95AB5384533}" type="presParOf" srcId="{BF0AAEEC-1C5D-4253-93BA-966059D5475F}" destId="{088F7888-C9D9-4689-87C2-406B7833B624}" srcOrd="0" destOrd="0" presId="urn:microsoft.com/office/officeart/2008/layout/BubblePictureList"/>
    <dgm:cxn modelId="{B5E7555C-71DD-4B9F-AEAF-E4798E8078A0}" type="presParOf" srcId="{7A30DDC1-2A41-415C-A88C-3396114FC3E2}" destId="{205B5D7D-04F5-4F50-A104-93990975CD36}" srcOrd="6" destOrd="0" presId="urn:microsoft.com/office/officeart/2008/layout/BubblePictureList"/>
    <dgm:cxn modelId="{979D4774-1318-466A-B0A1-3205795E1ED3}" type="presParOf" srcId="{205B5D7D-04F5-4F50-A104-93990975CD36}" destId="{C8EE3690-8911-4267-B32A-D1A4AE30DCE4}" srcOrd="0" destOrd="0" presId="urn:microsoft.com/office/officeart/2008/layout/BubblePictureList"/>
    <dgm:cxn modelId="{F58C5807-6950-495C-8C0A-0280869D7CC5}" type="presParOf" srcId="{7A30DDC1-2A41-415C-A88C-3396114FC3E2}" destId="{11AC6D68-2E34-40D7-ADFF-C3CB0B686B99}" srcOrd="7" destOrd="0" presId="urn:microsoft.com/office/officeart/2008/layout/BubblePictureList"/>
    <dgm:cxn modelId="{31ECD2B0-289F-4777-BBBA-E47A43F7A126}" type="presParOf" srcId="{11AC6D68-2E34-40D7-ADFF-C3CB0B686B99}" destId="{B80DB61C-92B4-48F7-8C2E-09659D17B052}" srcOrd="0" destOrd="0" presId="urn:microsoft.com/office/officeart/2008/layout/BubblePictureList"/>
    <dgm:cxn modelId="{458BB12E-50D7-4314-BF64-DA3A6040B0C3}" type="presParOf" srcId="{7A30DDC1-2A41-415C-A88C-3396114FC3E2}" destId="{FB38B9D4-DE06-46F0-A6CF-744A7679E15E}" srcOrd="8" destOrd="0" presId="urn:microsoft.com/office/officeart/2008/layout/BubblePictureList"/>
    <dgm:cxn modelId="{3CDEBF80-EFEC-4C9F-A385-10DBBB257386}" type="presParOf" srcId="{7A30DDC1-2A41-415C-A88C-3396114FC3E2}" destId="{043B2E04-5811-44BC-B07B-EB2F4D42E1B1}" srcOrd="9" destOrd="0" presId="urn:microsoft.com/office/officeart/2008/layout/BubblePictureList"/>
    <dgm:cxn modelId="{A9472DEE-92D4-449A-AD25-19A01233D78B}" type="presParOf" srcId="{7A30DDC1-2A41-415C-A88C-3396114FC3E2}" destId="{80DD805C-CAA9-4348-B1C4-FBCB3A41648F}" srcOrd="10" destOrd="0" presId="urn:microsoft.com/office/officeart/2008/layout/BubblePictureList"/>
    <dgm:cxn modelId="{6A43614C-F4F6-4941-95AA-41B1EBC63FCC}" type="presParOf" srcId="{7A30DDC1-2A41-415C-A88C-3396114FC3E2}" destId="{FFDD37C7-0DB2-4ACD-8942-26DAF1CDD9B0}" srcOrd="11" destOrd="0" presId="urn:microsoft.com/office/officeart/2008/layout/BubblePictureList"/>
    <dgm:cxn modelId="{521223D4-0D33-4E29-BD06-9DB0324C3B7C}" type="presParOf" srcId="{FFDD37C7-0DB2-4ACD-8942-26DAF1CDD9B0}" destId="{BFF3068B-2338-43AE-B66B-12D568B45F23}" srcOrd="0" destOrd="0" presId="urn:microsoft.com/office/officeart/2008/layout/BubblePictureList"/>
    <dgm:cxn modelId="{9E53C3CA-50E8-4BB5-A033-190488198694}" type="presParOf" srcId="{7A30DDC1-2A41-415C-A88C-3396114FC3E2}" destId="{8369166B-B330-46BD-AD90-BBD2DDFA0811}" srcOrd="12" destOrd="0" presId="urn:microsoft.com/office/officeart/2008/layout/BubblePictureList"/>
    <dgm:cxn modelId="{86FDCE4F-4C5C-4E2F-B0D4-B80D4CD7EF8A}" type="presParOf" srcId="{8369166B-B330-46BD-AD90-BBD2DDFA0811}" destId="{E2093FBF-FB81-4E15-BCB7-94C0C660CFE2}" srcOrd="0" destOrd="0" presId="urn:microsoft.com/office/officeart/2008/layout/BubblePictureList"/>
    <dgm:cxn modelId="{81A3167B-8EEA-48B0-9A2D-B086ABAE2E90}" type="presParOf" srcId="{7A30DDC1-2A41-415C-A88C-3396114FC3E2}" destId="{7B6ED630-69DF-481B-BC59-84D468069ECB}" srcOrd="13" destOrd="0" presId="urn:microsoft.com/office/officeart/2008/layout/BubblePictureList"/>
    <dgm:cxn modelId="{AAD79489-E486-441B-A487-5906A6F1F051}" type="presParOf" srcId="{7A30DDC1-2A41-415C-A88C-3396114FC3E2}" destId="{2AE83559-821C-4AC9-9AB2-EFA14D153F3E}" srcOrd="14" destOrd="0" presId="urn:microsoft.com/office/officeart/2008/layout/BubblePictureList"/>
    <dgm:cxn modelId="{E4E10906-2DA3-4A47-8C71-FC4D31025F70}" type="presParOf" srcId="{7A30DDC1-2A41-415C-A88C-3396114FC3E2}" destId="{437EF6BE-0828-43D5-8DA4-7FC89D8F0E66}" srcOrd="15" destOrd="0" presId="urn:microsoft.com/office/officeart/2008/layout/BubblePictureList"/>
    <dgm:cxn modelId="{3D17A029-2BEB-4FF1-AA1E-CB65B1AF8F7D}" type="presParOf" srcId="{437EF6BE-0828-43D5-8DA4-7FC89D8F0E66}" destId="{4D328C00-163D-404B-8A21-B6CEA0257338}" srcOrd="0" destOrd="0" presId="urn:microsoft.com/office/officeart/2008/layout/BubblePictureList"/>
    <dgm:cxn modelId="{2663527C-D5E6-46AC-9C32-EBD9DDE76F2C}" type="presParOf" srcId="{7A30DDC1-2A41-415C-A88C-3396114FC3E2}" destId="{115B3539-151C-4221-9535-45E95A2E932A}" srcOrd="16" destOrd="0" presId="urn:microsoft.com/office/officeart/2008/layout/BubblePictureList"/>
    <dgm:cxn modelId="{DC3B9E89-85A2-439D-A55A-DDCB5DA8F345}" type="presParOf" srcId="{115B3539-151C-4221-9535-45E95A2E932A}" destId="{08F5E5E2-68A5-44F4-B1C2-8C03234C89AF}" srcOrd="0" destOrd="0" presId="urn:microsoft.com/office/officeart/2008/layout/BubblePictureList"/>
    <dgm:cxn modelId="{81AB8261-6892-47AE-B507-B508D1310A1C}" type="presParOf" srcId="{7A30DDC1-2A41-415C-A88C-3396114FC3E2}" destId="{4C6549DC-C64B-4547-BBA5-62BB87DA9462}" srcOrd="17" destOrd="0" presId="urn:microsoft.com/office/officeart/2008/layout/BubblePictureList"/>
    <dgm:cxn modelId="{F85119B2-EB70-4F0F-B7B5-128BB3CA6EAC}" type="presParOf" srcId="{7A30DDC1-2A41-415C-A88C-3396114FC3E2}" destId="{BFFAE41F-774D-4064-A5A9-8DCB684AC6E7}" srcOrd="18" destOrd="0" presId="urn:microsoft.com/office/officeart/2008/layout/BubblePictureList"/>
    <dgm:cxn modelId="{759AC057-FA00-44E7-ABA0-0DD7AF10E3E7}" type="presParOf" srcId="{BFFAE41F-774D-4064-A5A9-8DCB684AC6E7}" destId="{EADD5528-5A13-4227-B682-BFB073DA783C}" srcOrd="0" destOrd="0" presId="urn:microsoft.com/office/officeart/2008/layout/BubblePictureList"/>
    <dgm:cxn modelId="{4AF40CFF-AE6F-4D54-B3B7-4DF37A726A77}" type="presParOf" srcId="{7A30DDC1-2A41-415C-A88C-3396114FC3E2}" destId="{1D4A418C-1290-4942-8E91-5659EBA05707}" srcOrd="19" destOrd="0" presId="urn:microsoft.com/office/officeart/2008/layout/BubblePictureList"/>
    <dgm:cxn modelId="{4DF293EB-1C69-4DFF-8209-E7D9E2606AAD}" type="presParOf" srcId="{7A30DDC1-2A41-415C-A88C-3396114FC3E2}" destId="{C6E3C936-FF68-4A7F-B982-44F88792FE91}" srcOrd="20" destOrd="0" presId="urn:microsoft.com/office/officeart/2008/layout/BubblePictureList"/>
    <dgm:cxn modelId="{3CF50F16-74BC-48ED-8815-BEF851299C85}" type="presParOf" srcId="{C6E3C936-FF68-4A7F-B982-44F88792FE91}" destId="{1B33179A-29C0-4ED1-98B2-C1AFFE33D90E}" srcOrd="0" destOrd="0" presId="urn:microsoft.com/office/officeart/2008/layout/BubblePictureList"/>
    <dgm:cxn modelId="{4700EEA2-89E2-4F5A-810B-FD5E72761F88}" type="presParOf" srcId="{7A30DDC1-2A41-415C-A88C-3396114FC3E2}" destId="{22B303EB-642D-46EF-B13D-CE76B96B18E0}" srcOrd="21" destOrd="0" presId="urn:microsoft.com/office/officeart/2008/layout/BubblePictureList"/>
    <dgm:cxn modelId="{DBBA2D70-C8A3-4159-A238-AC7D6653E3F5}" type="presParOf" srcId="{7A30DDC1-2A41-415C-A88C-3396114FC3E2}" destId="{7892BBEA-89EC-4F5A-810F-FA6141BCE4E5}" srcOrd="22" destOrd="0" presId="urn:microsoft.com/office/officeart/2008/layout/BubblePictureList"/>
    <dgm:cxn modelId="{C5D19C12-1656-425B-9B3D-ED2844E93308}" type="presParOf" srcId="{7892BBEA-89EC-4F5A-810F-FA6141BCE4E5}" destId="{B29F8CA9-BFB8-4964-8EB4-F30F8AF2F8ED}" srcOrd="0" destOrd="0" presId="urn:microsoft.com/office/officeart/2008/layout/BubblePictur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6190D75-41B5-460C-84EE-3D28B5A2AA5B}" type="doc">
      <dgm:prSet loTypeId="urn:microsoft.com/office/officeart/2009/3/layout/PhasedProcess" loCatId="process" qsTypeId="urn:microsoft.com/office/officeart/2005/8/quickstyle/simple1" qsCatId="simple" csTypeId="urn:microsoft.com/office/officeart/2005/8/colors/colorful1" csCatId="colorful" phldr="1"/>
      <dgm:spPr/>
      <dgm:t>
        <a:bodyPr/>
        <a:lstStyle/>
        <a:p>
          <a:endParaRPr lang="es-EC"/>
        </a:p>
      </dgm:t>
    </dgm:pt>
    <dgm:pt modelId="{CD5DBE4D-71B5-42D1-BF08-2BECB5BE712C}">
      <dgm:prSet phldrT="[Texto]"/>
      <dgm:spPr/>
      <dgm:t>
        <a:bodyPr/>
        <a:lstStyle/>
        <a:p>
          <a:r>
            <a:rPr lang="es-MX" dirty="0" smtClean="0">
              <a:latin typeface="Times New Roman" panose="02020603050405020304" pitchFamily="18" charset="0"/>
              <a:cs typeface="Times New Roman" panose="02020603050405020304" pitchFamily="18" charset="0"/>
            </a:rPr>
            <a:t>Cultura nocturna</a:t>
          </a:r>
          <a:endParaRPr lang="es-EC" dirty="0">
            <a:latin typeface="Times New Roman" panose="02020603050405020304" pitchFamily="18" charset="0"/>
            <a:cs typeface="Times New Roman" panose="02020603050405020304" pitchFamily="18" charset="0"/>
          </a:endParaRPr>
        </a:p>
      </dgm:t>
    </dgm:pt>
    <dgm:pt modelId="{464D435B-2042-4A3C-B1FF-E1518D9BE774}" type="parTrans" cxnId="{9D1B7C57-DBDD-44F9-A438-BBD302C72398}">
      <dgm:prSet/>
      <dgm:spPr/>
      <dgm:t>
        <a:bodyPr/>
        <a:lstStyle/>
        <a:p>
          <a:endParaRPr lang="es-EC"/>
        </a:p>
      </dgm:t>
    </dgm:pt>
    <dgm:pt modelId="{A8925FB7-5399-44BE-A1E4-CF84B8C7C959}" type="sibTrans" cxnId="{9D1B7C57-DBDD-44F9-A438-BBD302C72398}">
      <dgm:prSet/>
      <dgm:spPr/>
      <dgm:t>
        <a:bodyPr/>
        <a:lstStyle/>
        <a:p>
          <a:endParaRPr lang="es-EC"/>
        </a:p>
      </dgm:t>
    </dgm:pt>
    <dgm:pt modelId="{9162EA9D-D95C-4E47-B1CD-3AB5F4046597}">
      <dgm:prSet phldrT="[Texto]" phldr="1"/>
      <dgm:spPr>
        <a:blipFill rotWithShape="0">
          <a:blip xmlns:r="http://schemas.openxmlformats.org/officeDocument/2006/relationships" r:embed="rId1"/>
          <a:stretch>
            <a:fillRect/>
          </a:stretch>
        </a:blipFill>
        <a:ln>
          <a:solidFill>
            <a:schemeClr val="bg1">
              <a:lumMod val="85000"/>
            </a:schemeClr>
          </a:solidFill>
        </a:ln>
      </dgm:spPr>
      <dgm:t>
        <a:bodyPr/>
        <a:lstStyle/>
        <a:p>
          <a:endParaRPr lang="es-EC" dirty="0">
            <a:noFill/>
          </a:endParaRPr>
        </a:p>
      </dgm:t>
    </dgm:pt>
    <dgm:pt modelId="{E16F9988-BA25-4BD7-983E-9A2A135ED0B0}" type="parTrans" cxnId="{178F892C-E7BC-43F0-BD9D-8E763D93BD1F}">
      <dgm:prSet/>
      <dgm:spPr/>
      <dgm:t>
        <a:bodyPr/>
        <a:lstStyle/>
        <a:p>
          <a:endParaRPr lang="es-EC"/>
        </a:p>
      </dgm:t>
    </dgm:pt>
    <dgm:pt modelId="{8C5ED0BA-7199-4F7F-955C-AC5D7BECE126}" type="sibTrans" cxnId="{178F892C-E7BC-43F0-BD9D-8E763D93BD1F}">
      <dgm:prSet/>
      <dgm:spPr/>
      <dgm:t>
        <a:bodyPr/>
        <a:lstStyle/>
        <a:p>
          <a:endParaRPr lang="es-EC"/>
        </a:p>
      </dgm:t>
    </dgm:pt>
    <dgm:pt modelId="{04BB8E7C-0CC2-4D1F-BDB0-EF991FDAF468}">
      <dgm:prSet phldrT="[Texto]" phldr="1"/>
      <dgm:spPr>
        <a:blipFill rotWithShape="0">
          <a:blip xmlns:r="http://schemas.openxmlformats.org/officeDocument/2006/relationships" r:embed="rId2"/>
          <a:stretch>
            <a:fillRect/>
          </a:stretch>
        </a:blipFill>
        <a:ln>
          <a:solidFill>
            <a:schemeClr val="bg1">
              <a:lumMod val="85000"/>
            </a:schemeClr>
          </a:solidFill>
        </a:ln>
      </dgm:spPr>
      <dgm:t>
        <a:bodyPr/>
        <a:lstStyle/>
        <a:p>
          <a:endParaRPr lang="es-EC" dirty="0">
            <a:noFill/>
          </a:endParaRPr>
        </a:p>
      </dgm:t>
    </dgm:pt>
    <dgm:pt modelId="{9CB00CD5-8368-4F9F-B77A-B17D4643AB06}" type="parTrans" cxnId="{DD5E19FC-73FC-4D1F-971E-4BF5003F38D0}">
      <dgm:prSet/>
      <dgm:spPr/>
      <dgm:t>
        <a:bodyPr/>
        <a:lstStyle/>
        <a:p>
          <a:endParaRPr lang="es-EC"/>
        </a:p>
      </dgm:t>
    </dgm:pt>
    <dgm:pt modelId="{0B026DA5-1678-4CBA-BB85-BA29E06304F0}" type="sibTrans" cxnId="{DD5E19FC-73FC-4D1F-971E-4BF5003F38D0}">
      <dgm:prSet/>
      <dgm:spPr/>
      <dgm:t>
        <a:bodyPr/>
        <a:lstStyle/>
        <a:p>
          <a:endParaRPr lang="es-EC"/>
        </a:p>
      </dgm:t>
    </dgm:pt>
    <dgm:pt modelId="{9720F7B6-4841-4C12-BD18-A6AEA1DA6D95}">
      <dgm:prSet phldrT="[Texto]" phldr="1"/>
      <dgm:spPr>
        <a:blipFill rotWithShape="0">
          <a:blip xmlns:r="http://schemas.openxmlformats.org/officeDocument/2006/relationships" r:embed="rId3"/>
          <a:stretch>
            <a:fillRect/>
          </a:stretch>
        </a:blipFill>
        <a:ln w="9525">
          <a:solidFill>
            <a:schemeClr val="bg1">
              <a:lumMod val="85000"/>
            </a:schemeClr>
          </a:solidFill>
        </a:ln>
      </dgm:spPr>
      <dgm:t>
        <a:bodyPr/>
        <a:lstStyle/>
        <a:p>
          <a:endParaRPr lang="es-EC" dirty="0">
            <a:noFill/>
          </a:endParaRPr>
        </a:p>
      </dgm:t>
    </dgm:pt>
    <dgm:pt modelId="{A0FB31CC-664C-46B9-B30C-0E720CEBC606}" type="parTrans" cxnId="{F62DB674-4614-4FFA-8B75-B2B0BDE8812A}">
      <dgm:prSet/>
      <dgm:spPr/>
      <dgm:t>
        <a:bodyPr/>
        <a:lstStyle/>
        <a:p>
          <a:endParaRPr lang="es-EC"/>
        </a:p>
      </dgm:t>
    </dgm:pt>
    <dgm:pt modelId="{F7F405C5-1323-4F51-9AD8-E5F053C4EA9B}" type="sibTrans" cxnId="{F62DB674-4614-4FFA-8B75-B2B0BDE8812A}">
      <dgm:prSet/>
      <dgm:spPr/>
      <dgm:t>
        <a:bodyPr/>
        <a:lstStyle/>
        <a:p>
          <a:endParaRPr lang="es-EC"/>
        </a:p>
      </dgm:t>
    </dgm:pt>
    <dgm:pt modelId="{AE3D38E1-4214-43BD-9C91-5BC55CFC5D98}">
      <dgm:prSet phldrT="[Texto]"/>
      <dgm:spPr/>
      <dgm:t>
        <a:bodyPr/>
        <a:lstStyle/>
        <a:p>
          <a:r>
            <a:rPr lang="es-MX" dirty="0" smtClean="0">
              <a:latin typeface="Times New Roman" panose="02020603050405020304" pitchFamily="18" charset="0"/>
              <a:cs typeface="Times New Roman" panose="02020603050405020304" pitchFamily="18" charset="0"/>
            </a:rPr>
            <a:t>Alcaldía</a:t>
          </a:r>
          <a:endParaRPr lang="es-EC" dirty="0">
            <a:latin typeface="Times New Roman" panose="02020603050405020304" pitchFamily="18" charset="0"/>
            <a:cs typeface="Times New Roman" panose="02020603050405020304" pitchFamily="18" charset="0"/>
          </a:endParaRPr>
        </a:p>
      </dgm:t>
    </dgm:pt>
    <dgm:pt modelId="{B5E1764C-65BC-4B93-B7D4-3B3E824875B3}" type="parTrans" cxnId="{F847E6D2-F2C0-49EB-BB2A-E257775E3C87}">
      <dgm:prSet/>
      <dgm:spPr/>
      <dgm:t>
        <a:bodyPr/>
        <a:lstStyle/>
        <a:p>
          <a:endParaRPr lang="es-EC"/>
        </a:p>
      </dgm:t>
    </dgm:pt>
    <dgm:pt modelId="{E19DEFF6-843C-4E56-8848-5ADD115A495C}" type="sibTrans" cxnId="{F847E6D2-F2C0-49EB-BB2A-E257775E3C87}">
      <dgm:prSet/>
      <dgm:spPr/>
      <dgm:t>
        <a:bodyPr/>
        <a:lstStyle/>
        <a:p>
          <a:endParaRPr lang="es-EC"/>
        </a:p>
      </dgm:t>
    </dgm:pt>
    <dgm:pt modelId="{0C0BFA05-67D5-435A-AE96-18EE65BAD7FA}">
      <dgm:prSet phldrT="[Texto]" custT="1"/>
      <dgm:spPr>
        <a:blipFill rotWithShape="0">
          <a:blip xmlns:r="http://schemas.openxmlformats.org/officeDocument/2006/relationships" r:embed="rId4"/>
          <a:stretch>
            <a:fillRect/>
          </a:stretch>
        </a:blipFill>
      </dgm:spPr>
      <dgm:t>
        <a:bodyPr/>
        <a:lstStyle/>
        <a:p>
          <a:endParaRPr lang="es-MX" sz="1200" dirty="0" smtClean="0">
            <a:latin typeface="Bernard MT Condensed" pitchFamily="18" charset="0"/>
          </a:endParaRPr>
        </a:p>
        <a:p>
          <a:r>
            <a:rPr lang="es-MX" sz="1200" dirty="0" smtClean="0">
              <a:latin typeface="Bernard MT Condensed" pitchFamily="18" charset="0"/>
            </a:rPr>
            <a:t>QUITO A PIE NOCTURNO</a:t>
          </a:r>
          <a:endParaRPr lang="es-EC" sz="1200" dirty="0">
            <a:latin typeface="Bernard MT Condensed" pitchFamily="18" charset="0"/>
          </a:endParaRPr>
        </a:p>
      </dgm:t>
    </dgm:pt>
    <dgm:pt modelId="{0E742731-2BF0-4A99-8965-09D12722A76D}" type="parTrans" cxnId="{4617A5A3-09D6-4E3F-9F46-447662729DF9}">
      <dgm:prSet/>
      <dgm:spPr/>
      <dgm:t>
        <a:bodyPr/>
        <a:lstStyle/>
        <a:p>
          <a:endParaRPr lang="es-EC"/>
        </a:p>
      </dgm:t>
    </dgm:pt>
    <dgm:pt modelId="{DAE3F731-DF11-44B3-84C5-885D4ADB5F89}" type="sibTrans" cxnId="{4617A5A3-09D6-4E3F-9F46-447662729DF9}">
      <dgm:prSet/>
      <dgm:spPr/>
      <dgm:t>
        <a:bodyPr/>
        <a:lstStyle/>
        <a:p>
          <a:endParaRPr lang="es-EC"/>
        </a:p>
      </dgm:t>
    </dgm:pt>
    <dgm:pt modelId="{F54F9406-6608-4704-933E-1D5A9A76BF63}">
      <dgm:prSet phldrT="[Texto]" phldr="1"/>
      <dgm:spPr>
        <a:blipFill rotWithShape="0">
          <a:blip xmlns:r="http://schemas.openxmlformats.org/officeDocument/2006/relationships" r:embed="rId5"/>
          <a:stretch>
            <a:fillRect/>
          </a:stretch>
        </a:blipFill>
      </dgm:spPr>
      <dgm:t>
        <a:bodyPr/>
        <a:lstStyle/>
        <a:p>
          <a:endParaRPr lang="es-EC" dirty="0">
            <a:noFill/>
          </a:endParaRPr>
        </a:p>
      </dgm:t>
    </dgm:pt>
    <dgm:pt modelId="{0D7DA8C0-B284-4DE5-988A-4ECB795B01CA}" type="parTrans" cxnId="{918B685D-EA3B-4E84-8E62-BDF4FDE0584F}">
      <dgm:prSet/>
      <dgm:spPr/>
      <dgm:t>
        <a:bodyPr/>
        <a:lstStyle/>
        <a:p>
          <a:endParaRPr lang="es-EC"/>
        </a:p>
      </dgm:t>
    </dgm:pt>
    <dgm:pt modelId="{AB05062F-5D72-49BD-8597-6A1D3C0F6008}" type="sibTrans" cxnId="{918B685D-EA3B-4E84-8E62-BDF4FDE0584F}">
      <dgm:prSet/>
      <dgm:spPr/>
      <dgm:t>
        <a:bodyPr/>
        <a:lstStyle/>
        <a:p>
          <a:endParaRPr lang="es-EC"/>
        </a:p>
      </dgm:t>
    </dgm:pt>
    <dgm:pt modelId="{65A7388C-E622-43C3-AA4F-4ADC452376BA}">
      <dgm:prSet phldrT="[Texto]"/>
      <dgm:spPr/>
      <dgm:t>
        <a:bodyPr/>
        <a:lstStyle/>
        <a:p>
          <a:r>
            <a:rPr lang="es-MX" dirty="0" smtClean="0">
              <a:latin typeface="Times New Roman" panose="02020603050405020304" pitchFamily="18" charset="0"/>
              <a:cs typeface="Times New Roman" panose="02020603050405020304" pitchFamily="18" charset="0"/>
            </a:rPr>
            <a:t>Fiesta de la Luz</a:t>
          </a:r>
          <a:endParaRPr lang="es-EC" dirty="0">
            <a:latin typeface="Times New Roman" panose="02020603050405020304" pitchFamily="18" charset="0"/>
            <a:cs typeface="Times New Roman" panose="02020603050405020304" pitchFamily="18" charset="0"/>
          </a:endParaRPr>
        </a:p>
      </dgm:t>
    </dgm:pt>
    <dgm:pt modelId="{21567994-8059-4C9F-B6F7-612310EEDC2C}" type="parTrans" cxnId="{83455D43-202B-4473-8856-33B23A2AD839}">
      <dgm:prSet/>
      <dgm:spPr/>
      <dgm:t>
        <a:bodyPr/>
        <a:lstStyle/>
        <a:p>
          <a:endParaRPr lang="es-EC"/>
        </a:p>
      </dgm:t>
    </dgm:pt>
    <dgm:pt modelId="{3DDD1C6C-67EE-4299-805C-F81DDE2BF8E8}" type="sibTrans" cxnId="{83455D43-202B-4473-8856-33B23A2AD839}">
      <dgm:prSet/>
      <dgm:spPr/>
      <dgm:t>
        <a:bodyPr/>
        <a:lstStyle/>
        <a:p>
          <a:endParaRPr lang="es-EC"/>
        </a:p>
      </dgm:t>
    </dgm:pt>
    <dgm:pt modelId="{402F7494-20FF-4EAC-840C-E2FF47FF91DF}">
      <dgm:prSet phldrT="[Texto]" phldr="1"/>
      <dgm:spPr>
        <a:blipFill rotWithShape="0">
          <a:blip xmlns:r="http://schemas.openxmlformats.org/officeDocument/2006/relationships" r:embed="rId6"/>
          <a:stretch>
            <a:fillRect/>
          </a:stretch>
        </a:blipFill>
      </dgm:spPr>
      <dgm:t>
        <a:bodyPr/>
        <a:lstStyle/>
        <a:p>
          <a:endParaRPr lang="es-EC" dirty="0">
            <a:noFill/>
          </a:endParaRPr>
        </a:p>
      </dgm:t>
    </dgm:pt>
    <dgm:pt modelId="{8C128197-BF0D-4D90-8F33-47C10E0A9236}" type="parTrans" cxnId="{D45339DF-6BE6-439C-81C0-7F9EA361B6D1}">
      <dgm:prSet/>
      <dgm:spPr/>
      <dgm:t>
        <a:bodyPr/>
        <a:lstStyle/>
        <a:p>
          <a:endParaRPr lang="es-EC"/>
        </a:p>
      </dgm:t>
    </dgm:pt>
    <dgm:pt modelId="{BB373E89-B28B-4187-A3DB-04D68E8C8BFD}" type="sibTrans" cxnId="{D45339DF-6BE6-439C-81C0-7F9EA361B6D1}">
      <dgm:prSet/>
      <dgm:spPr/>
      <dgm:t>
        <a:bodyPr/>
        <a:lstStyle/>
        <a:p>
          <a:endParaRPr lang="es-EC"/>
        </a:p>
      </dgm:t>
    </dgm:pt>
    <dgm:pt modelId="{7143F412-65C4-4222-96B5-3613A447CE1C}" type="pres">
      <dgm:prSet presAssocID="{16190D75-41B5-460C-84EE-3D28B5A2AA5B}" presName="Name0" presStyleCnt="0">
        <dgm:presLayoutVars>
          <dgm:chMax val="3"/>
          <dgm:chPref val="3"/>
          <dgm:bulletEnabled val="1"/>
          <dgm:dir/>
          <dgm:animLvl val="lvl"/>
        </dgm:presLayoutVars>
      </dgm:prSet>
      <dgm:spPr/>
      <dgm:t>
        <a:bodyPr/>
        <a:lstStyle/>
        <a:p>
          <a:endParaRPr lang="es-EC"/>
        </a:p>
      </dgm:t>
    </dgm:pt>
    <dgm:pt modelId="{8249E5DF-9AC6-4120-959F-1634C3FBA982}" type="pres">
      <dgm:prSet presAssocID="{16190D75-41B5-460C-84EE-3D28B5A2AA5B}" presName="arc1" presStyleLbl="node1" presStyleIdx="0" presStyleCnt="4"/>
      <dgm:spPr/>
    </dgm:pt>
    <dgm:pt modelId="{CB2B8099-E22E-459A-95B2-BCD378B43F20}" type="pres">
      <dgm:prSet presAssocID="{16190D75-41B5-460C-84EE-3D28B5A2AA5B}" presName="arc3" presStyleLbl="node1" presStyleIdx="1" presStyleCnt="4"/>
      <dgm:spPr/>
    </dgm:pt>
    <dgm:pt modelId="{C836570F-8F83-447A-B140-33431BF650D7}" type="pres">
      <dgm:prSet presAssocID="{16190D75-41B5-460C-84EE-3D28B5A2AA5B}" presName="parentText2" presStyleLbl="revTx" presStyleIdx="0" presStyleCnt="3">
        <dgm:presLayoutVars>
          <dgm:chMax val="4"/>
          <dgm:chPref val="3"/>
          <dgm:bulletEnabled val="1"/>
        </dgm:presLayoutVars>
      </dgm:prSet>
      <dgm:spPr/>
      <dgm:t>
        <a:bodyPr/>
        <a:lstStyle/>
        <a:p>
          <a:endParaRPr lang="es-EC"/>
        </a:p>
      </dgm:t>
    </dgm:pt>
    <dgm:pt modelId="{3195335C-1812-4F65-9A95-50BD6B08FBFC}" type="pres">
      <dgm:prSet presAssocID="{16190D75-41B5-460C-84EE-3D28B5A2AA5B}" presName="arc2" presStyleLbl="node1" presStyleIdx="2" presStyleCnt="4"/>
      <dgm:spPr/>
    </dgm:pt>
    <dgm:pt modelId="{0D552B9D-01BD-4B37-85FF-4E9CD0330AC6}" type="pres">
      <dgm:prSet presAssocID="{16190D75-41B5-460C-84EE-3D28B5A2AA5B}" presName="arc4" presStyleLbl="node1" presStyleIdx="3" presStyleCnt="4"/>
      <dgm:spPr/>
    </dgm:pt>
    <dgm:pt modelId="{6D57634D-7B81-402F-8945-B16D6FD262F7}" type="pres">
      <dgm:prSet presAssocID="{16190D75-41B5-460C-84EE-3D28B5A2AA5B}" presName="parentText3" presStyleLbl="revTx" presStyleIdx="1" presStyleCnt="3" custLinFactNeighborX="-4077">
        <dgm:presLayoutVars>
          <dgm:chMax val="1"/>
          <dgm:chPref val="1"/>
          <dgm:bulletEnabled val="1"/>
        </dgm:presLayoutVars>
      </dgm:prSet>
      <dgm:spPr/>
      <dgm:t>
        <a:bodyPr/>
        <a:lstStyle/>
        <a:p>
          <a:endParaRPr lang="es-EC"/>
        </a:p>
      </dgm:t>
    </dgm:pt>
    <dgm:pt modelId="{6B932BCE-9988-47E7-8622-A670D7B50E09}" type="pres">
      <dgm:prSet presAssocID="{16190D75-41B5-460C-84EE-3D28B5A2AA5B}" presName="middleComposite" presStyleCnt="0"/>
      <dgm:spPr/>
    </dgm:pt>
    <dgm:pt modelId="{8480D6C3-E1DE-44E1-8379-5394615C00CC}" type="pres">
      <dgm:prSet presAssocID="{0C0BFA05-67D5-435A-AE96-18EE65BAD7FA}" presName="circ1" presStyleLbl="vennNode1" presStyleIdx="0" presStyleCnt="8" custScaleX="110661" custScaleY="115835"/>
      <dgm:spPr/>
      <dgm:t>
        <a:bodyPr/>
        <a:lstStyle/>
        <a:p>
          <a:endParaRPr lang="es-EC"/>
        </a:p>
      </dgm:t>
    </dgm:pt>
    <dgm:pt modelId="{52B28AAE-71B8-4B5A-BE36-62FB4BE9144B}" type="pres">
      <dgm:prSet presAssocID="{0C0BFA05-67D5-435A-AE96-18EE65BAD7FA}" presName="circ1Tx" presStyleLbl="revTx" presStyleIdx="1" presStyleCnt="3">
        <dgm:presLayoutVars>
          <dgm:chMax val="0"/>
          <dgm:chPref val="0"/>
        </dgm:presLayoutVars>
      </dgm:prSet>
      <dgm:spPr/>
      <dgm:t>
        <a:bodyPr/>
        <a:lstStyle/>
        <a:p>
          <a:endParaRPr lang="es-EC"/>
        </a:p>
      </dgm:t>
    </dgm:pt>
    <dgm:pt modelId="{A9BBEAEF-309D-4FDB-B6FC-EAB606C31B77}" type="pres">
      <dgm:prSet presAssocID="{F54F9406-6608-4704-933E-1D5A9A76BF63}" presName="circ2" presStyleLbl="vennNode1" presStyleIdx="1" presStyleCnt="8" custScaleX="110703" custScaleY="115835"/>
      <dgm:spPr/>
      <dgm:t>
        <a:bodyPr/>
        <a:lstStyle/>
        <a:p>
          <a:endParaRPr lang="es-EC"/>
        </a:p>
      </dgm:t>
    </dgm:pt>
    <dgm:pt modelId="{E6C05117-B727-4A22-B578-ACC7DC8150FB}" type="pres">
      <dgm:prSet presAssocID="{F54F9406-6608-4704-933E-1D5A9A76BF63}" presName="circ2Tx" presStyleLbl="revTx" presStyleIdx="1" presStyleCnt="3">
        <dgm:presLayoutVars>
          <dgm:chMax val="0"/>
          <dgm:chPref val="0"/>
        </dgm:presLayoutVars>
      </dgm:prSet>
      <dgm:spPr/>
      <dgm:t>
        <a:bodyPr/>
        <a:lstStyle/>
        <a:p>
          <a:endParaRPr lang="es-EC"/>
        </a:p>
      </dgm:t>
    </dgm:pt>
    <dgm:pt modelId="{6329230F-21A1-4C9E-90E8-D17004A1CAA8}" type="pres">
      <dgm:prSet presAssocID="{16190D75-41B5-460C-84EE-3D28B5A2AA5B}" presName="leftComposite" presStyleCnt="0"/>
      <dgm:spPr/>
    </dgm:pt>
    <dgm:pt modelId="{5912C46D-9AA8-4BB9-82A6-E9C215D35E96}" type="pres">
      <dgm:prSet presAssocID="{9162EA9D-D95C-4E47-B1CD-3AB5F4046597}" presName="childText1_1" presStyleLbl="vennNode1" presStyleIdx="2" presStyleCnt="8">
        <dgm:presLayoutVars>
          <dgm:chMax val="0"/>
          <dgm:chPref val="0"/>
        </dgm:presLayoutVars>
      </dgm:prSet>
      <dgm:spPr/>
      <dgm:t>
        <a:bodyPr/>
        <a:lstStyle/>
        <a:p>
          <a:endParaRPr lang="es-EC"/>
        </a:p>
      </dgm:t>
    </dgm:pt>
    <dgm:pt modelId="{4FFCE655-3877-4FC5-81FB-BF9687596C1C}" type="pres">
      <dgm:prSet presAssocID="{9162EA9D-D95C-4E47-B1CD-3AB5F4046597}" presName="ellipse1" presStyleLbl="vennNode1" presStyleIdx="3" presStyleCnt="8"/>
      <dgm:spPr/>
    </dgm:pt>
    <dgm:pt modelId="{6DFBB883-4EDE-4728-932E-E8BE7C71BD76}" type="pres">
      <dgm:prSet presAssocID="{9162EA9D-D95C-4E47-B1CD-3AB5F4046597}" presName="ellipse2" presStyleLbl="vennNode1" presStyleIdx="4" presStyleCnt="8"/>
      <dgm:spPr/>
    </dgm:pt>
    <dgm:pt modelId="{3C46C5EA-F12E-4C0B-97CE-94F7E41B21ED}" type="pres">
      <dgm:prSet presAssocID="{04BB8E7C-0CC2-4D1F-BDB0-EF991FDAF468}" presName="childText1_2" presStyleLbl="vennNode1" presStyleIdx="5" presStyleCnt="8">
        <dgm:presLayoutVars>
          <dgm:chMax val="0"/>
          <dgm:chPref val="0"/>
        </dgm:presLayoutVars>
      </dgm:prSet>
      <dgm:spPr/>
      <dgm:t>
        <a:bodyPr/>
        <a:lstStyle/>
        <a:p>
          <a:endParaRPr lang="es-EC"/>
        </a:p>
      </dgm:t>
    </dgm:pt>
    <dgm:pt modelId="{9A485DF6-93EE-4FD2-83C8-90D72C0EC28C}" type="pres">
      <dgm:prSet presAssocID="{04BB8E7C-0CC2-4D1F-BDB0-EF991FDAF468}" presName="ellipse3" presStyleLbl="vennNode1" presStyleIdx="6" presStyleCnt="8"/>
      <dgm:spPr/>
    </dgm:pt>
    <dgm:pt modelId="{A6F7D2B2-C7E3-45B6-B8B5-CDA547627B70}" type="pres">
      <dgm:prSet presAssocID="{9720F7B6-4841-4C12-BD18-A6AEA1DA6D95}" presName="childText1_3" presStyleLbl="vennNode1" presStyleIdx="7" presStyleCnt="8">
        <dgm:presLayoutVars>
          <dgm:chMax val="0"/>
          <dgm:chPref val="0"/>
        </dgm:presLayoutVars>
      </dgm:prSet>
      <dgm:spPr/>
      <dgm:t>
        <a:bodyPr/>
        <a:lstStyle/>
        <a:p>
          <a:endParaRPr lang="es-EC"/>
        </a:p>
      </dgm:t>
    </dgm:pt>
    <dgm:pt modelId="{0DF9B1F8-E58F-4EC0-8CC3-3088A0D1E057}" type="pres">
      <dgm:prSet presAssocID="{16190D75-41B5-460C-84EE-3D28B5A2AA5B}" presName="rightChild" presStyleLbl="node2" presStyleIdx="0" presStyleCnt="1" custScaleX="105718" custScaleY="103885" custLinFactNeighborX="-7049">
        <dgm:presLayoutVars>
          <dgm:chMax val="0"/>
          <dgm:chPref val="0"/>
        </dgm:presLayoutVars>
      </dgm:prSet>
      <dgm:spPr/>
      <dgm:t>
        <a:bodyPr/>
        <a:lstStyle/>
        <a:p>
          <a:endParaRPr lang="es-EC"/>
        </a:p>
      </dgm:t>
    </dgm:pt>
    <dgm:pt modelId="{D9F5BFAF-A6ED-4195-92F6-FE5303C45E14}" type="pres">
      <dgm:prSet presAssocID="{16190D75-41B5-460C-84EE-3D28B5A2AA5B}" presName="parentText1" presStyleLbl="revTx" presStyleIdx="2" presStyleCnt="3">
        <dgm:presLayoutVars>
          <dgm:chMax val="4"/>
          <dgm:chPref val="3"/>
          <dgm:bulletEnabled val="1"/>
        </dgm:presLayoutVars>
      </dgm:prSet>
      <dgm:spPr/>
      <dgm:t>
        <a:bodyPr/>
        <a:lstStyle/>
        <a:p>
          <a:endParaRPr lang="es-EC"/>
        </a:p>
      </dgm:t>
    </dgm:pt>
  </dgm:ptLst>
  <dgm:cxnLst>
    <dgm:cxn modelId="{11F923F6-1E12-403D-9947-0AA6282F38A7}" type="presOf" srcId="{F54F9406-6608-4704-933E-1D5A9A76BF63}" destId="{E6C05117-B727-4A22-B578-ACC7DC8150FB}" srcOrd="1" destOrd="0" presId="urn:microsoft.com/office/officeart/2009/3/layout/PhasedProcess"/>
    <dgm:cxn modelId="{1244BA7C-CDDC-49AF-B07F-AB7D8EE54FD8}" type="presOf" srcId="{F54F9406-6608-4704-933E-1D5A9A76BF63}" destId="{A9BBEAEF-309D-4FDB-B6FC-EAB606C31B77}" srcOrd="0" destOrd="0" presId="urn:microsoft.com/office/officeart/2009/3/layout/PhasedProcess"/>
    <dgm:cxn modelId="{4617A5A3-09D6-4E3F-9F46-447662729DF9}" srcId="{AE3D38E1-4214-43BD-9C91-5BC55CFC5D98}" destId="{0C0BFA05-67D5-435A-AE96-18EE65BAD7FA}" srcOrd="0" destOrd="0" parTransId="{0E742731-2BF0-4A99-8965-09D12722A76D}" sibTransId="{DAE3F731-DF11-44B3-84C5-885D4ADB5F89}"/>
    <dgm:cxn modelId="{B44732EA-837C-4BF1-A6FC-6A5D88D648AB}" type="presOf" srcId="{402F7494-20FF-4EAC-840C-E2FF47FF91DF}" destId="{0DF9B1F8-E58F-4EC0-8CC3-3088A0D1E057}" srcOrd="0" destOrd="0" presId="urn:microsoft.com/office/officeart/2009/3/layout/PhasedProcess"/>
    <dgm:cxn modelId="{83455D43-202B-4473-8856-33B23A2AD839}" srcId="{16190D75-41B5-460C-84EE-3D28B5A2AA5B}" destId="{65A7388C-E622-43C3-AA4F-4ADC452376BA}" srcOrd="2" destOrd="0" parTransId="{21567994-8059-4C9F-B6F7-612310EEDC2C}" sibTransId="{3DDD1C6C-67EE-4299-805C-F81DDE2BF8E8}"/>
    <dgm:cxn modelId="{918B685D-EA3B-4E84-8E62-BDF4FDE0584F}" srcId="{AE3D38E1-4214-43BD-9C91-5BC55CFC5D98}" destId="{F54F9406-6608-4704-933E-1D5A9A76BF63}" srcOrd="1" destOrd="0" parTransId="{0D7DA8C0-B284-4DE5-988A-4ECB795B01CA}" sibTransId="{AB05062F-5D72-49BD-8597-6A1D3C0F6008}"/>
    <dgm:cxn modelId="{DD5E19FC-73FC-4D1F-971E-4BF5003F38D0}" srcId="{CD5DBE4D-71B5-42D1-BF08-2BECB5BE712C}" destId="{04BB8E7C-0CC2-4D1F-BDB0-EF991FDAF468}" srcOrd="1" destOrd="0" parTransId="{9CB00CD5-8368-4F9F-B77A-B17D4643AB06}" sibTransId="{0B026DA5-1678-4CBA-BB85-BA29E06304F0}"/>
    <dgm:cxn modelId="{8C08E7BC-91F5-4601-A4C8-F8B271C63EEE}" type="presOf" srcId="{9162EA9D-D95C-4E47-B1CD-3AB5F4046597}" destId="{5912C46D-9AA8-4BB9-82A6-E9C215D35E96}" srcOrd="0" destOrd="0" presId="urn:microsoft.com/office/officeart/2009/3/layout/PhasedProcess"/>
    <dgm:cxn modelId="{16F341A8-4126-4A25-8BAF-39561EC8F93C}" type="presOf" srcId="{0C0BFA05-67D5-435A-AE96-18EE65BAD7FA}" destId="{52B28AAE-71B8-4B5A-BE36-62FB4BE9144B}" srcOrd="1" destOrd="0" presId="urn:microsoft.com/office/officeart/2009/3/layout/PhasedProcess"/>
    <dgm:cxn modelId="{1F341940-D820-4C5D-8D22-E29AEEFBD99F}" type="presOf" srcId="{0C0BFA05-67D5-435A-AE96-18EE65BAD7FA}" destId="{8480D6C3-E1DE-44E1-8379-5394615C00CC}" srcOrd="0" destOrd="0" presId="urn:microsoft.com/office/officeart/2009/3/layout/PhasedProcess"/>
    <dgm:cxn modelId="{52E380C2-A73E-4C14-867E-F2D83F860BA3}" type="presOf" srcId="{65A7388C-E622-43C3-AA4F-4ADC452376BA}" destId="{6D57634D-7B81-402F-8945-B16D6FD262F7}" srcOrd="0" destOrd="0" presId="urn:microsoft.com/office/officeart/2009/3/layout/PhasedProcess"/>
    <dgm:cxn modelId="{05A36904-1AA6-495F-AF17-80817E9E0580}" type="presOf" srcId="{CD5DBE4D-71B5-42D1-BF08-2BECB5BE712C}" destId="{D9F5BFAF-A6ED-4195-92F6-FE5303C45E14}" srcOrd="0" destOrd="0" presId="urn:microsoft.com/office/officeart/2009/3/layout/PhasedProcess"/>
    <dgm:cxn modelId="{9D1B7C57-DBDD-44F9-A438-BBD302C72398}" srcId="{16190D75-41B5-460C-84EE-3D28B5A2AA5B}" destId="{CD5DBE4D-71B5-42D1-BF08-2BECB5BE712C}" srcOrd="0" destOrd="0" parTransId="{464D435B-2042-4A3C-B1FF-E1518D9BE774}" sibTransId="{A8925FB7-5399-44BE-A1E4-CF84B8C7C959}"/>
    <dgm:cxn modelId="{F62DB674-4614-4FFA-8B75-B2B0BDE8812A}" srcId="{CD5DBE4D-71B5-42D1-BF08-2BECB5BE712C}" destId="{9720F7B6-4841-4C12-BD18-A6AEA1DA6D95}" srcOrd="2" destOrd="0" parTransId="{A0FB31CC-664C-46B9-B30C-0E720CEBC606}" sibTransId="{F7F405C5-1323-4F51-9AD8-E5F053C4EA9B}"/>
    <dgm:cxn modelId="{F847E6D2-F2C0-49EB-BB2A-E257775E3C87}" srcId="{16190D75-41B5-460C-84EE-3D28B5A2AA5B}" destId="{AE3D38E1-4214-43BD-9C91-5BC55CFC5D98}" srcOrd="1" destOrd="0" parTransId="{B5E1764C-65BC-4B93-B7D4-3B3E824875B3}" sibTransId="{E19DEFF6-843C-4E56-8848-5ADD115A495C}"/>
    <dgm:cxn modelId="{178F892C-E7BC-43F0-BD9D-8E763D93BD1F}" srcId="{CD5DBE4D-71B5-42D1-BF08-2BECB5BE712C}" destId="{9162EA9D-D95C-4E47-B1CD-3AB5F4046597}" srcOrd="0" destOrd="0" parTransId="{E16F9988-BA25-4BD7-983E-9A2A135ED0B0}" sibTransId="{8C5ED0BA-7199-4F7F-955C-AC5D7BECE126}"/>
    <dgm:cxn modelId="{4D019D36-B251-4484-8DE2-06729CC9AF02}" type="presOf" srcId="{AE3D38E1-4214-43BD-9C91-5BC55CFC5D98}" destId="{C836570F-8F83-447A-B140-33431BF650D7}" srcOrd="0" destOrd="0" presId="urn:microsoft.com/office/officeart/2009/3/layout/PhasedProcess"/>
    <dgm:cxn modelId="{79BCB2DB-D6F0-47CB-8E38-3BA2264F400A}" type="presOf" srcId="{9720F7B6-4841-4C12-BD18-A6AEA1DA6D95}" destId="{A6F7D2B2-C7E3-45B6-B8B5-CDA547627B70}" srcOrd="0" destOrd="0" presId="urn:microsoft.com/office/officeart/2009/3/layout/PhasedProcess"/>
    <dgm:cxn modelId="{D45339DF-6BE6-439C-81C0-7F9EA361B6D1}" srcId="{65A7388C-E622-43C3-AA4F-4ADC452376BA}" destId="{402F7494-20FF-4EAC-840C-E2FF47FF91DF}" srcOrd="0" destOrd="0" parTransId="{8C128197-BF0D-4D90-8F33-47C10E0A9236}" sibTransId="{BB373E89-B28B-4187-A3DB-04D68E8C8BFD}"/>
    <dgm:cxn modelId="{D94A69BA-EA79-459E-AEC7-A5747C047100}" type="presOf" srcId="{16190D75-41B5-460C-84EE-3D28B5A2AA5B}" destId="{7143F412-65C4-4222-96B5-3613A447CE1C}" srcOrd="0" destOrd="0" presId="urn:microsoft.com/office/officeart/2009/3/layout/PhasedProcess"/>
    <dgm:cxn modelId="{78D9221E-B7DF-4D72-ADC6-745B629112B7}" type="presOf" srcId="{04BB8E7C-0CC2-4D1F-BDB0-EF991FDAF468}" destId="{3C46C5EA-F12E-4C0B-97CE-94F7E41B21ED}" srcOrd="0" destOrd="0" presId="urn:microsoft.com/office/officeart/2009/3/layout/PhasedProcess"/>
    <dgm:cxn modelId="{93CF0AD3-5389-4300-8AC7-3132276957D6}" type="presParOf" srcId="{7143F412-65C4-4222-96B5-3613A447CE1C}" destId="{8249E5DF-9AC6-4120-959F-1634C3FBA982}" srcOrd="0" destOrd="0" presId="urn:microsoft.com/office/officeart/2009/3/layout/PhasedProcess"/>
    <dgm:cxn modelId="{EB0AC432-AEA2-449A-9774-74CCBD66EBE7}" type="presParOf" srcId="{7143F412-65C4-4222-96B5-3613A447CE1C}" destId="{CB2B8099-E22E-459A-95B2-BCD378B43F20}" srcOrd="1" destOrd="0" presId="urn:microsoft.com/office/officeart/2009/3/layout/PhasedProcess"/>
    <dgm:cxn modelId="{B44CB14F-856D-41FB-9DC3-9770340E71A2}" type="presParOf" srcId="{7143F412-65C4-4222-96B5-3613A447CE1C}" destId="{C836570F-8F83-447A-B140-33431BF650D7}" srcOrd="2" destOrd="0" presId="urn:microsoft.com/office/officeart/2009/3/layout/PhasedProcess"/>
    <dgm:cxn modelId="{3DCB77A1-2940-4B7D-9F29-300702EB7D09}" type="presParOf" srcId="{7143F412-65C4-4222-96B5-3613A447CE1C}" destId="{3195335C-1812-4F65-9A95-50BD6B08FBFC}" srcOrd="3" destOrd="0" presId="urn:microsoft.com/office/officeart/2009/3/layout/PhasedProcess"/>
    <dgm:cxn modelId="{BD284492-7E50-4412-BE51-B5F6D2AE0C7C}" type="presParOf" srcId="{7143F412-65C4-4222-96B5-3613A447CE1C}" destId="{0D552B9D-01BD-4B37-85FF-4E9CD0330AC6}" srcOrd="4" destOrd="0" presId="urn:microsoft.com/office/officeart/2009/3/layout/PhasedProcess"/>
    <dgm:cxn modelId="{53BE0DCE-320B-4295-A690-43C15B625D03}" type="presParOf" srcId="{7143F412-65C4-4222-96B5-3613A447CE1C}" destId="{6D57634D-7B81-402F-8945-B16D6FD262F7}" srcOrd="5" destOrd="0" presId="urn:microsoft.com/office/officeart/2009/3/layout/PhasedProcess"/>
    <dgm:cxn modelId="{17ED11CE-1F1D-4AC0-A6E1-B96F1F0F2795}" type="presParOf" srcId="{7143F412-65C4-4222-96B5-3613A447CE1C}" destId="{6B932BCE-9988-47E7-8622-A670D7B50E09}" srcOrd="6" destOrd="0" presId="urn:microsoft.com/office/officeart/2009/3/layout/PhasedProcess"/>
    <dgm:cxn modelId="{DEEE045B-8604-4151-A4AE-9FE61D1B31BB}" type="presParOf" srcId="{6B932BCE-9988-47E7-8622-A670D7B50E09}" destId="{8480D6C3-E1DE-44E1-8379-5394615C00CC}" srcOrd="0" destOrd="0" presId="urn:microsoft.com/office/officeart/2009/3/layout/PhasedProcess"/>
    <dgm:cxn modelId="{75C671B1-2080-43E9-8029-1138DD0ADD94}" type="presParOf" srcId="{6B932BCE-9988-47E7-8622-A670D7B50E09}" destId="{52B28AAE-71B8-4B5A-BE36-62FB4BE9144B}" srcOrd="1" destOrd="0" presId="urn:microsoft.com/office/officeart/2009/3/layout/PhasedProcess"/>
    <dgm:cxn modelId="{0E0F2576-2650-45E1-A938-510DD75AB04D}" type="presParOf" srcId="{6B932BCE-9988-47E7-8622-A670D7B50E09}" destId="{A9BBEAEF-309D-4FDB-B6FC-EAB606C31B77}" srcOrd="2" destOrd="0" presId="urn:microsoft.com/office/officeart/2009/3/layout/PhasedProcess"/>
    <dgm:cxn modelId="{B122D3C2-0AEF-4514-B13E-BCDE952271B5}" type="presParOf" srcId="{6B932BCE-9988-47E7-8622-A670D7B50E09}" destId="{E6C05117-B727-4A22-B578-ACC7DC8150FB}" srcOrd="3" destOrd="0" presId="urn:microsoft.com/office/officeart/2009/3/layout/PhasedProcess"/>
    <dgm:cxn modelId="{6A83B237-B4F8-4C71-86EE-078F5B36FF10}" type="presParOf" srcId="{7143F412-65C4-4222-96B5-3613A447CE1C}" destId="{6329230F-21A1-4C9E-90E8-D17004A1CAA8}" srcOrd="7" destOrd="0" presId="urn:microsoft.com/office/officeart/2009/3/layout/PhasedProcess"/>
    <dgm:cxn modelId="{72EEC96E-11C9-47F5-AFA5-6EC4B36B825B}" type="presParOf" srcId="{6329230F-21A1-4C9E-90E8-D17004A1CAA8}" destId="{5912C46D-9AA8-4BB9-82A6-E9C215D35E96}" srcOrd="0" destOrd="0" presId="urn:microsoft.com/office/officeart/2009/3/layout/PhasedProcess"/>
    <dgm:cxn modelId="{4F984BC7-D32C-40D6-B699-2FAB9E3843AD}" type="presParOf" srcId="{6329230F-21A1-4C9E-90E8-D17004A1CAA8}" destId="{4FFCE655-3877-4FC5-81FB-BF9687596C1C}" srcOrd="1" destOrd="0" presId="urn:microsoft.com/office/officeart/2009/3/layout/PhasedProcess"/>
    <dgm:cxn modelId="{4CA455D2-9ED5-40E2-ADEF-D35CDE3A1926}" type="presParOf" srcId="{6329230F-21A1-4C9E-90E8-D17004A1CAA8}" destId="{6DFBB883-4EDE-4728-932E-E8BE7C71BD76}" srcOrd="2" destOrd="0" presId="urn:microsoft.com/office/officeart/2009/3/layout/PhasedProcess"/>
    <dgm:cxn modelId="{E2A84B0F-C9EB-431D-9D7A-A04B29384C84}" type="presParOf" srcId="{6329230F-21A1-4C9E-90E8-D17004A1CAA8}" destId="{3C46C5EA-F12E-4C0B-97CE-94F7E41B21ED}" srcOrd="3" destOrd="0" presId="urn:microsoft.com/office/officeart/2009/3/layout/PhasedProcess"/>
    <dgm:cxn modelId="{9B91A26D-39A1-4020-A401-1FFDFCF35146}" type="presParOf" srcId="{6329230F-21A1-4C9E-90E8-D17004A1CAA8}" destId="{9A485DF6-93EE-4FD2-83C8-90D72C0EC28C}" srcOrd="4" destOrd="0" presId="urn:microsoft.com/office/officeart/2009/3/layout/PhasedProcess"/>
    <dgm:cxn modelId="{78AB0EAE-45F8-4CB1-8802-CB66CACF7AB8}" type="presParOf" srcId="{6329230F-21A1-4C9E-90E8-D17004A1CAA8}" destId="{A6F7D2B2-C7E3-45B6-B8B5-CDA547627B70}" srcOrd="5" destOrd="0" presId="urn:microsoft.com/office/officeart/2009/3/layout/PhasedProcess"/>
    <dgm:cxn modelId="{299487F7-2EFB-410E-B269-CC297209F68E}" type="presParOf" srcId="{7143F412-65C4-4222-96B5-3613A447CE1C}" destId="{0DF9B1F8-E58F-4EC0-8CC3-3088A0D1E057}" srcOrd="8" destOrd="0" presId="urn:microsoft.com/office/officeart/2009/3/layout/PhasedProcess"/>
    <dgm:cxn modelId="{DBE723D8-8EDB-438E-9276-AB1D976743DB}" type="presParOf" srcId="{7143F412-65C4-4222-96B5-3613A447CE1C}" destId="{D9F5BFAF-A6ED-4195-92F6-FE5303C45E14}" srcOrd="9" destOrd="0" presId="urn:microsoft.com/office/officeart/2009/3/layout/Phased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EF72B74-62AF-4E99-A991-4BD4108640A9}" type="doc">
      <dgm:prSet loTypeId="urn:microsoft.com/office/officeart/2005/8/layout/arrow6" loCatId="relationship" qsTypeId="urn:microsoft.com/office/officeart/2005/8/quickstyle/simple1" qsCatId="simple" csTypeId="urn:microsoft.com/office/officeart/2005/8/colors/accent4_1" csCatId="accent4" phldr="1"/>
      <dgm:spPr/>
      <dgm:t>
        <a:bodyPr/>
        <a:lstStyle/>
        <a:p>
          <a:endParaRPr lang="es-EC"/>
        </a:p>
      </dgm:t>
    </dgm:pt>
    <dgm:pt modelId="{53EC921F-3034-465D-A8C0-378391764134}">
      <dgm:prSet phldrT="[Texto]"/>
      <dgm:spPr/>
      <dgm:t>
        <a:bodyPr/>
        <a:lstStyle/>
        <a:p>
          <a:r>
            <a:rPr lang="es-MX" b="1" dirty="0" smtClean="0">
              <a:latin typeface="Times New Roman" pitchFamily="18" charset="0"/>
              <a:cs typeface="Times New Roman" pitchFamily="18" charset="0"/>
            </a:rPr>
            <a:t>Probabilístico</a:t>
          </a:r>
          <a:endParaRPr lang="es-EC" b="1" dirty="0">
            <a:latin typeface="Times New Roman" pitchFamily="18" charset="0"/>
            <a:cs typeface="Times New Roman" pitchFamily="18" charset="0"/>
          </a:endParaRPr>
        </a:p>
      </dgm:t>
    </dgm:pt>
    <dgm:pt modelId="{1481D8D9-5D3A-4566-A9F3-D277FF4AA27A}" type="parTrans" cxnId="{DE9F9CBB-6342-4B9A-83C9-802098458218}">
      <dgm:prSet/>
      <dgm:spPr/>
      <dgm:t>
        <a:bodyPr/>
        <a:lstStyle/>
        <a:p>
          <a:endParaRPr lang="es-EC">
            <a:latin typeface="Times New Roman" pitchFamily="18" charset="0"/>
            <a:cs typeface="Times New Roman" pitchFamily="18" charset="0"/>
          </a:endParaRPr>
        </a:p>
      </dgm:t>
    </dgm:pt>
    <dgm:pt modelId="{178CBDB8-E313-442D-BC4C-BA97D35132C6}" type="sibTrans" cxnId="{DE9F9CBB-6342-4B9A-83C9-802098458218}">
      <dgm:prSet/>
      <dgm:spPr/>
      <dgm:t>
        <a:bodyPr/>
        <a:lstStyle/>
        <a:p>
          <a:endParaRPr lang="es-EC">
            <a:latin typeface="Times New Roman" pitchFamily="18" charset="0"/>
            <a:cs typeface="Times New Roman" pitchFamily="18" charset="0"/>
          </a:endParaRPr>
        </a:p>
      </dgm:t>
    </dgm:pt>
    <dgm:pt modelId="{E02B87D2-60B0-4991-BCE3-A2CF3A3464AE}">
      <dgm:prSet phldrT="[Texto]"/>
      <dgm:spPr/>
      <dgm:t>
        <a:bodyPr/>
        <a:lstStyle/>
        <a:p>
          <a:r>
            <a:rPr lang="es-MX" dirty="0" smtClean="0">
              <a:latin typeface="Times New Roman" pitchFamily="18" charset="0"/>
              <a:cs typeface="Times New Roman" pitchFamily="18" charset="0"/>
            </a:rPr>
            <a:t>627.626 visitantes</a:t>
          </a:r>
          <a:endParaRPr lang="es-EC" dirty="0">
            <a:latin typeface="Times New Roman" pitchFamily="18" charset="0"/>
            <a:cs typeface="Times New Roman" pitchFamily="18" charset="0"/>
          </a:endParaRPr>
        </a:p>
      </dgm:t>
    </dgm:pt>
    <dgm:pt modelId="{C90D43D3-4296-4659-BE21-3D65B45F5D7A}" type="parTrans" cxnId="{C2126FB6-933D-46D4-B281-BE88C77D1612}">
      <dgm:prSet/>
      <dgm:spPr/>
      <dgm:t>
        <a:bodyPr/>
        <a:lstStyle/>
        <a:p>
          <a:endParaRPr lang="es-EC">
            <a:latin typeface="Times New Roman" pitchFamily="18" charset="0"/>
            <a:cs typeface="Times New Roman" pitchFamily="18" charset="0"/>
          </a:endParaRPr>
        </a:p>
      </dgm:t>
    </dgm:pt>
    <dgm:pt modelId="{52511724-E1F4-4204-A4F1-6D0B035FD63C}" type="sibTrans" cxnId="{C2126FB6-933D-46D4-B281-BE88C77D1612}">
      <dgm:prSet/>
      <dgm:spPr/>
      <dgm:t>
        <a:bodyPr/>
        <a:lstStyle/>
        <a:p>
          <a:endParaRPr lang="es-EC">
            <a:latin typeface="Times New Roman" pitchFamily="18" charset="0"/>
            <a:cs typeface="Times New Roman" pitchFamily="18" charset="0"/>
          </a:endParaRPr>
        </a:p>
      </dgm:t>
    </dgm:pt>
    <dgm:pt modelId="{8D5BE047-2676-497E-B976-B8E549137DA5}">
      <dgm:prSet phldrT="[Texto]"/>
      <dgm:spPr/>
      <dgm:t>
        <a:bodyPr/>
        <a:lstStyle/>
        <a:p>
          <a:r>
            <a:rPr lang="es-MX" dirty="0" smtClean="0">
              <a:latin typeface="Times New Roman" pitchFamily="18" charset="0"/>
              <a:cs typeface="Times New Roman" pitchFamily="18" charset="0"/>
            </a:rPr>
            <a:t>384 Encuestados</a:t>
          </a:r>
          <a:endParaRPr lang="es-EC" dirty="0">
            <a:latin typeface="Times New Roman" pitchFamily="18" charset="0"/>
            <a:cs typeface="Times New Roman" pitchFamily="18" charset="0"/>
          </a:endParaRPr>
        </a:p>
      </dgm:t>
    </dgm:pt>
    <dgm:pt modelId="{0432D33C-A639-41E7-970A-427ECA33F358}" type="parTrans" cxnId="{BFF5118E-8ACB-4CEA-97F1-B7BFA849D8B6}">
      <dgm:prSet/>
      <dgm:spPr/>
      <dgm:t>
        <a:bodyPr/>
        <a:lstStyle/>
        <a:p>
          <a:endParaRPr lang="es-EC">
            <a:latin typeface="Times New Roman" pitchFamily="18" charset="0"/>
            <a:cs typeface="Times New Roman" pitchFamily="18" charset="0"/>
          </a:endParaRPr>
        </a:p>
      </dgm:t>
    </dgm:pt>
    <dgm:pt modelId="{9E057D59-E9AD-4452-A2F6-C5B666821A78}" type="sibTrans" cxnId="{BFF5118E-8ACB-4CEA-97F1-B7BFA849D8B6}">
      <dgm:prSet/>
      <dgm:spPr/>
      <dgm:t>
        <a:bodyPr/>
        <a:lstStyle/>
        <a:p>
          <a:endParaRPr lang="es-EC">
            <a:latin typeface="Times New Roman" pitchFamily="18" charset="0"/>
            <a:cs typeface="Times New Roman" pitchFamily="18" charset="0"/>
          </a:endParaRPr>
        </a:p>
      </dgm:t>
    </dgm:pt>
    <dgm:pt modelId="{2B476DEA-3037-4874-9189-E61F237D0417}">
      <dgm:prSet phldrT="[Texto]"/>
      <dgm:spPr/>
      <dgm:t>
        <a:bodyPr/>
        <a:lstStyle/>
        <a:p>
          <a:r>
            <a:rPr lang="es-MX" b="1" dirty="0" smtClean="0">
              <a:latin typeface="Times New Roman" pitchFamily="18" charset="0"/>
              <a:cs typeface="Times New Roman" pitchFamily="18" charset="0"/>
            </a:rPr>
            <a:t>No Probabilístico</a:t>
          </a:r>
          <a:endParaRPr lang="es-EC" b="1" dirty="0">
            <a:latin typeface="Times New Roman" pitchFamily="18" charset="0"/>
            <a:cs typeface="Times New Roman" pitchFamily="18" charset="0"/>
          </a:endParaRPr>
        </a:p>
      </dgm:t>
    </dgm:pt>
    <dgm:pt modelId="{8161F4F7-ECB0-4ABD-BBDF-9471E1CD88F0}" type="parTrans" cxnId="{0D25C441-4A6F-450C-AA63-864018F60A19}">
      <dgm:prSet/>
      <dgm:spPr/>
      <dgm:t>
        <a:bodyPr/>
        <a:lstStyle/>
        <a:p>
          <a:endParaRPr lang="es-EC">
            <a:latin typeface="Times New Roman" pitchFamily="18" charset="0"/>
            <a:cs typeface="Times New Roman" pitchFamily="18" charset="0"/>
          </a:endParaRPr>
        </a:p>
      </dgm:t>
    </dgm:pt>
    <dgm:pt modelId="{08BB5434-4241-4B9D-82E3-4DE9381A1A5B}" type="sibTrans" cxnId="{0D25C441-4A6F-450C-AA63-864018F60A19}">
      <dgm:prSet/>
      <dgm:spPr/>
      <dgm:t>
        <a:bodyPr/>
        <a:lstStyle/>
        <a:p>
          <a:endParaRPr lang="es-EC">
            <a:latin typeface="Times New Roman" pitchFamily="18" charset="0"/>
            <a:cs typeface="Times New Roman" pitchFamily="18" charset="0"/>
          </a:endParaRPr>
        </a:p>
      </dgm:t>
    </dgm:pt>
    <dgm:pt modelId="{AA86A66F-8F90-4CF6-B9FD-86DA101641E6}">
      <dgm:prSet phldrT="[Texto]"/>
      <dgm:spPr/>
      <dgm:t>
        <a:bodyPr/>
        <a:lstStyle/>
        <a:p>
          <a:r>
            <a:rPr lang="es-MX" dirty="0" smtClean="0">
              <a:latin typeface="Times New Roman" pitchFamily="18" charset="0"/>
              <a:cs typeface="Times New Roman" pitchFamily="18" charset="0"/>
            </a:rPr>
            <a:t>297 Organizaciones</a:t>
          </a:r>
          <a:endParaRPr lang="es-EC" dirty="0">
            <a:latin typeface="Times New Roman" pitchFamily="18" charset="0"/>
            <a:cs typeface="Times New Roman" pitchFamily="18" charset="0"/>
          </a:endParaRPr>
        </a:p>
      </dgm:t>
    </dgm:pt>
    <dgm:pt modelId="{52658BDF-D7F1-4B70-AC9D-227B41BCE734}" type="parTrans" cxnId="{DB8D84F8-E3E4-4FE2-8B6B-A1EDDC4D75FB}">
      <dgm:prSet/>
      <dgm:spPr/>
      <dgm:t>
        <a:bodyPr/>
        <a:lstStyle/>
        <a:p>
          <a:endParaRPr lang="es-EC">
            <a:latin typeface="Times New Roman" pitchFamily="18" charset="0"/>
            <a:cs typeface="Times New Roman" pitchFamily="18" charset="0"/>
          </a:endParaRPr>
        </a:p>
      </dgm:t>
    </dgm:pt>
    <dgm:pt modelId="{954EEAC9-6D77-44DB-BFB6-BE5104229167}" type="sibTrans" cxnId="{DB8D84F8-E3E4-4FE2-8B6B-A1EDDC4D75FB}">
      <dgm:prSet/>
      <dgm:spPr/>
      <dgm:t>
        <a:bodyPr/>
        <a:lstStyle/>
        <a:p>
          <a:endParaRPr lang="es-EC">
            <a:latin typeface="Times New Roman" pitchFamily="18" charset="0"/>
            <a:cs typeface="Times New Roman" pitchFamily="18" charset="0"/>
          </a:endParaRPr>
        </a:p>
      </dgm:t>
    </dgm:pt>
    <dgm:pt modelId="{A5B6D55E-3849-42D6-9C31-FEF310772799}">
      <dgm:prSet phldrT="[Texto]"/>
      <dgm:spPr/>
      <dgm:t>
        <a:bodyPr/>
        <a:lstStyle/>
        <a:p>
          <a:r>
            <a:rPr lang="es-MX" dirty="0" smtClean="0">
              <a:latin typeface="Times New Roman" pitchFamily="18" charset="0"/>
              <a:cs typeface="Times New Roman" pitchFamily="18" charset="0"/>
            </a:rPr>
            <a:t>118 Vigentes</a:t>
          </a:r>
          <a:endParaRPr lang="es-EC" dirty="0">
            <a:latin typeface="Times New Roman" pitchFamily="18" charset="0"/>
            <a:cs typeface="Times New Roman" pitchFamily="18" charset="0"/>
          </a:endParaRPr>
        </a:p>
      </dgm:t>
    </dgm:pt>
    <dgm:pt modelId="{9C5C1A8E-B897-4C4F-9464-459A3C1AE060}" type="parTrans" cxnId="{ABE0DD9E-FEE3-48A7-B033-A36995B067FA}">
      <dgm:prSet/>
      <dgm:spPr/>
      <dgm:t>
        <a:bodyPr/>
        <a:lstStyle/>
        <a:p>
          <a:endParaRPr lang="es-EC">
            <a:latin typeface="Times New Roman" pitchFamily="18" charset="0"/>
            <a:cs typeface="Times New Roman" pitchFamily="18" charset="0"/>
          </a:endParaRPr>
        </a:p>
      </dgm:t>
    </dgm:pt>
    <dgm:pt modelId="{1B7E19E3-413E-4472-857D-DB0E1DAF3ECC}" type="sibTrans" cxnId="{ABE0DD9E-FEE3-48A7-B033-A36995B067FA}">
      <dgm:prSet/>
      <dgm:spPr/>
      <dgm:t>
        <a:bodyPr/>
        <a:lstStyle/>
        <a:p>
          <a:endParaRPr lang="es-EC">
            <a:latin typeface="Times New Roman" pitchFamily="18" charset="0"/>
            <a:cs typeface="Times New Roman" pitchFamily="18" charset="0"/>
          </a:endParaRPr>
        </a:p>
      </dgm:t>
    </dgm:pt>
    <dgm:pt modelId="{77CDC837-3E17-464A-9D15-E83E7B78BEA9}">
      <dgm:prSet phldrT="[Texto]"/>
      <dgm:spPr/>
      <dgm:t>
        <a:bodyPr/>
        <a:lstStyle/>
        <a:p>
          <a:r>
            <a:rPr lang="es-MX" dirty="0" smtClean="0">
              <a:latin typeface="Times New Roman" pitchFamily="18" charset="0"/>
              <a:cs typeface="Times New Roman" pitchFamily="18" charset="0"/>
            </a:rPr>
            <a:t>37 Cultura</a:t>
          </a:r>
          <a:endParaRPr lang="es-EC" dirty="0">
            <a:latin typeface="Times New Roman" pitchFamily="18" charset="0"/>
            <a:cs typeface="Times New Roman" pitchFamily="18" charset="0"/>
          </a:endParaRPr>
        </a:p>
      </dgm:t>
    </dgm:pt>
    <dgm:pt modelId="{7C8F86A8-7CB8-4C67-AC9D-F6203CDDCADF}" type="parTrans" cxnId="{10110BE9-D8B9-46C7-B271-96EB2E5B6128}">
      <dgm:prSet/>
      <dgm:spPr/>
      <dgm:t>
        <a:bodyPr/>
        <a:lstStyle/>
        <a:p>
          <a:endParaRPr lang="es-EC">
            <a:latin typeface="Times New Roman" pitchFamily="18" charset="0"/>
            <a:cs typeface="Times New Roman" pitchFamily="18" charset="0"/>
          </a:endParaRPr>
        </a:p>
      </dgm:t>
    </dgm:pt>
    <dgm:pt modelId="{B811D04D-85DD-41D8-A912-B02C4B71B60D}" type="sibTrans" cxnId="{10110BE9-D8B9-46C7-B271-96EB2E5B6128}">
      <dgm:prSet/>
      <dgm:spPr/>
      <dgm:t>
        <a:bodyPr/>
        <a:lstStyle/>
        <a:p>
          <a:endParaRPr lang="es-EC">
            <a:latin typeface="Times New Roman" pitchFamily="18" charset="0"/>
            <a:cs typeface="Times New Roman" pitchFamily="18" charset="0"/>
          </a:endParaRPr>
        </a:p>
      </dgm:t>
    </dgm:pt>
    <dgm:pt modelId="{67943876-EC39-46E5-93E3-3D5AF95060CF}">
      <dgm:prSet phldrT="[Texto]"/>
      <dgm:spPr/>
      <dgm:t>
        <a:bodyPr/>
        <a:lstStyle/>
        <a:p>
          <a:r>
            <a:rPr lang="es-MX" dirty="0" smtClean="0">
              <a:latin typeface="Times New Roman" pitchFamily="18" charset="0"/>
              <a:cs typeface="Times New Roman" pitchFamily="18" charset="0"/>
            </a:rPr>
            <a:t>9 Entrevistados</a:t>
          </a:r>
          <a:endParaRPr lang="es-EC" dirty="0">
            <a:latin typeface="Times New Roman" pitchFamily="18" charset="0"/>
            <a:cs typeface="Times New Roman" pitchFamily="18" charset="0"/>
          </a:endParaRPr>
        </a:p>
      </dgm:t>
    </dgm:pt>
    <dgm:pt modelId="{000BC587-DA7E-4D72-A9B3-BE1432D14B4E}" type="parTrans" cxnId="{DFCAC716-986D-41E1-A79D-D446005CE6A6}">
      <dgm:prSet/>
      <dgm:spPr/>
      <dgm:t>
        <a:bodyPr/>
        <a:lstStyle/>
        <a:p>
          <a:endParaRPr lang="es-EC">
            <a:latin typeface="Times New Roman" pitchFamily="18" charset="0"/>
            <a:cs typeface="Times New Roman" pitchFamily="18" charset="0"/>
          </a:endParaRPr>
        </a:p>
      </dgm:t>
    </dgm:pt>
    <dgm:pt modelId="{89E389DF-E37F-498D-ADEC-C5B67F78C677}" type="sibTrans" cxnId="{DFCAC716-986D-41E1-A79D-D446005CE6A6}">
      <dgm:prSet/>
      <dgm:spPr/>
      <dgm:t>
        <a:bodyPr/>
        <a:lstStyle/>
        <a:p>
          <a:endParaRPr lang="es-EC">
            <a:latin typeface="Times New Roman" pitchFamily="18" charset="0"/>
            <a:cs typeface="Times New Roman" pitchFamily="18" charset="0"/>
          </a:endParaRPr>
        </a:p>
      </dgm:t>
    </dgm:pt>
    <dgm:pt modelId="{411F4FCF-69CB-4DFD-B64C-F3C9D83F3131}" type="pres">
      <dgm:prSet presAssocID="{5EF72B74-62AF-4E99-A991-4BD4108640A9}" presName="compositeShape" presStyleCnt="0">
        <dgm:presLayoutVars>
          <dgm:chMax val="2"/>
          <dgm:dir/>
          <dgm:resizeHandles val="exact"/>
        </dgm:presLayoutVars>
      </dgm:prSet>
      <dgm:spPr/>
      <dgm:t>
        <a:bodyPr/>
        <a:lstStyle/>
        <a:p>
          <a:endParaRPr lang="es-EC"/>
        </a:p>
      </dgm:t>
    </dgm:pt>
    <dgm:pt modelId="{ACE4E2A0-3284-46DE-8DD6-4F92C4DAF0D2}" type="pres">
      <dgm:prSet presAssocID="{5EF72B74-62AF-4E99-A991-4BD4108640A9}" presName="ribbon" presStyleLbl="node1" presStyleIdx="0" presStyleCnt="1"/>
      <dgm:spPr/>
    </dgm:pt>
    <dgm:pt modelId="{83BD2D7B-3BCB-4B2C-80C7-761EF47745EB}" type="pres">
      <dgm:prSet presAssocID="{5EF72B74-62AF-4E99-A991-4BD4108640A9}" presName="leftArrowText" presStyleLbl="node1" presStyleIdx="0" presStyleCnt="1">
        <dgm:presLayoutVars>
          <dgm:chMax val="0"/>
          <dgm:bulletEnabled val="1"/>
        </dgm:presLayoutVars>
      </dgm:prSet>
      <dgm:spPr/>
      <dgm:t>
        <a:bodyPr/>
        <a:lstStyle/>
        <a:p>
          <a:endParaRPr lang="es-EC"/>
        </a:p>
      </dgm:t>
    </dgm:pt>
    <dgm:pt modelId="{21B1BC47-7745-454C-83A3-2C1E0C4D898B}" type="pres">
      <dgm:prSet presAssocID="{5EF72B74-62AF-4E99-A991-4BD4108640A9}" presName="rightArrowText" presStyleLbl="node1" presStyleIdx="0" presStyleCnt="1">
        <dgm:presLayoutVars>
          <dgm:chMax val="0"/>
          <dgm:bulletEnabled val="1"/>
        </dgm:presLayoutVars>
      </dgm:prSet>
      <dgm:spPr/>
      <dgm:t>
        <a:bodyPr/>
        <a:lstStyle/>
        <a:p>
          <a:endParaRPr lang="es-EC"/>
        </a:p>
      </dgm:t>
    </dgm:pt>
  </dgm:ptLst>
  <dgm:cxnLst>
    <dgm:cxn modelId="{DB8D84F8-E3E4-4FE2-8B6B-A1EDDC4D75FB}" srcId="{2B476DEA-3037-4874-9189-E61F237D0417}" destId="{AA86A66F-8F90-4CF6-B9FD-86DA101641E6}" srcOrd="0" destOrd="0" parTransId="{52658BDF-D7F1-4B70-AC9D-227B41BCE734}" sibTransId="{954EEAC9-6D77-44DB-BFB6-BE5104229167}"/>
    <dgm:cxn modelId="{BD7F61A7-6954-40D3-A92B-3EA88A0FC2D6}" type="presOf" srcId="{67943876-EC39-46E5-93E3-3D5AF95060CF}" destId="{21B1BC47-7745-454C-83A3-2C1E0C4D898B}" srcOrd="0" destOrd="4" presId="urn:microsoft.com/office/officeart/2005/8/layout/arrow6"/>
    <dgm:cxn modelId="{6D0A7479-7E61-4748-ACBD-D69E100DD511}" type="presOf" srcId="{8D5BE047-2676-497E-B976-B8E549137DA5}" destId="{83BD2D7B-3BCB-4B2C-80C7-761EF47745EB}" srcOrd="0" destOrd="2" presId="urn:microsoft.com/office/officeart/2005/8/layout/arrow6"/>
    <dgm:cxn modelId="{6BC1ED5C-CF8E-4722-A0A8-68BB846A1C2F}" type="presOf" srcId="{5EF72B74-62AF-4E99-A991-4BD4108640A9}" destId="{411F4FCF-69CB-4DFD-B64C-F3C9D83F3131}" srcOrd="0" destOrd="0" presId="urn:microsoft.com/office/officeart/2005/8/layout/arrow6"/>
    <dgm:cxn modelId="{EF0B7F6D-A467-4691-9B14-BABC3F3D93B4}" type="presOf" srcId="{E02B87D2-60B0-4991-BCE3-A2CF3A3464AE}" destId="{83BD2D7B-3BCB-4B2C-80C7-761EF47745EB}" srcOrd="0" destOrd="1" presId="urn:microsoft.com/office/officeart/2005/8/layout/arrow6"/>
    <dgm:cxn modelId="{B4420F39-AC31-4DE3-8734-35C73D3D414A}" type="presOf" srcId="{AA86A66F-8F90-4CF6-B9FD-86DA101641E6}" destId="{21B1BC47-7745-454C-83A3-2C1E0C4D898B}" srcOrd="0" destOrd="1" presId="urn:microsoft.com/office/officeart/2005/8/layout/arrow6"/>
    <dgm:cxn modelId="{0D25C441-4A6F-450C-AA63-864018F60A19}" srcId="{5EF72B74-62AF-4E99-A991-4BD4108640A9}" destId="{2B476DEA-3037-4874-9189-E61F237D0417}" srcOrd="1" destOrd="0" parTransId="{8161F4F7-ECB0-4ABD-BBDF-9471E1CD88F0}" sibTransId="{08BB5434-4241-4B9D-82E3-4DE9381A1A5B}"/>
    <dgm:cxn modelId="{ABE0DD9E-FEE3-48A7-B033-A36995B067FA}" srcId="{2B476DEA-3037-4874-9189-E61F237D0417}" destId="{A5B6D55E-3849-42D6-9C31-FEF310772799}" srcOrd="1" destOrd="0" parTransId="{9C5C1A8E-B897-4C4F-9464-459A3C1AE060}" sibTransId="{1B7E19E3-413E-4472-857D-DB0E1DAF3ECC}"/>
    <dgm:cxn modelId="{10110BE9-D8B9-46C7-B271-96EB2E5B6128}" srcId="{2B476DEA-3037-4874-9189-E61F237D0417}" destId="{77CDC837-3E17-464A-9D15-E83E7B78BEA9}" srcOrd="2" destOrd="0" parTransId="{7C8F86A8-7CB8-4C67-AC9D-F6203CDDCADF}" sibTransId="{B811D04D-85DD-41D8-A912-B02C4B71B60D}"/>
    <dgm:cxn modelId="{8632CA0A-F68B-4B54-970F-E7FC6679E23D}" type="presOf" srcId="{53EC921F-3034-465D-A8C0-378391764134}" destId="{83BD2D7B-3BCB-4B2C-80C7-761EF47745EB}" srcOrd="0" destOrd="0" presId="urn:microsoft.com/office/officeart/2005/8/layout/arrow6"/>
    <dgm:cxn modelId="{DFCAC716-986D-41E1-A79D-D446005CE6A6}" srcId="{2B476DEA-3037-4874-9189-E61F237D0417}" destId="{67943876-EC39-46E5-93E3-3D5AF95060CF}" srcOrd="3" destOrd="0" parTransId="{000BC587-DA7E-4D72-A9B3-BE1432D14B4E}" sibTransId="{89E389DF-E37F-498D-ADEC-C5B67F78C677}"/>
    <dgm:cxn modelId="{DE9F9CBB-6342-4B9A-83C9-802098458218}" srcId="{5EF72B74-62AF-4E99-A991-4BD4108640A9}" destId="{53EC921F-3034-465D-A8C0-378391764134}" srcOrd="0" destOrd="0" parTransId="{1481D8D9-5D3A-4566-A9F3-D277FF4AA27A}" sibTransId="{178CBDB8-E313-442D-BC4C-BA97D35132C6}"/>
    <dgm:cxn modelId="{B1EAEB49-DD37-4C26-83AC-C0EBBC322798}" type="presOf" srcId="{2B476DEA-3037-4874-9189-E61F237D0417}" destId="{21B1BC47-7745-454C-83A3-2C1E0C4D898B}" srcOrd="0" destOrd="0" presId="urn:microsoft.com/office/officeart/2005/8/layout/arrow6"/>
    <dgm:cxn modelId="{C2126FB6-933D-46D4-B281-BE88C77D1612}" srcId="{53EC921F-3034-465D-A8C0-378391764134}" destId="{E02B87D2-60B0-4991-BCE3-A2CF3A3464AE}" srcOrd="0" destOrd="0" parTransId="{C90D43D3-4296-4659-BE21-3D65B45F5D7A}" sibTransId="{52511724-E1F4-4204-A4F1-6D0B035FD63C}"/>
    <dgm:cxn modelId="{BFF5118E-8ACB-4CEA-97F1-B7BFA849D8B6}" srcId="{53EC921F-3034-465D-A8C0-378391764134}" destId="{8D5BE047-2676-497E-B976-B8E549137DA5}" srcOrd="1" destOrd="0" parTransId="{0432D33C-A639-41E7-970A-427ECA33F358}" sibTransId="{9E057D59-E9AD-4452-A2F6-C5B666821A78}"/>
    <dgm:cxn modelId="{FBB10F4B-2699-4A9B-97AF-24A71ED61ECB}" type="presOf" srcId="{77CDC837-3E17-464A-9D15-E83E7B78BEA9}" destId="{21B1BC47-7745-454C-83A3-2C1E0C4D898B}" srcOrd="0" destOrd="3" presId="urn:microsoft.com/office/officeart/2005/8/layout/arrow6"/>
    <dgm:cxn modelId="{0D42DB64-AD71-4BD6-AACA-5709A4D41B05}" type="presOf" srcId="{A5B6D55E-3849-42D6-9C31-FEF310772799}" destId="{21B1BC47-7745-454C-83A3-2C1E0C4D898B}" srcOrd="0" destOrd="2" presId="urn:microsoft.com/office/officeart/2005/8/layout/arrow6"/>
    <dgm:cxn modelId="{DCD6C8F9-D443-4262-BD74-9CE15D97E208}" type="presParOf" srcId="{411F4FCF-69CB-4DFD-B64C-F3C9D83F3131}" destId="{ACE4E2A0-3284-46DE-8DD6-4F92C4DAF0D2}" srcOrd="0" destOrd="0" presId="urn:microsoft.com/office/officeart/2005/8/layout/arrow6"/>
    <dgm:cxn modelId="{F3589124-DF66-4CB7-8858-C055B3CDDB50}" type="presParOf" srcId="{411F4FCF-69CB-4DFD-B64C-F3C9D83F3131}" destId="{83BD2D7B-3BCB-4B2C-80C7-761EF47745EB}" srcOrd="1" destOrd="0" presId="urn:microsoft.com/office/officeart/2005/8/layout/arrow6"/>
    <dgm:cxn modelId="{61840F01-546E-43DC-92CC-5A79EB58F4C3}" type="presParOf" srcId="{411F4FCF-69CB-4DFD-B64C-F3C9D83F3131}" destId="{21B1BC47-7745-454C-83A3-2C1E0C4D898B}" srcOrd="2" destOrd="0" presId="urn:microsoft.com/office/officeart/2005/8/layout/arrow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5DE4C6A-774F-4851-887F-0BC3DDB59C14}" type="doc">
      <dgm:prSet loTypeId="urn:microsoft.com/office/officeart/2008/layout/AlternatingPictureCircles" loCatId="picture" qsTypeId="urn:microsoft.com/office/officeart/2005/8/quickstyle/simple1" qsCatId="simple" csTypeId="urn:microsoft.com/office/officeart/2005/8/colors/colorful1" csCatId="colorful" phldr="1"/>
      <dgm:spPr/>
      <dgm:t>
        <a:bodyPr/>
        <a:lstStyle/>
        <a:p>
          <a:endParaRPr lang="es-EC"/>
        </a:p>
      </dgm:t>
    </dgm:pt>
    <dgm:pt modelId="{4C826315-7903-47D9-A4C6-7C423F627D0A}">
      <dgm:prSet phldrT="[Texto]" custT="1"/>
      <dgm:spPr/>
      <dgm:t>
        <a:bodyPr/>
        <a:lstStyle/>
        <a:p>
          <a:r>
            <a:rPr lang="es-MX" sz="1050" dirty="0" smtClean="0">
              <a:latin typeface="Times New Roman" pitchFamily="18" charset="0"/>
              <a:cs typeface="Times New Roman" pitchFamily="18" charset="0"/>
            </a:rPr>
            <a:t>Cualitativo Cuantitativo</a:t>
          </a:r>
          <a:endParaRPr lang="es-EC" sz="1050" dirty="0">
            <a:latin typeface="Times New Roman" pitchFamily="18" charset="0"/>
            <a:cs typeface="Times New Roman" pitchFamily="18" charset="0"/>
          </a:endParaRPr>
        </a:p>
      </dgm:t>
    </dgm:pt>
    <dgm:pt modelId="{DB5AACA7-10D1-47DC-ADF1-07FDD8522947}" type="parTrans" cxnId="{168EEB8A-D97F-4CF9-BB46-AF6CDB28D304}">
      <dgm:prSet/>
      <dgm:spPr/>
      <dgm:t>
        <a:bodyPr/>
        <a:lstStyle/>
        <a:p>
          <a:endParaRPr lang="es-EC" sz="2000">
            <a:latin typeface="Times New Roman" pitchFamily="18" charset="0"/>
            <a:cs typeface="Times New Roman" pitchFamily="18" charset="0"/>
          </a:endParaRPr>
        </a:p>
      </dgm:t>
    </dgm:pt>
    <dgm:pt modelId="{D00A4071-21D9-4878-8D9A-6353BF09E360}" type="sibTrans" cxnId="{168EEB8A-D97F-4CF9-BB46-AF6CDB28D304}">
      <dgm:prSet/>
      <dgm:spPr/>
      <dgm:t>
        <a:bodyPr/>
        <a:lstStyle/>
        <a:p>
          <a:endParaRPr lang="es-EC" sz="2000">
            <a:latin typeface="Times New Roman" pitchFamily="18" charset="0"/>
            <a:cs typeface="Times New Roman" pitchFamily="18" charset="0"/>
          </a:endParaRPr>
        </a:p>
      </dgm:t>
    </dgm:pt>
    <dgm:pt modelId="{BD1D37D7-F5F2-4A14-ADF5-FCD4DCCB571E}">
      <dgm:prSet phldrT="[Texto]" custT="1"/>
      <dgm:spPr/>
      <dgm:t>
        <a:bodyPr/>
        <a:lstStyle/>
        <a:p>
          <a:r>
            <a:rPr lang="es-MX" sz="1050" dirty="0" smtClean="0">
              <a:latin typeface="Times New Roman" pitchFamily="18" charset="0"/>
              <a:cs typeface="Times New Roman" pitchFamily="18" charset="0"/>
            </a:rPr>
            <a:t>Inv. Documental y de Campo</a:t>
          </a:r>
          <a:endParaRPr lang="es-EC" sz="1050" dirty="0">
            <a:latin typeface="Times New Roman" pitchFamily="18" charset="0"/>
            <a:cs typeface="Times New Roman" pitchFamily="18" charset="0"/>
          </a:endParaRPr>
        </a:p>
      </dgm:t>
    </dgm:pt>
    <dgm:pt modelId="{5C599F05-5DE7-4E8D-A066-063B2966FE32}" type="parTrans" cxnId="{07C47765-2404-4A45-8991-BAD18F6A6034}">
      <dgm:prSet/>
      <dgm:spPr/>
      <dgm:t>
        <a:bodyPr/>
        <a:lstStyle/>
        <a:p>
          <a:endParaRPr lang="es-EC" sz="2000">
            <a:latin typeface="Times New Roman" pitchFamily="18" charset="0"/>
            <a:cs typeface="Times New Roman" pitchFamily="18" charset="0"/>
          </a:endParaRPr>
        </a:p>
      </dgm:t>
    </dgm:pt>
    <dgm:pt modelId="{45CDBCE0-239D-41B6-8AF0-3B26577C94B6}" type="sibTrans" cxnId="{07C47765-2404-4A45-8991-BAD18F6A6034}">
      <dgm:prSet/>
      <dgm:spPr/>
      <dgm:t>
        <a:bodyPr/>
        <a:lstStyle/>
        <a:p>
          <a:endParaRPr lang="es-EC" sz="2000">
            <a:latin typeface="Times New Roman" pitchFamily="18" charset="0"/>
            <a:cs typeface="Times New Roman" pitchFamily="18" charset="0"/>
          </a:endParaRPr>
        </a:p>
      </dgm:t>
    </dgm:pt>
    <dgm:pt modelId="{47F53A04-14AF-4696-9FE0-6510C7420A58}">
      <dgm:prSet phldrT="[Texto]" custT="1"/>
      <dgm:spPr/>
      <dgm:t>
        <a:bodyPr/>
        <a:lstStyle/>
        <a:p>
          <a:r>
            <a:rPr lang="es-MX" sz="1000" dirty="0" smtClean="0">
              <a:latin typeface="Times New Roman" pitchFamily="18" charset="0"/>
              <a:cs typeface="Times New Roman" pitchFamily="18" charset="0"/>
            </a:rPr>
            <a:t>Recolección bibliográfica Encuesta Entrevistas</a:t>
          </a:r>
          <a:endParaRPr lang="es-EC" sz="1000" dirty="0">
            <a:latin typeface="Times New Roman" pitchFamily="18" charset="0"/>
            <a:cs typeface="Times New Roman" pitchFamily="18" charset="0"/>
          </a:endParaRPr>
        </a:p>
      </dgm:t>
    </dgm:pt>
    <dgm:pt modelId="{87F19B9B-67F7-4662-827E-18D5A05E91E4}" type="parTrans" cxnId="{8E2B5F90-D4CA-4BA0-A4F9-F85645EC5A7B}">
      <dgm:prSet/>
      <dgm:spPr/>
      <dgm:t>
        <a:bodyPr/>
        <a:lstStyle/>
        <a:p>
          <a:endParaRPr lang="es-EC" sz="2000">
            <a:latin typeface="Times New Roman" pitchFamily="18" charset="0"/>
            <a:cs typeface="Times New Roman" pitchFamily="18" charset="0"/>
          </a:endParaRPr>
        </a:p>
      </dgm:t>
    </dgm:pt>
    <dgm:pt modelId="{E1F95ECF-4296-48D1-B309-7EA5BCCFB8CD}" type="sibTrans" cxnId="{8E2B5F90-D4CA-4BA0-A4F9-F85645EC5A7B}">
      <dgm:prSet/>
      <dgm:spPr/>
      <dgm:t>
        <a:bodyPr/>
        <a:lstStyle/>
        <a:p>
          <a:endParaRPr lang="es-EC" sz="2000">
            <a:latin typeface="Times New Roman" pitchFamily="18" charset="0"/>
            <a:cs typeface="Times New Roman" pitchFamily="18" charset="0"/>
          </a:endParaRPr>
        </a:p>
      </dgm:t>
    </dgm:pt>
    <dgm:pt modelId="{287AA3C1-2E69-49D4-B98D-A148DF164EF0}" type="pres">
      <dgm:prSet presAssocID="{E5DE4C6A-774F-4851-887F-0BC3DDB59C14}" presName="Name0" presStyleCnt="0">
        <dgm:presLayoutVars>
          <dgm:chMax/>
          <dgm:chPref/>
          <dgm:dir/>
        </dgm:presLayoutVars>
      </dgm:prSet>
      <dgm:spPr/>
      <dgm:t>
        <a:bodyPr/>
        <a:lstStyle/>
        <a:p>
          <a:endParaRPr lang="es-EC"/>
        </a:p>
      </dgm:t>
    </dgm:pt>
    <dgm:pt modelId="{5F8A4CD2-2E4B-410D-883E-ECC327B5B2D2}" type="pres">
      <dgm:prSet presAssocID="{4C826315-7903-47D9-A4C6-7C423F627D0A}" presName="composite" presStyleCnt="0"/>
      <dgm:spPr/>
    </dgm:pt>
    <dgm:pt modelId="{DA65D653-31F0-48B7-A2A9-63B541053E1F}" type="pres">
      <dgm:prSet presAssocID="{4C826315-7903-47D9-A4C6-7C423F627D0A}" presName="Accent" presStyleLbl="alignNode1" presStyleIdx="0" presStyleCnt="5" custLinFactX="-119132" custLinFactNeighborX="-200000" custLinFactNeighborY="17353">
        <dgm:presLayoutVars>
          <dgm:chMax val="0"/>
          <dgm:chPref val="0"/>
        </dgm:presLayoutVars>
      </dgm:prSet>
      <dgm:spPr/>
    </dgm:pt>
    <dgm:pt modelId="{F4B52D8A-9B6A-4377-8DD5-34F61AD65774}" type="pres">
      <dgm:prSet presAssocID="{4C826315-7903-47D9-A4C6-7C423F627D0A}" presName="Image" presStyleLbl="bgImgPlace1" presStyleIdx="0" presStyleCnt="3" custLinFactX="-12816" custLinFactNeighborX="-100000" custLinFactNeighborY="18470">
        <dgm:presLayoutVars>
          <dgm:chMax val="0"/>
          <dgm:chPref val="0"/>
          <dgm:bulletEnabled val="1"/>
        </dgm:presLayoutVars>
      </dgm:prSet>
      <dgm:spPr>
        <a:blipFill rotWithShape="1">
          <a:blip xmlns:r="http://schemas.openxmlformats.org/officeDocument/2006/relationships" r:embed="rId1"/>
          <a:stretch>
            <a:fillRect/>
          </a:stretch>
        </a:blipFill>
        <a:ln>
          <a:solidFill>
            <a:schemeClr val="accent2"/>
          </a:solidFill>
        </a:ln>
      </dgm:spPr>
    </dgm:pt>
    <dgm:pt modelId="{43675926-885B-49C3-9D8F-6FE7E8A724F3}" type="pres">
      <dgm:prSet presAssocID="{4C826315-7903-47D9-A4C6-7C423F627D0A}" presName="Parent" presStyleLbl="fgAccFollowNode1" presStyleIdx="0" presStyleCnt="3" custLinFactX="-200000" custLinFactNeighborX="-209160" custLinFactNeighborY="22249">
        <dgm:presLayoutVars>
          <dgm:chMax val="0"/>
          <dgm:chPref val="0"/>
          <dgm:bulletEnabled val="1"/>
        </dgm:presLayoutVars>
      </dgm:prSet>
      <dgm:spPr/>
      <dgm:t>
        <a:bodyPr/>
        <a:lstStyle/>
        <a:p>
          <a:endParaRPr lang="es-EC"/>
        </a:p>
      </dgm:t>
    </dgm:pt>
    <dgm:pt modelId="{331E04EF-7DAC-4A8F-9D3E-4E2FA42640B1}" type="pres">
      <dgm:prSet presAssocID="{4C826315-7903-47D9-A4C6-7C423F627D0A}" presName="Space" presStyleCnt="0">
        <dgm:presLayoutVars>
          <dgm:chMax val="0"/>
          <dgm:chPref val="0"/>
        </dgm:presLayoutVars>
      </dgm:prSet>
      <dgm:spPr/>
    </dgm:pt>
    <dgm:pt modelId="{6A8ED0C6-E83C-4FCA-94A7-A6C0093AD4AC}" type="pres">
      <dgm:prSet presAssocID="{D00A4071-21D9-4878-8D9A-6353BF09E360}" presName="ConnectorComposite" presStyleCnt="0"/>
      <dgm:spPr/>
    </dgm:pt>
    <dgm:pt modelId="{3A99180B-C489-4CE2-9213-E14B13876AB8}" type="pres">
      <dgm:prSet presAssocID="{D00A4071-21D9-4878-8D9A-6353BF09E360}" presName="TopSpacing" presStyleCnt="0"/>
      <dgm:spPr/>
    </dgm:pt>
    <dgm:pt modelId="{E6028FA8-EE31-4AF4-9366-739F0FD2698D}" type="pres">
      <dgm:prSet presAssocID="{D00A4071-21D9-4878-8D9A-6353BF09E360}" presName="Connector" presStyleLbl="alignNode1" presStyleIdx="1" presStyleCnt="5" custLinFactX="-300000" custLinFactY="-100000" custLinFactNeighborX="-352768" custLinFactNeighborY="-183580"/>
      <dgm:spPr/>
    </dgm:pt>
    <dgm:pt modelId="{A221DEF2-162B-4F2E-AC3C-B980A488708F}" type="pres">
      <dgm:prSet presAssocID="{D00A4071-21D9-4878-8D9A-6353BF09E360}" presName="BottomSpacing" presStyleCnt="0"/>
      <dgm:spPr/>
    </dgm:pt>
    <dgm:pt modelId="{D0D79DC5-5069-473B-BB2B-6E7419CAF3E5}" type="pres">
      <dgm:prSet presAssocID="{BD1D37D7-F5F2-4A14-ADF5-FCD4DCCB571E}" presName="composite" presStyleCnt="0"/>
      <dgm:spPr/>
    </dgm:pt>
    <dgm:pt modelId="{D591AAC8-5F74-4E90-99A6-9E6A64EDA26F}" type="pres">
      <dgm:prSet presAssocID="{BD1D37D7-F5F2-4A14-ADF5-FCD4DCCB571E}" presName="Accent" presStyleLbl="alignNode1" presStyleIdx="2" presStyleCnt="5" custLinFactY="-32353" custLinFactNeighborX="-42666" custLinFactNeighborY="-100000">
        <dgm:presLayoutVars>
          <dgm:chMax val="0"/>
          <dgm:chPref val="0"/>
        </dgm:presLayoutVars>
      </dgm:prSet>
      <dgm:spPr/>
    </dgm:pt>
    <dgm:pt modelId="{1976EA01-0ABF-442F-879F-73ADB15C2017}" type="pres">
      <dgm:prSet presAssocID="{BD1D37D7-F5F2-4A14-ADF5-FCD4DCCB571E}" presName="Image" presStyleLbl="bgImgPlace1" presStyleIdx="1" presStyleCnt="3" custLinFactY="-38552" custLinFactNeighborX="-34694" custLinFactNeighborY="-100000">
        <dgm:presLayoutVars>
          <dgm:chMax val="0"/>
          <dgm:chPref val="0"/>
          <dgm:bulletEnabled val="1"/>
        </dgm:presLayoutVars>
      </dgm:prSet>
      <dgm:spPr>
        <a:blipFill rotWithShape="1">
          <a:blip xmlns:r="http://schemas.openxmlformats.org/officeDocument/2006/relationships" r:embed="rId2"/>
          <a:stretch>
            <a:fillRect/>
          </a:stretch>
        </a:blipFill>
        <a:ln>
          <a:solidFill>
            <a:schemeClr val="accent4"/>
          </a:solidFill>
        </a:ln>
      </dgm:spPr>
    </dgm:pt>
    <dgm:pt modelId="{C1553811-B786-484C-9895-A39C021BD649}" type="pres">
      <dgm:prSet presAssocID="{BD1D37D7-F5F2-4A14-ADF5-FCD4DCCB571E}" presName="Parent" presStyleLbl="fgAccFollowNode1" presStyleIdx="1" presStyleCnt="3" custLinFactY="-70673" custLinFactNeighborX="-54708" custLinFactNeighborY="-100000">
        <dgm:presLayoutVars>
          <dgm:chMax val="0"/>
          <dgm:chPref val="0"/>
          <dgm:bulletEnabled val="1"/>
        </dgm:presLayoutVars>
      </dgm:prSet>
      <dgm:spPr/>
      <dgm:t>
        <a:bodyPr/>
        <a:lstStyle/>
        <a:p>
          <a:endParaRPr lang="es-EC"/>
        </a:p>
      </dgm:t>
    </dgm:pt>
    <dgm:pt modelId="{98350761-588C-4D9D-BBAD-7185FE4A3E35}" type="pres">
      <dgm:prSet presAssocID="{BD1D37D7-F5F2-4A14-ADF5-FCD4DCCB571E}" presName="Space" presStyleCnt="0">
        <dgm:presLayoutVars>
          <dgm:chMax val="0"/>
          <dgm:chPref val="0"/>
        </dgm:presLayoutVars>
      </dgm:prSet>
      <dgm:spPr/>
    </dgm:pt>
    <dgm:pt modelId="{B3C8059A-88C5-4F67-9B70-FDA27AB54AC5}" type="pres">
      <dgm:prSet presAssocID="{45CDBCE0-239D-41B6-8AF0-3B26577C94B6}" presName="ConnectorComposite" presStyleCnt="0"/>
      <dgm:spPr/>
    </dgm:pt>
    <dgm:pt modelId="{73B4029A-BAE3-452C-AD8A-336212AE7FC7}" type="pres">
      <dgm:prSet presAssocID="{45CDBCE0-239D-41B6-8AF0-3B26577C94B6}" presName="TopSpacing" presStyleCnt="0"/>
      <dgm:spPr/>
    </dgm:pt>
    <dgm:pt modelId="{A0C85108-0D8E-4CA1-BEF6-328C41E36A8D}" type="pres">
      <dgm:prSet presAssocID="{45CDBCE0-239D-41B6-8AF0-3B26577C94B6}" presName="Connector" presStyleLbl="alignNode1" presStyleIdx="3" presStyleCnt="5" custLinFactX="300000" custLinFactY="-500000" custLinFactNeighborX="367353" custLinFactNeighborY="-536540"/>
      <dgm:spPr/>
    </dgm:pt>
    <dgm:pt modelId="{138F5381-8B1B-4904-8B32-C5D33D1457D9}" type="pres">
      <dgm:prSet presAssocID="{45CDBCE0-239D-41B6-8AF0-3B26577C94B6}" presName="BottomSpacing" presStyleCnt="0"/>
      <dgm:spPr/>
    </dgm:pt>
    <dgm:pt modelId="{1E434242-709A-44BD-8EB5-ABDAABFEF564}" type="pres">
      <dgm:prSet presAssocID="{47F53A04-14AF-4696-9FE0-6510C7420A58}" presName="composite" presStyleCnt="0"/>
      <dgm:spPr/>
    </dgm:pt>
    <dgm:pt modelId="{AB254E6E-00B9-4203-813E-A4D0B1EFAD7A}" type="pres">
      <dgm:prSet presAssocID="{47F53A04-14AF-4696-9FE0-6510C7420A58}" presName="Accent" presStyleLbl="alignNode1" presStyleIdx="4" presStyleCnt="5" custLinFactX="100000" custLinFactY="-100000" custLinFactNeighborX="110271" custLinFactNeighborY="-179597">
        <dgm:presLayoutVars>
          <dgm:chMax val="0"/>
          <dgm:chPref val="0"/>
        </dgm:presLayoutVars>
      </dgm:prSet>
      <dgm:spPr/>
    </dgm:pt>
    <dgm:pt modelId="{2801BAA3-E179-4A75-81FE-7765FE2D2A49}" type="pres">
      <dgm:prSet presAssocID="{47F53A04-14AF-4696-9FE0-6510C7420A58}" presName="Image" presStyleLbl="bgImgPlace1" presStyleIdx="2" presStyleCnt="3" custLinFactX="107654" custLinFactY="-100000" custLinFactNeighborX="200000" custLinFactNeighborY="-199529">
        <dgm:presLayoutVars>
          <dgm:chMax val="0"/>
          <dgm:chPref val="0"/>
          <dgm:bulletEnabled val="1"/>
        </dgm:presLayoutVars>
      </dgm:prSet>
      <dgm:spPr>
        <a:blipFill rotWithShape="1">
          <a:blip xmlns:r="http://schemas.openxmlformats.org/officeDocument/2006/relationships" r:embed="rId3"/>
          <a:stretch>
            <a:fillRect/>
          </a:stretch>
        </a:blipFill>
        <a:ln>
          <a:solidFill>
            <a:schemeClr val="accent1"/>
          </a:solidFill>
        </a:ln>
      </dgm:spPr>
    </dgm:pt>
    <dgm:pt modelId="{D13B2309-32BA-47C4-94F8-2350BA98B7EF}" type="pres">
      <dgm:prSet presAssocID="{47F53A04-14AF-4696-9FE0-6510C7420A58}" presName="Parent" presStyleLbl="fgAccFollowNode1" presStyleIdx="2" presStyleCnt="3" custLinFactX="100000" custLinFactY="-158485" custLinFactNeighborX="169599" custLinFactNeighborY="-200000">
        <dgm:presLayoutVars>
          <dgm:chMax val="0"/>
          <dgm:chPref val="0"/>
          <dgm:bulletEnabled val="1"/>
        </dgm:presLayoutVars>
      </dgm:prSet>
      <dgm:spPr/>
      <dgm:t>
        <a:bodyPr/>
        <a:lstStyle/>
        <a:p>
          <a:endParaRPr lang="es-EC"/>
        </a:p>
      </dgm:t>
    </dgm:pt>
    <dgm:pt modelId="{E8C88C63-4367-4EEE-A296-427AB3F36CB9}" type="pres">
      <dgm:prSet presAssocID="{47F53A04-14AF-4696-9FE0-6510C7420A58}" presName="Space" presStyleCnt="0">
        <dgm:presLayoutVars>
          <dgm:chMax val="0"/>
          <dgm:chPref val="0"/>
        </dgm:presLayoutVars>
      </dgm:prSet>
      <dgm:spPr/>
    </dgm:pt>
  </dgm:ptLst>
  <dgm:cxnLst>
    <dgm:cxn modelId="{3A9B9F57-C1FD-4371-8032-4639DD570463}" type="presOf" srcId="{E5DE4C6A-774F-4851-887F-0BC3DDB59C14}" destId="{287AA3C1-2E69-49D4-B98D-A148DF164EF0}" srcOrd="0" destOrd="0" presId="urn:microsoft.com/office/officeart/2008/layout/AlternatingPictureCircles"/>
    <dgm:cxn modelId="{CE589008-017F-4FEA-A5D6-C1C66F7D8703}" type="presOf" srcId="{4C826315-7903-47D9-A4C6-7C423F627D0A}" destId="{43675926-885B-49C3-9D8F-6FE7E8A724F3}" srcOrd="0" destOrd="0" presId="urn:microsoft.com/office/officeart/2008/layout/AlternatingPictureCircles"/>
    <dgm:cxn modelId="{9C6A4097-8DB6-4451-BF02-58BE05B67716}" type="presOf" srcId="{BD1D37D7-F5F2-4A14-ADF5-FCD4DCCB571E}" destId="{C1553811-B786-484C-9895-A39C021BD649}" srcOrd="0" destOrd="0" presId="urn:microsoft.com/office/officeart/2008/layout/AlternatingPictureCircles"/>
    <dgm:cxn modelId="{168EEB8A-D97F-4CF9-BB46-AF6CDB28D304}" srcId="{E5DE4C6A-774F-4851-887F-0BC3DDB59C14}" destId="{4C826315-7903-47D9-A4C6-7C423F627D0A}" srcOrd="0" destOrd="0" parTransId="{DB5AACA7-10D1-47DC-ADF1-07FDD8522947}" sibTransId="{D00A4071-21D9-4878-8D9A-6353BF09E360}"/>
    <dgm:cxn modelId="{8E2B5F90-D4CA-4BA0-A4F9-F85645EC5A7B}" srcId="{E5DE4C6A-774F-4851-887F-0BC3DDB59C14}" destId="{47F53A04-14AF-4696-9FE0-6510C7420A58}" srcOrd="2" destOrd="0" parTransId="{87F19B9B-67F7-4662-827E-18D5A05E91E4}" sibTransId="{E1F95ECF-4296-48D1-B309-7EA5BCCFB8CD}"/>
    <dgm:cxn modelId="{07C47765-2404-4A45-8991-BAD18F6A6034}" srcId="{E5DE4C6A-774F-4851-887F-0BC3DDB59C14}" destId="{BD1D37D7-F5F2-4A14-ADF5-FCD4DCCB571E}" srcOrd="1" destOrd="0" parTransId="{5C599F05-5DE7-4E8D-A066-063B2966FE32}" sibTransId="{45CDBCE0-239D-41B6-8AF0-3B26577C94B6}"/>
    <dgm:cxn modelId="{663542D5-B614-47D9-9224-9AAF2F81200F}" type="presOf" srcId="{47F53A04-14AF-4696-9FE0-6510C7420A58}" destId="{D13B2309-32BA-47C4-94F8-2350BA98B7EF}" srcOrd="0" destOrd="0" presId="urn:microsoft.com/office/officeart/2008/layout/AlternatingPictureCircles"/>
    <dgm:cxn modelId="{945CB3A0-2392-4C3E-8F22-F2BAAB8CFF27}" type="presParOf" srcId="{287AA3C1-2E69-49D4-B98D-A148DF164EF0}" destId="{5F8A4CD2-2E4B-410D-883E-ECC327B5B2D2}" srcOrd="0" destOrd="0" presId="urn:microsoft.com/office/officeart/2008/layout/AlternatingPictureCircles"/>
    <dgm:cxn modelId="{D097157D-60CA-4FAC-A1F3-02A564CC8E6F}" type="presParOf" srcId="{5F8A4CD2-2E4B-410D-883E-ECC327B5B2D2}" destId="{DA65D653-31F0-48B7-A2A9-63B541053E1F}" srcOrd="0" destOrd="0" presId="urn:microsoft.com/office/officeart/2008/layout/AlternatingPictureCircles"/>
    <dgm:cxn modelId="{3A7560AB-389E-4066-94D6-8CE3A3898F52}" type="presParOf" srcId="{5F8A4CD2-2E4B-410D-883E-ECC327B5B2D2}" destId="{F4B52D8A-9B6A-4377-8DD5-34F61AD65774}" srcOrd="1" destOrd="0" presId="urn:microsoft.com/office/officeart/2008/layout/AlternatingPictureCircles"/>
    <dgm:cxn modelId="{D50981EF-D004-4DB5-999F-176A33DE8A50}" type="presParOf" srcId="{5F8A4CD2-2E4B-410D-883E-ECC327B5B2D2}" destId="{43675926-885B-49C3-9D8F-6FE7E8A724F3}" srcOrd="2" destOrd="0" presId="urn:microsoft.com/office/officeart/2008/layout/AlternatingPictureCircles"/>
    <dgm:cxn modelId="{D94DBB5B-0679-4532-8AFE-90E7106A2A94}" type="presParOf" srcId="{5F8A4CD2-2E4B-410D-883E-ECC327B5B2D2}" destId="{331E04EF-7DAC-4A8F-9D3E-4E2FA42640B1}" srcOrd="3" destOrd="0" presId="urn:microsoft.com/office/officeart/2008/layout/AlternatingPictureCircles"/>
    <dgm:cxn modelId="{8EF1E8F1-7BEE-436C-A4E0-5C4C114CF713}" type="presParOf" srcId="{287AA3C1-2E69-49D4-B98D-A148DF164EF0}" destId="{6A8ED0C6-E83C-4FCA-94A7-A6C0093AD4AC}" srcOrd="1" destOrd="0" presId="urn:microsoft.com/office/officeart/2008/layout/AlternatingPictureCircles"/>
    <dgm:cxn modelId="{572E16AA-41A4-4E7D-8001-2C6CDCE2238F}" type="presParOf" srcId="{6A8ED0C6-E83C-4FCA-94A7-A6C0093AD4AC}" destId="{3A99180B-C489-4CE2-9213-E14B13876AB8}" srcOrd="0" destOrd="0" presId="urn:microsoft.com/office/officeart/2008/layout/AlternatingPictureCircles"/>
    <dgm:cxn modelId="{FCC8976B-C177-410E-B844-50E77FDDD18A}" type="presParOf" srcId="{6A8ED0C6-E83C-4FCA-94A7-A6C0093AD4AC}" destId="{E6028FA8-EE31-4AF4-9366-739F0FD2698D}" srcOrd="1" destOrd="0" presId="urn:microsoft.com/office/officeart/2008/layout/AlternatingPictureCircles"/>
    <dgm:cxn modelId="{DDA50B76-9BE6-4DB3-B25F-50E3FCA3D0DB}" type="presParOf" srcId="{6A8ED0C6-E83C-4FCA-94A7-A6C0093AD4AC}" destId="{A221DEF2-162B-4F2E-AC3C-B980A488708F}" srcOrd="2" destOrd="0" presId="urn:microsoft.com/office/officeart/2008/layout/AlternatingPictureCircles"/>
    <dgm:cxn modelId="{8D2CA682-F4C7-4CF0-AA05-CC107F6D13F9}" type="presParOf" srcId="{287AA3C1-2E69-49D4-B98D-A148DF164EF0}" destId="{D0D79DC5-5069-473B-BB2B-6E7419CAF3E5}" srcOrd="2" destOrd="0" presId="urn:microsoft.com/office/officeart/2008/layout/AlternatingPictureCircles"/>
    <dgm:cxn modelId="{559BEE85-F4FB-440F-8B9E-FD6D06B848B4}" type="presParOf" srcId="{D0D79DC5-5069-473B-BB2B-6E7419CAF3E5}" destId="{D591AAC8-5F74-4E90-99A6-9E6A64EDA26F}" srcOrd="0" destOrd="0" presId="urn:microsoft.com/office/officeart/2008/layout/AlternatingPictureCircles"/>
    <dgm:cxn modelId="{E70A273A-DCB8-4B97-B162-56BD7CA36A38}" type="presParOf" srcId="{D0D79DC5-5069-473B-BB2B-6E7419CAF3E5}" destId="{1976EA01-0ABF-442F-879F-73ADB15C2017}" srcOrd="1" destOrd="0" presId="urn:microsoft.com/office/officeart/2008/layout/AlternatingPictureCircles"/>
    <dgm:cxn modelId="{9EC6EF76-FBB3-40DF-9D7B-4D8871C79B91}" type="presParOf" srcId="{D0D79DC5-5069-473B-BB2B-6E7419CAF3E5}" destId="{C1553811-B786-484C-9895-A39C021BD649}" srcOrd="2" destOrd="0" presId="urn:microsoft.com/office/officeart/2008/layout/AlternatingPictureCircles"/>
    <dgm:cxn modelId="{06AA19C7-1CC2-4AD6-A447-2BC397D01E31}" type="presParOf" srcId="{D0D79DC5-5069-473B-BB2B-6E7419CAF3E5}" destId="{98350761-588C-4D9D-BBAD-7185FE4A3E35}" srcOrd="3" destOrd="0" presId="urn:microsoft.com/office/officeart/2008/layout/AlternatingPictureCircles"/>
    <dgm:cxn modelId="{E8416E3F-DB38-45A0-9C7F-50578E849360}" type="presParOf" srcId="{287AA3C1-2E69-49D4-B98D-A148DF164EF0}" destId="{B3C8059A-88C5-4F67-9B70-FDA27AB54AC5}" srcOrd="3" destOrd="0" presId="urn:microsoft.com/office/officeart/2008/layout/AlternatingPictureCircles"/>
    <dgm:cxn modelId="{860CFA61-DB89-4F2B-8233-80F25475485F}" type="presParOf" srcId="{B3C8059A-88C5-4F67-9B70-FDA27AB54AC5}" destId="{73B4029A-BAE3-452C-AD8A-336212AE7FC7}" srcOrd="0" destOrd="0" presId="urn:microsoft.com/office/officeart/2008/layout/AlternatingPictureCircles"/>
    <dgm:cxn modelId="{84641CEC-367B-4F24-A120-6834E5CD614A}" type="presParOf" srcId="{B3C8059A-88C5-4F67-9B70-FDA27AB54AC5}" destId="{A0C85108-0D8E-4CA1-BEF6-328C41E36A8D}" srcOrd="1" destOrd="0" presId="urn:microsoft.com/office/officeart/2008/layout/AlternatingPictureCircles"/>
    <dgm:cxn modelId="{10FEE347-93F1-4B20-8F7E-DA599B06DB9E}" type="presParOf" srcId="{B3C8059A-88C5-4F67-9B70-FDA27AB54AC5}" destId="{138F5381-8B1B-4904-8B32-C5D33D1457D9}" srcOrd="2" destOrd="0" presId="urn:microsoft.com/office/officeart/2008/layout/AlternatingPictureCircles"/>
    <dgm:cxn modelId="{E45725F6-11AB-4E08-9C58-591211063F7B}" type="presParOf" srcId="{287AA3C1-2E69-49D4-B98D-A148DF164EF0}" destId="{1E434242-709A-44BD-8EB5-ABDAABFEF564}" srcOrd="4" destOrd="0" presId="urn:microsoft.com/office/officeart/2008/layout/AlternatingPictureCircles"/>
    <dgm:cxn modelId="{4B0ADAF0-EF3B-4445-B831-269A3969D516}" type="presParOf" srcId="{1E434242-709A-44BD-8EB5-ABDAABFEF564}" destId="{AB254E6E-00B9-4203-813E-A4D0B1EFAD7A}" srcOrd="0" destOrd="0" presId="urn:microsoft.com/office/officeart/2008/layout/AlternatingPictureCircles"/>
    <dgm:cxn modelId="{B4F3AF04-3DE7-4674-B518-D5F1861E1EEA}" type="presParOf" srcId="{1E434242-709A-44BD-8EB5-ABDAABFEF564}" destId="{2801BAA3-E179-4A75-81FE-7765FE2D2A49}" srcOrd="1" destOrd="0" presId="urn:microsoft.com/office/officeart/2008/layout/AlternatingPictureCircles"/>
    <dgm:cxn modelId="{2952337E-3A1F-4927-AA56-15660DCDBB7B}" type="presParOf" srcId="{1E434242-709A-44BD-8EB5-ABDAABFEF564}" destId="{D13B2309-32BA-47C4-94F8-2350BA98B7EF}" srcOrd="2" destOrd="0" presId="urn:microsoft.com/office/officeart/2008/layout/AlternatingPictureCircles"/>
    <dgm:cxn modelId="{B790FF45-1DC8-4A56-8D1B-E6A5D7EC4D56}" type="presParOf" srcId="{1E434242-709A-44BD-8EB5-ABDAABFEF564}" destId="{E8C88C63-4367-4EEE-A296-427AB3F36CB9}" srcOrd="3" destOrd="0" presId="urn:microsoft.com/office/officeart/2008/layout/AlternatingPictureCircle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2AD53BC-862E-42E1-8096-AF2D60F9A633}" type="doc">
      <dgm:prSet loTypeId="urn:microsoft.com/office/officeart/2008/layout/AlternatingHexagons" loCatId="list" qsTypeId="urn:microsoft.com/office/officeart/2005/8/quickstyle/simple1" qsCatId="simple" csTypeId="urn:microsoft.com/office/officeart/2005/8/colors/colorful5" csCatId="colorful" phldr="1"/>
      <dgm:spPr/>
      <dgm:t>
        <a:bodyPr/>
        <a:lstStyle/>
        <a:p>
          <a:endParaRPr lang="es-EC"/>
        </a:p>
      </dgm:t>
    </dgm:pt>
    <dgm:pt modelId="{30071B36-6D99-4C34-8BF5-0F46558FCED1}">
      <dgm:prSet phldrT="[Texto]" phldr="1"/>
      <dgm:spPr>
        <a:blipFill rotWithShape="0">
          <a:blip xmlns:r="http://schemas.openxmlformats.org/officeDocument/2006/relationships" r:embed="rId1"/>
          <a:stretch>
            <a:fillRect/>
          </a:stretch>
        </a:blipFill>
        <a:ln>
          <a:solidFill>
            <a:schemeClr val="tx2">
              <a:lumMod val="60000"/>
              <a:lumOff val="40000"/>
            </a:schemeClr>
          </a:solidFill>
        </a:ln>
      </dgm:spPr>
      <dgm:t>
        <a:bodyPr/>
        <a:lstStyle/>
        <a:p>
          <a:endParaRPr lang="es-EC" dirty="0">
            <a:noFill/>
          </a:endParaRPr>
        </a:p>
      </dgm:t>
    </dgm:pt>
    <dgm:pt modelId="{70F0EB25-9395-4E08-99F0-035C397DD301}" type="parTrans" cxnId="{325D2E90-099B-4D50-9ACF-E1D83D0CBF57}">
      <dgm:prSet/>
      <dgm:spPr/>
      <dgm:t>
        <a:bodyPr/>
        <a:lstStyle/>
        <a:p>
          <a:endParaRPr lang="es-EC"/>
        </a:p>
      </dgm:t>
    </dgm:pt>
    <dgm:pt modelId="{18820A3F-E438-462A-993A-F2B1A32F44E7}" type="sibTrans" cxnId="{325D2E90-099B-4D50-9ACF-E1D83D0CBF57}">
      <dgm:prSet/>
      <dgm:spPr>
        <a:blipFill rotWithShape="0">
          <a:blip xmlns:r="http://schemas.openxmlformats.org/officeDocument/2006/relationships" r:embed="rId2"/>
          <a:stretch>
            <a:fillRect/>
          </a:stretch>
        </a:blipFill>
        <a:ln>
          <a:solidFill>
            <a:schemeClr val="tx2">
              <a:lumMod val="60000"/>
              <a:lumOff val="40000"/>
            </a:schemeClr>
          </a:solidFill>
        </a:ln>
      </dgm:spPr>
      <dgm:t>
        <a:bodyPr/>
        <a:lstStyle/>
        <a:p>
          <a:endParaRPr lang="es-EC" dirty="0"/>
        </a:p>
      </dgm:t>
    </dgm:pt>
    <dgm:pt modelId="{5CFCEE64-6FD6-4BF9-A2A5-9E79F2F87E61}">
      <dgm:prSet phldrT="[Texto]" phldr="1"/>
      <dgm:spPr/>
      <dgm:t>
        <a:bodyPr/>
        <a:lstStyle/>
        <a:p>
          <a:endParaRPr lang="es-EC" dirty="0">
            <a:noFill/>
          </a:endParaRPr>
        </a:p>
      </dgm:t>
    </dgm:pt>
    <dgm:pt modelId="{A9B570BC-6862-4EA2-863D-579CE3663D08}" type="parTrans" cxnId="{BAF6FBD1-C344-475E-BE31-68F896BC2915}">
      <dgm:prSet/>
      <dgm:spPr/>
      <dgm:t>
        <a:bodyPr/>
        <a:lstStyle/>
        <a:p>
          <a:endParaRPr lang="es-EC"/>
        </a:p>
      </dgm:t>
    </dgm:pt>
    <dgm:pt modelId="{A82494EB-A9F6-459E-8101-0E20912E77F0}" type="sibTrans" cxnId="{BAF6FBD1-C344-475E-BE31-68F896BC2915}">
      <dgm:prSet/>
      <dgm:spPr/>
      <dgm:t>
        <a:bodyPr/>
        <a:lstStyle/>
        <a:p>
          <a:endParaRPr lang="es-EC"/>
        </a:p>
      </dgm:t>
    </dgm:pt>
    <dgm:pt modelId="{227E7A06-9622-4C81-B326-78AACB78674E}">
      <dgm:prSet phldrT="[Texto]"/>
      <dgm:spPr>
        <a:blipFill rotWithShape="0">
          <a:blip xmlns:r="http://schemas.openxmlformats.org/officeDocument/2006/relationships" r:embed="rId3"/>
          <a:stretch>
            <a:fillRect/>
          </a:stretch>
        </a:blipFill>
        <a:ln>
          <a:solidFill>
            <a:schemeClr val="tx2">
              <a:lumMod val="60000"/>
              <a:lumOff val="40000"/>
            </a:schemeClr>
          </a:solidFill>
        </a:ln>
      </dgm:spPr>
      <dgm:t>
        <a:bodyPr/>
        <a:lstStyle/>
        <a:p>
          <a:r>
            <a:rPr lang="es-EC" dirty="0" smtClean="0">
              <a:noFill/>
            </a:rPr>
            <a:t/>
          </a:r>
          <a:br>
            <a:rPr lang="es-EC" dirty="0" smtClean="0">
              <a:noFill/>
            </a:rPr>
          </a:br>
          <a:endParaRPr lang="es-EC" dirty="0">
            <a:noFill/>
          </a:endParaRPr>
        </a:p>
      </dgm:t>
    </dgm:pt>
    <dgm:pt modelId="{A408710F-D731-4A3B-80C2-A80235602947}" type="parTrans" cxnId="{9E1AA71A-7DDB-4A00-A846-4687E4820503}">
      <dgm:prSet/>
      <dgm:spPr/>
      <dgm:t>
        <a:bodyPr/>
        <a:lstStyle/>
        <a:p>
          <a:endParaRPr lang="es-EC"/>
        </a:p>
      </dgm:t>
    </dgm:pt>
    <dgm:pt modelId="{0693A354-50F7-4CD5-B804-033CD83A9E68}" type="sibTrans" cxnId="{9E1AA71A-7DDB-4A00-A846-4687E4820503}">
      <dgm:prSet/>
      <dgm:spPr>
        <a:blipFill rotWithShape="0">
          <a:blip xmlns:r="http://schemas.openxmlformats.org/officeDocument/2006/relationships" r:embed="rId4"/>
          <a:stretch>
            <a:fillRect/>
          </a:stretch>
        </a:blipFill>
        <a:ln>
          <a:solidFill>
            <a:schemeClr val="tx2">
              <a:lumMod val="60000"/>
              <a:lumOff val="40000"/>
            </a:schemeClr>
          </a:solidFill>
        </a:ln>
      </dgm:spPr>
      <dgm:t>
        <a:bodyPr/>
        <a:lstStyle/>
        <a:p>
          <a:endParaRPr lang="es-EC" dirty="0">
            <a:ln>
              <a:solidFill>
                <a:sysClr val="windowText" lastClr="000000"/>
              </a:solidFill>
            </a:ln>
          </a:endParaRPr>
        </a:p>
      </dgm:t>
    </dgm:pt>
    <dgm:pt modelId="{18346DF9-8FF1-4CFA-B5CD-EA4699A8056B}">
      <dgm:prSet phldrT="[Texto]" phldr="1"/>
      <dgm:spPr/>
      <dgm:t>
        <a:bodyPr/>
        <a:lstStyle/>
        <a:p>
          <a:endParaRPr lang="es-EC" dirty="0">
            <a:noFill/>
          </a:endParaRPr>
        </a:p>
      </dgm:t>
    </dgm:pt>
    <dgm:pt modelId="{B374CB7B-C63B-4659-BE4C-DD558170DD51}" type="parTrans" cxnId="{84CD1756-EB82-4B0E-B81E-EB097330AB25}">
      <dgm:prSet/>
      <dgm:spPr/>
      <dgm:t>
        <a:bodyPr/>
        <a:lstStyle/>
        <a:p>
          <a:endParaRPr lang="es-EC"/>
        </a:p>
      </dgm:t>
    </dgm:pt>
    <dgm:pt modelId="{88BE9861-53B6-4EB4-A305-3252FEB0D473}" type="sibTrans" cxnId="{84CD1756-EB82-4B0E-B81E-EB097330AB25}">
      <dgm:prSet/>
      <dgm:spPr/>
      <dgm:t>
        <a:bodyPr/>
        <a:lstStyle/>
        <a:p>
          <a:endParaRPr lang="es-EC"/>
        </a:p>
      </dgm:t>
    </dgm:pt>
    <dgm:pt modelId="{71F299B6-168C-46BB-B8F5-F5B9DF583929}">
      <dgm:prSet phldrT="[Texto]" phldr="1"/>
      <dgm:spPr>
        <a:blipFill rotWithShape="0">
          <a:blip xmlns:r="http://schemas.openxmlformats.org/officeDocument/2006/relationships" r:embed="rId5"/>
          <a:stretch>
            <a:fillRect/>
          </a:stretch>
        </a:blipFill>
        <a:ln>
          <a:solidFill>
            <a:schemeClr val="tx2">
              <a:lumMod val="60000"/>
              <a:lumOff val="40000"/>
            </a:schemeClr>
          </a:solidFill>
        </a:ln>
      </dgm:spPr>
      <dgm:t>
        <a:bodyPr/>
        <a:lstStyle/>
        <a:p>
          <a:endParaRPr lang="es-EC" dirty="0">
            <a:noFill/>
          </a:endParaRPr>
        </a:p>
      </dgm:t>
    </dgm:pt>
    <dgm:pt modelId="{32B7F974-D0EF-45B4-995F-A49BD8F7969A}" type="parTrans" cxnId="{EC1A0F5F-5A80-41F6-97BB-2EA3FE80A6C0}">
      <dgm:prSet/>
      <dgm:spPr/>
      <dgm:t>
        <a:bodyPr/>
        <a:lstStyle/>
        <a:p>
          <a:endParaRPr lang="es-EC"/>
        </a:p>
      </dgm:t>
    </dgm:pt>
    <dgm:pt modelId="{F56F4C20-8521-4266-B9C9-E9EBFFFA3B44}" type="sibTrans" cxnId="{EC1A0F5F-5A80-41F6-97BB-2EA3FE80A6C0}">
      <dgm:prSet/>
      <dgm:spPr>
        <a:blipFill rotWithShape="0">
          <a:blip xmlns:r="http://schemas.openxmlformats.org/officeDocument/2006/relationships" r:embed="rId6"/>
          <a:stretch>
            <a:fillRect/>
          </a:stretch>
        </a:blipFill>
        <a:ln>
          <a:solidFill>
            <a:schemeClr val="tx2">
              <a:lumMod val="60000"/>
              <a:lumOff val="40000"/>
            </a:schemeClr>
          </a:solidFill>
        </a:ln>
      </dgm:spPr>
      <dgm:t>
        <a:bodyPr/>
        <a:lstStyle/>
        <a:p>
          <a:endParaRPr lang="es-EC" dirty="0"/>
        </a:p>
      </dgm:t>
    </dgm:pt>
    <dgm:pt modelId="{F7141BC3-3219-4D6C-954A-B56F533CE7F1}">
      <dgm:prSet phldrT="[Texto]" phldr="1"/>
      <dgm:spPr/>
      <dgm:t>
        <a:bodyPr/>
        <a:lstStyle/>
        <a:p>
          <a:endParaRPr lang="es-EC" dirty="0">
            <a:noFill/>
          </a:endParaRPr>
        </a:p>
      </dgm:t>
    </dgm:pt>
    <dgm:pt modelId="{8AC803F2-3629-4E2C-AF6B-54FE12091902}" type="parTrans" cxnId="{46E433D8-B30F-43D2-B37B-5722B705A03A}">
      <dgm:prSet/>
      <dgm:spPr/>
      <dgm:t>
        <a:bodyPr/>
        <a:lstStyle/>
        <a:p>
          <a:endParaRPr lang="es-EC"/>
        </a:p>
      </dgm:t>
    </dgm:pt>
    <dgm:pt modelId="{F80A52A5-CBFA-449F-8A5B-79BCA61827A5}" type="sibTrans" cxnId="{46E433D8-B30F-43D2-B37B-5722B705A03A}">
      <dgm:prSet/>
      <dgm:spPr/>
      <dgm:t>
        <a:bodyPr/>
        <a:lstStyle/>
        <a:p>
          <a:endParaRPr lang="es-EC"/>
        </a:p>
      </dgm:t>
    </dgm:pt>
    <dgm:pt modelId="{395EE70A-20D6-44C5-B0FE-79C0E658DC73}" type="pres">
      <dgm:prSet presAssocID="{72AD53BC-862E-42E1-8096-AF2D60F9A633}" presName="Name0" presStyleCnt="0">
        <dgm:presLayoutVars>
          <dgm:chMax/>
          <dgm:chPref/>
          <dgm:dir/>
          <dgm:animLvl val="lvl"/>
        </dgm:presLayoutVars>
      </dgm:prSet>
      <dgm:spPr/>
      <dgm:t>
        <a:bodyPr/>
        <a:lstStyle/>
        <a:p>
          <a:endParaRPr lang="es-EC"/>
        </a:p>
      </dgm:t>
    </dgm:pt>
    <dgm:pt modelId="{A6D8AD65-40F1-42AF-9897-54996962C41A}" type="pres">
      <dgm:prSet presAssocID="{30071B36-6D99-4C34-8BF5-0F46558FCED1}" presName="composite" presStyleCnt="0"/>
      <dgm:spPr/>
    </dgm:pt>
    <dgm:pt modelId="{8BE8444A-D89E-4817-8CE0-974D395AE01F}" type="pres">
      <dgm:prSet presAssocID="{30071B36-6D99-4C34-8BF5-0F46558FCED1}" presName="Parent1" presStyleLbl="node1" presStyleIdx="0" presStyleCnt="6">
        <dgm:presLayoutVars>
          <dgm:chMax val="1"/>
          <dgm:chPref val="1"/>
          <dgm:bulletEnabled val="1"/>
        </dgm:presLayoutVars>
      </dgm:prSet>
      <dgm:spPr/>
      <dgm:t>
        <a:bodyPr/>
        <a:lstStyle/>
        <a:p>
          <a:endParaRPr lang="es-EC"/>
        </a:p>
      </dgm:t>
    </dgm:pt>
    <dgm:pt modelId="{D194F91D-EB5C-49A7-BB01-43D9E31D517B}" type="pres">
      <dgm:prSet presAssocID="{30071B36-6D99-4C34-8BF5-0F46558FCED1}" presName="Childtext1" presStyleLbl="revTx" presStyleIdx="0" presStyleCnt="3">
        <dgm:presLayoutVars>
          <dgm:chMax val="0"/>
          <dgm:chPref val="0"/>
          <dgm:bulletEnabled val="1"/>
        </dgm:presLayoutVars>
      </dgm:prSet>
      <dgm:spPr/>
      <dgm:t>
        <a:bodyPr/>
        <a:lstStyle/>
        <a:p>
          <a:endParaRPr lang="es-EC"/>
        </a:p>
      </dgm:t>
    </dgm:pt>
    <dgm:pt modelId="{57C6AD78-97C8-48F6-9BC1-E1F7F453DDB1}" type="pres">
      <dgm:prSet presAssocID="{30071B36-6D99-4C34-8BF5-0F46558FCED1}" presName="BalanceSpacing" presStyleCnt="0"/>
      <dgm:spPr/>
    </dgm:pt>
    <dgm:pt modelId="{EC4E0A1E-DF70-4D91-8510-7BCF61D4375F}" type="pres">
      <dgm:prSet presAssocID="{30071B36-6D99-4C34-8BF5-0F46558FCED1}" presName="BalanceSpacing1" presStyleCnt="0"/>
      <dgm:spPr/>
    </dgm:pt>
    <dgm:pt modelId="{EFBC9343-3FE2-4310-9C73-B6E11F182A95}" type="pres">
      <dgm:prSet presAssocID="{18820A3F-E438-462A-993A-F2B1A32F44E7}" presName="Accent1Text" presStyleLbl="node1" presStyleIdx="1" presStyleCnt="6"/>
      <dgm:spPr/>
      <dgm:t>
        <a:bodyPr/>
        <a:lstStyle/>
        <a:p>
          <a:endParaRPr lang="es-EC"/>
        </a:p>
      </dgm:t>
    </dgm:pt>
    <dgm:pt modelId="{EEA5A822-D7F9-40CB-8CAE-403A148007D9}" type="pres">
      <dgm:prSet presAssocID="{18820A3F-E438-462A-993A-F2B1A32F44E7}" presName="spaceBetweenRectangles" presStyleCnt="0"/>
      <dgm:spPr/>
    </dgm:pt>
    <dgm:pt modelId="{950E452D-08A1-4090-8BD7-28E2227E270D}" type="pres">
      <dgm:prSet presAssocID="{227E7A06-9622-4C81-B326-78AACB78674E}" presName="composite" presStyleCnt="0"/>
      <dgm:spPr/>
    </dgm:pt>
    <dgm:pt modelId="{BC1C9730-08BF-40A6-A9C7-6433C4BACFA9}" type="pres">
      <dgm:prSet presAssocID="{227E7A06-9622-4C81-B326-78AACB78674E}" presName="Parent1" presStyleLbl="node1" presStyleIdx="2" presStyleCnt="6">
        <dgm:presLayoutVars>
          <dgm:chMax val="1"/>
          <dgm:chPref val="1"/>
          <dgm:bulletEnabled val="1"/>
        </dgm:presLayoutVars>
      </dgm:prSet>
      <dgm:spPr/>
      <dgm:t>
        <a:bodyPr/>
        <a:lstStyle/>
        <a:p>
          <a:endParaRPr lang="es-EC"/>
        </a:p>
      </dgm:t>
    </dgm:pt>
    <dgm:pt modelId="{2FFA712E-9F4A-4812-BF47-D11ABC803A87}" type="pres">
      <dgm:prSet presAssocID="{227E7A06-9622-4C81-B326-78AACB78674E}" presName="Childtext1" presStyleLbl="revTx" presStyleIdx="1" presStyleCnt="3">
        <dgm:presLayoutVars>
          <dgm:chMax val="0"/>
          <dgm:chPref val="0"/>
          <dgm:bulletEnabled val="1"/>
        </dgm:presLayoutVars>
      </dgm:prSet>
      <dgm:spPr/>
      <dgm:t>
        <a:bodyPr/>
        <a:lstStyle/>
        <a:p>
          <a:endParaRPr lang="es-EC"/>
        </a:p>
      </dgm:t>
    </dgm:pt>
    <dgm:pt modelId="{0F4CEAF7-B02E-4A2D-8D88-2DB417697A05}" type="pres">
      <dgm:prSet presAssocID="{227E7A06-9622-4C81-B326-78AACB78674E}" presName="BalanceSpacing" presStyleCnt="0"/>
      <dgm:spPr/>
    </dgm:pt>
    <dgm:pt modelId="{2BC8A013-5C9E-43CE-8472-C2F9978FF6E0}" type="pres">
      <dgm:prSet presAssocID="{227E7A06-9622-4C81-B326-78AACB78674E}" presName="BalanceSpacing1" presStyleCnt="0"/>
      <dgm:spPr/>
    </dgm:pt>
    <dgm:pt modelId="{06B2E136-6E91-4369-ABA0-4084743C1A40}" type="pres">
      <dgm:prSet presAssocID="{0693A354-50F7-4CD5-B804-033CD83A9E68}" presName="Accent1Text" presStyleLbl="node1" presStyleIdx="3" presStyleCnt="6"/>
      <dgm:spPr/>
      <dgm:t>
        <a:bodyPr/>
        <a:lstStyle/>
        <a:p>
          <a:endParaRPr lang="es-EC"/>
        </a:p>
      </dgm:t>
    </dgm:pt>
    <dgm:pt modelId="{A0D723F0-5912-4853-A6A5-E49E06AE467F}" type="pres">
      <dgm:prSet presAssocID="{0693A354-50F7-4CD5-B804-033CD83A9E68}" presName="spaceBetweenRectangles" presStyleCnt="0"/>
      <dgm:spPr/>
    </dgm:pt>
    <dgm:pt modelId="{97FD2875-3E8F-4B69-82E5-4CE5940AF674}" type="pres">
      <dgm:prSet presAssocID="{71F299B6-168C-46BB-B8F5-F5B9DF583929}" presName="composite" presStyleCnt="0"/>
      <dgm:spPr/>
    </dgm:pt>
    <dgm:pt modelId="{8581B4BB-099C-41A2-AE3A-F01704A32D57}" type="pres">
      <dgm:prSet presAssocID="{71F299B6-168C-46BB-B8F5-F5B9DF583929}" presName="Parent1" presStyleLbl="node1" presStyleIdx="4" presStyleCnt="6">
        <dgm:presLayoutVars>
          <dgm:chMax val="1"/>
          <dgm:chPref val="1"/>
          <dgm:bulletEnabled val="1"/>
        </dgm:presLayoutVars>
      </dgm:prSet>
      <dgm:spPr/>
      <dgm:t>
        <a:bodyPr/>
        <a:lstStyle/>
        <a:p>
          <a:endParaRPr lang="es-EC"/>
        </a:p>
      </dgm:t>
    </dgm:pt>
    <dgm:pt modelId="{8F3D3708-A30E-4694-8A51-78F6F8D4EA2C}" type="pres">
      <dgm:prSet presAssocID="{71F299B6-168C-46BB-B8F5-F5B9DF583929}" presName="Childtext1" presStyleLbl="revTx" presStyleIdx="2" presStyleCnt="3">
        <dgm:presLayoutVars>
          <dgm:chMax val="0"/>
          <dgm:chPref val="0"/>
          <dgm:bulletEnabled val="1"/>
        </dgm:presLayoutVars>
      </dgm:prSet>
      <dgm:spPr/>
      <dgm:t>
        <a:bodyPr/>
        <a:lstStyle/>
        <a:p>
          <a:endParaRPr lang="es-EC"/>
        </a:p>
      </dgm:t>
    </dgm:pt>
    <dgm:pt modelId="{98C88275-8441-4C2D-832E-45D55A988ABF}" type="pres">
      <dgm:prSet presAssocID="{71F299B6-168C-46BB-B8F5-F5B9DF583929}" presName="BalanceSpacing" presStyleCnt="0"/>
      <dgm:spPr/>
    </dgm:pt>
    <dgm:pt modelId="{DD6B878A-1C5F-4B9C-BB39-A15719DBAD40}" type="pres">
      <dgm:prSet presAssocID="{71F299B6-168C-46BB-B8F5-F5B9DF583929}" presName="BalanceSpacing1" presStyleCnt="0"/>
      <dgm:spPr/>
    </dgm:pt>
    <dgm:pt modelId="{1DC38334-7506-4CD4-87CD-57A94AD4FAC8}" type="pres">
      <dgm:prSet presAssocID="{F56F4C20-8521-4266-B9C9-E9EBFFFA3B44}" presName="Accent1Text" presStyleLbl="node1" presStyleIdx="5" presStyleCnt="6"/>
      <dgm:spPr/>
      <dgm:t>
        <a:bodyPr/>
        <a:lstStyle/>
        <a:p>
          <a:endParaRPr lang="es-EC"/>
        </a:p>
      </dgm:t>
    </dgm:pt>
  </dgm:ptLst>
  <dgm:cxnLst>
    <dgm:cxn modelId="{EC1A0F5F-5A80-41F6-97BB-2EA3FE80A6C0}" srcId="{72AD53BC-862E-42E1-8096-AF2D60F9A633}" destId="{71F299B6-168C-46BB-B8F5-F5B9DF583929}" srcOrd="2" destOrd="0" parTransId="{32B7F974-D0EF-45B4-995F-A49BD8F7969A}" sibTransId="{F56F4C20-8521-4266-B9C9-E9EBFFFA3B44}"/>
    <dgm:cxn modelId="{DD4F7F7E-6561-49FA-9BFB-826BB6226656}" type="presOf" srcId="{18820A3F-E438-462A-993A-F2B1A32F44E7}" destId="{EFBC9343-3FE2-4310-9C73-B6E11F182A95}" srcOrd="0" destOrd="0" presId="urn:microsoft.com/office/officeart/2008/layout/AlternatingHexagons"/>
    <dgm:cxn modelId="{E3A808B7-DFC4-407A-9250-4DDD6A2543E4}" type="presOf" srcId="{30071B36-6D99-4C34-8BF5-0F46558FCED1}" destId="{8BE8444A-D89E-4817-8CE0-974D395AE01F}" srcOrd="0" destOrd="0" presId="urn:microsoft.com/office/officeart/2008/layout/AlternatingHexagons"/>
    <dgm:cxn modelId="{56AFE5F7-FC68-47D9-A076-22B1753F449F}" type="presOf" srcId="{71F299B6-168C-46BB-B8F5-F5B9DF583929}" destId="{8581B4BB-099C-41A2-AE3A-F01704A32D57}" srcOrd="0" destOrd="0" presId="urn:microsoft.com/office/officeart/2008/layout/AlternatingHexagons"/>
    <dgm:cxn modelId="{84CD1756-EB82-4B0E-B81E-EB097330AB25}" srcId="{227E7A06-9622-4C81-B326-78AACB78674E}" destId="{18346DF9-8FF1-4CFA-B5CD-EA4699A8056B}" srcOrd="0" destOrd="0" parTransId="{B374CB7B-C63B-4659-BE4C-DD558170DD51}" sibTransId="{88BE9861-53B6-4EB4-A305-3252FEB0D473}"/>
    <dgm:cxn modelId="{BAF6FBD1-C344-475E-BE31-68F896BC2915}" srcId="{30071B36-6D99-4C34-8BF5-0F46558FCED1}" destId="{5CFCEE64-6FD6-4BF9-A2A5-9E79F2F87E61}" srcOrd="0" destOrd="0" parTransId="{A9B570BC-6862-4EA2-863D-579CE3663D08}" sibTransId="{A82494EB-A9F6-459E-8101-0E20912E77F0}"/>
    <dgm:cxn modelId="{A0A60B3C-D469-4860-8679-AF20118C1542}" type="presOf" srcId="{227E7A06-9622-4C81-B326-78AACB78674E}" destId="{BC1C9730-08BF-40A6-A9C7-6433C4BACFA9}" srcOrd="0" destOrd="0" presId="urn:microsoft.com/office/officeart/2008/layout/AlternatingHexagons"/>
    <dgm:cxn modelId="{325D2E90-099B-4D50-9ACF-E1D83D0CBF57}" srcId="{72AD53BC-862E-42E1-8096-AF2D60F9A633}" destId="{30071B36-6D99-4C34-8BF5-0F46558FCED1}" srcOrd="0" destOrd="0" parTransId="{70F0EB25-9395-4E08-99F0-035C397DD301}" sibTransId="{18820A3F-E438-462A-993A-F2B1A32F44E7}"/>
    <dgm:cxn modelId="{A67815BB-F28C-4D36-864D-1191B613D18E}" type="presOf" srcId="{72AD53BC-862E-42E1-8096-AF2D60F9A633}" destId="{395EE70A-20D6-44C5-B0FE-79C0E658DC73}" srcOrd="0" destOrd="0" presId="urn:microsoft.com/office/officeart/2008/layout/AlternatingHexagons"/>
    <dgm:cxn modelId="{07FBA7EC-6FC7-4750-A72B-23DE76C01E6D}" type="presOf" srcId="{F56F4C20-8521-4266-B9C9-E9EBFFFA3B44}" destId="{1DC38334-7506-4CD4-87CD-57A94AD4FAC8}" srcOrd="0" destOrd="0" presId="urn:microsoft.com/office/officeart/2008/layout/AlternatingHexagons"/>
    <dgm:cxn modelId="{210F566C-6430-4278-85BE-A84A2C0B722B}" type="presOf" srcId="{18346DF9-8FF1-4CFA-B5CD-EA4699A8056B}" destId="{2FFA712E-9F4A-4812-BF47-D11ABC803A87}" srcOrd="0" destOrd="0" presId="urn:microsoft.com/office/officeart/2008/layout/AlternatingHexagons"/>
    <dgm:cxn modelId="{404EC168-2161-40E4-B7F8-A5A02412AFEF}" type="presOf" srcId="{5CFCEE64-6FD6-4BF9-A2A5-9E79F2F87E61}" destId="{D194F91D-EB5C-49A7-BB01-43D9E31D517B}" srcOrd="0" destOrd="0" presId="urn:microsoft.com/office/officeart/2008/layout/AlternatingHexagons"/>
    <dgm:cxn modelId="{46E433D8-B30F-43D2-B37B-5722B705A03A}" srcId="{71F299B6-168C-46BB-B8F5-F5B9DF583929}" destId="{F7141BC3-3219-4D6C-954A-B56F533CE7F1}" srcOrd="0" destOrd="0" parTransId="{8AC803F2-3629-4E2C-AF6B-54FE12091902}" sibTransId="{F80A52A5-CBFA-449F-8A5B-79BCA61827A5}"/>
    <dgm:cxn modelId="{9E1AA71A-7DDB-4A00-A846-4687E4820503}" srcId="{72AD53BC-862E-42E1-8096-AF2D60F9A633}" destId="{227E7A06-9622-4C81-B326-78AACB78674E}" srcOrd="1" destOrd="0" parTransId="{A408710F-D731-4A3B-80C2-A80235602947}" sibTransId="{0693A354-50F7-4CD5-B804-033CD83A9E68}"/>
    <dgm:cxn modelId="{643CFD9E-69CA-4E55-A738-B73DE56EC5C1}" type="presOf" srcId="{F7141BC3-3219-4D6C-954A-B56F533CE7F1}" destId="{8F3D3708-A30E-4694-8A51-78F6F8D4EA2C}" srcOrd="0" destOrd="0" presId="urn:microsoft.com/office/officeart/2008/layout/AlternatingHexagons"/>
    <dgm:cxn modelId="{0DF04F1D-BFD7-4930-A24B-964BA2DB48E4}" type="presOf" srcId="{0693A354-50F7-4CD5-B804-033CD83A9E68}" destId="{06B2E136-6E91-4369-ABA0-4084743C1A40}" srcOrd="0" destOrd="0" presId="urn:microsoft.com/office/officeart/2008/layout/AlternatingHexagons"/>
    <dgm:cxn modelId="{2358AB5D-B59E-40DC-9E5B-E335804C3B8E}" type="presParOf" srcId="{395EE70A-20D6-44C5-B0FE-79C0E658DC73}" destId="{A6D8AD65-40F1-42AF-9897-54996962C41A}" srcOrd="0" destOrd="0" presId="urn:microsoft.com/office/officeart/2008/layout/AlternatingHexagons"/>
    <dgm:cxn modelId="{26523663-FD28-41CB-AB4B-15B750A41110}" type="presParOf" srcId="{A6D8AD65-40F1-42AF-9897-54996962C41A}" destId="{8BE8444A-D89E-4817-8CE0-974D395AE01F}" srcOrd="0" destOrd="0" presId="urn:microsoft.com/office/officeart/2008/layout/AlternatingHexagons"/>
    <dgm:cxn modelId="{757528EB-4607-44CE-A9A8-528D5E201D71}" type="presParOf" srcId="{A6D8AD65-40F1-42AF-9897-54996962C41A}" destId="{D194F91D-EB5C-49A7-BB01-43D9E31D517B}" srcOrd="1" destOrd="0" presId="urn:microsoft.com/office/officeart/2008/layout/AlternatingHexagons"/>
    <dgm:cxn modelId="{C650B640-D1AC-477F-8721-DB6F63A45BEE}" type="presParOf" srcId="{A6D8AD65-40F1-42AF-9897-54996962C41A}" destId="{57C6AD78-97C8-48F6-9BC1-E1F7F453DDB1}" srcOrd="2" destOrd="0" presId="urn:microsoft.com/office/officeart/2008/layout/AlternatingHexagons"/>
    <dgm:cxn modelId="{867C3B71-941E-4A1D-81A8-336DB1250577}" type="presParOf" srcId="{A6D8AD65-40F1-42AF-9897-54996962C41A}" destId="{EC4E0A1E-DF70-4D91-8510-7BCF61D4375F}" srcOrd="3" destOrd="0" presId="urn:microsoft.com/office/officeart/2008/layout/AlternatingHexagons"/>
    <dgm:cxn modelId="{DB2FADDD-266B-4B4D-A9C6-54599FBA177B}" type="presParOf" srcId="{A6D8AD65-40F1-42AF-9897-54996962C41A}" destId="{EFBC9343-3FE2-4310-9C73-B6E11F182A95}" srcOrd="4" destOrd="0" presId="urn:microsoft.com/office/officeart/2008/layout/AlternatingHexagons"/>
    <dgm:cxn modelId="{AEBCE005-EE92-445F-AFF2-7A9AAD3A6949}" type="presParOf" srcId="{395EE70A-20D6-44C5-B0FE-79C0E658DC73}" destId="{EEA5A822-D7F9-40CB-8CAE-403A148007D9}" srcOrd="1" destOrd="0" presId="urn:microsoft.com/office/officeart/2008/layout/AlternatingHexagons"/>
    <dgm:cxn modelId="{C9D63EC1-37F7-4715-886E-53BF2E58A020}" type="presParOf" srcId="{395EE70A-20D6-44C5-B0FE-79C0E658DC73}" destId="{950E452D-08A1-4090-8BD7-28E2227E270D}" srcOrd="2" destOrd="0" presId="urn:microsoft.com/office/officeart/2008/layout/AlternatingHexagons"/>
    <dgm:cxn modelId="{6282DCD0-8D0B-4422-8B76-ECD70F906CD7}" type="presParOf" srcId="{950E452D-08A1-4090-8BD7-28E2227E270D}" destId="{BC1C9730-08BF-40A6-A9C7-6433C4BACFA9}" srcOrd="0" destOrd="0" presId="urn:microsoft.com/office/officeart/2008/layout/AlternatingHexagons"/>
    <dgm:cxn modelId="{C94D2D4C-C97F-4075-8292-FAD816C49F12}" type="presParOf" srcId="{950E452D-08A1-4090-8BD7-28E2227E270D}" destId="{2FFA712E-9F4A-4812-BF47-D11ABC803A87}" srcOrd="1" destOrd="0" presId="urn:microsoft.com/office/officeart/2008/layout/AlternatingHexagons"/>
    <dgm:cxn modelId="{61DEBBDD-AB7A-407D-8B41-EFA3217FB50D}" type="presParOf" srcId="{950E452D-08A1-4090-8BD7-28E2227E270D}" destId="{0F4CEAF7-B02E-4A2D-8D88-2DB417697A05}" srcOrd="2" destOrd="0" presId="urn:microsoft.com/office/officeart/2008/layout/AlternatingHexagons"/>
    <dgm:cxn modelId="{596F0616-0DA7-4A0B-BF32-F13A4882E605}" type="presParOf" srcId="{950E452D-08A1-4090-8BD7-28E2227E270D}" destId="{2BC8A013-5C9E-43CE-8472-C2F9978FF6E0}" srcOrd="3" destOrd="0" presId="urn:microsoft.com/office/officeart/2008/layout/AlternatingHexagons"/>
    <dgm:cxn modelId="{800FA1A9-7943-4855-A4DE-6549E1F92A0B}" type="presParOf" srcId="{950E452D-08A1-4090-8BD7-28E2227E270D}" destId="{06B2E136-6E91-4369-ABA0-4084743C1A40}" srcOrd="4" destOrd="0" presId="urn:microsoft.com/office/officeart/2008/layout/AlternatingHexagons"/>
    <dgm:cxn modelId="{0E7CBDFB-CCD4-4DB2-B099-D92D07DDB80B}" type="presParOf" srcId="{395EE70A-20D6-44C5-B0FE-79C0E658DC73}" destId="{A0D723F0-5912-4853-A6A5-E49E06AE467F}" srcOrd="3" destOrd="0" presId="urn:microsoft.com/office/officeart/2008/layout/AlternatingHexagons"/>
    <dgm:cxn modelId="{E5C2BBB0-79A7-479F-9ECD-4CD84F3A0091}" type="presParOf" srcId="{395EE70A-20D6-44C5-B0FE-79C0E658DC73}" destId="{97FD2875-3E8F-4B69-82E5-4CE5940AF674}" srcOrd="4" destOrd="0" presId="urn:microsoft.com/office/officeart/2008/layout/AlternatingHexagons"/>
    <dgm:cxn modelId="{39C837C5-60FE-40B1-8691-AD15EBEBA097}" type="presParOf" srcId="{97FD2875-3E8F-4B69-82E5-4CE5940AF674}" destId="{8581B4BB-099C-41A2-AE3A-F01704A32D57}" srcOrd="0" destOrd="0" presId="urn:microsoft.com/office/officeart/2008/layout/AlternatingHexagons"/>
    <dgm:cxn modelId="{C7D5B829-6FFF-42F2-8289-BA492CEFA76A}" type="presParOf" srcId="{97FD2875-3E8F-4B69-82E5-4CE5940AF674}" destId="{8F3D3708-A30E-4694-8A51-78F6F8D4EA2C}" srcOrd="1" destOrd="0" presId="urn:microsoft.com/office/officeart/2008/layout/AlternatingHexagons"/>
    <dgm:cxn modelId="{433DDF51-0383-4B32-AE74-FC7FCFBB838B}" type="presParOf" srcId="{97FD2875-3E8F-4B69-82E5-4CE5940AF674}" destId="{98C88275-8441-4C2D-832E-45D55A988ABF}" srcOrd="2" destOrd="0" presId="urn:microsoft.com/office/officeart/2008/layout/AlternatingHexagons"/>
    <dgm:cxn modelId="{BD292671-0BC5-48B1-A295-1CFA74A6DDA6}" type="presParOf" srcId="{97FD2875-3E8F-4B69-82E5-4CE5940AF674}" destId="{DD6B878A-1C5F-4B9C-BB39-A15719DBAD40}" srcOrd="3" destOrd="0" presId="urn:microsoft.com/office/officeart/2008/layout/AlternatingHexagons"/>
    <dgm:cxn modelId="{67FDD12B-8AF8-45C7-A6E6-ABBF1BB6F212}" type="presParOf" srcId="{97FD2875-3E8F-4B69-82E5-4CE5940AF674}" destId="{1DC38334-7506-4CD4-87CD-57A94AD4FAC8}"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523A0E-F73E-48FA-AB5B-D3561EE1E75A}">
      <dsp:nvSpPr>
        <dsp:cNvPr id="0" name=""/>
        <dsp:cNvSpPr/>
      </dsp:nvSpPr>
      <dsp:spPr>
        <a:xfrm>
          <a:off x="2375440" y="1808884"/>
          <a:ext cx="4186403" cy="2582350"/>
        </a:xfrm>
        <a:prstGeom prst="rect">
          <a:avLst/>
        </a:prstGeom>
        <a:blipFill rotWithShape="1">
          <a:blip xmlns:r="http://schemas.openxmlformats.org/officeDocument/2006/relationships" r:embed="rId1"/>
          <a:stretch>
            <a:fillRect/>
          </a:stretch>
        </a:blipFill>
        <a:ln>
          <a:noFill/>
        </a:ln>
        <a:effectLst>
          <a:outerShdw blurRad="57150" dist="38100" dir="5400000" algn="ctr" rotWithShape="0">
            <a:schemeClr val="accent5">
              <a:tint val="50000"/>
              <a:hueOff val="0"/>
              <a:satOff val="0"/>
              <a:lumOff val="0"/>
              <a:alphaOff val="0"/>
              <a:shade val="9000"/>
              <a:alpha val="48000"/>
              <a:satMod val="105000"/>
            </a:schemeClr>
          </a:outerShdw>
        </a:effectLst>
      </dsp:spPr>
      <dsp:style>
        <a:lnRef idx="0">
          <a:scrgbClr r="0" g="0" b="0"/>
        </a:lnRef>
        <a:fillRef idx="1">
          <a:scrgbClr r="0" g="0" b="0"/>
        </a:fillRef>
        <a:effectRef idx="2">
          <a:scrgbClr r="0" g="0" b="0"/>
        </a:effectRef>
        <a:fontRef idx="minor"/>
      </dsp:style>
    </dsp:sp>
    <dsp:sp modelId="{CB1A1960-3A25-4C79-9A37-13CAB81D2AED}">
      <dsp:nvSpPr>
        <dsp:cNvPr id="0" name=""/>
        <dsp:cNvSpPr/>
      </dsp:nvSpPr>
      <dsp:spPr>
        <a:xfrm>
          <a:off x="2580525" y="2003953"/>
          <a:ext cx="3782921" cy="2176729"/>
        </a:xfrm>
        <a:prstGeom prst="rect">
          <a:avLst/>
        </a:pr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B894A22-F60A-4038-9B50-32952DDE256C}">
      <dsp:nvSpPr>
        <dsp:cNvPr id="0" name=""/>
        <dsp:cNvSpPr/>
      </dsp:nvSpPr>
      <dsp:spPr>
        <a:xfrm>
          <a:off x="2580525" y="3526735"/>
          <a:ext cx="3782921" cy="658282"/>
        </a:xfrm>
        <a:prstGeom prst="rect">
          <a:avLst/>
        </a:prstGeom>
        <a:noFill/>
        <a:ln>
          <a:noFill/>
        </a:ln>
        <a:effectLst>
          <a:outerShdw blurRad="57150" dist="38100" dir="5400000" algn="ctr" rotWithShape="0">
            <a:schemeClr val="accent5">
              <a:tint val="50000"/>
              <a:hueOff val="0"/>
              <a:satOff val="0"/>
              <a:lumOff val="0"/>
              <a:alphaOff val="0"/>
              <a:shade val="9000"/>
              <a:alpha val="48000"/>
              <a:satMod val="105000"/>
            </a:schemeClr>
          </a:outerShdw>
        </a:effectLst>
        <a:sp3d/>
      </dsp:spPr>
      <dsp:style>
        <a:lnRef idx="0">
          <a:scrgbClr r="0" g="0" b="0"/>
        </a:lnRef>
        <a:fillRef idx="1">
          <a:scrgbClr r="0" g="0" b="0"/>
        </a:fillRef>
        <a:effectRef idx="2">
          <a:scrgbClr r="0" g="0" b="0"/>
        </a:effectRef>
        <a:fontRef idx="minor"/>
      </dsp:style>
      <dsp:txBody>
        <a:bodyPr spcFirstLastPara="0" vert="horz" wrap="square" lIns="60960" tIns="20320" rIns="60960" bIns="0" numCol="1" spcCol="1270" anchor="b" anchorCtr="0">
          <a:noAutofit/>
        </a:bodyPr>
        <a:lstStyle/>
        <a:p>
          <a:pPr lvl="0" algn="r" defTabSz="1422400">
            <a:lnSpc>
              <a:spcPct val="100000"/>
            </a:lnSpc>
            <a:spcBef>
              <a:spcPct val="0"/>
            </a:spcBef>
            <a:spcAft>
              <a:spcPct val="35000"/>
            </a:spcAft>
          </a:pPr>
          <a:r>
            <a:rPr lang="es-EC" sz="3200" b="1" kern="1200" dirty="0" smtClean="0">
              <a:effectLst>
                <a:glow rad="101600">
                  <a:schemeClr val="tx1">
                    <a:lumMod val="95000"/>
                    <a:lumOff val="5000"/>
                    <a:alpha val="60000"/>
                  </a:schemeClr>
                </a:glow>
              </a:effectLst>
              <a:latin typeface="Times New Roman" panose="02020603050405020304" pitchFamily="18" charset="0"/>
              <a:cs typeface="Times New Roman" panose="02020603050405020304" pitchFamily="18" charset="0"/>
            </a:rPr>
            <a:t>QUITO</a:t>
          </a:r>
          <a:endParaRPr lang="es-EC" sz="3200" b="1" kern="1200" dirty="0">
            <a:effectLst>
              <a:glow rad="101600">
                <a:schemeClr val="tx1">
                  <a:lumMod val="95000"/>
                  <a:lumOff val="5000"/>
                  <a:alpha val="60000"/>
                </a:schemeClr>
              </a:glow>
            </a:effectLst>
            <a:latin typeface="Times New Roman" panose="02020603050405020304" pitchFamily="18" charset="0"/>
            <a:cs typeface="Times New Roman" panose="02020603050405020304" pitchFamily="18" charset="0"/>
          </a:endParaRPr>
        </a:p>
      </dsp:txBody>
      <dsp:txXfrm>
        <a:off x="2580525" y="3526735"/>
        <a:ext cx="3782921" cy="658282"/>
      </dsp:txXfrm>
    </dsp:sp>
    <dsp:sp modelId="{23E6F2C4-7E2A-49F6-89BB-69341B0714CE}">
      <dsp:nvSpPr>
        <dsp:cNvPr id="0" name=""/>
        <dsp:cNvSpPr/>
      </dsp:nvSpPr>
      <dsp:spPr>
        <a:xfrm>
          <a:off x="7160598" y="1224138"/>
          <a:ext cx="1638448" cy="1671406"/>
        </a:xfrm>
        <a:prstGeom prst="rect">
          <a:avLst/>
        </a:prstGeom>
        <a:blipFill rotWithShape="1">
          <a:blip xmlns:r="http://schemas.openxmlformats.org/officeDocument/2006/relationships" r:embed="rId2"/>
          <a:stretch>
            <a:fillRect/>
          </a:stretch>
        </a:blipFill>
        <a:ln>
          <a:noFill/>
        </a:ln>
        <a:effectLst>
          <a:outerShdw blurRad="57150" dist="38100" dir="5400000" algn="ctr" rotWithShape="0">
            <a:schemeClr val="accent5">
              <a:tint val="50000"/>
              <a:hueOff val="-2198150"/>
              <a:satOff val="8237"/>
              <a:lumOff val="2208"/>
              <a:alphaOff val="0"/>
              <a:shade val="9000"/>
              <a:alpha val="48000"/>
              <a:satMod val="105000"/>
            </a:schemeClr>
          </a:outerShdw>
        </a:effectLst>
      </dsp:spPr>
      <dsp:style>
        <a:lnRef idx="0">
          <a:scrgbClr r="0" g="0" b="0"/>
        </a:lnRef>
        <a:fillRef idx="1">
          <a:scrgbClr r="0" g="0" b="0"/>
        </a:fillRef>
        <a:effectRef idx="2">
          <a:scrgbClr r="0" g="0" b="0"/>
        </a:effectRef>
        <a:fontRef idx="minor"/>
      </dsp:style>
    </dsp:sp>
    <dsp:sp modelId="{2FFD55A9-959A-4DED-9BA0-72D395881B8D}">
      <dsp:nvSpPr>
        <dsp:cNvPr id="0" name=""/>
        <dsp:cNvSpPr/>
      </dsp:nvSpPr>
      <dsp:spPr>
        <a:xfrm>
          <a:off x="7242413" y="1305965"/>
          <a:ext cx="1435593" cy="1468286"/>
        </a:xfrm>
        <a:prstGeom prst="rect">
          <a:avLst/>
        </a:pr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EE1D4E7-549C-4540-9381-1BD8E40D162C}">
      <dsp:nvSpPr>
        <dsp:cNvPr id="0" name=""/>
        <dsp:cNvSpPr/>
      </dsp:nvSpPr>
      <dsp:spPr>
        <a:xfrm>
          <a:off x="7237180" y="2287852"/>
          <a:ext cx="1435593" cy="439061"/>
        </a:xfrm>
        <a:prstGeom prst="rect">
          <a:avLst/>
        </a:prstGeom>
        <a:noFill/>
        <a:ln>
          <a:noFill/>
        </a:ln>
        <a:effectLst>
          <a:outerShdw blurRad="57150" dist="38100" dir="5400000" algn="ctr" rotWithShape="0">
            <a:schemeClr val="accent5">
              <a:tint val="50000"/>
              <a:hueOff val="-2198150"/>
              <a:satOff val="8237"/>
              <a:lumOff val="2208"/>
              <a:alphaOff val="0"/>
              <a:shade val="9000"/>
              <a:alpha val="48000"/>
              <a:satMod val="105000"/>
            </a:schemeClr>
          </a:outerShdw>
        </a:effectLst>
        <a:sp3d/>
      </dsp:spPr>
      <dsp:style>
        <a:lnRef idx="0">
          <a:scrgbClr r="0" g="0" b="0"/>
        </a:lnRef>
        <a:fillRef idx="1">
          <a:scrgbClr r="0" g="0" b="0"/>
        </a:fillRef>
        <a:effectRef idx="2">
          <a:scrgbClr r="0" g="0" b="0"/>
        </a:effectRef>
        <a:fontRef idx="minor"/>
      </dsp:style>
      <dsp:txBody>
        <a:bodyPr spcFirstLastPara="0" vert="horz" wrap="square" lIns="34290" tIns="11430" rIns="34290" bIns="0" numCol="1" spcCol="1270" anchor="b" anchorCtr="0">
          <a:noAutofit/>
        </a:bodyPr>
        <a:lstStyle/>
        <a:p>
          <a:pPr lvl="0" algn="r" defTabSz="800100">
            <a:lnSpc>
              <a:spcPct val="90000"/>
            </a:lnSpc>
            <a:spcBef>
              <a:spcPct val="0"/>
            </a:spcBef>
            <a:spcAft>
              <a:spcPct val="35000"/>
            </a:spcAft>
          </a:pPr>
          <a:r>
            <a:rPr lang="es-EC" sz="1800" b="1" kern="1200" dirty="0" smtClean="0">
              <a:effectLst>
                <a:glow rad="101600">
                  <a:schemeClr val="tx1">
                    <a:lumMod val="95000"/>
                    <a:lumOff val="5000"/>
                    <a:alpha val="60000"/>
                  </a:schemeClr>
                </a:glow>
              </a:effectLst>
              <a:latin typeface="Times New Roman" panose="02020603050405020304" pitchFamily="18" charset="0"/>
              <a:cs typeface="Times New Roman" panose="02020603050405020304" pitchFamily="18" charset="0"/>
            </a:rPr>
            <a:t>Actividades culturales</a:t>
          </a:r>
          <a:endParaRPr lang="es-EC" sz="1800" b="1" kern="1200" dirty="0">
            <a:effectLst>
              <a:glow rad="101600">
                <a:schemeClr val="tx1">
                  <a:lumMod val="95000"/>
                  <a:lumOff val="5000"/>
                  <a:alpha val="60000"/>
                </a:schemeClr>
              </a:glow>
            </a:effectLst>
            <a:latin typeface="Times New Roman" panose="02020603050405020304" pitchFamily="18" charset="0"/>
            <a:cs typeface="Times New Roman" panose="02020603050405020304" pitchFamily="18" charset="0"/>
          </a:endParaRPr>
        </a:p>
      </dsp:txBody>
      <dsp:txXfrm>
        <a:off x="7237180" y="2287852"/>
        <a:ext cx="1435593" cy="439061"/>
      </dsp:txXfrm>
    </dsp:sp>
    <dsp:sp modelId="{0F33EC8D-BAB8-40E2-8598-59556B800A83}">
      <dsp:nvSpPr>
        <dsp:cNvPr id="0" name=""/>
        <dsp:cNvSpPr/>
      </dsp:nvSpPr>
      <dsp:spPr>
        <a:xfrm>
          <a:off x="6967917" y="3088752"/>
          <a:ext cx="1992888" cy="1231725"/>
        </a:xfrm>
        <a:prstGeom prst="rect">
          <a:avLst/>
        </a:prstGeom>
        <a:blipFill rotWithShape="1">
          <a:blip xmlns:r="http://schemas.openxmlformats.org/officeDocument/2006/relationships" r:embed="rId3"/>
          <a:stretch>
            <a:fillRect/>
          </a:stretch>
        </a:blipFill>
        <a:ln>
          <a:noFill/>
        </a:ln>
        <a:effectLst>
          <a:outerShdw blurRad="57150" dist="38100" dir="5400000" algn="ctr" rotWithShape="0">
            <a:schemeClr val="accent5">
              <a:tint val="50000"/>
              <a:hueOff val="-4396301"/>
              <a:satOff val="16475"/>
              <a:lumOff val="4415"/>
              <a:alphaOff val="0"/>
              <a:shade val="9000"/>
              <a:alpha val="48000"/>
              <a:satMod val="105000"/>
            </a:schemeClr>
          </a:outerShdw>
        </a:effectLst>
      </dsp:spPr>
      <dsp:style>
        <a:lnRef idx="0">
          <a:scrgbClr r="0" g="0" b="0"/>
        </a:lnRef>
        <a:fillRef idx="1">
          <a:scrgbClr r="0" g="0" b="0"/>
        </a:fillRef>
        <a:effectRef idx="2">
          <a:scrgbClr r="0" g="0" b="0"/>
        </a:effectRef>
        <a:fontRef idx="minor"/>
      </dsp:style>
    </dsp:sp>
    <dsp:sp modelId="{E29780DC-A67B-424F-845C-91FE368E0A64}">
      <dsp:nvSpPr>
        <dsp:cNvPr id="0" name=""/>
        <dsp:cNvSpPr/>
      </dsp:nvSpPr>
      <dsp:spPr>
        <a:xfrm>
          <a:off x="7069731" y="3190925"/>
          <a:ext cx="1790033" cy="1029224"/>
        </a:xfrm>
        <a:prstGeom prst="rect">
          <a:avLst/>
        </a:pr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6616C21-9435-44DC-B4D0-37813B1FF3DE}">
      <dsp:nvSpPr>
        <dsp:cNvPr id="0" name=""/>
        <dsp:cNvSpPr/>
      </dsp:nvSpPr>
      <dsp:spPr>
        <a:xfrm>
          <a:off x="7069731" y="3781717"/>
          <a:ext cx="1790033" cy="439061"/>
        </a:xfrm>
        <a:prstGeom prst="rect">
          <a:avLst/>
        </a:prstGeom>
        <a:noFill/>
        <a:ln>
          <a:noFill/>
        </a:ln>
        <a:effectLst>
          <a:outerShdw blurRad="57150" dist="38100" dir="5400000" algn="ctr" rotWithShape="0">
            <a:schemeClr val="accent5">
              <a:tint val="50000"/>
              <a:hueOff val="-4396301"/>
              <a:satOff val="16475"/>
              <a:lumOff val="4415"/>
              <a:alphaOff val="0"/>
              <a:shade val="9000"/>
              <a:alpha val="48000"/>
              <a:satMod val="105000"/>
            </a:schemeClr>
          </a:outerShdw>
        </a:effectLst>
        <a:sp3d/>
      </dsp:spPr>
      <dsp:style>
        <a:lnRef idx="0">
          <a:scrgbClr r="0" g="0" b="0"/>
        </a:lnRef>
        <a:fillRef idx="1">
          <a:scrgbClr r="0" g="0" b="0"/>
        </a:fillRef>
        <a:effectRef idx="2">
          <a:scrgbClr r="0" g="0" b="0"/>
        </a:effectRef>
        <a:fontRef idx="minor"/>
      </dsp:style>
      <dsp:txBody>
        <a:bodyPr spcFirstLastPara="0" vert="horz" wrap="square" lIns="38100" tIns="12700" rIns="38100" bIns="0" numCol="1" spcCol="1270" anchor="b" anchorCtr="0">
          <a:noAutofit/>
        </a:bodyPr>
        <a:lstStyle/>
        <a:p>
          <a:pPr lvl="0" algn="r" defTabSz="889000">
            <a:lnSpc>
              <a:spcPct val="90000"/>
            </a:lnSpc>
            <a:spcBef>
              <a:spcPct val="0"/>
            </a:spcBef>
            <a:spcAft>
              <a:spcPct val="35000"/>
            </a:spcAft>
          </a:pPr>
          <a:endParaRPr lang="es-EC" sz="2000" b="1" kern="1200" dirty="0">
            <a:noFill/>
            <a:latin typeface="Times New Roman" panose="02020603050405020304" pitchFamily="18" charset="0"/>
            <a:cs typeface="Times New Roman" panose="02020603050405020304" pitchFamily="18" charset="0"/>
          </a:endParaRPr>
        </a:p>
      </dsp:txBody>
      <dsp:txXfrm>
        <a:off x="7069731" y="3781717"/>
        <a:ext cx="1790033" cy="439061"/>
      </dsp:txXfrm>
    </dsp:sp>
    <dsp:sp modelId="{7599FED6-FDE6-4B07-A3F5-F7B1C9950369}">
      <dsp:nvSpPr>
        <dsp:cNvPr id="0" name=""/>
        <dsp:cNvSpPr/>
      </dsp:nvSpPr>
      <dsp:spPr>
        <a:xfrm>
          <a:off x="334001" y="2088238"/>
          <a:ext cx="1814697" cy="1751339"/>
        </a:xfrm>
        <a:prstGeom prst="rect">
          <a:avLst/>
        </a:prstGeom>
        <a:blipFill rotWithShape="1">
          <a:blip xmlns:r="http://schemas.openxmlformats.org/officeDocument/2006/relationships" r:embed="rId4"/>
          <a:stretch>
            <a:fillRect/>
          </a:stretch>
        </a:blipFill>
        <a:ln>
          <a:noFill/>
        </a:ln>
        <a:effectLst>
          <a:outerShdw blurRad="57150" dist="38100" dir="5400000" algn="ctr" rotWithShape="0">
            <a:schemeClr val="accent5">
              <a:tint val="50000"/>
              <a:hueOff val="-6594451"/>
              <a:satOff val="24712"/>
              <a:lumOff val="6623"/>
              <a:alphaOff val="0"/>
              <a:shade val="9000"/>
              <a:alpha val="48000"/>
              <a:satMod val="105000"/>
            </a:schemeClr>
          </a:outerShdw>
        </a:effectLst>
      </dsp:spPr>
      <dsp:style>
        <a:lnRef idx="0">
          <a:scrgbClr r="0" g="0" b="0"/>
        </a:lnRef>
        <a:fillRef idx="1">
          <a:scrgbClr r="0" g="0" b="0"/>
        </a:fillRef>
        <a:effectRef idx="2">
          <a:scrgbClr r="0" g="0" b="0"/>
        </a:effectRef>
        <a:fontRef idx="minor"/>
      </dsp:style>
    </dsp:sp>
    <dsp:sp modelId="{8508F77C-0447-417C-A54B-13F309BCDF4D}">
      <dsp:nvSpPr>
        <dsp:cNvPr id="0" name=""/>
        <dsp:cNvSpPr/>
      </dsp:nvSpPr>
      <dsp:spPr>
        <a:xfrm>
          <a:off x="457338" y="2201007"/>
          <a:ext cx="1564294" cy="1547529"/>
        </a:xfrm>
        <a:prstGeom prst="rect">
          <a:avLst/>
        </a:pr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3C4C2D5-5805-447D-8C4D-02C211E17B1F}">
      <dsp:nvSpPr>
        <dsp:cNvPr id="0" name=""/>
        <dsp:cNvSpPr/>
      </dsp:nvSpPr>
      <dsp:spPr>
        <a:xfrm>
          <a:off x="607870" y="3305357"/>
          <a:ext cx="1400717" cy="439061"/>
        </a:xfrm>
        <a:prstGeom prst="rect">
          <a:avLst/>
        </a:prstGeom>
        <a:noFill/>
        <a:ln>
          <a:noFill/>
        </a:ln>
        <a:effectLst>
          <a:outerShdw blurRad="57150" dist="38100" dir="5400000" algn="ctr" rotWithShape="0">
            <a:schemeClr val="accent5">
              <a:tint val="50000"/>
              <a:hueOff val="-6594451"/>
              <a:satOff val="24712"/>
              <a:lumOff val="6623"/>
              <a:alphaOff val="0"/>
              <a:shade val="9000"/>
              <a:alpha val="48000"/>
              <a:satMod val="105000"/>
            </a:schemeClr>
          </a:outerShdw>
        </a:effectLst>
        <a:sp3d/>
      </dsp:spPr>
      <dsp:style>
        <a:lnRef idx="0">
          <a:scrgbClr r="0" g="0" b="0"/>
        </a:lnRef>
        <a:fillRef idx="1">
          <a:scrgbClr r="0" g="0" b="0"/>
        </a:fillRef>
        <a:effectRef idx="2">
          <a:scrgbClr r="0" g="0" b="0"/>
        </a:effectRef>
        <a:fontRef idx="minor"/>
      </dsp:style>
      <dsp:txBody>
        <a:bodyPr spcFirstLastPara="0" vert="horz" wrap="square" lIns="38100" tIns="12700" rIns="38100" bIns="0" numCol="1" spcCol="1270" anchor="b" anchorCtr="0">
          <a:noAutofit/>
        </a:bodyPr>
        <a:lstStyle/>
        <a:p>
          <a:pPr lvl="0" algn="r" defTabSz="889000">
            <a:lnSpc>
              <a:spcPct val="90000"/>
            </a:lnSpc>
            <a:spcBef>
              <a:spcPct val="0"/>
            </a:spcBef>
            <a:spcAft>
              <a:spcPct val="35000"/>
            </a:spcAft>
          </a:pPr>
          <a:r>
            <a:rPr lang="es-EC" sz="2000" b="1" kern="1200" dirty="0" smtClean="0">
              <a:effectLst>
                <a:glow rad="101600">
                  <a:schemeClr val="tx1">
                    <a:lumMod val="95000"/>
                    <a:lumOff val="5000"/>
                    <a:alpha val="60000"/>
                  </a:schemeClr>
                </a:glow>
              </a:effectLst>
              <a:latin typeface="Times New Roman" panose="02020603050405020304" pitchFamily="18" charset="0"/>
              <a:cs typeface="Times New Roman" panose="02020603050405020304" pitchFamily="18" charset="0"/>
            </a:rPr>
            <a:t>Diversidad</a:t>
          </a:r>
          <a:endParaRPr lang="es-EC" sz="2000" b="1" kern="1200" dirty="0">
            <a:effectLst>
              <a:glow rad="101600">
                <a:schemeClr val="tx1">
                  <a:lumMod val="95000"/>
                  <a:lumOff val="5000"/>
                  <a:alpha val="60000"/>
                </a:schemeClr>
              </a:glow>
            </a:effectLst>
            <a:latin typeface="Times New Roman" panose="02020603050405020304" pitchFamily="18" charset="0"/>
            <a:cs typeface="Times New Roman" panose="02020603050405020304" pitchFamily="18" charset="0"/>
          </a:endParaRPr>
        </a:p>
      </dsp:txBody>
      <dsp:txXfrm>
        <a:off x="607870" y="3305357"/>
        <a:ext cx="1400717" cy="439061"/>
      </dsp:txXfrm>
    </dsp:sp>
    <dsp:sp modelId="{EC937A5F-0F29-4A97-9D29-7EBC840B56D6}">
      <dsp:nvSpPr>
        <dsp:cNvPr id="0" name=""/>
        <dsp:cNvSpPr/>
      </dsp:nvSpPr>
      <dsp:spPr>
        <a:xfrm>
          <a:off x="5576419" y="4521281"/>
          <a:ext cx="1722414" cy="1671406"/>
        </a:xfrm>
        <a:prstGeom prst="rect">
          <a:avLst/>
        </a:prstGeom>
        <a:blipFill rotWithShape="1">
          <a:blip xmlns:r="http://schemas.openxmlformats.org/officeDocument/2006/relationships" r:embed="rId5"/>
          <a:stretch>
            <a:fillRect/>
          </a:stretch>
        </a:blipFill>
        <a:ln>
          <a:noFill/>
        </a:ln>
        <a:effectLst>
          <a:outerShdw blurRad="57150" dist="38100" dir="5400000" algn="ctr" rotWithShape="0">
            <a:schemeClr val="accent5">
              <a:tint val="50000"/>
              <a:hueOff val="-8792601"/>
              <a:satOff val="32950"/>
              <a:lumOff val="8830"/>
              <a:alphaOff val="0"/>
              <a:shade val="9000"/>
              <a:alpha val="48000"/>
              <a:satMod val="105000"/>
            </a:schemeClr>
          </a:outerShdw>
        </a:effectLst>
      </dsp:spPr>
      <dsp:style>
        <a:lnRef idx="0">
          <a:scrgbClr r="0" g="0" b="0"/>
        </a:lnRef>
        <a:fillRef idx="1">
          <a:scrgbClr r="0" g="0" b="0"/>
        </a:fillRef>
        <a:effectRef idx="2">
          <a:scrgbClr r="0" g="0" b="0"/>
        </a:effectRef>
        <a:fontRef idx="minor"/>
      </dsp:style>
    </dsp:sp>
    <dsp:sp modelId="{1A722DF5-E14B-4E40-84A2-9FE24A19811B}">
      <dsp:nvSpPr>
        <dsp:cNvPr id="0" name=""/>
        <dsp:cNvSpPr/>
      </dsp:nvSpPr>
      <dsp:spPr>
        <a:xfrm>
          <a:off x="5675232" y="4624080"/>
          <a:ext cx="1519558" cy="1468286"/>
        </a:xfrm>
        <a:prstGeom prst="rect">
          <a:avLst/>
        </a:pr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458B6A0-B279-4FC5-8D9A-5810F4AC008A}">
      <dsp:nvSpPr>
        <dsp:cNvPr id="0" name=""/>
        <dsp:cNvSpPr/>
      </dsp:nvSpPr>
      <dsp:spPr>
        <a:xfrm>
          <a:off x="5504411" y="5472606"/>
          <a:ext cx="1663901" cy="608719"/>
        </a:xfrm>
        <a:prstGeom prst="rect">
          <a:avLst/>
        </a:prstGeom>
        <a:noFill/>
        <a:ln>
          <a:noFill/>
        </a:ln>
        <a:effectLst>
          <a:outerShdw blurRad="57150" dist="38100" dir="5400000" algn="ctr" rotWithShape="0">
            <a:schemeClr val="accent5">
              <a:tint val="50000"/>
              <a:hueOff val="-8792601"/>
              <a:satOff val="32950"/>
              <a:lumOff val="8830"/>
              <a:alphaOff val="0"/>
              <a:shade val="9000"/>
              <a:alpha val="48000"/>
              <a:satMod val="105000"/>
            </a:schemeClr>
          </a:outerShdw>
        </a:effectLst>
        <a:sp3d/>
      </dsp:spPr>
      <dsp:style>
        <a:lnRef idx="0">
          <a:scrgbClr r="0" g="0" b="0"/>
        </a:lnRef>
        <a:fillRef idx="1">
          <a:scrgbClr r="0" g="0" b="0"/>
        </a:fillRef>
        <a:effectRef idx="2">
          <a:scrgbClr r="0" g="0" b="0"/>
        </a:effectRef>
        <a:fontRef idx="minor"/>
      </dsp:style>
      <dsp:txBody>
        <a:bodyPr spcFirstLastPara="0" vert="horz" wrap="square" lIns="38100" tIns="12700" rIns="38100" bIns="0" numCol="1" spcCol="1270" anchor="b" anchorCtr="0">
          <a:noAutofit/>
        </a:bodyPr>
        <a:lstStyle/>
        <a:p>
          <a:pPr lvl="0" algn="r" defTabSz="889000">
            <a:lnSpc>
              <a:spcPct val="90000"/>
            </a:lnSpc>
            <a:spcBef>
              <a:spcPct val="0"/>
            </a:spcBef>
            <a:spcAft>
              <a:spcPct val="35000"/>
            </a:spcAft>
          </a:pPr>
          <a:r>
            <a:rPr lang="es-EC" sz="2000" b="1" kern="1200" dirty="0" smtClean="0">
              <a:effectLst>
                <a:glow rad="101600">
                  <a:schemeClr val="tx1">
                    <a:lumMod val="95000"/>
                    <a:lumOff val="5000"/>
                    <a:alpha val="60000"/>
                  </a:schemeClr>
                </a:glow>
              </a:effectLst>
              <a:latin typeface="Times New Roman" panose="02020603050405020304" pitchFamily="18" charset="0"/>
              <a:cs typeface="Times New Roman" panose="02020603050405020304" pitchFamily="18" charset="0"/>
            </a:rPr>
            <a:t>Bajo conocimiento</a:t>
          </a:r>
          <a:endParaRPr lang="es-EC" sz="2000" b="1" kern="1200" dirty="0">
            <a:effectLst>
              <a:glow rad="101600">
                <a:schemeClr val="tx1">
                  <a:lumMod val="95000"/>
                  <a:lumOff val="5000"/>
                  <a:alpha val="60000"/>
                </a:schemeClr>
              </a:glow>
            </a:effectLst>
            <a:latin typeface="Times New Roman" panose="02020603050405020304" pitchFamily="18" charset="0"/>
            <a:cs typeface="Times New Roman" panose="02020603050405020304" pitchFamily="18" charset="0"/>
          </a:endParaRPr>
        </a:p>
      </dsp:txBody>
      <dsp:txXfrm>
        <a:off x="5504411" y="5472606"/>
        <a:ext cx="1663901" cy="608719"/>
      </dsp:txXfrm>
    </dsp:sp>
    <dsp:sp modelId="{355E291C-2704-4FA2-B226-386C2595BC1F}">
      <dsp:nvSpPr>
        <dsp:cNvPr id="0" name=""/>
        <dsp:cNvSpPr/>
      </dsp:nvSpPr>
      <dsp:spPr>
        <a:xfrm>
          <a:off x="895918" y="4608513"/>
          <a:ext cx="2949896" cy="1246719"/>
        </a:xfrm>
        <a:prstGeom prst="rect">
          <a:avLst/>
        </a:prstGeom>
        <a:blipFill rotWithShape="1">
          <a:blip xmlns:r="http://schemas.openxmlformats.org/officeDocument/2006/relationships" r:embed="rId6"/>
          <a:stretch>
            <a:fillRect/>
          </a:stretch>
        </a:blipFill>
        <a:ln>
          <a:noFill/>
        </a:ln>
        <a:effectLst>
          <a:outerShdw blurRad="57150" dist="38100" dir="5400000" algn="ctr" rotWithShape="0">
            <a:schemeClr val="accent5">
              <a:tint val="50000"/>
              <a:hueOff val="-10990751"/>
              <a:satOff val="41187"/>
              <a:lumOff val="11038"/>
              <a:alphaOff val="0"/>
              <a:shade val="9000"/>
              <a:alpha val="48000"/>
              <a:satMod val="105000"/>
            </a:schemeClr>
          </a:outerShdw>
        </a:effectLst>
      </dsp:spPr>
      <dsp:style>
        <a:lnRef idx="0">
          <a:scrgbClr r="0" g="0" b="0"/>
        </a:lnRef>
        <a:fillRef idx="1">
          <a:scrgbClr r="0" g="0" b="0"/>
        </a:fillRef>
        <a:effectRef idx="2">
          <a:scrgbClr r="0" g="0" b="0"/>
        </a:effectRef>
        <a:fontRef idx="minor"/>
      </dsp:style>
    </dsp:sp>
    <dsp:sp modelId="{92C2410B-3A25-488F-A874-9EE1DFD9926A}">
      <dsp:nvSpPr>
        <dsp:cNvPr id="0" name=""/>
        <dsp:cNvSpPr/>
      </dsp:nvSpPr>
      <dsp:spPr>
        <a:xfrm>
          <a:off x="1066812" y="4736821"/>
          <a:ext cx="2612551" cy="995665"/>
        </a:xfrm>
        <a:prstGeom prst="rect">
          <a:avLst/>
        </a:pr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5792D0B-52B7-4C6A-A306-62DE2530D4DD}">
      <dsp:nvSpPr>
        <dsp:cNvPr id="0" name=""/>
        <dsp:cNvSpPr/>
      </dsp:nvSpPr>
      <dsp:spPr>
        <a:xfrm>
          <a:off x="1185378" y="5336264"/>
          <a:ext cx="2612551" cy="551074"/>
        </a:xfrm>
        <a:prstGeom prst="rect">
          <a:avLst/>
        </a:prstGeom>
        <a:noFill/>
        <a:ln>
          <a:noFill/>
        </a:ln>
        <a:effectLst>
          <a:outerShdw blurRad="57150" dist="38100" dir="5400000" algn="ctr" rotWithShape="0">
            <a:schemeClr val="accent5">
              <a:tint val="50000"/>
              <a:hueOff val="-10990751"/>
              <a:satOff val="41187"/>
              <a:lumOff val="11038"/>
              <a:alphaOff val="0"/>
              <a:shade val="9000"/>
              <a:alpha val="48000"/>
              <a:satMod val="105000"/>
            </a:schemeClr>
          </a:outerShdw>
        </a:effectLst>
        <a:sp3d/>
      </dsp:spPr>
      <dsp:style>
        <a:lnRef idx="0">
          <a:scrgbClr r="0" g="0" b="0"/>
        </a:lnRef>
        <a:fillRef idx="1">
          <a:scrgbClr r="0" g="0" b="0"/>
        </a:fillRef>
        <a:effectRef idx="2">
          <a:scrgbClr r="0" g="0" b="0"/>
        </a:effectRef>
        <a:fontRef idx="minor"/>
      </dsp:style>
      <dsp:txBody>
        <a:bodyPr spcFirstLastPara="0" vert="horz" wrap="square" lIns="38100" tIns="12700" rIns="38100" bIns="0" numCol="1" spcCol="1270" anchor="b" anchorCtr="0">
          <a:noAutofit/>
        </a:bodyPr>
        <a:lstStyle/>
        <a:p>
          <a:pPr lvl="0" algn="r" defTabSz="889000">
            <a:lnSpc>
              <a:spcPct val="90000"/>
            </a:lnSpc>
            <a:spcBef>
              <a:spcPct val="0"/>
            </a:spcBef>
            <a:spcAft>
              <a:spcPct val="35000"/>
            </a:spcAft>
          </a:pPr>
          <a:endParaRPr lang="es-EC" sz="2000" b="1" kern="1200" dirty="0">
            <a:noFill/>
            <a:latin typeface="Times New Roman" panose="02020603050405020304" pitchFamily="18" charset="0"/>
            <a:cs typeface="Times New Roman" panose="02020603050405020304" pitchFamily="18" charset="0"/>
          </a:endParaRPr>
        </a:p>
      </dsp:txBody>
      <dsp:txXfrm>
        <a:off x="1185378" y="5336264"/>
        <a:ext cx="2612551" cy="55107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2D7FA3-902A-4B28-B6AF-88DC698F8E2B}">
      <dsp:nvSpPr>
        <dsp:cNvPr id="0" name=""/>
        <dsp:cNvSpPr/>
      </dsp:nvSpPr>
      <dsp:spPr>
        <a:xfrm>
          <a:off x="400809" y="1492"/>
          <a:ext cx="2652246" cy="1827398"/>
        </a:xfrm>
        <a:prstGeom prst="round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C7BE9C3-CEF9-41EF-A529-514C8A4FFF27}">
      <dsp:nvSpPr>
        <dsp:cNvPr id="0" name=""/>
        <dsp:cNvSpPr/>
      </dsp:nvSpPr>
      <dsp:spPr>
        <a:xfrm>
          <a:off x="400809" y="2008797"/>
          <a:ext cx="2652246" cy="2912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0" numCol="1" spcCol="1270" anchor="t" anchorCtr="0">
          <a:noAutofit/>
        </a:bodyPr>
        <a:lstStyle/>
        <a:p>
          <a:pPr lvl="0" algn="ctr" defTabSz="1066800">
            <a:lnSpc>
              <a:spcPct val="90000"/>
            </a:lnSpc>
            <a:spcBef>
              <a:spcPct val="0"/>
            </a:spcBef>
            <a:spcAft>
              <a:spcPct val="35000"/>
            </a:spcAft>
          </a:pPr>
          <a:endParaRPr lang="es-EC" sz="2400" kern="1200" dirty="0">
            <a:noFill/>
          </a:endParaRPr>
        </a:p>
      </dsp:txBody>
      <dsp:txXfrm>
        <a:off x="400809" y="2008797"/>
        <a:ext cx="2652246" cy="291268"/>
      </dsp:txXfrm>
    </dsp:sp>
    <dsp:sp modelId="{A969CBA2-62D5-4D7F-BDBD-B066DD9F8B1F}">
      <dsp:nvSpPr>
        <dsp:cNvPr id="0" name=""/>
        <dsp:cNvSpPr/>
      </dsp:nvSpPr>
      <dsp:spPr>
        <a:xfrm>
          <a:off x="3318392" y="1492"/>
          <a:ext cx="2652246" cy="1827398"/>
        </a:xfrm>
        <a:prstGeom prst="roundRect">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9A5B61B-CD98-44F5-B7E0-9AFC7C4CCE8C}">
      <dsp:nvSpPr>
        <dsp:cNvPr id="0" name=""/>
        <dsp:cNvSpPr/>
      </dsp:nvSpPr>
      <dsp:spPr>
        <a:xfrm>
          <a:off x="3318392" y="2008797"/>
          <a:ext cx="2652246" cy="2912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0" numCol="1" spcCol="1270" anchor="t" anchorCtr="0">
          <a:noAutofit/>
        </a:bodyPr>
        <a:lstStyle/>
        <a:p>
          <a:pPr lvl="0" algn="ctr" defTabSz="1066800">
            <a:lnSpc>
              <a:spcPct val="90000"/>
            </a:lnSpc>
            <a:spcBef>
              <a:spcPct val="0"/>
            </a:spcBef>
            <a:spcAft>
              <a:spcPct val="35000"/>
            </a:spcAft>
          </a:pPr>
          <a:endParaRPr lang="es-EC" sz="2400" kern="1200" dirty="0">
            <a:noFill/>
          </a:endParaRPr>
        </a:p>
      </dsp:txBody>
      <dsp:txXfrm>
        <a:off x="3318392" y="2008797"/>
        <a:ext cx="2652246" cy="291268"/>
      </dsp:txXfrm>
    </dsp:sp>
    <dsp:sp modelId="{3A5E6892-5FA5-4EFA-A3E8-57059DFAB654}">
      <dsp:nvSpPr>
        <dsp:cNvPr id="0" name=""/>
        <dsp:cNvSpPr/>
      </dsp:nvSpPr>
      <dsp:spPr>
        <a:xfrm>
          <a:off x="6235975" y="1492"/>
          <a:ext cx="2652246" cy="1827398"/>
        </a:xfrm>
        <a:prstGeom prst="roundRect">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2BE01EF-4707-45FE-8321-CEF2A4B87FE7}">
      <dsp:nvSpPr>
        <dsp:cNvPr id="0" name=""/>
        <dsp:cNvSpPr/>
      </dsp:nvSpPr>
      <dsp:spPr>
        <a:xfrm>
          <a:off x="6235975" y="2008797"/>
          <a:ext cx="2652246" cy="2912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0" numCol="1" spcCol="1270" anchor="t" anchorCtr="0">
          <a:noAutofit/>
        </a:bodyPr>
        <a:lstStyle/>
        <a:p>
          <a:pPr lvl="0" algn="ctr" defTabSz="1066800">
            <a:lnSpc>
              <a:spcPct val="90000"/>
            </a:lnSpc>
            <a:spcBef>
              <a:spcPct val="0"/>
            </a:spcBef>
            <a:spcAft>
              <a:spcPct val="35000"/>
            </a:spcAft>
          </a:pPr>
          <a:endParaRPr lang="es-EC" sz="2400" kern="1200" dirty="0">
            <a:noFill/>
          </a:endParaRPr>
        </a:p>
      </dsp:txBody>
      <dsp:txXfrm>
        <a:off x="6235975" y="2008797"/>
        <a:ext cx="2652246" cy="291268"/>
      </dsp:txXfrm>
    </dsp:sp>
    <dsp:sp modelId="{F9E72BAE-5D78-41EC-9223-D35B33E4B580}">
      <dsp:nvSpPr>
        <dsp:cNvPr id="0" name=""/>
        <dsp:cNvSpPr/>
      </dsp:nvSpPr>
      <dsp:spPr>
        <a:xfrm>
          <a:off x="400809" y="2172298"/>
          <a:ext cx="2652246" cy="1827398"/>
        </a:xfrm>
        <a:prstGeom prst="roundRect">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1C5239C-6CE1-40D1-8B98-23581006F610}">
      <dsp:nvSpPr>
        <dsp:cNvPr id="0" name=""/>
        <dsp:cNvSpPr/>
      </dsp:nvSpPr>
      <dsp:spPr>
        <a:xfrm>
          <a:off x="400809" y="5078675"/>
          <a:ext cx="2652246" cy="2912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0" numCol="1" spcCol="1270" anchor="t" anchorCtr="0">
          <a:noAutofit/>
        </a:bodyPr>
        <a:lstStyle/>
        <a:p>
          <a:pPr lvl="0" algn="ctr" defTabSz="1066800">
            <a:lnSpc>
              <a:spcPct val="90000"/>
            </a:lnSpc>
            <a:spcBef>
              <a:spcPct val="0"/>
            </a:spcBef>
            <a:spcAft>
              <a:spcPct val="35000"/>
            </a:spcAft>
          </a:pPr>
          <a:endParaRPr lang="es-EC" sz="2400" kern="1200" dirty="0">
            <a:noFill/>
          </a:endParaRPr>
        </a:p>
      </dsp:txBody>
      <dsp:txXfrm>
        <a:off x="400809" y="5078675"/>
        <a:ext cx="2652246" cy="291268"/>
      </dsp:txXfrm>
    </dsp:sp>
    <dsp:sp modelId="{6DAD2C2A-DBE7-4A08-AEA1-44B8BE2CCC98}">
      <dsp:nvSpPr>
        <dsp:cNvPr id="0" name=""/>
        <dsp:cNvSpPr/>
      </dsp:nvSpPr>
      <dsp:spPr>
        <a:xfrm>
          <a:off x="3318392" y="2160241"/>
          <a:ext cx="2652246" cy="1827398"/>
        </a:xfrm>
        <a:prstGeom prst="roundRect">
          <a:avLst/>
        </a:prstGeom>
        <a:blipFill rotWithShape="1">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798C84D-3E38-4B61-8C3A-9314F9D584A5}">
      <dsp:nvSpPr>
        <dsp:cNvPr id="0" name=""/>
        <dsp:cNvSpPr/>
      </dsp:nvSpPr>
      <dsp:spPr>
        <a:xfrm>
          <a:off x="3318392" y="4559139"/>
          <a:ext cx="2652246" cy="9839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7152" tIns="327152" rIns="327152" bIns="0" numCol="1" spcCol="1270" anchor="t" anchorCtr="0">
          <a:noAutofit/>
        </a:bodyPr>
        <a:lstStyle/>
        <a:p>
          <a:pPr lvl="0" algn="ctr" defTabSz="2044700">
            <a:lnSpc>
              <a:spcPct val="90000"/>
            </a:lnSpc>
            <a:spcBef>
              <a:spcPct val="0"/>
            </a:spcBef>
            <a:spcAft>
              <a:spcPct val="35000"/>
            </a:spcAft>
          </a:pPr>
          <a:endParaRPr lang="es-EC" sz="4600" kern="1200" dirty="0"/>
        </a:p>
      </dsp:txBody>
      <dsp:txXfrm>
        <a:off x="3318392" y="4559139"/>
        <a:ext cx="2652246" cy="983983"/>
      </dsp:txXfrm>
    </dsp:sp>
    <dsp:sp modelId="{3D5646E3-29F7-4F99-B959-3D2F05A0CEAD}">
      <dsp:nvSpPr>
        <dsp:cNvPr id="0" name=""/>
        <dsp:cNvSpPr/>
      </dsp:nvSpPr>
      <dsp:spPr>
        <a:xfrm>
          <a:off x="6235975" y="2160241"/>
          <a:ext cx="2652246" cy="1827398"/>
        </a:xfrm>
        <a:prstGeom prst="roundRect">
          <a:avLst/>
        </a:prstGeom>
        <a:blipFill rotWithShape="1">
          <a:blip xmlns:r="http://schemas.openxmlformats.org/officeDocument/2006/relationships" r:embed="rId6"/>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A1D1C0B-7439-4A0C-A2AB-A7DB877F51CB}">
      <dsp:nvSpPr>
        <dsp:cNvPr id="0" name=""/>
        <dsp:cNvSpPr/>
      </dsp:nvSpPr>
      <dsp:spPr>
        <a:xfrm>
          <a:off x="6235975" y="4559139"/>
          <a:ext cx="2652246" cy="9839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7152" tIns="327152" rIns="327152" bIns="0" numCol="1" spcCol="1270" anchor="t" anchorCtr="0">
          <a:noAutofit/>
        </a:bodyPr>
        <a:lstStyle/>
        <a:p>
          <a:pPr lvl="0" algn="ctr" defTabSz="2044700">
            <a:lnSpc>
              <a:spcPct val="90000"/>
            </a:lnSpc>
            <a:spcBef>
              <a:spcPct val="0"/>
            </a:spcBef>
            <a:spcAft>
              <a:spcPct val="35000"/>
            </a:spcAft>
          </a:pPr>
          <a:endParaRPr lang="es-EC" sz="4600" kern="1200" dirty="0"/>
        </a:p>
      </dsp:txBody>
      <dsp:txXfrm>
        <a:off x="6235975" y="4559139"/>
        <a:ext cx="2652246" cy="98398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3E1584-BB26-4A2D-8EF2-CD1002A77911}">
      <dsp:nvSpPr>
        <dsp:cNvPr id="0" name=""/>
        <dsp:cNvSpPr/>
      </dsp:nvSpPr>
      <dsp:spPr>
        <a:xfrm>
          <a:off x="1498202" y="540"/>
          <a:ext cx="2609207" cy="1180102"/>
        </a:xfrm>
        <a:prstGeom prst="rect">
          <a:avLst/>
        </a:prstGeom>
        <a:gradFill rotWithShape="0">
          <a:gsLst>
            <a:gs pos="0">
              <a:schemeClr val="accent5">
                <a:hueOff val="0"/>
                <a:satOff val="0"/>
                <a:lumOff val="0"/>
                <a:alphaOff val="0"/>
                <a:tint val="70000"/>
                <a:satMod val="130000"/>
              </a:schemeClr>
            </a:gs>
            <a:gs pos="43000">
              <a:schemeClr val="accent5">
                <a:hueOff val="0"/>
                <a:satOff val="0"/>
                <a:lumOff val="0"/>
                <a:alphaOff val="0"/>
                <a:tint val="44000"/>
                <a:satMod val="165000"/>
              </a:schemeClr>
            </a:gs>
            <a:gs pos="93000">
              <a:schemeClr val="accent5">
                <a:hueOff val="0"/>
                <a:satOff val="0"/>
                <a:lumOff val="0"/>
                <a:alphaOff val="0"/>
                <a:tint val="15000"/>
                <a:satMod val="165000"/>
              </a:schemeClr>
            </a:gs>
            <a:gs pos="100000">
              <a:schemeClr val="accent5">
                <a:hueOff val="0"/>
                <a:satOff val="0"/>
                <a:lumOff val="0"/>
                <a:alphaOff val="0"/>
                <a:tint val="5000"/>
                <a:satMod val="250000"/>
              </a:schemeClr>
            </a:gs>
          </a:gsLst>
          <a:path path="circle">
            <a:fillToRect l="50000" t="130000" r="50000" b="-30000"/>
          </a:path>
        </a:gradFill>
        <a:ln>
          <a:noFill/>
        </a:ln>
        <a:effectLst>
          <a:outerShdw blurRad="57150" dist="38100" dir="5400000" algn="ctr" rotWithShape="0">
            <a:schemeClr val="accent5">
              <a:hueOff val="0"/>
              <a:satOff val="0"/>
              <a:lumOff val="0"/>
              <a:alphaOff val="0"/>
              <a:shade val="9000"/>
              <a:alpha val="48000"/>
              <a:satMod val="105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b="1" kern="1200" dirty="0" smtClean="0">
              <a:latin typeface="Times New Roman" panose="02020603050405020304" pitchFamily="18" charset="0"/>
              <a:cs typeface="Times New Roman" panose="02020603050405020304" pitchFamily="18" charset="0"/>
            </a:rPr>
            <a:t>Secretaría de Cultura del Municipio de Quito</a:t>
          </a:r>
          <a:endParaRPr lang="es-EC" sz="1400" b="1" kern="1200" dirty="0">
            <a:latin typeface="Times New Roman" panose="02020603050405020304" pitchFamily="18" charset="0"/>
            <a:cs typeface="Times New Roman" panose="02020603050405020304" pitchFamily="18" charset="0"/>
          </a:endParaRPr>
        </a:p>
      </dsp:txBody>
      <dsp:txXfrm>
        <a:off x="1498202" y="540"/>
        <a:ext cx="2609207" cy="1180102"/>
      </dsp:txXfrm>
    </dsp:sp>
    <dsp:sp modelId="{DCE99C74-1BE4-4A09-BE40-3ACFD3535A09}">
      <dsp:nvSpPr>
        <dsp:cNvPr id="0" name=""/>
        <dsp:cNvSpPr/>
      </dsp:nvSpPr>
      <dsp:spPr>
        <a:xfrm>
          <a:off x="213070" y="540"/>
          <a:ext cx="1168301" cy="1180102"/>
        </a:xfrm>
        <a:prstGeom prst="rect">
          <a:avLst/>
        </a:prstGeom>
        <a:blipFill rotWithShape="1">
          <a:blip xmlns:r="http://schemas.openxmlformats.org/officeDocument/2006/relationships" r:embed="rId1"/>
          <a:stretch>
            <a:fillRect/>
          </a:stretch>
        </a:blipFill>
        <a:ln w="9525" cap="flat" cmpd="sng" algn="ctr">
          <a:solidFill>
            <a:schemeClr val="lt1">
              <a:hueOff val="0"/>
              <a:satOff val="0"/>
              <a:lumOff val="0"/>
              <a:alphaOff val="0"/>
            </a:schemeClr>
          </a:solidFill>
          <a:prstDash val="solid"/>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sp>
    <dsp:sp modelId="{4DCE6B6D-9EFA-4A89-BC4A-E9A3623C9DE3}">
      <dsp:nvSpPr>
        <dsp:cNvPr id="0" name=""/>
        <dsp:cNvSpPr/>
      </dsp:nvSpPr>
      <dsp:spPr>
        <a:xfrm>
          <a:off x="213070" y="1375360"/>
          <a:ext cx="2609207" cy="1180102"/>
        </a:xfrm>
        <a:prstGeom prst="rect">
          <a:avLst/>
        </a:prstGeom>
        <a:gradFill rotWithShape="0">
          <a:gsLst>
            <a:gs pos="0">
              <a:schemeClr val="accent5">
                <a:hueOff val="-4992712"/>
                <a:satOff val="16548"/>
                <a:lumOff val="1667"/>
                <a:alphaOff val="0"/>
                <a:tint val="70000"/>
                <a:satMod val="130000"/>
              </a:schemeClr>
            </a:gs>
            <a:gs pos="43000">
              <a:schemeClr val="accent5">
                <a:hueOff val="-4992712"/>
                <a:satOff val="16548"/>
                <a:lumOff val="1667"/>
                <a:alphaOff val="0"/>
                <a:tint val="44000"/>
                <a:satMod val="165000"/>
              </a:schemeClr>
            </a:gs>
            <a:gs pos="93000">
              <a:schemeClr val="accent5">
                <a:hueOff val="-4992712"/>
                <a:satOff val="16548"/>
                <a:lumOff val="1667"/>
                <a:alphaOff val="0"/>
                <a:tint val="15000"/>
                <a:satMod val="165000"/>
              </a:schemeClr>
            </a:gs>
            <a:gs pos="100000">
              <a:schemeClr val="accent5">
                <a:hueOff val="-4992712"/>
                <a:satOff val="16548"/>
                <a:lumOff val="1667"/>
                <a:alphaOff val="0"/>
                <a:tint val="5000"/>
                <a:satMod val="250000"/>
              </a:schemeClr>
            </a:gs>
          </a:gsLst>
          <a:path path="circle">
            <a:fillToRect l="50000" t="130000" r="50000" b="-30000"/>
          </a:path>
        </a:gradFill>
        <a:ln>
          <a:noFill/>
        </a:ln>
        <a:effectLst>
          <a:outerShdw blurRad="57150" dist="38100" dir="5400000" algn="ctr" rotWithShape="0">
            <a:schemeClr val="accent5">
              <a:hueOff val="-4992712"/>
              <a:satOff val="16548"/>
              <a:lumOff val="1667"/>
              <a:alphaOff val="0"/>
              <a:shade val="9000"/>
              <a:alpha val="48000"/>
              <a:satMod val="105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b="1" kern="1200" dirty="0" smtClean="0">
              <a:latin typeface="Times New Roman" panose="02020603050405020304" pitchFamily="18" charset="0"/>
              <a:cs typeface="Times New Roman" panose="02020603050405020304" pitchFamily="18" charset="0"/>
            </a:rPr>
            <a:t>Ministerio de Cultura y Patrimonio</a:t>
          </a:r>
          <a:endParaRPr lang="es-EC" sz="1400" b="1" kern="1200" dirty="0">
            <a:latin typeface="Times New Roman" panose="02020603050405020304" pitchFamily="18" charset="0"/>
            <a:cs typeface="Times New Roman" panose="02020603050405020304" pitchFamily="18" charset="0"/>
          </a:endParaRPr>
        </a:p>
      </dsp:txBody>
      <dsp:txXfrm>
        <a:off x="213070" y="1375360"/>
        <a:ext cx="2609207" cy="1180102"/>
      </dsp:txXfrm>
    </dsp:sp>
    <dsp:sp modelId="{FAFC266C-5A95-4435-8367-CFA9A46B12D6}">
      <dsp:nvSpPr>
        <dsp:cNvPr id="0" name=""/>
        <dsp:cNvSpPr/>
      </dsp:nvSpPr>
      <dsp:spPr>
        <a:xfrm>
          <a:off x="2939107" y="1375360"/>
          <a:ext cx="1168301" cy="1180102"/>
        </a:xfrm>
        <a:prstGeom prst="rect">
          <a:avLst/>
        </a:prstGeom>
        <a:blipFill rotWithShape="1">
          <a:blip xmlns:r="http://schemas.openxmlformats.org/officeDocument/2006/relationships" r:embed="rId2"/>
          <a:stretch>
            <a:fillRect/>
          </a:stretch>
        </a:blipFill>
        <a:ln w="9525" cap="flat" cmpd="sng" algn="ctr">
          <a:solidFill>
            <a:schemeClr val="lt1">
              <a:hueOff val="0"/>
              <a:satOff val="0"/>
              <a:lumOff val="0"/>
              <a:alphaOff val="0"/>
            </a:schemeClr>
          </a:solidFill>
          <a:prstDash val="solid"/>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sp>
    <dsp:sp modelId="{7254A1E8-E1D0-49AD-95F3-976BDE6DB55B}">
      <dsp:nvSpPr>
        <dsp:cNvPr id="0" name=""/>
        <dsp:cNvSpPr/>
      </dsp:nvSpPr>
      <dsp:spPr>
        <a:xfrm>
          <a:off x="1498202" y="2750179"/>
          <a:ext cx="2609207" cy="1180102"/>
        </a:xfrm>
        <a:prstGeom prst="rect">
          <a:avLst/>
        </a:prstGeom>
        <a:gradFill rotWithShape="0">
          <a:gsLst>
            <a:gs pos="0">
              <a:schemeClr val="accent5">
                <a:hueOff val="-9985424"/>
                <a:satOff val="33096"/>
                <a:lumOff val="3333"/>
                <a:alphaOff val="0"/>
                <a:tint val="70000"/>
                <a:satMod val="130000"/>
              </a:schemeClr>
            </a:gs>
            <a:gs pos="43000">
              <a:schemeClr val="accent5">
                <a:hueOff val="-9985424"/>
                <a:satOff val="33096"/>
                <a:lumOff val="3333"/>
                <a:alphaOff val="0"/>
                <a:tint val="44000"/>
                <a:satMod val="165000"/>
              </a:schemeClr>
            </a:gs>
            <a:gs pos="93000">
              <a:schemeClr val="accent5">
                <a:hueOff val="-9985424"/>
                <a:satOff val="33096"/>
                <a:lumOff val="3333"/>
                <a:alphaOff val="0"/>
                <a:tint val="15000"/>
                <a:satMod val="165000"/>
              </a:schemeClr>
            </a:gs>
            <a:gs pos="100000">
              <a:schemeClr val="accent5">
                <a:hueOff val="-9985424"/>
                <a:satOff val="33096"/>
                <a:lumOff val="3333"/>
                <a:alphaOff val="0"/>
                <a:tint val="5000"/>
                <a:satMod val="250000"/>
              </a:schemeClr>
            </a:gs>
          </a:gsLst>
          <a:path path="circle">
            <a:fillToRect l="50000" t="130000" r="50000" b="-30000"/>
          </a:path>
        </a:gradFill>
        <a:ln>
          <a:noFill/>
        </a:ln>
        <a:effectLst>
          <a:outerShdw blurRad="57150" dist="38100" dir="5400000" algn="ctr" rotWithShape="0">
            <a:schemeClr val="accent5">
              <a:hueOff val="-9985424"/>
              <a:satOff val="33096"/>
              <a:lumOff val="3333"/>
              <a:alphaOff val="0"/>
              <a:shade val="9000"/>
              <a:alpha val="48000"/>
              <a:satMod val="105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b="1" kern="1200" dirty="0" smtClean="0">
              <a:latin typeface="Times New Roman" panose="02020603050405020304" pitchFamily="18" charset="0"/>
              <a:cs typeface="Times New Roman" panose="02020603050405020304" pitchFamily="18" charset="0"/>
            </a:rPr>
            <a:t>Quito Turismo</a:t>
          </a:r>
          <a:endParaRPr lang="es-EC" sz="1400" b="1" kern="1200" dirty="0">
            <a:latin typeface="Times New Roman" panose="02020603050405020304" pitchFamily="18" charset="0"/>
            <a:cs typeface="Times New Roman" panose="02020603050405020304" pitchFamily="18" charset="0"/>
          </a:endParaRPr>
        </a:p>
      </dsp:txBody>
      <dsp:txXfrm>
        <a:off x="1498202" y="2750179"/>
        <a:ext cx="2609207" cy="1180102"/>
      </dsp:txXfrm>
    </dsp:sp>
    <dsp:sp modelId="{EEBDE657-E9B6-4E6E-B830-0ED980C31B53}">
      <dsp:nvSpPr>
        <dsp:cNvPr id="0" name=""/>
        <dsp:cNvSpPr/>
      </dsp:nvSpPr>
      <dsp:spPr>
        <a:xfrm>
          <a:off x="213070" y="2750179"/>
          <a:ext cx="1168301" cy="1180102"/>
        </a:xfrm>
        <a:prstGeom prst="rect">
          <a:avLst/>
        </a:prstGeom>
        <a:blipFill rotWithShape="1">
          <a:blip xmlns:r="http://schemas.openxmlformats.org/officeDocument/2006/relationships" r:embed="rId3"/>
          <a:stretch>
            <a:fillRect/>
          </a:stretch>
        </a:blipFill>
        <a:ln w="9525" cap="flat" cmpd="sng" algn="ctr">
          <a:solidFill>
            <a:schemeClr val="lt1">
              <a:hueOff val="0"/>
              <a:satOff val="0"/>
              <a:lumOff val="0"/>
              <a:alphaOff val="0"/>
            </a:schemeClr>
          </a:solidFill>
          <a:prstDash val="solid"/>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564FEB-5483-4293-8F4E-1390FE043C23}">
      <dsp:nvSpPr>
        <dsp:cNvPr id="0" name=""/>
        <dsp:cNvSpPr/>
      </dsp:nvSpPr>
      <dsp:spPr>
        <a:xfrm>
          <a:off x="323311" y="1986"/>
          <a:ext cx="1170552" cy="806510"/>
        </a:xfrm>
        <a:prstGeom prst="roundRect">
          <a:avLst/>
        </a:prstGeom>
        <a:blipFill rotWithShape="1">
          <a:blip xmlns:r="http://schemas.openxmlformats.org/officeDocument/2006/relationships" r:embed="rId1"/>
          <a:stretch>
            <a:fillRect/>
          </a:stretch>
        </a:blipFill>
        <a:ln w="317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sp>
    <dsp:sp modelId="{A4BC57C8-A66D-434C-BC30-16C6DDCC0B3C}">
      <dsp:nvSpPr>
        <dsp:cNvPr id="0" name=""/>
        <dsp:cNvSpPr/>
      </dsp:nvSpPr>
      <dsp:spPr>
        <a:xfrm>
          <a:off x="323311" y="808497"/>
          <a:ext cx="1170552" cy="4342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0" numCol="1" spcCol="1270" anchor="t" anchorCtr="0">
          <a:noAutofit/>
        </a:bodyPr>
        <a:lstStyle/>
        <a:p>
          <a:pPr lvl="0" algn="ctr" defTabSz="488950">
            <a:lnSpc>
              <a:spcPct val="90000"/>
            </a:lnSpc>
            <a:spcBef>
              <a:spcPct val="0"/>
            </a:spcBef>
            <a:spcAft>
              <a:spcPct val="35000"/>
            </a:spcAft>
          </a:pPr>
          <a:r>
            <a:rPr lang="es-EC" sz="1100" kern="1200" dirty="0" smtClean="0">
              <a:latin typeface="Times New Roman" panose="02020603050405020304" pitchFamily="18" charset="0"/>
              <a:cs typeface="Times New Roman" panose="02020603050405020304" pitchFamily="18" charset="0"/>
            </a:rPr>
            <a:t>Centro Cultural Pacha </a:t>
          </a:r>
          <a:r>
            <a:rPr lang="es-EC" sz="1100" kern="1200" dirty="0" err="1" smtClean="0">
              <a:latin typeface="Times New Roman" panose="02020603050405020304" pitchFamily="18" charset="0"/>
              <a:cs typeface="Times New Roman" panose="02020603050405020304" pitchFamily="18" charset="0"/>
            </a:rPr>
            <a:t>Callari</a:t>
          </a:r>
          <a:endParaRPr lang="es-EC" sz="1100" kern="1200" dirty="0">
            <a:latin typeface="Times New Roman" panose="02020603050405020304" pitchFamily="18" charset="0"/>
            <a:cs typeface="Times New Roman" panose="02020603050405020304" pitchFamily="18" charset="0"/>
          </a:endParaRPr>
        </a:p>
      </dsp:txBody>
      <dsp:txXfrm>
        <a:off x="323311" y="808497"/>
        <a:ext cx="1170552" cy="434274"/>
      </dsp:txXfrm>
    </dsp:sp>
    <dsp:sp modelId="{AD053DD7-71BD-408F-8D85-60519AA3346F}">
      <dsp:nvSpPr>
        <dsp:cNvPr id="0" name=""/>
        <dsp:cNvSpPr/>
      </dsp:nvSpPr>
      <dsp:spPr>
        <a:xfrm>
          <a:off x="1610967" y="1986"/>
          <a:ext cx="1170552" cy="806510"/>
        </a:xfrm>
        <a:prstGeom prst="roundRect">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93C5C4-BCA2-47BD-97B6-55C55AAB0A03}">
      <dsp:nvSpPr>
        <dsp:cNvPr id="0" name=""/>
        <dsp:cNvSpPr/>
      </dsp:nvSpPr>
      <dsp:spPr>
        <a:xfrm>
          <a:off x="1610967" y="808497"/>
          <a:ext cx="1170552" cy="4342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0" numCol="1" spcCol="1270" anchor="t" anchorCtr="0">
          <a:noAutofit/>
        </a:bodyPr>
        <a:lstStyle/>
        <a:p>
          <a:pPr lvl="0" algn="ctr" defTabSz="488950">
            <a:lnSpc>
              <a:spcPct val="90000"/>
            </a:lnSpc>
            <a:spcBef>
              <a:spcPct val="0"/>
            </a:spcBef>
            <a:spcAft>
              <a:spcPct val="35000"/>
            </a:spcAft>
          </a:pPr>
          <a:r>
            <a:rPr lang="es-EC" sz="1100" kern="1200" dirty="0" smtClean="0">
              <a:latin typeface="Times New Roman" panose="02020603050405020304" pitchFamily="18" charset="0"/>
              <a:cs typeface="Times New Roman" panose="02020603050405020304" pitchFamily="18" charset="0"/>
            </a:rPr>
            <a:t>Corporación Artística Danzando Tierra</a:t>
          </a:r>
          <a:endParaRPr lang="es-EC" sz="1100" kern="1200" dirty="0">
            <a:latin typeface="Times New Roman" panose="02020603050405020304" pitchFamily="18" charset="0"/>
            <a:cs typeface="Times New Roman" panose="02020603050405020304" pitchFamily="18" charset="0"/>
          </a:endParaRPr>
        </a:p>
      </dsp:txBody>
      <dsp:txXfrm>
        <a:off x="1610967" y="808497"/>
        <a:ext cx="1170552" cy="434274"/>
      </dsp:txXfrm>
    </dsp:sp>
    <dsp:sp modelId="{3254F621-D8CE-4EA4-ABD9-C3CD98EB5DD9}">
      <dsp:nvSpPr>
        <dsp:cNvPr id="0" name=""/>
        <dsp:cNvSpPr/>
      </dsp:nvSpPr>
      <dsp:spPr>
        <a:xfrm>
          <a:off x="2898624" y="1986"/>
          <a:ext cx="1170552" cy="806510"/>
        </a:xfrm>
        <a:prstGeom prst="roundRect">
          <a:avLst/>
        </a:prstGeom>
        <a:blipFill rotWithShape="1">
          <a:blip xmlns:r="http://schemas.openxmlformats.org/officeDocument/2006/relationships" r:embed="rId3"/>
          <a:stretch>
            <a:fillRect/>
          </a:stretch>
        </a:blipFill>
        <a:ln w="317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sp>
    <dsp:sp modelId="{91F50B44-5B67-4BC5-B345-EC5C1A079262}">
      <dsp:nvSpPr>
        <dsp:cNvPr id="0" name=""/>
        <dsp:cNvSpPr/>
      </dsp:nvSpPr>
      <dsp:spPr>
        <a:xfrm>
          <a:off x="2898624" y="808497"/>
          <a:ext cx="1170552" cy="4342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0" numCol="1" spcCol="1270" anchor="t" anchorCtr="0">
          <a:noAutofit/>
        </a:bodyPr>
        <a:lstStyle/>
        <a:p>
          <a:pPr lvl="0" algn="ctr" defTabSz="488950">
            <a:lnSpc>
              <a:spcPct val="90000"/>
            </a:lnSpc>
            <a:spcBef>
              <a:spcPct val="0"/>
            </a:spcBef>
            <a:spcAft>
              <a:spcPct val="35000"/>
            </a:spcAft>
          </a:pPr>
          <a:r>
            <a:rPr lang="es-EC" sz="1100" kern="1200" dirty="0" smtClean="0">
              <a:latin typeface="Times New Roman" panose="02020603050405020304" pitchFamily="18" charset="0"/>
              <a:cs typeface="Times New Roman" panose="02020603050405020304" pitchFamily="18" charset="0"/>
            </a:rPr>
            <a:t>Fundación Quito Eterno</a:t>
          </a:r>
          <a:endParaRPr lang="es-EC" sz="1100" kern="1200" dirty="0">
            <a:latin typeface="Times New Roman" panose="02020603050405020304" pitchFamily="18" charset="0"/>
            <a:cs typeface="Times New Roman" panose="02020603050405020304" pitchFamily="18" charset="0"/>
          </a:endParaRPr>
        </a:p>
      </dsp:txBody>
      <dsp:txXfrm>
        <a:off x="2898624" y="808497"/>
        <a:ext cx="1170552" cy="434274"/>
      </dsp:txXfrm>
    </dsp:sp>
    <dsp:sp modelId="{1B1019D1-3D71-4BAC-8500-AC030F8627D1}">
      <dsp:nvSpPr>
        <dsp:cNvPr id="0" name=""/>
        <dsp:cNvSpPr/>
      </dsp:nvSpPr>
      <dsp:spPr>
        <a:xfrm>
          <a:off x="323311" y="1359827"/>
          <a:ext cx="1170552" cy="806510"/>
        </a:xfrm>
        <a:prstGeom prst="roundRect">
          <a:avLst/>
        </a:prstGeom>
        <a:blipFill rotWithShape="1">
          <a:blip xmlns:r="http://schemas.openxmlformats.org/officeDocument/2006/relationships" r:embed="rId4"/>
          <a:stretch>
            <a:fillRect/>
          </a:stretch>
        </a:blipFill>
        <a:ln w="3175"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sp>
    <dsp:sp modelId="{2053C2A8-B941-4CDF-9375-9F51A12F079D}">
      <dsp:nvSpPr>
        <dsp:cNvPr id="0" name=""/>
        <dsp:cNvSpPr/>
      </dsp:nvSpPr>
      <dsp:spPr>
        <a:xfrm>
          <a:off x="323311" y="2166337"/>
          <a:ext cx="1170552" cy="4342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0" numCol="1" spcCol="1270" anchor="t" anchorCtr="0">
          <a:noAutofit/>
        </a:bodyPr>
        <a:lstStyle/>
        <a:p>
          <a:pPr lvl="0" algn="ctr" defTabSz="488950">
            <a:lnSpc>
              <a:spcPct val="90000"/>
            </a:lnSpc>
            <a:spcBef>
              <a:spcPct val="0"/>
            </a:spcBef>
            <a:spcAft>
              <a:spcPct val="35000"/>
            </a:spcAft>
          </a:pPr>
          <a:r>
            <a:rPr lang="es-EC" sz="1100" kern="1200" dirty="0" smtClean="0">
              <a:latin typeface="Times New Roman" panose="02020603050405020304" pitchFamily="18" charset="0"/>
              <a:cs typeface="Times New Roman" panose="02020603050405020304" pitchFamily="18" charset="0"/>
            </a:rPr>
            <a:t>Fundación Cactus Azul</a:t>
          </a:r>
          <a:endParaRPr lang="es-EC" sz="1100" kern="1200" dirty="0">
            <a:latin typeface="Times New Roman" panose="02020603050405020304" pitchFamily="18" charset="0"/>
            <a:cs typeface="Times New Roman" panose="02020603050405020304" pitchFamily="18" charset="0"/>
          </a:endParaRPr>
        </a:p>
      </dsp:txBody>
      <dsp:txXfrm>
        <a:off x="323311" y="2166337"/>
        <a:ext cx="1170552" cy="434274"/>
      </dsp:txXfrm>
    </dsp:sp>
    <dsp:sp modelId="{A2086410-B6B3-4496-8E94-47611AC214E8}">
      <dsp:nvSpPr>
        <dsp:cNvPr id="0" name=""/>
        <dsp:cNvSpPr/>
      </dsp:nvSpPr>
      <dsp:spPr>
        <a:xfrm>
          <a:off x="1610967" y="1359827"/>
          <a:ext cx="1170552" cy="806510"/>
        </a:xfrm>
        <a:prstGeom prst="roundRect">
          <a:avLst/>
        </a:prstGeom>
        <a:blipFill rotWithShape="1">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94187E0-7F6F-4644-8773-39FD077BF0CC}">
      <dsp:nvSpPr>
        <dsp:cNvPr id="0" name=""/>
        <dsp:cNvSpPr/>
      </dsp:nvSpPr>
      <dsp:spPr>
        <a:xfrm>
          <a:off x="1610967" y="2166337"/>
          <a:ext cx="1170552" cy="4342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0" numCol="1" spcCol="1270" anchor="t" anchorCtr="0">
          <a:noAutofit/>
        </a:bodyPr>
        <a:lstStyle/>
        <a:p>
          <a:pPr lvl="0" algn="ctr" defTabSz="466725">
            <a:lnSpc>
              <a:spcPct val="90000"/>
            </a:lnSpc>
            <a:spcBef>
              <a:spcPct val="0"/>
            </a:spcBef>
            <a:spcAft>
              <a:spcPct val="35000"/>
            </a:spcAft>
          </a:pPr>
          <a:r>
            <a:rPr lang="es-EC" sz="1050" kern="1200" dirty="0" smtClean="0">
              <a:latin typeface="Times New Roman" panose="02020603050405020304" pitchFamily="18" charset="0"/>
              <a:cs typeface="Times New Roman" panose="02020603050405020304" pitchFamily="18" charset="0"/>
            </a:rPr>
            <a:t>AMAPE</a:t>
          </a:r>
          <a:endParaRPr lang="es-EC" sz="1050" kern="1200" dirty="0">
            <a:latin typeface="Times New Roman" panose="02020603050405020304" pitchFamily="18" charset="0"/>
            <a:cs typeface="Times New Roman" panose="02020603050405020304" pitchFamily="18" charset="0"/>
          </a:endParaRPr>
        </a:p>
      </dsp:txBody>
      <dsp:txXfrm>
        <a:off x="1610967" y="2166337"/>
        <a:ext cx="1170552" cy="434274"/>
      </dsp:txXfrm>
    </dsp:sp>
    <dsp:sp modelId="{0AFBF1D2-5D3D-4634-B261-F77915CD1BE2}">
      <dsp:nvSpPr>
        <dsp:cNvPr id="0" name=""/>
        <dsp:cNvSpPr/>
      </dsp:nvSpPr>
      <dsp:spPr>
        <a:xfrm>
          <a:off x="2898624" y="1359827"/>
          <a:ext cx="1170552" cy="806510"/>
        </a:xfrm>
        <a:prstGeom prst="roundRect">
          <a:avLst/>
        </a:prstGeom>
        <a:blipFill rotWithShape="1">
          <a:blip xmlns:r="http://schemas.openxmlformats.org/officeDocument/2006/relationships" r:embed="rId6"/>
          <a:stretch>
            <a:fillRect/>
          </a:stretch>
        </a:blipFill>
        <a:ln w="3175"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sp>
    <dsp:sp modelId="{C40A243E-30DF-425D-BFAB-D9729917B3B6}">
      <dsp:nvSpPr>
        <dsp:cNvPr id="0" name=""/>
        <dsp:cNvSpPr/>
      </dsp:nvSpPr>
      <dsp:spPr>
        <a:xfrm>
          <a:off x="2898624" y="2166337"/>
          <a:ext cx="1170552" cy="4342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0" numCol="1" spcCol="1270" anchor="t" anchorCtr="0">
          <a:noAutofit/>
        </a:bodyPr>
        <a:lstStyle/>
        <a:p>
          <a:pPr lvl="0" algn="ctr" defTabSz="466725">
            <a:lnSpc>
              <a:spcPct val="90000"/>
            </a:lnSpc>
            <a:spcBef>
              <a:spcPct val="0"/>
            </a:spcBef>
            <a:spcAft>
              <a:spcPct val="35000"/>
            </a:spcAft>
          </a:pPr>
          <a:r>
            <a:rPr lang="es-EC" sz="1050" kern="1200" dirty="0" smtClean="0">
              <a:latin typeface="Times New Roman" panose="02020603050405020304" pitchFamily="18" charset="0"/>
              <a:cs typeface="Times New Roman" panose="02020603050405020304" pitchFamily="18" charset="0"/>
            </a:rPr>
            <a:t>Asociación Centro de formación Danza e Identidad</a:t>
          </a:r>
          <a:endParaRPr lang="es-EC" sz="1050" kern="1200" dirty="0">
            <a:latin typeface="Times New Roman" panose="02020603050405020304" pitchFamily="18" charset="0"/>
            <a:cs typeface="Times New Roman" panose="02020603050405020304" pitchFamily="18" charset="0"/>
          </a:endParaRPr>
        </a:p>
      </dsp:txBody>
      <dsp:txXfrm>
        <a:off x="2898624" y="2166337"/>
        <a:ext cx="1170552" cy="434274"/>
      </dsp:txXfrm>
    </dsp:sp>
    <dsp:sp modelId="{C8849AC1-E140-49D3-B575-A8D75FFA160A}">
      <dsp:nvSpPr>
        <dsp:cNvPr id="0" name=""/>
        <dsp:cNvSpPr/>
      </dsp:nvSpPr>
      <dsp:spPr>
        <a:xfrm>
          <a:off x="323311" y="2717667"/>
          <a:ext cx="1170552" cy="806510"/>
        </a:xfrm>
        <a:prstGeom prst="roundRect">
          <a:avLst/>
        </a:prstGeom>
        <a:blipFill rotWithShape="1">
          <a:blip xmlns:r="http://schemas.openxmlformats.org/officeDocument/2006/relationships" r:embed="rId7"/>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8F12EF3-C37A-4A8F-9FB6-AC8BB834E047}">
      <dsp:nvSpPr>
        <dsp:cNvPr id="0" name=""/>
        <dsp:cNvSpPr/>
      </dsp:nvSpPr>
      <dsp:spPr>
        <a:xfrm>
          <a:off x="323311" y="3524178"/>
          <a:ext cx="1170552" cy="4342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0" numCol="1" spcCol="1270" anchor="t" anchorCtr="0">
          <a:noAutofit/>
        </a:bodyPr>
        <a:lstStyle/>
        <a:p>
          <a:pPr lvl="0" algn="ctr" defTabSz="488950">
            <a:lnSpc>
              <a:spcPct val="90000"/>
            </a:lnSpc>
            <a:spcBef>
              <a:spcPct val="0"/>
            </a:spcBef>
            <a:spcAft>
              <a:spcPct val="35000"/>
            </a:spcAft>
          </a:pPr>
          <a:r>
            <a:rPr lang="es-EC" sz="1100" kern="1200" dirty="0" smtClean="0">
              <a:latin typeface="Times New Roman" panose="02020603050405020304" pitchFamily="18" charset="0"/>
              <a:cs typeface="Times New Roman" panose="02020603050405020304" pitchFamily="18" charset="0"/>
            </a:rPr>
            <a:t>Fundación </a:t>
          </a:r>
          <a:r>
            <a:rPr lang="es-EC" sz="1100" kern="1200" dirty="0" err="1" smtClean="0">
              <a:latin typeface="Times New Roman" panose="02020603050405020304" pitchFamily="18" charset="0"/>
              <a:cs typeface="Times New Roman" panose="02020603050405020304" pitchFamily="18" charset="0"/>
            </a:rPr>
            <a:t>Jacchigua</a:t>
          </a:r>
          <a:endParaRPr lang="es-EC" sz="1100" kern="1200" dirty="0">
            <a:latin typeface="Times New Roman" panose="02020603050405020304" pitchFamily="18" charset="0"/>
            <a:cs typeface="Times New Roman" panose="02020603050405020304" pitchFamily="18" charset="0"/>
          </a:endParaRPr>
        </a:p>
      </dsp:txBody>
      <dsp:txXfrm>
        <a:off x="323311" y="3524178"/>
        <a:ext cx="1170552" cy="434274"/>
      </dsp:txXfrm>
    </dsp:sp>
    <dsp:sp modelId="{781D9DD4-E3A6-4363-960B-C280CBA3168E}">
      <dsp:nvSpPr>
        <dsp:cNvPr id="0" name=""/>
        <dsp:cNvSpPr/>
      </dsp:nvSpPr>
      <dsp:spPr>
        <a:xfrm>
          <a:off x="1610967" y="2717667"/>
          <a:ext cx="1170552" cy="806510"/>
        </a:xfrm>
        <a:prstGeom prst="roundRect">
          <a:avLst/>
        </a:prstGeom>
        <a:blipFill rotWithShape="1">
          <a:blip xmlns:r="http://schemas.openxmlformats.org/officeDocument/2006/relationships" r:embed="rId8"/>
          <a:stretch>
            <a:fillRect/>
          </a:stretch>
        </a:blipFill>
        <a:ln w="3175"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sp>
    <dsp:sp modelId="{DC8245C9-BE36-4451-9D9E-C98862B08092}">
      <dsp:nvSpPr>
        <dsp:cNvPr id="0" name=""/>
        <dsp:cNvSpPr/>
      </dsp:nvSpPr>
      <dsp:spPr>
        <a:xfrm>
          <a:off x="1610967" y="3524178"/>
          <a:ext cx="1170552" cy="4342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0" numCol="1" spcCol="1270" anchor="t" anchorCtr="0">
          <a:noAutofit/>
        </a:bodyPr>
        <a:lstStyle/>
        <a:p>
          <a:pPr lvl="0" algn="ctr" defTabSz="488950">
            <a:lnSpc>
              <a:spcPct val="90000"/>
            </a:lnSpc>
            <a:spcBef>
              <a:spcPct val="0"/>
            </a:spcBef>
            <a:spcAft>
              <a:spcPct val="35000"/>
            </a:spcAft>
          </a:pPr>
          <a:r>
            <a:rPr lang="pl-PL" sz="1100" kern="1200" dirty="0" smtClean="0">
              <a:latin typeface="Times New Roman" panose="02020603050405020304" pitchFamily="18" charset="0"/>
              <a:cs typeface="Times New Roman" panose="02020603050405020304" pitchFamily="18" charset="0"/>
            </a:rPr>
            <a:t>Danza Folklórica Kaipimi Kani Pachamama</a:t>
          </a:r>
          <a:endParaRPr lang="es-EC" sz="1100" kern="1200" dirty="0">
            <a:latin typeface="Times New Roman" panose="02020603050405020304" pitchFamily="18" charset="0"/>
            <a:cs typeface="Times New Roman" panose="02020603050405020304" pitchFamily="18" charset="0"/>
          </a:endParaRPr>
        </a:p>
      </dsp:txBody>
      <dsp:txXfrm>
        <a:off x="1610967" y="3524178"/>
        <a:ext cx="1170552" cy="434274"/>
      </dsp:txXfrm>
    </dsp:sp>
    <dsp:sp modelId="{B2E9F701-6280-4C5B-B44D-B1EBD309A798}">
      <dsp:nvSpPr>
        <dsp:cNvPr id="0" name=""/>
        <dsp:cNvSpPr/>
      </dsp:nvSpPr>
      <dsp:spPr>
        <a:xfrm>
          <a:off x="2898624" y="2717667"/>
          <a:ext cx="1170552" cy="806510"/>
        </a:xfrm>
        <a:prstGeom prst="roundRect">
          <a:avLst/>
        </a:prstGeom>
        <a:blipFill rotWithShape="1">
          <a:blip xmlns:r="http://schemas.openxmlformats.org/officeDocument/2006/relationships" r:embed="rId9"/>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B659A01-2774-4823-98C5-994986C05197}">
      <dsp:nvSpPr>
        <dsp:cNvPr id="0" name=""/>
        <dsp:cNvSpPr/>
      </dsp:nvSpPr>
      <dsp:spPr>
        <a:xfrm>
          <a:off x="2898624" y="3524178"/>
          <a:ext cx="1170552" cy="4342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0" numCol="1" spcCol="1270" anchor="t" anchorCtr="0">
          <a:noAutofit/>
        </a:bodyPr>
        <a:lstStyle/>
        <a:p>
          <a:pPr lvl="0" algn="ctr" defTabSz="488950">
            <a:lnSpc>
              <a:spcPct val="90000"/>
            </a:lnSpc>
            <a:spcBef>
              <a:spcPct val="0"/>
            </a:spcBef>
            <a:spcAft>
              <a:spcPct val="35000"/>
            </a:spcAft>
          </a:pPr>
          <a:r>
            <a:rPr lang="es-EC" sz="1100" kern="1200" dirty="0" smtClean="0">
              <a:latin typeface="Times New Roman" panose="02020603050405020304" pitchFamily="18" charset="0"/>
              <a:cs typeface="Times New Roman" panose="02020603050405020304" pitchFamily="18" charset="0"/>
            </a:rPr>
            <a:t>Fundación Cultural Humanizarte</a:t>
          </a:r>
          <a:endParaRPr lang="es-EC" sz="1100" kern="1200" dirty="0">
            <a:latin typeface="Times New Roman" panose="02020603050405020304" pitchFamily="18" charset="0"/>
            <a:cs typeface="Times New Roman" panose="02020603050405020304" pitchFamily="18" charset="0"/>
          </a:endParaRPr>
        </a:p>
      </dsp:txBody>
      <dsp:txXfrm>
        <a:off x="2898624" y="3524178"/>
        <a:ext cx="1170552" cy="43427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E0A47F-486F-4BF0-9768-FD1E3E133744}">
      <dsp:nvSpPr>
        <dsp:cNvPr id="0" name=""/>
        <dsp:cNvSpPr/>
      </dsp:nvSpPr>
      <dsp:spPr>
        <a:xfrm>
          <a:off x="1264908" y="872808"/>
          <a:ext cx="2174366" cy="2174366"/>
        </a:xfrm>
        <a:prstGeom prst="ellipse">
          <a:avLst/>
        </a:prstGeom>
        <a:blipFill rotWithShape="0">
          <a:blip xmlns:r="http://schemas.openxmlformats.org/officeDocument/2006/relationships" r:embed="rId1"/>
          <a:stretch>
            <a:fillRect/>
          </a:stretch>
        </a:blipFill>
        <a:ln>
          <a:noFill/>
        </a:ln>
        <a:effectLst>
          <a:outerShdw blurRad="57150" dist="38100" dir="5400000" algn="ctr" rotWithShape="0">
            <a:schemeClr val="accent5">
              <a:alpha val="50000"/>
              <a:hueOff val="0"/>
              <a:satOff val="0"/>
              <a:lumOff val="0"/>
              <a:alphaOff val="0"/>
              <a:shade val="9000"/>
              <a:alpha val="48000"/>
              <a:satMod val="105000"/>
            </a:schemeClr>
          </a:outerShdw>
        </a:effectLst>
        <a:scene3d>
          <a:camera prst="orthographicFront">
            <a:rot lat="0" lon="0" rev="0"/>
          </a:camera>
          <a:lightRig rig="glow" dir="tl">
            <a:rot lat="0" lon="0" rev="900000"/>
          </a:lightRig>
        </a:scene3d>
        <a:sp3d prstMaterial="powder">
          <a:bevelT w="25400" h="38100"/>
        </a:sp3d>
      </dsp:spPr>
      <dsp:style>
        <a:lnRef idx="0">
          <a:scrgbClr r="0" g="0" b="0"/>
        </a:lnRef>
        <a:fillRef idx="3">
          <a:scrgbClr r="0" g="0" b="0"/>
        </a:fillRef>
        <a:effectRef idx="3">
          <a:scrgbClr r="0" g="0" b="0"/>
        </a:effectRef>
        <a:fontRef idx="minor">
          <a:schemeClr val="tx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s-EC" sz="2200" b="0" kern="1200" cap="none" spc="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NACIONAL</a:t>
          </a:r>
          <a:endParaRPr lang="es-EC" sz="2200" b="0" kern="1200" cap="none" spc="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endParaRPr>
        </a:p>
      </dsp:txBody>
      <dsp:txXfrm>
        <a:off x="1583337" y="1191237"/>
        <a:ext cx="1537508" cy="1537508"/>
      </dsp:txXfrm>
    </dsp:sp>
    <dsp:sp modelId="{DCA4A0C6-2EF3-4664-97AB-C521CA08B952}">
      <dsp:nvSpPr>
        <dsp:cNvPr id="0" name=""/>
        <dsp:cNvSpPr/>
      </dsp:nvSpPr>
      <dsp:spPr>
        <a:xfrm>
          <a:off x="1808500" y="388"/>
          <a:ext cx="1087183" cy="1087183"/>
        </a:xfrm>
        <a:prstGeom prst="ellipse">
          <a:avLst/>
        </a:prstGeom>
        <a:gradFill rotWithShape="0">
          <a:gsLst>
            <a:gs pos="0">
              <a:schemeClr val="accent5">
                <a:alpha val="50000"/>
                <a:hueOff val="-1664237"/>
                <a:satOff val="5516"/>
                <a:lumOff val="556"/>
                <a:alphaOff val="0"/>
                <a:tint val="98000"/>
                <a:shade val="25000"/>
                <a:satMod val="250000"/>
              </a:schemeClr>
            </a:gs>
            <a:gs pos="68000">
              <a:schemeClr val="accent5">
                <a:alpha val="50000"/>
                <a:hueOff val="-1664237"/>
                <a:satOff val="5516"/>
                <a:lumOff val="556"/>
                <a:alphaOff val="0"/>
                <a:tint val="86000"/>
                <a:satMod val="115000"/>
              </a:schemeClr>
            </a:gs>
            <a:gs pos="100000">
              <a:schemeClr val="accent5">
                <a:alpha val="50000"/>
                <a:hueOff val="-1664237"/>
                <a:satOff val="5516"/>
                <a:lumOff val="556"/>
                <a:alphaOff val="0"/>
                <a:tint val="50000"/>
                <a:satMod val="150000"/>
              </a:schemeClr>
            </a:gs>
          </a:gsLst>
          <a:path path="circle">
            <a:fillToRect l="50000" t="130000" r="50000" b="-30000"/>
          </a:path>
        </a:gradFill>
        <a:ln>
          <a:noFill/>
        </a:ln>
        <a:effectLst>
          <a:outerShdw blurRad="57150" dist="38100" dir="5400000" algn="ctr" rotWithShape="0">
            <a:schemeClr val="accent5">
              <a:alpha val="50000"/>
              <a:hueOff val="-1664237"/>
              <a:satOff val="5516"/>
              <a:lumOff val="556"/>
              <a:alphaOff val="0"/>
              <a:shade val="9000"/>
              <a:alpha val="48000"/>
              <a:satMod val="105000"/>
            </a:schemeClr>
          </a:outerShdw>
        </a:effectLst>
        <a:scene3d>
          <a:camera prst="orthographicFront">
            <a:rot lat="0" lon="0" rev="0"/>
          </a:camera>
          <a:lightRig rig="glow" dir="tl">
            <a:rot lat="0" lon="0" rev="900000"/>
          </a:lightRig>
        </a:scene3d>
        <a:sp3d prstMaterial="powder">
          <a:bevelT w="25400" h="38100"/>
        </a:sp3d>
      </dsp:spPr>
      <dsp:style>
        <a:lnRef idx="0">
          <a:scrgbClr r="0" g="0" b="0"/>
        </a:lnRef>
        <a:fillRef idx="3">
          <a:scrgbClr r="0" g="0" b="0"/>
        </a:fillRef>
        <a:effectRef idx="3">
          <a:scrgbClr r="0" g="0" b="0"/>
        </a:effectRef>
        <a:fontRef idx="minor">
          <a:schemeClr val="tx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s-EC" sz="1700" kern="1200" dirty="0" smtClean="0">
              <a:latin typeface="Times New Roman" panose="02020603050405020304" pitchFamily="18" charset="0"/>
              <a:cs typeface="Times New Roman" panose="02020603050405020304" pitchFamily="18" charset="0"/>
            </a:rPr>
            <a:t>26 – 47 años</a:t>
          </a:r>
          <a:endParaRPr lang="es-EC" sz="1700" kern="1200" dirty="0">
            <a:latin typeface="Times New Roman" panose="02020603050405020304" pitchFamily="18" charset="0"/>
            <a:cs typeface="Times New Roman" panose="02020603050405020304" pitchFamily="18" charset="0"/>
          </a:endParaRPr>
        </a:p>
      </dsp:txBody>
      <dsp:txXfrm>
        <a:off x="1967714" y="159602"/>
        <a:ext cx="768755" cy="768755"/>
      </dsp:txXfrm>
    </dsp:sp>
    <dsp:sp modelId="{154900C2-842D-41E2-AE36-B4563EBC94D0}">
      <dsp:nvSpPr>
        <dsp:cNvPr id="0" name=""/>
        <dsp:cNvSpPr/>
      </dsp:nvSpPr>
      <dsp:spPr>
        <a:xfrm>
          <a:off x="3034803" y="708394"/>
          <a:ext cx="1087183" cy="1087183"/>
        </a:xfrm>
        <a:prstGeom prst="ellipse">
          <a:avLst/>
        </a:prstGeom>
        <a:gradFill rotWithShape="0">
          <a:gsLst>
            <a:gs pos="0">
              <a:schemeClr val="accent5">
                <a:alpha val="50000"/>
                <a:hueOff val="-3328475"/>
                <a:satOff val="11032"/>
                <a:lumOff val="1111"/>
                <a:alphaOff val="0"/>
                <a:tint val="98000"/>
                <a:shade val="25000"/>
                <a:satMod val="250000"/>
              </a:schemeClr>
            </a:gs>
            <a:gs pos="68000">
              <a:schemeClr val="accent5">
                <a:alpha val="50000"/>
                <a:hueOff val="-3328475"/>
                <a:satOff val="11032"/>
                <a:lumOff val="1111"/>
                <a:alphaOff val="0"/>
                <a:tint val="86000"/>
                <a:satMod val="115000"/>
              </a:schemeClr>
            </a:gs>
            <a:gs pos="100000">
              <a:schemeClr val="accent5">
                <a:alpha val="50000"/>
                <a:hueOff val="-3328475"/>
                <a:satOff val="11032"/>
                <a:lumOff val="1111"/>
                <a:alphaOff val="0"/>
                <a:tint val="50000"/>
                <a:satMod val="150000"/>
              </a:schemeClr>
            </a:gs>
          </a:gsLst>
          <a:path path="circle">
            <a:fillToRect l="50000" t="130000" r="50000" b="-30000"/>
          </a:path>
        </a:gradFill>
        <a:ln>
          <a:noFill/>
        </a:ln>
        <a:effectLst>
          <a:outerShdw blurRad="57150" dist="38100" dir="5400000" algn="ctr" rotWithShape="0">
            <a:schemeClr val="accent5">
              <a:alpha val="50000"/>
              <a:hueOff val="-3328475"/>
              <a:satOff val="11032"/>
              <a:lumOff val="1111"/>
              <a:alphaOff val="0"/>
              <a:shade val="9000"/>
              <a:alpha val="48000"/>
              <a:satMod val="105000"/>
            </a:schemeClr>
          </a:outerShdw>
        </a:effectLst>
        <a:scene3d>
          <a:camera prst="orthographicFront">
            <a:rot lat="0" lon="0" rev="0"/>
          </a:camera>
          <a:lightRig rig="glow" dir="tl">
            <a:rot lat="0" lon="0" rev="900000"/>
          </a:lightRig>
        </a:scene3d>
        <a:sp3d prstMaterial="powder">
          <a:bevelT w="25400" h="38100"/>
        </a:sp3d>
      </dsp:spPr>
      <dsp:style>
        <a:lnRef idx="0">
          <a:scrgbClr r="0" g="0" b="0"/>
        </a:lnRef>
        <a:fillRef idx="3">
          <a:scrgbClr r="0" g="0" b="0"/>
        </a:fillRef>
        <a:effectRef idx="3">
          <a:scrgbClr r="0" g="0" b="0"/>
        </a:effectRef>
        <a:fontRef idx="minor">
          <a:schemeClr val="tx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s-EC" sz="1700" kern="1200" dirty="0" smtClean="0">
              <a:latin typeface="Times New Roman" panose="02020603050405020304" pitchFamily="18" charset="0"/>
              <a:cs typeface="Times New Roman" panose="02020603050405020304" pitchFamily="18" charset="0"/>
            </a:rPr>
            <a:t>Turismo</a:t>
          </a:r>
          <a:endParaRPr lang="es-EC" sz="1700" kern="1200" dirty="0">
            <a:latin typeface="Times New Roman" panose="02020603050405020304" pitchFamily="18" charset="0"/>
            <a:cs typeface="Times New Roman" panose="02020603050405020304" pitchFamily="18" charset="0"/>
          </a:endParaRPr>
        </a:p>
      </dsp:txBody>
      <dsp:txXfrm>
        <a:off x="3194017" y="867608"/>
        <a:ext cx="768755" cy="768755"/>
      </dsp:txXfrm>
    </dsp:sp>
    <dsp:sp modelId="{3E2A538E-F670-4597-BAD3-0494745B6749}">
      <dsp:nvSpPr>
        <dsp:cNvPr id="0" name=""/>
        <dsp:cNvSpPr/>
      </dsp:nvSpPr>
      <dsp:spPr>
        <a:xfrm>
          <a:off x="3034803" y="2124406"/>
          <a:ext cx="1087183" cy="1087183"/>
        </a:xfrm>
        <a:prstGeom prst="ellipse">
          <a:avLst/>
        </a:prstGeom>
        <a:gradFill rotWithShape="0">
          <a:gsLst>
            <a:gs pos="0">
              <a:schemeClr val="accent5">
                <a:alpha val="50000"/>
                <a:hueOff val="-4992712"/>
                <a:satOff val="16548"/>
                <a:lumOff val="1667"/>
                <a:alphaOff val="0"/>
                <a:tint val="98000"/>
                <a:shade val="25000"/>
                <a:satMod val="250000"/>
              </a:schemeClr>
            </a:gs>
            <a:gs pos="68000">
              <a:schemeClr val="accent5">
                <a:alpha val="50000"/>
                <a:hueOff val="-4992712"/>
                <a:satOff val="16548"/>
                <a:lumOff val="1667"/>
                <a:alphaOff val="0"/>
                <a:tint val="86000"/>
                <a:satMod val="115000"/>
              </a:schemeClr>
            </a:gs>
            <a:gs pos="100000">
              <a:schemeClr val="accent5">
                <a:alpha val="50000"/>
                <a:hueOff val="-4992712"/>
                <a:satOff val="16548"/>
                <a:lumOff val="1667"/>
                <a:alphaOff val="0"/>
                <a:tint val="50000"/>
                <a:satMod val="150000"/>
              </a:schemeClr>
            </a:gs>
          </a:gsLst>
          <a:path path="circle">
            <a:fillToRect l="50000" t="130000" r="50000" b="-30000"/>
          </a:path>
        </a:gradFill>
        <a:ln>
          <a:noFill/>
        </a:ln>
        <a:effectLst>
          <a:outerShdw blurRad="57150" dist="38100" dir="5400000" algn="ctr" rotWithShape="0">
            <a:schemeClr val="accent5">
              <a:alpha val="50000"/>
              <a:hueOff val="-4992712"/>
              <a:satOff val="16548"/>
              <a:lumOff val="1667"/>
              <a:alphaOff val="0"/>
              <a:shade val="9000"/>
              <a:alpha val="48000"/>
              <a:satMod val="105000"/>
            </a:schemeClr>
          </a:outerShdw>
        </a:effectLst>
        <a:scene3d>
          <a:camera prst="orthographicFront">
            <a:rot lat="0" lon="0" rev="0"/>
          </a:camera>
          <a:lightRig rig="glow" dir="tl">
            <a:rot lat="0" lon="0" rev="900000"/>
          </a:lightRig>
        </a:scene3d>
        <a:sp3d prstMaterial="powder">
          <a:bevelT w="25400" h="38100"/>
        </a:sp3d>
      </dsp:spPr>
      <dsp:style>
        <a:lnRef idx="0">
          <a:scrgbClr r="0" g="0" b="0"/>
        </a:lnRef>
        <a:fillRef idx="3">
          <a:scrgbClr r="0" g="0" b="0"/>
        </a:fillRef>
        <a:effectRef idx="3">
          <a:scrgbClr r="0" g="0" b="0"/>
        </a:effectRef>
        <a:fontRef idx="minor">
          <a:schemeClr val="tx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s-EC" sz="1700" kern="1200" dirty="0" smtClean="0">
              <a:latin typeface="Times New Roman" panose="02020603050405020304" pitchFamily="18" charset="0"/>
              <a:cs typeface="Times New Roman" panose="02020603050405020304" pitchFamily="18" charset="0"/>
            </a:rPr>
            <a:t>1 a 5 días</a:t>
          </a:r>
          <a:endParaRPr lang="es-EC" sz="1700" kern="1200" dirty="0">
            <a:latin typeface="Times New Roman" panose="02020603050405020304" pitchFamily="18" charset="0"/>
            <a:cs typeface="Times New Roman" panose="02020603050405020304" pitchFamily="18" charset="0"/>
          </a:endParaRPr>
        </a:p>
      </dsp:txBody>
      <dsp:txXfrm>
        <a:off x="3194017" y="2283620"/>
        <a:ext cx="768755" cy="768755"/>
      </dsp:txXfrm>
    </dsp:sp>
    <dsp:sp modelId="{AA09AB94-E21F-4589-A385-046DFBE4135D}">
      <dsp:nvSpPr>
        <dsp:cNvPr id="0" name=""/>
        <dsp:cNvSpPr/>
      </dsp:nvSpPr>
      <dsp:spPr>
        <a:xfrm>
          <a:off x="1808500" y="2832412"/>
          <a:ext cx="1087183" cy="1087183"/>
        </a:xfrm>
        <a:prstGeom prst="ellipse">
          <a:avLst/>
        </a:prstGeom>
        <a:gradFill rotWithShape="0">
          <a:gsLst>
            <a:gs pos="0">
              <a:schemeClr val="accent5">
                <a:alpha val="50000"/>
                <a:hueOff val="-6656949"/>
                <a:satOff val="22064"/>
                <a:lumOff val="2222"/>
                <a:alphaOff val="0"/>
                <a:tint val="98000"/>
                <a:shade val="25000"/>
                <a:satMod val="250000"/>
              </a:schemeClr>
            </a:gs>
            <a:gs pos="68000">
              <a:schemeClr val="accent5">
                <a:alpha val="50000"/>
                <a:hueOff val="-6656949"/>
                <a:satOff val="22064"/>
                <a:lumOff val="2222"/>
                <a:alphaOff val="0"/>
                <a:tint val="86000"/>
                <a:satMod val="115000"/>
              </a:schemeClr>
            </a:gs>
            <a:gs pos="100000">
              <a:schemeClr val="accent5">
                <a:alpha val="50000"/>
                <a:hueOff val="-6656949"/>
                <a:satOff val="22064"/>
                <a:lumOff val="2222"/>
                <a:alphaOff val="0"/>
                <a:tint val="50000"/>
                <a:satMod val="150000"/>
              </a:schemeClr>
            </a:gs>
          </a:gsLst>
          <a:path path="circle">
            <a:fillToRect l="50000" t="130000" r="50000" b="-30000"/>
          </a:path>
        </a:gradFill>
        <a:ln>
          <a:noFill/>
        </a:ln>
        <a:effectLst>
          <a:outerShdw blurRad="57150" dist="38100" dir="5400000" algn="ctr" rotWithShape="0">
            <a:schemeClr val="accent5">
              <a:alpha val="50000"/>
              <a:hueOff val="-6656949"/>
              <a:satOff val="22064"/>
              <a:lumOff val="2222"/>
              <a:alphaOff val="0"/>
              <a:shade val="9000"/>
              <a:alpha val="48000"/>
              <a:satMod val="105000"/>
            </a:schemeClr>
          </a:outerShdw>
        </a:effectLst>
        <a:scene3d>
          <a:camera prst="orthographicFront">
            <a:rot lat="0" lon="0" rev="0"/>
          </a:camera>
          <a:lightRig rig="glow" dir="tl">
            <a:rot lat="0" lon="0" rev="900000"/>
          </a:lightRig>
        </a:scene3d>
        <a:sp3d prstMaterial="powder">
          <a:bevelT w="25400" h="38100"/>
        </a:sp3d>
      </dsp:spPr>
      <dsp:style>
        <a:lnRef idx="0">
          <a:scrgbClr r="0" g="0" b="0"/>
        </a:lnRef>
        <a:fillRef idx="3">
          <a:scrgbClr r="0" g="0" b="0"/>
        </a:fillRef>
        <a:effectRef idx="3">
          <a:scrgbClr r="0" g="0" b="0"/>
        </a:effectRef>
        <a:fontRef idx="minor">
          <a:schemeClr val="tx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s-EC" sz="1700" kern="1200" dirty="0" smtClean="0">
              <a:latin typeface="Times New Roman" panose="02020603050405020304" pitchFamily="18" charset="0"/>
              <a:cs typeface="Times New Roman" panose="02020603050405020304" pitchFamily="18" charset="0"/>
            </a:rPr>
            <a:t>Familia o pareja</a:t>
          </a:r>
          <a:endParaRPr lang="es-EC" sz="1700" kern="1200" dirty="0">
            <a:latin typeface="Times New Roman" panose="02020603050405020304" pitchFamily="18" charset="0"/>
            <a:cs typeface="Times New Roman" panose="02020603050405020304" pitchFamily="18" charset="0"/>
          </a:endParaRPr>
        </a:p>
      </dsp:txBody>
      <dsp:txXfrm>
        <a:off x="1967714" y="2991626"/>
        <a:ext cx="768755" cy="768755"/>
      </dsp:txXfrm>
    </dsp:sp>
    <dsp:sp modelId="{0C310EE3-216F-4E5D-B236-34B0615D5773}">
      <dsp:nvSpPr>
        <dsp:cNvPr id="0" name=""/>
        <dsp:cNvSpPr/>
      </dsp:nvSpPr>
      <dsp:spPr>
        <a:xfrm>
          <a:off x="582197" y="2124406"/>
          <a:ext cx="1087183" cy="1087183"/>
        </a:xfrm>
        <a:prstGeom prst="ellipse">
          <a:avLst/>
        </a:prstGeom>
        <a:gradFill rotWithShape="0">
          <a:gsLst>
            <a:gs pos="0">
              <a:schemeClr val="accent5">
                <a:alpha val="50000"/>
                <a:hueOff val="-8321187"/>
                <a:satOff val="27580"/>
                <a:lumOff val="2778"/>
                <a:alphaOff val="0"/>
                <a:tint val="98000"/>
                <a:shade val="25000"/>
                <a:satMod val="250000"/>
              </a:schemeClr>
            </a:gs>
            <a:gs pos="68000">
              <a:schemeClr val="accent5">
                <a:alpha val="50000"/>
                <a:hueOff val="-8321187"/>
                <a:satOff val="27580"/>
                <a:lumOff val="2778"/>
                <a:alphaOff val="0"/>
                <a:tint val="86000"/>
                <a:satMod val="115000"/>
              </a:schemeClr>
            </a:gs>
            <a:gs pos="100000">
              <a:schemeClr val="accent5">
                <a:alpha val="50000"/>
                <a:hueOff val="-8321187"/>
                <a:satOff val="27580"/>
                <a:lumOff val="2778"/>
                <a:alphaOff val="0"/>
                <a:tint val="50000"/>
                <a:satMod val="150000"/>
              </a:schemeClr>
            </a:gs>
          </a:gsLst>
          <a:path path="circle">
            <a:fillToRect l="50000" t="130000" r="50000" b="-30000"/>
          </a:path>
        </a:gradFill>
        <a:ln>
          <a:noFill/>
        </a:ln>
        <a:effectLst>
          <a:outerShdw blurRad="57150" dist="38100" dir="5400000" algn="ctr" rotWithShape="0">
            <a:schemeClr val="accent5">
              <a:alpha val="50000"/>
              <a:hueOff val="-8321187"/>
              <a:satOff val="27580"/>
              <a:lumOff val="2778"/>
              <a:alphaOff val="0"/>
              <a:shade val="9000"/>
              <a:alpha val="48000"/>
              <a:satMod val="105000"/>
            </a:schemeClr>
          </a:outerShdw>
        </a:effectLst>
        <a:scene3d>
          <a:camera prst="orthographicFront">
            <a:rot lat="0" lon="0" rev="0"/>
          </a:camera>
          <a:lightRig rig="glow" dir="tl">
            <a:rot lat="0" lon="0" rev="900000"/>
          </a:lightRig>
        </a:scene3d>
        <a:sp3d prstMaterial="powder">
          <a:bevelT w="25400" h="38100"/>
        </a:sp3d>
      </dsp:spPr>
      <dsp:style>
        <a:lnRef idx="0">
          <a:scrgbClr r="0" g="0" b="0"/>
        </a:lnRef>
        <a:fillRef idx="3">
          <a:scrgbClr r="0" g="0" b="0"/>
        </a:fillRef>
        <a:effectRef idx="3">
          <a:scrgbClr r="0" g="0" b="0"/>
        </a:effectRef>
        <a:fontRef idx="minor">
          <a:schemeClr val="tx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s-EC" sz="1700" kern="1200" dirty="0" smtClean="0">
              <a:latin typeface="Times New Roman" panose="02020603050405020304" pitchFamily="18" charset="0"/>
              <a:cs typeface="Times New Roman" panose="02020603050405020304" pitchFamily="18" charset="0"/>
            </a:rPr>
            <a:t>Cuenta propia</a:t>
          </a:r>
          <a:endParaRPr lang="es-EC" sz="1700" kern="1200" dirty="0">
            <a:latin typeface="Times New Roman" panose="02020603050405020304" pitchFamily="18" charset="0"/>
            <a:cs typeface="Times New Roman" panose="02020603050405020304" pitchFamily="18" charset="0"/>
          </a:endParaRPr>
        </a:p>
      </dsp:txBody>
      <dsp:txXfrm>
        <a:off x="741411" y="2283620"/>
        <a:ext cx="768755" cy="768755"/>
      </dsp:txXfrm>
    </dsp:sp>
    <dsp:sp modelId="{0F95182A-B8F7-4B6E-94C1-946A4D96603E}">
      <dsp:nvSpPr>
        <dsp:cNvPr id="0" name=""/>
        <dsp:cNvSpPr/>
      </dsp:nvSpPr>
      <dsp:spPr>
        <a:xfrm>
          <a:off x="582197" y="708394"/>
          <a:ext cx="1087183" cy="1087183"/>
        </a:xfrm>
        <a:prstGeom prst="ellipse">
          <a:avLst/>
        </a:prstGeom>
        <a:gradFill rotWithShape="0">
          <a:gsLst>
            <a:gs pos="0">
              <a:schemeClr val="accent5">
                <a:alpha val="50000"/>
                <a:hueOff val="-9985424"/>
                <a:satOff val="33096"/>
                <a:lumOff val="3333"/>
                <a:alphaOff val="0"/>
                <a:tint val="98000"/>
                <a:shade val="25000"/>
                <a:satMod val="250000"/>
              </a:schemeClr>
            </a:gs>
            <a:gs pos="68000">
              <a:schemeClr val="accent5">
                <a:alpha val="50000"/>
                <a:hueOff val="-9985424"/>
                <a:satOff val="33096"/>
                <a:lumOff val="3333"/>
                <a:alphaOff val="0"/>
                <a:tint val="86000"/>
                <a:satMod val="115000"/>
              </a:schemeClr>
            </a:gs>
            <a:gs pos="100000">
              <a:schemeClr val="accent5">
                <a:alpha val="50000"/>
                <a:hueOff val="-9985424"/>
                <a:satOff val="33096"/>
                <a:lumOff val="3333"/>
                <a:alphaOff val="0"/>
                <a:tint val="50000"/>
                <a:satMod val="150000"/>
              </a:schemeClr>
            </a:gs>
          </a:gsLst>
          <a:path path="circle">
            <a:fillToRect l="50000" t="130000" r="50000" b="-30000"/>
          </a:path>
        </a:gradFill>
        <a:ln>
          <a:noFill/>
        </a:ln>
        <a:effectLst>
          <a:outerShdw blurRad="57150" dist="38100" dir="5400000" algn="ctr" rotWithShape="0">
            <a:schemeClr val="accent5">
              <a:alpha val="50000"/>
              <a:hueOff val="-9985424"/>
              <a:satOff val="33096"/>
              <a:lumOff val="3333"/>
              <a:alphaOff val="0"/>
              <a:shade val="9000"/>
              <a:alpha val="48000"/>
              <a:satMod val="105000"/>
            </a:schemeClr>
          </a:outerShdw>
        </a:effectLst>
        <a:scene3d>
          <a:camera prst="orthographicFront">
            <a:rot lat="0" lon="0" rev="0"/>
          </a:camera>
          <a:lightRig rig="glow" dir="tl">
            <a:rot lat="0" lon="0" rev="900000"/>
          </a:lightRig>
        </a:scene3d>
        <a:sp3d prstMaterial="powder">
          <a:bevelT w="25400" h="38100"/>
        </a:sp3d>
      </dsp:spPr>
      <dsp:style>
        <a:lnRef idx="0">
          <a:scrgbClr r="0" g="0" b="0"/>
        </a:lnRef>
        <a:fillRef idx="3">
          <a:scrgbClr r="0" g="0" b="0"/>
        </a:fillRef>
        <a:effectRef idx="3">
          <a:scrgbClr r="0" g="0" b="0"/>
        </a:effectRef>
        <a:fontRef idx="minor">
          <a:schemeClr val="tx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s-EC" sz="1700" kern="1200" dirty="0" smtClean="0">
              <a:latin typeface="Times New Roman" panose="02020603050405020304" pitchFamily="18" charset="0"/>
              <a:cs typeface="Times New Roman" panose="02020603050405020304" pitchFamily="18" charset="0"/>
            </a:rPr>
            <a:t>Redes Sociales</a:t>
          </a:r>
          <a:endParaRPr lang="es-EC" sz="1700" kern="1200" dirty="0">
            <a:latin typeface="Times New Roman" panose="02020603050405020304" pitchFamily="18" charset="0"/>
            <a:cs typeface="Times New Roman" panose="02020603050405020304" pitchFamily="18" charset="0"/>
          </a:endParaRPr>
        </a:p>
      </dsp:txBody>
      <dsp:txXfrm>
        <a:off x="741411" y="867608"/>
        <a:ext cx="768755" cy="768755"/>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E0A47F-486F-4BF0-9768-FD1E3E133744}">
      <dsp:nvSpPr>
        <dsp:cNvPr id="0" name=""/>
        <dsp:cNvSpPr/>
      </dsp:nvSpPr>
      <dsp:spPr>
        <a:xfrm>
          <a:off x="1244937" y="888841"/>
          <a:ext cx="2214308" cy="2214308"/>
        </a:xfrm>
        <a:prstGeom prst="ellipse">
          <a:avLst/>
        </a:prstGeom>
        <a:blipFill rotWithShape="0">
          <a:blip xmlns:r="http://schemas.openxmlformats.org/officeDocument/2006/relationships" r:embed="rId1"/>
          <a:stretch>
            <a:fillRect/>
          </a:stretch>
        </a:blipFill>
        <a:ln>
          <a:noFill/>
        </a:ln>
        <a:effectLst>
          <a:outerShdw blurRad="57150" dist="38100" dir="5400000" algn="ctr" rotWithShape="0">
            <a:schemeClr val="accent2">
              <a:alpha val="50000"/>
              <a:hueOff val="0"/>
              <a:satOff val="0"/>
              <a:lumOff val="0"/>
              <a:alphaOff val="0"/>
              <a:shade val="9000"/>
              <a:alpha val="48000"/>
              <a:satMod val="105000"/>
            </a:schemeClr>
          </a:outerShdw>
        </a:effectLst>
        <a:scene3d>
          <a:camera prst="orthographicFront">
            <a:rot lat="0" lon="0" rev="0"/>
          </a:camera>
          <a:lightRig rig="glow" dir="tl">
            <a:rot lat="0" lon="0" rev="900000"/>
          </a:lightRig>
        </a:scene3d>
        <a:sp3d prstMaterial="powder">
          <a:bevelT w="25400" h="38100"/>
        </a:sp3d>
      </dsp:spPr>
      <dsp:style>
        <a:lnRef idx="0">
          <a:scrgbClr r="0" g="0" b="0"/>
        </a:lnRef>
        <a:fillRef idx="3">
          <a:scrgbClr r="0" g="0" b="0"/>
        </a:fillRef>
        <a:effectRef idx="3">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C" sz="1800" b="0" kern="1200" cap="none" spc="0" dirty="0" smtClean="0">
              <a:ln w="18415" cmpd="sng">
                <a:prstDash val="solid"/>
              </a:ln>
              <a:effectLst>
                <a:glow rad="101600">
                  <a:schemeClr val="tx1">
                    <a:alpha val="60000"/>
                  </a:schemeClr>
                </a:glow>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a:t>
          </a:r>
          <a:r>
            <a:rPr lang="es-EC" sz="1800" b="0" kern="1200" cap="none" spc="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EXTRANJERO</a:t>
          </a:r>
          <a:endParaRPr lang="es-EC" sz="1800" b="0" kern="1200" cap="none" spc="0" dirty="0">
            <a:ln w="18415" cmpd="sng">
              <a:prstDash val="solid"/>
            </a:ln>
            <a:effectLst>
              <a:glow rad="101600">
                <a:schemeClr val="tx1">
                  <a:alpha val="60000"/>
                </a:schemeClr>
              </a:glow>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endParaRPr>
        </a:p>
      </dsp:txBody>
      <dsp:txXfrm>
        <a:off x="1569215" y="1213119"/>
        <a:ext cx="1565752" cy="1565752"/>
      </dsp:txXfrm>
    </dsp:sp>
    <dsp:sp modelId="{DCA4A0C6-2EF3-4664-97AB-C521CA08B952}">
      <dsp:nvSpPr>
        <dsp:cNvPr id="0" name=""/>
        <dsp:cNvSpPr/>
      </dsp:nvSpPr>
      <dsp:spPr>
        <a:xfrm>
          <a:off x="1798514" y="395"/>
          <a:ext cx="1107154" cy="1107154"/>
        </a:xfrm>
        <a:prstGeom prst="ellipse">
          <a:avLst/>
        </a:prstGeom>
        <a:gradFill rotWithShape="0">
          <a:gsLst>
            <a:gs pos="0">
              <a:schemeClr val="accent3">
                <a:alpha val="50000"/>
                <a:hueOff val="0"/>
                <a:satOff val="0"/>
                <a:lumOff val="0"/>
                <a:alphaOff val="0"/>
                <a:tint val="98000"/>
                <a:shade val="25000"/>
                <a:satMod val="250000"/>
              </a:schemeClr>
            </a:gs>
            <a:gs pos="68000">
              <a:schemeClr val="accent3">
                <a:alpha val="50000"/>
                <a:hueOff val="0"/>
                <a:satOff val="0"/>
                <a:lumOff val="0"/>
                <a:alphaOff val="0"/>
                <a:tint val="86000"/>
                <a:satMod val="115000"/>
              </a:schemeClr>
            </a:gs>
            <a:gs pos="100000">
              <a:schemeClr val="accent3">
                <a:alpha val="50000"/>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3">
              <a:alpha val="50000"/>
              <a:hueOff val="0"/>
              <a:satOff val="0"/>
              <a:lumOff val="0"/>
              <a:alphaOff val="0"/>
              <a:shade val="9000"/>
              <a:alpha val="48000"/>
              <a:satMod val="105000"/>
            </a:schemeClr>
          </a:outerShdw>
        </a:effectLst>
        <a:scene3d>
          <a:camera prst="orthographicFront">
            <a:rot lat="0" lon="0" rev="0"/>
          </a:camera>
          <a:lightRig rig="glow" dir="tl">
            <a:rot lat="0" lon="0" rev="900000"/>
          </a:lightRig>
        </a:scene3d>
        <a:sp3d prstMaterial="powder">
          <a:bevelT w="25400" h="38100"/>
        </a:sp3d>
      </dsp:spPr>
      <dsp:style>
        <a:lnRef idx="0">
          <a:scrgbClr r="0" g="0" b="0"/>
        </a:lnRef>
        <a:fillRef idx="3">
          <a:scrgbClr r="0" g="0" b="0"/>
        </a:fillRef>
        <a:effectRef idx="3">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C" sz="1600" kern="1200" dirty="0" smtClean="0">
              <a:latin typeface="Times New Roman" panose="02020603050405020304" pitchFamily="18" charset="0"/>
              <a:cs typeface="Times New Roman" panose="02020603050405020304" pitchFamily="18" charset="0"/>
            </a:rPr>
            <a:t>26 – 36 años</a:t>
          </a:r>
          <a:endParaRPr lang="es-EC" sz="1600" kern="1200" dirty="0">
            <a:latin typeface="Times New Roman" panose="02020603050405020304" pitchFamily="18" charset="0"/>
            <a:cs typeface="Times New Roman" panose="02020603050405020304" pitchFamily="18" charset="0"/>
          </a:endParaRPr>
        </a:p>
      </dsp:txBody>
      <dsp:txXfrm>
        <a:off x="1960653" y="162534"/>
        <a:ext cx="782876" cy="782876"/>
      </dsp:txXfrm>
    </dsp:sp>
    <dsp:sp modelId="{154900C2-842D-41E2-AE36-B4563EBC94D0}">
      <dsp:nvSpPr>
        <dsp:cNvPr id="0" name=""/>
        <dsp:cNvSpPr/>
      </dsp:nvSpPr>
      <dsp:spPr>
        <a:xfrm>
          <a:off x="3047344" y="721407"/>
          <a:ext cx="1107154" cy="1107154"/>
        </a:xfrm>
        <a:prstGeom prst="ellipse">
          <a:avLst/>
        </a:prstGeom>
        <a:gradFill rotWithShape="0">
          <a:gsLst>
            <a:gs pos="0">
              <a:schemeClr val="accent4">
                <a:alpha val="50000"/>
                <a:hueOff val="0"/>
                <a:satOff val="0"/>
                <a:lumOff val="0"/>
                <a:alphaOff val="0"/>
                <a:tint val="98000"/>
                <a:shade val="25000"/>
                <a:satMod val="250000"/>
              </a:schemeClr>
            </a:gs>
            <a:gs pos="68000">
              <a:schemeClr val="accent4">
                <a:alpha val="50000"/>
                <a:hueOff val="0"/>
                <a:satOff val="0"/>
                <a:lumOff val="0"/>
                <a:alphaOff val="0"/>
                <a:tint val="86000"/>
                <a:satMod val="115000"/>
              </a:schemeClr>
            </a:gs>
            <a:gs pos="100000">
              <a:schemeClr val="accent4">
                <a:alpha val="50000"/>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4">
              <a:alpha val="50000"/>
              <a:hueOff val="0"/>
              <a:satOff val="0"/>
              <a:lumOff val="0"/>
              <a:alphaOff val="0"/>
              <a:shade val="9000"/>
              <a:alpha val="48000"/>
              <a:satMod val="105000"/>
            </a:schemeClr>
          </a:outerShdw>
        </a:effectLst>
        <a:scene3d>
          <a:camera prst="orthographicFront">
            <a:rot lat="0" lon="0" rev="0"/>
          </a:camera>
          <a:lightRig rig="glow" dir="tl">
            <a:rot lat="0" lon="0" rev="900000"/>
          </a:lightRig>
        </a:scene3d>
        <a:sp3d prstMaterial="powder">
          <a:bevelT w="25400" h="38100"/>
        </a:sp3d>
      </dsp:spPr>
      <dsp:style>
        <a:lnRef idx="0">
          <a:scrgbClr r="0" g="0" b="0"/>
        </a:lnRef>
        <a:fillRef idx="3">
          <a:scrgbClr r="0" g="0" b="0"/>
        </a:fillRef>
        <a:effectRef idx="3">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C" sz="1600" kern="1200" dirty="0" smtClean="0">
              <a:latin typeface="Times New Roman" panose="02020603050405020304" pitchFamily="18" charset="0"/>
              <a:cs typeface="Times New Roman" panose="02020603050405020304" pitchFamily="18" charset="0"/>
            </a:rPr>
            <a:t>Turismo</a:t>
          </a:r>
          <a:endParaRPr lang="es-EC" sz="1600" kern="1200" dirty="0">
            <a:latin typeface="Times New Roman" panose="02020603050405020304" pitchFamily="18" charset="0"/>
            <a:cs typeface="Times New Roman" panose="02020603050405020304" pitchFamily="18" charset="0"/>
          </a:endParaRPr>
        </a:p>
      </dsp:txBody>
      <dsp:txXfrm>
        <a:off x="3209483" y="883546"/>
        <a:ext cx="782876" cy="782876"/>
      </dsp:txXfrm>
    </dsp:sp>
    <dsp:sp modelId="{3E2A538E-F670-4597-BAD3-0494745B6749}">
      <dsp:nvSpPr>
        <dsp:cNvPr id="0" name=""/>
        <dsp:cNvSpPr/>
      </dsp:nvSpPr>
      <dsp:spPr>
        <a:xfrm>
          <a:off x="3047344" y="2163430"/>
          <a:ext cx="1107154" cy="1107154"/>
        </a:xfrm>
        <a:prstGeom prst="ellipse">
          <a:avLst/>
        </a:prstGeom>
        <a:gradFill rotWithShape="0">
          <a:gsLst>
            <a:gs pos="0">
              <a:schemeClr val="accent5">
                <a:alpha val="50000"/>
                <a:hueOff val="0"/>
                <a:satOff val="0"/>
                <a:lumOff val="0"/>
                <a:alphaOff val="0"/>
                <a:tint val="98000"/>
                <a:shade val="25000"/>
                <a:satMod val="250000"/>
              </a:schemeClr>
            </a:gs>
            <a:gs pos="68000">
              <a:schemeClr val="accent5">
                <a:alpha val="50000"/>
                <a:hueOff val="0"/>
                <a:satOff val="0"/>
                <a:lumOff val="0"/>
                <a:alphaOff val="0"/>
                <a:tint val="86000"/>
                <a:satMod val="115000"/>
              </a:schemeClr>
            </a:gs>
            <a:gs pos="100000">
              <a:schemeClr val="accent5">
                <a:alpha val="50000"/>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5">
              <a:alpha val="50000"/>
              <a:hueOff val="0"/>
              <a:satOff val="0"/>
              <a:lumOff val="0"/>
              <a:alphaOff val="0"/>
              <a:shade val="9000"/>
              <a:alpha val="48000"/>
              <a:satMod val="105000"/>
            </a:schemeClr>
          </a:outerShdw>
        </a:effectLst>
        <a:scene3d>
          <a:camera prst="orthographicFront">
            <a:rot lat="0" lon="0" rev="0"/>
          </a:camera>
          <a:lightRig rig="glow" dir="tl">
            <a:rot lat="0" lon="0" rev="900000"/>
          </a:lightRig>
        </a:scene3d>
        <a:sp3d prstMaterial="powder">
          <a:bevelT w="25400" h="38100"/>
        </a:sp3d>
      </dsp:spPr>
      <dsp:style>
        <a:lnRef idx="0">
          <a:scrgbClr r="0" g="0" b="0"/>
        </a:lnRef>
        <a:fillRef idx="3">
          <a:scrgbClr r="0" g="0" b="0"/>
        </a:fillRef>
        <a:effectRef idx="3">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C" sz="1600" kern="1200" dirty="0" smtClean="0">
              <a:latin typeface="Times New Roman" panose="02020603050405020304" pitchFamily="18" charset="0"/>
              <a:cs typeface="Times New Roman" panose="02020603050405020304" pitchFamily="18" charset="0"/>
            </a:rPr>
            <a:t>6 a 10 días</a:t>
          </a:r>
          <a:endParaRPr lang="es-EC" sz="1600" kern="1200" dirty="0">
            <a:latin typeface="Times New Roman" panose="02020603050405020304" pitchFamily="18" charset="0"/>
            <a:cs typeface="Times New Roman" panose="02020603050405020304" pitchFamily="18" charset="0"/>
          </a:endParaRPr>
        </a:p>
      </dsp:txBody>
      <dsp:txXfrm>
        <a:off x="3209483" y="2325569"/>
        <a:ext cx="782876" cy="782876"/>
      </dsp:txXfrm>
    </dsp:sp>
    <dsp:sp modelId="{AA09AB94-E21F-4589-A385-046DFBE4135D}">
      <dsp:nvSpPr>
        <dsp:cNvPr id="0" name=""/>
        <dsp:cNvSpPr/>
      </dsp:nvSpPr>
      <dsp:spPr>
        <a:xfrm>
          <a:off x="1798514" y="2884442"/>
          <a:ext cx="1107154" cy="1107154"/>
        </a:xfrm>
        <a:prstGeom prst="ellipse">
          <a:avLst/>
        </a:prstGeom>
        <a:gradFill rotWithShape="0">
          <a:gsLst>
            <a:gs pos="0">
              <a:schemeClr val="accent6">
                <a:alpha val="50000"/>
                <a:hueOff val="0"/>
                <a:satOff val="0"/>
                <a:lumOff val="0"/>
                <a:alphaOff val="0"/>
                <a:tint val="98000"/>
                <a:shade val="25000"/>
                <a:satMod val="250000"/>
              </a:schemeClr>
            </a:gs>
            <a:gs pos="68000">
              <a:schemeClr val="accent6">
                <a:alpha val="50000"/>
                <a:hueOff val="0"/>
                <a:satOff val="0"/>
                <a:lumOff val="0"/>
                <a:alphaOff val="0"/>
                <a:tint val="86000"/>
                <a:satMod val="115000"/>
              </a:schemeClr>
            </a:gs>
            <a:gs pos="100000">
              <a:schemeClr val="accent6">
                <a:alpha val="50000"/>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6">
              <a:alpha val="50000"/>
              <a:hueOff val="0"/>
              <a:satOff val="0"/>
              <a:lumOff val="0"/>
              <a:alphaOff val="0"/>
              <a:shade val="9000"/>
              <a:alpha val="48000"/>
              <a:satMod val="105000"/>
            </a:schemeClr>
          </a:outerShdw>
        </a:effectLst>
        <a:scene3d>
          <a:camera prst="orthographicFront">
            <a:rot lat="0" lon="0" rev="0"/>
          </a:camera>
          <a:lightRig rig="glow" dir="tl">
            <a:rot lat="0" lon="0" rev="900000"/>
          </a:lightRig>
        </a:scene3d>
        <a:sp3d prstMaterial="powder">
          <a:bevelT w="25400" h="38100"/>
        </a:sp3d>
      </dsp:spPr>
      <dsp:style>
        <a:lnRef idx="0">
          <a:scrgbClr r="0" g="0" b="0"/>
        </a:lnRef>
        <a:fillRef idx="3">
          <a:scrgbClr r="0" g="0" b="0"/>
        </a:fillRef>
        <a:effectRef idx="3">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C" sz="1600" kern="1200" dirty="0" smtClean="0">
              <a:latin typeface="Times New Roman" panose="02020603050405020304" pitchFamily="18" charset="0"/>
              <a:cs typeface="Times New Roman" panose="02020603050405020304" pitchFamily="18" charset="0"/>
            </a:rPr>
            <a:t>Familia o amigos</a:t>
          </a:r>
          <a:endParaRPr lang="es-EC" sz="1600" kern="1200" dirty="0">
            <a:latin typeface="Times New Roman" panose="02020603050405020304" pitchFamily="18" charset="0"/>
            <a:cs typeface="Times New Roman" panose="02020603050405020304" pitchFamily="18" charset="0"/>
          </a:endParaRPr>
        </a:p>
      </dsp:txBody>
      <dsp:txXfrm>
        <a:off x="1960653" y="3046581"/>
        <a:ext cx="782876" cy="782876"/>
      </dsp:txXfrm>
    </dsp:sp>
    <dsp:sp modelId="{0C310EE3-216F-4E5D-B236-34B0615D5773}">
      <dsp:nvSpPr>
        <dsp:cNvPr id="0" name=""/>
        <dsp:cNvSpPr/>
      </dsp:nvSpPr>
      <dsp:spPr>
        <a:xfrm>
          <a:off x="549685" y="2163430"/>
          <a:ext cx="1107154" cy="1107154"/>
        </a:xfrm>
        <a:prstGeom prst="ellipse">
          <a:avLst/>
        </a:prstGeom>
        <a:gradFill rotWithShape="0">
          <a:gsLst>
            <a:gs pos="0">
              <a:schemeClr val="accent2">
                <a:alpha val="50000"/>
                <a:hueOff val="0"/>
                <a:satOff val="0"/>
                <a:lumOff val="0"/>
                <a:alphaOff val="0"/>
                <a:tint val="98000"/>
                <a:shade val="25000"/>
                <a:satMod val="250000"/>
              </a:schemeClr>
            </a:gs>
            <a:gs pos="68000">
              <a:schemeClr val="accent2">
                <a:alpha val="50000"/>
                <a:hueOff val="0"/>
                <a:satOff val="0"/>
                <a:lumOff val="0"/>
                <a:alphaOff val="0"/>
                <a:tint val="86000"/>
                <a:satMod val="115000"/>
              </a:schemeClr>
            </a:gs>
            <a:gs pos="100000">
              <a:schemeClr val="accent2">
                <a:alpha val="50000"/>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2">
              <a:alpha val="50000"/>
              <a:hueOff val="0"/>
              <a:satOff val="0"/>
              <a:lumOff val="0"/>
              <a:alphaOff val="0"/>
              <a:shade val="9000"/>
              <a:alpha val="48000"/>
              <a:satMod val="105000"/>
            </a:schemeClr>
          </a:outerShdw>
        </a:effectLst>
        <a:scene3d>
          <a:camera prst="orthographicFront">
            <a:rot lat="0" lon="0" rev="0"/>
          </a:camera>
          <a:lightRig rig="glow" dir="tl">
            <a:rot lat="0" lon="0" rev="900000"/>
          </a:lightRig>
        </a:scene3d>
        <a:sp3d prstMaterial="powder">
          <a:bevelT w="25400" h="38100"/>
        </a:sp3d>
      </dsp:spPr>
      <dsp:style>
        <a:lnRef idx="0">
          <a:scrgbClr r="0" g="0" b="0"/>
        </a:lnRef>
        <a:fillRef idx="3">
          <a:scrgbClr r="0" g="0" b="0"/>
        </a:fillRef>
        <a:effectRef idx="3">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MX" sz="1600" kern="1200" dirty="0" smtClean="0">
              <a:latin typeface="Times New Roman" panose="02020603050405020304" pitchFamily="18" charset="0"/>
              <a:cs typeface="Times New Roman" panose="02020603050405020304" pitchFamily="18" charset="0"/>
            </a:rPr>
            <a:t>Agencia de viajes</a:t>
          </a:r>
          <a:endParaRPr lang="es-EC" sz="1600" kern="1200" dirty="0">
            <a:latin typeface="Times New Roman" panose="02020603050405020304" pitchFamily="18" charset="0"/>
            <a:cs typeface="Times New Roman" panose="02020603050405020304" pitchFamily="18" charset="0"/>
          </a:endParaRPr>
        </a:p>
      </dsp:txBody>
      <dsp:txXfrm>
        <a:off x="711824" y="2325569"/>
        <a:ext cx="782876" cy="782876"/>
      </dsp:txXfrm>
    </dsp:sp>
    <dsp:sp modelId="{0F95182A-B8F7-4B6E-94C1-946A4D96603E}">
      <dsp:nvSpPr>
        <dsp:cNvPr id="0" name=""/>
        <dsp:cNvSpPr/>
      </dsp:nvSpPr>
      <dsp:spPr>
        <a:xfrm>
          <a:off x="549685" y="721407"/>
          <a:ext cx="1107154" cy="1107154"/>
        </a:xfrm>
        <a:prstGeom prst="ellipse">
          <a:avLst/>
        </a:prstGeom>
        <a:gradFill rotWithShape="0">
          <a:gsLst>
            <a:gs pos="0">
              <a:schemeClr val="accent3">
                <a:alpha val="50000"/>
                <a:hueOff val="0"/>
                <a:satOff val="0"/>
                <a:lumOff val="0"/>
                <a:alphaOff val="0"/>
                <a:tint val="98000"/>
                <a:shade val="25000"/>
                <a:satMod val="250000"/>
              </a:schemeClr>
            </a:gs>
            <a:gs pos="68000">
              <a:schemeClr val="accent3">
                <a:alpha val="50000"/>
                <a:hueOff val="0"/>
                <a:satOff val="0"/>
                <a:lumOff val="0"/>
                <a:alphaOff val="0"/>
                <a:tint val="86000"/>
                <a:satMod val="115000"/>
              </a:schemeClr>
            </a:gs>
            <a:gs pos="100000">
              <a:schemeClr val="accent3">
                <a:alpha val="50000"/>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3">
              <a:alpha val="50000"/>
              <a:hueOff val="0"/>
              <a:satOff val="0"/>
              <a:lumOff val="0"/>
              <a:alphaOff val="0"/>
              <a:shade val="9000"/>
              <a:alpha val="48000"/>
              <a:satMod val="105000"/>
            </a:schemeClr>
          </a:outerShdw>
        </a:effectLst>
        <a:scene3d>
          <a:camera prst="orthographicFront">
            <a:rot lat="0" lon="0" rev="0"/>
          </a:camera>
          <a:lightRig rig="glow" dir="tl">
            <a:rot lat="0" lon="0" rev="900000"/>
          </a:lightRig>
        </a:scene3d>
        <a:sp3d prstMaterial="powder">
          <a:bevelT w="25400" h="38100"/>
        </a:sp3d>
      </dsp:spPr>
      <dsp:style>
        <a:lnRef idx="0">
          <a:scrgbClr r="0" g="0" b="0"/>
        </a:lnRef>
        <a:fillRef idx="3">
          <a:scrgbClr r="0" g="0" b="0"/>
        </a:fillRef>
        <a:effectRef idx="3">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C" sz="1600" kern="1200" dirty="0" smtClean="0">
              <a:latin typeface="Times New Roman" panose="02020603050405020304" pitchFamily="18" charset="0"/>
              <a:cs typeface="Times New Roman" panose="02020603050405020304" pitchFamily="18" charset="0"/>
            </a:rPr>
            <a:t>Agencia de viajes y redes sociales</a:t>
          </a:r>
          <a:endParaRPr lang="es-EC" sz="1600" kern="1200" dirty="0">
            <a:latin typeface="Times New Roman" panose="02020603050405020304" pitchFamily="18" charset="0"/>
            <a:cs typeface="Times New Roman" panose="02020603050405020304" pitchFamily="18" charset="0"/>
          </a:endParaRPr>
        </a:p>
      </dsp:txBody>
      <dsp:txXfrm>
        <a:off x="711824" y="883546"/>
        <a:ext cx="782876" cy="78287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050840-01FA-495A-9DEE-F8286385C94F}">
      <dsp:nvSpPr>
        <dsp:cNvPr id="0" name=""/>
        <dsp:cNvSpPr/>
      </dsp:nvSpPr>
      <dsp:spPr>
        <a:xfrm>
          <a:off x="326616" y="827983"/>
          <a:ext cx="2323422" cy="7656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es-EC" sz="2500" kern="1200" dirty="0" smtClean="0"/>
            <a:t>FESTIVAL CULTURAL</a:t>
          </a:r>
          <a:endParaRPr lang="es-EC" sz="2500" kern="1200" dirty="0"/>
        </a:p>
      </dsp:txBody>
      <dsp:txXfrm>
        <a:off x="326616" y="827983"/>
        <a:ext cx="2323422" cy="765673"/>
      </dsp:txXfrm>
    </dsp:sp>
    <dsp:sp modelId="{9B168F5C-C1D1-4E4C-BD78-F988173D487B}">
      <dsp:nvSpPr>
        <dsp:cNvPr id="0" name=""/>
        <dsp:cNvSpPr/>
      </dsp:nvSpPr>
      <dsp:spPr>
        <a:xfrm>
          <a:off x="326616" y="2442524"/>
          <a:ext cx="2323422" cy="14344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s-EC" sz="6500" kern="1200" dirty="0"/>
        </a:p>
      </dsp:txBody>
      <dsp:txXfrm>
        <a:off x="326616" y="2442524"/>
        <a:ext cx="2323422" cy="1434498"/>
      </dsp:txXfrm>
    </dsp:sp>
    <dsp:sp modelId="{D83D5343-5DC7-4DB8-BB2C-B7181AD6DF17}">
      <dsp:nvSpPr>
        <dsp:cNvPr id="0" name=""/>
        <dsp:cNvSpPr/>
      </dsp:nvSpPr>
      <dsp:spPr>
        <a:xfrm>
          <a:off x="323975" y="595112"/>
          <a:ext cx="184817" cy="184817"/>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88C0CA2-7DCF-450E-993F-60F5579586BF}">
      <dsp:nvSpPr>
        <dsp:cNvPr id="0" name=""/>
        <dsp:cNvSpPr/>
      </dsp:nvSpPr>
      <dsp:spPr>
        <a:xfrm>
          <a:off x="453348" y="336368"/>
          <a:ext cx="184817" cy="184817"/>
        </a:xfrm>
        <a:prstGeom prst="ellipse">
          <a:avLst/>
        </a:prstGeom>
        <a:solidFill>
          <a:schemeClr val="accent2">
            <a:hueOff val="-503734"/>
            <a:satOff val="291"/>
            <a:lumOff val="-53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73149B4-15E2-4A85-8388-4A7A573633E1}">
      <dsp:nvSpPr>
        <dsp:cNvPr id="0" name=""/>
        <dsp:cNvSpPr/>
      </dsp:nvSpPr>
      <dsp:spPr>
        <a:xfrm>
          <a:off x="763842" y="388117"/>
          <a:ext cx="290427" cy="290427"/>
        </a:xfrm>
        <a:prstGeom prst="ellipse">
          <a:avLst/>
        </a:prstGeom>
        <a:solidFill>
          <a:schemeClr val="accent2">
            <a:hueOff val="-1007467"/>
            <a:satOff val="582"/>
            <a:lumOff val="-106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9A7494C-87E3-4DF6-AB41-20F41059A722}">
      <dsp:nvSpPr>
        <dsp:cNvPr id="0" name=""/>
        <dsp:cNvSpPr/>
      </dsp:nvSpPr>
      <dsp:spPr>
        <a:xfrm>
          <a:off x="1022586" y="103497"/>
          <a:ext cx="184817" cy="184817"/>
        </a:xfrm>
        <a:prstGeom prst="ellipse">
          <a:avLst/>
        </a:prstGeom>
        <a:solidFill>
          <a:schemeClr val="accent2">
            <a:hueOff val="-1511201"/>
            <a:satOff val="873"/>
            <a:lumOff val="-160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35BF2AD-EB25-46B0-9411-FDBFA6CBEC92}">
      <dsp:nvSpPr>
        <dsp:cNvPr id="0" name=""/>
        <dsp:cNvSpPr/>
      </dsp:nvSpPr>
      <dsp:spPr>
        <a:xfrm>
          <a:off x="1358954" y="0"/>
          <a:ext cx="184817" cy="184817"/>
        </a:xfrm>
        <a:prstGeom prst="ellipse">
          <a:avLst/>
        </a:prstGeom>
        <a:solidFill>
          <a:schemeClr val="accent2">
            <a:hueOff val="-2014934"/>
            <a:satOff val="1164"/>
            <a:lumOff val="-213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85E8B1-DDA6-4F3F-A9E6-B6B433689888}">
      <dsp:nvSpPr>
        <dsp:cNvPr id="0" name=""/>
        <dsp:cNvSpPr/>
      </dsp:nvSpPr>
      <dsp:spPr>
        <a:xfrm>
          <a:off x="1772946" y="181121"/>
          <a:ext cx="184817" cy="184817"/>
        </a:xfrm>
        <a:prstGeom prst="ellipse">
          <a:avLst/>
        </a:prstGeom>
        <a:solidFill>
          <a:schemeClr val="accent2">
            <a:hueOff val="-2518668"/>
            <a:satOff val="1454"/>
            <a:lumOff val="-266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232E245-5983-456A-A751-82AF6C380AD1}">
      <dsp:nvSpPr>
        <dsp:cNvPr id="0" name=""/>
        <dsp:cNvSpPr/>
      </dsp:nvSpPr>
      <dsp:spPr>
        <a:xfrm>
          <a:off x="2031691" y="310493"/>
          <a:ext cx="290427" cy="290427"/>
        </a:xfrm>
        <a:prstGeom prst="ellipse">
          <a:avLst/>
        </a:prstGeom>
        <a:solidFill>
          <a:schemeClr val="accent2">
            <a:hueOff val="-3022401"/>
            <a:satOff val="1745"/>
            <a:lumOff val="-320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53CE2A-55E1-4F2F-9480-2EE4E9A37E8E}">
      <dsp:nvSpPr>
        <dsp:cNvPr id="0" name=""/>
        <dsp:cNvSpPr/>
      </dsp:nvSpPr>
      <dsp:spPr>
        <a:xfrm>
          <a:off x="2393934" y="595112"/>
          <a:ext cx="184817" cy="184817"/>
        </a:xfrm>
        <a:prstGeom prst="ellipse">
          <a:avLst/>
        </a:prstGeom>
        <a:solidFill>
          <a:schemeClr val="accent2">
            <a:hueOff val="-3526135"/>
            <a:satOff val="2036"/>
            <a:lumOff val="-373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4C15B30-6F81-4258-A6FB-A4FF3F2A8760}">
      <dsp:nvSpPr>
        <dsp:cNvPr id="0" name=""/>
        <dsp:cNvSpPr/>
      </dsp:nvSpPr>
      <dsp:spPr>
        <a:xfrm>
          <a:off x="2549180" y="879732"/>
          <a:ext cx="184817" cy="184817"/>
        </a:xfrm>
        <a:prstGeom prst="ellipse">
          <a:avLst/>
        </a:prstGeom>
        <a:solidFill>
          <a:schemeClr val="accent2">
            <a:hueOff val="-4029868"/>
            <a:satOff val="2327"/>
            <a:lumOff val="-427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64C939-8AFC-411D-9474-B48BC56CA2DF}">
      <dsp:nvSpPr>
        <dsp:cNvPr id="0" name=""/>
        <dsp:cNvSpPr/>
      </dsp:nvSpPr>
      <dsp:spPr>
        <a:xfrm>
          <a:off x="1203708" y="336368"/>
          <a:ext cx="475245" cy="475245"/>
        </a:xfrm>
        <a:prstGeom prst="ellipse">
          <a:avLst/>
        </a:prstGeom>
        <a:solidFill>
          <a:schemeClr val="accent2">
            <a:hueOff val="-4533602"/>
            <a:satOff val="2618"/>
            <a:lumOff val="-480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BAB1926-407E-4F03-A880-7ED1552295C6}">
      <dsp:nvSpPr>
        <dsp:cNvPr id="0" name=""/>
        <dsp:cNvSpPr/>
      </dsp:nvSpPr>
      <dsp:spPr>
        <a:xfrm>
          <a:off x="194603" y="1319598"/>
          <a:ext cx="184817" cy="184817"/>
        </a:xfrm>
        <a:prstGeom prst="ellipse">
          <a:avLst/>
        </a:prstGeom>
        <a:solidFill>
          <a:schemeClr val="accent2">
            <a:hueOff val="-5037335"/>
            <a:satOff val="2909"/>
            <a:lumOff val="-53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969852A-A123-4DBD-8AC1-B063813D4ADB}">
      <dsp:nvSpPr>
        <dsp:cNvPr id="0" name=""/>
        <dsp:cNvSpPr/>
      </dsp:nvSpPr>
      <dsp:spPr>
        <a:xfrm>
          <a:off x="349850" y="1552468"/>
          <a:ext cx="290427" cy="290427"/>
        </a:xfrm>
        <a:prstGeom prst="ellipse">
          <a:avLst/>
        </a:prstGeom>
        <a:solidFill>
          <a:schemeClr val="accent2">
            <a:hueOff val="-5541069"/>
            <a:satOff val="3200"/>
            <a:lumOff val="-58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9614BF-04C2-4F6A-986E-40332144D869}">
      <dsp:nvSpPr>
        <dsp:cNvPr id="0" name=""/>
        <dsp:cNvSpPr/>
      </dsp:nvSpPr>
      <dsp:spPr>
        <a:xfrm>
          <a:off x="737967" y="1759464"/>
          <a:ext cx="422440" cy="422440"/>
        </a:xfrm>
        <a:prstGeom prst="ellipse">
          <a:avLst/>
        </a:prstGeom>
        <a:solidFill>
          <a:schemeClr val="accent2">
            <a:hueOff val="-6044802"/>
            <a:satOff val="3491"/>
            <a:lumOff val="-640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F15AB86-34E4-4C7C-83B4-512167804593}">
      <dsp:nvSpPr>
        <dsp:cNvPr id="0" name=""/>
        <dsp:cNvSpPr/>
      </dsp:nvSpPr>
      <dsp:spPr>
        <a:xfrm>
          <a:off x="1281331" y="2095832"/>
          <a:ext cx="184817" cy="184817"/>
        </a:xfrm>
        <a:prstGeom prst="ellipse">
          <a:avLst/>
        </a:prstGeom>
        <a:solidFill>
          <a:schemeClr val="accent2">
            <a:hueOff val="-6548535"/>
            <a:satOff val="3782"/>
            <a:lumOff val="-693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3458CE8-578E-4515-9264-D0BD7879EED5}">
      <dsp:nvSpPr>
        <dsp:cNvPr id="0" name=""/>
        <dsp:cNvSpPr/>
      </dsp:nvSpPr>
      <dsp:spPr>
        <a:xfrm>
          <a:off x="1384829" y="1759464"/>
          <a:ext cx="290427" cy="290427"/>
        </a:xfrm>
        <a:prstGeom prst="ellipse">
          <a:avLst/>
        </a:prstGeom>
        <a:solidFill>
          <a:schemeClr val="accent2">
            <a:hueOff val="-7052270"/>
            <a:satOff val="4072"/>
            <a:lumOff val="-747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086FFA2-E206-417D-83A4-6EFD743B33F6}">
      <dsp:nvSpPr>
        <dsp:cNvPr id="0" name=""/>
        <dsp:cNvSpPr/>
      </dsp:nvSpPr>
      <dsp:spPr>
        <a:xfrm>
          <a:off x="1643574" y="2121707"/>
          <a:ext cx="184817" cy="184817"/>
        </a:xfrm>
        <a:prstGeom prst="ellipse">
          <a:avLst/>
        </a:prstGeom>
        <a:solidFill>
          <a:schemeClr val="accent2">
            <a:hueOff val="-7556003"/>
            <a:satOff val="4363"/>
            <a:lumOff val="-800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36DEB81-F5F8-4612-A135-DC2AFD46E919}">
      <dsp:nvSpPr>
        <dsp:cNvPr id="0" name=""/>
        <dsp:cNvSpPr/>
      </dsp:nvSpPr>
      <dsp:spPr>
        <a:xfrm>
          <a:off x="1876444" y="1707715"/>
          <a:ext cx="422440" cy="422440"/>
        </a:xfrm>
        <a:prstGeom prst="ellipse">
          <a:avLst/>
        </a:prstGeom>
        <a:solidFill>
          <a:schemeClr val="accent2">
            <a:hueOff val="-8059736"/>
            <a:satOff val="4654"/>
            <a:lumOff val="-854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AAE659-ACF9-4AAD-BF32-BAC1CB55184D}">
      <dsp:nvSpPr>
        <dsp:cNvPr id="0" name=""/>
        <dsp:cNvSpPr/>
      </dsp:nvSpPr>
      <dsp:spPr>
        <a:xfrm>
          <a:off x="2445682" y="1604217"/>
          <a:ext cx="290427" cy="290427"/>
        </a:xfrm>
        <a:prstGeom prst="ellipse">
          <a:avLst/>
        </a:prstGeom>
        <a:solidFill>
          <a:schemeClr val="accent2">
            <a:hueOff val="-8563469"/>
            <a:satOff val="4945"/>
            <a:lumOff val="-90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FE4A08E-AC95-4295-9A5A-544328A670E7}">
      <dsp:nvSpPr>
        <dsp:cNvPr id="0" name=""/>
        <dsp:cNvSpPr/>
      </dsp:nvSpPr>
      <dsp:spPr>
        <a:xfrm>
          <a:off x="2736110" y="387686"/>
          <a:ext cx="852945" cy="1628365"/>
        </a:xfrm>
        <a:prstGeom prst="chevron">
          <a:avLst>
            <a:gd name="adj" fmla="val 6231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DB845A8-3A35-4C9A-B878-469D82967C70}">
      <dsp:nvSpPr>
        <dsp:cNvPr id="0" name=""/>
        <dsp:cNvSpPr/>
      </dsp:nvSpPr>
      <dsp:spPr>
        <a:xfrm>
          <a:off x="3589055" y="388477"/>
          <a:ext cx="2326213" cy="1628349"/>
        </a:xfrm>
        <a:prstGeom prst="rect">
          <a:avLst/>
        </a:prstGeom>
        <a:blipFill rotWithShape="0">
          <a:blip xmlns:r="http://schemas.openxmlformats.org/officeDocument/2006/relationships" r:embed="rId1"/>
          <a:stretch>
            <a:fillRect/>
          </a:stretch>
        </a:blipFill>
        <a:ln>
          <a:noFill/>
        </a:ln>
        <a:effectLst/>
      </dsp:spPr>
      <dsp:style>
        <a:lnRef idx="0">
          <a:scrgbClr r="0" g="0" b="0"/>
        </a:lnRef>
        <a:fillRef idx="0">
          <a:scrgbClr r="0" g="0" b="0"/>
        </a:fillRef>
        <a:effectRef idx="0">
          <a:scrgbClr r="0" g="0" b="0"/>
        </a:effectRef>
        <a:fontRef idx="minor"/>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endParaRPr lang="es-EC" sz="2500" b="0" kern="1200" cap="none" spc="0" dirty="0">
            <a:ln w="18415" cmpd="sng">
              <a:solidFill>
                <a:schemeClr val="bg1"/>
              </a:solidFill>
              <a:prstDash val="solid"/>
            </a:ln>
            <a:solidFill>
              <a:schemeClr val="bg1"/>
            </a:solidFill>
            <a:effectLst>
              <a:glow rad="139700">
                <a:schemeClr val="accent3">
                  <a:satMod val="175000"/>
                  <a:alpha val="40000"/>
                </a:schemeClr>
              </a:glow>
              <a:outerShdw blurRad="63500" dir="3600000" algn="tl" rotWithShape="0">
                <a:srgbClr val="000000">
                  <a:alpha val="70000"/>
                </a:srgbClr>
              </a:outerShdw>
            </a:effectLst>
          </a:endParaRPr>
        </a:p>
      </dsp:txBody>
      <dsp:txXfrm>
        <a:off x="3589055" y="388477"/>
        <a:ext cx="2326213" cy="1628349"/>
      </dsp:txXfrm>
    </dsp:sp>
    <dsp:sp modelId="{1C7E3954-117E-4FB3-81A6-B7907DA39255}">
      <dsp:nvSpPr>
        <dsp:cNvPr id="0" name=""/>
        <dsp:cNvSpPr/>
      </dsp:nvSpPr>
      <dsp:spPr>
        <a:xfrm>
          <a:off x="5915269" y="387686"/>
          <a:ext cx="852945" cy="1628365"/>
        </a:xfrm>
        <a:prstGeom prst="chevron">
          <a:avLst>
            <a:gd name="adj" fmla="val 62310"/>
          </a:avLst>
        </a:prstGeom>
        <a:solidFill>
          <a:schemeClr val="accent2">
            <a:hueOff val="-9067203"/>
            <a:satOff val="5236"/>
            <a:lumOff val="-960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F8EAB8D-29CC-460E-8092-029A43CBA8EF}">
      <dsp:nvSpPr>
        <dsp:cNvPr id="0" name=""/>
        <dsp:cNvSpPr/>
      </dsp:nvSpPr>
      <dsp:spPr>
        <a:xfrm>
          <a:off x="6861641" y="145354"/>
          <a:ext cx="2283384" cy="2230907"/>
        </a:xfrm>
        <a:prstGeom prst="ellipse">
          <a:avLst/>
        </a:prstGeom>
        <a:blipFill rotWithShape="0">
          <a:blip xmlns:r="http://schemas.openxmlformats.org/officeDocument/2006/relationships" r:embed="rId2"/>
          <a:stretch>
            <a:fillRect/>
          </a:stretch>
        </a:blipFill>
        <a:ln w="3175"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endParaRPr lang="es-EC" sz="2500" kern="1200" dirty="0"/>
        </a:p>
      </dsp:txBody>
      <dsp:txXfrm>
        <a:off x="7196035" y="472063"/>
        <a:ext cx="1614596" cy="1577489"/>
      </dsp:txXfrm>
    </dsp:sp>
    <dsp:sp modelId="{5D53D8B3-3FB2-41E9-BCB6-19FC77E5E1AD}">
      <dsp:nvSpPr>
        <dsp:cNvPr id="0" name=""/>
        <dsp:cNvSpPr/>
      </dsp:nvSpPr>
      <dsp:spPr>
        <a:xfrm>
          <a:off x="6768214" y="2442524"/>
          <a:ext cx="2326213" cy="14344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s-EC" sz="6500" kern="1200" dirty="0"/>
        </a:p>
      </dsp:txBody>
      <dsp:txXfrm>
        <a:off x="6768214" y="2442524"/>
        <a:ext cx="2326213" cy="1434498"/>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0C31A7-F47C-455D-9F58-E5CF2532197F}">
      <dsp:nvSpPr>
        <dsp:cNvPr id="0" name=""/>
        <dsp:cNvSpPr/>
      </dsp:nvSpPr>
      <dsp:spPr>
        <a:xfrm>
          <a:off x="0" y="3829304"/>
          <a:ext cx="4608512" cy="419038"/>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s-EC" sz="1400" b="1" kern="1200" dirty="0" smtClean="0">
              <a:solidFill>
                <a:schemeClr val="tx1"/>
              </a:solidFill>
              <a:latin typeface="Times New Roman" panose="02020603050405020304" pitchFamily="18" charset="0"/>
              <a:cs typeface="Times New Roman" panose="02020603050405020304" pitchFamily="18" charset="0"/>
            </a:rPr>
            <a:t>Amplificación, iluminación y ángulos del escenario</a:t>
          </a:r>
          <a:endParaRPr lang="es-EC" sz="1400" b="1" kern="1200" dirty="0">
            <a:solidFill>
              <a:schemeClr val="tx1"/>
            </a:solidFill>
            <a:latin typeface="Times New Roman" panose="02020603050405020304" pitchFamily="18" charset="0"/>
            <a:cs typeface="Times New Roman" panose="02020603050405020304" pitchFamily="18" charset="0"/>
          </a:endParaRPr>
        </a:p>
      </dsp:txBody>
      <dsp:txXfrm>
        <a:off x="0" y="3829304"/>
        <a:ext cx="4608512" cy="419038"/>
      </dsp:txXfrm>
    </dsp:sp>
    <dsp:sp modelId="{2E422A85-58CF-44BD-A29F-8BB31B4F114E}">
      <dsp:nvSpPr>
        <dsp:cNvPr id="0" name=""/>
        <dsp:cNvSpPr/>
      </dsp:nvSpPr>
      <dsp:spPr>
        <a:xfrm rot="10800000">
          <a:off x="0" y="3191108"/>
          <a:ext cx="4608512" cy="644481"/>
        </a:xfrm>
        <a:prstGeom prst="upArrowCallout">
          <a:avLst/>
        </a:prstGeom>
        <a:solidFill>
          <a:schemeClr val="accent5">
            <a:hueOff val="-1664237"/>
            <a:satOff val="5516"/>
            <a:lumOff val="5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s-EC" sz="1400" b="1" kern="1200" dirty="0" smtClean="0">
              <a:solidFill>
                <a:schemeClr val="tx1"/>
              </a:solidFill>
              <a:latin typeface="Times New Roman" panose="02020603050405020304" pitchFamily="18" charset="0"/>
              <a:cs typeface="Times New Roman" panose="02020603050405020304" pitchFamily="18" charset="0"/>
            </a:rPr>
            <a:t>Servicios complementarios (limpieza y mantenimiento)</a:t>
          </a:r>
          <a:endParaRPr lang="es-EC" sz="1400" b="1" kern="1200" dirty="0">
            <a:solidFill>
              <a:schemeClr val="tx1"/>
            </a:solidFill>
            <a:latin typeface="Times New Roman" panose="02020603050405020304" pitchFamily="18" charset="0"/>
            <a:cs typeface="Times New Roman" panose="02020603050405020304" pitchFamily="18" charset="0"/>
          </a:endParaRPr>
        </a:p>
      </dsp:txBody>
      <dsp:txXfrm rot="10800000">
        <a:off x="0" y="3191108"/>
        <a:ext cx="4608512" cy="418764"/>
      </dsp:txXfrm>
    </dsp:sp>
    <dsp:sp modelId="{ED7C8881-1FB0-4D2C-AEB3-120B06732710}">
      <dsp:nvSpPr>
        <dsp:cNvPr id="0" name=""/>
        <dsp:cNvSpPr/>
      </dsp:nvSpPr>
      <dsp:spPr>
        <a:xfrm rot="10800000">
          <a:off x="0" y="2552912"/>
          <a:ext cx="4608512" cy="644481"/>
        </a:xfrm>
        <a:prstGeom prst="upArrowCallout">
          <a:avLst/>
        </a:prstGeom>
        <a:solidFill>
          <a:schemeClr val="accent5">
            <a:hueOff val="-3328475"/>
            <a:satOff val="11032"/>
            <a:lumOff val="111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s-EC" sz="1400" b="1" kern="1200" dirty="0" smtClean="0">
              <a:solidFill>
                <a:schemeClr val="tx1"/>
              </a:solidFill>
              <a:latin typeface="Times New Roman" panose="02020603050405020304" pitchFamily="18" charset="0"/>
              <a:cs typeface="Times New Roman" panose="02020603050405020304" pitchFamily="18" charset="0"/>
            </a:rPr>
            <a:t>Personal primeros auxilios</a:t>
          </a:r>
          <a:endParaRPr lang="es-EC" sz="1400" b="1" kern="1200" dirty="0">
            <a:solidFill>
              <a:schemeClr val="tx1"/>
            </a:solidFill>
            <a:latin typeface="Times New Roman" panose="02020603050405020304" pitchFamily="18" charset="0"/>
            <a:cs typeface="Times New Roman" panose="02020603050405020304" pitchFamily="18" charset="0"/>
          </a:endParaRPr>
        </a:p>
      </dsp:txBody>
      <dsp:txXfrm rot="10800000">
        <a:off x="0" y="2552912"/>
        <a:ext cx="4608512" cy="418764"/>
      </dsp:txXfrm>
    </dsp:sp>
    <dsp:sp modelId="{87A69FA9-6B33-4048-8299-7764BDA14338}">
      <dsp:nvSpPr>
        <dsp:cNvPr id="0" name=""/>
        <dsp:cNvSpPr/>
      </dsp:nvSpPr>
      <dsp:spPr>
        <a:xfrm rot="10800000">
          <a:off x="0" y="1914716"/>
          <a:ext cx="4608512" cy="644481"/>
        </a:xfrm>
        <a:prstGeom prst="upArrowCallout">
          <a:avLst/>
        </a:prstGeom>
        <a:solidFill>
          <a:schemeClr val="accent5">
            <a:hueOff val="-4992712"/>
            <a:satOff val="16548"/>
            <a:lumOff val="166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s-EC" sz="1400" b="1" kern="1200" dirty="0" smtClean="0">
              <a:solidFill>
                <a:schemeClr val="tx1"/>
              </a:solidFill>
              <a:latin typeface="Times New Roman" panose="02020603050405020304" pitchFamily="18" charset="0"/>
              <a:cs typeface="Times New Roman" panose="02020603050405020304" pitchFamily="18" charset="0"/>
            </a:rPr>
            <a:t>Plan de Contingencia</a:t>
          </a:r>
          <a:endParaRPr lang="es-EC" sz="1400" b="1" kern="1200" dirty="0">
            <a:solidFill>
              <a:schemeClr val="tx1"/>
            </a:solidFill>
            <a:latin typeface="Times New Roman" panose="02020603050405020304" pitchFamily="18" charset="0"/>
            <a:cs typeface="Times New Roman" panose="02020603050405020304" pitchFamily="18" charset="0"/>
          </a:endParaRPr>
        </a:p>
      </dsp:txBody>
      <dsp:txXfrm rot="10800000">
        <a:off x="0" y="1914716"/>
        <a:ext cx="4608512" cy="418764"/>
      </dsp:txXfrm>
    </dsp:sp>
    <dsp:sp modelId="{810006CB-1F3E-4571-9526-1BA56A6B5E3D}">
      <dsp:nvSpPr>
        <dsp:cNvPr id="0" name=""/>
        <dsp:cNvSpPr/>
      </dsp:nvSpPr>
      <dsp:spPr>
        <a:xfrm rot="10800000">
          <a:off x="0" y="1276520"/>
          <a:ext cx="4608512" cy="644481"/>
        </a:xfrm>
        <a:prstGeom prst="upArrowCallout">
          <a:avLst/>
        </a:prstGeom>
        <a:solidFill>
          <a:schemeClr val="accent5">
            <a:hueOff val="-6656949"/>
            <a:satOff val="22064"/>
            <a:lumOff val="222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s-EC" sz="1400" b="1" kern="1200" dirty="0" smtClean="0">
              <a:solidFill>
                <a:schemeClr val="tx1"/>
              </a:solidFill>
              <a:latin typeface="Times New Roman" panose="02020603050405020304" pitchFamily="18" charset="0"/>
              <a:cs typeface="Times New Roman" panose="02020603050405020304" pitchFamily="18" charset="0"/>
            </a:rPr>
            <a:t>Solicitud: ANT, Secretaría de Riesgos y EMASEO</a:t>
          </a:r>
          <a:endParaRPr lang="es-EC" sz="1400" b="1" kern="1200" dirty="0">
            <a:solidFill>
              <a:schemeClr val="tx1"/>
            </a:solidFill>
            <a:latin typeface="Times New Roman" panose="02020603050405020304" pitchFamily="18" charset="0"/>
            <a:cs typeface="Times New Roman" panose="02020603050405020304" pitchFamily="18" charset="0"/>
          </a:endParaRPr>
        </a:p>
      </dsp:txBody>
      <dsp:txXfrm rot="10800000">
        <a:off x="0" y="1276520"/>
        <a:ext cx="4608512" cy="418764"/>
      </dsp:txXfrm>
    </dsp:sp>
    <dsp:sp modelId="{23DADDF0-367A-41FE-8578-3E7B8203B187}">
      <dsp:nvSpPr>
        <dsp:cNvPr id="0" name=""/>
        <dsp:cNvSpPr/>
      </dsp:nvSpPr>
      <dsp:spPr>
        <a:xfrm rot="10800000">
          <a:off x="0" y="638324"/>
          <a:ext cx="4608512" cy="644481"/>
        </a:xfrm>
        <a:prstGeom prst="upArrowCallout">
          <a:avLst/>
        </a:prstGeom>
        <a:solidFill>
          <a:schemeClr val="accent5">
            <a:hueOff val="-8321187"/>
            <a:satOff val="27580"/>
            <a:lumOff val="27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s-EC" sz="1400" b="1" kern="1200" dirty="0" smtClean="0">
              <a:solidFill>
                <a:schemeClr val="tx1"/>
              </a:solidFill>
              <a:latin typeface="Times New Roman" panose="02020603050405020304" pitchFamily="18" charset="0"/>
              <a:cs typeface="Times New Roman" panose="02020603050405020304" pitchFamily="18" charset="0"/>
            </a:rPr>
            <a:t>Solicitud: Policía Nacional, Metropolitana, Bomberos</a:t>
          </a:r>
          <a:endParaRPr lang="es-EC" sz="1400" b="1" kern="1200" dirty="0">
            <a:solidFill>
              <a:schemeClr val="tx1"/>
            </a:solidFill>
            <a:latin typeface="Times New Roman" panose="02020603050405020304" pitchFamily="18" charset="0"/>
            <a:cs typeface="Times New Roman" panose="02020603050405020304" pitchFamily="18" charset="0"/>
          </a:endParaRPr>
        </a:p>
      </dsp:txBody>
      <dsp:txXfrm rot="10800000">
        <a:off x="0" y="638324"/>
        <a:ext cx="4608512" cy="418764"/>
      </dsp:txXfrm>
    </dsp:sp>
    <dsp:sp modelId="{0286FBB2-684A-40EC-B117-66156890C2B8}">
      <dsp:nvSpPr>
        <dsp:cNvPr id="0" name=""/>
        <dsp:cNvSpPr/>
      </dsp:nvSpPr>
      <dsp:spPr>
        <a:xfrm rot="10800000">
          <a:off x="0" y="128"/>
          <a:ext cx="4608512" cy="644481"/>
        </a:xfrm>
        <a:prstGeom prst="upArrowCallout">
          <a:avLst/>
        </a:prstGeom>
        <a:solidFill>
          <a:schemeClr val="accent5">
            <a:hueOff val="-9985424"/>
            <a:satOff val="33096"/>
            <a:lumOff val="333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s-EC" sz="1400" b="1" kern="1200" dirty="0" smtClean="0">
              <a:solidFill>
                <a:schemeClr val="tx1"/>
              </a:solidFill>
              <a:latin typeface="Times New Roman" panose="02020603050405020304" pitchFamily="18" charset="0"/>
              <a:cs typeface="Times New Roman" panose="02020603050405020304" pitchFamily="18" charset="0"/>
            </a:rPr>
            <a:t>Oficio (Administración Zonal o Parques y Espacios Verdes)</a:t>
          </a:r>
          <a:endParaRPr lang="es-EC" sz="1400" b="1" kern="1200" dirty="0">
            <a:solidFill>
              <a:schemeClr val="tx1"/>
            </a:solidFill>
            <a:latin typeface="Times New Roman" panose="02020603050405020304" pitchFamily="18" charset="0"/>
            <a:cs typeface="Times New Roman" panose="02020603050405020304" pitchFamily="18" charset="0"/>
          </a:endParaRPr>
        </a:p>
      </dsp:txBody>
      <dsp:txXfrm rot="10800000">
        <a:off x="0" y="128"/>
        <a:ext cx="4608512" cy="418764"/>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306C43-23C9-4790-9C47-EAB490F20736}">
      <dsp:nvSpPr>
        <dsp:cNvPr id="0" name=""/>
        <dsp:cNvSpPr/>
      </dsp:nvSpPr>
      <dsp:spPr>
        <a:xfrm>
          <a:off x="69109" y="842"/>
          <a:ext cx="1603155" cy="1184725"/>
        </a:xfrm>
        <a:prstGeom prst="rect">
          <a:avLst/>
        </a:prstGeom>
        <a:blipFill rotWithShape="1">
          <a:blip xmlns:r="http://schemas.openxmlformats.org/officeDocument/2006/relationships" r:embed="rId1"/>
          <a:stretch>
            <a:fillRect/>
          </a:stretch>
        </a:blipFill>
        <a:ln>
          <a:noFill/>
        </a:ln>
        <a:effectLst/>
      </dsp:spPr>
      <dsp:style>
        <a:lnRef idx="0">
          <a:scrgbClr r="0" g="0" b="0"/>
        </a:lnRef>
        <a:fillRef idx="1">
          <a:scrgbClr r="0" g="0" b="0"/>
        </a:fillRef>
        <a:effectRef idx="0">
          <a:scrgbClr r="0" g="0" b="0"/>
        </a:effectRef>
        <a:fontRef idx="minor"/>
      </dsp:style>
    </dsp:sp>
    <dsp:sp modelId="{108744F2-8A95-4DEC-BD22-23D3CC66180B}">
      <dsp:nvSpPr>
        <dsp:cNvPr id="0" name=""/>
        <dsp:cNvSpPr/>
      </dsp:nvSpPr>
      <dsp:spPr>
        <a:xfrm>
          <a:off x="393151" y="970755"/>
          <a:ext cx="1381442" cy="331983"/>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lvl="0" algn="ctr" defTabSz="577850">
            <a:lnSpc>
              <a:spcPct val="90000"/>
            </a:lnSpc>
            <a:spcBef>
              <a:spcPct val="0"/>
            </a:spcBef>
            <a:spcAft>
              <a:spcPct val="5000"/>
            </a:spcAft>
          </a:pPr>
          <a:r>
            <a:rPr lang="es-EC" sz="1300" kern="1200" dirty="0" smtClean="0">
              <a:latin typeface="Times New Roman" panose="02020603050405020304" pitchFamily="18" charset="0"/>
              <a:cs typeface="Times New Roman" panose="02020603050405020304" pitchFamily="18" charset="0"/>
            </a:rPr>
            <a:t>Transporte público</a:t>
          </a:r>
          <a:endParaRPr lang="es-EC" sz="1300" kern="1200" dirty="0">
            <a:latin typeface="Times New Roman" panose="02020603050405020304" pitchFamily="18" charset="0"/>
            <a:cs typeface="Times New Roman" panose="02020603050405020304" pitchFamily="18" charset="0"/>
          </a:endParaRPr>
        </a:p>
      </dsp:txBody>
      <dsp:txXfrm>
        <a:off x="393151" y="970755"/>
        <a:ext cx="1381442" cy="331983"/>
      </dsp:txXfrm>
    </dsp:sp>
    <dsp:sp modelId="{B32EEF22-D61D-4A84-A512-1A96357F3C0E}">
      <dsp:nvSpPr>
        <dsp:cNvPr id="0" name=""/>
        <dsp:cNvSpPr/>
      </dsp:nvSpPr>
      <dsp:spPr>
        <a:xfrm>
          <a:off x="1945142" y="842"/>
          <a:ext cx="1603155" cy="1184725"/>
        </a:xfrm>
        <a:prstGeom prst="rect">
          <a:avLst/>
        </a:prstGeom>
        <a:blipFill rotWithShape="1">
          <a:blip xmlns:r="http://schemas.openxmlformats.org/officeDocument/2006/relationships" r:embed="rId2"/>
          <a:stretch>
            <a:fillRect/>
          </a:stretch>
        </a:blipFill>
        <a:ln>
          <a:noFill/>
        </a:ln>
        <a:effectLst/>
      </dsp:spPr>
      <dsp:style>
        <a:lnRef idx="0">
          <a:scrgbClr r="0" g="0" b="0"/>
        </a:lnRef>
        <a:fillRef idx="1">
          <a:scrgbClr r="0" g="0" b="0"/>
        </a:fillRef>
        <a:effectRef idx="0">
          <a:scrgbClr r="0" g="0" b="0"/>
        </a:effectRef>
        <a:fontRef idx="minor"/>
      </dsp:style>
    </dsp:sp>
    <dsp:sp modelId="{A7F15848-0B88-4812-9253-43417BFF85C6}">
      <dsp:nvSpPr>
        <dsp:cNvPr id="0" name=""/>
        <dsp:cNvSpPr/>
      </dsp:nvSpPr>
      <dsp:spPr>
        <a:xfrm>
          <a:off x="2269184" y="970755"/>
          <a:ext cx="1381442" cy="331983"/>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lvl="0" algn="ctr" defTabSz="577850">
            <a:lnSpc>
              <a:spcPct val="90000"/>
            </a:lnSpc>
            <a:spcBef>
              <a:spcPct val="0"/>
            </a:spcBef>
            <a:spcAft>
              <a:spcPct val="5000"/>
            </a:spcAft>
          </a:pPr>
          <a:r>
            <a:rPr lang="es-EC" sz="1300" kern="1200" dirty="0" smtClean="0">
              <a:latin typeface="Times New Roman" panose="02020603050405020304" pitchFamily="18" charset="0"/>
              <a:cs typeface="Times New Roman" panose="02020603050405020304" pitchFamily="18" charset="0"/>
            </a:rPr>
            <a:t>Accesibilidad</a:t>
          </a:r>
          <a:endParaRPr lang="es-EC" sz="1300" kern="1200" dirty="0">
            <a:latin typeface="Times New Roman" panose="02020603050405020304" pitchFamily="18" charset="0"/>
            <a:cs typeface="Times New Roman" panose="02020603050405020304" pitchFamily="18" charset="0"/>
          </a:endParaRPr>
        </a:p>
      </dsp:txBody>
      <dsp:txXfrm>
        <a:off x="2269184" y="970755"/>
        <a:ext cx="1381442" cy="331983"/>
      </dsp:txXfrm>
    </dsp:sp>
    <dsp:sp modelId="{65CCBC0C-5DD9-4113-93DE-2D08AECF81E4}">
      <dsp:nvSpPr>
        <dsp:cNvPr id="0" name=""/>
        <dsp:cNvSpPr/>
      </dsp:nvSpPr>
      <dsp:spPr>
        <a:xfrm>
          <a:off x="69109" y="1473287"/>
          <a:ext cx="1603155" cy="1184725"/>
        </a:xfrm>
        <a:prstGeom prst="rect">
          <a:avLst/>
        </a:prstGeom>
        <a:blipFill rotWithShape="1">
          <a:blip xmlns:r="http://schemas.openxmlformats.org/officeDocument/2006/relationships" r:embed="rId3"/>
          <a:stretch>
            <a:fillRect/>
          </a:stretch>
        </a:blipFill>
        <a:ln>
          <a:noFill/>
        </a:ln>
        <a:effectLst/>
      </dsp:spPr>
      <dsp:style>
        <a:lnRef idx="0">
          <a:scrgbClr r="0" g="0" b="0"/>
        </a:lnRef>
        <a:fillRef idx="1">
          <a:scrgbClr r="0" g="0" b="0"/>
        </a:fillRef>
        <a:effectRef idx="0">
          <a:scrgbClr r="0" g="0" b="0"/>
        </a:effectRef>
        <a:fontRef idx="minor"/>
      </dsp:style>
    </dsp:sp>
    <dsp:sp modelId="{0F0158EF-A1A1-41D3-9A83-701752BB90DA}">
      <dsp:nvSpPr>
        <dsp:cNvPr id="0" name=""/>
        <dsp:cNvSpPr/>
      </dsp:nvSpPr>
      <dsp:spPr>
        <a:xfrm>
          <a:off x="393151" y="2443200"/>
          <a:ext cx="1381442" cy="331983"/>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lvl="0" algn="ctr" defTabSz="577850">
            <a:lnSpc>
              <a:spcPct val="90000"/>
            </a:lnSpc>
            <a:spcBef>
              <a:spcPct val="0"/>
            </a:spcBef>
            <a:spcAft>
              <a:spcPct val="5000"/>
            </a:spcAft>
          </a:pPr>
          <a:r>
            <a:rPr lang="es-EC" sz="1300" kern="1200" dirty="0" smtClean="0">
              <a:latin typeface="Times New Roman" panose="02020603050405020304" pitchFamily="18" charset="0"/>
              <a:cs typeface="Times New Roman" panose="02020603050405020304" pitchFamily="18" charset="0"/>
            </a:rPr>
            <a:t>Seguridad</a:t>
          </a:r>
          <a:endParaRPr lang="es-EC" sz="1300" kern="1200" dirty="0">
            <a:latin typeface="Times New Roman" panose="02020603050405020304" pitchFamily="18" charset="0"/>
            <a:cs typeface="Times New Roman" panose="02020603050405020304" pitchFamily="18" charset="0"/>
          </a:endParaRPr>
        </a:p>
      </dsp:txBody>
      <dsp:txXfrm>
        <a:off x="393151" y="2443200"/>
        <a:ext cx="1381442" cy="331983"/>
      </dsp:txXfrm>
    </dsp:sp>
    <dsp:sp modelId="{25D0D4C4-9601-4C11-8024-90B7FBEFFE45}">
      <dsp:nvSpPr>
        <dsp:cNvPr id="0" name=""/>
        <dsp:cNvSpPr/>
      </dsp:nvSpPr>
      <dsp:spPr>
        <a:xfrm>
          <a:off x="1945142" y="1473287"/>
          <a:ext cx="1603155" cy="1184725"/>
        </a:xfrm>
        <a:prstGeom prst="rect">
          <a:avLst/>
        </a:prstGeom>
        <a:blipFill rotWithShape="1">
          <a:blip xmlns:r="http://schemas.openxmlformats.org/officeDocument/2006/relationships" r:embed="rId4"/>
          <a:stretch>
            <a:fillRect/>
          </a:stretch>
        </a:blipFill>
        <a:ln>
          <a:noFill/>
        </a:ln>
        <a:effectLst/>
      </dsp:spPr>
      <dsp:style>
        <a:lnRef idx="0">
          <a:scrgbClr r="0" g="0" b="0"/>
        </a:lnRef>
        <a:fillRef idx="1">
          <a:scrgbClr r="0" g="0" b="0"/>
        </a:fillRef>
        <a:effectRef idx="0">
          <a:scrgbClr r="0" g="0" b="0"/>
        </a:effectRef>
        <a:fontRef idx="minor"/>
      </dsp:style>
    </dsp:sp>
    <dsp:sp modelId="{305D6F49-FB3D-483A-AA8C-A36770A0CEAF}">
      <dsp:nvSpPr>
        <dsp:cNvPr id="0" name=""/>
        <dsp:cNvSpPr/>
      </dsp:nvSpPr>
      <dsp:spPr>
        <a:xfrm>
          <a:off x="2269184" y="2443200"/>
          <a:ext cx="1381442" cy="331983"/>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lvl="0" algn="ctr" defTabSz="577850">
            <a:lnSpc>
              <a:spcPct val="90000"/>
            </a:lnSpc>
            <a:spcBef>
              <a:spcPct val="0"/>
            </a:spcBef>
            <a:spcAft>
              <a:spcPct val="5000"/>
            </a:spcAft>
          </a:pPr>
          <a:r>
            <a:rPr lang="es-EC" sz="1300" kern="1200" dirty="0" smtClean="0">
              <a:latin typeface="Times New Roman" panose="02020603050405020304" pitchFamily="18" charset="0"/>
              <a:cs typeface="Times New Roman" panose="02020603050405020304" pitchFamily="18" charset="0"/>
            </a:rPr>
            <a:t>Alimentación</a:t>
          </a:r>
          <a:endParaRPr lang="es-EC" sz="1300" kern="1200" dirty="0">
            <a:latin typeface="Times New Roman" panose="02020603050405020304" pitchFamily="18" charset="0"/>
            <a:cs typeface="Times New Roman" panose="02020603050405020304" pitchFamily="18" charset="0"/>
          </a:endParaRPr>
        </a:p>
      </dsp:txBody>
      <dsp:txXfrm>
        <a:off x="2269184" y="2443200"/>
        <a:ext cx="1381442" cy="331983"/>
      </dsp:txXfrm>
    </dsp:sp>
    <dsp:sp modelId="{F288DFDF-9FFB-459A-917F-BF0FD9B4ABC8}">
      <dsp:nvSpPr>
        <dsp:cNvPr id="0" name=""/>
        <dsp:cNvSpPr/>
      </dsp:nvSpPr>
      <dsp:spPr>
        <a:xfrm>
          <a:off x="69109" y="2945732"/>
          <a:ext cx="1603155" cy="1184725"/>
        </a:xfrm>
        <a:prstGeom prst="rect">
          <a:avLst/>
        </a:prstGeom>
        <a:blipFill rotWithShape="1">
          <a:blip xmlns:r="http://schemas.openxmlformats.org/officeDocument/2006/relationships" r:embed="rId5"/>
          <a:stretch>
            <a:fillRect/>
          </a:stretch>
        </a:blipFill>
        <a:ln>
          <a:noFill/>
        </a:ln>
        <a:effectLst/>
      </dsp:spPr>
      <dsp:style>
        <a:lnRef idx="0">
          <a:scrgbClr r="0" g="0" b="0"/>
        </a:lnRef>
        <a:fillRef idx="1">
          <a:scrgbClr r="0" g="0" b="0"/>
        </a:fillRef>
        <a:effectRef idx="0">
          <a:scrgbClr r="0" g="0" b="0"/>
        </a:effectRef>
        <a:fontRef idx="minor"/>
      </dsp:style>
    </dsp:sp>
    <dsp:sp modelId="{11138EEF-8FD9-4F68-87BA-23657DB7426E}">
      <dsp:nvSpPr>
        <dsp:cNvPr id="0" name=""/>
        <dsp:cNvSpPr/>
      </dsp:nvSpPr>
      <dsp:spPr>
        <a:xfrm>
          <a:off x="393151" y="3915645"/>
          <a:ext cx="1381442" cy="331983"/>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lvl="0" algn="ctr" defTabSz="577850">
            <a:lnSpc>
              <a:spcPct val="90000"/>
            </a:lnSpc>
            <a:spcBef>
              <a:spcPct val="0"/>
            </a:spcBef>
            <a:spcAft>
              <a:spcPct val="5000"/>
            </a:spcAft>
          </a:pPr>
          <a:r>
            <a:rPr lang="es-EC" sz="1300" kern="1200" dirty="0" smtClean="0">
              <a:latin typeface="Times New Roman" panose="02020603050405020304" pitchFamily="18" charset="0"/>
              <a:cs typeface="Times New Roman" panose="02020603050405020304" pitchFamily="18" charset="0"/>
            </a:rPr>
            <a:t>Limpieza</a:t>
          </a:r>
          <a:endParaRPr lang="es-EC" sz="1300" kern="1200" dirty="0">
            <a:latin typeface="Times New Roman" panose="02020603050405020304" pitchFamily="18" charset="0"/>
            <a:cs typeface="Times New Roman" panose="02020603050405020304" pitchFamily="18" charset="0"/>
          </a:endParaRPr>
        </a:p>
      </dsp:txBody>
      <dsp:txXfrm>
        <a:off x="393151" y="3915645"/>
        <a:ext cx="1381442" cy="331983"/>
      </dsp:txXfrm>
    </dsp:sp>
    <dsp:sp modelId="{2AB3EA72-3626-424A-B346-23F1F79B884B}">
      <dsp:nvSpPr>
        <dsp:cNvPr id="0" name=""/>
        <dsp:cNvSpPr/>
      </dsp:nvSpPr>
      <dsp:spPr>
        <a:xfrm>
          <a:off x="1945142" y="2945732"/>
          <a:ext cx="1603155" cy="1184725"/>
        </a:xfrm>
        <a:prstGeom prst="rect">
          <a:avLst/>
        </a:prstGeom>
        <a:blipFill rotWithShape="1">
          <a:blip xmlns:r="http://schemas.openxmlformats.org/officeDocument/2006/relationships" r:embed="rId6"/>
          <a:stretch>
            <a:fillRect/>
          </a:stretch>
        </a:blipFill>
        <a:ln>
          <a:noFill/>
        </a:ln>
        <a:effectLst/>
      </dsp:spPr>
      <dsp:style>
        <a:lnRef idx="0">
          <a:scrgbClr r="0" g="0" b="0"/>
        </a:lnRef>
        <a:fillRef idx="1">
          <a:scrgbClr r="0" g="0" b="0"/>
        </a:fillRef>
        <a:effectRef idx="0">
          <a:scrgbClr r="0" g="0" b="0"/>
        </a:effectRef>
        <a:fontRef idx="minor"/>
      </dsp:style>
    </dsp:sp>
    <dsp:sp modelId="{0AE34B02-98E2-42F0-A50F-4A9C8C959331}">
      <dsp:nvSpPr>
        <dsp:cNvPr id="0" name=""/>
        <dsp:cNvSpPr/>
      </dsp:nvSpPr>
      <dsp:spPr>
        <a:xfrm>
          <a:off x="2269184" y="3915645"/>
          <a:ext cx="1381442" cy="331983"/>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lvl="0" algn="ctr" defTabSz="577850">
            <a:lnSpc>
              <a:spcPct val="90000"/>
            </a:lnSpc>
            <a:spcBef>
              <a:spcPct val="0"/>
            </a:spcBef>
            <a:spcAft>
              <a:spcPct val="5000"/>
            </a:spcAft>
          </a:pPr>
          <a:r>
            <a:rPr lang="es-EC" sz="1300" kern="1200" dirty="0" smtClean="0">
              <a:latin typeface="Times New Roman" panose="02020603050405020304" pitchFamily="18" charset="0"/>
              <a:cs typeface="Times New Roman" panose="02020603050405020304" pitchFamily="18" charset="0"/>
            </a:rPr>
            <a:t>Baterías sanitarias</a:t>
          </a:r>
          <a:endParaRPr lang="es-EC" sz="1300" kern="1200" dirty="0">
            <a:latin typeface="Times New Roman" panose="02020603050405020304" pitchFamily="18" charset="0"/>
            <a:cs typeface="Times New Roman" panose="02020603050405020304" pitchFamily="18" charset="0"/>
          </a:endParaRPr>
        </a:p>
      </dsp:txBody>
      <dsp:txXfrm>
        <a:off x="2269184" y="3915645"/>
        <a:ext cx="1381442" cy="331983"/>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7F0110-F82A-45CF-A0D5-9149081178AF}">
      <dsp:nvSpPr>
        <dsp:cNvPr id="0" name=""/>
        <dsp:cNvSpPr/>
      </dsp:nvSpPr>
      <dsp:spPr>
        <a:xfrm>
          <a:off x="286" y="189847"/>
          <a:ext cx="2002403" cy="1716297"/>
        </a:xfrm>
        <a:prstGeom prst="rect">
          <a:avLst/>
        </a:prstGeom>
        <a:blipFill rotWithShape="1">
          <a:blip xmlns:r="http://schemas.openxmlformats.org/officeDocument/2006/relationships" r:embed="rId1"/>
          <a:stretch>
            <a:fillRect/>
          </a:stretch>
        </a:blipFill>
        <a:ln>
          <a:noFill/>
        </a:ln>
        <a:effectLst/>
      </dsp:spPr>
      <dsp:style>
        <a:lnRef idx="0">
          <a:scrgbClr r="0" g="0" b="0"/>
        </a:lnRef>
        <a:fillRef idx="1">
          <a:scrgbClr r="0" g="0" b="0"/>
        </a:fillRef>
        <a:effectRef idx="0">
          <a:scrgbClr r="0" g="0" b="0"/>
        </a:effectRef>
        <a:fontRef idx="minor"/>
      </dsp:style>
    </dsp:sp>
    <dsp:sp modelId="{7411ABF1-A7E7-4309-8358-F7B29A91EB37}">
      <dsp:nvSpPr>
        <dsp:cNvPr id="0" name=""/>
        <dsp:cNvSpPr/>
      </dsp:nvSpPr>
      <dsp:spPr>
        <a:xfrm>
          <a:off x="286" y="1391255"/>
          <a:ext cx="2002403" cy="411911"/>
        </a:xfrm>
        <a:prstGeom prst="rect">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1120" tIns="71120" rIns="71120" bIns="71120" numCol="1" spcCol="1270" anchor="ctr" anchorCtr="0">
          <a:noAutofit/>
        </a:bodyPr>
        <a:lstStyle/>
        <a:p>
          <a:pPr lvl="0" algn="ctr" defTabSz="1244600">
            <a:lnSpc>
              <a:spcPct val="90000"/>
            </a:lnSpc>
            <a:spcBef>
              <a:spcPct val="0"/>
            </a:spcBef>
            <a:spcAft>
              <a:spcPct val="35000"/>
            </a:spcAft>
          </a:pPr>
          <a:r>
            <a:rPr lang="es-EC" sz="2800" kern="1200" dirty="0" smtClean="0">
              <a:latin typeface="Times New Roman" panose="02020603050405020304" pitchFamily="18" charset="0"/>
              <a:cs typeface="Times New Roman" panose="02020603050405020304" pitchFamily="18" charset="0"/>
            </a:rPr>
            <a:t>Cuentos</a:t>
          </a:r>
          <a:endParaRPr lang="es-EC" sz="2800" kern="1200" dirty="0">
            <a:latin typeface="Times New Roman" panose="02020603050405020304" pitchFamily="18" charset="0"/>
            <a:cs typeface="Times New Roman" panose="02020603050405020304" pitchFamily="18" charset="0"/>
          </a:endParaRPr>
        </a:p>
      </dsp:txBody>
      <dsp:txXfrm>
        <a:off x="286" y="1391255"/>
        <a:ext cx="2002403" cy="411911"/>
      </dsp:txXfrm>
    </dsp:sp>
    <dsp:sp modelId="{19FAAFC0-EEDB-4AF6-BD39-65CFA1E50093}">
      <dsp:nvSpPr>
        <dsp:cNvPr id="0" name=""/>
        <dsp:cNvSpPr/>
      </dsp:nvSpPr>
      <dsp:spPr>
        <a:xfrm>
          <a:off x="2206929" y="189847"/>
          <a:ext cx="2002403" cy="1716297"/>
        </a:xfrm>
        <a:prstGeom prst="rect">
          <a:avLst/>
        </a:prstGeom>
        <a:blipFill rotWithShape="1">
          <a:blip xmlns:r="http://schemas.openxmlformats.org/officeDocument/2006/relationships" r:embed="rId2"/>
          <a:stretch>
            <a:fillRect/>
          </a:stretch>
        </a:blipFill>
        <a:ln>
          <a:noFill/>
        </a:ln>
        <a:effectLst/>
      </dsp:spPr>
      <dsp:style>
        <a:lnRef idx="0">
          <a:scrgbClr r="0" g="0" b="0"/>
        </a:lnRef>
        <a:fillRef idx="1">
          <a:scrgbClr r="0" g="0" b="0"/>
        </a:fillRef>
        <a:effectRef idx="0">
          <a:scrgbClr r="0" g="0" b="0"/>
        </a:effectRef>
        <a:fontRef idx="minor"/>
      </dsp:style>
    </dsp:sp>
    <dsp:sp modelId="{D35C6BF9-DCF9-4C86-B7E4-19F0660D0108}">
      <dsp:nvSpPr>
        <dsp:cNvPr id="0" name=""/>
        <dsp:cNvSpPr/>
      </dsp:nvSpPr>
      <dsp:spPr>
        <a:xfrm>
          <a:off x="2206929" y="1391255"/>
          <a:ext cx="2002403" cy="411911"/>
        </a:xfrm>
        <a:prstGeom prst="rect">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1120" tIns="71120" rIns="71120" bIns="71120" numCol="1" spcCol="1270" anchor="ctr" anchorCtr="0">
          <a:noAutofit/>
        </a:bodyPr>
        <a:lstStyle/>
        <a:p>
          <a:pPr lvl="0" algn="ctr" defTabSz="1244600">
            <a:lnSpc>
              <a:spcPct val="90000"/>
            </a:lnSpc>
            <a:spcBef>
              <a:spcPct val="0"/>
            </a:spcBef>
            <a:spcAft>
              <a:spcPct val="35000"/>
            </a:spcAft>
          </a:pPr>
          <a:r>
            <a:rPr lang="es-EC" sz="2800" kern="1200" dirty="0" smtClean="0">
              <a:latin typeface="Times New Roman" panose="02020603050405020304" pitchFamily="18" charset="0"/>
              <a:cs typeface="Times New Roman" panose="02020603050405020304" pitchFamily="18" charset="0"/>
            </a:rPr>
            <a:t>Leyendas</a:t>
          </a:r>
          <a:endParaRPr lang="es-EC" sz="2800" kern="1200" dirty="0">
            <a:latin typeface="Times New Roman" panose="02020603050405020304" pitchFamily="18" charset="0"/>
            <a:cs typeface="Times New Roman" panose="02020603050405020304" pitchFamily="18" charset="0"/>
          </a:endParaRPr>
        </a:p>
      </dsp:txBody>
      <dsp:txXfrm>
        <a:off x="2206929" y="1391255"/>
        <a:ext cx="2002403" cy="411911"/>
      </dsp:txXfrm>
    </dsp:sp>
    <dsp:sp modelId="{7DEB62FC-7978-4EE3-AAB0-3F740E5112AC}">
      <dsp:nvSpPr>
        <dsp:cNvPr id="0" name=""/>
        <dsp:cNvSpPr/>
      </dsp:nvSpPr>
      <dsp:spPr>
        <a:xfrm>
          <a:off x="1103608" y="2106385"/>
          <a:ext cx="2002403" cy="1716297"/>
        </a:xfrm>
        <a:prstGeom prst="rect">
          <a:avLst/>
        </a:prstGeom>
        <a:blipFill rotWithShape="1">
          <a:blip xmlns:r="http://schemas.openxmlformats.org/officeDocument/2006/relationships" r:embed="rId3"/>
          <a:stretch>
            <a:fillRect/>
          </a:stretch>
        </a:blipFill>
        <a:ln>
          <a:noFill/>
        </a:ln>
        <a:effectLst/>
      </dsp:spPr>
      <dsp:style>
        <a:lnRef idx="0">
          <a:scrgbClr r="0" g="0" b="0"/>
        </a:lnRef>
        <a:fillRef idx="1">
          <a:scrgbClr r="0" g="0" b="0"/>
        </a:fillRef>
        <a:effectRef idx="0">
          <a:scrgbClr r="0" g="0" b="0"/>
        </a:effectRef>
        <a:fontRef idx="minor"/>
      </dsp:style>
    </dsp:sp>
    <dsp:sp modelId="{F4F139F2-8308-49BC-AAAC-C5979F4DE333}">
      <dsp:nvSpPr>
        <dsp:cNvPr id="0" name=""/>
        <dsp:cNvSpPr/>
      </dsp:nvSpPr>
      <dsp:spPr>
        <a:xfrm>
          <a:off x="1103608" y="3307793"/>
          <a:ext cx="2002403" cy="411911"/>
        </a:xfrm>
        <a:prstGeom prst="rect">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1120" tIns="71120" rIns="71120" bIns="71120" numCol="1" spcCol="1270" anchor="ctr" anchorCtr="0">
          <a:noAutofit/>
        </a:bodyPr>
        <a:lstStyle/>
        <a:p>
          <a:pPr lvl="0" algn="ctr" defTabSz="1244600">
            <a:lnSpc>
              <a:spcPct val="90000"/>
            </a:lnSpc>
            <a:spcBef>
              <a:spcPct val="0"/>
            </a:spcBef>
            <a:spcAft>
              <a:spcPct val="35000"/>
            </a:spcAft>
          </a:pPr>
          <a:r>
            <a:rPr lang="es-EC" sz="2800" b="1" kern="1200" dirty="0" smtClean="0">
              <a:solidFill>
                <a:schemeClr val="bg1"/>
              </a:solidFill>
              <a:effectLst>
                <a:glow rad="101600">
                  <a:schemeClr val="tx1">
                    <a:alpha val="60000"/>
                  </a:schemeClr>
                </a:glow>
              </a:effectLst>
              <a:latin typeface="Times New Roman" panose="02020603050405020304" pitchFamily="18" charset="0"/>
              <a:cs typeface="Times New Roman" panose="02020603050405020304" pitchFamily="18" charset="0"/>
            </a:rPr>
            <a:t>ECUADOR</a:t>
          </a:r>
          <a:endParaRPr lang="es-EC" sz="2800" b="1" kern="1200" dirty="0">
            <a:solidFill>
              <a:schemeClr val="bg1"/>
            </a:solidFill>
            <a:effectLst>
              <a:glow rad="101600">
                <a:schemeClr val="tx1">
                  <a:alpha val="60000"/>
                </a:schemeClr>
              </a:glow>
            </a:effectLst>
            <a:latin typeface="Times New Roman" panose="02020603050405020304" pitchFamily="18" charset="0"/>
            <a:cs typeface="Times New Roman" panose="02020603050405020304" pitchFamily="18" charset="0"/>
          </a:endParaRPr>
        </a:p>
      </dsp:txBody>
      <dsp:txXfrm>
        <a:off x="1103608" y="3307793"/>
        <a:ext cx="2002403" cy="411911"/>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7F0110-F82A-45CF-A0D5-9149081178AF}">
      <dsp:nvSpPr>
        <dsp:cNvPr id="0" name=""/>
        <dsp:cNvSpPr/>
      </dsp:nvSpPr>
      <dsp:spPr>
        <a:xfrm>
          <a:off x="1596" y="8591"/>
          <a:ext cx="2001157" cy="1715228"/>
        </a:xfrm>
        <a:prstGeom prst="rect">
          <a:avLst/>
        </a:prstGeom>
        <a:blipFill rotWithShape="1">
          <a:blip xmlns:r="http://schemas.openxmlformats.org/officeDocument/2006/relationships" r:embed="rId1"/>
          <a:stretch>
            <a:fillRect/>
          </a:stretch>
        </a:blipFill>
        <a:ln>
          <a:noFill/>
        </a:ln>
        <a:effectLst/>
      </dsp:spPr>
      <dsp:style>
        <a:lnRef idx="0">
          <a:scrgbClr r="0" g="0" b="0"/>
        </a:lnRef>
        <a:fillRef idx="1">
          <a:scrgbClr r="0" g="0" b="0"/>
        </a:fillRef>
        <a:effectRef idx="0">
          <a:scrgbClr r="0" g="0" b="0"/>
        </a:effectRef>
        <a:fontRef idx="minor"/>
      </dsp:style>
    </dsp:sp>
    <dsp:sp modelId="{7411ABF1-A7E7-4309-8358-F7B29A91EB37}">
      <dsp:nvSpPr>
        <dsp:cNvPr id="0" name=""/>
        <dsp:cNvSpPr/>
      </dsp:nvSpPr>
      <dsp:spPr>
        <a:xfrm>
          <a:off x="1596" y="1209251"/>
          <a:ext cx="2001157" cy="411654"/>
        </a:xfrm>
        <a:prstGeom prst="rect">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1120" tIns="71120" rIns="71120" bIns="71120" numCol="1" spcCol="1270" anchor="ctr" anchorCtr="0">
          <a:noAutofit/>
        </a:bodyPr>
        <a:lstStyle/>
        <a:p>
          <a:pPr lvl="0" algn="ctr" defTabSz="1244600">
            <a:lnSpc>
              <a:spcPct val="90000"/>
            </a:lnSpc>
            <a:spcBef>
              <a:spcPct val="0"/>
            </a:spcBef>
            <a:spcAft>
              <a:spcPct val="35000"/>
            </a:spcAft>
          </a:pPr>
          <a:r>
            <a:rPr lang="es-MX" sz="2800" kern="1200" dirty="0" smtClean="0">
              <a:latin typeface="Times New Roman" panose="02020603050405020304" pitchFamily="18" charset="0"/>
              <a:cs typeface="Times New Roman" panose="02020603050405020304" pitchFamily="18" charset="0"/>
            </a:rPr>
            <a:t>Música</a:t>
          </a:r>
          <a:endParaRPr lang="es-EC" sz="2800" kern="1200" dirty="0">
            <a:latin typeface="Times New Roman" panose="02020603050405020304" pitchFamily="18" charset="0"/>
            <a:cs typeface="Times New Roman" panose="02020603050405020304" pitchFamily="18" charset="0"/>
          </a:endParaRPr>
        </a:p>
      </dsp:txBody>
      <dsp:txXfrm>
        <a:off x="1596" y="1209251"/>
        <a:ext cx="2001157" cy="411654"/>
      </dsp:txXfrm>
    </dsp:sp>
    <dsp:sp modelId="{19FAAFC0-EEDB-4AF6-BD39-65CFA1E50093}">
      <dsp:nvSpPr>
        <dsp:cNvPr id="0" name=""/>
        <dsp:cNvSpPr/>
      </dsp:nvSpPr>
      <dsp:spPr>
        <a:xfrm>
          <a:off x="2206866" y="8591"/>
          <a:ext cx="2001157" cy="1715228"/>
        </a:xfrm>
        <a:prstGeom prst="rect">
          <a:avLst/>
        </a:prstGeom>
        <a:blipFill rotWithShape="1">
          <a:blip xmlns:r="http://schemas.openxmlformats.org/officeDocument/2006/relationships" r:embed="rId2"/>
          <a:stretch>
            <a:fillRect/>
          </a:stretch>
        </a:blipFill>
        <a:ln>
          <a:noFill/>
        </a:ln>
        <a:effectLst/>
      </dsp:spPr>
      <dsp:style>
        <a:lnRef idx="0">
          <a:scrgbClr r="0" g="0" b="0"/>
        </a:lnRef>
        <a:fillRef idx="1">
          <a:scrgbClr r="0" g="0" b="0"/>
        </a:fillRef>
        <a:effectRef idx="0">
          <a:scrgbClr r="0" g="0" b="0"/>
        </a:effectRef>
        <a:fontRef idx="minor"/>
      </dsp:style>
    </dsp:sp>
    <dsp:sp modelId="{D35C6BF9-DCF9-4C86-B7E4-19F0660D0108}">
      <dsp:nvSpPr>
        <dsp:cNvPr id="0" name=""/>
        <dsp:cNvSpPr/>
      </dsp:nvSpPr>
      <dsp:spPr>
        <a:xfrm>
          <a:off x="2206866" y="1209251"/>
          <a:ext cx="2001157" cy="411654"/>
        </a:xfrm>
        <a:prstGeom prst="rect">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1120" tIns="71120" rIns="71120" bIns="71120" numCol="1" spcCol="1270" anchor="ctr" anchorCtr="0">
          <a:noAutofit/>
        </a:bodyPr>
        <a:lstStyle/>
        <a:p>
          <a:pPr lvl="0" algn="ctr" defTabSz="1244600">
            <a:lnSpc>
              <a:spcPct val="90000"/>
            </a:lnSpc>
            <a:spcBef>
              <a:spcPct val="0"/>
            </a:spcBef>
            <a:spcAft>
              <a:spcPct val="35000"/>
            </a:spcAft>
          </a:pPr>
          <a:r>
            <a:rPr lang="es-EC" sz="2800" kern="1200" dirty="0" smtClean="0">
              <a:latin typeface="Times New Roman" panose="02020603050405020304" pitchFamily="18" charset="0"/>
              <a:cs typeface="Times New Roman" panose="02020603050405020304" pitchFamily="18" charset="0"/>
            </a:rPr>
            <a:t>Danza</a:t>
          </a:r>
          <a:endParaRPr lang="es-EC" sz="2800" kern="1200" dirty="0">
            <a:latin typeface="Times New Roman" panose="02020603050405020304" pitchFamily="18" charset="0"/>
            <a:cs typeface="Times New Roman" panose="02020603050405020304" pitchFamily="18" charset="0"/>
          </a:endParaRPr>
        </a:p>
      </dsp:txBody>
      <dsp:txXfrm>
        <a:off x="2206866" y="1209251"/>
        <a:ext cx="2001157" cy="411654"/>
      </dsp:txXfrm>
    </dsp:sp>
    <dsp:sp modelId="{7DEB62FC-7978-4EE3-AAB0-3F740E5112AC}">
      <dsp:nvSpPr>
        <dsp:cNvPr id="0" name=""/>
        <dsp:cNvSpPr/>
      </dsp:nvSpPr>
      <dsp:spPr>
        <a:xfrm>
          <a:off x="1104231" y="1923935"/>
          <a:ext cx="2001157" cy="1715228"/>
        </a:xfrm>
        <a:prstGeom prst="rect">
          <a:avLst/>
        </a:prstGeom>
        <a:blipFill rotWithShape="1">
          <a:blip xmlns:r="http://schemas.openxmlformats.org/officeDocument/2006/relationships" r:embed="rId3"/>
          <a:stretch>
            <a:fillRect/>
          </a:stretch>
        </a:blipFill>
        <a:ln>
          <a:noFill/>
        </a:ln>
        <a:effectLst/>
      </dsp:spPr>
      <dsp:style>
        <a:lnRef idx="0">
          <a:scrgbClr r="0" g="0" b="0"/>
        </a:lnRef>
        <a:fillRef idx="1">
          <a:scrgbClr r="0" g="0" b="0"/>
        </a:fillRef>
        <a:effectRef idx="0">
          <a:scrgbClr r="0" g="0" b="0"/>
        </a:effectRef>
        <a:fontRef idx="minor"/>
      </dsp:style>
    </dsp:sp>
    <dsp:sp modelId="{F4F139F2-8308-49BC-AAAC-C5979F4DE333}">
      <dsp:nvSpPr>
        <dsp:cNvPr id="0" name=""/>
        <dsp:cNvSpPr/>
      </dsp:nvSpPr>
      <dsp:spPr>
        <a:xfrm>
          <a:off x="1104231" y="3124595"/>
          <a:ext cx="2001157" cy="411654"/>
        </a:xfrm>
        <a:prstGeom prst="rect">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1120" tIns="71120" rIns="71120" bIns="71120" numCol="1" spcCol="1270" anchor="ctr" anchorCtr="0">
          <a:noAutofit/>
        </a:bodyPr>
        <a:lstStyle/>
        <a:p>
          <a:pPr lvl="0" algn="ctr" defTabSz="1244600">
            <a:lnSpc>
              <a:spcPct val="90000"/>
            </a:lnSpc>
            <a:spcBef>
              <a:spcPct val="0"/>
            </a:spcBef>
            <a:spcAft>
              <a:spcPct val="35000"/>
            </a:spcAft>
          </a:pPr>
          <a:r>
            <a:rPr lang="es-EC" sz="2800" b="1" kern="1200" dirty="0" smtClean="0">
              <a:solidFill>
                <a:schemeClr val="bg1"/>
              </a:solidFill>
              <a:effectLst>
                <a:glow rad="101600">
                  <a:schemeClr val="tx1">
                    <a:alpha val="60000"/>
                  </a:schemeClr>
                </a:glow>
              </a:effectLst>
              <a:latin typeface="Times New Roman" panose="02020603050405020304" pitchFamily="18" charset="0"/>
              <a:cs typeface="Times New Roman" panose="02020603050405020304" pitchFamily="18" charset="0"/>
            </a:rPr>
            <a:t>ECUADOR</a:t>
          </a:r>
          <a:endParaRPr lang="es-EC" sz="2800" b="1" kern="1200" dirty="0">
            <a:solidFill>
              <a:schemeClr val="bg1"/>
            </a:solidFill>
            <a:effectLst>
              <a:glow rad="101600">
                <a:schemeClr val="tx1">
                  <a:alpha val="60000"/>
                </a:schemeClr>
              </a:glow>
            </a:effectLst>
            <a:latin typeface="Times New Roman" panose="02020603050405020304" pitchFamily="18" charset="0"/>
            <a:cs typeface="Times New Roman" panose="02020603050405020304" pitchFamily="18" charset="0"/>
          </a:endParaRPr>
        </a:p>
      </dsp:txBody>
      <dsp:txXfrm>
        <a:off x="1104231" y="3124595"/>
        <a:ext cx="2001157" cy="4116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4E683E-EAEF-4B2B-86B7-D21A6E546C51}">
      <dsp:nvSpPr>
        <dsp:cNvPr id="0" name=""/>
        <dsp:cNvSpPr/>
      </dsp:nvSpPr>
      <dsp:spPr>
        <a:xfrm>
          <a:off x="1926" y="0"/>
          <a:ext cx="1890895" cy="3880481"/>
        </a:xfrm>
        <a:prstGeom prst="roundRect">
          <a:avLst>
            <a:gd name="adj" fmla="val 10000"/>
          </a:avLst>
        </a:prstGeom>
        <a:solidFill>
          <a:schemeClr val="accent3">
            <a:tint val="40000"/>
            <a:hueOff val="0"/>
            <a:satOff val="0"/>
            <a:lumOff val="0"/>
            <a:alphaOff val="0"/>
          </a:schemeClr>
        </a:solidFill>
        <a:ln>
          <a:noFill/>
        </a:ln>
        <a:effectLst>
          <a:outerShdw blurRad="57150" dist="38100" dir="5400000" algn="ctr" rotWithShape="0">
            <a:schemeClr val="accent3">
              <a:tint val="40000"/>
              <a:hueOff val="0"/>
              <a:satOff val="0"/>
              <a:lumOff val="0"/>
              <a:alphaOff val="0"/>
              <a:shade val="9000"/>
              <a:alpha val="48000"/>
              <a:satMod val="105000"/>
            </a:schemeClr>
          </a:outerShdw>
        </a:effectLst>
      </dsp:spPr>
      <dsp:style>
        <a:lnRef idx="0">
          <a:scrgbClr r="0" g="0" b="0"/>
        </a:lnRef>
        <a:fillRef idx="1">
          <a:scrgbClr r="0" g="0" b="0"/>
        </a:fillRef>
        <a:effectRef idx="1">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C" sz="2400" kern="1200" dirty="0" smtClean="0">
              <a:latin typeface="Times New Roman" panose="02020603050405020304" pitchFamily="18" charset="0"/>
              <a:cs typeface="Times New Roman" panose="02020603050405020304" pitchFamily="18" charset="0"/>
            </a:rPr>
            <a:t>Actividades culturales nocturnas</a:t>
          </a:r>
          <a:endParaRPr lang="es-EC" sz="2400" kern="1200" dirty="0">
            <a:latin typeface="Times New Roman" panose="02020603050405020304" pitchFamily="18" charset="0"/>
            <a:cs typeface="Times New Roman" panose="02020603050405020304" pitchFamily="18" charset="0"/>
          </a:endParaRPr>
        </a:p>
      </dsp:txBody>
      <dsp:txXfrm>
        <a:off x="1926" y="0"/>
        <a:ext cx="1890895" cy="1164144"/>
      </dsp:txXfrm>
    </dsp:sp>
    <dsp:sp modelId="{BEE2D89E-1DCB-45C8-9662-9FB64FF6AFA6}">
      <dsp:nvSpPr>
        <dsp:cNvPr id="0" name=""/>
        <dsp:cNvSpPr/>
      </dsp:nvSpPr>
      <dsp:spPr>
        <a:xfrm>
          <a:off x="191016" y="1164144"/>
          <a:ext cx="1512716" cy="2522312"/>
        </a:xfrm>
        <a:prstGeom prst="roundRect">
          <a:avLst>
            <a:gd name="adj" fmla="val 10000"/>
          </a:avLst>
        </a:prstGeom>
        <a:blipFill rotWithShape="0">
          <a:blip xmlns:r="http://schemas.openxmlformats.org/officeDocument/2006/relationships" r:embed="rId1"/>
          <a:stretch>
            <a:fillRect/>
          </a:stretch>
        </a:blipFill>
        <a:ln>
          <a:noFill/>
        </a:ln>
        <a:effectLst>
          <a:outerShdw blurRad="57150" dist="38100" dir="5400000" algn="ctr" rotWithShape="0">
            <a:schemeClr val="accent3">
              <a:hueOff val="0"/>
              <a:satOff val="0"/>
              <a:lumOff val="0"/>
              <a:alphaOff val="0"/>
              <a:shade val="9000"/>
              <a:alpha val="48000"/>
              <a:satMod val="105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5100" tIns="123825" rIns="165100" bIns="123825" numCol="1" spcCol="1270" anchor="ctr" anchorCtr="0">
          <a:noAutofit/>
        </a:bodyPr>
        <a:lstStyle/>
        <a:p>
          <a:pPr lvl="0" algn="ctr" defTabSz="2889250">
            <a:lnSpc>
              <a:spcPct val="90000"/>
            </a:lnSpc>
            <a:spcBef>
              <a:spcPct val="0"/>
            </a:spcBef>
            <a:spcAft>
              <a:spcPct val="35000"/>
            </a:spcAft>
          </a:pPr>
          <a:endParaRPr lang="es-EC" sz="6500" kern="1200" dirty="0">
            <a:latin typeface="Times New Roman" panose="02020603050405020304" pitchFamily="18" charset="0"/>
            <a:cs typeface="Times New Roman" panose="02020603050405020304" pitchFamily="18" charset="0"/>
          </a:endParaRPr>
        </a:p>
      </dsp:txBody>
      <dsp:txXfrm>
        <a:off x="235322" y="1208450"/>
        <a:ext cx="1424104" cy="2433700"/>
      </dsp:txXfrm>
    </dsp:sp>
    <dsp:sp modelId="{4909746B-D7EE-4C01-A440-10DDF4588377}">
      <dsp:nvSpPr>
        <dsp:cNvPr id="0" name=""/>
        <dsp:cNvSpPr/>
      </dsp:nvSpPr>
      <dsp:spPr>
        <a:xfrm>
          <a:off x="2034639" y="0"/>
          <a:ext cx="1890895" cy="3880481"/>
        </a:xfrm>
        <a:prstGeom prst="roundRect">
          <a:avLst>
            <a:gd name="adj" fmla="val 10000"/>
          </a:avLst>
        </a:prstGeom>
        <a:solidFill>
          <a:schemeClr val="accent3">
            <a:tint val="40000"/>
            <a:hueOff val="0"/>
            <a:satOff val="0"/>
            <a:lumOff val="0"/>
            <a:alphaOff val="0"/>
          </a:schemeClr>
        </a:solidFill>
        <a:ln>
          <a:noFill/>
        </a:ln>
        <a:effectLst>
          <a:outerShdw blurRad="57150" dist="38100" dir="5400000" algn="ctr" rotWithShape="0">
            <a:schemeClr val="accent3">
              <a:tint val="40000"/>
              <a:hueOff val="0"/>
              <a:satOff val="0"/>
              <a:lumOff val="0"/>
              <a:alphaOff val="0"/>
              <a:shade val="9000"/>
              <a:alpha val="48000"/>
              <a:satMod val="105000"/>
            </a:schemeClr>
          </a:outerShdw>
        </a:effectLst>
      </dsp:spPr>
      <dsp:style>
        <a:lnRef idx="0">
          <a:scrgbClr r="0" g="0" b="0"/>
        </a:lnRef>
        <a:fillRef idx="1">
          <a:scrgbClr r="0" g="0" b="0"/>
        </a:fillRef>
        <a:effectRef idx="1">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C" sz="2400" kern="1200" dirty="0" smtClean="0">
              <a:latin typeface="Times New Roman" panose="02020603050405020304" pitchFamily="18" charset="0"/>
              <a:cs typeface="Times New Roman" panose="02020603050405020304" pitchFamily="18" charset="0"/>
            </a:rPr>
            <a:t>Espacios abiertos de Quito</a:t>
          </a:r>
          <a:endParaRPr lang="es-EC" sz="2400" kern="1200" dirty="0">
            <a:latin typeface="Times New Roman" panose="02020603050405020304" pitchFamily="18" charset="0"/>
            <a:cs typeface="Times New Roman" panose="02020603050405020304" pitchFamily="18" charset="0"/>
          </a:endParaRPr>
        </a:p>
      </dsp:txBody>
      <dsp:txXfrm>
        <a:off x="2034639" y="0"/>
        <a:ext cx="1890895" cy="1164144"/>
      </dsp:txXfrm>
    </dsp:sp>
    <dsp:sp modelId="{8A7F35CC-0EAE-4390-892F-60233087C610}">
      <dsp:nvSpPr>
        <dsp:cNvPr id="0" name=""/>
        <dsp:cNvSpPr/>
      </dsp:nvSpPr>
      <dsp:spPr>
        <a:xfrm>
          <a:off x="2223729" y="1164144"/>
          <a:ext cx="1512716" cy="2522312"/>
        </a:xfrm>
        <a:prstGeom prst="roundRect">
          <a:avLst>
            <a:gd name="adj" fmla="val 10000"/>
          </a:avLst>
        </a:prstGeom>
        <a:blipFill rotWithShape="0">
          <a:blip xmlns:r="http://schemas.openxmlformats.org/officeDocument/2006/relationships" r:embed="rId2"/>
          <a:stretch>
            <a:fillRect/>
          </a:stretch>
        </a:blipFill>
        <a:ln>
          <a:noFill/>
        </a:ln>
        <a:effectLst>
          <a:outerShdw blurRad="57150" dist="38100" dir="5400000" algn="ctr" rotWithShape="0">
            <a:schemeClr val="accent3">
              <a:hueOff val="1354633"/>
              <a:satOff val="-13080"/>
              <a:lumOff val="10915"/>
              <a:alphaOff val="0"/>
              <a:shade val="9000"/>
              <a:alpha val="48000"/>
              <a:satMod val="105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5100" tIns="123825" rIns="165100" bIns="123825" numCol="1" spcCol="1270" anchor="ctr" anchorCtr="0">
          <a:noAutofit/>
        </a:bodyPr>
        <a:lstStyle/>
        <a:p>
          <a:pPr lvl="0" algn="ctr" defTabSz="2889250">
            <a:lnSpc>
              <a:spcPct val="90000"/>
            </a:lnSpc>
            <a:spcBef>
              <a:spcPct val="0"/>
            </a:spcBef>
            <a:spcAft>
              <a:spcPct val="35000"/>
            </a:spcAft>
          </a:pPr>
          <a:endParaRPr lang="es-EC" sz="6500" kern="1200" dirty="0">
            <a:latin typeface="Times New Roman" panose="02020603050405020304" pitchFamily="18" charset="0"/>
            <a:cs typeface="Times New Roman" panose="02020603050405020304" pitchFamily="18" charset="0"/>
          </a:endParaRPr>
        </a:p>
      </dsp:txBody>
      <dsp:txXfrm>
        <a:off x="2268035" y="1208450"/>
        <a:ext cx="1424104" cy="2433700"/>
      </dsp:txXfrm>
    </dsp:sp>
    <dsp:sp modelId="{4D74E7AD-0DC6-4950-8187-2CCFAD0B6C93}">
      <dsp:nvSpPr>
        <dsp:cNvPr id="0" name=""/>
        <dsp:cNvSpPr/>
      </dsp:nvSpPr>
      <dsp:spPr>
        <a:xfrm>
          <a:off x="4067352" y="0"/>
          <a:ext cx="1890895" cy="3880481"/>
        </a:xfrm>
        <a:prstGeom prst="roundRect">
          <a:avLst>
            <a:gd name="adj" fmla="val 10000"/>
          </a:avLst>
        </a:prstGeom>
        <a:solidFill>
          <a:schemeClr val="accent3">
            <a:tint val="40000"/>
            <a:hueOff val="0"/>
            <a:satOff val="0"/>
            <a:lumOff val="0"/>
            <a:alphaOff val="0"/>
          </a:schemeClr>
        </a:solidFill>
        <a:ln>
          <a:noFill/>
        </a:ln>
        <a:effectLst>
          <a:outerShdw blurRad="57150" dist="38100" dir="5400000" algn="ctr" rotWithShape="0">
            <a:schemeClr val="accent3">
              <a:tint val="40000"/>
              <a:hueOff val="0"/>
              <a:satOff val="0"/>
              <a:lumOff val="0"/>
              <a:alphaOff val="0"/>
              <a:shade val="9000"/>
              <a:alpha val="48000"/>
              <a:satMod val="105000"/>
            </a:schemeClr>
          </a:outerShdw>
        </a:effectLst>
      </dsp:spPr>
      <dsp:style>
        <a:lnRef idx="0">
          <a:scrgbClr r="0" g="0" b="0"/>
        </a:lnRef>
        <a:fillRef idx="1">
          <a:scrgbClr r="0" g="0" b="0"/>
        </a:fillRef>
        <a:effectRef idx="1">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C" sz="2400" kern="1200" dirty="0" smtClean="0">
              <a:latin typeface="Times New Roman" panose="02020603050405020304" pitchFamily="18" charset="0"/>
              <a:cs typeface="Times New Roman" panose="02020603050405020304" pitchFamily="18" charset="0"/>
            </a:rPr>
            <a:t>Instrumentos de recolección </a:t>
          </a:r>
          <a:endParaRPr lang="es-EC" sz="2400" kern="1200" dirty="0">
            <a:latin typeface="Times New Roman" panose="02020603050405020304" pitchFamily="18" charset="0"/>
            <a:cs typeface="Times New Roman" panose="02020603050405020304" pitchFamily="18" charset="0"/>
          </a:endParaRPr>
        </a:p>
      </dsp:txBody>
      <dsp:txXfrm>
        <a:off x="4067352" y="0"/>
        <a:ext cx="1890895" cy="1164144"/>
      </dsp:txXfrm>
    </dsp:sp>
    <dsp:sp modelId="{111D7374-B5B7-4ABF-9857-112ABB16C068}">
      <dsp:nvSpPr>
        <dsp:cNvPr id="0" name=""/>
        <dsp:cNvSpPr/>
      </dsp:nvSpPr>
      <dsp:spPr>
        <a:xfrm>
          <a:off x="4256442" y="1164144"/>
          <a:ext cx="1512716" cy="2522312"/>
        </a:xfrm>
        <a:prstGeom prst="roundRect">
          <a:avLst>
            <a:gd name="adj" fmla="val 10000"/>
          </a:avLst>
        </a:prstGeom>
        <a:blipFill rotWithShape="0">
          <a:blip xmlns:r="http://schemas.openxmlformats.org/officeDocument/2006/relationships" r:embed="rId3"/>
          <a:stretch>
            <a:fillRect/>
          </a:stretch>
        </a:blipFill>
        <a:ln>
          <a:noFill/>
        </a:ln>
        <a:effectLst>
          <a:outerShdw blurRad="57150" dist="38100" dir="5400000" algn="ctr" rotWithShape="0">
            <a:schemeClr val="accent3">
              <a:hueOff val="2709265"/>
              <a:satOff val="-26159"/>
              <a:lumOff val="21830"/>
              <a:alphaOff val="0"/>
              <a:shade val="9000"/>
              <a:alpha val="48000"/>
              <a:satMod val="105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5100" tIns="123825" rIns="165100" bIns="123825" numCol="1" spcCol="1270" anchor="ctr" anchorCtr="0">
          <a:noAutofit/>
        </a:bodyPr>
        <a:lstStyle/>
        <a:p>
          <a:pPr lvl="0" algn="ctr" defTabSz="2889250">
            <a:lnSpc>
              <a:spcPct val="90000"/>
            </a:lnSpc>
            <a:spcBef>
              <a:spcPct val="0"/>
            </a:spcBef>
            <a:spcAft>
              <a:spcPct val="35000"/>
            </a:spcAft>
          </a:pPr>
          <a:endParaRPr lang="es-EC" sz="6500" kern="1200" dirty="0">
            <a:latin typeface="Times New Roman" panose="02020603050405020304" pitchFamily="18" charset="0"/>
            <a:cs typeface="Times New Roman" panose="02020603050405020304" pitchFamily="18" charset="0"/>
          </a:endParaRPr>
        </a:p>
      </dsp:txBody>
      <dsp:txXfrm>
        <a:off x="4300748" y="1208450"/>
        <a:ext cx="1424104" cy="2433700"/>
      </dsp:txXfrm>
    </dsp:sp>
    <dsp:sp modelId="{B20C36FA-046A-4A70-9FEC-0D6EF51A6C70}">
      <dsp:nvSpPr>
        <dsp:cNvPr id="0" name=""/>
        <dsp:cNvSpPr/>
      </dsp:nvSpPr>
      <dsp:spPr>
        <a:xfrm>
          <a:off x="6100065" y="0"/>
          <a:ext cx="1890895" cy="3880481"/>
        </a:xfrm>
        <a:prstGeom prst="roundRect">
          <a:avLst>
            <a:gd name="adj" fmla="val 10000"/>
          </a:avLst>
        </a:prstGeom>
        <a:solidFill>
          <a:schemeClr val="accent3">
            <a:tint val="40000"/>
            <a:hueOff val="0"/>
            <a:satOff val="0"/>
            <a:lumOff val="0"/>
            <a:alphaOff val="0"/>
          </a:schemeClr>
        </a:solidFill>
        <a:ln>
          <a:noFill/>
        </a:ln>
        <a:effectLst>
          <a:outerShdw blurRad="57150" dist="38100" dir="5400000" algn="ctr" rotWithShape="0">
            <a:schemeClr val="accent3">
              <a:tint val="40000"/>
              <a:hueOff val="0"/>
              <a:satOff val="0"/>
              <a:lumOff val="0"/>
              <a:alphaOff val="0"/>
              <a:shade val="9000"/>
              <a:alpha val="48000"/>
              <a:satMod val="105000"/>
            </a:schemeClr>
          </a:outerShdw>
        </a:effectLst>
      </dsp:spPr>
      <dsp:style>
        <a:lnRef idx="0">
          <a:scrgbClr r="0" g="0" b="0"/>
        </a:lnRef>
        <a:fillRef idx="1">
          <a:scrgbClr r="0" g="0" b="0"/>
        </a:fillRef>
        <a:effectRef idx="1">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C" sz="2400" kern="1200" dirty="0" smtClean="0">
              <a:latin typeface="Times New Roman" panose="02020603050405020304" pitchFamily="18" charset="0"/>
              <a:cs typeface="Times New Roman" panose="02020603050405020304" pitchFamily="18" charset="0"/>
            </a:rPr>
            <a:t>Oferta turística</a:t>
          </a:r>
          <a:endParaRPr lang="es-EC" sz="2400" kern="1200" dirty="0">
            <a:latin typeface="Times New Roman" panose="02020603050405020304" pitchFamily="18" charset="0"/>
            <a:cs typeface="Times New Roman" panose="02020603050405020304" pitchFamily="18" charset="0"/>
          </a:endParaRPr>
        </a:p>
      </dsp:txBody>
      <dsp:txXfrm>
        <a:off x="6100065" y="0"/>
        <a:ext cx="1890895" cy="1164144"/>
      </dsp:txXfrm>
    </dsp:sp>
    <dsp:sp modelId="{A2E2431F-63B5-4685-A28E-115A2FCAC50F}">
      <dsp:nvSpPr>
        <dsp:cNvPr id="0" name=""/>
        <dsp:cNvSpPr/>
      </dsp:nvSpPr>
      <dsp:spPr>
        <a:xfrm>
          <a:off x="6289154" y="1164144"/>
          <a:ext cx="1512716" cy="2522312"/>
        </a:xfrm>
        <a:prstGeom prst="roundRect">
          <a:avLst>
            <a:gd name="adj" fmla="val 10000"/>
          </a:avLst>
        </a:prstGeom>
        <a:blipFill rotWithShape="0">
          <a:blip xmlns:r="http://schemas.openxmlformats.org/officeDocument/2006/relationships" r:embed="rId4"/>
          <a:stretch>
            <a:fillRect/>
          </a:stretch>
        </a:blipFill>
        <a:ln>
          <a:noFill/>
        </a:ln>
        <a:effectLst>
          <a:outerShdw blurRad="57150" dist="38100" dir="5400000" algn="ctr" rotWithShape="0">
            <a:schemeClr val="accent3">
              <a:hueOff val="4063898"/>
              <a:satOff val="-39239"/>
              <a:lumOff val="32745"/>
              <a:alphaOff val="0"/>
              <a:shade val="9000"/>
              <a:alpha val="48000"/>
              <a:satMod val="105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5100" tIns="123825" rIns="165100" bIns="123825" numCol="1" spcCol="1270" anchor="ctr" anchorCtr="0">
          <a:noAutofit/>
        </a:bodyPr>
        <a:lstStyle/>
        <a:p>
          <a:pPr lvl="0" algn="ctr" defTabSz="2889250">
            <a:lnSpc>
              <a:spcPct val="90000"/>
            </a:lnSpc>
            <a:spcBef>
              <a:spcPct val="0"/>
            </a:spcBef>
            <a:spcAft>
              <a:spcPct val="35000"/>
            </a:spcAft>
          </a:pPr>
          <a:endParaRPr lang="es-EC" sz="6500" kern="1200" dirty="0">
            <a:latin typeface="Times New Roman" panose="02020603050405020304" pitchFamily="18" charset="0"/>
            <a:cs typeface="Times New Roman" panose="02020603050405020304" pitchFamily="18" charset="0"/>
          </a:endParaRPr>
        </a:p>
      </dsp:txBody>
      <dsp:txXfrm>
        <a:off x="6333460" y="1208450"/>
        <a:ext cx="1424104" cy="2433700"/>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9E77F3-E90F-41DB-9E1D-8547E8AE1AB3}">
      <dsp:nvSpPr>
        <dsp:cNvPr id="0" name=""/>
        <dsp:cNvSpPr/>
      </dsp:nvSpPr>
      <dsp:spPr>
        <a:xfrm>
          <a:off x="2120609" y="3486542"/>
          <a:ext cx="87198" cy="87198"/>
        </a:xfrm>
        <a:prstGeom prst="ellipse">
          <a:avLst/>
        </a:prstGeom>
        <a:gradFill rotWithShape="0">
          <a:gsLst>
            <a:gs pos="0">
              <a:schemeClr val="accent5">
                <a:hueOff val="0"/>
                <a:satOff val="0"/>
                <a:lumOff val="0"/>
                <a:alphaOff val="0"/>
                <a:tint val="98000"/>
                <a:shade val="25000"/>
                <a:satMod val="250000"/>
              </a:schemeClr>
            </a:gs>
            <a:gs pos="68000">
              <a:schemeClr val="accent5">
                <a:hueOff val="0"/>
                <a:satOff val="0"/>
                <a:lumOff val="0"/>
                <a:alphaOff val="0"/>
                <a:tint val="86000"/>
                <a:satMod val="115000"/>
              </a:schemeClr>
            </a:gs>
            <a:gs pos="100000">
              <a:schemeClr val="accent5">
                <a:hueOff val="0"/>
                <a:satOff val="0"/>
                <a:lumOff val="0"/>
                <a:alphaOff val="0"/>
                <a:tint val="50000"/>
                <a:satMod val="150000"/>
              </a:schemeClr>
            </a:gs>
          </a:gsLst>
          <a:path path="circle">
            <a:fillToRect l="50000" t="130000" r="50000" b="-30000"/>
          </a:path>
        </a:gradFill>
        <a:ln w="9525" cap="flat" cmpd="sng" algn="ctr">
          <a:solidFill>
            <a:schemeClr val="accent5">
              <a:hueOff val="0"/>
              <a:satOff val="0"/>
              <a:lumOff val="0"/>
              <a:alphaOff val="0"/>
            </a:schemeClr>
          </a:solidFill>
          <a:prstDash val="solid"/>
        </a:ln>
        <a:effectLst>
          <a:outerShdw blurRad="57150" dist="38100" dir="5400000" algn="ctr" rotWithShape="0">
            <a:schemeClr val="accent5">
              <a:hueOff val="0"/>
              <a:satOff val="0"/>
              <a:lumOff val="0"/>
              <a:alphaOff val="0"/>
              <a:shade val="9000"/>
              <a:alpha val="48000"/>
              <a:satMod val="105000"/>
            </a:schemeClr>
          </a:outerShdw>
        </a:effectLst>
      </dsp:spPr>
      <dsp:style>
        <a:lnRef idx="1">
          <a:scrgbClr r="0" g="0" b="0"/>
        </a:lnRef>
        <a:fillRef idx="3">
          <a:scrgbClr r="0" g="0" b="0"/>
        </a:fillRef>
        <a:effectRef idx="2">
          <a:scrgbClr r="0" g="0" b="0"/>
        </a:effectRef>
        <a:fontRef idx="minor">
          <a:schemeClr val="lt1"/>
        </a:fontRef>
      </dsp:style>
    </dsp:sp>
    <dsp:sp modelId="{ACFBD61E-FD9A-4F29-AF0E-C43AB5BBDD95}">
      <dsp:nvSpPr>
        <dsp:cNvPr id="0" name=""/>
        <dsp:cNvSpPr/>
      </dsp:nvSpPr>
      <dsp:spPr>
        <a:xfrm>
          <a:off x="1926371" y="3575111"/>
          <a:ext cx="87198" cy="87198"/>
        </a:xfrm>
        <a:prstGeom prst="ellipse">
          <a:avLst/>
        </a:prstGeom>
        <a:gradFill rotWithShape="0">
          <a:gsLst>
            <a:gs pos="0">
              <a:schemeClr val="accent5">
                <a:hueOff val="-832119"/>
                <a:satOff val="2758"/>
                <a:lumOff val="278"/>
                <a:alphaOff val="0"/>
                <a:tint val="98000"/>
                <a:shade val="25000"/>
                <a:satMod val="250000"/>
              </a:schemeClr>
            </a:gs>
            <a:gs pos="68000">
              <a:schemeClr val="accent5">
                <a:hueOff val="-832119"/>
                <a:satOff val="2758"/>
                <a:lumOff val="278"/>
                <a:alphaOff val="0"/>
                <a:tint val="86000"/>
                <a:satMod val="115000"/>
              </a:schemeClr>
            </a:gs>
            <a:gs pos="100000">
              <a:schemeClr val="accent5">
                <a:hueOff val="-832119"/>
                <a:satOff val="2758"/>
                <a:lumOff val="278"/>
                <a:alphaOff val="0"/>
                <a:tint val="50000"/>
                <a:satMod val="150000"/>
              </a:schemeClr>
            </a:gs>
          </a:gsLst>
          <a:path path="circle">
            <a:fillToRect l="50000" t="130000" r="50000" b="-30000"/>
          </a:path>
        </a:gradFill>
        <a:ln w="9525" cap="flat" cmpd="sng" algn="ctr">
          <a:solidFill>
            <a:schemeClr val="accent5">
              <a:hueOff val="-832119"/>
              <a:satOff val="2758"/>
              <a:lumOff val="278"/>
              <a:alphaOff val="0"/>
            </a:schemeClr>
          </a:solidFill>
          <a:prstDash val="solid"/>
        </a:ln>
        <a:effectLst>
          <a:outerShdw blurRad="57150" dist="38100" dir="5400000" algn="ctr" rotWithShape="0">
            <a:schemeClr val="accent5">
              <a:hueOff val="-832119"/>
              <a:satOff val="2758"/>
              <a:lumOff val="278"/>
              <a:alphaOff val="0"/>
              <a:shade val="9000"/>
              <a:alpha val="48000"/>
              <a:satMod val="105000"/>
            </a:schemeClr>
          </a:outerShdw>
        </a:effectLst>
      </dsp:spPr>
      <dsp:style>
        <a:lnRef idx="1">
          <a:scrgbClr r="0" g="0" b="0"/>
        </a:lnRef>
        <a:fillRef idx="3">
          <a:scrgbClr r="0" g="0" b="0"/>
        </a:fillRef>
        <a:effectRef idx="2">
          <a:scrgbClr r="0" g="0" b="0"/>
        </a:effectRef>
        <a:fontRef idx="minor">
          <a:schemeClr val="lt1"/>
        </a:fontRef>
      </dsp:style>
    </dsp:sp>
    <dsp:sp modelId="{0C9F2469-9BD7-4A97-B20E-2BF3341FC938}">
      <dsp:nvSpPr>
        <dsp:cNvPr id="0" name=""/>
        <dsp:cNvSpPr/>
      </dsp:nvSpPr>
      <dsp:spPr>
        <a:xfrm>
          <a:off x="1726389" y="3648026"/>
          <a:ext cx="87198" cy="87198"/>
        </a:xfrm>
        <a:prstGeom prst="ellipse">
          <a:avLst/>
        </a:prstGeom>
        <a:gradFill rotWithShape="0">
          <a:gsLst>
            <a:gs pos="0">
              <a:schemeClr val="accent5">
                <a:hueOff val="-1664237"/>
                <a:satOff val="5516"/>
                <a:lumOff val="556"/>
                <a:alphaOff val="0"/>
                <a:tint val="98000"/>
                <a:shade val="25000"/>
                <a:satMod val="250000"/>
              </a:schemeClr>
            </a:gs>
            <a:gs pos="68000">
              <a:schemeClr val="accent5">
                <a:hueOff val="-1664237"/>
                <a:satOff val="5516"/>
                <a:lumOff val="556"/>
                <a:alphaOff val="0"/>
                <a:tint val="86000"/>
                <a:satMod val="115000"/>
              </a:schemeClr>
            </a:gs>
            <a:gs pos="100000">
              <a:schemeClr val="accent5">
                <a:hueOff val="-1664237"/>
                <a:satOff val="5516"/>
                <a:lumOff val="556"/>
                <a:alphaOff val="0"/>
                <a:tint val="50000"/>
                <a:satMod val="150000"/>
              </a:schemeClr>
            </a:gs>
          </a:gsLst>
          <a:path path="circle">
            <a:fillToRect l="50000" t="130000" r="50000" b="-30000"/>
          </a:path>
        </a:gradFill>
        <a:ln w="9525" cap="flat" cmpd="sng" algn="ctr">
          <a:solidFill>
            <a:schemeClr val="accent5">
              <a:hueOff val="-1664237"/>
              <a:satOff val="5516"/>
              <a:lumOff val="556"/>
              <a:alphaOff val="0"/>
            </a:schemeClr>
          </a:solidFill>
          <a:prstDash val="solid"/>
        </a:ln>
        <a:effectLst>
          <a:outerShdw blurRad="57150" dist="38100" dir="5400000" algn="ctr" rotWithShape="0">
            <a:schemeClr val="accent5">
              <a:hueOff val="-1664237"/>
              <a:satOff val="5516"/>
              <a:lumOff val="556"/>
              <a:alphaOff val="0"/>
              <a:shade val="9000"/>
              <a:alpha val="48000"/>
              <a:satMod val="105000"/>
            </a:schemeClr>
          </a:outerShdw>
        </a:effectLst>
      </dsp:spPr>
      <dsp:style>
        <a:lnRef idx="1">
          <a:scrgbClr r="0" g="0" b="0"/>
        </a:lnRef>
        <a:fillRef idx="3">
          <a:scrgbClr r="0" g="0" b="0"/>
        </a:fillRef>
        <a:effectRef idx="2">
          <a:scrgbClr r="0" g="0" b="0"/>
        </a:effectRef>
        <a:fontRef idx="minor">
          <a:schemeClr val="lt1"/>
        </a:fontRef>
      </dsp:style>
    </dsp:sp>
    <dsp:sp modelId="{4A930617-3A21-41E4-9EF5-9B609BE2DD7D}">
      <dsp:nvSpPr>
        <dsp:cNvPr id="0" name=""/>
        <dsp:cNvSpPr/>
      </dsp:nvSpPr>
      <dsp:spPr>
        <a:xfrm>
          <a:off x="1520664" y="3704875"/>
          <a:ext cx="87198" cy="87198"/>
        </a:xfrm>
        <a:prstGeom prst="ellipse">
          <a:avLst/>
        </a:prstGeom>
        <a:gradFill rotWithShape="0">
          <a:gsLst>
            <a:gs pos="0">
              <a:schemeClr val="accent5">
                <a:hueOff val="-2496356"/>
                <a:satOff val="8274"/>
                <a:lumOff val="833"/>
                <a:alphaOff val="0"/>
                <a:tint val="98000"/>
                <a:shade val="25000"/>
                <a:satMod val="250000"/>
              </a:schemeClr>
            </a:gs>
            <a:gs pos="68000">
              <a:schemeClr val="accent5">
                <a:hueOff val="-2496356"/>
                <a:satOff val="8274"/>
                <a:lumOff val="833"/>
                <a:alphaOff val="0"/>
                <a:tint val="86000"/>
                <a:satMod val="115000"/>
              </a:schemeClr>
            </a:gs>
            <a:gs pos="100000">
              <a:schemeClr val="accent5">
                <a:hueOff val="-2496356"/>
                <a:satOff val="8274"/>
                <a:lumOff val="833"/>
                <a:alphaOff val="0"/>
                <a:tint val="50000"/>
                <a:satMod val="150000"/>
              </a:schemeClr>
            </a:gs>
          </a:gsLst>
          <a:path path="circle">
            <a:fillToRect l="50000" t="130000" r="50000" b="-30000"/>
          </a:path>
        </a:gradFill>
        <a:ln w="9525" cap="flat" cmpd="sng" algn="ctr">
          <a:solidFill>
            <a:schemeClr val="accent5">
              <a:hueOff val="-2496356"/>
              <a:satOff val="8274"/>
              <a:lumOff val="833"/>
              <a:alphaOff val="0"/>
            </a:schemeClr>
          </a:solidFill>
          <a:prstDash val="solid"/>
        </a:ln>
        <a:effectLst>
          <a:outerShdw blurRad="57150" dist="38100" dir="5400000" algn="ctr" rotWithShape="0">
            <a:schemeClr val="accent5">
              <a:hueOff val="-2496356"/>
              <a:satOff val="8274"/>
              <a:lumOff val="833"/>
              <a:alphaOff val="0"/>
              <a:shade val="9000"/>
              <a:alpha val="48000"/>
              <a:satMod val="105000"/>
            </a:schemeClr>
          </a:outerShdw>
        </a:effectLst>
      </dsp:spPr>
      <dsp:style>
        <a:lnRef idx="1">
          <a:scrgbClr r="0" g="0" b="0"/>
        </a:lnRef>
        <a:fillRef idx="3">
          <a:scrgbClr r="0" g="0" b="0"/>
        </a:fillRef>
        <a:effectRef idx="2">
          <a:scrgbClr r="0" g="0" b="0"/>
        </a:effectRef>
        <a:fontRef idx="minor">
          <a:schemeClr val="lt1"/>
        </a:fontRef>
      </dsp:style>
    </dsp:sp>
    <dsp:sp modelId="{E5F49B18-89EA-43DA-9E9F-7010327790B4}">
      <dsp:nvSpPr>
        <dsp:cNvPr id="0" name=""/>
        <dsp:cNvSpPr/>
      </dsp:nvSpPr>
      <dsp:spPr>
        <a:xfrm>
          <a:off x="3028619" y="2746682"/>
          <a:ext cx="87198" cy="87198"/>
        </a:xfrm>
        <a:prstGeom prst="ellipse">
          <a:avLst/>
        </a:prstGeom>
        <a:gradFill rotWithShape="0">
          <a:gsLst>
            <a:gs pos="0">
              <a:schemeClr val="accent5">
                <a:hueOff val="-3328475"/>
                <a:satOff val="11032"/>
                <a:lumOff val="1111"/>
                <a:alphaOff val="0"/>
                <a:tint val="98000"/>
                <a:shade val="25000"/>
                <a:satMod val="250000"/>
              </a:schemeClr>
            </a:gs>
            <a:gs pos="68000">
              <a:schemeClr val="accent5">
                <a:hueOff val="-3328475"/>
                <a:satOff val="11032"/>
                <a:lumOff val="1111"/>
                <a:alphaOff val="0"/>
                <a:tint val="86000"/>
                <a:satMod val="115000"/>
              </a:schemeClr>
            </a:gs>
            <a:gs pos="100000">
              <a:schemeClr val="accent5">
                <a:hueOff val="-3328475"/>
                <a:satOff val="11032"/>
                <a:lumOff val="1111"/>
                <a:alphaOff val="0"/>
                <a:tint val="50000"/>
                <a:satMod val="150000"/>
              </a:schemeClr>
            </a:gs>
          </a:gsLst>
          <a:path path="circle">
            <a:fillToRect l="50000" t="130000" r="50000" b="-30000"/>
          </a:path>
        </a:gradFill>
        <a:ln w="9525" cap="flat" cmpd="sng" algn="ctr">
          <a:solidFill>
            <a:schemeClr val="accent5">
              <a:hueOff val="-3328475"/>
              <a:satOff val="11032"/>
              <a:lumOff val="1111"/>
              <a:alphaOff val="0"/>
            </a:schemeClr>
          </a:solidFill>
          <a:prstDash val="solid"/>
        </a:ln>
        <a:effectLst>
          <a:outerShdw blurRad="57150" dist="38100" dir="5400000" algn="ctr" rotWithShape="0">
            <a:schemeClr val="accent5">
              <a:hueOff val="-3328475"/>
              <a:satOff val="11032"/>
              <a:lumOff val="1111"/>
              <a:alphaOff val="0"/>
              <a:shade val="9000"/>
              <a:alpha val="48000"/>
              <a:satMod val="105000"/>
            </a:schemeClr>
          </a:outerShdw>
        </a:effectLst>
      </dsp:spPr>
      <dsp:style>
        <a:lnRef idx="1">
          <a:scrgbClr r="0" g="0" b="0"/>
        </a:lnRef>
        <a:fillRef idx="3">
          <a:scrgbClr r="0" g="0" b="0"/>
        </a:fillRef>
        <a:effectRef idx="2">
          <a:scrgbClr r="0" g="0" b="0"/>
        </a:effectRef>
        <a:fontRef idx="minor">
          <a:schemeClr val="lt1"/>
        </a:fontRef>
      </dsp:style>
    </dsp:sp>
    <dsp:sp modelId="{B10306E5-284B-40A2-AC98-F591E03757FB}">
      <dsp:nvSpPr>
        <dsp:cNvPr id="0" name=""/>
        <dsp:cNvSpPr/>
      </dsp:nvSpPr>
      <dsp:spPr>
        <a:xfrm>
          <a:off x="3546587" y="1661197"/>
          <a:ext cx="87198" cy="87198"/>
        </a:xfrm>
        <a:prstGeom prst="ellipse">
          <a:avLst/>
        </a:prstGeom>
        <a:gradFill rotWithShape="0">
          <a:gsLst>
            <a:gs pos="0">
              <a:schemeClr val="accent5">
                <a:hueOff val="-4160593"/>
                <a:satOff val="13790"/>
                <a:lumOff val="1389"/>
                <a:alphaOff val="0"/>
                <a:tint val="98000"/>
                <a:shade val="25000"/>
                <a:satMod val="250000"/>
              </a:schemeClr>
            </a:gs>
            <a:gs pos="68000">
              <a:schemeClr val="accent5">
                <a:hueOff val="-4160593"/>
                <a:satOff val="13790"/>
                <a:lumOff val="1389"/>
                <a:alphaOff val="0"/>
                <a:tint val="86000"/>
                <a:satMod val="115000"/>
              </a:schemeClr>
            </a:gs>
            <a:gs pos="100000">
              <a:schemeClr val="accent5">
                <a:hueOff val="-4160593"/>
                <a:satOff val="13790"/>
                <a:lumOff val="1389"/>
                <a:alphaOff val="0"/>
                <a:tint val="50000"/>
                <a:satMod val="150000"/>
              </a:schemeClr>
            </a:gs>
          </a:gsLst>
          <a:path path="circle">
            <a:fillToRect l="50000" t="130000" r="50000" b="-30000"/>
          </a:path>
        </a:gradFill>
        <a:ln w="9525" cap="flat" cmpd="sng" algn="ctr">
          <a:solidFill>
            <a:schemeClr val="accent5">
              <a:hueOff val="-4160593"/>
              <a:satOff val="13790"/>
              <a:lumOff val="1389"/>
              <a:alphaOff val="0"/>
            </a:schemeClr>
          </a:solidFill>
          <a:prstDash val="solid"/>
        </a:ln>
        <a:effectLst>
          <a:outerShdw blurRad="57150" dist="38100" dir="5400000" algn="ctr" rotWithShape="0">
            <a:schemeClr val="accent5">
              <a:hueOff val="-4160593"/>
              <a:satOff val="13790"/>
              <a:lumOff val="1389"/>
              <a:alphaOff val="0"/>
              <a:shade val="9000"/>
              <a:alpha val="48000"/>
              <a:satMod val="105000"/>
            </a:schemeClr>
          </a:outerShdw>
        </a:effectLst>
      </dsp:spPr>
      <dsp:style>
        <a:lnRef idx="1">
          <a:scrgbClr r="0" g="0" b="0"/>
        </a:lnRef>
        <a:fillRef idx="3">
          <a:scrgbClr r="0" g="0" b="0"/>
        </a:fillRef>
        <a:effectRef idx="2">
          <a:scrgbClr r="0" g="0" b="0"/>
        </a:effectRef>
        <a:fontRef idx="minor">
          <a:schemeClr val="lt1"/>
        </a:fontRef>
      </dsp:style>
    </dsp:sp>
    <dsp:sp modelId="{31CB251A-39B9-410E-83E4-0798978C43C1}">
      <dsp:nvSpPr>
        <dsp:cNvPr id="0" name=""/>
        <dsp:cNvSpPr/>
      </dsp:nvSpPr>
      <dsp:spPr>
        <a:xfrm>
          <a:off x="3406652" y="306709"/>
          <a:ext cx="87198" cy="87198"/>
        </a:xfrm>
        <a:prstGeom prst="ellipse">
          <a:avLst/>
        </a:prstGeom>
        <a:gradFill rotWithShape="0">
          <a:gsLst>
            <a:gs pos="0">
              <a:schemeClr val="accent5">
                <a:hueOff val="-4992712"/>
                <a:satOff val="16548"/>
                <a:lumOff val="1667"/>
                <a:alphaOff val="0"/>
                <a:tint val="98000"/>
                <a:shade val="25000"/>
                <a:satMod val="250000"/>
              </a:schemeClr>
            </a:gs>
            <a:gs pos="68000">
              <a:schemeClr val="accent5">
                <a:hueOff val="-4992712"/>
                <a:satOff val="16548"/>
                <a:lumOff val="1667"/>
                <a:alphaOff val="0"/>
                <a:tint val="86000"/>
                <a:satMod val="115000"/>
              </a:schemeClr>
            </a:gs>
            <a:gs pos="100000">
              <a:schemeClr val="accent5">
                <a:hueOff val="-4992712"/>
                <a:satOff val="16548"/>
                <a:lumOff val="1667"/>
                <a:alphaOff val="0"/>
                <a:tint val="50000"/>
                <a:satMod val="150000"/>
              </a:schemeClr>
            </a:gs>
          </a:gsLst>
          <a:path path="circle">
            <a:fillToRect l="50000" t="130000" r="50000" b="-30000"/>
          </a:path>
        </a:gradFill>
        <a:ln w="9525" cap="flat" cmpd="sng" algn="ctr">
          <a:solidFill>
            <a:schemeClr val="accent5">
              <a:hueOff val="-4992712"/>
              <a:satOff val="16548"/>
              <a:lumOff val="1667"/>
              <a:alphaOff val="0"/>
            </a:schemeClr>
          </a:solidFill>
          <a:prstDash val="solid"/>
        </a:ln>
        <a:effectLst>
          <a:outerShdw blurRad="57150" dist="38100" dir="5400000" algn="ctr" rotWithShape="0">
            <a:schemeClr val="accent5">
              <a:hueOff val="-4992712"/>
              <a:satOff val="16548"/>
              <a:lumOff val="1667"/>
              <a:alphaOff val="0"/>
              <a:shade val="9000"/>
              <a:alpha val="48000"/>
              <a:satMod val="105000"/>
            </a:schemeClr>
          </a:outerShdw>
        </a:effectLst>
      </dsp:spPr>
      <dsp:style>
        <a:lnRef idx="1">
          <a:scrgbClr r="0" g="0" b="0"/>
        </a:lnRef>
        <a:fillRef idx="3">
          <a:scrgbClr r="0" g="0" b="0"/>
        </a:fillRef>
        <a:effectRef idx="2">
          <a:scrgbClr r="0" g="0" b="0"/>
        </a:effectRef>
        <a:fontRef idx="minor">
          <a:schemeClr val="lt1"/>
        </a:fontRef>
      </dsp:style>
    </dsp:sp>
    <dsp:sp modelId="{7ED3B190-44A4-4F7C-921F-CED3D46CAB5D}">
      <dsp:nvSpPr>
        <dsp:cNvPr id="0" name=""/>
        <dsp:cNvSpPr/>
      </dsp:nvSpPr>
      <dsp:spPr>
        <a:xfrm>
          <a:off x="3530923" y="218552"/>
          <a:ext cx="87198" cy="87198"/>
        </a:xfrm>
        <a:prstGeom prst="ellipse">
          <a:avLst/>
        </a:prstGeom>
        <a:gradFill rotWithShape="0">
          <a:gsLst>
            <a:gs pos="0">
              <a:schemeClr val="accent5">
                <a:hueOff val="-5824831"/>
                <a:satOff val="19306"/>
                <a:lumOff val="1944"/>
                <a:alphaOff val="0"/>
                <a:tint val="98000"/>
                <a:shade val="25000"/>
                <a:satMod val="250000"/>
              </a:schemeClr>
            </a:gs>
            <a:gs pos="68000">
              <a:schemeClr val="accent5">
                <a:hueOff val="-5824831"/>
                <a:satOff val="19306"/>
                <a:lumOff val="1944"/>
                <a:alphaOff val="0"/>
                <a:tint val="86000"/>
                <a:satMod val="115000"/>
              </a:schemeClr>
            </a:gs>
            <a:gs pos="100000">
              <a:schemeClr val="accent5">
                <a:hueOff val="-5824831"/>
                <a:satOff val="19306"/>
                <a:lumOff val="1944"/>
                <a:alphaOff val="0"/>
                <a:tint val="50000"/>
                <a:satMod val="150000"/>
              </a:schemeClr>
            </a:gs>
          </a:gsLst>
          <a:path path="circle">
            <a:fillToRect l="50000" t="130000" r="50000" b="-30000"/>
          </a:path>
        </a:gradFill>
        <a:ln w="9525" cap="flat" cmpd="sng" algn="ctr">
          <a:solidFill>
            <a:schemeClr val="accent5">
              <a:hueOff val="-5824831"/>
              <a:satOff val="19306"/>
              <a:lumOff val="1944"/>
              <a:alphaOff val="0"/>
            </a:schemeClr>
          </a:solidFill>
          <a:prstDash val="solid"/>
        </a:ln>
        <a:effectLst>
          <a:outerShdw blurRad="57150" dist="38100" dir="5400000" algn="ctr" rotWithShape="0">
            <a:schemeClr val="accent5">
              <a:hueOff val="-5824831"/>
              <a:satOff val="19306"/>
              <a:lumOff val="1944"/>
              <a:alphaOff val="0"/>
              <a:shade val="9000"/>
              <a:alpha val="48000"/>
              <a:satMod val="105000"/>
            </a:schemeClr>
          </a:outerShdw>
        </a:effectLst>
      </dsp:spPr>
      <dsp:style>
        <a:lnRef idx="1">
          <a:scrgbClr r="0" g="0" b="0"/>
        </a:lnRef>
        <a:fillRef idx="3">
          <a:scrgbClr r="0" g="0" b="0"/>
        </a:fillRef>
        <a:effectRef idx="2">
          <a:scrgbClr r="0" g="0" b="0"/>
        </a:effectRef>
        <a:fontRef idx="minor">
          <a:schemeClr val="lt1"/>
        </a:fontRef>
      </dsp:style>
    </dsp:sp>
    <dsp:sp modelId="{3EC4EF21-DDEE-470F-AD1A-8CD2EBD0D287}">
      <dsp:nvSpPr>
        <dsp:cNvPr id="0" name=""/>
        <dsp:cNvSpPr/>
      </dsp:nvSpPr>
      <dsp:spPr>
        <a:xfrm>
          <a:off x="3655193" y="130395"/>
          <a:ext cx="87198" cy="87198"/>
        </a:xfrm>
        <a:prstGeom prst="ellipse">
          <a:avLst/>
        </a:prstGeom>
        <a:gradFill rotWithShape="0">
          <a:gsLst>
            <a:gs pos="0">
              <a:schemeClr val="accent5">
                <a:hueOff val="-6656949"/>
                <a:satOff val="22064"/>
                <a:lumOff val="2222"/>
                <a:alphaOff val="0"/>
                <a:tint val="98000"/>
                <a:shade val="25000"/>
                <a:satMod val="250000"/>
              </a:schemeClr>
            </a:gs>
            <a:gs pos="68000">
              <a:schemeClr val="accent5">
                <a:hueOff val="-6656949"/>
                <a:satOff val="22064"/>
                <a:lumOff val="2222"/>
                <a:alphaOff val="0"/>
                <a:tint val="86000"/>
                <a:satMod val="115000"/>
              </a:schemeClr>
            </a:gs>
            <a:gs pos="100000">
              <a:schemeClr val="accent5">
                <a:hueOff val="-6656949"/>
                <a:satOff val="22064"/>
                <a:lumOff val="2222"/>
                <a:alphaOff val="0"/>
                <a:tint val="50000"/>
                <a:satMod val="150000"/>
              </a:schemeClr>
            </a:gs>
          </a:gsLst>
          <a:path path="circle">
            <a:fillToRect l="50000" t="130000" r="50000" b="-30000"/>
          </a:path>
        </a:gradFill>
        <a:ln w="9525" cap="flat" cmpd="sng" algn="ctr">
          <a:solidFill>
            <a:schemeClr val="accent5">
              <a:hueOff val="-6656949"/>
              <a:satOff val="22064"/>
              <a:lumOff val="2222"/>
              <a:alphaOff val="0"/>
            </a:schemeClr>
          </a:solidFill>
          <a:prstDash val="solid"/>
        </a:ln>
        <a:effectLst>
          <a:outerShdw blurRad="57150" dist="38100" dir="5400000" algn="ctr" rotWithShape="0">
            <a:schemeClr val="accent5">
              <a:hueOff val="-6656949"/>
              <a:satOff val="22064"/>
              <a:lumOff val="2222"/>
              <a:alphaOff val="0"/>
              <a:shade val="9000"/>
              <a:alpha val="48000"/>
              <a:satMod val="105000"/>
            </a:schemeClr>
          </a:outerShdw>
        </a:effectLst>
      </dsp:spPr>
      <dsp:style>
        <a:lnRef idx="1">
          <a:scrgbClr r="0" g="0" b="0"/>
        </a:lnRef>
        <a:fillRef idx="3">
          <a:scrgbClr r="0" g="0" b="0"/>
        </a:fillRef>
        <a:effectRef idx="2">
          <a:scrgbClr r="0" g="0" b="0"/>
        </a:effectRef>
        <a:fontRef idx="minor">
          <a:schemeClr val="lt1"/>
        </a:fontRef>
      </dsp:style>
    </dsp:sp>
    <dsp:sp modelId="{5415882C-D1AB-4C64-85A8-0A9FBC3BC367}">
      <dsp:nvSpPr>
        <dsp:cNvPr id="0" name=""/>
        <dsp:cNvSpPr/>
      </dsp:nvSpPr>
      <dsp:spPr>
        <a:xfrm>
          <a:off x="3779464" y="218552"/>
          <a:ext cx="87198" cy="87198"/>
        </a:xfrm>
        <a:prstGeom prst="ellipse">
          <a:avLst/>
        </a:prstGeom>
        <a:gradFill rotWithShape="0">
          <a:gsLst>
            <a:gs pos="0">
              <a:schemeClr val="accent5">
                <a:hueOff val="-7489068"/>
                <a:satOff val="24822"/>
                <a:lumOff val="2500"/>
                <a:alphaOff val="0"/>
                <a:tint val="98000"/>
                <a:shade val="25000"/>
                <a:satMod val="250000"/>
              </a:schemeClr>
            </a:gs>
            <a:gs pos="68000">
              <a:schemeClr val="accent5">
                <a:hueOff val="-7489068"/>
                <a:satOff val="24822"/>
                <a:lumOff val="2500"/>
                <a:alphaOff val="0"/>
                <a:tint val="86000"/>
                <a:satMod val="115000"/>
              </a:schemeClr>
            </a:gs>
            <a:gs pos="100000">
              <a:schemeClr val="accent5">
                <a:hueOff val="-7489068"/>
                <a:satOff val="24822"/>
                <a:lumOff val="2500"/>
                <a:alphaOff val="0"/>
                <a:tint val="50000"/>
                <a:satMod val="150000"/>
              </a:schemeClr>
            </a:gs>
          </a:gsLst>
          <a:path path="circle">
            <a:fillToRect l="50000" t="130000" r="50000" b="-30000"/>
          </a:path>
        </a:gradFill>
        <a:ln w="9525" cap="flat" cmpd="sng" algn="ctr">
          <a:solidFill>
            <a:schemeClr val="accent5">
              <a:hueOff val="-7489068"/>
              <a:satOff val="24822"/>
              <a:lumOff val="2500"/>
              <a:alphaOff val="0"/>
            </a:schemeClr>
          </a:solidFill>
          <a:prstDash val="solid"/>
        </a:ln>
        <a:effectLst>
          <a:outerShdw blurRad="57150" dist="38100" dir="5400000" algn="ctr" rotWithShape="0">
            <a:schemeClr val="accent5">
              <a:hueOff val="-7489068"/>
              <a:satOff val="24822"/>
              <a:lumOff val="2500"/>
              <a:alphaOff val="0"/>
              <a:shade val="9000"/>
              <a:alpha val="48000"/>
              <a:satMod val="105000"/>
            </a:schemeClr>
          </a:outerShdw>
        </a:effectLst>
      </dsp:spPr>
      <dsp:style>
        <a:lnRef idx="1">
          <a:scrgbClr r="0" g="0" b="0"/>
        </a:lnRef>
        <a:fillRef idx="3">
          <a:scrgbClr r="0" g="0" b="0"/>
        </a:fillRef>
        <a:effectRef idx="2">
          <a:scrgbClr r="0" g="0" b="0"/>
        </a:effectRef>
        <a:fontRef idx="minor">
          <a:schemeClr val="lt1"/>
        </a:fontRef>
      </dsp:style>
    </dsp:sp>
    <dsp:sp modelId="{7E9B32E7-1FF2-4C8E-9463-DA202685D9E2}">
      <dsp:nvSpPr>
        <dsp:cNvPr id="0" name=""/>
        <dsp:cNvSpPr/>
      </dsp:nvSpPr>
      <dsp:spPr>
        <a:xfrm>
          <a:off x="3904257" y="306709"/>
          <a:ext cx="87198" cy="87198"/>
        </a:xfrm>
        <a:prstGeom prst="ellipse">
          <a:avLst/>
        </a:prstGeom>
        <a:gradFill rotWithShape="0">
          <a:gsLst>
            <a:gs pos="0">
              <a:schemeClr val="accent5">
                <a:hueOff val="-8321187"/>
                <a:satOff val="27580"/>
                <a:lumOff val="2778"/>
                <a:alphaOff val="0"/>
                <a:tint val="98000"/>
                <a:shade val="25000"/>
                <a:satMod val="250000"/>
              </a:schemeClr>
            </a:gs>
            <a:gs pos="68000">
              <a:schemeClr val="accent5">
                <a:hueOff val="-8321187"/>
                <a:satOff val="27580"/>
                <a:lumOff val="2778"/>
                <a:alphaOff val="0"/>
                <a:tint val="86000"/>
                <a:satMod val="115000"/>
              </a:schemeClr>
            </a:gs>
            <a:gs pos="100000">
              <a:schemeClr val="accent5">
                <a:hueOff val="-8321187"/>
                <a:satOff val="27580"/>
                <a:lumOff val="2778"/>
                <a:alphaOff val="0"/>
                <a:tint val="50000"/>
                <a:satMod val="150000"/>
              </a:schemeClr>
            </a:gs>
          </a:gsLst>
          <a:path path="circle">
            <a:fillToRect l="50000" t="130000" r="50000" b="-30000"/>
          </a:path>
        </a:gradFill>
        <a:ln w="9525" cap="flat" cmpd="sng" algn="ctr">
          <a:solidFill>
            <a:schemeClr val="accent5">
              <a:hueOff val="-8321187"/>
              <a:satOff val="27580"/>
              <a:lumOff val="2778"/>
              <a:alphaOff val="0"/>
            </a:schemeClr>
          </a:solidFill>
          <a:prstDash val="solid"/>
        </a:ln>
        <a:effectLst>
          <a:outerShdw blurRad="57150" dist="38100" dir="5400000" algn="ctr" rotWithShape="0">
            <a:schemeClr val="accent5">
              <a:hueOff val="-8321187"/>
              <a:satOff val="27580"/>
              <a:lumOff val="2778"/>
              <a:alphaOff val="0"/>
              <a:shade val="9000"/>
              <a:alpha val="48000"/>
              <a:satMod val="105000"/>
            </a:schemeClr>
          </a:outerShdw>
        </a:effectLst>
      </dsp:spPr>
      <dsp:style>
        <a:lnRef idx="1">
          <a:scrgbClr r="0" g="0" b="0"/>
        </a:lnRef>
        <a:fillRef idx="3">
          <a:scrgbClr r="0" g="0" b="0"/>
        </a:fillRef>
        <a:effectRef idx="2">
          <a:scrgbClr r="0" g="0" b="0"/>
        </a:effectRef>
        <a:fontRef idx="minor">
          <a:schemeClr val="lt1"/>
        </a:fontRef>
      </dsp:style>
    </dsp:sp>
    <dsp:sp modelId="{84D8921D-72AE-4DA5-8241-9AE97D2152B9}">
      <dsp:nvSpPr>
        <dsp:cNvPr id="0" name=""/>
        <dsp:cNvSpPr/>
      </dsp:nvSpPr>
      <dsp:spPr>
        <a:xfrm>
          <a:off x="3655193" y="316596"/>
          <a:ext cx="87198" cy="87198"/>
        </a:xfrm>
        <a:prstGeom prst="ellipse">
          <a:avLst/>
        </a:prstGeom>
        <a:gradFill rotWithShape="0">
          <a:gsLst>
            <a:gs pos="0">
              <a:schemeClr val="accent5">
                <a:hueOff val="-9153306"/>
                <a:satOff val="30338"/>
                <a:lumOff val="3055"/>
                <a:alphaOff val="0"/>
                <a:tint val="98000"/>
                <a:shade val="25000"/>
                <a:satMod val="250000"/>
              </a:schemeClr>
            </a:gs>
            <a:gs pos="68000">
              <a:schemeClr val="accent5">
                <a:hueOff val="-9153306"/>
                <a:satOff val="30338"/>
                <a:lumOff val="3055"/>
                <a:alphaOff val="0"/>
                <a:tint val="86000"/>
                <a:satMod val="115000"/>
              </a:schemeClr>
            </a:gs>
            <a:gs pos="100000">
              <a:schemeClr val="accent5">
                <a:hueOff val="-9153306"/>
                <a:satOff val="30338"/>
                <a:lumOff val="3055"/>
                <a:alphaOff val="0"/>
                <a:tint val="50000"/>
                <a:satMod val="150000"/>
              </a:schemeClr>
            </a:gs>
          </a:gsLst>
          <a:path path="circle">
            <a:fillToRect l="50000" t="130000" r="50000" b="-30000"/>
          </a:path>
        </a:gradFill>
        <a:ln w="9525" cap="flat" cmpd="sng" algn="ctr">
          <a:solidFill>
            <a:schemeClr val="accent5">
              <a:hueOff val="-9153306"/>
              <a:satOff val="30338"/>
              <a:lumOff val="3055"/>
              <a:alphaOff val="0"/>
            </a:schemeClr>
          </a:solidFill>
          <a:prstDash val="solid"/>
        </a:ln>
        <a:effectLst>
          <a:outerShdw blurRad="57150" dist="38100" dir="5400000" algn="ctr" rotWithShape="0">
            <a:schemeClr val="accent5">
              <a:hueOff val="-9153306"/>
              <a:satOff val="30338"/>
              <a:lumOff val="3055"/>
              <a:alphaOff val="0"/>
              <a:shade val="9000"/>
              <a:alpha val="48000"/>
              <a:satMod val="105000"/>
            </a:schemeClr>
          </a:outerShdw>
        </a:effectLst>
      </dsp:spPr>
      <dsp:style>
        <a:lnRef idx="1">
          <a:scrgbClr r="0" g="0" b="0"/>
        </a:lnRef>
        <a:fillRef idx="3">
          <a:scrgbClr r="0" g="0" b="0"/>
        </a:fillRef>
        <a:effectRef idx="2">
          <a:scrgbClr r="0" g="0" b="0"/>
        </a:effectRef>
        <a:fontRef idx="minor">
          <a:schemeClr val="lt1"/>
        </a:fontRef>
      </dsp:style>
    </dsp:sp>
    <dsp:sp modelId="{DE7BD672-55CD-4ABB-BCE5-70FF1B75F17B}">
      <dsp:nvSpPr>
        <dsp:cNvPr id="0" name=""/>
        <dsp:cNvSpPr/>
      </dsp:nvSpPr>
      <dsp:spPr>
        <a:xfrm>
          <a:off x="3655193" y="502797"/>
          <a:ext cx="87198" cy="87198"/>
        </a:xfrm>
        <a:prstGeom prst="ellipse">
          <a:avLst/>
        </a:prstGeom>
        <a:gradFill rotWithShape="0">
          <a:gsLst>
            <a:gs pos="0">
              <a:schemeClr val="accent5">
                <a:hueOff val="-9985424"/>
                <a:satOff val="33096"/>
                <a:lumOff val="3333"/>
                <a:alphaOff val="0"/>
                <a:tint val="98000"/>
                <a:shade val="25000"/>
                <a:satMod val="250000"/>
              </a:schemeClr>
            </a:gs>
            <a:gs pos="68000">
              <a:schemeClr val="accent5">
                <a:hueOff val="-9985424"/>
                <a:satOff val="33096"/>
                <a:lumOff val="3333"/>
                <a:alphaOff val="0"/>
                <a:tint val="86000"/>
                <a:satMod val="115000"/>
              </a:schemeClr>
            </a:gs>
            <a:gs pos="100000">
              <a:schemeClr val="accent5">
                <a:hueOff val="-9985424"/>
                <a:satOff val="33096"/>
                <a:lumOff val="3333"/>
                <a:alphaOff val="0"/>
                <a:tint val="50000"/>
                <a:satMod val="150000"/>
              </a:schemeClr>
            </a:gs>
          </a:gsLst>
          <a:path path="circle">
            <a:fillToRect l="50000" t="130000" r="50000" b="-30000"/>
          </a:path>
        </a:gradFill>
        <a:ln w="9525" cap="flat" cmpd="sng" algn="ctr">
          <a:solidFill>
            <a:schemeClr val="accent5">
              <a:hueOff val="-9985424"/>
              <a:satOff val="33096"/>
              <a:lumOff val="3333"/>
              <a:alphaOff val="0"/>
            </a:schemeClr>
          </a:solidFill>
          <a:prstDash val="solid"/>
        </a:ln>
        <a:effectLst>
          <a:outerShdw blurRad="57150" dist="38100" dir="5400000" algn="ctr" rotWithShape="0">
            <a:schemeClr val="accent5">
              <a:hueOff val="-9985424"/>
              <a:satOff val="33096"/>
              <a:lumOff val="3333"/>
              <a:alphaOff val="0"/>
              <a:shade val="9000"/>
              <a:alpha val="48000"/>
              <a:satMod val="105000"/>
            </a:schemeClr>
          </a:outerShdw>
        </a:effectLst>
      </dsp:spPr>
      <dsp:style>
        <a:lnRef idx="1">
          <a:scrgbClr r="0" g="0" b="0"/>
        </a:lnRef>
        <a:fillRef idx="3">
          <a:scrgbClr r="0" g="0" b="0"/>
        </a:fillRef>
        <a:effectRef idx="2">
          <a:scrgbClr r="0" g="0" b="0"/>
        </a:effectRef>
        <a:fontRef idx="minor">
          <a:schemeClr val="lt1"/>
        </a:fontRef>
      </dsp:style>
    </dsp:sp>
    <dsp:sp modelId="{2CFEFA41-FED5-44DC-AFEC-2627C3A317BA}">
      <dsp:nvSpPr>
        <dsp:cNvPr id="0" name=""/>
        <dsp:cNvSpPr/>
      </dsp:nvSpPr>
      <dsp:spPr>
        <a:xfrm>
          <a:off x="1023321" y="3879886"/>
          <a:ext cx="1877111" cy="503401"/>
        </a:xfrm>
        <a:prstGeom prst="roundRect">
          <a:avLst/>
        </a:prstGeom>
        <a:gradFill rotWithShape="0">
          <a:gsLst>
            <a:gs pos="0">
              <a:schemeClr val="accent5">
                <a:hueOff val="0"/>
                <a:satOff val="0"/>
                <a:lumOff val="0"/>
                <a:alphaOff val="0"/>
                <a:tint val="98000"/>
                <a:shade val="25000"/>
                <a:satMod val="250000"/>
              </a:schemeClr>
            </a:gs>
            <a:gs pos="68000">
              <a:schemeClr val="accent5">
                <a:hueOff val="0"/>
                <a:satOff val="0"/>
                <a:lumOff val="0"/>
                <a:alphaOff val="0"/>
                <a:tint val="86000"/>
                <a:satMod val="115000"/>
              </a:schemeClr>
            </a:gs>
            <a:gs pos="100000">
              <a:schemeClr val="accent5">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5">
              <a:hueOff val="0"/>
              <a:satOff val="0"/>
              <a:lumOff val="0"/>
              <a:alphaOff val="0"/>
              <a:shade val="9000"/>
              <a:alpha val="48000"/>
              <a:satMod val="105000"/>
            </a:scheme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97322" tIns="80010" rIns="80010" bIns="80010" numCol="1" spcCol="1270" anchor="ctr" anchorCtr="0">
          <a:noAutofit/>
        </a:bodyPr>
        <a:lstStyle/>
        <a:p>
          <a:pPr lvl="0" algn="l" defTabSz="933450">
            <a:lnSpc>
              <a:spcPct val="90000"/>
            </a:lnSpc>
            <a:spcBef>
              <a:spcPct val="0"/>
            </a:spcBef>
            <a:spcAft>
              <a:spcPct val="35000"/>
            </a:spcAft>
          </a:pPr>
          <a:r>
            <a:rPr lang="es-EC" sz="2100" b="0" kern="1200" dirty="0" smtClean="0">
              <a:ln>
                <a:noFill/>
              </a:ln>
              <a:solidFill>
                <a:schemeClr val="tx1"/>
              </a:solidFill>
            </a:rPr>
            <a:t>$ 6.545,00</a:t>
          </a:r>
          <a:endParaRPr lang="es-CO" sz="2100" b="0" kern="1200" dirty="0">
            <a:ln>
              <a:noFill/>
            </a:ln>
            <a:solidFill>
              <a:schemeClr val="tx1"/>
            </a:solidFill>
          </a:endParaRPr>
        </a:p>
      </dsp:txBody>
      <dsp:txXfrm>
        <a:off x="1047895" y="3904460"/>
        <a:ext cx="1827963" cy="454253"/>
      </dsp:txXfrm>
    </dsp:sp>
    <dsp:sp modelId="{9597F1CF-9CED-4545-8134-7337C9462FF3}">
      <dsp:nvSpPr>
        <dsp:cNvPr id="0" name=""/>
        <dsp:cNvSpPr/>
      </dsp:nvSpPr>
      <dsp:spPr>
        <a:xfrm>
          <a:off x="503003" y="3386165"/>
          <a:ext cx="870415" cy="870447"/>
        </a:xfrm>
        <a:prstGeom prst="ellipse">
          <a:avLst/>
        </a:prstGeom>
        <a:blipFill rotWithShape="1">
          <a:blip xmlns:r="http://schemas.openxmlformats.org/officeDocument/2006/relationships" r:embed="rId1"/>
          <a:stretch>
            <a:fillRect/>
          </a:stretch>
        </a:blipFill>
        <a:ln>
          <a:noFill/>
        </a:ln>
        <a:effectLst>
          <a:outerShdw blurRad="57150" dist="38100" dir="5400000" algn="ctr" rotWithShape="0">
            <a:schemeClr val="accent5">
              <a:tint val="50000"/>
              <a:hueOff val="0"/>
              <a:satOff val="0"/>
              <a:lumOff val="0"/>
              <a:alphaOff val="0"/>
              <a:shade val="9000"/>
              <a:alpha val="48000"/>
              <a:satMod val="105000"/>
            </a:schemeClr>
          </a:outerShdw>
        </a:effectLst>
      </dsp:spPr>
      <dsp:style>
        <a:lnRef idx="0">
          <a:scrgbClr r="0" g="0" b="0"/>
        </a:lnRef>
        <a:fillRef idx="1">
          <a:scrgbClr r="0" g="0" b="0"/>
        </a:fillRef>
        <a:effectRef idx="2">
          <a:scrgbClr r="0" g="0" b="0"/>
        </a:effectRef>
        <a:fontRef idx="minor"/>
      </dsp:style>
    </dsp:sp>
    <dsp:sp modelId="{C0B0DAD7-7656-40BB-AF98-12E0A5B21557}">
      <dsp:nvSpPr>
        <dsp:cNvPr id="0" name=""/>
        <dsp:cNvSpPr/>
      </dsp:nvSpPr>
      <dsp:spPr>
        <a:xfrm>
          <a:off x="2708283" y="3272262"/>
          <a:ext cx="1877111" cy="503401"/>
        </a:xfrm>
        <a:prstGeom prst="roundRect">
          <a:avLst/>
        </a:prstGeom>
        <a:gradFill rotWithShape="0">
          <a:gsLst>
            <a:gs pos="0">
              <a:schemeClr val="accent5">
                <a:hueOff val="-3328475"/>
                <a:satOff val="11032"/>
                <a:lumOff val="1111"/>
                <a:alphaOff val="0"/>
                <a:tint val="98000"/>
                <a:shade val="25000"/>
                <a:satMod val="250000"/>
              </a:schemeClr>
            </a:gs>
            <a:gs pos="68000">
              <a:schemeClr val="accent5">
                <a:hueOff val="-3328475"/>
                <a:satOff val="11032"/>
                <a:lumOff val="1111"/>
                <a:alphaOff val="0"/>
                <a:tint val="86000"/>
                <a:satMod val="115000"/>
              </a:schemeClr>
            </a:gs>
            <a:gs pos="100000">
              <a:schemeClr val="accent5">
                <a:hueOff val="-3328475"/>
                <a:satOff val="11032"/>
                <a:lumOff val="1111"/>
                <a:alphaOff val="0"/>
                <a:tint val="50000"/>
                <a:satMod val="150000"/>
              </a:schemeClr>
            </a:gs>
          </a:gsLst>
          <a:path path="circle">
            <a:fillToRect l="50000" t="130000" r="50000" b="-30000"/>
          </a:path>
        </a:gradFill>
        <a:ln>
          <a:noFill/>
        </a:ln>
        <a:effectLst>
          <a:outerShdw blurRad="57150" dist="38100" dir="5400000" algn="ctr" rotWithShape="0">
            <a:schemeClr val="accent5">
              <a:hueOff val="-3328475"/>
              <a:satOff val="11032"/>
              <a:lumOff val="1111"/>
              <a:alphaOff val="0"/>
              <a:shade val="9000"/>
              <a:alpha val="48000"/>
              <a:satMod val="105000"/>
            </a:scheme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97322" tIns="80010" rIns="80010" bIns="80010" numCol="1" spcCol="1270" anchor="ctr" anchorCtr="0">
          <a:noAutofit/>
        </a:bodyPr>
        <a:lstStyle/>
        <a:p>
          <a:pPr lvl="0" algn="l" defTabSz="933450">
            <a:lnSpc>
              <a:spcPct val="90000"/>
            </a:lnSpc>
            <a:spcBef>
              <a:spcPct val="0"/>
            </a:spcBef>
            <a:spcAft>
              <a:spcPct val="35000"/>
            </a:spcAft>
          </a:pPr>
          <a:r>
            <a:rPr lang="es-EC" sz="2100" b="0" kern="1200" dirty="0" smtClean="0">
              <a:ln>
                <a:noFill/>
              </a:ln>
              <a:solidFill>
                <a:schemeClr val="tx1"/>
              </a:solidFill>
            </a:rPr>
            <a:t>$ 6.995,00</a:t>
          </a:r>
          <a:endParaRPr lang="es-CO" sz="2100" b="0" kern="1200" dirty="0">
            <a:ln>
              <a:noFill/>
            </a:ln>
            <a:solidFill>
              <a:schemeClr val="tx1"/>
            </a:solidFill>
          </a:endParaRPr>
        </a:p>
      </dsp:txBody>
      <dsp:txXfrm>
        <a:off x="2732857" y="3296836"/>
        <a:ext cx="1827963" cy="454253"/>
      </dsp:txXfrm>
    </dsp:sp>
    <dsp:sp modelId="{148C5A41-55DD-42A8-9A78-BF839D9DD3D0}">
      <dsp:nvSpPr>
        <dsp:cNvPr id="0" name=""/>
        <dsp:cNvSpPr/>
      </dsp:nvSpPr>
      <dsp:spPr>
        <a:xfrm>
          <a:off x="2187966" y="2778541"/>
          <a:ext cx="870415" cy="870447"/>
        </a:xfrm>
        <a:prstGeom prst="ellipse">
          <a:avLst/>
        </a:prstGeom>
        <a:blipFill rotWithShape="1">
          <a:blip xmlns:r="http://schemas.openxmlformats.org/officeDocument/2006/relationships" r:embed="rId2"/>
          <a:stretch>
            <a:fillRect/>
          </a:stretch>
        </a:blipFill>
        <a:ln>
          <a:noFill/>
        </a:ln>
        <a:effectLst>
          <a:outerShdw blurRad="57150" dist="38100" dir="5400000" algn="ctr" rotWithShape="0">
            <a:schemeClr val="accent5">
              <a:tint val="50000"/>
              <a:hueOff val="-3626464"/>
              <a:satOff val="13905"/>
              <a:lumOff val="935"/>
              <a:alphaOff val="0"/>
              <a:shade val="9000"/>
              <a:alpha val="48000"/>
              <a:satMod val="105000"/>
            </a:schemeClr>
          </a:outerShdw>
        </a:effectLst>
      </dsp:spPr>
      <dsp:style>
        <a:lnRef idx="0">
          <a:scrgbClr r="0" g="0" b="0"/>
        </a:lnRef>
        <a:fillRef idx="1">
          <a:scrgbClr r="0" g="0" b="0"/>
        </a:fillRef>
        <a:effectRef idx="2">
          <a:scrgbClr r="0" g="0" b="0"/>
        </a:effectRef>
        <a:fontRef idx="minor"/>
      </dsp:style>
    </dsp:sp>
    <dsp:sp modelId="{B5092481-28F7-40DC-BFEB-D72627DE6095}">
      <dsp:nvSpPr>
        <dsp:cNvPr id="0" name=""/>
        <dsp:cNvSpPr/>
      </dsp:nvSpPr>
      <dsp:spPr>
        <a:xfrm>
          <a:off x="3425711" y="2314069"/>
          <a:ext cx="1877111" cy="503401"/>
        </a:xfrm>
        <a:prstGeom prst="roundRect">
          <a:avLst/>
        </a:prstGeom>
        <a:gradFill rotWithShape="0">
          <a:gsLst>
            <a:gs pos="0">
              <a:schemeClr val="accent5">
                <a:hueOff val="-6656949"/>
                <a:satOff val="22064"/>
                <a:lumOff val="2222"/>
                <a:alphaOff val="0"/>
                <a:tint val="98000"/>
                <a:shade val="25000"/>
                <a:satMod val="250000"/>
              </a:schemeClr>
            </a:gs>
            <a:gs pos="68000">
              <a:schemeClr val="accent5">
                <a:hueOff val="-6656949"/>
                <a:satOff val="22064"/>
                <a:lumOff val="2222"/>
                <a:alphaOff val="0"/>
                <a:tint val="86000"/>
                <a:satMod val="115000"/>
              </a:schemeClr>
            </a:gs>
            <a:gs pos="100000">
              <a:schemeClr val="accent5">
                <a:hueOff val="-6656949"/>
                <a:satOff val="22064"/>
                <a:lumOff val="2222"/>
                <a:alphaOff val="0"/>
                <a:tint val="50000"/>
                <a:satMod val="150000"/>
              </a:schemeClr>
            </a:gs>
          </a:gsLst>
          <a:path path="circle">
            <a:fillToRect l="50000" t="130000" r="50000" b="-30000"/>
          </a:path>
        </a:gradFill>
        <a:ln>
          <a:noFill/>
        </a:ln>
        <a:effectLst>
          <a:outerShdw blurRad="57150" dist="38100" dir="5400000" algn="ctr" rotWithShape="0">
            <a:schemeClr val="accent5">
              <a:hueOff val="-6656949"/>
              <a:satOff val="22064"/>
              <a:lumOff val="2222"/>
              <a:alphaOff val="0"/>
              <a:shade val="9000"/>
              <a:alpha val="48000"/>
              <a:satMod val="105000"/>
            </a:scheme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97322" tIns="80010" rIns="80010" bIns="80010" numCol="1" spcCol="1270" anchor="ctr" anchorCtr="0">
          <a:noAutofit/>
        </a:bodyPr>
        <a:lstStyle/>
        <a:p>
          <a:pPr lvl="0" algn="l" defTabSz="933450">
            <a:lnSpc>
              <a:spcPct val="90000"/>
            </a:lnSpc>
            <a:spcBef>
              <a:spcPct val="0"/>
            </a:spcBef>
            <a:spcAft>
              <a:spcPct val="35000"/>
            </a:spcAft>
          </a:pPr>
          <a:r>
            <a:rPr lang="es-EC" sz="2100" b="0" kern="1200" dirty="0" smtClean="0">
              <a:ln>
                <a:noFill/>
              </a:ln>
              <a:solidFill>
                <a:schemeClr val="tx1"/>
              </a:solidFill>
            </a:rPr>
            <a:t>$ 7.045,00</a:t>
          </a:r>
          <a:endParaRPr lang="es-CO" sz="2100" b="0" kern="1200" dirty="0">
            <a:ln>
              <a:noFill/>
            </a:ln>
            <a:solidFill>
              <a:schemeClr val="tx1"/>
            </a:solidFill>
          </a:endParaRPr>
        </a:p>
      </dsp:txBody>
      <dsp:txXfrm>
        <a:off x="3450285" y="2338643"/>
        <a:ext cx="1827963" cy="454253"/>
      </dsp:txXfrm>
    </dsp:sp>
    <dsp:sp modelId="{1F436AB6-BBBC-4CE7-A162-6657172AB895}">
      <dsp:nvSpPr>
        <dsp:cNvPr id="0" name=""/>
        <dsp:cNvSpPr/>
      </dsp:nvSpPr>
      <dsp:spPr>
        <a:xfrm>
          <a:off x="2905393" y="1820348"/>
          <a:ext cx="870415" cy="870447"/>
        </a:xfrm>
        <a:prstGeom prst="ellipse">
          <a:avLst/>
        </a:prstGeom>
        <a:blipFill rotWithShape="1">
          <a:blip xmlns:r="http://schemas.openxmlformats.org/officeDocument/2006/relationships" r:embed="rId3"/>
          <a:stretch>
            <a:fillRect/>
          </a:stretch>
        </a:blipFill>
        <a:ln>
          <a:noFill/>
        </a:ln>
        <a:effectLst>
          <a:outerShdw blurRad="57150" dist="38100" dir="5400000" algn="ctr" rotWithShape="0">
            <a:schemeClr val="accent5">
              <a:tint val="50000"/>
              <a:hueOff val="-7252928"/>
              <a:satOff val="27810"/>
              <a:lumOff val="1871"/>
              <a:alphaOff val="0"/>
              <a:shade val="9000"/>
              <a:alpha val="48000"/>
              <a:satMod val="105000"/>
            </a:schemeClr>
          </a:outerShdw>
        </a:effectLst>
      </dsp:spPr>
      <dsp:style>
        <a:lnRef idx="0">
          <a:scrgbClr r="0" g="0" b="0"/>
        </a:lnRef>
        <a:fillRef idx="1">
          <a:scrgbClr r="0" g="0" b="0"/>
        </a:fillRef>
        <a:effectRef idx="2">
          <a:scrgbClr r="0" g="0" b="0"/>
        </a:effectRef>
        <a:fontRef idx="minor"/>
      </dsp:style>
    </dsp:sp>
    <dsp:sp modelId="{05A03BC8-1907-4CD7-93CF-27312E0A24E7}">
      <dsp:nvSpPr>
        <dsp:cNvPr id="0" name=""/>
        <dsp:cNvSpPr/>
      </dsp:nvSpPr>
      <dsp:spPr>
        <a:xfrm>
          <a:off x="3740564" y="1172558"/>
          <a:ext cx="1877111" cy="503401"/>
        </a:xfrm>
        <a:prstGeom prst="roundRect">
          <a:avLst/>
        </a:prstGeom>
        <a:gradFill rotWithShape="0">
          <a:gsLst>
            <a:gs pos="0">
              <a:schemeClr val="accent5">
                <a:hueOff val="-9985424"/>
                <a:satOff val="33096"/>
                <a:lumOff val="3333"/>
                <a:alphaOff val="0"/>
                <a:tint val="98000"/>
                <a:shade val="25000"/>
                <a:satMod val="250000"/>
              </a:schemeClr>
            </a:gs>
            <a:gs pos="68000">
              <a:schemeClr val="accent5">
                <a:hueOff val="-9985424"/>
                <a:satOff val="33096"/>
                <a:lumOff val="3333"/>
                <a:alphaOff val="0"/>
                <a:tint val="86000"/>
                <a:satMod val="115000"/>
              </a:schemeClr>
            </a:gs>
            <a:gs pos="100000">
              <a:schemeClr val="accent5">
                <a:hueOff val="-9985424"/>
                <a:satOff val="33096"/>
                <a:lumOff val="3333"/>
                <a:alphaOff val="0"/>
                <a:tint val="50000"/>
                <a:satMod val="150000"/>
              </a:schemeClr>
            </a:gs>
          </a:gsLst>
          <a:path path="circle">
            <a:fillToRect l="50000" t="130000" r="50000" b="-30000"/>
          </a:path>
        </a:gradFill>
        <a:ln>
          <a:noFill/>
        </a:ln>
        <a:effectLst>
          <a:outerShdw blurRad="57150" dist="38100" dir="5400000" algn="ctr" rotWithShape="0">
            <a:schemeClr val="accent5">
              <a:hueOff val="-9985424"/>
              <a:satOff val="33096"/>
              <a:lumOff val="3333"/>
              <a:alphaOff val="0"/>
              <a:shade val="9000"/>
              <a:alpha val="48000"/>
              <a:satMod val="105000"/>
            </a:scheme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97322" tIns="80010" rIns="80010" bIns="80010" numCol="1" spcCol="1270" anchor="ctr" anchorCtr="0">
          <a:noAutofit/>
        </a:bodyPr>
        <a:lstStyle/>
        <a:p>
          <a:pPr lvl="0" algn="l" defTabSz="933450">
            <a:lnSpc>
              <a:spcPct val="90000"/>
            </a:lnSpc>
            <a:spcBef>
              <a:spcPct val="0"/>
            </a:spcBef>
            <a:spcAft>
              <a:spcPct val="35000"/>
            </a:spcAft>
          </a:pPr>
          <a:r>
            <a:rPr lang="es-EC" sz="2100" b="0" kern="1200" dirty="0" smtClean="0">
              <a:ln>
                <a:noFill/>
              </a:ln>
              <a:solidFill>
                <a:schemeClr val="tx1"/>
              </a:solidFill>
            </a:rPr>
            <a:t>$ 6.845,00</a:t>
          </a:r>
          <a:endParaRPr lang="es-CO" sz="2100" b="0" kern="1200" dirty="0">
            <a:ln>
              <a:noFill/>
            </a:ln>
            <a:solidFill>
              <a:schemeClr val="tx1"/>
            </a:solidFill>
          </a:endParaRPr>
        </a:p>
      </dsp:txBody>
      <dsp:txXfrm>
        <a:off x="3765138" y="1197132"/>
        <a:ext cx="1827963" cy="454253"/>
      </dsp:txXfrm>
    </dsp:sp>
    <dsp:sp modelId="{4EEEF15D-F1D7-416A-A9AB-3BAA6054C05A}">
      <dsp:nvSpPr>
        <dsp:cNvPr id="0" name=""/>
        <dsp:cNvSpPr/>
      </dsp:nvSpPr>
      <dsp:spPr>
        <a:xfrm>
          <a:off x="3220246" y="678838"/>
          <a:ext cx="870415" cy="870447"/>
        </a:xfrm>
        <a:prstGeom prst="ellipse">
          <a:avLst/>
        </a:prstGeom>
        <a:blipFill rotWithShape="1">
          <a:blip xmlns:r="http://schemas.openxmlformats.org/officeDocument/2006/relationships" r:embed="rId4"/>
          <a:stretch>
            <a:fillRect/>
          </a:stretch>
        </a:blipFill>
        <a:ln>
          <a:noFill/>
        </a:ln>
        <a:effectLst>
          <a:outerShdw blurRad="57150" dist="38100" dir="5400000" algn="ctr" rotWithShape="0">
            <a:schemeClr val="accent5">
              <a:tint val="50000"/>
              <a:hueOff val="-10879393"/>
              <a:satOff val="41715"/>
              <a:lumOff val="2806"/>
              <a:alphaOff val="0"/>
              <a:shade val="9000"/>
              <a:alpha val="48000"/>
              <a:satMod val="105000"/>
            </a:schemeClr>
          </a:outerShdw>
        </a:effectLst>
      </dsp:spPr>
      <dsp:style>
        <a:lnRef idx="0">
          <a:scrgbClr r="0" g="0" b="0"/>
        </a:lnRef>
        <a:fillRef idx="1">
          <a:scrgbClr r="0" g="0" b="0"/>
        </a:fillRef>
        <a:effectRef idx="2">
          <a:scrgbClr r="0" g="0" b="0"/>
        </a:effectRef>
        <a:fontRef idx="minor"/>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15FBE1-D0B9-4BCF-9A65-BB65B0252ACF}">
      <dsp:nvSpPr>
        <dsp:cNvPr id="0" name=""/>
        <dsp:cNvSpPr/>
      </dsp:nvSpPr>
      <dsp:spPr>
        <a:xfrm>
          <a:off x="1372457" y="2307377"/>
          <a:ext cx="2046260" cy="1263145"/>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C9F6A66-45F6-41DA-8EC1-05C31008EA82}">
      <dsp:nvSpPr>
        <dsp:cNvPr id="0" name=""/>
        <dsp:cNvSpPr/>
      </dsp:nvSpPr>
      <dsp:spPr>
        <a:xfrm>
          <a:off x="2585350" y="609488"/>
          <a:ext cx="2046260" cy="1263145"/>
        </a:xfrm>
        <a:prstGeom prst="rect">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76EDD83-EC20-499B-B523-424DA15743ED}">
      <dsp:nvSpPr>
        <dsp:cNvPr id="0" name=""/>
        <dsp:cNvSpPr/>
      </dsp:nvSpPr>
      <dsp:spPr>
        <a:xfrm>
          <a:off x="159564" y="609488"/>
          <a:ext cx="2046260" cy="1263145"/>
        </a:xfrm>
        <a:prstGeom prst="rect">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67C2F0D-FAB5-4DCE-8795-E609AA017F8F}">
      <dsp:nvSpPr>
        <dsp:cNvPr id="0" name=""/>
        <dsp:cNvSpPr/>
      </dsp:nvSpPr>
      <dsp:spPr>
        <a:xfrm>
          <a:off x="565" y="1865247"/>
          <a:ext cx="2042070" cy="216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0" rIns="57150" bIns="0" numCol="1" spcCol="1270" anchor="b" anchorCtr="0">
          <a:noAutofit/>
        </a:bodyPr>
        <a:lstStyle/>
        <a:p>
          <a:pPr lvl="0" algn="l" defTabSz="666750">
            <a:lnSpc>
              <a:spcPct val="90000"/>
            </a:lnSpc>
            <a:spcBef>
              <a:spcPct val="0"/>
            </a:spcBef>
            <a:spcAft>
              <a:spcPct val="35000"/>
            </a:spcAft>
          </a:pPr>
          <a:r>
            <a:rPr lang="es-EC" sz="1500" kern="1200" dirty="0" smtClean="0"/>
            <a:t>Productora de eventos</a:t>
          </a:r>
          <a:endParaRPr lang="es-CO" sz="1500" kern="1200" dirty="0"/>
        </a:p>
      </dsp:txBody>
      <dsp:txXfrm>
        <a:off x="565" y="1865247"/>
        <a:ext cx="2042070" cy="216138"/>
      </dsp:txXfrm>
    </dsp:sp>
    <dsp:sp modelId="{82D7B66A-15C8-433B-8503-09627C048427}">
      <dsp:nvSpPr>
        <dsp:cNvPr id="0" name=""/>
        <dsp:cNvSpPr/>
      </dsp:nvSpPr>
      <dsp:spPr>
        <a:xfrm>
          <a:off x="565" y="772589"/>
          <a:ext cx="2045598" cy="1314262"/>
        </a:xfrm>
        <a:prstGeom prst="rect">
          <a:avLst/>
        </a:pr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6ED2918-42F8-425E-8C1B-ADF35395BDC3}">
      <dsp:nvSpPr>
        <dsp:cNvPr id="0" name=""/>
        <dsp:cNvSpPr/>
      </dsp:nvSpPr>
      <dsp:spPr>
        <a:xfrm>
          <a:off x="2426350" y="1865247"/>
          <a:ext cx="2042070" cy="216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0" rIns="57150" bIns="0" numCol="1" spcCol="1270" anchor="b" anchorCtr="0">
          <a:noAutofit/>
        </a:bodyPr>
        <a:lstStyle/>
        <a:p>
          <a:pPr lvl="0" algn="l" defTabSz="666750">
            <a:lnSpc>
              <a:spcPct val="90000"/>
            </a:lnSpc>
            <a:spcBef>
              <a:spcPct val="0"/>
            </a:spcBef>
            <a:spcAft>
              <a:spcPct val="35000"/>
            </a:spcAft>
          </a:pPr>
          <a:r>
            <a:rPr lang="es-EC" sz="1500" kern="1200" dirty="0" smtClean="0"/>
            <a:t>Organización Cultural</a:t>
          </a:r>
          <a:endParaRPr lang="es-CO" sz="1500" kern="1200" dirty="0"/>
        </a:p>
      </dsp:txBody>
      <dsp:txXfrm>
        <a:off x="2426350" y="1865247"/>
        <a:ext cx="2042070" cy="216138"/>
      </dsp:txXfrm>
    </dsp:sp>
    <dsp:sp modelId="{49C92EFB-85A4-4C92-B568-D139F7E293CA}">
      <dsp:nvSpPr>
        <dsp:cNvPr id="0" name=""/>
        <dsp:cNvSpPr/>
      </dsp:nvSpPr>
      <dsp:spPr>
        <a:xfrm>
          <a:off x="2426350" y="772589"/>
          <a:ext cx="2045598" cy="1314262"/>
        </a:xfrm>
        <a:prstGeom prst="rect">
          <a:avLst/>
        </a:pr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D42FAB7-012A-4876-B96E-4C9A78ABE05A}">
      <dsp:nvSpPr>
        <dsp:cNvPr id="0" name=""/>
        <dsp:cNvSpPr/>
      </dsp:nvSpPr>
      <dsp:spPr>
        <a:xfrm>
          <a:off x="1213458" y="3563135"/>
          <a:ext cx="2042070" cy="216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0" rIns="57150" bIns="0" numCol="1" spcCol="1270" anchor="b" anchorCtr="0">
          <a:noAutofit/>
        </a:bodyPr>
        <a:lstStyle/>
        <a:p>
          <a:pPr lvl="0" algn="l" defTabSz="666750">
            <a:lnSpc>
              <a:spcPct val="90000"/>
            </a:lnSpc>
            <a:spcBef>
              <a:spcPct val="0"/>
            </a:spcBef>
            <a:spcAft>
              <a:spcPct val="35000"/>
            </a:spcAft>
          </a:pPr>
          <a:r>
            <a:rPr lang="es-EC" sz="1500" kern="1200" dirty="0" smtClean="0"/>
            <a:t>Publicidad</a:t>
          </a:r>
          <a:endParaRPr lang="es-CO" sz="1500" kern="1200" dirty="0"/>
        </a:p>
      </dsp:txBody>
      <dsp:txXfrm>
        <a:off x="1213458" y="3563135"/>
        <a:ext cx="2042070" cy="216138"/>
      </dsp:txXfrm>
    </dsp:sp>
    <dsp:sp modelId="{00FFB127-162B-4F65-913A-34D3BE2047D2}">
      <dsp:nvSpPr>
        <dsp:cNvPr id="0" name=""/>
        <dsp:cNvSpPr/>
      </dsp:nvSpPr>
      <dsp:spPr>
        <a:xfrm>
          <a:off x="1213458" y="2470478"/>
          <a:ext cx="2045598" cy="1314262"/>
        </a:xfrm>
        <a:prstGeom prst="rect">
          <a:avLst/>
        </a:pr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2ECAD8-B9F1-4927-9DCE-CDD78BE55B2A}">
      <dsp:nvSpPr>
        <dsp:cNvPr id="0" name=""/>
        <dsp:cNvSpPr/>
      </dsp:nvSpPr>
      <dsp:spPr>
        <a:xfrm>
          <a:off x="0" y="0"/>
          <a:ext cx="8712968" cy="1004173"/>
        </a:xfrm>
        <a:prstGeom prst="roundRect">
          <a:avLst>
            <a:gd name="adj" fmla="val 10000"/>
          </a:avLst>
        </a:prstGeom>
        <a:gradFill rotWithShape="0">
          <a:gsLst>
            <a:gs pos="0">
              <a:schemeClr val="accent5">
                <a:hueOff val="0"/>
                <a:satOff val="0"/>
                <a:lumOff val="0"/>
                <a:alphaOff val="0"/>
                <a:tint val="70000"/>
                <a:satMod val="130000"/>
              </a:schemeClr>
            </a:gs>
            <a:gs pos="43000">
              <a:schemeClr val="accent5">
                <a:hueOff val="0"/>
                <a:satOff val="0"/>
                <a:lumOff val="0"/>
                <a:alphaOff val="0"/>
                <a:tint val="44000"/>
                <a:satMod val="165000"/>
              </a:schemeClr>
            </a:gs>
            <a:gs pos="93000">
              <a:schemeClr val="accent5">
                <a:hueOff val="0"/>
                <a:satOff val="0"/>
                <a:lumOff val="0"/>
                <a:alphaOff val="0"/>
                <a:tint val="15000"/>
                <a:satMod val="165000"/>
              </a:schemeClr>
            </a:gs>
            <a:gs pos="100000">
              <a:schemeClr val="accent5">
                <a:hueOff val="0"/>
                <a:satOff val="0"/>
                <a:lumOff val="0"/>
                <a:alphaOff val="0"/>
                <a:tint val="5000"/>
                <a:satMod val="250000"/>
              </a:schemeClr>
            </a:gs>
          </a:gsLst>
          <a:path path="circle">
            <a:fillToRect l="50000" t="130000" r="50000" b="-30000"/>
          </a:path>
        </a:gradFill>
        <a:ln>
          <a:noFill/>
        </a:ln>
        <a:effectLst>
          <a:outerShdw blurRad="57150" dist="38100" dir="5400000" algn="ctr" rotWithShape="0">
            <a:schemeClr val="accent5">
              <a:hueOff val="0"/>
              <a:satOff val="0"/>
              <a:lumOff val="0"/>
              <a:alphaOff val="0"/>
              <a:shade val="9000"/>
              <a:alpha val="48000"/>
              <a:satMod val="105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lvl="0" algn="just" defTabSz="755650">
            <a:lnSpc>
              <a:spcPct val="90000"/>
            </a:lnSpc>
            <a:spcBef>
              <a:spcPct val="0"/>
            </a:spcBef>
            <a:spcAft>
              <a:spcPct val="35000"/>
            </a:spcAft>
          </a:pPr>
          <a:r>
            <a:rPr lang="es-EC" sz="1700" kern="1200" dirty="0" smtClean="0">
              <a:latin typeface="Times New Roman" panose="02020603050405020304" pitchFamily="18" charset="0"/>
              <a:cs typeface="Times New Roman" panose="02020603050405020304" pitchFamily="18" charset="0"/>
            </a:rPr>
            <a:t>Variedad de </a:t>
          </a:r>
          <a:r>
            <a:rPr lang="es-EC" sz="1700" kern="1200" dirty="0" smtClean="0">
              <a:latin typeface="Times New Roman" panose="02020603050405020304" pitchFamily="18" charset="0"/>
              <a:cs typeface="Times New Roman" panose="02020603050405020304" pitchFamily="18" charset="0"/>
            </a:rPr>
            <a:t>espacios públicos </a:t>
          </a:r>
          <a:r>
            <a:rPr lang="es-EC" sz="1700" kern="1200" dirty="0" smtClean="0">
              <a:latin typeface="Times New Roman" panose="02020603050405020304" pitchFamily="18" charset="0"/>
              <a:cs typeface="Times New Roman" panose="02020603050405020304" pitchFamily="18" charset="0"/>
            </a:rPr>
            <a:t>abiertos; históricos </a:t>
          </a:r>
          <a:r>
            <a:rPr lang="es-EC" sz="1700" kern="1200" dirty="0" smtClean="0">
              <a:latin typeface="Times New Roman" panose="02020603050405020304" pitchFamily="18" charset="0"/>
              <a:cs typeface="Times New Roman" panose="02020603050405020304" pitchFamily="18" charset="0"/>
            </a:rPr>
            <a:t>y turísticos que atraen a visitantes. La realización de eventos culturales es posible en estos, principalmente en la noche mostrando una perspectiva </a:t>
          </a:r>
          <a:r>
            <a:rPr lang="es-EC" sz="1700" kern="1200" dirty="0" smtClean="0">
              <a:latin typeface="Times New Roman" panose="02020603050405020304" pitchFamily="18" charset="0"/>
              <a:cs typeface="Times New Roman" panose="02020603050405020304" pitchFamily="18" charset="0"/>
            </a:rPr>
            <a:t>diferente. </a:t>
          </a:r>
          <a:endParaRPr lang="es-CO" sz="1700" kern="1200" dirty="0">
            <a:latin typeface="Times New Roman" panose="02020603050405020304" pitchFamily="18" charset="0"/>
            <a:cs typeface="Times New Roman" panose="02020603050405020304" pitchFamily="18" charset="0"/>
          </a:endParaRPr>
        </a:p>
      </dsp:txBody>
      <dsp:txXfrm>
        <a:off x="1843010" y="0"/>
        <a:ext cx="6869957" cy="1004173"/>
      </dsp:txXfrm>
    </dsp:sp>
    <dsp:sp modelId="{E40A21DA-7725-4F70-BCD2-80509C65B814}">
      <dsp:nvSpPr>
        <dsp:cNvPr id="0" name=""/>
        <dsp:cNvSpPr/>
      </dsp:nvSpPr>
      <dsp:spPr>
        <a:xfrm>
          <a:off x="100417" y="100417"/>
          <a:ext cx="1742593" cy="803339"/>
        </a:xfrm>
        <a:prstGeom prst="roundRect">
          <a:avLst>
            <a:gd name="adj" fmla="val 10000"/>
          </a:avLst>
        </a:prstGeom>
        <a:blipFill rotWithShape="1">
          <a:blip xmlns:r="http://schemas.openxmlformats.org/officeDocument/2006/relationships" r:embed="rId1"/>
          <a:stretch>
            <a:fillRect/>
          </a:stretch>
        </a:blipFill>
        <a:ln w="9525" cap="flat" cmpd="sng" algn="ctr">
          <a:solidFill>
            <a:schemeClr val="lt1">
              <a:hueOff val="0"/>
              <a:satOff val="0"/>
              <a:lumOff val="0"/>
              <a:alphaOff val="0"/>
            </a:schemeClr>
          </a:solidFill>
          <a:prstDash val="solid"/>
        </a:ln>
        <a:effectLst>
          <a:outerShdw blurRad="57150" dist="38100" dir="5400000" algn="ctr" rotWithShape="0">
            <a:schemeClr val="accent5">
              <a:tint val="50000"/>
              <a:hueOff val="0"/>
              <a:satOff val="0"/>
              <a:lumOff val="0"/>
              <a:alphaOff val="0"/>
              <a:shade val="9000"/>
              <a:alpha val="48000"/>
              <a:satMod val="105000"/>
            </a:schemeClr>
          </a:outerShdw>
        </a:effectLst>
      </dsp:spPr>
      <dsp:style>
        <a:lnRef idx="1">
          <a:scrgbClr r="0" g="0" b="0"/>
        </a:lnRef>
        <a:fillRef idx="1">
          <a:scrgbClr r="0" g="0" b="0"/>
        </a:fillRef>
        <a:effectRef idx="1">
          <a:scrgbClr r="0" g="0" b="0"/>
        </a:effectRef>
        <a:fontRef idx="minor"/>
      </dsp:style>
    </dsp:sp>
    <dsp:sp modelId="{48D760E3-8430-4AC4-BCA3-D896C4165430}">
      <dsp:nvSpPr>
        <dsp:cNvPr id="0" name=""/>
        <dsp:cNvSpPr/>
      </dsp:nvSpPr>
      <dsp:spPr>
        <a:xfrm>
          <a:off x="0" y="1104591"/>
          <a:ext cx="8712968" cy="1004173"/>
        </a:xfrm>
        <a:prstGeom prst="roundRect">
          <a:avLst>
            <a:gd name="adj" fmla="val 10000"/>
          </a:avLst>
        </a:prstGeom>
        <a:gradFill rotWithShape="0">
          <a:gsLst>
            <a:gs pos="0">
              <a:schemeClr val="accent5">
                <a:hueOff val="-3328475"/>
                <a:satOff val="11032"/>
                <a:lumOff val="1111"/>
                <a:alphaOff val="0"/>
                <a:tint val="70000"/>
                <a:satMod val="130000"/>
              </a:schemeClr>
            </a:gs>
            <a:gs pos="43000">
              <a:schemeClr val="accent5">
                <a:hueOff val="-3328475"/>
                <a:satOff val="11032"/>
                <a:lumOff val="1111"/>
                <a:alphaOff val="0"/>
                <a:tint val="44000"/>
                <a:satMod val="165000"/>
              </a:schemeClr>
            </a:gs>
            <a:gs pos="93000">
              <a:schemeClr val="accent5">
                <a:hueOff val="-3328475"/>
                <a:satOff val="11032"/>
                <a:lumOff val="1111"/>
                <a:alphaOff val="0"/>
                <a:tint val="15000"/>
                <a:satMod val="165000"/>
              </a:schemeClr>
            </a:gs>
            <a:gs pos="100000">
              <a:schemeClr val="accent5">
                <a:hueOff val="-3328475"/>
                <a:satOff val="11032"/>
                <a:lumOff val="1111"/>
                <a:alphaOff val="0"/>
                <a:tint val="5000"/>
                <a:satMod val="250000"/>
              </a:schemeClr>
            </a:gs>
          </a:gsLst>
          <a:path path="circle">
            <a:fillToRect l="50000" t="130000" r="50000" b="-30000"/>
          </a:path>
        </a:gradFill>
        <a:ln>
          <a:noFill/>
        </a:ln>
        <a:effectLst>
          <a:outerShdw blurRad="57150" dist="38100" dir="5400000" algn="ctr" rotWithShape="0">
            <a:schemeClr val="accent5">
              <a:hueOff val="-3328475"/>
              <a:satOff val="11032"/>
              <a:lumOff val="1111"/>
              <a:alphaOff val="0"/>
              <a:shade val="9000"/>
              <a:alpha val="48000"/>
              <a:satMod val="105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lvl="0" algn="just" defTabSz="755650">
            <a:lnSpc>
              <a:spcPct val="90000"/>
            </a:lnSpc>
            <a:spcBef>
              <a:spcPct val="0"/>
            </a:spcBef>
            <a:spcAft>
              <a:spcPct val="35000"/>
            </a:spcAft>
          </a:pPr>
          <a:r>
            <a:rPr lang="es-EC" sz="1700" kern="1200" dirty="0" smtClean="0">
              <a:latin typeface="Times New Roman" panose="02020603050405020304" pitchFamily="18" charset="0"/>
              <a:cs typeface="Times New Roman" panose="02020603050405020304" pitchFamily="18" charset="0"/>
            </a:rPr>
            <a:t>Las organizaciones culturales </a:t>
          </a:r>
          <a:r>
            <a:rPr lang="es-EC" sz="1700" kern="1200" dirty="0" smtClean="0">
              <a:latin typeface="Times New Roman" panose="02020603050405020304" pitchFamily="18" charset="0"/>
              <a:cs typeface="Times New Roman" panose="02020603050405020304" pitchFamily="18" charset="0"/>
            </a:rPr>
            <a:t>enfatizan que pocas se han establecido en </a:t>
          </a:r>
          <a:r>
            <a:rPr lang="es-EC" sz="1700" kern="1200" dirty="0" smtClean="0">
              <a:latin typeface="Times New Roman" panose="02020603050405020304" pitchFamily="18" charset="0"/>
              <a:cs typeface="Times New Roman" panose="02020603050405020304" pitchFamily="18" charset="0"/>
            </a:rPr>
            <a:t>este ámbito </a:t>
          </a:r>
          <a:r>
            <a:rPr lang="es-EC" sz="1700" kern="1200" dirty="0" smtClean="0">
              <a:latin typeface="Times New Roman" panose="02020603050405020304" pitchFamily="18" charset="0"/>
              <a:cs typeface="Times New Roman" panose="02020603050405020304" pitchFamily="18" charset="0"/>
            </a:rPr>
            <a:t>artístico; las cuales preparan productos culturales bajo lineamientos específicos. </a:t>
          </a:r>
          <a:endParaRPr lang="es-CO" sz="1700" kern="1200" dirty="0">
            <a:latin typeface="Times New Roman" panose="02020603050405020304" pitchFamily="18" charset="0"/>
            <a:cs typeface="Times New Roman" panose="02020603050405020304" pitchFamily="18" charset="0"/>
          </a:endParaRPr>
        </a:p>
      </dsp:txBody>
      <dsp:txXfrm>
        <a:off x="1843010" y="1104591"/>
        <a:ext cx="6869957" cy="1004173"/>
      </dsp:txXfrm>
    </dsp:sp>
    <dsp:sp modelId="{3A95C57B-115F-4573-8CA0-D003559BE747}">
      <dsp:nvSpPr>
        <dsp:cNvPr id="0" name=""/>
        <dsp:cNvSpPr/>
      </dsp:nvSpPr>
      <dsp:spPr>
        <a:xfrm>
          <a:off x="100417" y="1205008"/>
          <a:ext cx="1742593" cy="803339"/>
        </a:xfrm>
        <a:prstGeom prst="roundRect">
          <a:avLst>
            <a:gd name="adj" fmla="val 10000"/>
          </a:avLst>
        </a:prstGeom>
        <a:blipFill rotWithShape="1">
          <a:blip xmlns:r="http://schemas.openxmlformats.org/officeDocument/2006/relationships" r:embed="rId2"/>
          <a:stretch>
            <a:fillRect/>
          </a:stretch>
        </a:blipFill>
        <a:ln w="9525" cap="flat" cmpd="sng" algn="ctr">
          <a:solidFill>
            <a:schemeClr val="lt1">
              <a:hueOff val="0"/>
              <a:satOff val="0"/>
              <a:lumOff val="0"/>
              <a:alphaOff val="0"/>
            </a:schemeClr>
          </a:solidFill>
          <a:prstDash val="solid"/>
        </a:ln>
        <a:effectLst>
          <a:outerShdw blurRad="57150" dist="38100" dir="5400000" algn="ctr" rotWithShape="0">
            <a:schemeClr val="accent5">
              <a:tint val="50000"/>
              <a:hueOff val="-3626464"/>
              <a:satOff val="13905"/>
              <a:lumOff val="935"/>
              <a:alphaOff val="0"/>
              <a:shade val="9000"/>
              <a:alpha val="48000"/>
              <a:satMod val="105000"/>
            </a:schemeClr>
          </a:outerShdw>
        </a:effectLst>
      </dsp:spPr>
      <dsp:style>
        <a:lnRef idx="1">
          <a:scrgbClr r="0" g="0" b="0"/>
        </a:lnRef>
        <a:fillRef idx="1">
          <a:scrgbClr r="0" g="0" b="0"/>
        </a:fillRef>
        <a:effectRef idx="1">
          <a:scrgbClr r="0" g="0" b="0"/>
        </a:effectRef>
        <a:fontRef idx="minor"/>
      </dsp:style>
    </dsp:sp>
    <dsp:sp modelId="{E5116DE1-7A57-4B8D-912C-9853A16E5988}">
      <dsp:nvSpPr>
        <dsp:cNvPr id="0" name=""/>
        <dsp:cNvSpPr/>
      </dsp:nvSpPr>
      <dsp:spPr>
        <a:xfrm>
          <a:off x="0" y="2209182"/>
          <a:ext cx="8712968" cy="1004173"/>
        </a:xfrm>
        <a:prstGeom prst="roundRect">
          <a:avLst>
            <a:gd name="adj" fmla="val 10000"/>
          </a:avLst>
        </a:prstGeom>
        <a:gradFill rotWithShape="0">
          <a:gsLst>
            <a:gs pos="0">
              <a:schemeClr val="accent5">
                <a:hueOff val="-6656949"/>
                <a:satOff val="22064"/>
                <a:lumOff val="2222"/>
                <a:alphaOff val="0"/>
                <a:tint val="70000"/>
                <a:satMod val="130000"/>
              </a:schemeClr>
            </a:gs>
            <a:gs pos="43000">
              <a:schemeClr val="accent5">
                <a:hueOff val="-6656949"/>
                <a:satOff val="22064"/>
                <a:lumOff val="2222"/>
                <a:alphaOff val="0"/>
                <a:tint val="44000"/>
                <a:satMod val="165000"/>
              </a:schemeClr>
            </a:gs>
            <a:gs pos="93000">
              <a:schemeClr val="accent5">
                <a:hueOff val="-6656949"/>
                <a:satOff val="22064"/>
                <a:lumOff val="2222"/>
                <a:alphaOff val="0"/>
                <a:tint val="15000"/>
                <a:satMod val="165000"/>
              </a:schemeClr>
            </a:gs>
            <a:gs pos="100000">
              <a:schemeClr val="accent5">
                <a:hueOff val="-6656949"/>
                <a:satOff val="22064"/>
                <a:lumOff val="2222"/>
                <a:alphaOff val="0"/>
                <a:tint val="5000"/>
                <a:satMod val="250000"/>
              </a:schemeClr>
            </a:gs>
          </a:gsLst>
          <a:path path="circle">
            <a:fillToRect l="50000" t="130000" r="50000" b="-30000"/>
          </a:path>
        </a:gradFill>
        <a:ln>
          <a:noFill/>
        </a:ln>
        <a:effectLst>
          <a:outerShdw blurRad="57150" dist="38100" dir="5400000" algn="ctr" rotWithShape="0">
            <a:schemeClr val="accent5">
              <a:hueOff val="-6656949"/>
              <a:satOff val="22064"/>
              <a:lumOff val="2222"/>
              <a:alphaOff val="0"/>
              <a:shade val="9000"/>
              <a:alpha val="48000"/>
              <a:satMod val="105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lvl="0" algn="just" defTabSz="755650">
            <a:lnSpc>
              <a:spcPct val="90000"/>
            </a:lnSpc>
            <a:spcBef>
              <a:spcPct val="0"/>
            </a:spcBef>
            <a:spcAft>
              <a:spcPct val="35000"/>
            </a:spcAft>
          </a:pPr>
          <a:r>
            <a:rPr lang="es-EC" sz="1700" kern="1200" dirty="0" smtClean="0">
              <a:latin typeface="Times New Roman" panose="02020603050405020304" pitchFamily="18" charset="0"/>
              <a:cs typeface="Times New Roman" panose="02020603050405020304" pitchFamily="18" charset="0"/>
            </a:rPr>
            <a:t>El perfil del turista es fundamental porque </a:t>
          </a:r>
          <a:r>
            <a:rPr lang="es-EC" sz="1700" kern="1200" dirty="0" smtClean="0">
              <a:latin typeface="Times New Roman" panose="02020603050405020304" pitchFamily="18" charset="0"/>
              <a:cs typeface="Times New Roman" panose="02020603050405020304" pitchFamily="18" charset="0"/>
            </a:rPr>
            <a:t>se identificó gustos </a:t>
          </a:r>
          <a:r>
            <a:rPr lang="es-EC" sz="1700" kern="1200" dirty="0" smtClean="0">
              <a:latin typeface="Times New Roman" panose="02020603050405020304" pitchFamily="18" charset="0"/>
              <a:cs typeface="Times New Roman" panose="02020603050405020304" pitchFamily="18" charset="0"/>
            </a:rPr>
            <a:t>y preferencias entre </a:t>
          </a:r>
          <a:r>
            <a:rPr lang="es-EC" sz="1700" kern="1200" dirty="0" smtClean="0">
              <a:latin typeface="Times New Roman" panose="02020603050405020304" pitchFamily="18" charset="0"/>
              <a:cs typeface="Times New Roman" panose="02020603050405020304" pitchFamily="18" charset="0"/>
            </a:rPr>
            <a:t>los visitantes al </a:t>
          </a:r>
          <a:r>
            <a:rPr lang="es-EC" sz="1700" kern="1200" dirty="0" smtClean="0">
              <a:latin typeface="Times New Roman" panose="02020603050405020304" pitchFamily="18" charset="0"/>
              <a:cs typeface="Times New Roman" panose="02020603050405020304" pitchFamily="18" charset="0"/>
            </a:rPr>
            <a:t>interesarse en realizar actividades culturales </a:t>
          </a:r>
          <a:r>
            <a:rPr lang="es-EC" sz="1700" kern="1200" dirty="0" smtClean="0">
              <a:latin typeface="Times New Roman" panose="02020603050405020304" pitchFamily="18" charset="0"/>
              <a:cs typeface="Times New Roman" panose="02020603050405020304" pitchFamily="18" charset="0"/>
            </a:rPr>
            <a:t>nocturnas.</a:t>
          </a:r>
          <a:endParaRPr lang="es-CO" sz="1700" kern="1200" dirty="0">
            <a:latin typeface="Times New Roman" panose="02020603050405020304" pitchFamily="18" charset="0"/>
            <a:cs typeface="Times New Roman" panose="02020603050405020304" pitchFamily="18" charset="0"/>
          </a:endParaRPr>
        </a:p>
      </dsp:txBody>
      <dsp:txXfrm>
        <a:off x="1843010" y="2209182"/>
        <a:ext cx="6869957" cy="1004173"/>
      </dsp:txXfrm>
    </dsp:sp>
    <dsp:sp modelId="{79CB583C-87B5-4473-A303-63162D057C2C}">
      <dsp:nvSpPr>
        <dsp:cNvPr id="0" name=""/>
        <dsp:cNvSpPr/>
      </dsp:nvSpPr>
      <dsp:spPr>
        <a:xfrm>
          <a:off x="100417" y="2309599"/>
          <a:ext cx="1742593" cy="803339"/>
        </a:xfrm>
        <a:prstGeom prst="roundRect">
          <a:avLst>
            <a:gd name="adj" fmla="val 10000"/>
          </a:avLst>
        </a:prstGeom>
        <a:blipFill rotWithShape="1">
          <a:blip xmlns:r="http://schemas.openxmlformats.org/officeDocument/2006/relationships" r:embed="rId3"/>
          <a:stretch>
            <a:fillRect/>
          </a:stretch>
        </a:blipFill>
        <a:ln w="9525" cap="flat" cmpd="sng" algn="ctr">
          <a:solidFill>
            <a:schemeClr val="lt1">
              <a:hueOff val="0"/>
              <a:satOff val="0"/>
              <a:lumOff val="0"/>
              <a:alphaOff val="0"/>
            </a:schemeClr>
          </a:solidFill>
          <a:prstDash val="solid"/>
        </a:ln>
        <a:effectLst>
          <a:outerShdw blurRad="57150" dist="38100" dir="5400000" algn="ctr" rotWithShape="0">
            <a:schemeClr val="accent5">
              <a:tint val="50000"/>
              <a:hueOff val="-7252928"/>
              <a:satOff val="27810"/>
              <a:lumOff val="1871"/>
              <a:alphaOff val="0"/>
              <a:shade val="9000"/>
              <a:alpha val="48000"/>
              <a:satMod val="105000"/>
            </a:schemeClr>
          </a:outerShdw>
        </a:effectLst>
      </dsp:spPr>
      <dsp:style>
        <a:lnRef idx="1">
          <a:scrgbClr r="0" g="0" b="0"/>
        </a:lnRef>
        <a:fillRef idx="1">
          <a:scrgbClr r="0" g="0" b="0"/>
        </a:fillRef>
        <a:effectRef idx="1">
          <a:scrgbClr r="0" g="0" b="0"/>
        </a:effectRef>
        <a:fontRef idx="minor"/>
      </dsp:style>
    </dsp:sp>
    <dsp:sp modelId="{C13739E1-1DAE-4A07-803A-0ECE1BFDA119}">
      <dsp:nvSpPr>
        <dsp:cNvPr id="0" name=""/>
        <dsp:cNvSpPr/>
      </dsp:nvSpPr>
      <dsp:spPr>
        <a:xfrm>
          <a:off x="0" y="3313773"/>
          <a:ext cx="8712968" cy="1004173"/>
        </a:xfrm>
        <a:prstGeom prst="roundRect">
          <a:avLst>
            <a:gd name="adj" fmla="val 10000"/>
          </a:avLst>
        </a:prstGeom>
        <a:gradFill rotWithShape="0">
          <a:gsLst>
            <a:gs pos="0">
              <a:schemeClr val="accent5">
                <a:hueOff val="-9985424"/>
                <a:satOff val="33096"/>
                <a:lumOff val="3333"/>
                <a:alphaOff val="0"/>
                <a:tint val="70000"/>
                <a:satMod val="130000"/>
              </a:schemeClr>
            </a:gs>
            <a:gs pos="43000">
              <a:schemeClr val="accent5">
                <a:hueOff val="-9985424"/>
                <a:satOff val="33096"/>
                <a:lumOff val="3333"/>
                <a:alphaOff val="0"/>
                <a:tint val="44000"/>
                <a:satMod val="165000"/>
              </a:schemeClr>
            </a:gs>
            <a:gs pos="93000">
              <a:schemeClr val="accent5">
                <a:hueOff val="-9985424"/>
                <a:satOff val="33096"/>
                <a:lumOff val="3333"/>
                <a:alphaOff val="0"/>
                <a:tint val="15000"/>
                <a:satMod val="165000"/>
              </a:schemeClr>
            </a:gs>
            <a:gs pos="100000">
              <a:schemeClr val="accent5">
                <a:hueOff val="-9985424"/>
                <a:satOff val="33096"/>
                <a:lumOff val="3333"/>
                <a:alphaOff val="0"/>
                <a:tint val="5000"/>
                <a:satMod val="250000"/>
              </a:schemeClr>
            </a:gs>
          </a:gsLst>
          <a:path path="circle">
            <a:fillToRect l="50000" t="130000" r="50000" b="-30000"/>
          </a:path>
        </a:gradFill>
        <a:ln>
          <a:noFill/>
        </a:ln>
        <a:effectLst>
          <a:outerShdw blurRad="57150" dist="38100" dir="5400000" algn="ctr" rotWithShape="0">
            <a:schemeClr val="accent5">
              <a:hueOff val="-9985424"/>
              <a:satOff val="33096"/>
              <a:lumOff val="3333"/>
              <a:alphaOff val="0"/>
              <a:shade val="9000"/>
              <a:alpha val="48000"/>
              <a:satMod val="105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lvl="0" algn="just" defTabSz="755650">
            <a:lnSpc>
              <a:spcPct val="90000"/>
            </a:lnSpc>
            <a:spcBef>
              <a:spcPct val="0"/>
            </a:spcBef>
            <a:spcAft>
              <a:spcPct val="35000"/>
            </a:spcAft>
          </a:pPr>
          <a:r>
            <a:rPr lang="es-EC" sz="1700" kern="1200" dirty="0" smtClean="0">
              <a:latin typeface="Times New Roman" panose="02020603050405020304" pitchFamily="18" charset="0"/>
              <a:cs typeface="Times New Roman" panose="02020603050405020304" pitchFamily="18" charset="0"/>
            </a:rPr>
            <a:t>Quito está vinculada con </a:t>
          </a:r>
          <a:r>
            <a:rPr lang="es-EC" sz="1700" kern="1200" dirty="0" smtClean="0">
              <a:latin typeface="Times New Roman" panose="02020603050405020304" pitchFamily="18" charset="0"/>
              <a:cs typeface="Times New Roman" panose="02020603050405020304" pitchFamily="18" charset="0"/>
            </a:rPr>
            <a:t>arte y cultura; </a:t>
          </a:r>
          <a:r>
            <a:rPr lang="es-EC" sz="1700" kern="1200" dirty="0" smtClean="0">
              <a:latin typeface="Times New Roman" panose="02020603050405020304" pitchFamily="18" charset="0"/>
              <a:cs typeface="Times New Roman" panose="02020603050405020304" pitchFamily="18" charset="0"/>
            </a:rPr>
            <a:t>es así que el 83,85% de los encuestados aseguraron en participar en actividades culturales </a:t>
          </a:r>
          <a:r>
            <a:rPr lang="es-EC" sz="1700" kern="1200" dirty="0" smtClean="0">
              <a:latin typeface="Times New Roman" panose="02020603050405020304" pitchFamily="18" charset="0"/>
              <a:cs typeface="Times New Roman" panose="02020603050405020304" pitchFamily="18" charset="0"/>
            </a:rPr>
            <a:t>nocturnas diseñando un </a:t>
          </a:r>
          <a:r>
            <a:rPr lang="es-EC" sz="1700" kern="1200" dirty="0" smtClean="0">
              <a:latin typeface="Times New Roman" panose="02020603050405020304" pitchFamily="18" charset="0"/>
              <a:cs typeface="Times New Roman" panose="02020603050405020304" pitchFamily="18" charset="0"/>
            </a:rPr>
            <a:t>festival para difundir anualmente las costumbres ecuatorianas.</a:t>
          </a:r>
          <a:endParaRPr lang="es-CO" sz="1700" kern="1200" dirty="0">
            <a:latin typeface="Times New Roman" panose="02020603050405020304" pitchFamily="18" charset="0"/>
            <a:cs typeface="Times New Roman" panose="02020603050405020304" pitchFamily="18" charset="0"/>
          </a:endParaRPr>
        </a:p>
      </dsp:txBody>
      <dsp:txXfrm>
        <a:off x="1843010" y="3313773"/>
        <a:ext cx="6869957" cy="1004173"/>
      </dsp:txXfrm>
    </dsp:sp>
    <dsp:sp modelId="{BD10828D-5CBB-4125-A409-2AE33B84E839}">
      <dsp:nvSpPr>
        <dsp:cNvPr id="0" name=""/>
        <dsp:cNvSpPr/>
      </dsp:nvSpPr>
      <dsp:spPr>
        <a:xfrm>
          <a:off x="100417" y="3414191"/>
          <a:ext cx="1742593" cy="803339"/>
        </a:xfrm>
        <a:prstGeom prst="roundRect">
          <a:avLst>
            <a:gd name="adj" fmla="val 10000"/>
          </a:avLst>
        </a:prstGeom>
        <a:blipFill rotWithShape="1">
          <a:blip xmlns:r="http://schemas.openxmlformats.org/officeDocument/2006/relationships" r:embed="rId4"/>
          <a:stretch>
            <a:fillRect/>
          </a:stretch>
        </a:blipFill>
        <a:ln w="9525" cap="flat" cmpd="sng" algn="ctr">
          <a:solidFill>
            <a:schemeClr val="lt1">
              <a:hueOff val="0"/>
              <a:satOff val="0"/>
              <a:lumOff val="0"/>
              <a:alphaOff val="0"/>
            </a:schemeClr>
          </a:solidFill>
          <a:prstDash val="solid"/>
        </a:ln>
        <a:effectLst>
          <a:outerShdw blurRad="57150" dist="38100" dir="5400000" algn="ctr" rotWithShape="0">
            <a:schemeClr val="accent5">
              <a:tint val="50000"/>
              <a:hueOff val="-10879393"/>
              <a:satOff val="41715"/>
              <a:lumOff val="2806"/>
              <a:alphaOff val="0"/>
              <a:shade val="9000"/>
              <a:alpha val="48000"/>
              <a:satMod val="105000"/>
            </a:schemeClr>
          </a:outerShdw>
        </a:effectLst>
      </dsp:spPr>
      <dsp:style>
        <a:lnRef idx="1">
          <a:scrgbClr r="0" g="0" b="0"/>
        </a:lnRef>
        <a:fillRef idx="1">
          <a:scrgbClr r="0" g="0" b="0"/>
        </a:fillRef>
        <a:effectRef idx="1">
          <a:scrgbClr r="0" g="0" b="0"/>
        </a:effectRef>
        <a:fontRef idx="minor"/>
      </dsp:style>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857865-A15E-4D6B-B48A-B4956B99B91D}">
      <dsp:nvSpPr>
        <dsp:cNvPr id="0" name=""/>
        <dsp:cNvSpPr/>
      </dsp:nvSpPr>
      <dsp:spPr>
        <a:xfrm>
          <a:off x="0" y="0"/>
          <a:ext cx="8712968" cy="944562"/>
        </a:xfrm>
        <a:prstGeom prst="roundRect">
          <a:avLst>
            <a:gd name="adj" fmla="val 10000"/>
          </a:avLst>
        </a:prstGeom>
        <a:gradFill rotWithShape="0">
          <a:gsLst>
            <a:gs pos="0">
              <a:schemeClr val="accent4">
                <a:hueOff val="0"/>
                <a:satOff val="0"/>
                <a:lumOff val="0"/>
                <a:alphaOff val="0"/>
                <a:tint val="70000"/>
                <a:satMod val="130000"/>
              </a:schemeClr>
            </a:gs>
            <a:gs pos="43000">
              <a:schemeClr val="accent4">
                <a:hueOff val="0"/>
                <a:satOff val="0"/>
                <a:lumOff val="0"/>
                <a:alphaOff val="0"/>
                <a:tint val="44000"/>
                <a:satMod val="165000"/>
              </a:schemeClr>
            </a:gs>
            <a:gs pos="93000">
              <a:schemeClr val="accent4">
                <a:hueOff val="0"/>
                <a:satOff val="0"/>
                <a:lumOff val="0"/>
                <a:alphaOff val="0"/>
                <a:tint val="15000"/>
                <a:satMod val="165000"/>
              </a:schemeClr>
            </a:gs>
            <a:gs pos="100000">
              <a:schemeClr val="accent4">
                <a:hueOff val="0"/>
                <a:satOff val="0"/>
                <a:lumOff val="0"/>
                <a:alphaOff val="0"/>
                <a:tint val="5000"/>
                <a:satMod val="250000"/>
              </a:schemeClr>
            </a:gs>
          </a:gsLst>
          <a:path path="circle">
            <a:fillToRect l="50000" t="130000" r="50000" b="-30000"/>
          </a:path>
        </a:gradFill>
        <a:ln>
          <a:noFill/>
        </a:ln>
        <a:effectLst>
          <a:outerShdw blurRad="57150" dist="38100" dir="5400000" algn="ctr" rotWithShape="0">
            <a:schemeClr val="accent4">
              <a:hueOff val="0"/>
              <a:satOff val="0"/>
              <a:lumOff val="0"/>
              <a:alphaOff val="0"/>
              <a:shade val="9000"/>
              <a:alpha val="48000"/>
              <a:satMod val="105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es-EC" sz="1600" kern="1200" dirty="0" smtClean="0">
              <a:latin typeface="Times New Roman" panose="02020603050405020304" pitchFamily="18" charset="0"/>
              <a:cs typeface="Times New Roman" panose="02020603050405020304" pitchFamily="18" charset="0"/>
            </a:rPr>
            <a:t>Se sugiere desarrollar más eventos culturales, principalmente nocturnos en los espacios abiertos de la ciudad con todos los servicios </a:t>
          </a:r>
          <a:r>
            <a:rPr lang="es-EC" sz="1600" kern="1200" dirty="0" smtClean="0">
              <a:latin typeface="Times New Roman" panose="02020603050405020304" pitchFamily="18" charset="0"/>
              <a:cs typeface="Times New Roman" panose="02020603050405020304" pitchFamily="18" charset="0"/>
            </a:rPr>
            <a:t>necesarios. </a:t>
          </a:r>
          <a:endParaRPr lang="es-CO" sz="1600" kern="1200" dirty="0">
            <a:latin typeface="Times New Roman" panose="02020603050405020304" pitchFamily="18" charset="0"/>
            <a:cs typeface="Times New Roman" panose="02020603050405020304" pitchFamily="18" charset="0"/>
          </a:endParaRPr>
        </a:p>
      </dsp:txBody>
      <dsp:txXfrm>
        <a:off x="1837049" y="0"/>
        <a:ext cx="6875918" cy="944562"/>
      </dsp:txXfrm>
    </dsp:sp>
    <dsp:sp modelId="{386EA626-519F-420F-B0C0-972CC8EE29EF}">
      <dsp:nvSpPr>
        <dsp:cNvPr id="0" name=""/>
        <dsp:cNvSpPr/>
      </dsp:nvSpPr>
      <dsp:spPr>
        <a:xfrm>
          <a:off x="94456" y="94456"/>
          <a:ext cx="1742593" cy="755649"/>
        </a:xfrm>
        <a:prstGeom prst="roundRect">
          <a:avLst>
            <a:gd name="adj" fmla="val 10000"/>
          </a:avLst>
        </a:prstGeom>
        <a:blipFill rotWithShape="1">
          <a:blip xmlns:r="http://schemas.openxmlformats.org/officeDocument/2006/relationships" r:embed="rId1"/>
          <a:stretch>
            <a:fillRect/>
          </a:stretch>
        </a:blipFill>
        <a:ln w="9525" cap="flat" cmpd="sng" algn="ctr">
          <a:solidFill>
            <a:schemeClr val="lt1">
              <a:hueOff val="0"/>
              <a:satOff val="0"/>
              <a:lumOff val="0"/>
              <a:alphaOff val="0"/>
            </a:schemeClr>
          </a:solidFill>
          <a:prstDash val="solid"/>
        </a:ln>
        <a:effectLst>
          <a:outerShdw blurRad="57150" dist="38100" dir="5400000" algn="ctr" rotWithShape="0">
            <a:schemeClr val="accent4">
              <a:tint val="50000"/>
              <a:hueOff val="0"/>
              <a:satOff val="0"/>
              <a:lumOff val="0"/>
              <a:alphaOff val="0"/>
              <a:shade val="9000"/>
              <a:alpha val="48000"/>
              <a:satMod val="105000"/>
            </a:schemeClr>
          </a:outerShdw>
        </a:effectLst>
      </dsp:spPr>
      <dsp:style>
        <a:lnRef idx="1">
          <a:scrgbClr r="0" g="0" b="0"/>
        </a:lnRef>
        <a:fillRef idx="1">
          <a:scrgbClr r="0" g="0" b="0"/>
        </a:fillRef>
        <a:effectRef idx="1">
          <a:scrgbClr r="0" g="0" b="0"/>
        </a:effectRef>
        <a:fontRef idx="minor"/>
      </dsp:style>
    </dsp:sp>
    <dsp:sp modelId="{C1413848-18E0-40BF-B211-DB5F997BE3ED}">
      <dsp:nvSpPr>
        <dsp:cNvPr id="0" name=""/>
        <dsp:cNvSpPr/>
      </dsp:nvSpPr>
      <dsp:spPr>
        <a:xfrm>
          <a:off x="0" y="1039018"/>
          <a:ext cx="8712968" cy="944562"/>
        </a:xfrm>
        <a:prstGeom prst="roundRect">
          <a:avLst>
            <a:gd name="adj" fmla="val 10000"/>
          </a:avLst>
        </a:prstGeom>
        <a:gradFill rotWithShape="0">
          <a:gsLst>
            <a:gs pos="0">
              <a:schemeClr val="accent4">
                <a:hueOff val="-1356494"/>
                <a:satOff val="12963"/>
                <a:lumOff val="-1568"/>
                <a:alphaOff val="0"/>
                <a:tint val="70000"/>
                <a:satMod val="130000"/>
              </a:schemeClr>
            </a:gs>
            <a:gs pos="43000">
              <a:schemeClr val="accent4">
                <a:hueOff val="-1356494"/>
                <a:satOff val="12963"/>
                <a:lumOff val="-1568"/>
                <a:alphaOff val="0"/>
                <a:tint val="44000"/>
                <a:satMod val="165000"/>
              </a:schemeClr>
            </a:gs>
            <a:gs pos="93000">
              <a:schemeClr val="accent4">
                <a:hueOff val="-1356494"/>
                <a:satOff val="12963"/>
                <a:lumOff val="-1568"/>
                <a:alphaOff val="0"/>
                <a:tint val="15000"/>
                <a:satMod val="165000"/>
              </a:schemeClr>
            </a:gs>
            <a:gs pos="100000">
              <a:schemeClr val="accent4">
                <a:hueOff val="-1356494"/>
                <a:satOff val="12963"/>
                <a:lumOff val="-1568"/>
                <a:alphaOff val="0"/>
                <a:tint val="5000"/>
                <a:satMod val="250000"/>
              </a:schemeClr>
            </a:gs>
          </a:gsLst>
          <a:path path="circle">
            <a:fillToRect l="50000" t="130000" r="50000" b="-30000"/>
          </a:path>
        </a:gradFill>
        <a:ln>
          <a:noFill/>
        </a:ln>
        <a:effectLst>
          <a:outerShdw blurRad="57150" dist="38100" dir="5400000" algn="ctr" rotWithShape="0">
            <a:schemeClr val="accent4">
              <a:hueOff val="-1356494"/>
              <a:satOff val="12963"/>
              <a:lumOff val="-1568"/>
              <a:alphaOff val="0"/>
              <a:shade val="9000"/>
              <a:alpha val="48000"/>
              <a:satMod val="105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es-EC" sz="1600" kern="1200" dirty="0" smtClean="0">
              <a:latin typeface="Times New Roman" panose="02020603050405020304" pitchFamily="18" charset="0"/>
              <a:cs typeface="Times New Roman" panose="02020603050405020304" pitchFamily="18" charset="0"/>
            </a:rPr>
            <a:t>Mejorar el manejo de su base de datos de organizaciones culturales para que se alineen a sus políticas y regulaciones; además de apoyar con recursos financieros, tecnológicos y </a:t>
          </a:r>
          <a:r>
            <a:rPr lang="es-EC" sz="1600" kern="1200" dirty="0" smtClean="0">
              <a:latin typeface="Times New Roman" panose="02020603050405020304" pitchFamily="18" charset="0"/>
              <a:cs typeface="Times New Roman" panose="02020603050405020304" pitchFamily="18" charset="0"/>
            </a:rPr>
            <a:t>sociales.</a:t>
          </a:r>
          <a:endParaRPr lang="es-CO" sz="1600" kern="1200" dirty="0">
            <a:latin typeface="Times New Roman" panose="02020603050405020304" pitchFamily="18" charset="0"/>
            <a:cs typeface="Times New Roman" panose="02020603050405020304" pitchFamily="18" charset="0"/>
          </a:endParaRPr>
        </a:p>
      </dsp:txBody>
      <dsp:txXfrm>
        <a:off x="1837049" y="1039018"/>
        <a:ext cx="6875918" cy="944562"/>
      </dsp:txXfrm>
    </dsp:sp>
    <dsp:sp modelId="{4CB1568F-FDD3-40D1-803A-30E32F4F58AD}">
      <dsp:nvSpPr>
        <dsp:cNvPr id="0" name=""/>
        <dsp:cNvSpPr/>
      </dsp:nvSpPr>
      <dsp:spPr>
        <a:xfrm>
          <a:off x="94456" y="1133474"/>
          <a:ext cx="1742593" cy="755649"/>
        </a:xfrm>
        <a:prstGeom prst="roundRect">
          <a:avLst>
            <a:gd name="adj" fmla="val 10000"/>
          </a:avLst>
        </a:prstGeom>
        <a:blipFill rotWithShape="1">
          <a:blip xmlns:r="http://schemas.openxmlformats.org/officeDocument/2006/relationships" r:embed="rId2"/>
          <a:stretch>
            <a:fillRect/>
          </a:stretch>
        </a:blipFill>
        <a:ln w="9525" cap="flat" cmpd="sng" algn="ctr">
          <a:solidFill>
            <a:schemeClr val="lt1">
              <a:hueOff val="0"/>
              <a:satOff val="0"/>
              <a:lumOff val="0"/>
              <a:alphaOff val="0"/>
            </a:schemeClr>
          </a:solidFill>
          <a:prstDash val="solid"/>
        </a:ln>
        <a:effectLst>
          <a:outerShdw blurRad="57150" dist="38100" dir="5400000" algn="ctr" rotWithShape="0">
            <a:schemeClr val="accent4">
              <a:tint val="50000"/>
              <a:hueOff val="-1185614"/>
              <a:satOff val="11175"/>
              <a:lumOff val="59"/>
              <a:alphaOff val="0"/>
              <a:shade val="9000"/>
              <a:alpha val="48000"/>
              <a:satMod val="105000"/>
            </a:schemeClr>
          </a:outerShdw>
        </a:effectLst>
      </dsp:spPr>
      <dsp:style>
        <a:lnRef idx="1">
          <a:scrgbClr r="0" g="0" b="0"/>
        </a:lnRef>
        <a:fillRef idx="1">
          <a:scrgbClr r="0" g="0" b="0"/>
        </a:fillRef>
        <a:effectRef idx="1">
          <a:scrgbClr r="0" g="0" b="0"/>
        </a:effectRef>
        <a:fontRef idx="minor"/>
      </dsp:style>
    </dsp:sp>
    <dsp:sp modelId="{4124C5FD-D27D-4E13-B79D-E9E43ADB95B3}">
      <dsp:nvSpPr>
        <dsp:cNvPr id="0" name=""/>
        <dsp:cNvSpPr/>
      </dsp:nvSpPr>
      <dsp:spPr>
        <a:xfrm>
          <a:off x="0" y="2078037"/>
          <a:ext cx="8712968" cy="944562"/>
        </a:xfrm>
        <a:prstGeom prst="roundRect">
          <a:avLst>
            <a:gd name="adj" fmla="val 10000"/>
          </a:avLst>
        </a:prstGeom>
        <a:gradFill rotWithShape="0">
          <a:gsLst>
            <a:gs pos="0">
              <a:schemeClr val="accent4">
                <a:hueOff val="-2712988"/>
                <a:satOff val="25926"/>
                <a:lumOff val="-3137"/>
                <a:alphaOff val="0"/>
                <a:tint val="70000"/>
                <a:satMod val="130000"/>
              </a:schemeClr>
            </a:gs>
            <a:gs pos="43000">
              <a:schemeClr val="accent4">
                <a:hueOff val="-2712988"/>
                <a:satOff val="25926"/>
                <a:lumOff val="-3137"/>
                <a:alphaOff val="0"/>
                <a:tint val="44000"/>
                <a:satMod val="165000"/>
              </a:schemeClr>
            </a:gs>
            <a:gs pos="93000">
              <a:schemeClr val="accent4">
                <a:hueOff val="-2712988"/>
                <a:satOff val="25926"/>
                <a:lumOff val="-3137"/>
                <a:alphaOff val="0"/>
                <a:tint val="15000"/>
                <a:satMod val="165000"/>
              </a:schemeClr>
            </a:gs>
            <a:gs pos="100000">
              <a:schemeClr val="accent4">
                <a:hueOff val="-2712988"/>
                <a:satOff val="25926"/>
                <a:lumOff val="-3137"/>
                <a:alphaOff val="0"/>
                <a:tint val="5000"/>
                <a:satMod val="250000"/>
              </a:schemeClr>
            </a:gs>
          </a:gsLst>
          <a:path path="circle">
            <a:fillToRect l="50000" t="130000" r="50000" b="-30000"/>
          </a:path>
        </a:gradFill>
        <a:ln>
          <a:noFill/>
        </a:ln>
        <a:effectLst>
          <a:outerShdw blurRad="57150" dist="38100" dir="5400000" algn="ctr" rotWithShape="0">
            <a:schemeClr val="accent4">
              <a:hueOff val="-2712988"/>
              <a:satOff val="25926"/>
              <a:lumOff val="-3137"/>
              <a:alphaOff val="0"/>
              <a:shade val="9000"/>
              <a:alpha val="48000"/>
              <a:satMod val="105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es-EC" sz="1600" kern="1200" dirty="0" smtClean="0">
              <a:latin typeface="Times New Roman" panose="02020603050405020304" pitchFamily="18" charset="0"/>
              <a:cs typeface="Times New Roman" panose="02020603050405020304" pitchFamily="18" charset="0"/>
            </a:rPr>
            <a:t>El perfil del turista debe ser uno de los puntos fundamentales a tomar en cuenta a la hora de realizar un proyecto turístico cultural; ya que de esto se puede determinar el éxito del servicio. </a:t>
          </a:r>
          <a:endParaRPr lang="es-CO" sz="1600" kern="1200" dirty="0">
            <a:latin typeface="Times New Roman" panose="02020603050405020304" pitchFamily="18" charset="0"/>
            <a:cs typeface="Times New Roman" panose="02020603050405020304" pitchFamily="18" charset="0"/>
          </a:endParaRPr>
        </a:p>
      </dsp:txBody>
      <dsp:txXfrm>
        <a:off x="1837049" y="2078037"/>
        <a:ext cx="6875918" cy="944562"/>
      </dsp:txXfrm>
    </dsp:sp>
    <dsp:sp modelId="{D95D0D48-0F6D-4193-BE3A-D24AD4BD973F}">
      <dsp:nvSpPr>
        <dsp:cNvPr id="0" name=""/>
        <dsp:cNvSpPr/>
      </dsp:nvSpPr>
      <dsp:spPr>
        <a:xfrm>
          <a:off x="94456" y="2172493"/>
          <a:ext cx="1742593" cy="755649"/>
        </a:xfrm>
        <a:prstGeom prst="roundRect">
          <a:avLst>
            <a:gd name="adj" fmla="val 10000"/>
          </a:avLst>
        </a:prstGeom>
        <a:blipFill rotWithShape="1">
          <a:blip xmlns:r="http://schemas.openxmlformats.org/officeDocument/2006/relationships" r:embed="rId3"/>
          <a:stretch>
            <a:fillRect/>
          </a:stretch>
        </a:blipFill>
        <a:ln w="9525" cap="flat" cmpd="sng" algn="ctr">
          <a:solidFill>
            <a:schemeClr val="lt1">
              <a:hueOff val="0"/>
              <a:satOff val="0"/>
              <a:lumOff val="0"/>
              <a:alphaOff val="0"/>
            </a:schemeClr>
          </a:solidFill>
          <a:prstDash val="solid"/>
        </a:ln>
        <a:effectLst>
          <a:outerShdw blurRad="57150" dist="38100" dir="5400000" algn="ctr" rotWithShape="0">
            <a:schemeClr val="accent4">
              <a:tint val="50000"/>
              <a:hueOff val="-2371228"/>
              <a:satOff val="22350"/>
              <a:lumOff val="119"/>
              <a:alphaOff val="0"/>
              <a:shade val="9000"/>
              <a:alpha val="48000"/>
              <a:satMod val="105000"/>
            </a:schemeClr>
          </a:outerShdw>
        </a:effectLst>
      </dsp:spPr>
      <dsp:style>
        <a:lnRef idx="1">
          <a:scrgbClr r="0" g="0" b="0"/>
        </a:lnRef>
        <a:fillRef idx="1">
          <a:scrgbClr r="0" g="0" b="0"/>
        </a:fillRef>
        <a:effectRef idx="1">
          <a:scrgbClr r="0" g="0" b="0"/>
        </a:effectRef>
        <a:fontRef idx="minor"/>
      </dsp:style>
    </dsp:sp>
    <dsp:sp modelId="{53A19D20-35CD-44D7-811C-6A90172281F6}">
      <dsp:nvSpPr>
        <dsp:cNvPr id="0" name=""/>
        <dsp:cNvSpPr/>
      </dsp:nvSpPr>
      <dsp:spPr>
        <a:xfrm>
          <a:off x="0" y="3117056"/>
          <a:ext cx="8712968" cy="944562"/>
        </a:xfrm>
        <a:prstGeom prst="roundRect">
          <a:avLst>
            <a:gd name="adj" fmla="val 10000"/>
          </a:avLst>
        </a:prstGeom>
        <a:gradFill rotWithShape="0">
          <a:gsLst>
            <a:gs pos="0">
              <a:schemeClr val="accent4">
                <a:hueOff val="-4069482"/>
                <a:satOff val="38889"/>
                <a:lumOff val="-4705"/>
                <a:alphaOff val="0"/>
                <a:tint val="70000"/>
                <a:satMod val="130000"/>
              </a:schemeClr>
            </a:gs>
            <a:gs pos="43000">
              <a:schemeClr val="accent4">
                <a:hueOff val="-4069482"/>
                <a:satOff val="38889"/>
                <a:lumOff val="-4705"/>
                <a:alphaOff val="0"/>
                <a:tint val="44000"/>
                <a:satMod val="165000"/>
              </a:schemeClr>
            </a:gs>
            <a:gs pos="93000">
              <a:schemeClr val="accent4">
                <a:hueOff val="-4069482"/>
                <a:satOff val="38889"/>
                <a:lumOff val="-4705"/>
                <a:alphaOff val="0"/>
                <a:tint val="15000"/>
                <a:satMod val="165000"/>
              </a:schemeClr>
            </a:gs>
            <a:gs pos="100000">
              <a:schemeClr val="accent4">
                <a:hueOff val="-4069482"/>
                <a:satOff val="38889"/>
                <a:lumOff val="-4705"/>
                <a:alphaOff val="0"/>
                <a:tint val="5000"/>
                <a:satMod val="250000"/>
              </a:schemeClr>
            </a:gs>
          </a:gsLst>
          <a:path path="circle">
            <a:fillToRect l="50000" t="130000" r="50000" b="-30000"/>
          </a:path>
        </a:gradFill>
        <a:ln>
          <a:noFill/>
        </a:ln>
        <a:effectLst>
          <a:outerShdw blurRad="57150" dist="38100" dir="5400000" algn="ctr" rotWithShape="0">
            <a:schemeClr val="accent4">
              <a:hueOff val="-4069482"/>
              <a:satOff val="38889"/>
              <a:lumOff val="-4705"/>
              <a:alphaOff val="0"/>
              <a:shade val="9000"/>
              <a:alpha val="48000"/>
              <a:satMod val="105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es-EC" sz="1600" kern="1200" dirty="0" smtClean="0">
              <a:latin typeface="Times New Roman" panose="02020603050405020304" pitchFamily="18" charset="0"/>
              <a:cs typeface="Times New Roman" panose="02020603050405020304" pitchFamily="18" charset="0"/>
            </a:rPr>
            <a:t>Festival </a:t>
          </a:r>
          <a:r>
            <a:rPr lang="es-EC" sz="1600" kern="1200" dirty="0" smtClean="0">
              <a:latin typeface="Times New Roman" panose="02020603050405020304" pitchFamily="18" charset="0"/>
              <a:cs typeface="Times New Roman" panose="02020603050405020304" pitchFamily="18" charset="0"/>
            </a:rPr>
            <a:t>Ecuador es </a:t>
          </a:r>
          <a:r>
            <a:rPr lang="es-EC" sz="1600" kern="1200" dirty="0" smtClean="0">
              <a:latin typeface="Times New Roman" panose="02020603050405020304" pitchFamily="18" charset="0"/>
              <a:cs typeface="Times New Roman" panose="02020603050405020304" pitchFamily="18" charset="0"/>
            </a:rPr>
            <a:t>CULTURA contribuirá </a:t>
          </a:r>
          <a:r>
            <a:rPr lang="es-EC" sz="1600" kern="1200" dirty="0" smtClean="0">
              <a:latin typeface="Times New Roman" panose="02020603050405020304" pitchFamily="18" charset="0"/>
              <a:cs typeface="Times New Roman" panose="02020603050405020304" pitchFamily="18" charset="0"/>
            </a:rPr>
            <a:t>a la revalorización de la identidad </a:t>
          </a:r>
          <a:r>
            <a:rPr lang="es-EC" sz="1600" kern="1200" dirty="0" smtClean="0">
              <a:latin typeface="Times New Roman" panose="02020603050405020304" pitchFamily="18" charset="0"/>
              <a:cs typeface="Times New Roman" panose="02020603050405020304" pitchFamily="18" charset="0"/>
            </a:rPr>
            <a:t>cultural. </a:t>
          </a:r>
          <a:r>
            <a:rPr lang="es-EC" sz="1600" kern="1200" dirty="0" smtClean="0">
              <a:latin typeface="Times New Roman" panose="02020603050405020304" pitchFamily="18" charset="0"/>
              <a:cs typeface="Times New Roman" panose="02020603050405020304" pitchFamily="18" charset="0"/>
            </a:rPr>
            <a:t>En ediciones futuras se puede incrementar más actividades culturales para generar un conocimiento mayor de las riquezas artísticas y culturales del país.</a:t>
          </a:r>
          <a:endParaRPr lang="es-CO" sz="1600" kern="1200" dirty="0">
            <a:latin typeface="Times New Roman" panose="02020603050405020304" pitchFamily="18" charset="0"/>
            <a:cs typeface="Times New Roman" panose="02020603050405020304" pitchFamily="18" charset="0"/>
          </a:endParaRPr>
        </a:p>
      </dsp:txBody>
      <dsp:txXfrm>
        <a:off x="1837049" y="3117056"/>
        <a:ext cx="6875918" cy="944562"/>
      </dsp:txXfrm>
    </dsp:sp>
    <dsp:sp modelId="{9EE1E0B7-C5C8-486B-9B66-B37997049865}">
      <dsp:nvSpPr>
        <dsp:cNvPr id="0" name=""/>
        <dsp:cNvSpPr/>
      </dsp:nvSpPr>
      <dsp:spPr>
        <a:xfrm>
          <a:off x="94456" y="3211512"/>
          <a:ext cx="1742593" cy="755649"/>
        </a:xfrm>
        <a:prstGeom prst="roundRect">
          <a:avLst>
            <a:gd name="adj" fmla="val 10000"/>
          </a:avLst>
        </a:prstGeom>
        <a:blipFill rotWithShape="1">
          <a:blip xmlns:r="http://schemas.openxmlformats.org/officeDocument/2006/relationships" r:embed="rId4"/>
          <a:stretch>
            <a:fillRect/>
          </a:stretch>
        </a:blipFill>
        <a:ln w="9525" cap="flat" cmpd="sng" algn="ctr">
          <a:solidFill>
            <a:schemeClr val="lt1">
              <a:hueOff val="0"/>
              <a:satOff val="0"/>
              <a:lumOff val="0"/>
              <a:alphaOff val="0"/>
            </a:schemeClr>
          </a:solidFill>
          <a:prstDash val="solid"/>
        </a:ln>
        <a:effectLst>
          <a:outerShdw blurRad="57150" dist="38100" dir="5400000" algn="ctr" rotWithShape="0">
            <a:schemeClr val="accent4">
              <a:tint val="50000"/>
              <a:hueOff val="-3556842"/>
              <a:satOff val="33525"/>
              <a:lumOff val="178"/>
              <a:alphaOff val="0"/>
              <a:shade val="9000"/>
              <a:alpha val="48000"/>
              <a:satMod val="105000"/>
            </a:schemeClr>
          </a:outerShdw>
        </a:effectLst>
      </dsp:spPr>
      <dsp:style>
        <a:lnRef idx="1">
          <a:scrgbClr r="0" g="0" b="0"/>
        </a:lnRef>
        <a:fillRef idx="1">
          <a:scrgbClr r="0" g="0" b="0"/>
        </a:fillRef>
        <a:effectRef idx="1">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050840-01FA-495A-9DEE-F8286385C94F}">
      <dsp:nvSpPr>
        <dsp:cNvPr id="0" name=""/>
        <dsp:cNvSpPr/>
      </dsp:nvSpPr>
      <dsp:spPr>
        <a:xfrm>
          <a:off x="617554" y="743551"/>
          <a:ext cx="2030802" cy="6692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r>
            <a:rPr lang="es-EC" sz="2300" kern="1200" dirty="0" smtClean="0">
              <a:latin typeface="Times New Roman" panose="02020603050405020304" pitchFamily="18" charset="0"/>
              <a:cs typeface="Times New Roman" panose="02020603050405020304" pitchFamily="18" charset="0"/>
            </a:rPr>
            <a:t>Teoría del Desarrollo Local</a:t>
          </a:r>
          <a:endParaRPr lang="es-EC" sz="2300" kern="1200" dirty="0">
            <a:latin typeface="Times New Roman" panose="02020603050405020304" pitchFamily="18" charset="0"/>
            <a:cs typeface="Times New Roman" panose="02020603050405020304" pitchFamily="18" charset="0"/>
          </a:endParaRPr>
        </a:p>
      </dsp:txBody>
      <dsp:txXfrm>
        <a:off x="617554" y="743551"/>
        <a:ext cx="2030802" cy="669241"/>
      </dsp:txXfrm>
    </dsp:sp>
    <dsp:sp modelId="{D83D5343-5DC7-4DB8-BB2C-B7181AD6DF17}">
      <dsp:nvSpPr>
        <dsp:cNvPr id="0" name=""/>
        <dsp:cNvSpPr/>
      </dsp:nvSpPr>
      <dsp:spPr>
        <a:xfrm>
          <a:off x="615246" y="540009"/>
          <a:ext cx="161541" cy="161541"/>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88C0CA2-7DCF-450E-993F-60F5579586BF}">
      <dsp:nvSpPr>
        <dsp:cNvPr id="0" name=""/>
        <dsp:cNvSpPr/>
      </dsp:nvSpPr>
      <dsp:spPr>
        <a:xfrm>
          <a:off x="728325" y="313851"/>
          <a:ext cx="161541" cy="161541"/>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73149B4-15E2-4A85-8388-4A7A573633E1}">
      <dsp:nvSpPr>
        <dsp:cNvPr id="0" name=""/>
        <dsp:cNvSpPr/>
      </dsp:nvSpPr>
      <dsp:spPr>
        <a:xfrm>
          <a:off x="999714" y="359083"/>
          <a:ext cx="253850" cy="253850"/>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9A7494C-87E3-4DF6-AB41-20F41059A722}">
      <dsp:nvSpPr>
        <dsp:cNvPr id="0" name=""/>
        <dsp:cNvSpPr/>
      </dsp:nvSpPr>
      <dsp:spPr>
        <a:xfrm>
          <a:off x="1225872" y="110309"/>
          <a:ext cx="161541" cy="161541"/>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35BF2AD-EB25-46B0-9411-FDBFA6CBEC92}">
      <dsp:nvSpPr>
        <dsp:cNvPr id="0" name=""/>
        <dsp:cNvSpPr/>
      </dsp:nvSpPr>
      <dsp:spPr>
        <a:xfrm>
          <a:off x="1519877" y="19846"/>
          <a:ext cx="161541" cy="161541"/>
        </a:xfrm>
        <a:prstGeom prst="ellipse">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85E8B1-DDA6-4F3F-A9E6-B6B433689888}">
      <dsp:nvSpPr>
        <dsp:cNvPr id="0" name=""/>
        <dsp:cNvSpPr/>
      </dsp:nvSpPr>
      <dsp:spPr>
        <a:xfrm>
          <a:off x="1881729" y="178157"/>
          <a:ext cx="161541" cy="161541"/>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232E245-5983-456A-A751-82AF6C380AD1}">
      <dsp:nvSpPr>
        <dsp:cNvPr id="0" name=""/>
        <dsp:cNvSpPr/>
      </dsp:nvSpPr>
      <dsp:spPr>
        <a:xfrm>
          <a:off x="2107886" y="291236"/>
          <a:ext cx="253850" cy="253850"/>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53CE2A-55E1-4F2F-9480-2EE4E9A37E8E}">
      <dsp:nvSpPr>
        <dsp:cNvPr id="0" name=""/>
        <dsp:cNvSpPr/>
      </dsp:nvSpPr>
      <dsp:spPr>
        <a:xfrm>
          <a:off x="2424507" y="540009"/>
          <a:ext cx="161541" cy="161541"/>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4C15B30-6F81-4258-A6FB-A4FF3F2A8760}">
      <dsp:nvSpPr>
        <dsp:cNvPr id="0" name=""/>
        <dsp:cNvSpPr/>
      </dsp:nvSpPr>
      <dsp:spPr>
        <a:xfrm>
          <a:off x="2560202" y="788782"/>
          <a:ext cx="161541" cy="161541"/>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64C939-8AFC-411D-9474-B48BC56CA2DF}">
      <dsp:nvSpPr>
        <dsp:cNvPr id="0" name=""/>
        <dsp:cNvSpPr/>
      </dsp:nvSpPr>
      <dsp:spPr>
        <a:xfrm>
          <a:off x="1384182" y="313851"/>
          <a:ext cx="415391" cy="415391"/>
        </a:xfrm>
        <a:prstGeom prst="ellipse">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BAB1926-407E-4F03-A880-7ED1552295C6}">
      <dsp:nvSpPr>
        <dsp:cNvPr id="0" name=""/>
        <dsp:cNvSpPr/>
      </dsp:nvSpPr>
      <dsp:spPr>
        <a:xfrm>
          <a:off x="502168" y="1173250"/>
          <a:ext cx="161541" cy="161541"/>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969852A-A123-4DBD-8AC1-B063813D4ADB}">
      <dsp:nvSpPr>
        <dsp:cNvPr id="0" name=""/>
        <dsp:cNvSpPr/>
      </dsp:nvSpPr>
      <dsp:spPr>
        <a:xfrm>
          <a:off x="637862" y="1376792"/>
          <a:ext cx="253850" cy="253850"/>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9614BF-04C2-4F6A-986E-40332144D869}">
      <dsp:nvSpPr>
        <dsp:cNvPr id="0" name=""/>
        <dsp:cNvSpPr/>
      </dsp:nvSpPr>
      <dsp:spPr>
        <a:xfrm>
          <a:off x="977099" y="1557718"/>
          <a:ext cx="369236" cy="369236"/>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F15AB86-34E4-4C7C-83B4-512167804593}">
      <dsp:nvSpPr>
        <dsp:cNvPr id="0" name=""/>
        <dsp:cNvSpPr/>
      </dsp:nvSpPr>
      <dsp:spPr>
        <a:xfrm>
          <a:off x="1452029" y="1851723"/>
          <a:ext cx="161541" cy="161541"/>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3458CE8-578E-4515-9264-D0BD7879EED5}">
      <dsp:nvSpPr>
        <dsp:cNvPr id="0" name=""/>
        <dsp:cNvSpPr/>
      </dsp:nvSpPr>
      <dsp:spPr>
        <a:xfrm>
          <a:off x="1542492" y="1557718"/>
          <a:ext cx="253850" cy="253850"/>
        </a:xfrm>
        <a:prstGeom prst="ellipse">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086FFA2-E206-417D-83A4-6EFD743B33F6}">
      <dsp:nvSpPr>
        <dsp:cNvPr id="0" name=""/>
        <dsp:cNvSpPr/>
      </dsp:nvSpPr>
      <dsp:spPr>
        <a:xfrm>
          <a:off x="1768650" y="1874338"/>
          <a:ext cx="161541" cy="161541"/>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36DEB81-F5F8-4612-A135-DC2AFD46E919}">
      <dsp:nvSpPr>
        <dsp:cNvPr id="0" name=""/>
        <dsp:cNvSpPr/>
      </dsp:nvSpPr>
      <dsp:spPr>
        <a:xfrm>
          <a:off x="1972192" y="1512486"/>
          <a:ext cx="369236" cy="369236"/>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AAE659-ACF9-4AAD-BF32-BAC1CB55184D}">
      <dsp:nvSpPr>
        <dsp:cNvPr id="0" name=""/>
        <dsp:cNvSpPr/>
      </dsp:nvSpPr>
      <dsp:spPr>
        <a:xfrm>
          <a:off x="2469738" y="1422023"/>
          <a:ext cx="253850" cy="253850"/>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FE4A08E-AC95-4295-9A5A-544328A670E7}">
      <dsp:nvSpPr>
        <dsp:cNvPr id="0" name=""/>
        <dsp:cNvSpPr/>
      </dsp:nvSpPr>
      <dsp:spPr>
        <a:xfrm>
          <a:off x="2723589" y="358707"/>
          <a:ext cx="745522" cy="1423283"/>
        </a:xfrm>
        <a:prstGeom prst="chevron">
          <a:avLst>
            <a:gd name="adj" fmla="val 6231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39143C6-26AA-4ED4-A45A-10FDA07A0961}">
      <dsp:nvSpPr>
        <dsp:cNvPr id="0" name=""/>
        <dsp:cNvSpPr/>
      </dsp:nvSpPr>
      <dsp:spPr>
        <a:xfrm>
          <a:off x="3469111" y="359398"/>
          <a:ext cx="2033242" cy="1423269"/>
        </a:xfrm>
        <a:prstGeom prst="rect">
          <a:avLst/>
        </a:prstGeom>
        <a:blipFill rotWithShape="0">
          <a:blip xmlns:r="http://schemas.openxmlformats.org/officeDocument/2006/relationships" r:embed="rId1"/>
          <a:stretch>
            <a:fillRect/>
          </a:stretch>
        </a:blipFill>
        <a:ln>
          <a:noFill/>
        </a:ln>
        <a:effectLst/>
      </dsp:spPr>
      <dsp:style>
        <a:lnRef idx="0">
          <a:scrgbClr r="0" g="0" b="0"/>
        </a:lnRef>
        <a:fillRef idx="0">
          <a:scrgbClr r="0" g="0" b="0"/>
        </a:fillRef>
        <a:effectRef idx="0">
          <a:scrgbClr r="0" g="0" b="0"/>
        </a:effectRef>
        <a:fontRef idx="minor"/>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r>
            <a:rPr lang="es-EC" sz="2300" b="0" kern="1200" cap="none" spc="0" dirty="0" smtClean="0">
              <a:ln w="18415" cmpd="sng">
                <a:solidFill>
                  <a:schemeClr val="bg1"/>
                </a:solidFill>
                <a:prstDash val="solid"/>
              </a:ln>
              <a:solidFill>
                <a:schemeClr val="bg1"/>
              </a:solidFill>
              <a:effectLst>
                <a:glow rad="139700">
                  <a:schemeClr val="accent3">
                    <a:satMod val="175000"/>
                    <a:alpha val="40000"/>
                  </a:schemeClr>
                </a:glow>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Turismo</a:t>
          </a:r>
          <a:endParaRPr lang="es-EC" sz="2300" b="0" kern="1200" cap="none" spc="0" dirty="0">
            <a:ln w="18415" cmpd="sng">
              <a:solidFill>
                <a:schemeClr val="bg1"/>
              </a:solidFill>
              <a:prstDash val="solid"/>
            </a:ln>
            <a:solidFill>
              <a:schemeClr val="bg1"/>
            </a:solidFill>
            <a:effectLst>
              <a:glow rad="139700">
                <a:schemeClr val="accent3">
                  <a:satMod val="175000"/>
                  <a:alpha val="40000"/>
                </a:schemeClr>
              </a:glow>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endParaRPr>
        </a:p>
      </dsp:txBody>
      <dsp:txXfrm>
        <a:off x="3469111" y="359398"/>
        <a:ext cx="2033242" cy="1423269"/>
      </dsp:txXfrm>
    </dsp:sp>
    <dsp:sp modelId="{AACA32F4-34FD-4AEF-A019-1D2107FDDE93}">
      <dsp:nvSpPr>
        <dsp:cNvPr id="0" name=""/>
        <dsp:cNvSpPr/>
      </dsp:nvSpPr>
      <dsp:spPr>
        <a:xfrm>
          <a:off x="5502354" y="358707"/>
          <a:ext cx="745522" cy="1423283"/>
        </a:xfrm>
        <a:prstGeom prst="chevron">
          <a:avLst>
            <a:gd name="adj" fmla="val 6231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F8EAB8D-29CC-460E-8092-029A43CBA8EF}">
      <dsp:nvSpPr>
        <dsp:cNvPr id="0" name=""/>
        <dsp:cNvSpPr/>
      </dsp:nvSpPr>
      <dsp:spPr>
        <a:xfrm>
          <a:off x="6329205" y="241084"/>
          <a:ext cx="1728256" cy="1728256"/>
        </a:xfrm>
        <a:prstGeom prst="ellipse">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r>
            <a:rPr lang="es-EC" sz="2300" b="1" kern="1200" dirty="0" smtClean="0">
              <a:effectLst>
                <a:glow rad="101600">
                  <a:schemeClr val="tx1">
                    <a:alpha val="40000"/>
                  </a:schemeClr>
                </a:glow>
              </a:effectLst>
              <a:latin typeface="Times New Roman" panose="02020603050405020304" pitchFamily="18" charset="0"/>
              <a:cs typeface="Times New Roman" panose="02020603050405020304" pitchFamily="18" charset="0"/>
            </a:rPr>
            <a:t>Cultura</a:t>
          </a:r>
          <a:endParaRPr lang="es-EC" sz="2300" b="1" kern="1200" dirty="0">
            <a:effectLst>
              <a:glow rad="101600">
                <a:schemeClr val="tx1">
                  <a:alpha val="40000"/>
                </a:schemeClr>
              </a:glow>
            </a:effectLst>
            <a:latin typeface="Times New Roman" panose="02020603050405020304" pitchFamily="18" charset="0"/>
            <a:cs typeface="Times New Roman" panose="02020603050405020304" pitchFamily="18" charset="0"/>
          </a:endParaRPr>
        </a:p>
      </dsp:txBody>
      <dsp:txXfrm>
        <a:off x="6582302" y="494181"/>
        <a:ext cx="1222062" cy="122206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98DDE3-9AAD-41FD-9B47-2BDA50F5467D}">
      <dsp:nvSpPr>
        <dsp:cNvPr id="0" name=""/>
        <dsp:cNvSpPr/>
      </dsp:nvSpPr>
      <dsp:spPr>
        <a:xfrm>
          <a:off x="216032" y="1052"/>
          <a:ext cx="1943161" cy="1943161"/>
        </a:xfrm>
        <a:prstGeom prst="ellipse">
          <a:avLst/>
        </a:prstGeom>
        <a:blipFill rotWithShape="0">
          <a:blip xmlns:r="http://schemas.openxmlformats.org/officeDocument/2006/relationships" r:embed="rId1"/>
          <a:stretch>
            <a:fillRect/>
          </a:stretch>
        </a:blipFill>
        <a:ln>
          <a:noFill/>
        </a:ln>
        <a:effectLst>
          <a:outerShdw blurRad="57150" dist="38100" dir="5400000" algn="ctr" rotWithShape="0">
            <a:schemeClr val="accent3">
              <a:hueOff val="0"/>
              <a:satOff val="0"/>
              <a:lumOff val="0"/>
              <a:alphaOff val="0"/>
              <a:shade val="9000"/>
              <a:alpha val="48000"/>
              <a:satMod val="105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C" sz="1800" b="0" kern="1200" cap="none" spc="0" dirty="0" smtClean="0">
              <a:ln w="18415" cmpd="sng">
                <a:solidFill>
                  <a:srgbClr val="FFFFFF"/>
                </a:solidFill>
                <a:prstDash val="solid"/>
              </a:ln>
              <a:solidFill>
                <a:srgbClr val="FFFFFF"/>
              </a:solidFill>
              <a:effectLst>
                <a:glow rad="101600">
                  <a:schemeClr val="tx1">
                    <a:alpha val="60000"/>
                  </a:schemeClr>
                </a:glow>
              </a:effectLst>
              <a:latin typeface="Times New Roman" panose="02020603050405020304" pitchFamily="18" charset="0"/>
              <a:cs typeface="Times New Roman" panose="02020603050405020304" pitchFamily="18" charset="0"/>
            </a:rPr>
            <a:t>Tradiciones</a:t>
          </a:r>
          <a:endParaRPr lang="es-EC" sz="1800" b="0" kern="1200" cap="none" spc="0" dirty="0">
            <a:ln w="18415" cmpd="sng">
              <a:solidFill>
                <a:srgbClr val="FFFFFF"/>
              </a:solidFill>
              <a:prstDash val="solid"/>
            </a:ln>
            <a:solidFill>
              <a:srgbClr val="FFFFFF"/>
            </a:solidFill>
            <a:effectLst>
              <a:glow rad="101600">
                <a:schemeClr val="tx1">
                  <a:alpha val="60000"/>
                </a:schemeClr>
              </a:glow>
            </a:effectLst>
            <a:latin typeface="Times New Roman" panose="02020603050405020304" pitchFamily="18" charset="0"/>
            <a:cs typeface="Times New Roman" panose="02020603050405020304" pitchFamily="18" charset="0"/>
          </a:endParaRPr>
        </a:p>
      </dsp:txBody>
      <dsp:txXfrm>
        <a:off x="500601" y="285621"/>
        <a:ext cx="1374023" cy="1374023"/>
      </dsp:txXfrm>
    </dsp:sp>
    <dsp:sp modelId="{D413C46B-0FDE-459E-8160-D882B09E7708}">
      <dsp:nvSpPr>
        <dsp:cNvPr id="0" name=""/>
        <dsp:cNvSpPr/>
      </dsp:nvSpPr>
      <dsp:spPr>
        <a:xfrm>
          <a:off x="2136089" y="408591"/>
          <a:ext cx="1127033" cy="1127033"/>
        </a:xfrm>
        <a:prstGeom prst="mathPlus">
          <a:avLst/>
        </a:prstGeom>
        <a:gradFill rotWithShape="0">
          <a:gsLst>
            <a:gs pos="0">
              <a:schemeClr val="accent3">
                <a:hueOff val="0"/>
                <a:satOff val="0"/>
                <a:lumOff val="0"/>
                <a:alphaOff val="0"/>
                <a:tint val="70000"/>
                <a:satMod val="130000"/>
              </a:schemeClr>
            </a:gs>
            <a:gs pos="43000">
              <a:schemeClr val="accent3">
                <a:hueOff val="0"/>
                <a:satOff val="0"/>
                <a:lumOff val="0"/>
                <a:alphaOff val="0"/>
                <a:tint val="44000"/>
                <a:satMod val="165000"/>
              </a:schemeClr>
            </a:gs>
            <a:gs pos="93000">
              <a:schemeClr val="accent3">
                <a:hueOff val="0"/>
                <a:satOff val="0"/>
                <a:lumOff val="0"/>
                <a:alphaOff val="0"/>
                <a:tint val="15000"/>
                <a:satMod val="165000"/>
              </a:schemeClr>
            </a:gs>
            <a:gs pos="100000">
              <a:schemeClr val="accent3">
                <a:hueOff val="0"/>
                <a:satOff val="0"/>
                <a:lumOff val="0"/>
                <a:alphaOff val="0"/>
                <a:tint val="5000"/>
                <a:satMod val="250000"/>
              </a:schemeClr>
            </a:gs>
          </a:gsLst>
          <a:path path="circle">
            <a:fillToRect l="50000" t="130000" r="50000" b="-30000"/>
          </a:path>
        </a:gradFill>
        <a:ln>
          <a:noFill/>
        </a:ln>
        <a:effectLst>
          <a:outerShdw blurRad="57150" dist="38100" dir="5400000" algn="ctr" rotWithShape="0">
            <a:schemeClr val="accent3">
              <a:hueOff val="0"/>
              <a:satOff val="0"/>
              <a:lumOff val="0"/>
              <a:alphaOff val="0"/>
              <a:shade val="9000"/>
              <a:alpha val="48000"/>
              <a:satMod val="105000"/>
            </a:scheme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s-EC" sz="1600" kern="1200" dirty="0">
            <a:latin typeface="Times New Roman" panose="02020603050405020304" pitchFamily="18" charset="0"/>
            <a:cs typeface="Times New Roman" panose="02020603050405020304" pitchFamily="18" charset="0"/>
          </a:endParaRPr>
        </a:p>
      </dsp:txBody>
      <dsp:txXfrm>
        <a:off x="2285477" y="839568"/>
        <a:ext cx="828257" cy="265079"/>
      </dsp:txXfrm>
    </dsp:sp>
    <dsp:sp modelId="{F8B50286-DF50-423F-A0E4-8E85D4C95634}">
      <dsp:nvSpPr>
        <dsp:cNvPr id="0" name=""/>
        <dsp:cNvSpPr/>
      </dsp:nvSpPr>
      <dsp:spPr>
        <a:xfrm>
          <a:off x="3420907" y="527"/>
          <a:ext cx="1943161" cy="1943161"/>
        </a:xfrm>
        <a:prstGeom prst="ellipse">
          <a:avLst/>
        </a:prstGeom>
        <a:blipFill rotWithShape="0">
          <a:blip xmlns:r="http://schemas.openxmlformats.org/officeDocument/2006/relationships" r:embed="rId2"/>
          <a:stretch>
            <a:fillRect/>
          </a:stretch>
        </a:blipFill>
        <a:ln>
          <a:noFill/>
        </a:ln>
        <a:effectLst>
          <a:outerShdw blurRad="57150" dist="38100" dir="5400000" algn="ctr" rotWithShape="0">
            <a:schemeClr val="accent3">
              <a:hueOff val="2031949"/>
              <a:satOff val="-19620"/>
              <a:lumOff val="16372"/>
              <a:alphaOff val="0"/>
              <a:shade val="9000"/>
              <a:alpha val="48000"/>
              <a:satMod val="105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C" sz="1600" b="0" u="none" kern="1200" cap="none" spc="0" dirty="0" smtClean="0">
              <a:ln w="18415" cmpd="sng">
                <a:solidFill>
                  <a:srgbClr val="FFFFFF"/>
                </a:solidFill>
                <a:prstDash val="solid"/>
              </a:ln>
              <a:solidFill>
                <a:schemeClr val="bg1"/>
              </a:solidFill>
              <a:effectLst>
                <a:glow rad="101600">
                  <a:schemeClr val="tx1">
                    <a:alpha val="60000"/>
                  </a:schemeClr>
                </a:glow>
              </a:effectLst>
              <a:latin typeface="Times New Roman" panose="02020603050405020304" pitchFamily="18" charset="0"/>
              <a:cs typeface="Times New Roman" panose="02020603050405020304" pitchFamily="18" charset="0"/>
            </a:rPr>
            <a:t>Manifestaciones</a:t>
          </a:r>
          <a:endParaRPr lang="es-EC" sz="1600" b="0" u="none" kern="1200" cap="none" spc="0" dirty="0">
            <a:ln w="18415" cmpd="sng">
              <a:solidFill>
                <a:srgbClr val="FFFFFF"/>
              </a:solidFill>
              <a:prstDash val="solid"/>
            </a:ln>
            <a:solidFill>
              <a:schemeClr val="bg1"/>
            </a:solidFill>
            <a:effectLst>
              <a:glow rad="101600">
                <a:schemeClr val="tx1">
                  <a:alpha val="60000"/>
                </a:schemeClr>
              </a:glow>
            </a:effectLst>
            <a:latin typeface="Times New Roman" panose="02020603050405020304" pitchFamily="18" charset="0"/>
            <a:cs typeface="Times New Roman" panose="02020603050405020304" pitchFamily="18" charset="0"/>
          </a:endParaRPr>
        </a:p>
      </dsp:txBody>
      <dsp:txXfrm>
        <a:off x="3705476" y="285096"/>
        <a:ext cx="1374023" cy="1374023"/>
      </dsp:txXfrm>
    </dsp:sp>
    <dsp:sp modelId="{5D2AD50C-BBD6-436E-90B4-2B8545549774}">
      <dsp:nvSpPr>
        <dsp:cNvPr id="0" name=""/>
        <dsp:cNvSpPr/>
      </dsp:nvSpPr>
      <dsp:spPr>
        <a:xfrm>
          <a:off x="5521853" y="408591"/>
          <a:ext cx="1127033" cy="1127033"/>
        </a:xfrm>
        <a:prstGeom prst="mathEqual">
          <a:avLst/>
        </a:prstGeom>
        <a:gradFill rotWithShape="0">
          <a:gsLst>
            <a:gs pos="0">
              <a:schemeClr val="accent3">
                <a:hueOff val="4063898"/>
                <a:satOff val="-39239"/>
                <a:lumOff val="32745"/>
                <a:alphaOff val="0"/>
                <a:tint val="70000"/>
                <a:satMod val="130000"/>
              </a:schemeClr>
            </a:gs>
            <a:gs pos="43000">
              <a:schemeClr val="accent3">
                <a:hueOff val="4063898"/>
                <a:satOff val="-39239"/>
                <a:lumOff val="32745"/>
                <a:alphaOff val="0"/>
                <a:tint val="44000"/>
                <a:satMod val="165000"/>
              </a:schemeClr>
            </a:gs>
            <a:gs pos="93000">
              <a:schemeClr val="accent3">
                <a:hueOff val="4063898"/>
                <a:satOff val="-39239"/>
                <a:lumOff val="32745"/>
                <a:alphaOff val="0"/>
                <a:tint val="15000"/>
                <a:satMod val="165000"/>
              </a:schemeClr>
            </a:gs>
            <a:gs pos="100000">
              <a:schemeClr val="accent3">
                <a:hueOff val="4063898"/>
                <a:satOff val="-39239"/>
                <a:lumOff val="32745"/>
                <a:alphaOff val="0"/>
                <a:tint val="5000"/>
                <a:satMod val="250000"/>
              </a:schemeClr>
            </a:gs>
          </a:gsLst>
          <a:path path="circle">
            <a:fillToRect l="50000" t="130000" r="50000" b="-30000"/>
          </a:path>
        </a:gradFill>
        <a:ln>
          <a:noFill/>
        </a:ln>
        <a:effectLst>
          <a:outerShdw blurRad="57150" dist="38100" dir="5400000" algn="ctr" rotWithShape="0">
            <a:schemeClr val="accent3">
              <a:hueOff val="4063898"/>
              <a:satOff val="-39239"/>
              <a:lumOff val="32745"/>
              <a:alphaOff val="0"/>
              <a:shade val="9000"/>
              <a:alpha val="48000"/>
              <a:satMod val="105000"/>
            </a:scheme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s-EC" sz="1600" kern="1200" dirty="0">
            <a:latin typeface="Times New Roman" panose="02020603050405020304" pitchFamily="18" charset="0"/>
            <a:cs typeface="Times New Roman" panose="02020603050405020304" pitchFamily="18" charset="0"/>
          </a:endParaRPr>
        </a:p>
      </dsp:txBody>
      <dsp:txXfrm>
        <a:off x="5671241" y="640760"/>
        <a:ext cx="828257" cy="662695"/>
      </dsp:txXfrm>
    </dsp:sp>
    <dsp:sp modelId="{B62EDB1A-C546-436A-9B2A-AFA06E4853A5}">
      <dsp:nvSpPr>
        <dsp:cNvPr id="0" name=""/>
        <dsp:cNvSpPr/>
      </dsp:nvSpPr>
      <dsp:spPr>
        <a:xfrm>
          <a:off x="6806671" y="527"/>
          <a:ext cx="1943161" cy="1943161"/>
        </a:xfrm>
        <a:prstGeom prst="ellipse">
          <a:avLst/>
        </a:prstGeom>
        <a:gradFill rotWithShape="0">
          <a:gsLst>
            <a:gs pos="0">
              <a:schemeClr val="accent3">
                <a:hueOff val="4063898"/>
                <a:satOff val="-39239"/>
                <a:lumOff val="32745"/>
                <a:alphaOff val="0"/>
                <a:tint val="70000"/>
                <a:satMod val="130000"/>
              </a:schemeClr>
            </a:gs>
            <a:gs pos="43000">
              <a:schemeClr val="accent3">
                <a:hueOff val="4063898"/>
                <a:satOff val="-39239"/>
                <a:lumOff val="32745"/>
                <a:alphaOff val="0"/>
                <a:tint val="44000"/>
                <a:satMod val="165000"/>
              </a:schemeClr>
            </a:gs>
            <a:gs pos="93000">
              <a:schemeClr val="accent3">
                <a:hueOff val="4063898"/>
                <a:satOff val="-39239"/>
                <a:lumOff val="32745"/>
                <a:alphaOff val="0"/>
                <a:tint val="15000"/>
                <a:satMod val="165000"/>
              </a:schemeClr>
            </a:gs>
            <a:gs pos="100000">
              <a:schemeClr val="accent3">
                <a:hueOff val="4063898"/>
                <a:satOff val="-39239"/>
                <a:lumOff val="32745"/>
                <a:alphaOff val="0"/>
                <a:tint val="5000"/>
                <a:satMod val="250000"/>
              </a:schemeClr>
            </a:gs>
          </a:gsLst>
          <a:path path="circle">
            <a:fillToRect l="50000" t="130000" r="50000" b="-30000"/>
          </a:path>
        </a:gradFill>
        <a:ln>
          <a:noFill/>
        </a:ln>
        <a:effectLst>
          <a:outerShdw blurRad="57150" dist="38100" dir="5400000" algn="ctr" rotWithShape="0">
            <a:schemeClr val="accent3">
              <a:hueOff val="4063898"/>
              <a:satOff val="-39239"/>
              <a:lumOff val="32745"/>
              <a:alphaOff val="0"/>
              <a:shade val="9000"/>
              <a:alpha val="48000"/>
              <a:satMod val="105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C" sz="1800" kern="1200" dirty="0" smtClean="0">
              <a:latin typeface="Times New Roman" panose="02020603050405020304" pitchFamily="18" charset="0"/>
              <a:cs typeface="Times New Roman" panose="02020603050405020304" pitchFamily="18" charset="0"/>
            </a:rPr>
            <a:t>Actividades Culturales</a:t>
          </a:r>
          <a:endParaRPr lang="es-EC" sz="1800" kern="1200" dirty="0">
            <a:latin typeface="Times New Roman" panose="02020603050405020304" pitchFamily="18" charset="0"/>
            <a:cs typeface="Times New Roman" panose="02020603050405020304" pitchFamily="18" charset="0"/>
          </a:endParaRPr>
        </a:p>
      </dsp:txBody>
      <dsp:txXfrm>
        <a:off x="7091240" y="285096"/>
        <a:ext cx="1374023" cy="137402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C00A22-3B85-461C-ABB6-5483922D7CCD}">
      <dsp:nvSpPr>
        <dsp:cNvPr id="0" name=""/>
        <dsp:cNvSpPr/>
      </dsp:nvSpPr>
      <dsp:spPr>
        <a:xfrm>
          <a:off x="861582" y="2544088"/>
          <a:ext cx="978963" cy="979082"/>
        </a:xfrm>
        <a:prstGeom prst="ellipse">
          <a:avLst/>
        </a:prstGeom>
        <a:gradFill rotWithShape="0">
          <a:gsLst>
            <a:gs pos="0">
              <a:schemeClr val="accent2">
                <a:hueOff val="0"/>
                <a:satOff val="0"/>
                <a:lumOff val="0"/>
                <a:alphaOff val="0"/>
                <a:tint val="98000"/>
                <a:shade val="25000"/>
                <a:satMod val="250000"/>
              </a:schemeClr>
            </a:gs>
            <a:gs pos="68000">
              <a:schemeClr val="accent2">
                <a:hueOff val="0"/>
                <a:satOff val="0"/>
                <a:lumOff val="0"/>
                <a:alphaOff val="0"/>
                <a:tint val="86000"/>
                <a:satMod val="115000"/>
              </a:schemeClr>
            </a:gs>
            <a:gs pos="100000">
              <a:schemeClr val="accent2">
                <a:hueOff val="0"/>
                <a:satOff val="0"/>
                <a:lumOff val="0"/>
                <a:alphaOff val="0"/>
                <a:tint val="50000"/>
                <a:satMod val="150000"/>
              </a:schemeClr>
            </a:gs>
          </a:gsLst>
          <a:path path="circle">
            <a:fillToRect l="50000" t="130000" r="50000" b="-30000"/>
          </a:path>
        </a:gradFill>
        <a:ln w="9525" cap="flat" cmpd="sng" algn="ctr">
          <a:solidFill>
            <a:schemeClr val="accent2">
              <a:hueOff val="0"/>
              <a:satOff val="0"/>
              <a:lumOff val="0"/>
              <a:alphaOff val="0"/>
            </a:schemeClr>
          </a:solidFill>
          <a:prstDash val="solid"/>
        </a:ln>
        <a:effectLst>
          <a:outerShdw blurRad="57150" dist="38100" dir="5400000" algn="ctr" rotWithShape="0">
            <a:schemeClr val="accent2">
              <a:hueOff val="0"/>
              <a:satOff val="0"/>
              <a:lumOff val="0"/>
              <a:alphaOff val="0"/>
              <a:shade val="9000"/>
              <a:alpha val="48000"/>
              <a:satMod val="105000"/>
            </a:schemeClr>
          </a:outerShdw>
        </a:effectLst>
      </dsp:spPr>
      <dsp:style>
        <a:lnRef idx="1">
          <a:scrgbClr r="0" g="0" b="0"/>
        </a:lnRef>
        <a:fillRef idx="3">
          <a:scrgbClr r="0" g="0" b="0"/>
        </a:fillRef>
        <a:effectRef idx="2">
          <a:scrgbClr r="0" g="0" b="0"/>
        </a:effectRef>
        <a:fontRef idx="minor">
          <a:schemeClr val="lt1"/>
        </a:fontRef>
      </dsp:style>
    </dsp:sp>
    <dsp:sp modelId="{00F859E7-8F2A-406D-AFE7-9802453A4323}">
      <dsp:nvSpPr>
        <dsp:cNvPr id="0" name=""/>
        <dsp:cNvSpPr/>
      </dsp:nvSpPr>
      <dsp:spPr>
        <a:xfrm>
          <a:off x="1485963" y="1822929"/>
          <a:ext cx="290681" cy="290303"/>
        </a:xfrm>
        <a:prstGeom prst="donut">
          <a:avLst>
            <a:gd name="adj" fmla="val 7460"/>
          </a:avLst>
        </a:prstGeom>
        <a:gradFill rotWithShape="0">
          <a:gsLst>
            <a:gs pos="0">
              <a:schemeClr val="accent3">
                <a:hueOff val="0"/>
                <a:satOff val="0"/>
                <a:lumOff val="0"/>
                <a:alphaOff val="0"/>
                <a:tint val="98000"/>
                <a:shade val="25000"/>
                <a:satMod val="250000"/>
              </a:schemeClr>
            </a:gs>
            <a:gs pos="68000">
              <a:schemeClr val="accent3">
                <a:hueOff val="0"/>
                <a:satOff val="0"/>
                <a:lumOff val="0"/>
                <a:alphaOff val="0"/>
                <a:tint val="86000"/>
                <a:satMod val="115000"/>
              </a:schemeClr>
            </a:gs>
            <a:gs pos="100000">
              <a:schemeClr val="accent3">
                <a:hueOff val="0"/>
                <a:satOff val="0"/>
                <a:lumOff val="0"/>
                <a:alphaOff val="0"/>
                <a:tint val="50000"/>
                <a:satMod val="150000"/>
              </a:schemeClr>
            </a:gs>
          </a:gsLst>
          <a:path path="circle">
            <a:fillToRect l="50000" t="130000" r="50000" b="-30000"/>
          </a:path>
        </a:gradFill>
        <a:ln w="9525" cap="flat" cmpd="sng" algn="ctr">
          <a:solidFill>
            <a:schemeClr val="accent3">
              <a:hueOff val="0"/>
              <a:satOff val="0"/>
              <a:lumOff val="0"/>
              <a:alphaOff val="0"/>
            </a:schemeClr>
          </a:solidFill>
          <a:prstDash val="solid"/>
        </a:ln>
        <a:effectLst>
          <a:outerShdw blurRad="57150" dist="38100" dir="5400000" algn="ctr" rotWithShape="0">
            <a:schemeClr val="accent3">
              <a:hueOff val="0"/>
              <a:satOff val="0"/>
              <a:lumOff val="0"/>
              <a:alphaOff val="0"/>
              <a:shade val="9000"/>
              <a:alpha val="48000"/>
              <a:satMod val="105000"/>
            </a:schemeClr>
          </a:outerShdw>
        </a:effectLst>
      </dsp:spPr>
      <dsp:style>
        <a:lnRef idx="1">
          <a:scrgbClr r="0" g="0" b="0"/>
        </a:lnRef>
        <a:fillRef idx="3">
          <a:scrgbClr r="0" g="0" b="0"/>
        </a:fillRef>
        <a:effectRef idx="2">
          <a:scrgbClr r="0" g="0" b="0"/>
        </a:effectRef>
        <a:fontRef idx="minor">
          <a:schemeClr val="lt1"/>
        </a:fontRef>
      </dsp:style>
    </dsp:sp>
    <dsp:sp modelId="{1067DC2B-3908-4F16-976A-4732838FA82C}">
      <dsp:nvSpPr>
        <dsp:cNvPr id="0" name=""/>
        <dsp:cNvSpPr/>
      </dsp:nvSpPr>
      <dsp:spPr>
        <a:xfrm>
          <a:off x="896246" y="2581617"/>
          <a:ext cx="903786" cy="903655"/>
        </a:xfrm>
        <a:prstGeom prst="ellipse">
          <a:avLst/>
        </a:prstGeom>
        <a:solidFill>
          <a:schemeClr val="accent2">
            <a:tint val="50000"/>
            <a:hueOff val="0"/>
            <a:satOff val="0"/>
            <a:lumOff val="0"/>
            <a:alphaOff val="0"/>
          </a:schemeClr>
        </a:solidFill>
        <a:ln>
          <a:noFill/>
        </a:ln>
        <a:effectLst>
          <a:outerShdw blurRad="57150" dist="38100" dir="5400000" algn="ctr" rotWithShape="0">
            <a:schemeClr val="accent2">
              <a:tint val="50000"/>
              <a:hueOff val="0"/>
              <a:satOff val="0"/>
              <a:lumOff val="0"/>
              <a:alphaOff val="0"/>
              <a:shade val="9000"/>
              <a:alpha val="48000"/>
              <a:satMod val="105000"/>
            </a:schemeClr>
          </a:outerShdw>
        </a:effectLst>
      </dsp:spPr>
      <dsp:style>
        <a:lnRef idx="0">
          <a:scrgbClr r="0" g="0" b="0"/>
        </a:lnRef>
        <a:fillRef idx="1">
          <a:scrgbClr r="0" g="0" b="0"/>
        </a:fillRef>
        <a:effectRef idx="2">
          <a:scrgbClr r="0" g="0" b="0"/>
        </a:effectRef>
        <a:fontRef idx="minor"/>
      </dsp:style>
    </dsp:sp>
    <dsp:sp modelId="{088F7888-C9D9-4689-87C2-406B7833B624}">
      <dsp:nvSpPr>
        <dsp:cNvPr id="0" name=""/>
        <dsp:cNvSpPr/>
      </dsp:nvSpPr>
      <dsp:spPr>
        <a:xfrm>
          <a:off x="1911545" y="2728792"/>
          <a:ext cx="512034" cy="512169"/>
        </a:xfrm>
        <a:prstGeom prst="ellipse">
          <a:avLst/>
        </a:prstGeom>
        <a:gradFill rotWithShape="0">
          <a:gsLst>
            <a:gs pos="0">
              <a:schemeClr val="accent4">
                <a:hueOff val="0"/>
                <a:satOff val="0"/>
                <a:lumOff val="0"/>
                <a:alphaOff val="0"/>
                <a:tint val="98000"/>
                <a:shade val="25000"/>
                <a:satMod val="250000"/>
              </a:schemeClr>
            </a:gs>
            <a:gs pos="68000">
              <a:schemeClr val="accent4">
                <a:hueOff val="0"/>
                <a:satOff val="0"/>
                <a:lumOff val="0"/>
                <a:alphaOff val="0"/>
                <a:tint val="86000"/>
                <a:satMod val="115000"/>
              </a:schemeClr>
            </a:gs>
            <a:gs pos="100000">
              <a:schemeClr val="accent4">
                <a:hueOff val="0"/>
                <a:satOff val="0"/>
                <a:lumOff val="0"/>
                <a:alphaOff val="0"/>
                <a:tint val="50000"/>
                <a:satMod val="150000"/>
              </a:schemeClr>
            </a:gs>
          </a:gsLst>
          <a:path path="circle">
            <a:fillToRect l="50000" t="130000" r="50000" b="-30000"/>
          </a:path>
        </a:gradFill>
        <a:ln w="9525" cap="flat" cmpd="sng" algn="ctr">
          <a:solidFill>
            <a:schemeClr val="accent4">
              <a:hueOff val="0"/>
              <a:satOff val="0"/>
              <a:lumOff val="0"/>
              <a:alphaOff val="0"/>
            </a:schemeClr>
          </a:solidFill>
          <a:prstDash val="solid"/>
        </a:ln>
        <a:effectLst>
          <a:outerShdw blurRad="57150" dist="38100" dir="5400000" algn="ctr" rotWithShape="0">
            <a:schemeClr val="accent4">
              <a:hueOff val="0"/>
              <a:satOff val="0"/>
              <a:lumOff val="0"/>
              <a:alphaOff val="0"/>
              <a:shade val="9000"/>
              <a:alpha val="48000"/>
              <a:satMod val="105000"/>
            </a:schemeClr>
          </a:outerShdw>
        </a:effectLst>
      </dsp:spPr>
      <dsp:style>
        <a:lnRef idx="1">
          <a:scrgbClr r="0" g="0" b="0"/>
        </a:lnRef>
        <a:fillRef idx="3">
          <a:scrgbClr r="0" g="0" b="0"/>
        </a:fillRef>
        <a:effectRef idx="2">
          <a:scrgbClr r="0" g="0" b="0"/>
        </a:effectRef>
        <a:fontRef idx="minor">
          <a:schemeClr val="lt1"/>
        </a:fontRef>
      </dsp:style>
    </dsp:sp>
    <dsp:sp modelId="{C8EE3690-8911-4267-B32A-D1A4AE30DCE4}">
      <dsp:nvSpPr>
        <dsp:cNvPr id="0" name=""/>
        <dsp:cNvSpPr/>
      </dsp:nvSpPr>
      <dsp:spPr>
        <a:xfrm>
          <a:off x="1941615" y="2758963"/>
          <a:ext cx="451893" cy="451827"/>
        </a:xfrm>
        <a:prstGeom prst="ellipse">
          <a:avLst/>
        </a:prstGeom>
        <a:solidFill>
          <a:schemeClr val="accent3">
            <a:tint val="50000"/>
            <a:hueOff val="0"/>
            <a:satOff val="0"/>
            <a:lumOff val="0"/>
            <a:alphaOff val="0"/>
          </a:schemeClr>
        </a:solidFill>
        <a:ln>
          <a:noFill/>
        </a:ln>
        <a:effectLst>
          <a:outerShdw blurRad="57150" dist="38100" dir="5400000" algn="ctr" rotWithShape="0">
            <a:schemeClr val="accent3">
              <a:tint val="50000"/>
              <a:hueOff val="0"/>
              <a:satOff val="0"/>
              <a:lumOff val="0"/>
              <a:alphaOff val="0"/>
              <a:shade val="9000"/>
              <a:alpha val="48000"/>
              <a:satMod val="105000"/>
            </a:schemeClr>
          </a:outerShdw>
        </a:effectLst>
      </dsp:spPr>
      <dsp:style>
        <a:lnRef idx="0">
          <a:scrgbClr r="0" g="0" b="0"/>
        </a:lnRef>
        <a:fillRef idx="1">
          <a:scrgbClr r="0" g="0" b="0"/>
        </a:fillRef>
        <a:effectRef idx="2">
          <a:scrgbClr r="0" g="0" b="0"/>
        </a:effectRef>
        <a:fontRef idx="minor"/>
      </dsp:style>
    </dsp:sp>
    <dsp:sp modelId="{B80DB61C-92B4-48F7-8C2E-09659D17B052}">
      <dsp:nvSpPr>
        <dsp:cNvPr id="0" name=""/>
        <dsp:cNvSpPr/>
      </dsp:nvSpPr>
      <dsp:spPr>
        <a:xfrm>
          <a:off x="1711074" y="2006162"/>
          <a:ext cx="656957" cy="656769"/>
        </a:xfrm>
        <a:prstGeom prst="ellipse">
          <a:avLst/>
        </a:prstGeom>
        <a:gradFill rotWithShape="0">
          <a:gsLst>
            <a:gs pos="0">
              <a:schemeClr val="accent5">
                <a:hueOff val="0"/>
                <a:satOff val="0"/>
                <a:lumOff val="0"/>
                <a:alphaOff val="0"/>
                <a:tint val="98000"/>
                <a:shade val="25000"/>
                <a:satMod val="250000"/>
              </a:schemeClr>
            </a:gs>
            <a:gs pos="68000">
              <a:schemeClr val="accent5">
                <a:hueOff val="0"/>
                <a:satOff val="0"/>
                <a:lumOff val="0"/>
                <a:alphaOff val="0"/>
                <a:tint val="86000"/>
                <a:satMod val="115000"/>
              </a:schemeClr>
            </a:gs>
            <a:gs pos="100000">
              <a:schemeClr val="accent5">
                <a:hueOff val="0"/>
                <a:satOff val="0"/>
                <a:lumOff val="0"/>
                <a:alphaOff val="0"/>
                <a:tint val="50000"/>
                <a:satMod val="150000"/>
              </a:schemeClr>
            </a:gs>
          </a:gsLst>
          <a:path path="circle">
            <a:fillToRect l="50000" t="130000" r="50000" b="-30000"/>
          </a:path>
        </a:gradFill>
        <a:ln w="9525" cap="flat" cmpd="sng" algn="ctr">
          <a:solidFill>
            <a:schemeClr val="accent5">
              <a:hueOff val="0"/>
              <a:satOff val="0"/>
              <a:lumOff val="0"/>
              <a:alphaOff val="0"/>
            </a:schemeClr>
          </a:solidFill>
          <a:prstDash val="solid"/>
        </a:ln>
        <a:effectLst>
          <a:outerShdw blurRad="57150" dist="38100" dir="5400000" algn="ctr" rotWithShape="0">
            <a:schemeClr val="accent5">
              <a:hueOff val="0"/>
              <a:satOff val="0"/>
              <a:lumOff val="0"/>
              <a:alphaOff val="0"/>
              <a:shade val="9000"/>
              <a:alpha val="48000"/>
              <a:satMod val="105000"/>
            </a:schemeClr>
          </a:outerShdw>
        </a:effectLst>
      </dsp:spPr>
      <dsp:style>
        <a:lnRef idx="1">
          <a:scrgbClr r="0" g="0" b="0"/>
        </a:lnRef>
        <a:fillRef idx="3">
          <a:scrgbClr r="0" g="0" b="0"/>
        </a:fillRef>
        <a:effectRef idx="2">
          <a:scrgbClr r="0" g="0" b="0"/>
        </a:effectRef>
        <a:fontRef idx="minor">
          <a:schemeClr val="lt1"/>
        </a:fontRef>
      </dsp:style>
    </dsp:sp>
    <dsp:sp modelId="{043B2E04-5811-44BC-B07B-EB2F4D42E1B1}">
      <dsp:nvSpPr>
        <dsp:cNvPr id="0" name=""/>
        <dsp:cNvSpPr/>
      </dsp:nvSpPr>
      <dsp:spPr>
        <a:xfrm>
          <a:off x="2510032" y="806317"/>
          <a:ext cx="215087" cy="215243"/>
        </a:xfrm>
        <a:prstGeom prst="donut">
          <a:avLst>
            <a:gd name="adj" fmla="val 7460"/>
          </a:avLst>
        </a:prstGeom>
        <a:gradFill rotWithShape="0">
          <a:gsLst>
            <a:gs pos="0">
              <a:schemeClr val="accent6">
                <a:hueOff val="0"/>
                <a:satOff val="0"/>
                <a:lumOff val="0"/>
                <a:alphaOff val="0"/>
                <a:tint val="98000"/>
                <a:shade val="25000"/>
                <a:satMod val="250000"/>
              </a:schemeClr>
            </a:gs>
            <a:gs pos="68000">
              <a:schemeClr val="accent6">
                <a:hueOff val="0"/>
                <a:satOff val="0"/>
                <a:lumOff val="0"/>
                <a:alphaOff val="0"/>
                <a:tint val="86000"/>
                <a:satMod val="115000"/>
              </a:schemeClr>
            </a:gs>
            <a:gs pos="100000">
              <a:schemeClr val="accent6">
                <a:hueOff val="0"/>
                <a:satOff val="0"/>
                <a:lumOff val="0"/>
                <a:alphaOff val="0"/>
                <a:tint val="50000"/>
                <a:satMod val="150000"/>
              </a:schemeClr>
            </a:gs>
          </a:gsLst>
          <a:path path="circle">
            <a:fillToRect l="50000" t="130000" r="50000" b="-30000"/>
          </a:path>
        </a:gradFill>
        <a:ln w="9525" cap="flat" cmpd="sng" algn="ctr">
          <a:solidFill>
            <a:schemeClr val="accent6">
              <a:hueOff val="0"/>
              <a:satOff val="0"/>
              <a:lumOff val="0"/>
              <a:alphaOff val="0"/>
            </a:schemeClr>
          </a:solidFill>
          <a:prstDash val="solid"/>
        </a:ln>
        <a:effectLst>
          <a:outerShdw blurRad="57150" dist="38100" dir="5400000" algn="ctr" rotWithShape="0">
            <a:schemeClr val="accent6">
              <a:hueOff val="0"/>
              <a:satOff val="0"/>
              <a:lumOff val="0"/>
              <a:alphaOff val="0"/>
              <a:shade val="9000"/>
              <a:alpha val="48000"/>
              <a:satMod val="105000"/>
            </a:schemeClr>
          </a:outerShdw>
        </a:effectLst>
      </dsp:spPr>
      <dsp:style>
        <a:lnRef idx="1">
          <a:scrgbClr r="0" g="0" b="0"/>
        </a:lnRef>
        <a:fillRef idx="3">
          <a:scrgbClr r="0" g="0" b="0"/>
        </a:fillRef>
        <a:effectRef idx="2">
          <a:scrgbClr r="0" g="0" b="0"/>
        </a:effectRef>
        <a:fontRef idx="minor">
          <a:schemeClr val="lt1"/>
        </a:fontRef>
      </dsp:style>
    </dsp:sp>
    <dsp:sp modelId="{80DD805C-CAA9-4348-B1C4-FBCB3A41648F}">
      <dsp:nvSpPr>
        <dsp:cNvPr id="0" name=""/>
        <dsp:cNvSpPr/>
      </dsp:nvSpPr>
      <dsp:spPr>
        <a:xfrm>
          <a:off x="2832873" y="752598"/>
          <a:ext cx="107752" cy="107437"/>
        </a:xfrm>
        <a:prstGeom prst="donut">
          <a:avLst>
            <a:gd name="adj" fmla="val 7460"/>
          </a:avLst>
        </a:prstGeom>
        <a:gradFill rotWithShape="0">
          <a:gsLst>
            <a:gs pos="0">
              <a:schemeClr val="accent2">
                <a:hueOff val="0"/>
                <a:satOff val="0"/>
                <a:lumOff val="0"/>
                <a:alphaOff val="0"/>
                <a:tint val="98000"/>
                <a:shade val="25000"/>
                <a:satMod val="250000"/>
              </a:schemeClr>
            </a:gs>
            <a:gs pos="68000">
              <a:schemeClr val="accent2">
                <a:hueOff val="0"/>
                <a:satOff val="0"/>
                <a:lumOff val="0"/>
                <a:alphaOff val="0"/>
                <a:tint val="86000"/>
                <a:satMod val="115000"/>
              </a:schemeClr>
            </a:gs>
            <a:gs pos="100000">
              <a:schemeClr val="accent2">
                <a:hueOff val="0"/>
                <a:satOff val="0"/>
                <a:lumOff val="0"/>
                <a:alphaOff val="0"/>
                <a:tint val="50000"/>
                <a:satMod val="150000"/>
              </a:schemeClr>
            </a:gs>
          </a:gsLst>
          <a:path path="circle">
            <a:fillToRect l="50000" t="130000" r="50000" b="-30000"/>
          </a:path>
        </a:gradFill>
        <a:ln w="9525" cap="flat" cmpd="sng" algn="ctr">
          <a:solidFill>
            <a:schemeClr val="accent2">
              <a:hueOff val="0"/>
              <a:satOff val="0"/>
              <a:lumOff val="0"/>
              <a:alphaOff val="0"/>
            </a:schemeClr>
          </a:solidFill>
          <a:prstDash val="solid"/>
        </a:ln>
        <a:effectLst>
          <a:outerShdw blurRad="57150" dist="38100" dir="5400000" algn="ctr" rotWithShape="0">
            <a:schemeClr val="accent2">
              <a:hueOff val="0"/>
              <a:satOff val="0"/>
              <a:lumOff val="0"/>
              <a:alphaOff val="0"/>
              <a:shade val="9000"/>
              <a:alpha val="48000"/>
              <a:satMod val="105000"/>
            </a:schemeClr>
          </a:outerShdw>
        </a:effectLst>
      </dsp:spPr>
      <dsp:style>
        <a:lnRef idx="1">
          <a:scrgbClr r="0" g="0" b="0"/>
        </a:lnRef>
        <a:fillRef idx="3">
          <a:scrgbClr r="0" g="0" b="0"/>
        </a:fillRef>
        <a:effectRef idx="2">
          <a:scrgbClr r="0" g="0" b="0"/>
        </a:effectRef>
        <a:fontRef idx="minor">
          <a:schemeClr val="lt1"/>
        </a:fontRef>
      </dsp:style>
    </dsp:sp>
    <dsp:sp modelId="{BFF3068B-2338-43AE-B66B-12D568B45F23}">
      <dsp:nvSpPr>
        <dsp:cNvPr id="0" name=""/>
        <dsp:cNvSpPr/>
      </dsp:nvSpPr>
      <dsp:spPr>
        <a:xfrm>
          <a:off x="1745739" y="2040748"/>
          <a:ext cx="587628" cy="587229"/>
        </a:xfrm>
        <a:prstGeom prst="ellipse">
          <a:avLst/>
        </a:prstGeom>
        <a:solidFill>
          <a:schemeClr val="accent4">
            <a:tint val="50000"/>
            <a:hueOff val="0"/>
            <a:satOff val="0"/>
            <a:lumOff val="0"/>
            <a:alphaOff val="0"/>
          </a:schemeClr>
        </a:solidFill>
        <a:ln>
          <a:noFill/>
        </a:ln>
        <a:effectLst>
          <a:outerShdw blurRad="57150" dist="38100" dir="5400000" algn="ctr" rotWithShape="0">
            <a:schemeClr val="accent4">
              <a:tint val="50000"/>
              <a:hueOff val="0"/>
              <a:satOff val="0"/>
              <a:lumOff val="0"/>
              <a:alphaOff val="0"/>
              <a:shade val="9000"/>
              <a:alpha val="48000"/>
              <a:satMod val="105000"/>
            </a:schemeClr>
          </a:outerShdw>
        </a:effectLst>
      </dsp:spPr>
      <dsp:style>
        <a:lnRef idx="0">
          <a:scrgbClr r="0" g="0" b="0"/>
        </a:lnRef>
        <a:fillRef idx="1">
          <a:scrgbClr r="0" g="0" b="0"/>
        </a:fillRef>
        <a:effectRef idx="2">
          <a:scrgbClr r="0" g="0" b="0"/>
        </a:effectRef>
        <a:fontRef idx="minor"/>
      </dsp:style>
    </dsp:sp>
    <dsp:sp modelId="{E2093FBF-FB81-4E15-BCB7-94C0C660CFE2}">
      <dsp:nvSpPr>
        <dsp:cNvPr id="0" name=""/>
        <dsp:cNvSpPr/>
      </dsp:nvSpPr>
      <dsp:spPr>
        <a:xfrm>
          <a:off x="1784580" y="1421877"/>
          <a:ext cx="460663" cy="460290"/>
        </a:xfrm>
        <a:prstGeom prst="ellipse">
          <a:avLst/>
        </a:prstGeom>
        <a:gradFill rotWithShape="0">
          <a:gsLst>
            <a:gs pos="0">
              <a:schemeClr val="accent3">
                <a:hueOff val="0"/>
                <a:satOff val="0"/>
                <a:lumOff val="0"/>
                <a:alphaOff val="0"/>
                <a:tint val="98000"/>
                <a:shade val="25000"/>
                <a:satMod val="250000"/>
              </a:schemeClr>
            </a:gs>
            <a:gs pos="68000">
              <a:schemeClr val="accent3">
                <a:hueOff val="0"/>
                <a:satOff val="0"/>
                <a:lumOff val="0"/>
                <a:alphaOff val="0"/>
                <a:tint val="86000"/>
                <a:satMod val="115000"/>
              </a:schemeClr>
            </a:gs>
            <a:gs pos="100000">
              <a:schemeClr val="accent3">
                <a:hueOff val="0"/>
                <a:satOff val="0"/>
                <a:lumOff val="0"/>
                <a:alphaOff val="0"/>
                <a:tint val="50000"/>
                <a:satMod val="150000"/>
              </a:schemeClr>
            </a:gs>
          </a:gsLst>
          <a:path path="circle">
            <a:fillToRect l="50000" t="130000" r="50000" b="-30000"/>
          </a:path>
        </a:gradFill>
        <a:ln w="9525" cap="flat" cmpd="sng" algn="ctr">
          <a:solidFill>
            <a:schemeClr val="accent3">
              <a:hueOff val="0"/>
              <a:satOff val="0"/>
              <a:lumOff val="0"/>
              <a:alphaOff val="0"/>
            </a:schemeClr>
          </a:solidFill>
          <a:prstDash val="solid"/>
        </a:ln>
        <a:effectLst>
          <a:outerShdw blurRad="57150" dist="38100" dir="5400000" algn="ctr" rotWithShape="0">
            <a:schemeClr val="accent3">
              <a:hueOff val="0"/>
              <a:satOff val="0"/>
              <a:lumOff val="0"/>
              <a:alphaOff val="0"/>
              <a:shade val="9000"/>
              <a:alpha val="48000"/>
              <a:satMod val="105000"/>
            </a:schemeClr>
          </a:outerShdw>
        </a:effectLst>
      </dsp:spPr>
      <dsp:style>
        <a:lnRef idx="1">
          <a:scrgbClr r="0" g="0" b="0"/>
        </a:lnRef>
        <a:fillRef idx="3">
          <a:scrgbClr r="0" g="0" b="0"/>
        </a:fillRef>
        <a:effectRef idx="2">
          <a:scrgbClr r="0" g="0" b="0"/>
        </a:effectRef>
        <a:fontRef idx="minor">
          <a:schemeClr val="lt1"/>
        </a:fontRef>
      </dsp:style>
    </dsp:sp>
    <dsp:sp modelId="{2AE83559-821C-4AC9-9AB2-EFA14D153F3E}">
      <dsp:nvSpPr>
        <dsp:cNvPr id="0" name=""/>
        <dsp:cNvSpPr/>
      </dsp:nvSpPr>
      <dsp:spPr>
        <a:xfrm>
          <a:off x="2206403" y="4141674"/>
          <a:ext cx="290681" cy="290303"/>
        </a:xfrm>
        <a:prstGeom prst="donut">
          <a:avLst>
            <a:gd name="adj" fmla="val 7460"/>
          </a:avLst>
        </a:prstGeom>
        <a:gradFill rotWithShape="0">
          <a:gsLst>
            <a:gs pos="0">
              <a:schemeClr val="accent4">
                <a:hueOff val="0"/>
                <a:satOff val="0"/>
                <a:lumOff val="0"/>
                <a:alphaOff val="0"/>
                <a:tint val="98000"/>
                <a:shade val="25000"/>
                <a:satMod val="250000"/>
              </a:schemeClr>
            </a:gs>
            <a:gs pos="68000">
              <a:schemeClr val="accent4">
                <a:hueOff val="0"/>
                <a:satOff val="0"/>
                <a:lumOff val="0"/>
                <a:alphaOff val="0"/>
                <a:tint val="86000"/>
                <a:satMod val="115000"/>
              </a:schemeClr>
            </a:gs>
            <a:gs pos="100000">
              <a:schemeClr val="accent4">
                <a:hueOff val="0"/>
                <a:satOff val="0"/>
                <a:lumOff val="0"/>
                <a:alphaOff val="0"/>
                <a:tint val="50000"/>
                <a:satMod val="150000"/>
              </a:schemeClr>
            </a:gs>
          </a:gsLst>
          <a:path path="circle">
            <a:fillToRect l="50000" t="130000" r="50000" b="-30000"/>
          </a:path>
        </a:gradFill>
        <a:ln w="9525" cap="flat" cmpd="sng" algn="ctr">
          <a:solidFill>
            <a:schemeClr val="accent4">
              <a:hueOff val="0"/>
              <a:satOff val="0"/>
              <a:lumOff val="0"/>
              <a:alphaOff val="0"/>
            </a:schemeClr>
          </a:solidFill>
          <a:prstDash val="solid"/>
        </a:ln>
        <a:effectLst>
          <a:outerShdw blurRad="57150" dist="38100" dir="5400000" algn="ctr" rotWithShape="0">
            <a:schemeClr val="accent4">
              <a:hueOff val="0"/>
              <a:satOff val="0"/>
              <a:lumOff val="0"/>
              <a:alphaOff val="0"/>
              <a:shade val="9000"/>
              <a:alpha val="48000"/>
              <a:satMod val="105000"/>
            </a:schemeClr>
          </a:outerShdw>
        </a:effectLst>
      </dsp:spPr>
      <dsp:style>
        <a:lnRef idx="1">
          <a:scrgbClr r="0" g="0" b="0"/>
        </a:lnRef>
        <a:fillRef idx="3">
          <a:scrgbClr r="0" g="0" b="0"/>
        </a:fillRef>
        <a:effectRef idx="2">
          <a:scrgbClr r="0" g="0" b="0"/>
        </a:effectRef>
        <a:fontRef idx="minor">
          <a:schemeClr val="lt1"/>
        </a:fontRef>
      </dsp:style>
    </dsp:sp>
    <dsp:sp modelId="{4D328C00-163D-404B-8A21-B6CEA0257338}">
      <dsp:nvSpPr>
        <dsp:cNvPr id="0" name=""/>
        <dsp:cNvSpPr/>
      </dsp:nvSpPr>
      <dsp:spPr>
        <a:xfrm>
          <a:off x="1811727" y="1448736"/>
          <a:ext cx="406369" cy="406203"/>
        </a:xfrm>
        <a:prstGeom prst="ellipse">
          <a:avLst/>
        </a:prstGeom>
        <a:solidFill>
          <a:schemeClr val="accent5">
            <a:tint val="50000"/>
            <a:hueOff val="0"/>
            <a:satOff val="0"/>
            <a:lumOff val="0"/>
            <a:alphaOff val="0"/>
          </a:schemeClr>
        </a:solidFill>
        <a:ln>
          <a:noFill/>
        </a:ln>
        <a:effectLst>
          <a:outerShdw blurRad="57150" dist="38100" dir="5400000" algn="ctr" rotWithShape="0">
            <a:schemeClr val="accent5">
              <a:tint val="50000"/>
              <a:hueOff val="0"/>
              <a:satOff val="0"/>
              <a:lumOff val="0"/>
              <a:alphaOff val="0"/>
              <a:shade val="9000"/>
              <a:alpha val="48000"/>
              <a:satMod val="105000"/>
            </a:schemeClr>
          </a:outerShdw>
        </a:effectLst>
      </dsp:spPr>
      <dsp:style>
        <a:lnRef idx="0">
          <a:scrgbClr r="0" g="0" b="0"/>
        </a:lnRef>
        <a:fillRef idx="1">
          <a:scrgbClr r="0" g="0" b="0"/>
        </a:fillRef>
        <a:effectRef idx="2">
          <a:scrgbClr r="0" g="0" b="0"/>
        </a:effectRef>
        <a:fontRef idx="minor"/>
      </dsp:style>
    </dsp:sp>
    <dsp:sp modelId="{08F5E5E2-68A5-44F4-B1C2-8C03234C89AF}">
      <dsp:nvSpPr>
        <dsp:cNvPr id="0" name=""/>
        <dsp:cNvSpPr/>
      </dsp:nvSpPr>
      <dsp:spPr>
        <a:xfrm>
          <a:off x="2107421" y="991389"/>
          <a:ext cx="426834" cy="426808"/>
        </a:xfrm>
        <a:prstGeom prst="ellipse">
          <a:avLst/>
        </a:prstGeom>
        <a:gradFill rotWithShape="0">
          <a:gsLst>
            <a:gs pos="0">
              <a:schemeClr val="accent5">
                <a:hueOff val="0"/>
                <a:satOff val="0"/>
                <a:lumOff val="0"/>
                <a:alphaOff val="0"/>
                <a:tint val="98000"/>
                <a:shade val="25000"/>
                <a:satMod val="250000"/>
              </a:schemeClr>
            </a:gs>
            <a:gs pos="68000">
              <a:schemeClr val="accent5">
                <a:hueOff val="0"/>
                <a:satOff val="0"/>
                <a:lumOff val="0"/>
                <a:alphaOff val="0"/>
                <a:tint val="86000"/>
                <a:satMod val="115000"/>
              </a:schemeClr>
            </a:gs>
            <a:gs pos="100000">
              <a:schemeClr val="accent5">
                <a:hueOff val="0"/>
                <a:satOff val="0"/>
                <a:lumOff val="0"/>
                <a:alphaOff val="0"/>
                <a:tint val="50000"/>
                <a:satMod val="150000"/>
              </a:schemeClr>
            </a:gs>
          </a:gsLst>
          <a:path path="circle">
            <a:fillToRect l="50000" t="130000" r="50000" b="-30000"/>
          </a:path>
        </a:gradFill>
        <a:ln w="9525" cap="flat" cmpd="sng" algn="ctr">
          <a:solidFill>
            <a:schemeClr val="accent5">
              <a:hueOff val="0"/>
              <a:satOff val="0"/>
              <a:lumOff val="0"/>
              <a:alphaOff val="0"/>
            </a:schemeClr>
          </a:solidFill>
          <a:prstDash val="solid"/>
        </a:ln>
        <a:effectLst>
          <a:outerShdw blurRad="57150" dist="38100" dir="5400000" algn="ctr" rotWithShape="0">
            <a:schemeClr val="accent5">
              <a:hueOff val="0"/>
              <a:satOff val="0"/>
              <a:lumOff val="0"/>
              <a:alphaOff val="0"/>
              <a:shade val="9000"/>
              <a:alpha val="48000"/>
              <a:satMod val="105000"/>
            </a:schemeClr>
          </a:outerShdw>
        </a:effectLst>
      </dsp:spPr>
      <dsp:style>
        <a:lnRef idx="1">
          <a:scrgbClr r="0" g="0" b="0"/>
        </a:lnRef>
        <a:fillRef idx="3">
          <a:scrgbClr r="0" g="0" b="0"/>
        </a:fillRef>
        <a:effectRef idx="2">
          <a:scrgbClr r="0" g="0" b="0"/>
        </a:effectRef>
        <a:fontRef idx="minor">
          <a:schemeClr val="lt1"/>
        </a:fontRef>
      </dsp:style>
    </dsp:sp>
    <dsp:sp modelId="{EADD5528-5A13-4227-B682-BFB073DA783C}">
      <dsp:nvSpPr>
        <dsp:cNvPr id="0" name=""/>
        <dsp:cNvSpPr/>
      </dsp:nvSpPr>
      <dsp:spPr>
        <a:xfrm>
          <a:off x="2132480" y="1016409"/>
          <a:ext cx="376717" cy="376400"/>
        </a:xfrm>
        <a:prstGeom prst="ellipse">
          <a:avLst/>
        </a:prstGeom>
        <a:solidFill>
          <a:schemeClr val="accent6">
            <a:tint val="50000"/>
            <a:hueOff val="0"/>
            <a:satOff val="0"/>
            <a:lumOff val="0"/>
            <a:alphaOff val="0"/>
          </a:schemeClr>
        </a:solidFill>
        <a:ln>
          <a:noFill/>
        </a:ln>
        <a:effectLst>
          <a:outerShdw blurRad="57150" dist="38100" dir="5400000" algn="ctr" rotWithShape="0">
            <a:schemeClr val="accent6">
              <a:tint val="50000"/>
              <a:hueOff val="0"/>
              <a:satOff val="0"/>
              <a:lumOff val="0"/>
              <a:alphaOff val="0"/>
              <a:shade val="9000"/>
              <a:alpha val="48000"/>
              <a:satMod val="105000"/>
            </a:schemeClr>
          </a:outerShdw>
        </a:effectLst>
      </dsp:spPr>
      <dsp:style>
        <a:lnRef idx="0">
          <a:scrgbClr r="0" g="0" b="0"/>
        </a:lnRef>
        <a:fillRef idx="1">
          <a:scrgbClr r="0" g="0" b="0"/>
        </a:fillRef>
        <a:effectRef idx="2">
          <a:scrgbClr r="0" g="0" b="0"/>
        </a:effectRef>
        <a:fontRef idx="minor"/>
      </dsp:style>
    </dsp:sp>
    <dsp:sp modelId="{1B33179A-29C0-4ED1-98B2-C1AFFE33D90E}">
      <dsp:nvSpPr>
        <dsp:cNvPr id="0" name=""/>
        <dsp:cNvSpPr/>
      </dsp:nvSpPr>
      <dsp:spPr>
        <a:xfrm>
          <a:off x="1507263" y="3495943"/>
          <a:ext cx="733804" cy="734036"/>
        </a:xfrm>
        <a:prstGeom prst="ellipse">
          <a:avLst/>
        </a:prstGeom>
        <a:gradFill rotWithShape="0">
          <a:gsLst>
            <a:gs pos="0">
              <a:schemeClr val="accent6">
                <a:hueOff val="0"/>
                <a:satOff val="0"/>
                <a:lumOff val="0"/>
                <a:alphaOff val="0"/>
                <a:tint val="98000"/>
                <a:shade val="25000"/>
                <a:satMod val="250000"/>
              </a:schemeClr>
            </a:gs>
            <a:gs pos="68000">
              <a:schemeClr val="accent6">
                <a:hueOff val="0"/>
                <a:satOff val="0"/>
                <a:lumOff val="0"/>
                <a:alphaOff val="0"/>
                <a:tint val="86000"/>
                <a:satMod val="115000"/>
              </a:schemeClr>
            </a:gs>
            <a:gs pos="100000">
              <a:schemeClr val="accent6">
                <a:hueOff val="0"/>
                <a:satOff val="0"/>
                <a:lumOff val="0"/>
                <a:alphaOff val="0"/>
                <a:tint val="50000"/>
                <a:satMod val="150000"/>
              </a:schemeClr>
            </a:gs>
          </a:gsLst>
          <a:path path="circle">
            <a:fillToRect l="50000" t="130000" r="50000" b="-30000"/>
          </a:path>
        </a:gradFill>
        <a:ln w="9525" cap="flat" cmpd="sng" algn="ctr">
          <a:solidFill>
            <a:schemeClr val="accent6">
              <a:hueOff val="0"/>
              <a:satOff val="0"/>
              <a:lumOff val="0"/>
              <a:alphaOff val="0"/>
            </a:schemeClr>
          </a:solidFill>
          <a:prstDash val="solid"/>
        </a:ln>
        <a:effectLst>
          <a:outerShdw blurRad="57150" dist="38100" dir="5400000" algn="ctr" rotWithShape="0">
            <a:schemeClr val="accent6">
              <a:hueOff val="0"/>
              <a:satOff val="0"/>
              <a:lumOff val="0"/>
              <a:alphaOff val="0"/>
              <a:shade val="9000"/>
              <a:alpha val="48000"/>
              <a:satMod val="105000"/>
            </a:schemeClr>
          </a:outerShdw>
        </a:effectLst>
      </dsp:spPr>
      <dsp:style>
        <a:lnRef idx="1">
          <a:scrgbClr r="0" g="0" b="0"/>
        </a:lnRef>
        <a:fillRef idx="3">
          <a:scrgbClr r="0" g="0" b="0"/>
        </a:fillRef>
        <a:effectRef idx="2">
          <a:scrgbClr r="0" g="0" b="0"/>
        </a:effectRef>
        <a:fontRef idx="minor">
          <a:schemeClr val="lt1"/>
        </a:fontRef>
      </dsp:style>
    </dsp:sp>
    <dsp:sp modelId="{22B303EB-642D-46EF-B13D-CE76B96B18E0}">
      <dsp:nvSpPr>
        <dsp:cNvPr id="0" name=""/>
        <dsp:cNvSpPr/>
      </dsp:nvSpPr>
      <dsp:spPr>
        <a:xfrm>
          <a:off x="2475367" y="3226981"/>
          <a:ext cx="161211" cy="161524"/>
        </a:xfrm>
        <a:prstGeom prst="donut">
          <a:avLst>
            <a:gd name="adj" fmla="val 7460"/>
          </a:avLst>
        </a:prstGeom>
        <a:gradFill rotWithShape="0">
          <a:gsLst>
            <a:gs pos="0">
              <a:schemeClr val="accent2">
                <a:hueOff val="0"/>
                <a:satOff val="0"/>
                <a:lumOff val="0"/>
                <a:alphaOff val="0"/>
                <a:tint val="98000"/>
                <a:shade val="25000"/>
                <a:satMod val="250000"/>
              </a:schemeClr>
            </a:gs>
            <a:gs pos="68000">
              <a:schemeClr val="accent2">
                <a:hueOff val="0"/>
                <a:satOff val="0"/>
                <a:lumOff val="0"/>
                <a:alphaOff val="0"/>
                <a:tint val="86000"/>
                <a:satMod val="115000"/>
              </a:schemeClr>
            </a:gs>
            <a:gs pos="100000">
              <a:schemeClr val="accent2">
                <a:hueOff val="0"/>
                <a:satOff val="0"/>
                <a:lumOff val="0"/>
                <a:alphaOff val="0"/>
                <a:tint val="50000"/>
                <a:satMod val="150000"/>
              </a:schemeClr>
            </a:gs>
          </a:gsLst>
          <a:path path="circle">
            <a:fillToRect l="50000" t="130000" r="50000" b="-30000"/>
          </a:path>
        </a:gradFill>
        <a:ln w="9525" cap="flat" cmpd="sng" algn="ctr">
          <a:solidFill>
            <a:schemeClr val="accent2">
              <a:hueOff val="0"/>
              <a:satOff val="0"/>
              <a:lumOff val="0"/>
              <a:alphaOff val="0"/>
            </a:schemeClr>
          </a:solidFill>
          <a:prstDash val="solid"/>
        </a:ln>
        <a:effectLst>
          <a:outerShdw blurRad="57150" dist="38100" dir="5400000" algn="ctr" rotWithShape="0">
            <a:schemeClr val="accent2">
              <a:hueOff val="0"/>
              <a:satOff val="0"/>
              <a:lumOff val="0"/>
              <a:alphaOff val="0"/>
              <a:shade val="9000"/>
              <a:alpha val="48000"/>
              <a:satMod val="105000"/>
            </a:schemeClr>
          </a:outerShdw>
        </a:effectLst>
      </dsp:spPr>
      <dsp:style>
        <a:lnRef idx="1">
          <a:scrgbClr r="0" g="0" b="0"/>
        </a:lnRef>
        <a:fillRef idx="3">
          <a:scrgbClr r="0" g="0" b="0"/>
        </a:fillRef>
        <a:effectRef idx="2">
          <a:scrgbClr r="0" g="0" b="0"/>
        </a:effectRef>
        <a:fontRef idx="minor">
          <a:schemeClr val="lt1"/>
        </a:fontRef>
      </dsp:style>
    </dsp:sp>
    <dsp:sp modelId="{B29F8CA9-BFB8-4964-8EB4-F30F8AF2F8ED}">
      <dsp:nvSpPr>
        <dsp:cNvPr id="0" name=""/>
        <dsp:cNvSpPr/>
      </dsp:nvSpPr>
      <dsp:spPr>
        <a:xfrm>
          <a:off x="1546104" y="3534577"/>
          <a:ext cx="656540" cy="656401"/>
        </a:xfrm>
        <a:prstGeom prst="ellipse">
          <a:avLst/>
        </a:prstGeom>
        <a:solidFill>
          <a:schemeClr val="accent2">
            <a:tint val="50000"/>
            <a:hueOff val="0"/>
            <a:satOff val="0"/>
            <a:lumOff val="0"/>
            <a:alphaOff val="0"/>
          </a:schemeClr>
        </a:solidFill>
        <a:ln>
          <a:noFill/>
        </a:ln>
        <a:effectLst>
          <a:outerShdw blurRad="57150" dist="38100" dir="5400000" algn="ctr" rotWithShape="0">
            <a:schemeClr val="accent2">
              <a:tint val="50000"/>
              <a:hueOff val="0"/>
              <a:satOff val="0"/>
              <a:lumOff val="0"/>
              <a:alphaOff val="0"/>
              <a:shade val="9000"/>
              <a:alpha val="48000"/>
              <a:satMod val="105000"/>
            </a:schemeClr>
          </a:outerShdw>
        </a:effectLst>
      </dsp:spPr>
      <dsp:style>
        <a:lnRef idx="0">
          <a:scrgbClr r="0" g="0" b="0"/>
        </a:lnRef>
        <a:fillRef idx="1">
          <a:scrgbClr r="0" g="0" b="0"/>
        </a:fillRef>
        <a:effectRef idx="2">
          <a:scrgbClr r="0" g="0" b="0"/>
        </a:effectRef>
        <a:fontRef idx="minor"/>
      </dsp:style>
    </dsp:sp>
    <dsp:sp modelId="{055E5BAD-DCEB-457F-8413-22E38DC00AB4}">
      <dsp:nvSpPr>
        <dsp:cNvPr id="0" name=""/>
        <dsp:cNvSpPr/>
      </dsp:nvSpPr>
      <dsp:spPr>
        <a:xfrm>
          <a:off x="529029" y="1296145"/>
          <a:ext cx="939074" cy="1124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 numCol="1" spcCol="1270" anchor="b" anchorCtr="0">
          <a:noAutofit/>
        </a:bodyPr>
        <a:lstStyle/>
        <a:p>
          <a:pPr lvl="0" algn="r" defTabSz="666750">
            <a:lnSpc>
              <a:spcPct val="90000"/>
            </a:lnSpc>
            <a:spcBef>
              <a:spcPct val="0"/>
            </a:spcBef>
            <a:spcAft>
              <a:spcPct val="35000"/>
            </a:spcAft>
          </a:pPr>
          <a:r>
            <a:rPr lang="es-MX" sz="1500" b="1" kern="1200" dirty="0" smtClean="0">
              <a:latin typeface="Times New Roman" pitchFamily="18" charset="0"/>
              <a:cs typeface="Times New Roman" pitchFamily="18" charset="0"/>
            </a:rPr>
            <a:t>Desarrollo turístico cultural económico social</a:t>
          </a:r>
          <a:endParaRPr lang="es-EC" sz="1500" b="1" kern="1200" dirty="0">
            <a:latin typeface="Times New Roman" pitchFamily="18" charset="0"/>
            <a:cs typeface="Times New Roman" pitchFamily="18" charset="0"/>
          </a:endParaRPr>
        </a:p>
      </dsp:txBody>
      <dsp:txXfrm>
        <a:off x="529029" y="1296145"/>
        <a:ext cx="939074" cy="1124257"/>
      </dsp:txXfrm>
    </dsp:sp>
    <dsp:sp modelId="{274413FC-200E-4B48-9FD9-65D049ED4D69}">
      <dsp:nvSpPr>
        <dsp:cNvPr id="0" name=""/>
        <dsp:cNvSpPr/>
      </dsp:nvSpPr>
      <dsp:spPr>
        <a:xfrm>
          <a:off x="2272596" y="3528395"/>
          <a:ext cx="1715795" cy="451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l" defTabSz="533400">
            <a:lnSpc>
              <a:spcPct val="90000"/>
            </a:lnSpc>
            <a:spcBef>
              <a:spcPct val="0"/>
            </a:spcBef>
            <a:spcAft>
              <a:spcPct val="35000"/>
            </a:spcAft>
          </a:pPr>
          <a:r>
            <a:rPr lang="es-MX" sz="1200" kern="1200" dirty="0" smtClean="0">
              <a:latin typeface="Times New Roman" pitchFamily="18" charset="0"/>
              <a:cs typeface="Times New Roman" pitchFamily="18" charset="0"/>
            </a:rPr>
            <a:t>Sentido de pertenencia</a:t>
          </a:r>
          <a:endParaRPr lang="es-EC" sz="1200" kern="1200" dirty="0">
            <a:latin typeface="Times New Roman" pitchFamily="18" charset="0"/>
            <a:cs typeface="Times New Roman" pitchFamily="18" charset="0"/>
          </a:endParaRPr>
        </a:p>
      </dsp:txBody>
      <dsp:txXfrm>
        <a:off x="2272596" y="3528395"/>
        <a:ext cx="1715795" cy="451827"/>
      </dsp:txXfrm>
    </dsp:sp>
    <dsp:sp modelId="{FB38B9D4-DE06-46F0-A6CF-744A7679E15E}">
      <dsp:nvSpPr>
        <dsp:cNvPr id="0" name=""/>
        <dsp:cNvSpPr/>
      </dsp:nvSpPr>
      <dsp:spPr>
        <a:xfrm>
          <a:off x="2481577" y="2808310"/>
          <a:ext cx="1141418" cy="3718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l" defTabSz="533400">
            <a:lnSpc>
              <a:spcPct val="90000"/>
            </a:lnSpc>
            <a:spcBef>
              <a:spcPct val="0"/>
            </a:spcBef>
            <a:spcAft>
              <a:spcPct val="35000"/>
            </a:spcAft>
          </a:pPr>
          <a:r>
            <a:rPr lang="es-MX" sz="1200" kern="1200" dirty="0" smtClean="0">
              <a:latin typeface="Times New Roman" pitchFamily="18" charset="0"/>
              <a:cs typeface="Times New Roman" pitchFamily="18" charset="0"/>
            </a:rPr>
            <a:t>Turismo</a:t>
          </a:r>
          <a:endParaRPr lang="es-EC" sz="1200" kern="1200" dirty="0">
            <a:latin typeface="Times New Roman" pitchFamily="18" charset="0"/>
            <a:cs typeface="Times New Roman" pitchFamily="18" charset="0"/>
          </a:endParaRPr>
        </a:p>
      </dsp:txBody>
      <dsp:txXfrm>
        <a:off x="2481577" y="2808310"/>
        <a:ext cx="1141418" cy="371833"/>
      </dsp:txXfrm>
    </dsp:sp>
    <dsp:sp modelId="{7B6ED630-69DF-481B-BC59-84D468069ECB}">
      <dsp:nvSpPr>
        <dsp:cNvPr id="0" name=""/>
        <dsp:cNvSpPr/>
      </dsp:nvSpPr>
      <dsp:spPr>
        <a:xfrm>
          <a:off x="2404211" y="2160238"/>
          <a:ext cx="1452574" cy="4062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l" defTabSz="533400">
            <a:lnSpc>
              <a:spcPct val="90000"/>
            </a:lnSpc>
            <a:spcBef>
              <a:spcPct val="0"/>
            </a:spcBef>
            <a:spcAft>
              <a:spcPct val="35000"/>
            </a:spcAft>
          </a:pPr>
          <a:r>
            <a:rPr lang="es-MX" sz="1200" kern="1200" dirty="0" smtClean="0">
              <a:latin typeface="Times New Roman" pitchFamily="18" charset="0"/>
              <a:cs typeface="Times New Roman" pitchFamily="18" charset="0"/>
            </a:rPr>
            <a:t>Seguridad Ciudadana</a:t>
          </a:r>
          <a:endParaRPr lang="es-EC" sz="1200" kern="1200" dirty="0">
            <a:latin typeface="Times New Roman" pitchFamily="18" charset="0"/>
            <a:cs typeface="Times New Roman" pitchFamily="18" charset="0"/>
          </a:endParaRPr>
        </a:p>
      </dsp:txBody>
      <dsp:txXfrm>
        <a:off x="2404211" y="2160238"/>
        <a:ext cx="1452574" cy="406203"/>
      </dsp:txXfrm>
    </dsp:sp>
    <dsp:sp modelId="{4C6549DC-C64B-4547-BBA5-62BB87DA9462}">
      <dsp:nvSpPr>
        <dsp:cNvPr id="0" name=""/>
        <dsp:cNvSpPr/>
      </dsp:nvSpPr>
      <dsp:spPr>
        <a:xfrm>
          <a:off x="2316670" y="1656185"/>
          <a:ext cx="1715780" cy="3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l" defTabSz="533400">
            <a:lnSpc>
              <a:spcPct val="90000"/>
            </a:lnSpc>
            <a:spcBef>
              <a:spcPct val="0"/>
            </a:spcBef>
            <a:spcAft>
              <a:spcPct val="35000"/>
            </a:spcAft>
          </a:pPr>
          <a:r>
            <a:rPr lang="es-MX" sz="1200" kern="1200" dirty="0" smtClean="0">
              <a:latin typeface="Times New Roman" pitchFamily="18" charset="0"/>
              <a:cs typeface="Times New Roman" pitchFamily="18" charset="0"/>
            </a:rPr>
            <a:t>Diversificación cultural</a:t>
          </a:r>
          <a:endParaRPr lang="es-EC" sz="1200" kern="1200" dirty="0">
            <a:latin typeface="Times New Roman" pitchFamily="18" charset="0"/>
            <a:cs typeface="Times New Roman" pitchFamily="18" charset="0"/>
          </a:endParaRPr>
        </a:p>
      </dsp:txBody>
      <dsp:txXfrm>
        <a:off x="2316670" y="1656185"/>
        <a:ext cx="1715780" cy="376400"/>
      </dsp:txXfrm>
    </dsp:sp>
    <dsp:sp modelId="{1D4A418C-1290-4942-8E91-5659EBA05707}">
      <dsp:nvSpPr>
        <dsp:cNvPr id="0" name=""/>
        <dsp:cNvSpPr/>
      </dsp:nvSpPr>
      <dsp:spPr>
        <a:xfrm>
          <a:off x="2363851" y="1152129"/>
          <a:ext cx="1452574" cy="368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r" defTabSz="533400">
            <a:lnSpc>
              <a:spcPct val="90000"/>
            </a:lnSpc>
            <a:spcBef>
              <a:spcPct val="0"/>
            </a:spcBef>
            <a:spcAft>
              <a:spcPct val="35000"/>
            </a:spcAft>
          </a:pPr>
          <a:r>
            <a:rPr lang="es-MX" sz="1200" kern="1200" dirty="0" smtClean="0">
              <a:latin typeface="Times New Roman" pitchFamily="18" charset="0"/>
              <a:cs typeface="Times New Roman" pitchFamily="18" charset="0"/>
            </a:rPr>
            <a:t>Economía Nocturna</a:t>
          </a:r>
          <a:endParaRPr lang="es-EC" sz="1200" kern="1200" dirty="0">
            <a:latin typeface="Times New Roman" pitchFamily="18" charset="0"/>
            <a:cs typeface="Times New Roman" pitchFamily="18" charset="0"/>
          </a:endParaRPr>
        </a:p>
      </dsp:txBody>
      <dsp:txXfrm>
        <a:off x="2363851" y="1152129"/>
        <a:ext cx="1452574" cy="36837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49E5DF-9AC6-4120-959F-1634C3FBA982}">
      <dsp:nvSpPr>
        <dsp:cNvPr id="0" name=""/>
        <dsp:cNvSpPr/>
      </dsp:nvSpPr>
      <dsp:spPr>
        <a:xfrm rot="5400000">
          <a:off x="268" y="1731015"/>
          <a:ext cx="3497863" cy="3498400"/>
        </a:xfrm>
        <a:prstGeom prst="blockArc">
          <a:avLst>
            <a:gd name="adj1" fmla="val 13500000"/>
            <a:gd name="adj2" fmla="val 18900000"/>
            <a:gd name="adj3" fmla="val 496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B2B8099-E22E-459A-95B2-BCD378B43F20}">
      <dsp:nvSpPr>
        <dsp:cNvPr id="0" name=""/>
        <dsp:cNvSpPr/>
      </dsp:nvSpPr>
      <dsp:spPr>
        <a:xfrm rot="16200000">
          <a:off x="3600287" y="1731015"/>
          <a:ext cx="3497863" cy="3498400"/>
        </a:xfrm>
        <a:prstGeom prst="blockArc">
          <a:avLst>
            <a:gd name="adj1" fmla="val 13500000"/>
            <a:gd name="adj2" fmla="val 18900000"/>
            <a:gd name="adj3" fmla="val 496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36570F-8F83-447A-B140-33431BF650D7}">
      <dsp:nvSpPr>
        <dsp:cNvPr id="0" name=""/>
        <dsp:cNvSpPr/>
      </dsp:nvSpPr>
      <dsp:spPr>
        <a:xfrm>
          <a:off x="4013898" y="4769718"/>
          <a:ext cx="2655820" cy="69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s-MX" sz="2800" kern="1200" dirty="0" smtClean="0">
              <a:latin typeface="Times New Roman" panose="02020603050405020304" pitchFamily="18" charset="0"/>
              <a:cs typeface="Times New Roman" panose="02020603050405020304" pitchFamily="18" charset="0"/>
            </a:rPr>
            <a:t>Alcaldía</a:t>
          </a:r>
          <a:endParaRPr lang="es-EC" sz="2800" kern="1200" dirty="0">
            <a:latin typeface="Times New Roman" panose="02020603050405020304" pitchFamily="18" charset="0"/>
            <a:cs typeface="Times New Roman" panose="02020603050405020304" pitchFamily="18" charset="0"/>
          </a:endParaRPr>
        </a:p>
      </dsp:txBody>
      <dsp:txXfrm>
        <a:off x="4013898" y="4769718"/>
        <a:ext cx="2655820" cy="699796"/>
      </dsp:txXfrm>
    </dsp:sp>
    <dsp:sp modelId="{3195335C-1812-4F65-9A95-50BD6B08FBFC}">
      <dsp:nvSpPr>
        <dsp:cNvPr id="0" name=""/>
        <dsp:cNvSpPr/>
      </dsp:nvSpPr>
      <dsp:spPr>
        <a:xfrm rot="5400000">
          <a:off x="3488084" y="1731015"/>
          <a:ext cx="3497863" cy="3498400"/>
        </a:xfrm>
        <a:prstGeom prst="blockArc">
          <a:avLst>
            <a:gd name="adj1" fmla="val 13500000"/>
            <a:gd name="adj2" fmla="val 18900000"/>
            <a:gd name="adj3" fmla="val 496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552B9D-01BD-4B37-85FF-4E9CD0330AC6}">
      <dsp:nvSpPr>
        <dsp:cNvPr id="0" name=""/>
        <dsp:cNvSpPr/>
      </dsp:nvSpPr>
      <dsp:spPr>
        <a:xfrm rot="16200000">
          <a:off x="7087044" y="1731015"/>
          <a:ext cx="3497863" cy="3498400"/>
        </a:xfrm>
        <a:prstGeom prst="blockArc">
          <a:avLst>
            <a:gd name="adj1" fmla="val 13500000"/>
            <a:gd name="adj2" fmla="val 18900000"/>
            <a:gd name="adj3" fmla="val 496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D57634D-7B81-402F-8945-B16D6FD262F7}">
      <dsp:nvSpPr>
        <dsp:cNvPr id="0" name=""/>
        <dsp:cNvSpPr/>
      </dsp:nvSpPr>
      <dsp:spPr>
        <a:xfrm>
          <a:off x="7137275" y="4769718"/>
          <a:ext cx="2655820" cy="69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s-MX" sz="2800" kern="1200" dirty="0" smtClean="0">
              <a:latin typeface="Times New Roman" panose="02020603050405020304" pitchFamily="18" charset="0"/>
              <a:cs typeface="Times New Roman" panose="02020603050405020304" pitchFamily="18" charset="0"/>
            </a:rPr>
            <a:t>Fiesta de la Luz</a:t>
          </a:r>
          <a:endParaRPr lang="es-EC" sz="2800" kern="1200" dirty="0">
            <a:latin typeface="Times New Roman" panose="02020603050405020304" pitchFamily="18" charset="0"/>
            <a:cs typeface="Times New Roman" panose="02020603050405020304" pitchFamily="18" charset="0"/>
          </a:endParaRPr>
        </a:p>
      </dsp:txBody>
      <dsp:txXfrm>
        <a:off x="7137275" y="4769718"/>
        <a:ext cx="2655820" cy="699796"/>
      </dsp:txXfrm>
    </dsp:sp>
    <dsp:sp modelId="{8480D6C3-E1DE-44E1-8379-5394615C00CC}">
      <dsp:nvSpPr>
        <dsp:cNvPr id="0" name=""/>
        <dsp:cNvSpPr/>
      </dsp:nvSpPr>
      <dsp:spPr>
        <a:xfrm>
          <a:off x="3842964" y="2608081"/>
          <a:ext cx="1773495" cy="1856415"/>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MX" sz="1200" kern="1200" dirty="0" smtClean="0">
            <a:latin typeface="Bernard MT Condensed" pitchFamily="18" charset="0"/>
          </a:endParaRPr>
        </a:p>
        <a:p>
          <a:pPr lvl="0" algn="ctr" defTabSz="533400">
            <a:lnSpc>
              <a:spcPct val="90000"/>
            </a:lnSpc>
            <a:spcBef>
              <a:spcPct val="0"/>
            </a:spcBef>
            <a:spcAft>
              <a:spcPct val="35000"/>
            </a:spcAft>
          </a:pPr>
          <a:r>
            <a:rPr lang="es-MX" sz="1200" kern="1200" dirty="0" smtClean="0">
              <a:latin typeface="Bernard MT Condensed" pitchFamily="18" charset="0"/>
            </a:rPr>
            <a:t>QUITO A PIE NOCTURNO</a:t>
          </a:r>
          <a:endParaRPr lang="es-EC" sz="1200" kern="1200" dirty="0">
            <a:latin typeface="Bernard MT Condensed" pitchFamily="18" charset="0"/>
          </a:endParaRPr>
        </a:p>
      </dsp:txBody>
      <dsp:txXfrm>
        <a:off x="4090614" y="2826992"/>
        <a:ext cx="1022555" cy="1418593"/>
      </dsp:txXfrm>
    </dsp:sp>
    <dsp:sp modelId="{A9BBEAEF-309D-4FDB-B6FC-EAB606C31B77}">
      <dsp:nvSpPr>
        <dsp:cNvPr id="0" name=""/>
        <dsp:cNvSpPr/>
      </dsp:nvSpPr>
      <dsp:spPr>
        <a:xfrm>
          <a:off x="4997682" y="2608081"/>
          <a:ext cx="1774168" cy="1856415"/>
        </a:xfrm>
        <a:prstGeom prst="ellipse">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endParaRPr lang="es-EC" sz="2600" kern="1200" dirty="0">
            <a:noFill/>
          </a:endParaRPr>
        </a:p>
      </dsp:txBody>
      <dsp:txXfrm>
        <a:off x="5501162" y="2826992"/>
        <a:ext cx="1022943" cy="1418593"/>
      </dsp:txXfrm>
    </dsp:sp>
    <dsp:sp modelId="{5912C46D-9AA8-4BB9-82A6-E9C215D35E96}">
      <dsp:nvSpPr>
        <dsp:cNvPr id="0" name=""/>
        <dsp:cNvSpPr/>
      </dsp:nvSpPr>
      <dsp:spPr>
        <a:xfrm>
          <a:off x="1008948" y="2262281"/>
          <a:ext cx="1108328" cy="1108354"/>
        </a:xfrm>
        <a:prstGeom prst="ellipse">
          <a:avLst/>
        </a:prstGeom>
        <a:blipFill rotWithShape="0">
          <a:blip xmlns:r="http://schemas.openxmlformats.org/officeDocument/2006/relationships" r:embed="rId3"/>
          <a:stretch>
            <a:fillRect/>
          </a:stretch>
        </a:blipFill>
        <a:ln w="25400" cap="flat" cmpd="sng" algn="ctr">
          <a:solidFill>
            <a:schemeClr val="bg1">
              <a:lumMod val="8500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endParaRPr lang="es-EC" sz="1600" kern="1200" dirty="0">
            <a:noFill/>
          </a:endParaRPr>
        </a:p>
      </dsp:txBody>
      <dsp:txXfrm>
        <a:off x="1171259" y="2424596"/>
        <a:ext cx="783706" cy="783724"/>
      </dsp:txXfrm>
    </dsp:sp>
    <dsp:sp modelId="{4FFCE655-3877-4FC5-81FB-BF9687596C1C}">
      <dsp:nvSpPr>
        <dsp:cNvPr id="0" name=""/>
        <dsp:cNvSpPr/>
      </dsp:nvSpPr>
      <dsp:spPr>
        <a:xfrm>
          <a:off x="600179" y="3188915"/>
          <a:ext cx="544419" cy="544202"/>
        </a:xfrm>
        <a:prstGeom prst="ellipse">
          <a:avLst/>
        </a:prstGeom>
        <a:solidFill>
          <a:schemeClr val="accent5">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6DFBB883-4EDE-4728-932E-E8BE7C71BD76}">
      <dsp:nvSpPr>
        <dsp:cNvPr id="0" name=""/>
        <dsp:cNvSpPr/>
      </dsp:nvSpPr>
      <dsp:spPr>
        <a:xfrm>
          <a:off x="2208230" y="2480299"/>
          <a:ext cx="316776" cy="316569"/>
        </a:xfrm>
        <a:prstGeom prst="ellipse">
          <a:avLst/>
        </a:prstGeom>
        <a:solidFill>
          <a:schemeClr val="accent6">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3C46C5EA-F12E-4C0B-97CE-94F7E41B21ED}">
      <dsp:nvSpPr>
        <dsp:cNvPr id="0" name=""/>
        <dsp:cNvSpPr/>
      </dsp:nvSpPr>
      <dsp:spPr>
        <a:xfrm>
          <a:off x="2090511" y="2924266"/>
          <a:ext cx="1108328" cy="1108354"/>
        </a:xfrm>
        <a:prstGeom prst="ellipse">
          <a:avLst/>
        </a:prstGeom>
        <a:blipFill rotWithShape="0">
          <a:blip xmlns:r="http://schemas.openxmlformats.org/officeDocument/2006/relationships" r:embed="rId4"/>
          <a:stretch>
            <a:fillRect/>
          </a:stretch>
        </a:blipFill>
        <a:ln w="25400" cap="flat" cmpd="sng" algn="ctr">
          <a:solidFill>
            <a:schemeClr val="bg1">
              <a:lumMod val="8500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endParaRPr lang="es-EC" sz="1600" kern="1200" dirty="0">
            <a:noFill/>
          </a:endParaRPr>
        </a:p>
      </dsp:txBody>
      <dsp:txXfrm>
        <a:off x="2252822" y="3086581"/>
        <a:ext cx="783706" cy="783724"/>
      </dsp:txXfrm>
    </dsp:sp>
    <dsp:sp modelId="{9A485DF6-93EE-4FD2-83C8-90D72C0EC28C}">
      <dsp:nvSpPr>
        <dsp:cNvPr id="0" name=""/>
        <dsp:cNvSpPr/>
      </dsp:nvSpPr>
      <dsp:spPr>
        <a:xfrm>
          <a:off x="2206411" y="4100405"/>
          <a:ext cx="316776" cy="316569"/>
        </a:xfrm>
        <a:prstGeom prst="ellipse">
          <a:avLst/>
        </a:prstGeom>
        <a:solidFill>
          <a:schemeClr val="accent3">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A6F7D2B2-C7E3-45B6-B8B5-CDA547627B70}">
      <dsp:nvSpPr>
        <dsp:cNvPr id="0" name=""/>
        <dsp:cNvSpPr/>
      </dsp:nvSpPr>
      <dsp:spPr>
        <a:xfrm>
          <a:off x="1028698" y="3557646"/>
          <a:ext cx="1108328" cy="1108354"/>
        </a:xfrm>
        <a:prstGeom prst="ellipse">
          <a:avLst/>
        </a:prstGeom>
        <a:blipFill rotWithShape="0">
          <a:blip xmlns:r="http://schemas.openxmlformats.org/officeDocument/2006/relationships" r:embed="rId5"/>
          <a:stretch>
            <a:fillRect/>
          </a:stretch>
        </a:blipFill>
        <a:ln w="9525" cap="flat" cmpd="sng" algn="ctr">
          <a:solidFill>
            <a:schemeClr val="bg1">
              <a:lumMod val="8500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endParaRPr lang="es-EC" sz="1600" kern="1200" dirty="0">
            <a:noFill/>
          </a:endParaRPr>
        </a:p>
      </dsp:txBody>
      <dsp:txXfrm>
        <a:off x="1191009" y="3719961"/>
        <a:ext cx="783706" cy="783724"/>
      </dsp:txXfrm>
    </dsp:sp>
    <dsp:sp modelId="{0DF9B1F8-E58F-4EC0-8CC3-3088A0D1E057}">
      <dsp:nvSpPr>
        <dsp:cNvPr id="0" name=""/>
        <dsp:cNvSpPr/>
      </dsp:nvSpPr>
      <dsp:spPr>
        <a:xfrm>
          <a:off x="7344816" y="2414581"/>
          <a:ext cx="2159754" cy="2121923"/>
        </a:xfrm>
        <a:prstGeom prst="ellipse">
          <a:avLst/>
        </a:prstGeom>
        <a:blipFill rotWithShape="0">
          <a:blip xmlns:r="http://schemas.openxmlformats.org/officeDocument/2006/relationships" r:embed="rId6"/>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endParaRPr lang="es-EC" sz="2800" kern="1200" dirty="0">
            <a:noFill/>
          </a:endParaRPr>
        </a:p>
      </dsp:txBody>
      <dsp:txXfrm>
        <a:off x="7661105" y="2725329"/>
        <a:ext cx="1527176" cy="1500427"/>
      </dsp:txXfrm>
    </dsp:sp>
    <dsp:sp modelId="{D9F5BFAF-A6ED-4195-92F6-FE5303C45E14}">
      <dsp:nvSpPr>
        <dsp:cNvPr id="0" name=""/>
        <dsp:cNvSpPr/>
      </dsp:nvSpPr>
      <dsp:spPr>
        <a:xfrm>
          <a:off x="657339" y="4769718"/>
          <a:ext cx="2655820" cy="69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s-MX" sz="2800" kern="1200" dirty="0" smtClean="0">
              <a:latin typeface="Times New Roman" panose="02020603050405020304" pitchFamily="18" charset="0"/>
              <a:cs typeface="Times New Roman" panose="02020603050405020304" pitchFamily="18" charset="0"/>
            </a:rPr>
            <a:t>Cultura nocturna</a:t>
          </a:r>
          <a:endParaRPr lang="es-EC" sz="2800" kern="1200" dirty="0">
            <a:latin typeface="Times New Roman" panose="02020603050405020304" pitchFamily="18" charset="0"/>
            <a:cs typeface="Times New Roman" panose="02020603050405020304" pitchFamily="18" charset="0"/>
          </a:endParaRPr>
        </a:p>
      </dsp:txBody>
      <dsp:txXfrm>
        <a:off x="657339" y="4769718"/>
        <a:ext cx="2655820" cy="69979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E4E2A0-3284-46DE-8DD6-4F92C4DAF0D2}">
      <dsp:nvSpPr>
        <dsp:cNvPr id="0" name=""/>
        <dsp:cNvSpPr/>
      </dsp:nvSpPr>
      <dsp:spPr>
        <a:xfrm>
          <a:off x="0" y="710044"/>
          <a:ext cx="6192688" cy="2477075"/>
        </a:xfrm>
        <a:prstGeom prst="leftRightRibbon">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BD2D7B-3BCB-4B2C-80C7-761EF47745EB}">
      <dsp:nvSpPr>
        <dsp:cNvPr id="0" name=""/>
        <dsp:cNvSpPr/>
      </dsp:nvSpPr>
      <dsp:spPr>
        <a:xfrm>
          <a:off x="743122" y="1143532"/>
          <a:ext cx="2043587" cy="1213766"/>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0452" rIns="0" bIns="64770" numCol="1" spcCol="1270" anchor="ctr" anchorCtr="0">
          <a:noAutofit/>
        </a:bodyPr>
        <a:lstStyle/>
        <a:p>
          <a:pPr lvl="0" algn="l" defTabSz="755650">
            <a:lnSpc>
              <a:spcPct val="90000"/>
            </a:lnSpc>
            <a:spcBef>
              <a:spcPct val="0"/>
            </a:spcBef>
            <a:spcAft>
              <a:spcPct val="35000"/>
            </a:spcAft>
          </a:pPr>
          <a:r>
            <a:rPr lang="es-MX" sz="1700" b="1" kern="1200" dirty="0" smtClean="0">
              <a:latin typeface="Times New Roman" pitchFamily="18" charset="0"/>
              <a:cs typeface="Times New Roman" pitchFamily="18" charset="0"/>
            </a:rPr>
            <a:t>Probabilístico</a:t>
          </a:r>
          <a:endParaRPr lang="es-EC" sz="1700" b="1" kern="1200" dirty="0">
            <a:latin typeface="Times New Roman" pitchFamily="18" charset="0"/>
            <a:cs typeface="Times New Roman" pitchFamily="18" charset="0"/>
          </a:endParaRPr>
        </a:p>
        <a:p>
          <a:pPr marL="114300" lvl="1" indent="-114300" algn="l" defTabSz="577850">
            <a:lnSpc>
              <a:spcPct val="90000"/>
            </a:lnSpc>
            <a:spcBef>
              <a:spcPct val="0"/>
            </a:spcBef>
            <a:spcAft>
              <a:spcPct val="15000"/>
            </a:spcAft>
            <a:buChar char="••"/>
          </a:pPr>
          <a:r>
            <a:rPr lang="es-MX" sz="1300" kern="1200" dirty="0" smtClean="0">
              <a:latin typeface="Times New Roman" pitchFamily="18" charset="0"/>
              <a:cs typeface="Times New Roman" pitchFamily="18" charset="0"/>
            </a:rPr>
            <a:t>627.626 visitantes</a:t>
          </a:r>
          <a:endParaRPr lang="es-EC" sz="1300" kern="1200" dirty="0">
            <a:latin typeface="Times New Roman" pitchFamily="18" charset="0"/>
            <a:cs typeface="Times New Roman" pitchFamily="18" charset="0"/>
          </a:endParaRPr>
        </a:p>
        <a:p>
          <a:pPr marL="114300" lvl="1" indent="-114300" algn="l" defTabSz="577850">
            <a:lnSpc>
              <a:spcPct val="90000"/>
            </a:lnSpc>
            <a:spcBef>
              <a:spcPct val="0"/>
            </a:spcBef>
            <a:spcAft>
              <a:spcPct val="15000"/>
            </a:spcAft>
            <a:buChar char="••"/>
          </a:pPr>
          <a:r>
            <a:rPr lang="es-MX" sz="1300" kern="1200" dirty="0" smtClean="0">
              <a:latin typeface="Times New Roman" pitchFamily="18" charset="0"/>
              <a:cs typeface="Times New Roman" pitchFamily="18" charset="0"/>
            </a:rPr>
            <a:t>384 Encuestados</a:t>
          </a:r>
          <a:endParaRPr lang="es-EC" sz="1300" kern="1200" dirty="0">
            <a:latin typeface="Times New Roman" pitchFamily="18" charset="0"/>
            <a:cs typeface="Times New Roman" pitchFamily="18" charset="0"/>
          </a:endParaRPr>
        </a:p>
      </dsp:txBody>
      <dsp:txXfrm>
        <a:off x="743122" y="1143532"/>
        <a:ext cx="2043587" cy="1213766"/>
      </dsp:txXfrm>
    </dsp:sp>
    <dsp:sp modelId="{21B1BC47-7745-454C-83A3-2C1E0C4D898B}">
      <dsp:nvSpPr>
        <dsp:cNvPr id="0" name=""/>
        <dsp:cNvSpPr/>
      </dsp:nvSpPr>
      <dsp:spPr>
        <a:xfrm>
          <a:off x="3096344" y="1539864"/>
          <a:ext cx="2415148" cy="1213766"/>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0452" rIns="0" bIns="64770" numCol="1" spcCol="1270" anchor="ctr" anchorCtr="0">
          <a:noAutofit/>
        </a:bodyPr>
        <a:lstStyle/>
        <a:p>
          <a:pPr lvl="0" algn="l" defTabSz="755650">
            <a:lnSpc>
              <a:spcPct val="90000"/>
            </a:lnSpc>
            <a:spcBef>
              <a:spcPct val="0"/>
            </a:spcBef>
            <a:spcAft>
              <a:spcPct val="35000"/>
            </a:spcAft>
          </a:pPr>
          <a:r>
            <a:rPr lang="es-MX" sz="1700" b="1" kern="1200" dirty="0" smtClean="0">
              <a:latin typeface="Times New Roman" pitchFamily="18" charset="0"/>
              <a:cs typeface="Times New Roman" pitchFamily="18" charset="0"/>
            </a:rPr>
            <a:t>No Probabilístico</a:t>
          </a:r>
          <a:endParaRPr lang="es-EC" sz="1700" b="1" kern="1200" dirty="0">
            <a:latin typeface="Times New Roman" pitchFamily="18" charset="0"/>
            <a:cs typeface="Times New Roman" pitchFamily="18" charset="0"/>
          </a:endParaRPr>
        </a:p>
        <a:p>
          <a:pPr marL="114300" lvl="1" indent="-114300" algn="l" defTabSz="577850">
            <a:lnSpc>
              <a:spcPct val="90000"/>
            </a:lnSpc>
            <a:spcBef>
              <a:spcPct val="0"/>
            </a:spcBef>
            <a:spcAft>
              <a:spcPct val="15000"/>
            </a:spcAft>
            <a:buChar char="••"/>
          </a:pPr>
          <a:r>
            <a:rPr lang="es-MX" sz="1300" kern="1200" dirty="0" smtClean="0">
              <a:latin typeface="Times New Roman" pitchFamily="18" charset="0"/>
              <a:cs typeface="Times New Roman" pitchFamily="18" charset="0"/>
            </a:rPr>
            <a:t>297 Organizaciones</a:t>
          </a:r>
          <a:endParaRPr lang="es-EC" sz="1300" kern="1200" dirty="0">
            <a:latin typeface="Times New Roman" pitchFamily="18" charset="0"/>
            <a:cs typeface="Times New Roman" pitchFamily="18" charset="0"/>
          </a:endParaRPr>
        </a:p>
        <a:p>
          <a:pPr marL="114300" lvl="1" indent="-114300" algn="l" defTabSz="577850">
            <a:lnSpc>
              <a:spcPct val="90000"/>
            </a:lnSpc>
            <a:spcBef>
              <a:spcPct val="0"/>
            </a:spcBef>
            <a:spcAft>
              <a:spcPct val="15000"/>
            </a:spcAft>
            <a:buChar char="••"/>
          </a:pPr>
          <a:r>
            <a:rPr lang="es-MX" sz="1300" kern="1200" dirty="0" smtClean="0">
              <a:latin typeface="Times New Roman" pitchFamily="18" charset="0"/>
              <a:cs typeface="Times New Roman" pitchFamily="18" charset="0"/>
            </a:rPr>
            <a:t>118 Vigentes</a:t>
          </a:r>
          <a:endParaRPr lang="es-EC" sz="1300" kern="1200" dirty="0">
            <a:latin typeface="Times New Roman" pitchFamily="18" charset="0"/>
            <a:cs typeface="Times New Roman" pitchFamily="18" charset="0"/>
          </a:endParaRPr>
        </a:p>
        <a:p>
          <a:pPr marL="114300" lvl="1" indent="-114300" algn="l" defTabSz="577850">
            <a:lnSpc>
              <a:spcPct val="90000"/>
            </a:lnSpc>
            <a:spcBef>
              <a:spcPct val="0"/>
            </a:spcBef>
            <a:spcAft>
              <a:spcPct val="15000"/>
            </a:spcAft>
            <a:buChar char="••"/>
          </a:pPr>
          <a:r>
            <a:rPr lang="es-MX" sz="1300" kern="1200" dirty="0" smtClean="0">
              <a:latin typeface="Times New Roman" pitchFamily="18" charset="0"/>
              <a:cs typeface="Times New Roman" pitchFamily="18" charset="0"/>
            </a:rPr>
            <a:t>37 Cultura</a:t>
          </a:r>
          <a:endParaRPr lang="es-EC" sz="1300" kern="1200" dirty="0">
            <a:latin typeface="Times New Roman" pitchFamily="18" charset="0"/>
            <a:cs typeface="Times New Roman" pitchFamily="18" charset="0"/>
          </a:endParaRPr>
        </a:p>
        <a:p>
          <a:pPr marL="114300" lvl="1" indent="-114300" algn="l" defTabSz="577850">
            <a:lnSpc>
              <a:spcPct val="90000"/>
            </a:lnSpc>
            <a:spcBef>
              <a:spcPct val="0"/>
            </a:spcBef>
            <a:spcAft>
              <a:spcPct val="15000"/>
            </a:spcAft>
            <a:buChar char="••"/>
          </a:pPr>
          <a:r>
            <a:rPr lang="es-MX" sz="1300" kern="1200" dirty="0" smtClean="0">
              <a:latin typeface="Times New Roman" pitchFamily="18" charset="0"/>
              <a:cs typeface="Times New Roman" pitchFamily="18" charset="0"/>
            </a:rPr>
            <a:t>9 Entrevistados</a:t>
          </a:r>
          <a:endParaRPr lang="es-EC" sz="1300" kern="1200" dirty="0">
            <a:latin typeface="Times New Roman" pitchFamily="18" charset="0"/>
            <a:cs typeface="Times New Roman" pitchFamily="18" charset="0"/>
          </a:endParaRPr>
        </a:p>
      </dsp:txBody>
      <dsp:txXfrm>
        <a:off x="3096344" y="1539864"/>
        <a:ext cx="2415148" cy="121376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65D653-31F0-48B7-A2A9-63B541053E1F}">
      <dsp:nvSpPr>
        <dsp:cNvPr id="0" name=""/>
        <dsp:cNvSpPr/>
      </dsp:nvSpPr>
      <dsp:spPr>
        <a:xfrm>
          <a:off x="251525" y="216025"/>
          <a:ext cx="1224155" cy="1224136"/>
        </a:xfrm>
        <a:prstGeom prst="donut">
          <a:avLst>
            <a:gd name="adj" fmla="val 1101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4B52D8A-9B6A-4377-8DD5-34F61AD65774}">
      <dsp:nvSpPr>
        <dsp:cNvPr id="0" name=""/>
        <dsp:cNvSpPr/>
      </dsp:nvSpPr>
      <dsp:spPr>
        <a:xfrm>
          <a:off x="1266338" y="256712"/>
          <a:ext cx="1505458" cy="1138428"/>
        </a:xfrm>
        <a:prstGeom prst="rect">
          <a:avLst/>
        </a:prstGeom>
        <a:blipFill rotWithShape="1">
          <a:blip xmlns:r="http://schemas.openxmlformats.org/officeDocument/2006/relationships" r:embed="rId1"/>
          <a:stretch>
            <a:fillRect/>
          </a:stretch>
        </a:blipFill>
        <a:ln w="25400" cap="flat" cmpd="sng" algn="ctr">
          <a:solidFill>
            <a:schemeClr val="accent2"/>
          </a:solidFill>
          <a:prstDash val="solid"/>
        </a:ln>
        <a:effectLst/>
      </dsp:spPr>
      <dsp:style>
        <a:lnRef idx="2">
          <a:scrgbClr r="0" g="0" b="0"/>
        </a:lnRef>
        <a:fillRef idx="1">
          <a:scrgbClr r="0" g="0" b="0"/>
        </a:fillRef>
        <a:effectRef idx="0">
          <a:scrgbClr r="0" g="0" b="0"/>
        </a:effectRef>
        <a:fontRef idx="minor"/>
      </dsp:style>
    </dsp:sp>
    <dsp:sp modelId="{43675926-885B-49C3-9D8F-6FE7E8A724F3}">
      <dsp:nvSpPr>
        <dsp:cNvPr id="0" name=""/>
        <dsp:cNvSpPr/>
      </dsp:nvSpPr>
      <dsp:spPr>
        <a:xfrm>
          <a:off x="386357" y="350715"/>
          <a:ext cx="954769" cy="954753"/>
        </a:xfrm>
        <a:prstGeom prst="ellipse">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466725">
            <a:lnSpc>
              <a:spcPct val="90000"/>
            </a:lnSpc>
            <a:spcBef>
              <a:spcPct val="0"/>
            </a:spcBef>
            <a:spcAft>
              <a:spcPct val="35000"/>
            </a:spcAft>
          </a:pPr>
          <a:r>
            <a:rPr lang="es-MX" sz="1050" kern="1200" dirty="0" smtClean="0">
              <a:latin typeface="Times New Roman" pitchFamily="18" charset="0"/>
              <a:cs typeface="Times New Roman" pitchFamily="18" charset="0"/>
            </a:rPr>
            <a:t>Cualitativo Cuantitativo</a:t>
          </a:r>
          <a:endParaRPr lang="es-EC" sz="1050" kern="1200" dirty="0">
            <a:latin typeface="Times New Roman" pitchFamily="18" charset="0"/>
            <a:cs typeface="Times New Roman" pitchFamily="18" charset="0"/>
          </a:endParaRPr>
        </a:p>
      </dsp:txBody>
      <dsp:txXfrm>
        <a:off x="526180" y="490535"/>
        <a:ext cx="675123" cy="675113"/>
      </dsp:txXfrm>
    </dsp:sp>
    <dsp:sp modelId="{E6028FA8-EE31-4AF4-9366-739F0FD2698D}">
      <dsp:nvSpPr>
        <dsp:cNvPr id="0" name=""/>
        <dsp:cNvSpPr/>
      </dsp:nvSpPr>
      <dsp:spPr>
        <a:xfrm>
          <a:off x="3059832" y="720081"/>
          <a:ext cx="243386" cy="243386"/>
        </a:xfrm>
        <a:prstGeom prst="flowChartConnector">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591AAC8-5F74-4E90-99A6-9E6A64EDA26F}">
      <dsp:nvSpPr>
        <dsp:cNvPr id="0" name=""/>
        <dsp:cNvSpPr/>
      </dsp:nvSpPr>
      <dsp:spPr>
        <a:xfrm>
          <a:off x="3635899" y="216023"/>
          <a:ext cx="1224155" cy="1224136"/>
        </a:xfrm>
        <a:prstGeom prst="donut">
          <a:avLst>
            <a:gd name="adj" fmla="val 11010"/>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76EA01-0ABF-442F-879F-73ADB15C2017}">
      <dsp:nvSpPr>
        <dsp:cNvPr id="0" name=""/>
        <dsp:cNvSpPr/>
      </dsp:nvSpPr>
      <dsp:spPr>
        <a:xfrm>
          <a:off x="4548052" y="301733"/>
          <a:ext cx="1505458" cy="1138428"/>
        </a:xfrm>
        <a:prstGeom prst="rect">
          <a:avLst/>
        </a:prstGeom>
        <a:blipFill rotWithShape="1">
          <a:blip xmlns:r="http://schemas.openxmlformats.org/officeDocument/2006/relationships" r:embed="rId2"/>
          <a:stretch>
            <a:fillRect/>
          </a:stretch>
        </a:blipFill>
        <a:ln w="25400" cap="flat" cmpd="sng" algn="ctr">
          <a:solidFill>
            <a:schemeClr val="accent4"/>
          </a:solidFill>
          <a:prstDash val="solid"/>
        </a:ln>
        <a:effectLst/>
      </dsp:spPr>
      <dsp:style>
        <a:lnRef idx="2">
          <a:scrgbClr r="0" g="0" b="0"/>
        </a:lnRef>
        <a:fillRef idx="1">
          <a:scrgbClr r="0" g="0" b="0"/>
        </a:fillRef>
        <a:effectRef idx="0">
          <a:scrgbClr r="0" g="0" b="0"/>
        </a:effectRef>
        <a:fontRef idx="minor"/>
      </dsp:style>
    </dsp:sp>
    <dsp:sp modelId="{C1553811-B786-484C-9895-A39C021BD649}">
      <dsp:nvSpPr>
        <dsp:cNvPr id="0" name=""/>
        <dsp:cNvSpPr/>
      </dsp:nvSpPr>
      <dsp:spPr>
        <a:xfrm>
          <a:off x="3770556" y="341388"/>
          <a:ext cx="954769" cy="954753"/>
        </a:xfrm>
        <a:prstGeom prst="ellipse">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466725">
            <a:lnSpc>
              <a:spcPct val="90000"/>
            </a:lnSpc>
            <a:spcBef>
              <a:spcPct val="0"/>
            </a:spcBef>
            <a:spcAft>
              <a:spcPct val="35000"/>
            </a:spcAft>
          </a:pPr>
          <a:r>
            <a:rPr lang="es-MX" sz="1050" kern="1200" dirty="0" smtClean="0">
              <a:latin typeface="Times New Roman" pitchFamily="18" charset="0"/>
              <a:cs typeface="Times New Roman" pitchFamily="18" charset="0"/>
            </a:rPr>
            <a:t>Inv. Documental y de Campo</a:t>
          </a:r>
          <a:endParaRPr lang="es-EC" sz="1050" kern="1200" dirty="0">
            <a:latin typeface="Times New Roman" pitchFamily="18" charset="0"/>
            <a:cs typeface="Times New Roman" pitchFamily="18" charset="0"/>
          </a:endParaRPr>
        </a:p>
      </dsp:txBody>
      <dsp:txXfrm>
        <a:off x="3910379" y="481208"/>
        <a:ext cx="675123" cy="675113"/>
      </dsp:txXfrm>
    </dsp:sp>
    <dsp:sp modelId="{A0C85108-0D8E-4CA1-BEF6-328C41E36A8D}">
      <dsp:nvSpPr>
        <dsp:cNvPr id="0" name=""/>
        <dsp:cNvSpPr/>
      </dsp:nvSpPr>
      <dsp:spPr>
        <a:xfrm>
          <a:off x="6272831" y="720079"/>
          <a:ext cx="243386" cy="243386"/>
        </a:xfrm>
        <a:prstGeom prst="flowChartConnector">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B254E6E-00B9-4203-813E-A4D0B1EFAD7A}">
      <dsp:nvSpPr>
        <dsp:cNvPr id="0" name=""/>
        <dsp:cNvSpPr/>
      </dsp:nvSpPr>
      <dsp:spPr>
        <a:xfrm>
          <a:off x="6732242" y="246159"/>
          <a:ext cx="1224155" cy="1224136"/>
        </a:xfrm>
        <a:prstGeom prst="donut">
          <a:avLst>
            <a:gd name="adj" fmla="val 11010"/>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801BAA3-E179-4A75-81FE-7765FE2D2A49}">
      <dsp:nvSpPr>
        <dsp:cNvPr id="0" name=""/>
        <dsp:cNvSpPr/>
      </dsp:nvSpPr>
      <dsp:spPr>
        <a:xfrm>
          <a:off x="7596340" y="301728"/>
          <a:ext cx="1505458" cy="1138428"/>
        </a:xfrm>
        <a:prstGeom prst="rect">
          <a:avLst/>
        </a:prstGeom>
        <a:blipFill rotWithShape="1">
          <a:blip xmlns:r="http://schemas.openxmlformats.org/officeDocument/2006/relationships" r:embed="rId3"/>
          <a:stretch>
            <a:fillRect/>
          </a:stretch>
        </a:blipFill>
        <a:ln w="25400"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D13B2309-32BA-47C4-94F8-2350BA98B7EF}">
      <dsp:nvSpPr>
        <dsp:cNvPr id="0" name=""/>
        <dsp:cNvSpPr/>
      </dsp:nvSpPr>
      <dsp:spPr>
        <a:xfrm>
          <a:off x="6866939" y="380848"/>
          <a:ext cx="954769" cy="954753"/>
        </a:xfrm>
        <a:prstGeom prst="ellipse">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r>
            <a:rPr lang="es-MX" sz="1000" kern="1200" dirty="0" smtClean="0">
              <a:latin typeface="Times New Roman" pitchFamily="18" charset="0"/>
              <a:cs typeface="Times New Roman" pitchFamily="18" charset="0"/>
            </a:rPr>
            <a:t>Recolección bibliográfica Encuesta Entrevistas</a:t>
          </a:r>
          <a:endParaRPr lang="es-EC" sz="1000" kern="1200" dirty="0">
            <a:latin typeface="Times New Roman" pitchFamily="18" charset="0"/>
            <a:cs typeface="Times New Roman" pitchFamily="18" charset="0"/>
          </a:endParaRPr>
        </a:p>
      </dsp:txBody>
      <dsp:txXfrm>
        <a:off x="7006762" y="520668"/>
        <a:ext cx="675123" cy="67511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E8444A-D89E-4817-8CE0-974D395AE01F}">
      <dsp:nvSpPr>
        <dsp:cNvPr id="0" name=""/>
        <dsp:cNvSpPr/>
      </dsp:nvSpPr>
      <dsp:spPr>
        <a:xfrm rot="5400000">
          <a:off x="2807635" y="199977"/>
          <a:ext cx="1843974" cy="1604257"/>
        </a:xfrm>
        <a:prstGeom prst="hexagon">
          <a:avLst>
            <a:gd name="adj" fmla="val 25000"/>
            <a:gd name="vf" fmla="val 115470"/>
          </a:avLst>
        </a:prstGeom>
        <a:blipFill rotWithShape="0">
          <a:blip xmlns:r="http://schemas.openxmlformats.org/officeDocument/2006/relationships" r:embed="rId1"/>
          <a:stretch>
            <a:fillRect/>
          </a:stretch>
        </a:blip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endParaRPr lang="es-EC" sz="2300" kern="1200" dirty="0">
            <a:noFill/>
          </a:endParaRPr>
        </a:p>
      </dsp:txBody>
      <dsp:txXfrm rot="-5400000">
        <a:off x="3177490" y="367472"/>
        <a:ext cx="1104263" cy="1269268"/>
      </dsp:txXfrm>
    </dsp:sp>
    <dsp:sp modelId="{D194F91D-EB5C-49A7-BB01-43D9E31D517B}">
      <dsp:nvSpPr>
        <dsp:cNvPr id="0" name=""/>
        <dsp:cNvSpPr/>
      </dsp:nvSpPr>
      <dsp:spPr>
        <a:xfrm>
          <a:off x="4580431" y="448914"/>
          <a:ext cx="2057875" cy="1106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ctr" anchorCtr="0">
          <a:noAutofit/>
        </a:bodyPr>
        <a:lstStyle/>
        <a:p>
          <a:pPr lvl="0" algn="l" defTabSz="1555750">
            <a:lnSpc>
              <a:spcPct val="90000"/>
            </a:lnSpc>
            <a:spcBef>
              <a:spcPct val="0"/>
            </a:spcBef>
            <a:spcAft>
              <a:spcPct val="35000"/>
            </a:spcAft>
          </a:pPr>
          <a:endParaRPr lang="es-EC" sz="3500" kern="1200" dirty="0">
            <a:noFill/>
          </a:endParaRPr>
        </a:p>
      </dsp:txBody>
      <dsp:txXfrm>
        <a:off x="4580431" y="448914"/>
        <a:ext cx="2057875" cy="1106384"/>
      </dsp:txXfrm>
    </dsp:sp>
    <dsp:sp modelId="{EFBC9343-3FE2-4310-9C73-B6E11F182A95}">
      <dsp:nvSpPr>
        <dsp:cNvPr id="0" name=""/>
        <dsp:cNvSpPr/>
      </dsp:nvSpPr>
      <dsp:spPr>
        <a:xfrm rot="5400000">
          <a:off x="1075036" y="199977"/>
          <a:ext cx="1843974" cy="1604257"/>
        </a:xfrm>
        <a:prstGeom prst="hexagon">
          <a:avLst>
            <a:gd name="adj" fmla="val 25000"/>
            <a:gd name="vf" fmla="val 115470"/>
          </a:avLst>
        </a:prstGeom>
        <a:blipFill rotWithShape="0">
          <a:blip xmlns:r="http://schemas.openxmlformats.org/officeDocument/2006/relationships" r:embed="rId2"/>
          <a:stretch>
            <a:fillRect/>
          </a:stretch>
        </a:blip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s-EC" sz="3600" kern="1200" dirty="0"/>
        </a:p>
      </dsp:txBody>
      <dsp:txXfrm rot="-5400000">
        <a:off x="1444891" y="367472"/>
        <a:ext cx="1104263" cy="1269268"/>
      </dsp:txXfrm>
    </dsp:sp>
    <dsp:sp modelId="{BC1C9730-08BF-40A6-A9C7-6433C4BACFA9}">
      <dsp:nvSpPr>
        <dsp:cNvPr id="0" name=""/>
        <dsp:cNvSpPr/>
      </dsp:nvSpPr>
      <dsp:spPr>
        <a:xfrm rot="5400000">
          <a:off x="1938016" y="1765143"/>
          <a:ext cx="1843974" cy="1604257"/>
        </a:xfrm>
        <a:prstGeom prst="hexagon">
          <a:avLst>
            <a:gd name="adj" fmla="val 25000"/>
            <a:gd name="vf" fmla="val 115470"/>
          </a:avLst>
        </a:prstGeom>
        <a:blipFill rotWithShape="0">
          <a:blip xmlns:r="http://schemas.openxmlformats.org/officeDocument/2006/relationships" r:embed="rId3"/>
          <a:stretch>
            <a:fillRect/>
          </a:stretch>
        </a:blip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s-EC" sz="3500" kern="1200" dirty="0" smtClean="0">
              <a:noFill/>
            </a:rPr>
            <a:t/>
          </a:r>
          <a:br>
            <a:rPr lang="es-EC" sz="3500" kern="1200" dirty="0" smtClean="0">
              <a:noFill/>
            </a:rPr>
          </a:br>
          <a:endParaRPr lang="es-EC" sz="3500" kern="1200" dirty="0">
            <a:noFill/>
          </a:endParaRPr>
        </a:p>
      </dsp:txBody>
      <dsp:txXfrm rot="-5400000">
        <a:off x="2307871" y="1932638"/>
        <a:ext cx="1104263" cy="1269268"/>
      </dsp:txXfrm>
    </dsp:sp>
    <dsp:sp modelId="{2FFA712E-9F4A-4812-BF47-D11ABC803A87}">
      <dsp:nvSpPr>
        <dsp:cNvPr id="0" name=""/>
        <dsp:cNvSpPr/>
      </dsp:nvSpPr>
      <dsp:spPr>
        <a:xfrm>
          <a:off x="0" y="2014079"/>
          <a:ext cx="1991492" cy="1106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ctr" anchorCtr="0">
          <a:noAutofit/>
        </a:bodyPr>
        <a:lstStyle/>
        <a:p>
          <a:pPr lvl="0" algn="r" defTabSz="1555750">
            <a:lnSpc>
              <a:spcPct val="90000"/>
            </a:lnSpc>
            <a:spcBef>
              <a:spcPct val="0"/>
            </a:spcBef>
            <a:spcAft>
              <a:spcPct val="35000"/>
            </a:spcAft>
          </a:pPr>
          <a:endParaRPr lang="es-EC" sz="3500" kern="1200" dirty="0">
            <a:noFill/>
          </a:endParaRPr>
        </a:p>
      </dsp:txBody>
      <dsp:txXfrm>
        <a:off x="0" y="2014079"/>
        <a:ext cx="1991492" cy="1106384"/>
      </dsp:txXfrm>
    </dsp:sp>
    <dsp:sp modelId="{06B2E136-6E91-4369-ABA0-4084743C1A40}">
      <dsp:nvSpPr>
        <dsp:cNvPr id="0" name=""/>
        <dsp:cNvSpPr/>
      </dsp:nvSpPr>
      <dsp:spPr>
        <a:xfrm rot="5400000">
          <a:off x="3670614" y="1765143"/>
          <a:ext cx="1843974" cy="1604257"/>
        </a:xfrm>
        <a:prstGeom prst="hexagon">
          <a:avLst>
            <a:gd name="adj" fmla="val 25000"/>
            <a:gd name="vf" fmla="val 115470"/>
          </a:avLst>
        </a:prstGeom>
        <a:blipFill rotWithShape="0">
          <a:blip xmlns:r="http://schemas.openxmlformats.org/officeDocument/2006/relationships" r:embed="rId4"/>
          <a:stretch>
            <a:fillRect/>
          </a:stretch>
        </a:blip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s-EC" sz="3600" kern="1200" dirty="0">
            <a:ln>
              <a:solidFill>
                <a:sysClr val="windowText" lastClr="000000"/>
              </a:solidFill>
            </a:ln>
          </a:endParaRPr>
        </a:p>
      </dsp:txBody>
      <dsp:txXfrm rot="-5400000">
        <a:off x="4040469" y="1932638"/>
        <a:ext cx="1104263" cy="1269268"/>
      </dsp:txXfrm>
    </dsp:sp>
    <dsp:sp modelId="{8581B4BB-099C-41A2-AE3A-F01704A32D57}">
      <dsp:nvSpPr>
        <dsp:cNvPr id="0" name=""/>
        <dsp:cNvSpPr/>
      </dsp:nvSpPr>
      <dsp:spPr>
        <a:xfrm rot="5400000">
          <a:off x="2807635" y="3330308"/>
          <a:ext cx="1843974" cy="1604257"/>
        </a:xfrm>
        <a:prstGeom prst="hexagon">
          <a:avLst>
            <a:gd name="adj" fmla="val 25000"/>
            <a:gd name="vf" fmla="val 115470"/>
          </a:avLst>
        </a:prstGeom>
        <a:blipFill rotWithShape="0">
          <a:blip xmlns:r="http://schemas.openxmlformats.org/officeDocument/2006/relationships" r:embed="rId5"/>
          <a:stretch>
            <a:fillRect/>
          </a:stretch>
        </a:blip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endParaRPr lang="es-EC" sz="2300" kern="1200" dirty="0">
            <a:noFill/>
          </a:endParaRPr>
        </a:p>
      </dsp:txBody>
      <dsp:txXfrm rot="-5400000">
        <a:off x="3177490" y="3497803"/>
        <a:ext cx="1104263" cy="1269268"/>
      </dsp:txXfrm>
    </dsp:sp>
    <dsp:sp modelId="{8F3D3708-A30E-4694-8A51-78F6F8D4EA2C}">
      <dsp:nvSpPr>
        <dsp:cNvPr id="0" name=""/>
        <dsp:cNvSpPr/>
      </dsp:nvSpPr>
      <dsp:spPr>
        <a:xfrm>
          <a:off x="4580431" y="3579245"/>
          <a:ext cx="2057875" cy="1106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ctr" anchorCtr="0">
          <a:noAutofit/>
        </a:bodyPr>
        <a:lstStyle/>
        <a:p>
          <a:pPr lvl="0" algn="l" defTabSz="1555750">
            <a:lnSpc>
              <a:spcPct val="90000"/>
            </a:lnSpc>
            <a:spcBef>
              <a:spcPct val="0"/>
            </a:spcBef>
            <a:spcAft>
              <a:spcPct val="35000"/>
            </a:spcAft>
          </a:pPr>
          <a:endParaRPr lang="es-EC" sz="3500" kern="1200" dirty="0">
            <a:noFill/>
          </a:endParaRPr>
        </a:p>
      </dsp:txBody>
      <dsp:txXfrm>
        <a:off x="4580431" y="3579245"/>
        <a:ext cx="2057875" cy="1106384"/>
      </dsp:txXfrm>
    </dsp:sp>
    <dsp:sp modelId="{1DC38334-7506-4CD4-87CD-57A94AD4FAC8}">
      <dsp:nvSpPr>
        <dsp:cNvPr id="0" name=""/>
        <dsp:cNvSpPr/>
      </dsp:nvSpPr>
      <dsp:spPr>
        <a:xfrm rot="5400000">
          <a:off x="1075036" y="3330308"/>
          <a:ext cx="1843974" cy="1604257"/>
        </a:xfrm>
        <a:prstGeom prst="hexagon">
          <a:avLst>
            <a:gd name="adj" fmla="val 25000"/>
            <a:gd name="vf" fmla="val 115470"/>
          </a:avLst>
        </a:prstGeom>
        <a:blipFill rotWithShape="0">
          <a:blip xmlns:r="http://schemas.openxmlformats.org/officeDocument/2006/relationships" r:embed="rId6"/>
          <a:stretch>
            <a:fillRect/>
          </a:stretch>
        </a:blip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s-EC" sz="3600" kern="1200" dirty="0"/>
        </a:p>
      </dsp:txBody>
      <dsp:txXfrm rot="-5400000">
        <a:off x="1444891" y="3497803"/>
        <a:ext cx="1104263" cy="1269268"/>
      </dsp:txXfrm>
    </dsp:sp>
  </dsp:spTree>
</dsp:drawing>
</file>

<file path=ppt/diagrams/layout1.xml><?xml version="1.0" encoding="utf-8"?>
<dgm:layoutDef xmlns:dgm="http://schemas.openxmlformats.org/drawingml/2006/diagram" xmlns:a="http://schemas.openxmlformats.org/drawingml/2006/main" uniqueId="urn:microsoft.com/office/officeart/2011/layout/ThemePictureAccent">
  <dgm:title val="Énfasis de imagen de tema"/>
  <dgm:desc val="Se usa para mostrar un grupo de imágenes con la primera imagen en el centro y con el mayor tamaño. Puede contener hasta seis imágenes de Nivel 1. Las imágenes no usadas no aparecen, pero siguen disponibles si se cambia de diseño.  Funciona mejor con poco texto."/>
  <dgm:catLst>
    <dgm:cat type="picture" pri="13250"/>
    <dgm:cat type="officeonline" pri="4000"/>
  </dgm:catLst>
  <dgm:sampData>
    <dgm:dataModel>
      <dgm:ptLst>
        <dgm:pt modelId="0" type="doc"/>
        <dgm:pt modelId="10">
          <dgm:prSet phldr="1"/>
        </dgm:pt>
        <dgm:pt modelId="20">
          <dgm:prSet phldr="1"/>
        </dgm:pt>
        <dgm:pt modelId="30">
          <dgm:prSet phldr="1"/>
        </dgm:pt>
        <dgm:pt modelId="40">
          <dgm:prSet phldr="1"/>
        </dgm:pt>
        <dgm:pt modelId="50">
          <dgm:prSet phldr="1"/>
        </dgm:pt>
        <dgm:pt modelId="60">
          <dgm:prSet phldr="1"/>
        </dgm:pt>
      </dgm:ptLst>
      <dgm:cxnLst>
        <dgm:cxn modelId="70" srcId="0" destId="10" srcOrd="0" destOrd="0"/>
        <dgm:cxn modelId="80" srcId="0" destId="20" srcOrd="1" destOrd="0"/>
        <dgm:cxn modelId="90" srcId="0" destId="30" srcOrd="2" destOrd="0"/>
        <dgm:cxn modelId="100" srcId="0" destId="40" srcOrd="3" destOrd="0"/>
        <dgm:cxn modelId="110" srcId="0" destId="50" srcOrd="4" destOrd="0"/>
        <dgm:cxn modelId="120" srcId="0" destId="60" srcOrd="5"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6"/>
      <dgm:chPref val="6"/>
      <dgm:dir/>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62"/>
            </dgm:alg>
            <dgm:constrLst>
              <dgm:constr type="primFontSz" for="des" forName="Text1" val="65"/>
              <dgm:constr type="l" for="ch" forName="Image1" refType="w" fact="0"/>
              <dgm:constr type="t" for="ch" forName="Image1" refType="h" fact="0"/>
              <dgm:constr type="w" for="ch" forName="Image1" refType="w"/>
              <dgm:constr type="h" for="ch" forName="Image1" refType="h"/>
              <dgm:constr type="l" for="ch" forName="Accent1" refType="w" fact="0.0491"/>
              <dgm:constr type="t" for="ch" forName="Accent1" refType="h" fact="0.0756"/>
              <dgm:constr type="w" for="ch" forName="Accent1" refType="w" fact="0.9035"/>
              <dgm:constr type="h" for="ch" forName="Accent1" refType="h" fact="0.8429"/>
              <dgm:constr type="l" for="ch" forName="Text1" refType="w" fact="0.0491"/>
              <dgm:constr type="t" for="ch" forName="Text1" refType="h" fact="0.6654"/>
              <dgm:constr type="w" for="ch" forName="Text1" refType="w" fact="0.9035"/>
              <dgm:constr type="h" for="ch" forName="Text1" refType="h" fact="0.2548"/>
            </dgm:constrLst>
          </dgm:if>
          <dgm:if name="Name5" axis="ch" ptType="node" func="cnt" op="equ" val="2">
            <dgm:alg type="composite">
              <dgm:param type="ar" val="0.9528"/>
            </dgm:alg>
            <dgm:constrLst>
              <dgm:constr type="primFontSz" for="des" forName="Text1" val="65"/>
              <dgm:constr type="primFontSz" for="des" forName="Text2" refType="primFontSz" refFor="des" refForName="Text1" op="equ"/>
              <dgm:constr type="l" for="ch" forName="Image1" refType="w" fact="0"/>
              <dgm:constr type="t" for="ch" forName="Image1" refType="h" fact="0.4119"/>
              <dgm:constr type="w" for="ch" forName="Image1" refType="w" fact="0.997"/>
              <dgm:constr type="h" for="ch" forName="Image1" refType="h" fact="0.5881"/>
              <dgm:constr type="l" for="ch" forName="Accent1" refType="w" fact="0.049"/>
              <dgm:constr type="t" for="ch" forName="Accent1" refType="h" fact="0.4563"/>
              <dgm:constr type="w" for="ch" forName="Accent1" refType="w" fact="0.9008"/>
              <dgm:constr type="h" for="ch" forName="Accent1" refType="h" fact="0.4958"/>
              <dgm:constr type="l" for="ch" forName="Image2" refType="w" fact="0.6099"/>
              <dgm:constr type="t" for="ch" forName="Image2" refType="h" fact="0"/>
              <dgm:constr type="w" for="ch" forName="Image2" refType="w" fact="0.3901"/>
              <dgm:constr type="h" for="ch" forName="Image2" refType="h" fact="0.3806"/>
              <dgm:constr type="l" for="ch" forName="Accent2" refType="w" fact="0.6338"/>
              <dgm:constr type="t" for="ch" forName="Accent2" refType="h" fact="0.0231"/>
              <dgm:constr type="w" for="ch" forName="Accent2" refType="w" fact="0.3418"/>
              <dgm:constr type="h" for="ch" forName="Accent2" refType="h" fact="0.3343"/>
              <dgm:constr type="l" for="ch" forName="Text1" refType="w" fact="0.049"/>
              <dgm:constr type="t" for="ch" forName="Text1" refType="h" fact="0.8032"/>
              <dgm:constr type="w" for="ch" forName="Text1" refType="w" fact="0.9008"/>
              <dgm:constr type="h" for="ch" forName="Text1" refType="h" fact="0.1499"/>
              <dgm:constr type="l" for="ch" forName="Text2" refType="w" fact="0.6335"/>
              <dgm:constr type="t" for="ch" forName="Text2" refType="h" fact="0.2575"/>
              <dgm:constr type="w" for="ch" forName="Text2" refType="w" fact="0.3418"/>
              <dgm:constr type="h" for="ch" forName="Text2" refType="h" fact="0.0999"/>
            </dgm:constrLst>
          </dgm:if>
          <dgm:if name="Name6" axis="ch" ptType="node" func="cnt" op="equ" val="3">
            <dgm:alg type="composite">
              <dgm:param type="ar" val="1.4351"/>
            </dgm:alg>
            <dgm:constrLst>
              <dgm:constr type="primFontSz" for="des" forName="Text1" val="65"/>
              <dgm:constr type="primFontSz" for="des" forName="Text2" refType="primFontSz" refFor="des" refForName="Text1" op="equ"/>
              <dgm:constr type="primFontSz" for="des" forName="Text3" refType="primFontSz" refFor="des" refForName="Text1" op="equ"/>
              <dgm:constr type="l" for="ch" forName="Image1" refType="w" fact="0"/>
              <dgm:constr type="t" for="ch" forName="Image1" refType="h" fact="0.4119"/>
              <dgm:constr type="w" for="ch" forName="Image1" refType="w" fact="0.6627"/>
              <dgm:constr type="h" for="ch" forName="Image1" refType="h" fact="0.5881"/>
              <dgm:constr type="l" for="ch" forName="Accent1" refType="w" fact="0.0326"/>
              <dgm:constr type="t" for="ch" forName="Accent1" refType="h" fact="0.4563"/>
              <dgm:constr type="w" for="ch" forName="Accent1" refType="w" fact="0.5988"/>
              <dgm:constr type="h" for="ch" forName="Accent1" refType="h" fact="0.4958"/>
              <dgm:constr type="l" for="ch" forName="Image3" refType="w" fact="0.6846"/>
              <dgm:constr type="t" for="ch" forName="Image3" refType="h" fact="0.6397"/>
              <dgm:constr type="w" for="ch" forName="Image3" refType="w" fact="0.3154"/>
              <dgm:constr type="h" for="ch" forName="Image3" refType="h" fact="0.2805"/>
              <dgm:constr type="l" for="ch" forName="Accent3" refType="w" fact="0.7006"/>
              <dgm:constr type="t" for="ch" forName="Accent3" refType="h" fact="0.6629"/>
              <dgm:constr type="w" for="ch" forName="Accent3" refType="w" fact="0.2833"/>
              <dgm:constr type="h" for="ch" forName="Accent3" refType="h" fact="0.2344"/>
              <dgm:constr type="l" for="ch" forName="Image2" refType="w" fact="0.4054"/>
              <dgm:constr type="t" for="ch" forName="Image2" refType="h" fact="0"/>
              <dgm:constr type="w" for="ch" forName="Image2" refType="w" fact="0.2593"/>
              <dgm:constr type="h" for="ch" forName="Image2" refType="h" fact="0.3806"/>
              <dgm:constr type="l" for="ch" forName="Accent2" refType="w" fact="0.4213"/>
              <dgm:constr type="t" for="ch" forName="Accent2" refType="h" fact="0.0231"/>
              <dgm:constr type="w" for="ch" forName="Accent2" refType="w" fact="0.2272"/>
              <dgm:constr type="h" for="ch" forName="Accent2" refType="h" fact="0.3343"/>
              <dgm:constr type="l" for="ch" forName="Text1" refType="w" fact="0.0326"/>
              <dgm:constr type="t" for="ch" forName="Text1" refType="h" fact="0.8032"/>
              <dgm:constr type="w" for="ch" forName="Text1" refType="w" fact="0.5988"/>
              <dgm:constr type="h" for="ch" forName="Text1" refType="h" fact="0.1499"/>
              <dgm:constr type="l" for="ch" forName="Text2" refType="w" fact="0.4211"/>
              <dgm:constr type="t" for="ch" forName="Text2" refType="h" fact="0.2575"/>
              <dgm:constr type="w" for="ch" forName="Text2" refType="w" fact="0.2272"/>
              <dgm:constr type="h" for="ch" forName="Text2" refType="h" fact="0.0999"/>
              <dgm:constr type="l" for="ch" forName="Text3" refType="w" fact="0.7006"/>
              <dgm:constr type="t" for="ch" forName="Text3" refType="h" fact="0.7974"/>
              <dgm:constr type="w" for="ch" forName="Text3" refType="w" fact="0.2833"/>
              <dgm:constr type="h" for="ch" forName="Text3" refType="h" fact="0.0999"/>
            </dgm:constrLst>
          </dgm:if>
          <dgm:if name="Name7" axis="ch" ptType="node" func="cnt" op="equ" val="4">
            <dgm:alg type="composite">
              <dgm:param type="ar" val="1.6922"/>
            </dgm:alg>
            <dgm:constrLst>
              <dgm:constr type="primFontSz" for="des" forName="Text1" val="65"/>
              <dgm:constr type="primFontSz" for="des" forName="Text2" refType="primFontSz" refFor="des" refForName="Text1" op="equ"/>
              <dgm:constr type="primFontSz" for="des" forName="Text3" refType="primFontSz" refFor="des" refForName="Text1" op="equ"/>
              <dgm:constr type="primFontSz" for="des" forName="Text4" refType="primFontSz" refFor="des" refForName="Text1" op="equ"/>
              <dgm:constr type="l" for="ch" forName="Image1" refType="w" fact="0.1498"/>
              <dgm:constr type="t" for="ch" forName="Image1" refType="h" fact="0.4119"/>
              <dgm:constr type="w" for="ch" forName="Image1" refType="w" fact="0.5634"/>
              <dgm:constr type="h" for="ch" forName="Image1" refType="h" fact="0.5881"/>
              <dgm:constr type="l" for="ch" forName="Accent1" refType="w" fact="0.1774"/>
              <dgm:constr type="t" for="ch" forName="Accent1" refType="h" fact="0.4563"/>
              <dgm:constr type="w" for="ch" forName="Accent1" refType="w" fact="0.5091"/>
              <dgm:constr type="h" for="ch" forName="Accent1" refType="h" fact="0.4958"/>
              <dgm:constr type="l" for="ch" forName="Image4" refType="w" fact="0"/>
              <dgm:constr type="t" for="ch" forName="Image4" refType="h" fact="0.7601"/>
              <dgm:constr type="w" for="ch" forName="Image4" refType="w" fact="0.1316"/>
              <dgm:constr type="h" for="ch" forName="Image4" refType="h" fact="0.2262"/>
              <dgm:constr type="l" for="ch" forName="Accent4" refType="w" fact="0.0136"/>
              <dgm:constr type="t" for="ch" forName="Accent4" refType="h" fact="0.7839"/>
              <dgm:constr type="w" for="ch" forName="Accent4" refType="w" fact="0.1045"/>
              <dgm:constr type="h" for="ch" forName="Accent4" refType="h" fact="0.1806"/>
              <dgm:constr type="l" for="ch" forName="Image3" refType="w" fact="0.7318"/>
              <dgm:constr type="t" for="ch" forName="Image3" refType="h" fact="0.6397"/>
              <dgm:constr type="w" for="ch" forName="Image3" refType="w" fact="0.2682"/>
              <dgm:constr type="h" for="ch" forName="Image3" refType="h" fact="0.2805"/>
              <dgm:constr type="l" for="ch" forName="Accent3" refType="w" fact="0.7455"/>
              <dgm:constr type="t" for="ch" forName="Accent3" refType="h" fact="0.6629"/>
              <dgm:constr type="w" for="ch" forName="Accent3" refType="w" fact="0.2409"/>
              <dgm:constr type="h" for="ch" forName="Accent3" refType="h" fact="0.2344"/>
              <dgm:constr type="l" for="ch" forName="Image2" refType="w" fact="0.4944"/>
              <dgm:constr type="t" for="ch" forName="Image2" refType="h" fact="0"/>
              <dgm:constr type="w" for="ch" forName="Image2" refType="w" fact="0.2205"/>
              <dgm:constr type="h" for="ch" forName="Image2" refType="h" fact="0.3806"/>
              <dgm:constr type="l" for="ch" forName="Accent2" refType="w" fact="0.508"/>
              <dgm:constr type="t" for="ch" forName="Accent2" refType="h" fact="0.0231"/>
              <dgm:constr type="w" for="ch" forName="Accent2" refType="w" fact="0.1932"/>
              <dgm:constr type="h" for="ch" forName="Accent2" refType="h" fact="0.3343"/>
              <dgm:constr type="l" for="ch" forName="Text1" refType="w" fact="0.1774"/>
              <dgm:constr type="t" for="ch" forName="Text1" refType="h" fact="0.8032"/>
              <dgm:constr type="w" for="ch" forName="Text1" refType="w" fact="0.5091"/>
              <dgm:constr type="h" for="ch" forName="Text1" refType="h" fact="0.1499"/>
              <dgm:constr type="l" for="ch" forName="Text2" refType="w" fact="0.5078"/>
              <dgm:constr type="t" for="ch" forName="Text2" refType="h" fact="0.2575"/>
              <dgm:constr type="w" for="ch" forName="Text2" refType="w" fact="0.1932"/>
              <dgm:constr type="h" for="ch" forName="Text2" refType="h" fact="0.0999"/>
              <dgm:constr type="l" for="ch" forName="Text3" refType="w" fact="0.7455"/>
              <dgm:constr type="t" for="ch" forName="Text3" refType="h" fact="0.7974"/>
              <dgm:constr type="w" for="ch" forName="Text3" refType="w" fact="0.2409"/>
              <dgm:constr type="h" for="ch" forName="Text3" refType="h" fact="0.0999"/>
              <dgm:constr type="l" for="ch" forName="Text4" refType="w" fact="0.0136"/>
              <dgm:constr type="t" for="ch" forName="Text4" refType="h" fact="0.8647"/>
              <dgm:constr type="w" for="ch" forName="Text4" refType="w" fact="0.1045"/>
              <dgm:constr type="h" for="ch" forName="Text4" refType="h" fact="0.0999"/>
            </dgm:constrLst>
          </dgm:if>
          <dgm:if name="Name8" axis="ch" ptType="node" func="cnt" op="equ" val="5">
            <dgm:alg type="composite">
              <dgm:param type="ar" val="1.1999"/>
            </dgm:alg>
            <dgm:constrLst>
              <dgm:constr type="primFontSz" for="des" forName="Text1" val="65"/>
              <dgm:constr type="primFontSz" for="des" forName="Text2" refType="primFontSz" refFor="des" refForName="Text1" op="equ"/>
              <dgm:constr type="primFontSz" for="des" forName="Text3" refType="primFontSz" refFor="des" refForName="Text1" op="equ"/>
              <dgm:constr type="primFontSz" for="des" forName="Text4" refType="primFontSz" refFor="des" refForName="Text1" op="equ"/>
              <dgm:constr type="primFontSz" for="des" forName="Text5" refType="primFontSz" refFor="des" refForName="Text1" op="equ"/>
              <dgm:constr type="l" for="ch" forName="Image1" refType="w" fact="0.1498"/>
              <dgm:constr type="t" for="ch" forName="Image1" refType="h" fact="0.2921"/>
              <dgm:constr type="w" for="ch" forName="Image1" refType="w" fact="0.5634"/>
              <dgm:constr type="h" for="ch" forName="Image1" refType="h" fact="0.417"/>
              <dgm:constr type="l" for="ch" forName="Accent1" refType="w" fact="0.1774"/>
              <dgm:constr type="t" for="ch" forName="Accent1" refType="h" fact="0.3236"/>
              <dgm:constr type="w" for="ch" forName="Accent1" refType="w" fact="0.5091"/>
              <dgm:constr type="h" for="ch" forName="Accent1" refType="h" fact="0.3515"/>
              <dgm:constr type="l" for="ch" forName="Image4" refType="w" fact="0"/>
              <dgm:constr type="t" for="ch" forName="Image4" refType="h" fact="0.539"/>
              <dgm:constr type="w" for="ch" forName="Image4" refType="w" fact="0.1316"/>
              <dgm:constr type="h" for="ch" forName="Image4" refType="h" fact="0.1604"/>
              <dgm:constr type="l" for="ch" forName="Accent4" refType="w" fact="0.0136"/>
              <dgm:constr type="t" for="ch" forName="Accent4" refType="h" fact="0.5559"/>
              <dgm:constr type="w" for="ch" forName="Accent4" refType="w" fact="0.1045"/>
              <dgm:constr type="h" for="ch" forName="Accent4" refType="h" fact="0.1281"/>
              <dgm:constr type="l" for="ch" forName="Image5" refType="w" fact="0.6287"/>
              <dgm:constr type="t" for="ch" forName="Image5" refType="h" fact="0.7301"/>
              <dgm:constr type="w" for="ch" forName="Image5" refType="w" fact="0.2318"/>
              <dgm:constr type="h" for="ch" forName="Image5" refType="h" fact="0.2699"/>
              <dgm:constr type="l" for="ch" forName="Accent5" refType="w" fact="0.642"/>
              <dgm:constr type="t" for="ch" forName="Accent5" refType="h" fact="0.7467"/>
              <dgm:constr type="w" for="ch" forName="Accent5" refType="w" fact="0.2045"/>
              <dgm:constr type="h" for="ch" forName="Accent5" refType="h" fact="0.2371"/>
              <dgm:constr type="l" for="ch" forName="Image3" refType="w" fact="0.7318"/>
              <dgm:constr type="t" for="ch" forName="Image3" refType="h" fact="0.4536"/>
              <dgm:constr type="w" for="ch" forName="Image3" refType="w" fact="0.2682"/>
              <dgm:constr type="h" for="ch" forName="Image3" refType="h" fact="0.1989"/>
              <dgm:constr type="l" for="ch" forName="Accent3" refType="w" fact="0.7455"/>
              <dgm:constr type="t" for="ch" forName="Accent3" refType="h" fact="0.4701"/>
              <dgm:constr type="w" for="ch" forName="Accent3" refType="w" fact="0.2409"/>
              <dgm:constr type="h" for="ch" forName="Accent3" refType="h" fact="0.1662"/>
              <dgm:constr type="l" for="ch" forName="Image2" refType="w" fact="0.4944"/>
              <dgm:constr type="t" for="ch" forName="Image2" refType="h" fact="0"/>
              <dgm:constr type="w" for="ch" forName="Image2" refType="w" fact="0.2205"/>
              <dgm:constr type="h" for="ch" forName="Image2" refType="h" fact="0.2699"/>
              <dgm:constr type="l" for="ch" forName="Accent2" refType="w" fact="0.508"/>
              <dgm:constr type="t" for="ch" forName="Accent2" refType="h" fact="0.0164"/>
              <dgm:constr type="w" for="ch" forName="Accent2" refType="w" fact="0.1932"/>
              <dgm:constr type="h" for="ch" forName="Accent2" refType="h" fact="0.2371"/>
              <dgm:constr type="l" for="ch" forName="Text1" refType="w" fact="0.1774"/>
              <dgm:constr type="t" for="ch" forName="Text1" refType="h" fact="0.5695"/>
              <dgm:constr type="w" for="ch" forName="Text1" refType="w" fact="0.5091"/>
              <dgm:constr type="h" for="ch" forName="Text1" refType="h" fact="0.1063"/>
              <dgm:constr type="l" for="ch" forName="Text2" refType="w" fact="0.5078"/>
              <dgm:constr type="t" for="ch" forName="Text2" refType="h" fact="0.1826"/>
              <dgm:constr type="w" for="ch" forName="Text2" refType="w" fact="0.1932"/>
              <dgm:constr type="h" for="ch" forName="Text2" refType="h" fact="0.0709"/>
              <dgm:constr type="l" for="ch" forName="Text3" refType="w" fact="0.7455"/>
              <dgm:constr type="t" for="ch" forName="Text3" refType="h" fact="0.5655"/>
              <dgm:constr type="w" for="ch" forName="Text3" refType="w" fact="0.2409"/>
              <dgm:constr type="h" for="ch" forName="Text3" refType="h" fact="0.0709"/>
              <dgm:constr type="l" for="ch" forName="Text5" refType="w" fact="0.642"/>
              <dgm:constr type="t" for="ch" forName="Text5" refType="h" fact="0.9129"/>
              <dgm:constr type="w" for="ch" forName="Text5" refType="w" fact="0.2045"/>
              <dgm:constr type="h" for="ch" forName="Text5" refType="h" fact="0.0709"/>
              <dgm:constr type="l" for="ch" forName="Text4" refType="w" fact="0.0136"/>
              <dgm:constr type="t" for="ch" forName="Text4" refType="h" fact="0.6132"/>
              <dgm:constr type="w" for="ch" forName="Text4" refType="w" fact="0.1045"/>
              <dgm:constr type="h" for="ch" forName="Text4" refType="h" fact="0.0709"/>
            </dgm:constrLst>
          </dgm:if>
          <dgm:else name="Name9">
            <dgm:alg type="composite">
              <dgm:param type="ar" val="1.1999"/>
            </dgm:alg>
            <dgm:constrLst>
              <dgm:constr type="primFontSz" for="des" forName="Text1" val="65"/>
              <dgm:constr type="primFontSz" for="des" forName="Text2" refType="primFontSz" refFor="des" refForName="Text1" op="equ"/>
              <dgm:constr type="primFontSz" for="des" forName="Text3" refType="primFontSz" refFor="des" refForName="Text1" op="equ"/>
              <dgm:constr type="primFontSz" for="des" forName="Text4" refType="primFontSz" refFor="des" refForName="Text1" op="equ"/>
              <dgm:constr type="primFontSz" for="des" forName="Text5" refType="primFontSz" refFor="des" refForName="Text1" op="equ"/>
              <dgm:constr type="primFontSz" for="des" forName="Text6" refType="primFontSz" refFor="des" refForName="Text1" op="equ"/>
              <dgm:constr type="l" for="ch" forName="Image1" refType="w" fact="0.1498"/>
              <dgm:constr type="t" for="ch" forName="Image1" refType="h" fact="0.2921"/>
              <dgm:constr type="w" for="ch" forName="Image1" refType="w" fact="0.5634"/>
              <dgm:constr type="h" for="ch" forName="Image1" refType="h" fact="0.417"/>
              <dgm:constr type="l" for="ch" forName="Accent1" refType="w" fact="0.1774"/>
              <dgm:constr type="t" for="ch" forName="Accent1" refType="h" fact="0.3236"/>
              <dgm:constr type="w" for="ch" forName="Accent1" refType="w" fact="0.5091"/>
              <dgm:constr type="h" for="ch" forName="Accent1" refType="h" fact="0.3515"/>
              <dgm:constr type="l" for="ch" forName="Image4" refType="w" fact="0"/>
              <dgm:constr type="t" for="ch" forName="Image4" refType="h" fact="0.539"/>
              <dgm:constr type="w" for="ch" forName="Image4" refType="w" fact="0.1316"/>
              <dgm:constr type="h" for="ch" forName="Image4" refType="h" fact="0.1604"/>
              <dgm:constr type="l" for="ch" forName="Accent4" refType="w" fact="0.0136"/>
              <dgm:constr type="t" for="ch" forName="Accent4" refType="h" fact="0.5559"/>
              <dgm:constr type="w" for="ch" forName="Accent4" refType="w" fact="0.1045"/>
              <dgm:constr type="h" for="ch" forName="Accent4" refType="h" fact="0.1281"/>
              <dgm:constr type="l" for="ch" forName="Image5" refType="w" fact="0.6287"/>
              <dgm:constr type="t" for="ch" forName="Image5" refType="h" fact="0.7301"/>
              <dgm:constr type="w" for="ch" forName="Image5" refType="w" fact="0.2318"/>
              <dgm:constr type="h" for="ch" forName="Image5" refType="h" fact="0.2699"/>
              <dgm:constr type="l" for="ch" forName="Accent5" refType="w" fact="0.642"/>
              <dgm:constr type="t" for="ch" forName="Accent5" refType="h" fact="0.7467"/>
              <dgm:constr type="w" for="ch" forName="Accent5" refType="w" fact="0.2045"/>
              <dgm:constr type="h" for="ch" forName="Accent5" refType="h" fact="0.2371"/>
              <dgm:constr type="l" for="ch" forName="Image3" refType="w" fact="0.7318"/>
              <dgm:constr type="t" for="ch" forName="Image3" refType="h" fact="0.4536"/>
              <dgm:constr type="w" for="ch" forName="Image3" refType="w" fact="0.2682"/>
              <dgm:constr type="h" for="ch" forName="Image3" refType="h" fact="0.1989"/>
              <dgm:constr type="l" for="ch" forName="Accent3" refType="w" fact="0.7455"/>
              <dgm:constr type="t" for="ch" forName="Accent3" refType="h" fact="0.4701"/>
              <dgm:constr type="w" for="ch" forName="Accent3" refType="w" fact="0.2409"/>
              <dgm:constr type="h" for="ch" forName="Accent3" refType="h" fact="0.1662"/>
              <dgm:constr type="l" for="ch" forName="Image2" refType="w" fact="0.4944"/>
              <dgm:constr type="t" for="ch" forName="Image2" refType="h" fact="0"/>
              <dgm:constr type="w" for="ch" forName="Image2" refType="w" fact="0.2205"/>
              <dgm:constr type="h" for="ch" forName="Image2" refType="h" fact="0.2699"/>
              <dgm:constr type="l" for="ch" forName="Accent2" refType="w" fact="0.508"/>
              <dgm:constr type="t" for="ch" forName="Accent2" refType="h" fact="0.0164"/>
              <dgm:constr type="w" for="ch" forName="Accent2" refType="w" fact="0.1932"/>
              <dgm:constr type="h" for="ch" forName="Accent2" refType="h" fact="0.2371"/>
              <dgm:constr type="l" for="ch" forName="Text1" refType="w" fact="0.1774"/>
              <dgm:constr type="t" for="ch" forName="Text1" refType="h" fact="0.5695"/>
              <dgm:constr type="w" for="ch" forName="Text1" refType="w" fact="0.5091"/>
              <dgm:constr type="h" for="ch" forName="Text1" refType="h" fact="0.1063"/>
              <dgm:constr type="l" for="ch" forName="Image6" refType="w" fact="0.151"/>
              <dgm:constr type="t" for="ch" forName="Image6" refType="h" fact="0.7301"/>
              <dgm:constr type="w" for="ch" forName="Image6" refType="w" fact="0.2361"/>
              <dgm:constr type="h" for="ch" forName="Image6" refType="h" fact="0.1604"/>
              <dgm:constr type="l" for="ch" forName="Accent6" refType="w" fact="0.1648"/>
              <dgm:constr type="t" for="ch" forName="Accent6" refType="h" fact="0.7467"/>
              <dgm:constr type="w" for="ch" forName="Accent6" refType="w" fact="0.2091"/>
              <dgm:constr type="h" for="ch" forName="Accent6" refType="h" fact="0.1281"/>
              <dgm:constr type="l" for="ch" forName="Text2" refType="w" fact="0.5078"/>
              <dgm:constr type="t" for="ch" forName="Text2" refType="h" fact="0.1826"/>
              <dgm:constr type="w" for="ch" forName="Text2" refType="w" fact="0.1932"/>
              <dgm:constr type="h" for="ch" forName="Text2" refType="h" fact="0.0709"/>
              <dgm:constr type="l" for="ch" forName="Text3" refType="w" fact="0.7455"/>
              <dgm:constr type="t" for="ch" forName="Text3" refType="h" fact="0.5655"/>
              <dgm:constr type="w" for="ch" forName="Text3" refType="w" fact="0.2409"/>
              <dgm:constr type="h" for="ch" forName="Text3" refType="h" fact="0.0709"/>
              <dgm:constr type="l" for="ch" forName="Text5" refType="w" fact="0.642"/>
              <dgm:constr type="t" for="ch" forName="Text5" refType="h" fact="0.9129"/>
              <dgm:constr type="w" for="ch" forName="Text5" refType="w" fact="0.2045"/>
              <dgm:constr type="h" for="ch" forName="Text5" refType="h" fact="0.0709"/>
              <dgm:constr type="l" for="ch" forName="Text6" refType="w" fact="0.1648"/>
              <dgm:constr type="t" for="ch" forName="Text6" refType="h" fact="0.8039"/>
              <dgm:constr type="w" for="ch" forName="Text6" refType="w" fact="0.2091"/>
              <dgm:constr type="h" for="ch" forName="Text6" refType="h" fact="0.0709"/>
              <dgm:constr type="l" for="ch" forName="Text4" refType="w" fact="0.0136"/>
              <dgm:constr type="t" for="ch" forName="Text4" refType="h" fact="0.6132"/>
              <dgm:constr type="w" for="ch" forName="Text4" refType="w" fact="0.1045"/>
              <dgm:constr type="h" for="ch" forName="Text4" refType="h" fact="0.0709"/>
            </dgm:constrLst>
          </dgm:else>
        </dgm:choose>
      </dgm:if>
      <dgm:else name="Name10">
        <dgm:choose name="Name11">
          <dgm:if name="Name12" axis="ch" ptType="node" func="cnt" op="equ" val="1">
            <dgm:alg type="composite">
              <dgm:param type="ar" val="1.62"/>
            </dgm:alg>
            <dgm:constrLst>
              <dgm:constr type="primFontSz" for="des" forName="Text1" val="65"/>
              <dgm:constr type="l" for="ch" forName="Image1" refType="w" fact="0"/>
              <dgm:constr type="t" for="ch" forName="Image1" refType="h" fact="0"/>
              <dgm:constr type="w" for="ch" forName="Image1" refType="w"/>
              <dgm:constr type="h" for="ch" forName="Image1" refType="h"/>
              <dgm:constr type="l" for="ch" forName="Accent1" refType="w" fact="0.0491"/>
              <dgm:constr type="t" for="ch" forName="Accent1" refType="h" fact="0.0756"/>
              <dgm:constr type="w" for="ch" forName="Accent1" refType="w" fact="0.9035"/>
              <dgm:constr type="h" for="ch" forName="Accent1" refType="h" fact="0.8429"/>
              <dgm:constr type="l" for="ch" forName="Text1" refType="w" fact="0.0491"/>
              <dgm:constr type="t" for="ch" forName="Text1" refType="h" fact="0.6654"/>
              <dgm:constr type="w" for="ch" forName="Text1" refType="w" fact="0.9035"/>
              <dgm:constr type="h" for="ch" forName="Text1" refType="h" fact="0.2548"/>
            </dgm:constrLst>
          </dgm:if>
          <dgm:if name="Name13" axis="ch" ptType="node" func="cnt" op="equ" val="2">
            <dgm:alg type="composite">
              <dgm:param type="ar" val="0.9528"/>
            </dgm:alg>
            <dgm:constrLst>
              <dgm:constr type="primFontSz" for="des" forName="Text1" val="65"/>
              <dgm:constr type="primFontSz" for="des" forName="Text2" refType="primFontSz" refFor="des" refForName="Text1" op="equ"/>
              <dgm:constr type="r" for="ch" forName="Image1" refType="w"/>
              <dgm:constr type="t" for="ch" forName="Image1" refType="h" fact="0.4119"/>
              <dgm:constr type="w" for="ch" forName="Image1" refType="w" fact="0.997"/>
              <dgm:constr type="h" for="ch" forName="Image1" refType="h" fact="0.5881"/>
              <dgm:constr type="r" for="ch" forName="Accent1" refType="w" fact="0.951"/>
              <dgm:constr type="t" for="ch" forName="Accent1" refType="h" fact="0.4563"/>
              <dgm:constr type="w" for="ch" forName="Accent1" refType="w" fact="0.9008"/>
              <dgm:constr type="h" for="ch" forName="Accent1" refType="h" fact="0.4958"/>
              <dgm:constr type="r" for="ch" forName="Image2" refType="w" fact="0.3901"/>
              <dgm:constr type="t" for="ch" forName="Image2" refType="h" fact="0"/>
              <dgm:constr type="w" for="ch" forName="Image2" refType="w" fact="0.3901"/>
              <dgm:constr type="h" for="ch" forName="Image2" refType="h" fact="0.3806"/>
              <dgm:constr type="r" for="ch" forName="Accent2" refType="w" fact="0.3662"/>
              <dgm:constr type="t" for="ch" forName="Accent2" refType="h" fact="0.0231"/>
              <dgm:constr type="w" for="ch" forName="Accent2" refType="w" fact="0.3418"/>
              <dgm:constr type="h" for="ch" forName="Accent2" refType="h" fact="0.3343"/>
              <dgm:constr type="r" for="ch" forName="Text1" refType="w" fact="0.951"/>
              <dgm:constr type="t" for="ch" forName="Text1" refType="h" fact="0.8032"/>
              <dgm:constr type="w" for="ch" forName="Text1" refType="w" fact="0.9008"/>
              <dgm:constr type="h" for="ch" forName="Text1" refType="h" fact="0.1499"/>
              <dgm:constr type="r" for="ch" forName="Text2" refType="w" fact="0.3665"/>
              <dgm:constr type="t" for="ch" forName="Text2" refType="h" fact="0.2575"/>
              <dgm:constr type="w" for="ch" forName="Text2" refType="w" fact="0.3418"/>
              <dgm:constr type="h" for="ch" forName="Text2" refType="h" fact="0.0999"/>
            </dgm:constrLst>
          </dgm:if>
          <dgm:if name="Name14" axis="ch" ptType="node" func="cnt" op="equ" val="3">
            <dgm:alg type="composite">
              <dgm:param type="ar" val="1.4351"/>
            </dgm:alg>
            <dgm:constrLst>
              <dgm:constr type="primFontSz" for="des" forName="Text1" val="65"/>
              <dgm:constr type="primFontSz" for="des" forName="Text2" refType="primFontSz" refFor="des" refForName="Text1" op="equ"/>
              <dgm:constr type="primFontSz" for="des" forName="Text3" refType="primFontSz" refFor="des" refForName="Text1" op="equ"/>
              <dgm:constr type="r" for="ch" forName="Image1" refType="w"/>
              <dgm:constr type="t" for="ch" forName="Image1" refType="h" fact="0.4119"/>
              <dgm:constr type="w" for="ch" forName="Image1" refType="w" fact="0.6627"/>
              <dgm:constr type="h" for="ch" forName="Image1" refType="h" fact="0.5881"/>
              <dgm:constr type="r" for="ch" forName="Accent1" refType="w" fact="0.9674"/>
              <dgm:constr type="t" for="ch" forName="Accent1" refType="h" fact="0.4563"/>
              <dgm:constr type="w" for="ch" forName="Accent1" refType="w" fact="0.5988"/>
              <dgm:constr type="h" for="ch" forName="Accent1" refType="h" fact="0.4958"/>
              <dgm:constr type="r" for="ch" forName="Image3" refType="w" fact="0.3154"/>
              <dgm:constr type="t" for="ch" forName="Image3" refType="h" fact="0.6397"/>
              <dgm:constr type="w" for="ch" forName="Image3" refType="w" fact="0.3154"/>
              <dgm:constr type="h" for="ch" forName="Image3" refType="h" fact="0.2805"/>
              <dgm:constr type="r" for="ch" forName="Accent3" refType="w" fact="0.2994"/>
              <dgm:constr type="t" for="ch" forName="Accent3" refType="h" fact="0.6629"/>
              <dgm:constr type="w" for="ch" forName="Accent3" refType="w" fact="0.2833"/>
              <dgm:constr type="h" for="ch" forName="Accent3" refType="h" fact="0.2344"/>
              <dgm:constr type="r" for="ch" forName="Image2" refType="w" fact="0.5946"/>
              <dgm:constr type="t" for="ch" forName="Image2" refType="h" fact="0"/>
              <dgm:constr type="w" for="ch" forName="Image2" refType="w" fact="0.2593"/>
              <dgm:constr type="h" for="ch" forName="Image2" refType="h" fact="0.3806"/>
              <dgm:constr type="r" for="ch" forName="Accent2" refType="w" fact="0.5787"/>
              <dgm:constr type="t" for="ch" forName="Accent2" refType="h" fact="0.0231"/>
              <dgm:constr type="w" for="ch" forName="Accent2" refType="w" fact="0.2272"/>
              <dgm:constr type="h" for="ch" forName="Accent2" refType="h" fact="0.3343"/>
              <dgm:constr type="r" for="ch" forName="Text1" refType="w" fact="0.9674"/>
              <dgm:constr type="t" for="ch" forName="Text1" refType="h" fact="0.8032"/>
              <dgm:constr type="w" for="ch" forName="Text1" refType="w" fact="0.5988"/>
              <dgm:constr type="h" for="ch" forName="Text1" refType="h" fact="0.1499"/>
              <dgm:constr type="r" for="ch" forName="Text2" refType="w" fact="0.5789"/>
              <dgm:constr type="t" for="ch" forName="Text2" refType="h" fact="0.2575"/>
              <dgm:constr type="w" for="ch" forName="Text2" refType="w" fact="0.2272"/>
              <dgm:constr type="h" for="ch" forName="Text2" refType="h" fact="0.0999"/>
              <dgm:constr type="r" for="ch" forName="Text3" refType="w" fact="0.2994"/>
              <dgm:constr type="t" for="ch" forName="Text3" refType="h" fact="0.7974"/>
              <dgm:constr type="w" for="ch" forName="Text3" refType="w" fact="0.2833"/>
              <dgm:constr type="h" for="ch" forName="Text3" refType="h" fact="0.0999"/>
            </dgm:constrLst>
          </dgm:if>
          <dgm:if name="Name15" axis="ch" ptType="node" func="cnt" op="equ" val="4">
            <dgm:alg type="composite">
              <dgm:param type="ar" val="1.6922"/>
            </dgm:alg>
            <dgm:constrLst>
              <dgm:constr type="primFontSz" for="des" forName="Text1" val="65"/>
              <dgm:constr type="primFontSz" for="des" forName="Text2" refType="primFontSz" refFor="des" refForName="Text1" op="equ"/>
              <dgm:constr type="primFontSz" for="des" forName="Text3" refType="primFontSz" refFor="des" refForName="Text1" op="equ"/>
              <dgm:constr type="primFontSz" for="des" forName="Text4" refType="primFontSz" refFor="des" refForName="Text1" op="equ"/>
              <dgm:constr type="r" for="ch" forName="Image1" refType="w" fact="0.8502"/>
              <dgm:constr type="t" for="ch" forName="Image1" refType="h" fact="0.4119"/>
              <dgm:constr type="w" for="ch" forName="Image1" refType="w" fact="0.5634"/>
              <dgm:constr type="h" for="ch" forName="Image1" refType="h" fact="0.5881"/>
              <dgm:constr type="r" for="ch" forName="Accent1" refType="w" fact="0.8226"/>
              <dgm:constr type="t" for="ch" forName="Accent1" refType="h" fact="0.4563"/>
              <dgm:constr type="w" for="ch" forName="Accent1" refType="w" fact="0.5091"/>
              <dgm:constr type="h" for="ch" forName="Accent1" refType="h" fact="0.4958"/>
              <dgm:constr type="r" for="ch" forName="Image4" refType="w"/>
              <dgm:constr type="t" for="ch" forName="Image4" refType="h" fact="0.7601"/>
              <dgm:constr type="w" for="ch" forName="Image4" refType="w" fact="0.1316"/>
              <dgm:constr type="h" for="ch" forName="Image4" refType="h" fact="0.2262"/>
              <dgm:constr type="r" for="ch" forName="Accent4" refType="w" fact="0.9864"/>
              <dgm:constr type="t" for="ch" forName="Accent4" refType="h" fact="0.7839"/>
              <dgm:constr type="w" for="ch" forName="Accent4" refType="w" fact="0.1045"/>
              <dgm:constr type="h" for="ch" forName="Accent4" refType="h" fact="0.1806"/>
              <dgm:constr type="r" for="ch" forName="Image3" refType="w" fact="0.2682"/>
              <dgm:constr type="t" for="ch" forName="Image3" refType="h" fact="0.6397"/>
              <dgm:constr type="w" for="ch" forName="Image3" refType="w" fact="0.2682"/>
              <dgm:constr type="h" for="ch" forName="Image3" refType="h" fact="0.2805"/>
              <dgm:constr type="r" for="ch" forName="Accent3" refType="w" fact="0.2545"/>
              <dgm:constr type="t" for="ch" forName="Accent3" refType="h" fact="0.6629"/>
              <dgm:constr type="w" for="ch" forName="Accent3" refType="w" fact="0.2409"/>
              <dgm:constr type="h" for="ch" forName="Accent3" refType="h" fact="0.2344"/>
              <dgm:constr type="r" for="ch" forName="Image2" refType="w" fact="0.5056"/>
              <dgm:constr type="t" for="ch" forName="Image2" refType="h" fact="0"/>
              <dgm:constr type="w" for="ch" forName="Image2" refType="w" fact="0.2205"/>
              <dgm:constr type="h" for="ch" forName="Image2" refType="h" fact="0.3806"/>
              <dgm:constr type="r" for="ch" forName="Accent2" refType="w" fact="0.492"/>
              <dgm:constr type="t" for="ch" forName="Accent2" refType="h" fact="0.0231"/>
              <dgm:constr type="w" for="ch" forName="Accent2" refType="w" fact="0.1932"/>
              <dgm:constr type="h" for="ch" forName="Accent2" refType="h" fact="0.3343"/>
              <dgm:constr type="r" for="ch" forName="Text1" refType="w" fact="0.8226"/>
              <dgm:constr type="t" for="ch" forName="Text1" refType="h" fact="0.8032"/>
              <dgm:constr type="w" for="ch" forName="Text1" refType="w" fact="0.5091"/>
              <dgm:constr type="h" for="ch" forName="Text1" refType="h" fact="0.1499"/>
              <dgm:constr type="r" for="ch" forName="Text2" refType="w" fact="0.4922"/>
              <dgm:constr type="t" for="ch" forName="Text2" refType="h" fact="0.2575"/>
              <dgm:constr type="w" for="ch" forName="Text2" refType="w" fact="0.1932"/>
              <dgm:constr type="h" for="ch" forName="Text2" refType="h" fact="0.0999"/>
              <dgm:constr type="r" for="ch" forName="Text3" refType="w" fact="0.2545"/>
              <dgm:constr type="t" for="ch" forName="Text3" refType="h" fact="0.7974"/>
              <dgm:constr type="w" for="ch" forName="Text3" refType="w" fact="0.2409"/>
              <dgm:constr type="h" for="ch" forName="Text3" refType="h" fact="0.0999"/>
              <dgm:constr type="r" for="ch" forName="Text4" refType="w" fact="0.9864"/>
              <dgm:constr type="t" for="ch" forName="Text4" refType="h" fact="0.8647"/>
              <dgm:constr type="w" for="ch" forName="Text4" refType="w" fact="0.1045"/>
              <dgm:constr type="h" for="ch" forName="Text4" refType="h" fact="0.0999"/>
            </dgm:constrLst>
          </dgm:if>
          <dgm:if name="Name16" axis="ch" ptType="node" func="cnt" op="equ" val="5">
            <dgm:alg type="composite">
              <dgm:param type="ar" val="1.1999"/>
            </dgm:alg>
            <dgm:constrLst>
              <dgm:constr type="primFontSz" for="des" forName="Text1" val="65"/>
              <dgm:constr type="primFontSz" for="des" forName="Text2" refType="primFontSz" refFor="des" refForName="Text1" op="equ"/>
              <dgm:constr type="primFontSz" for="des" forName="Text3" refType="primFontSz" refFor="des" refForName="Text1" op="equ"/>
              <dgm:constr type="primFontSz" for="des" forName="Text4" refType="primFontSz" refFor="des" refForName="Text1" op="equ"/>
              <dgm:constr type="primFontSz" for="des" forName="Text5" refType="primFontSz" refFor="des" refForName="Text1" op="equ"/>
              <dgm:constr type="r" for="ch" forName="Image1" refType="w" fact="0.8502"/>
              <dgm:constr type="t" for="ch" forName="Image1" refType="h" fact="0.2921"/>
              <dgm:constr type="w" for="ch" forName="Image1" refType="w" fact="0.5634"/>
              <dgm:constr type="h" for="ch" forName="Image1" refType="h" fact="0.417"/>
              <dgm:constr type="r" for="ch" forName="Accent1" refType="w" fact="0.8226"/>
              <dgm:constr type="t" for="ch" forName="Accent1" refType="h" fact="0.3236"/>
              <dgm:constr type="w" for="ch" forName="Accent1" refType="w" fact="0.5091"/>
              <dgm:constr type="h" for="ch" forName="Accent1" refType="h" fact="0.3515"/>
              <dgm:constr type="r" for="ch" forName="Image4" refType="w"/>
              <dgm:constr type="t" for="ch" forName="Image4" refType="h" fact="0.539"/>
              <dgm:constr type="w" for="ch" forName="Image4" refType="w" fact="0.1316"/>
              <dgm:constr type="h" for="ch" forName="Image4" refType="h" fact="0.1604"/>
              <dgm:constr type="r" for="ch" forName="Accent4" refType="w" fact="0.9864"/>
              <dgm:constr type="t" for="ch" forName="Accent4" refType="h" fact="0.5559"/>
              <dgm:constr type="w" for="ch" forName="Accent4" refType="w" fact="0.1045"/>
              <dgm:constr type="h" for="ch" forName="Accent4" refType="h" fact="0.1281"/>
              <dgm:constr type="r" for="ch" forName="Image5" refType="w" fact="0.3723"/>
              <dgm:constr type="t" for="ch" forName="Image5" refType="h" fact="0.7301"/>
              <dgm:constr type="w" for="ch" forName="Image5" refType="w" fact="0.2318"/>
              <dgm:constr type="h" for="ch" forName="Image5" refType="h" fact="0.2699"/>
              <dgm:constr type="r" for="ch" forName="Accent5" refType="w" fact="0.358"/>
              <dgm:constr type="t" for="ch" forName="Accent5" refType="h" fact="0.7467"/>
              <dgm:constr type="w" for="ch" forName="Accent5" refType="w" fact="0.2045"/>
              <dgm:constr type="h" for="ch" forName="Accent5" refType="h" fact="0.2371"/>
              <dgm:constr type="r" for="ch" forName="Image3" refType="w" fact="0.2682"/>
              <dgm:constr type="t" for="ch" forName="Image3" refType="h" fact="0.4536"/>
              <dgm:constr type="w" for="ch" forName="Image3" refType="w" fact="0.2682"/>
              <dgm:constr type="h" for="ch" forName="Image3" refType="h" fact="0.1989"/>
              <dgm:constr type="r" for="ch" forName="Accent3" refType="w" fact="0.2545"/>
              <dgm:constr type="t" for="ch" forName="Accent3" refType="h" fact="0.4701"/>
              <dgm:constr type="w" for="ch" forName="Accent3" refType="w" fact="0.2409"/>
              <dgm:constr type="h" for="ch" forName="Accent3" refType="h" fact="0.1662"/>
              <dgm:constr type="r" for="ch" forName="Image2" refType="w" fact="0.5056"/>
              <dgm:constr type="t" for="ch" forName="Image2" refType="h" fact="0"/>
              <dgm:constr type="w" for="ch" forName="Image2" refType="w" fact="0.2205"/>
              <dgm:constr type="h" for="ch" forName="Image2" refType="h" fact="0.2699"/>
              <dgm:constr type="r" for="ch" forName="Accent2" refType="w" fact="0.492"/>
              <dgm:constr type="t" for="ch" forName="Accent2" refType="h" fact="0.0164"/>
              <dgm:constr type="w" for="ch" forName="Accent2" refType="w" fact="0.1932"/>
              <dgm:constr type="h" for="ch" forName="Accent2" refType="h" fact="0.2371"/>
              <dgm:constr type="r" for="ch" forName="Text1" refType="w" fact="0.8226"/>
              <dgm:constr type="t" for="ch" forName="Text1" refType="h" fact="0.5695"/>
              <dgm:constr type="w" for="ch" forName="Text1" refType="w" fact="0.5091"/>
              <dgm:constr type="h" for="ch" forName="Text1" refType="h" fact="0.1063"/>
              <dgm:constr type="r" for="ch" forName="Text2" refType="w" fact="0.4922"/>
              <dgm:constr type="t" for="ch" forName="Text2" refType="h" fact="0.1826"/>
              <dgm:constr type="w" for="ch" forName="Text2" refType="w" fact="0.1932"/>
              <dgm:constr type="h" for="ch" forName="Text2" refType="h" fact="0.0709"/>
              <dgm:constr type="r" for="ch" forName="Text3" refType="w" fact="0.2545"/>
              <dgm:constr type="t" for="ch" forName="Text3" refType="h" fact="0.5655"/>
              <dgm:constr type="w" for="ch" forName="Text3" refType="w" fact="0.2409"/>
              <dgm:constr type="h" for="ch" forName="Text3" refType="h" fact="0.0709"/>
              <dgm:constr type="r" for="ch" forName="Text5" refType="w" fact="0.358"/>
              <dgm:constr type="t" for="ch" forName="Text5" refType="h" fact="0.9129"/>
              <dgm:constr type="w" for="ch" forName="Text5" refType="w" fact="0.2045"/>
              <dgm:constr type="h" for="ch" forName="Text5" refType="h" fact="0.0709"/>
              <dgm:constr type="r" for="ch" forName="Text4" refType="w" fact="0.9864"/>
              <dgm:constr type="t" for="ch" forName="Text4" refType="h" fact="0.6132"/>
              <dgm:constr type="w" for="ch" forName="Text4" refType="w" fact="0.1045"/>
              <dgm:constr type="h" for="ch" forName="Text4" refType="h" fact="0.0709"/>
            </dgm:constrLst>
          </dgm:if>
          <dgm:else name="Name17">
            <dgm:alg type="composite">
              <dgm:param type="ar" val="1.1999"/>
            </dgm:alg>
            <dgm:constrLst>
              <dgm:constr type="primFontSz" for="des" forName="Text1" val="65"/>
              <dgm:constr type="primFontSz" for="des" forName="Text2" refType="primFontSz" refFor="des" refForName="Text1" op="equ"/>
              <dgm:constr type="primFontSz" for="des" forName="Text3" refType="primFontSz" refFor="des" refForName="Text1" op="equ"/>
              <dgm:constr type="primFontSz" for="des" forName="Text4" refType="primFontSz" refFor="des" refForName="Text1" op="equ"/>
              <dgm:constr type="primFontSz" for="des" forName="Text5" refType="primFontSz" refFor="des" refForName="Text1" op="equ"/>
              <dgm:constr type="primFontSz" for="des" forName="Text6" refType="primFontSz" refFor="des" refForName="Text1" op="equ"/>
              <dgm:constr type="r" for="ch" forName="Image1" refType="w" fact="0.8502"/>
              <dgm:constr type="t" for="ch" forName="Image1" refType="h" fact="0.2921"/>
              <dgm:constr type="w" for="ch" forName="Image1" refType="w" fact="0.5634"/>
              <dgm:constr type="h" for="ch" forName="Image1" refType="h" fact="0.417"/>
              <dgm:constr type="r" for="ch" forName="Accent1" refType="w" fact="0.8226"/>
              <dgm:constr type="t" for="ch" forName="Accent1" refType="h" fact="0.3236"/>
              <dgm:constr type="w" for="ch" forName="Accent1" refType="w" fact="0.5091"/>
              <dgm:constr type="h" for="ch" forName="Accent1" refType="h" fact="0.3515"/>
              <dgm:constr type="r" for="ch" forName="Image4" refType="w"/>
              <dgm:constr type="t" for="ch" forName="Image4" refType="h" fact="0.539"/>
              <dgm:constr type="w" for="ch" forName="Image4" refType="w" fact="0.1316"/>
              <dgm:constr type="h" for="ch" forName="Image4" refType="h" fact="0.1604"/>
              <dgm:constr type="r" for="ch" forName="Accent4" refType="w" fact="0.9864"/>
              <dgm:constr type="t" for="ch" forName="Accent4" refType="h" fact="0.5559"/>
              <dgm:constr type="w" for="ch" forName="Accent4" refType="w" fact="0.1045"/>
              <dgm:constr type="h" for="ch" forName="Accent4" refType="h" fact="0.1281"/>
              <dgm:constr type="r" for="ch" forName="Image5" refType="w" fact="0.3713"/>
              <dgm:constr type="t" for="ch" forName="Image5" refType="h" fact="0.7301"/>
              <dgm:constr type="w" for="ch" forName="Image5" refType="w" fact="0.2318"/>
              <dgm:constr type="h" for="ch" forName="Image5" refType="h" fact="0.2699"/>
              <dgm:constr type="r" for="ch" forName="Accent5" refType="w" fact="0.358"/>
              <dgm:constr type="t" for="ch" forName="Accent5" refType="h" fact="0.7467"/>
              <dgm:constr type="w" for="ch" forName="Accent5" refType="w" fact="0.2045"/>
              <dgm:constr type="h" for="ch" forName="Accent5" refType="h" fact="0.2371"/>
              <dgm:constr type="r" for="ch" forName="Image3" refType="w" fact="0.2682"/>
              <dgm:constr type="t" for="ch" forName="Image3" refType="h" fact="0.4536"/>
              <dgm:constr type="w" for="ch" forName="Image3" refType="w" fact="0.2682"/>
              <dgm:constr type="h" for="ch" forName="Image3" refType="h" fact="0.1989"/>
              <dgm:constr type="r" for="ch" forName="Accent3" refType="w" fact="0.2545"/>
              <dgm:constr type="t" for="ch" forName="Accent3" refType="h" fact="0.4701"/>
              <dgm:constr type="w" for="ch" forName="Accent3" refType="w" fact="0.2409"/>
              <dgm:constr type="h" for="ch" forName="Accent3" refType="h" fact="0.1662"/>
              <dgm:constr type="r" for="ch" forName="Image2" refType="w" fact="0.5056"/>
              <dgm:constr type="t" for="ch" forName="Image2" refType="h" fact="0"/>
              <dgm:constr type="w" for="ch" forName="Image2" refType="w" fact="0.2205"/>
              <dgm:constr type="h" for="ch" forName="Image2" refType="h" fact="0.2699"/>
              <dgm:constr type="r" for="ch" forName="Accent2" refType="w" fact="0.492"/>
              <dgm:constr type="t" for="ch" forName="Accent2" refType="h" fact="0.0164"/>
              <dgm:constr type="w" for="ch" forName="Accent2" refType="w" fact="0.1932"/>
              <dgm:constr type="h" for="ch" forName="Accent2" refType="h" fact="0.2371"/>
              <dgm:constr type="r" for="ch" forName="Text1" refType="w" fact="0.8226"/>
              <dgm:constr type="t" for="ch" forName="Text1" refType="h" fact="0.5695"/>
              <dgm:constr type="w" for="ch" forName="Text1" refType="w" fact="0.5091"/>
              <dgm:constr type="h" for="ch" forName="Text1" refType="h" fact="0.1063"/>
              <dgm:constr type="r" for="ch" forName="Image6" refType="w" fact="0.849"/>
              <dgm:constr type="t" for="ch" forName="Image6" refType="h" fact="0.7301"/>
              <dgm:constr type="w" for="ch" forName="Image6" refType="w" fact="0.2361"/>
              <dgm:constr type="h" for="ch" forName="Image6" refType="h" fact="0.1604"/>
              <dgm:constr type="r" for="ch" forName="Accent6" refType="w" fact="0.8352"/>
              <dgm:constr type="t" for="ch" forName="Accent6" refType="h" fact="0.7467"/>
              <dgm:constr type="w" for="ch" forName="Accent6" refType="w" fact="0.2091"/>
              <dgm:constr type="h" for="ch" forName="Accent6" refType="h" fact="0.1281"/>
              <dgm:constr type="r" for="ch" forName="Text2" refType="w" fact="0.4922"/>
              <dgm:constr type="t" for="ch" forName="Text2" refType="h" fact="0.1826"/>
              <dgm:constr type="w" for="ch" forName="Text2" refType="w" fact="0.1932"/>
              <dgm:constr type="h" for="ch" forName="Text2" refType="h" fact="0.0709"/>
              <dgm:constr type="r" for="ch" forName="Text3" refType="w" fact="0.2545"/>
              <dgm:constr type="t" for="ch" forName="Text3" refType="h" fact="0.5655"/>
              <dgm:constr type="w" for="ch" forName="Text3" refType="w" fact="0.2409"/>
              <dgm:constr type="h" for="ch" forName="Text3" refType="h" fact="0.0709"/>
              <dgm:constr type="r" for="ch" forName="Text5" refType="w" fact="0.358"/>
              <dgm:constr type="t" for="ch" forName="Text5" refType="h" fact="0.9129"/>
              <dgm:constr type="w" for="ch" forName="Text5" refType="w" fact="0.2045"/>
              <dgm:constr type="h" for="ch" forName="Text5" refType="h" fact="0.0709"/>
              <dgm:constr type="r" for="ch" forName="Text6" refType="w" fact="0.8352"/>
              <dgm:constr type="t" for="ch" forName="Text6" refType="h" fact="0.8039"/>
              <dgm:constr type="w" for="ch" forName="Text6" refType="w" fact="0.2091"/>
              <dgm:constr type="h" for="ch" forName="Text6" refType="h" fact="0.0709"/>
              <dgm:constr type="r" for="ch" forName="Text4" refType="w" fact="0.9864"/>
              <dgm:constr type="t" for="ch" forName="Text4" refType="h" fact="0.6132"/>
              <dgm:constr type="w" for="ch" forName="Text4" refType="w" fact="0.1045"/>
              <dgm:constr type="h" for="ch" forName="Text4" refType="h" fact="0.0709"/>
            </dgm:constrLst>
          </dgm:else>
        </dgm:choose>
      </dgm:else>
    </dgm:choose>
    <dgm:forEach name="wrapper" axis="self" ptType="parTrans">
      <dgm:forEach name="ImageRepeat" axis="self">
        <dgm:layoutNode name="Image" styleLbl="alignImgPlace1">
          <dgm:alg type="sp"/>
          <dgm:shape xmlns:r="http://schemas.openxmlformats.org/officeDocument/2006/relationships" type="rect" r:blip="" blipPhldr="1">
            <dgm:adjLst/>
          </dgm:shape>
          <dgm:presOf/>
        </dgm:layoutNode>
      </dgm:forEach>
      <dgm:forEach name="accentRepeat" axis="self">
        <dgm:layoutNode name="Accent" styleLbl="parChTrans1D1">
          <dgm:alg type="sp"/>
          <dgm:shape xmlns:r="http://schemas.openxmlformats.org/officeDocument/2006/relationships" type="rect" r:blip="">
            <dgm:adjLst/>
          </dgm:shape>
          <dgm:presOf/>
        </dgm:layoutNode>
      </dgm:forEach>
    </dgm:forEach>
    <dgm:forEach name="Name18" axis="ch" ptType="node" cnt="1">
      <dgm:layoutNode name="Image1">
        <dgm:alg type="sp"/>
        <dgm:shape xmlns:r="http://schemas.openxmlformats.org/officeDocument/2006/relationships" r:blip="">
          <dgm:adjLst/>
        </dgm:shape>
        <dgm:presOf/>
        <dgm:forEach name="Name19" ref="ImageRepeat"/>
      </dgm:layoutNode>
      <dgm:layoutNode name="Accent1">
        <dgm:alg type="sp"/>
        <dgm:shape xmlns:r="http://schemas.openxmlformats.org/officeDocument/2006/relationships" r:blip="">
          <dgm:adjLst/>
        </dgm:shape>
        <dgm:presOf/>
        <dgm:constrLst/>
        <dgm:forEach name="Name20" ref="accentRepeat"/>
      </dgm:layoutNode>
      <dgm:layoutNode name="Text1" styleLbl="alignImgPlace1">
        <dgm:varLst>
          <dgm:chMax val="0"/>
          <dgm:chPref val="0"/>
          <dgm:bulletEnabled val="1"/>
        </dgm:varLst>
        <dgm:alg type="tx">
          <dgm:param type="parTxLTRAlign" val="r"/>
          <dgm:param type="shpTxLTRAlignCh" val="r"/>
          <dgm:param type="txAnchorVert" val="b"/>
          <dgm:param type="txAnchorVertCh" val="b"/>
          <dgm:param type="lnSpPar" val="100"/>
        </dgm:alg>
        <dgm:shape xmlns:r="http://schemas.openxmlformats.org/officeDocument/2006/relationships" type="rect" r:blip="" hideGeom="1">
          <dgm:adjLst/>
        </dgm:shape>
        <dgm:presOf axis="desOrSelf" ptType="node"/>
        <dgm:constrLst>
          <dgm:constr type="lMarg" refType="primFontSz" fact="0.15"/>
          <dgm:constr type="rMarg" refType="primFontSz" fact="0.15"/>
          <dgm:constr type="tMarg" refType="primFontSz" fact="0.05"/>
          <dgm:constr type="bMarg" refType="primFontSz" fact="0"/>
        </dgm:constrLst>
        <dgm:ruleLst>
          <dgm:rule type="primFontSz" val="5" fact="NaN" max="NaN"/>
        </dgm:ruleLst>
      </dgm:layoutNode>
    </dgm:forEach>
    <dgm:forEach name="Name21" axis="ch" ptType="node" st="2" cnt="1">
      <dgm:layoutNode name="Image2">
        <dgm:alg type="sp"/>
        <dgm:shape xmlns:r="http://schemas.openxmlformats.org/officeDocument/2006/relationships" r:blip="">
          <dgm:adjLst/>
        </dgm:shape>
        <dgm:presOf/>
        <dgm:forEach name="Name22" ref="ImageRepeat"/>
      </dgm:layoutNode>
      <dgm:layoutNode name="Accent2">
        <dgm:alg type="sp"/>
        <dgm:shape xmlns:r="http://schemas.openxmlformats.org/officeDocument/2006/relationships" r:blip="">
          <dgm:adjLst/>
        </dgm:shape>
        <dgm:presOf/>
        <dgm:constrLst/>
        <dgm:forEach name="Name23" ref="accentRepeat"/>
      </dgm:layoutNode>
      <dgm:layoutNode name="Text2" styleLbl="alignImgPlace1">
        <dgm:varLst>
          <dgm:chMax val="0"/>
          <dgm:chPref val="0"/>
          <dgm:bulletEnabled val="1"/>
        </dgm:varLst>
        <dgm:alg type="tx">
          <dgm:param type="parTxLTRAlign" val="r"/>
          <dgm:param type="shpTxLTRAlignCh"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15"/>
          <dgm:constr type="rMarg" refType="primFontSz" fact="0.15"/>
          <dgm:constr type="tMarg" refType="primFontSz" fact="0.05"/>
          <dgm:constr type="bMarg" refType="primFontSz" fact="0"/>
        </dgm:constrLst>
        <dgm:ruleLst>
          <dgm:rule type="primFontSz" val="5" fact="NaN" max="NaN"/>
        </dgm:ruleLst>
      </dgm:layoutNode>
    </dgm:forEach>
    <dgm:forEach name="Name24" axis="ch" ptType="node" st="3" cnt="1">
      <dgm:layoutNode name="Image3">
        <dgm:alg type="sp"/>
        <dgm:shape xmlns:r="http://schemas.openxmlformats.org/officeDocument/2006/relationships" r:blip="">
          <dgm:adjLst/>
        </dgm:shape>
        <dgm:presOf/>
        <dgm:forEach name="Name25" ref="ImageRepeat"/>
      </dgm:layoutNode>
      <dgm:layoutNode name="Accent3">
        <dgm:alg type="sp"/>
        <dgm:shape xmlns:r="http://schemas.openxmlformats.org/officeDocument/2006/relationships" r:blip="">
          <dgm:adjLst/>
        </dgm:shape>
        <dgm:presOf/>
        <dgm:constrLst/>
        <dgm:forEach name="Name26" ref="accentRepeat"/>
      </dgm:layoutNode>
      <dgm:layoutNode name="Text3" styleLbl="alignImgPlace1">
        <dgm:varLst>
          <dgm:chMax val="0"/>
          <dgm:chPref val="0"/>
          <dgm:bulletEnabled val="1"/>
        </dgm:varLst>
        <dgm:alg type="tx">
          <dgm:param type="parTxLTRAlign" val="r"/>
          <dgm:param type="shpTxLTRAlignCh"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15"/>
          <dgm:constr type="rMarg" refType="primFontSz" fact="0.15"/>
          <dgm:constr type="tMarg" refType="primFontSz" fact="0.05"/>
          <dgm:constr type="bMarg" refType="primFontSz" fact="0"/>
        </dgm:constrLst>
        <dgm:ruleLst>
          <dgm:rule type="primFontSz" val="5" fact="NaN" max="NaN"/>
        </dgm:ruleLst>
      </dgm:layoutNode>
    </dgm:forEach>
    <dgm:forEach name="Name27" axis="ch" ptType="node" st="4" cnt="1">
      <dgm:layoutNode name="Image4">
        <dgm:alg type="sp"/>
        <dgm:shape xmlns:r="http://schemas.openxmlformats.org/officeDocument/2006/relationships" r:blip="">
          <dgm:adjLst/>
        </dgm:shape>
        <dgm:presOf/>
        <dgm:forEach name="Name28" ref="ImageRepeat"/>
      </dgm:layoutNode>
      <dgm:layoutNode name="Accent4">
        <dgm:alg type="sp"/>
        <dgm:shape xmlns:r="http://schemas.openxmlformats.org/officeDocument/2006/relationships" r:blip="">
          <dgm:adjLst/>
        </dgm:shape>
        <dgm:presOf/>
        <dgm:constrLst/>
        <dgm:forEach name="Name29" ref="accentRepeat"/>
      </dgm:layoutNode>
      <dgm:layoutNode name="Text4" styleLbl="alignImgPlace1">
        <dgm:varLst>
          <dgm:chMax val="0"/>
          <dgm:chPref val="0"/>
          <dgm:bulletEnabled val="1"/>
        </dgm:varLst>
        <dgm:alg type="tx">
          <dgm:param type="parTxLTRAlign" val="r"/>
          <dgm:param type="shpTxLTRAlignCh"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15"/>
          <dgm:constr type="rMarg" refType="primFontSz" fact="0.15"/>
          <dgm:constr type="tMarg" refType="primFontSz" fact="0.05"/>
          <dgm:constr type="bMarg" refType="primFontSz" fact="0"/>
        </dgm:constrLst>
        <dgm:ruleLst>
          <dgm:rule type="primFontSz" val="5" fact="NaN" max="NaN"/>
        </dgm:ruleLst>
      </dgm:layoutNode>
    </dgm:forEach>
    <dgm:forEach name="Name30" axis="ch" ptType="node" st="5" cnt="1">
      <dgm:layoutNode name="Image5">
        <dgm:alg type="sp"/>
        <dgm:shape xmlns:r="http://schemas.openxmlformats.org/officeDocument/2006/relationships" r:blip="">
          <dgm:adjLst/>
        </dgm:shape>
        <dgm:presOf/>
        <dgm:forEach name="Name31" ref="ImageRepeat"/>
      </dgm:layoutNode>
      <dgm:layoutNode name="Accent5">
        <dgm:alg type="sp"/>
        <dgm:shape xmlns:r="http://schemas.openxmlformats.org/officeDocument/2006/relationships" r:blip="">
          <dgm:adjLst/>
        </dgm:shape>
        <dgm:presOf/>
        <dgm:constrLst/>
        <dgm:forEach name="Name32" ref="accentRepeat"/>
      </dgm:layoutNode>
      <dgm:layoutNode name="Text5" styleLbl="alignImgPlace1">
        <dgm:varLst>
          <dgm:chMax val="0"/>
          <dgm:chPref val="0"/>
          <dgm:bulletEnabled val="1"/>
        </dgm:varLst>
        <dgm:alg type="tx">
          <dgm:param type="parTxLTRAlign" val="r"/>
          <dgm:param type="shpTxLTRAlignCh"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15"/>
          <dgm:constr type="rMarg" refType="primFontSz" fact="0.15"/>
          <dgm:constr type="tMarg" refType="primFontSz" fact="0.05"/>
          <dgm:constr type="bMarg" refType="primFontSz" fact="0"/>
        </dgm:constrLst>
        <dgm:ruleLst>
          <dgm:rule type="primFontSz" val="5" fact="NaN" max="NaN"/>
        </dgm:ruleLst>
      </dgm:layoutNode>
    </dgm:forEach>
    <dgm:forEach name="Name33" axis="ch" ptType="node" st="6" cnt="1">
      <dgm:layoutNode name="Image6">
        <dgm:alg type="sp"/>
        <dgm:shape xmlns:r="http://schemas.openxmlformats.org/officeDocument/2006/relationships" r:blip="">
          <dgm:adjLst/>
        </dgm:shape>
        <dgm:presOf/>
        <dgm:forEach name="Name34" ref="ImageRepeat"/>
      </dgm:layoutNode>
      <dgm:layoutNode name="Accent6">
        <dgm:alg type="sp"/>
        <dgm:shape xmlns:r="http://schemas.openxmlformats.org/officeDocument/2006/relationships" r:blip="">
          <dgm:adjLst/>
        </dgm:shape>
        <dgm:presOf/>
        <dgm:constrLst/>
        <dgm:forEach name="Name35" ref="accentRepeat"/>
      </dgm:layoutNode>
      <dgm:layoutNode name="Text6" styleLbl="alignImgPlace1">
        <dgm:varLst>
          <dgm:chMax val="0"/>
          <dgm:chPref val="0"/>
          <dgm:bulletEnabled val="1"/>
        </dgm:varLst>
        <dgm:alg type="tx">
          <dgm:param type="parTxLTRAlign" val="r"/>
          <dgm:param type="shpTxLTRAlignCh"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15"/>
          <dgm:constr type="rMarg" refType="primFontSz" fact="0.15"/>
          <dgm:constr type="tMarg" refType="primFontSz" fact="0.05"/>
          <dgm:constr type="bMarg" refType="primFontSz" fact="0"/>
        </dgm:constrLst>
        <dgm:ruleLst>
          <dgm:rule type="primFontSz" val="5" fact="NaN" max="NaN"/>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4.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5.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21.xml><?xml version="1.0" encoding="utf-8"?>
<dgm:layoutDef xmlns:dgm="http://schemas.openxmlformats.org/drawingml/2006/diagram" xmlns:a="http://schemas.openxmlformats.org/drawingml/2006/main" uniqueId="urn:microsoft.com/office/officeart/2011/layout/Picture Frame">
  <dgm:title val="Marco de imagen"/>
  <dgm:desc val="Se usa para mostrar imágenes y el texto de Nivel 1 correspondiente. Ambos se muestran en un marco con desplazamiento. Funciona mejor solamente con texto de Nivel 1."/>
  <dgm:catLst>
    <dgm:cat type="picture" pri="6500"/>
    <dgm:cat type="officeonline" pri="10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4927"/>
        </dgm:alg>
        <dgm:shape xmlns:r="http://schemas.openxmlformats.org/officeDocument/2006/relationships" r:blip="">
          <dgm:adjLst/>
        </dgm:shape>
        <dgm:choose name="Name4">
          <dgm:if name="Name5" func="var" arg="dir" op="equ" val="norm">
            <dgm:constrLst>
              <dgm:constr type="l" for="ch" forName="ParentText" refType="w" fact="0"/>
              <dgm:constr type="t" for="ch" forName="ParentText" refType="h" fact="0.85"/>
              <dgm:constr type="w" for="ch" forName="ParentText" refType="w" fact="0.926"/>
              <dgm:constr type="h" for="ch" forName="ParentText" refType="h" fact="0.1463"/>
              <dgm:constr type="l" for="ch" forName="Accent1" refType="w" fact="0"/>
              <dgm:constr type="t" for="ch" forName="Accent1" refType="h" fact="0.1104"/>
              <dgm:constr type="w" for="ch" forName="Accent1" refType="w" fact="0.9276"/>
              <dgm:constr type="h" for="ch" forName="Accent1" refType="h" fact="0.8896"/>
              <dgm:constr type="l" for="ch" forName="Image" refType="w" fact="0.0721"/>
              <dgm:constr type="t" for="ch" forName="Image" refType="h" fact="0"/>
              <dgm:constr type="w" for="ch" forName="Image" refType="w" fact="0.9279"/>
              <dgm:constr type="h" for="ch" forName="Image" refType="h" fact="0.855"/>
            </dgm:constrLst>
          </dgm:if>
          <dgm:else name="Name6">
            <dgm:constrLst>
              <dgm:constr type="l" for="ch" forName="ParentText" refType="w" fact="0.0837"/>
              <dgm:constr type="t" for="ch" forName="ParentText" refType="h" fact="0.84"/>
              <dgm:constr type="w" for="ch" forName="ParentText" refType="w" fact="0.9163"/>
              <dgm:constr type="h" for="ch" forName="ParentText" refType="h" fact="0.1463"/>
              <dgm:constr type="l" for="ch" forName="Accent1" refType="w" fact="0.0724"/>
              <dgm:constr type="t" for="ch" forName="Accent1" refType="h" fact="0.1104"/>
              <dgm:constr type="w" for="ch" forName="Accent1" refType="w" fact="0.9276"/>
              <dgm:constr type="h" for="ch" forName="Accent1" refType="h" fact="0.8896"/>
              <dgm:constr type="l" for="ch" forName="Image" refType="w" fact="0"/>
              <dgm:constr type="t" for="ch" forName="Image" refType="h" fact="0"/>
              <dgm:constr type="w" for="ch" forName="Image" refType="w" fact="0.9279"/>
              <dgm:constr type="h" for="ch" forName="Image" refType="h" fact="0.855"/>
            </dgm:constrLst>
          </dgm:else>
        </dgm:choose>
        <dgm:layoutNode name="ParentText" styleLbl="revTx">
          <dgm:varLst>
            <dgm:chMax val="0"/>
            <dgm:chPref val="0"/>
            <dgm:bulletEnabled val="1"/>
          </dgm:varLst>
          <dgm:alg type="tx">
            <dgm:param type="parTxLTRAlign" val="l"/>
            <dgm:param type="parTxRTL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
            <dgm:constr type="bMarg" refType="primFontSz" fact="0"/>
          </dgm:constrLst>
          <dgm:ruleLst>
            <dgm:rule type="primFontSz" val="5" fact="NaN" max="NaN"/>
          </dgm:ruleLst>
        </dgm:layoutNode>
        <dgm:layoutNode name="Accent1" styleLbl="parChTrans1D1">
          <dgm:alg type="sp"/>
          <dgm:shape xmlns:r="http://schemas.openxmlformats.org/officeDocument/2006/relationships" type="rect" r:blip="" zOrderOff="10">
            <dgm:adjLst/>
          </dgm:shape>
          <dgm:presOf/>
        </dgm:layoutNode>
        <dgm:layoutNode name="Image" styleLbl="alignImgPlace1">
          <dgm:alg type="sp"/>
          <dgm:shape xmlns:r="http://schemas.openxmlformats.org/officeDocument/2006/relationships" type="rect" r:blip="" zOrderOff="-15"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BubblePictureList">
  <dgm:title val=""/>
  <dgm:desc val=""/>
  <dgm:catLst>
    <dgm:cat type="picture" pri="22000"/>
    <dgm:cat type="pictureconvert" pri="22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8"/>
      <dgm:chPref val="8"/>
      <dgm:dir/>
    </dgm:varLst>
    <dgm:shape xmlns:r="http://schemas.openxmlformats.org/officeDocument/2006/relationships" r:blip="">
      <dgm:adjLst/>
    </dgm:shape>
    <dgm:choose name="Name1">
      <dgm:if name="Name2" axis="ch" ptType="node" func="cnt" op="equ" val="1">
        <dgm:alg type="composite">
          <dgm:param type="ar" val="1.7423"/>
        </dgm:alg>
        <dgm:choose name="Name3">
          <dgm:if name="Name4" func="var" arg="dir" op="equ" val="norm">
            <dgm:constrLst>
              <dgm:constr type="primFontSz" for="des" ptType="node" op="equ" val="65"/>
              <dgm:constr type="l" for="ch" forName="parent_text_1" refType="w" fact="0"/>
              <dgm:constr type="t" for="ch" forName="parent_text_1" refType="h" fact="0"/>
              <dgm:constr type="w" for="ch" forName="parent_text_1" refType="w" fact="0.6457"/>
              <dgm:constr type="h" for="ch" forName="parent_text_1" refType="h" fact="0.225"/>
              <dgm:constr type="l" for="ch" forName="image_accent_1" refType="w" fact="0.4305"/>
              <dgm:constr type="t" for="ch" forName="image_accent_1" refType="h" fact="0.2417"/>
              <dgm:constr type="w" for="ch" forName="image_accent_1" refType="w" fact="0.4352"/>
              <dgm:constr type="h" for="ch" forName="image_accent_1" refType="h" fact="0.7583"/>
              <dgm:constr type="l" for="ch" forName="accent_1" refType="w" fact="0.8709"/>
              <dgm:constr type="t" for="ch" forName="accent_1" refType="h" fact="0.1491"/>
              <dgm:constr type="w" for="ch" forName="accent_1" refType="w" fact="0.1291"/>
              <dgm:constr type="h" for="ch" forName="accent_1" refType="h" fact="0.225"/>
              <dgm:constr type="l" for="ch" forName="image_1" refType="w" fact="0.4457"/>
              <dgm:constr type="t" for="ch" forName="image_1" refType="h" fact="0.2709"/>
              <dgm:constr type="w" for="ch" forName="image_1" refType="w" fact="0.4018"/>
              <dgm:constr type="h" for="ch" forName="image_1" refType="h" fact="0.7"/>
            </dgm:constrLst>
          </dgm:if>
          <dgm:else name="Name5">
            <dgm:constrLst>
              <dgm:constr type="primFontSz" for="des" ptType="node" op="equ" val="65"/>
              <dgm:constr type="l" for="ch" forName="parent_text_1" refType="w" fact="0.3543"/>
              <dgm:constr type="t" for="ch" forName="parent_text_1" refType="h" fact="0"/>
              <dgm:constr type="w" for="ch" forName="parent_text_1" refType="w" fact="0.6457"/>
              <dgm:constr type="h" for="ch" forName="parent_text_1" refType="h" fact="0.225"/>
              <dgm:constr type="l" for="ch" forName="image_accent_1" refType="w" fact="0.1344"/>
              <dgm:constr type="t" for="ch" forName="image_accent_1" refType="h" fact="0.2417"/>
              <dgm:constr type="w" for="ch" forName="image_accent_1" refType="w" fact="0.4352"/>
              <dgm:constr type="h" for="ch" forName="image_accent_1" refType="h" fact="0.7583"/>
              <dgm:constr type="l" for="ch" forName="accent_1" refType="w" fact="0"/>
              <dgm:constr type="t" for="ch" forName="accent_1" refType="h" fact="0.1491"/>
              <dgm:constr type="w" for="ch" forName="accent_1" refType="w" fact="0.1291"/>
              <dgm:constr type="h" for="ch" forName="accent_1" refType="h" fact="0.225"/>
              <dgm:constr type="l" for="ch" forName="image_1" refType="w" fact="0.1525"/>
              <dgm:constr type="t" for="ch" forName="image_1" refType="h" fact="0.2709"/>
              <dgm:constr type="w" for="ch" forName="image_1" refType="w" fact="0.4018"/>
              <dgm:constr type="h" for="ch" forName="image_1" refType="h" fact="0.7"/>
            </dgm:constrLst>
          </dgm:else>
        </dgm:choose>
      </dgm:if>
      <dgm:if name="Name6" axis="ch" ptType="node" func="cnt" op="equ" val="2">
        <dgm:alg type="composite">
          <dgm:param type="ar" val="3.193"/>
        </dgm:alg>
        <dgm:choose name="Name7">
          <dgm:if name="Name8" func="var" arg="dir" op="equ" val="norm">
            <dgm:constrLst>
              <dgm:constr type="primFontSz" for="des" ptType="node" op="equ" val="65"/>
              <dgm:constr type="l" for="ch" forName="image_accent_1" refType="w" fact="0.2342"/>
              <dgm:constr type="t" for="ch" forName="image_accent_1" refType="h" fact="0.2354"/>
              <dgm:constr type="w" for="ch" forName="image_accent_1" refType="w" fact="0.2394"/>
              <dgm:constr type="h" for="ch" forName="image_accent_1" refType="h" fact="0.7646"/>
              <dgm:constr type="l" for="ch" forName="image_1" refType="w" fact="0.2434"/>
              <dgm:constr type="t" for="ch" forName="image_1" refType="h" fact="0.2648"/>
              <dgm:constr type="w" for="ch" forName="image_1" refType="w" fact="0.2211"/>
              <dgm:constr type="h" for="ch" forName="image_1" refType="h" fact="0.7058"/>
              <dgm:constr type="l" for="ch" forName="parent_text_1" refType="w" fact="0"/>
              <dgm:constr type="t" for="ch" forName="parent_text_1" refType="h" fact="0"/>
              <dgm:constr type="w" for="ch" forName="parent_text_1" refType="w" fact="0.3553"/>
              <dgm:constr type="h" for="ch" forName="parent_text_1" refType="h" fact="0.215"/>
              <dgm:constr type="l" for="ch" forName="image_accent_2" refType="w" fact="0.5"/>
              <dgm:constr type="t" for="ch" forName="image_accent_2" refType="h" fact="0.3883"/>
              <dgm:constr type="w" for="ch" forName="image_accent_2" refType="w" fact="0.1253"/>
              <dgm:constr type="h" for="ch" forName="image_accent_2" refType="h" fact="0.4"/>
              <dgm:constr type="l" for="ch" forName="image_2" refType="w" fact="0.5074"/>
              <dgm:constr type="t" for="ch" forName="image_2" refType="h" fact="0.4118"/>
              <dgm:constr type="w" for="ch" forName="image_2" refType="w" fact="0.1105"/>
              <dgm:constr type="h" for="ch" forName="image_2" refType="h" fact="0.3529"/>
              <dgm:constr type="l" for="ch" forName="parent_text_2" refType="w" fact="0.6447"/>
              <dgm:constr type="t" for="ch" forName="parent_text_2" refType="h" fact="0.4118"/>
              <dgm:constr type="w" for="ch" forName="parent_text_2" refType="w" fact="0.3553"/>
              <dgm:constr type="h" for="ch" forName="parent_text_2" refType="h" fact="0.3529"/>
              <dgm:constr type="l" for="ch" forName="accent_1" refType="w" fact="0.6316"/>
              <dgm:constr type="t" for="ch" forName="accent_1" refType="h" fact="0.7899"/>
              <dgm:constr type="w" for="ch" forName="accent_1" refType="w" fact="0.0395"/>
              <dgm:constr type="h" for="ch" forName="accent_1" refType="h" fact="0.126"/>
            </dgm:constrLst>
          </dgm:if>
          <dgm:else name="Name9">
            <dgm:constrLst>
              <dgm:constr type="primFontSz" for="des" ptType="node" op="equ" val="65"/>
              <dgm:constr type="l" for="ch" forName="image_accent_2" refType="w" fact="0.3747"/>
              <dgm:constr type="t" for="ch" forName="image_accent_2" refType="h" fact="0.3883"/>
              <dgm:constr type="w" for="ch" forName="image_accent_2" refType="w" fact="0.1253"/>
              <dgm:constr type="h" for="ch" forName="image_accent_2" refType="h" fact="0.4"/>
              <dgm:constr type="l" for="ch" forName="image_2" refType="w" fact="0.3821"/>
              <dgm:constr type="t" for="ch" forName="image_2" refType="h" fact="0.4118"/>
              <dgm:constr type="w" for="ch" forName="image_2" refType="w" fact="0.1105"/>
              <dgm:constr type="h" for="ch" forName="image_2" refType="h" fact="0.3529"/>
              <dgm:constr type="l" for="ch" forName="parent_text_1" refType="w" fact="0.6447"/>
              <dgm:constr type="t" for="ch" forName="parent_text_1" refType="h" fact="0"/>
              <dgm:constr type="w" for="ch" forName="parent_text_1" refType="w" fact="0.3553"/>
              <dgm:constr type="h" for="ch" forName="parent_text_1" refType="h" fact="0.215"/>
              <dgm:constr type="l" for="ch" forName="parent_text_2" refType="w" fact="0"/>
              <dgm:constr type="t" for="ch" forName="parent_text_2" refType="h" fact="0.4118"/>
              <dgm:constr type="w" for="ch" forName="parent_text_2" refType="w" fact="0.3553"/>
              <dgm:constr type="h" for="ch" forName="parent_text_2" refType="h" fact="0.3529"/>
              <dgm:constr type="l" for="ch" forName="image_accent_1" refType="w" fact="0.5263"/>
              <dgm:constr type="t" for="ch" forName="image_accent_1" refType="h" fact="0.2354"/>
              <dgm:constr type="w" for="ch" forName="image_accent_1" refType="w" fact="0.2394"/>
              <dgm:constr type="h" for="ch" forName="image_accent_1" refType="h" fact="0.7646"/>
              <dgm:constr type="l" for="ch" forName="image_1" refType="w" fact="0.5355"/>
              <dgm:constr type="t" for="ch" forName="image_1" refType="h" fact="0.2648"/>
              <dgm:constr type="w" for="ch" forName="image_1" refType="w" fact="0.2211"/>
              <dgm:constr type="h" for="ch" forName="image_1" refType="h" fact="0.7058"/>
              <dgm:constr type="l" for="ch" forName="accent_1" refType="w" fact="0.3289"/>
              <dgm:constr type="t" for="ch" forName="accent_1" refType="h" fact="0.7899"/>
              <dgm:constr type="w" for="ch" forName="accent_1" refType="w" fact="0.0395"/>
              <dgm:constr type="h" for="ch" forName="accent_1" refType="h" fact="0.126"/>
            </dgm:constrLst>
          </dgm:else>
        </dgm:choose>
      </dgm:if>
      <dgm:if name="Name10" axis="ch" ptType="node" func="cnt" op="equ" val="3">
        <dgm:alg type="composite">
          <dgm:param type="ar" val="2.4052"/>
        </dgm:alg>
        <dgm:choose name="Name11">
          <dgm:if name="Name12" func="var" arg="dir" op="equ" val="norm">
            <dgm:constrLst>
              <dgm:constr type="primFontSz" for="des" ptType="node" op="equ" val="65"/>
              <dgm:constr type="l" for="ch" forName="accent_3" refType="w" fact="0.6316"/>
              <dgm:constr type="t" for="ch" forName="accent_3" refType="h" fact="0.8355"/>
              <dgm:constr type="w" for="ch" forName="accent_3" refType="w" fact="0.0395"/>
              <dgm:constr type="h" for="ch" forName="accent_3" refType="h" fact="0.0949"/>
              <dgm:constr type="l" for="ch" forName="image_accent_2" refType="w" fact="0.4936"/>
              <dgm:constr type="t" for="ch" forName="image_accent_2" refType="h" fact="0.5329"/>
              <dgm:constr type="w" for="ch" forName="image_accent_2" refType="w" fact="0.1253"/>
              <dgm:constr type="h" for="ch" forName="image_accent_2" refType="h" fact="0.3013"/>
              <dgm:constr type="l" for="ch" forName="image_2" refType="w" fact="0.501"/>
              <dgm:constr type="t" for="ch" forName="image_2" refType="h" fact="0.5507"/>
              <dgm:constr type="w" for="ch" forName="image_2" refType="w" fact="0.1105"/>
              <dgm:constr type="h" for="ch" forName="image_2" refType="h" fact="0.2658"/>
              <dgm:constr type="l" for="ch" forName="image_accent_3" refType="w" fact="0.4446"/>
              <dgm:constr type="t" for="ch" forName="image_accent_3" refType="h" fact="0.1076"/>
              <dgm:constr type="w" for="ch" forName="image_accent_3" refType="w" fact="0.1606"/>
              <dgm:constr type="h" for="ch" forName="image_accent_3" refType="h" fact="0.3864"/>
              <dgm:constr type="l" for="ch" forName="image_3" refType="w" fact="0.4531"/>
              <dgm:constr type="t" for="ch" forName="image_3" refType="h" fact="0.128"/>
              <dgm:constr type="w" for="ch" forName="image_3" refType="w" fact="0.1437"/>
              <dgm:constr type="h" for="ch" forName="image_3" refType="h" fact="0.3456"/>
              <dgm:constr type="l" for="ch" forName="image_accent_1" refType="w" fact="0.2368"/>
              <dgm:constr type="t" for="ch" forName="image_accent_1" refType="h" fact="0.4241"/>
              <dgm:constr type="w" for="ch" forName="image_accent_1" refType="w" fact="0.2394"/>
              <dgm:constr type="h" for="ch" forName="image_accent_1" refType="h" fact="0.5759"/>
              <dgm:constr type="l" for="ch" forName="image_1" refType="w" fact="0.246"/>
              <dgm:constr type="t" for="ch" forName="image_1" refType="h" fact="0.4462"/>
              <dgm:constr type="w" for="ch" forName="image_1" refType="w" fact="0.2211"/>
              <dgm:constr type="h" for="ch" forName="image_1" refType="h" fact="0.5317"/>
              <dgm:constr type="l" for="ch" forName="parent_text_1" refType="w" fact="0"/>
              <dgm:constr type="t" for="ch" forName="parent_text_1" refType="h" fact="0.128"/>
              <dgm:constr type="w" for="ch" forName="parent_text_1" refType="w" fact="0.3553"/>
              <dgm:constr type="h" for="ch" forName="parent_text_1" refType="h" fact="0.2775"/>
              <dgm:constr type="l" for="ch" forName="accent_1" refType="w" fact="0.3895"/>
              <dgm:constr type="t" for="ch" forName="accent_1" refType="h" fact="0"/>
              <dgm:constr type="w" for="ch" forName="accent_1" refType="w" fact="0.0711"/>
              <dgm:constr type="h" for="ch" forName="accent_1" refType="h" fact="0.1709"/>
              <dgm:constr type="l" for="ch" forName="parent_text_2" refType="w" fact="0.6447"/>
              <dgm:constr type="t" for="ch" forName="parent_text_2" refType="h" fact="0.5507"/>
              <dgm:constr type="w" for="ch" forName="parent_text_2" refType="w" fact="0.3553"/>
              <dgm:constr type="h" for="ch" forName="parent_text_2" refType="h" fact="0.2658"/>
              <dgm:constr type="l" for="ch" forName="parent_text_3" refType="w" fact="0.6316"/>
              <dgm:constr type="t" for="ch" forName="parent_text_3" refType="h" fact="0.128"/>
              <dgm:constr type="w" for="ch" forName="parent_text_3" refType="w" fact="0.3553"/>
              <dgm:constr type="h" for="ch" forName="parent_text_3" refType="h" fact="0.3456"/>
              <dgm:constr type="l" for="ch" forName="accent_2" refType="w" fact="0.5789"/>
              <dgm:constr type="t" for="ch" forName="accent_2" refType="h" fact="0.0127"/>
              <dgm:constr type="w" for="ch" forName="accent_2" refType="w" fact="0.0526"/>
              <dgm:constr type="h" for="ch" forName="accent_2" refType="h" fact="0.1266"/>
            </dgm:constrLst>
          </dgm:if>
          <dgm:else name="Name13">
            <dgm:constrLst>
              <dgm:constr type="primFontSz" for="des" ptType="node" op="equ" val="65"/>
              <dgm:constr type="l" for="ch" forName="accent_1" refType="w" fact="0.3289"/>
              <dgm:constr type="t" for="ch" forName="accent_1" refType="h" fact="0.8355"/>
              <dgm:constr type="w" for="ch" forName="accent_1" refType="w" fact="0.0395"/>
              <dgm:constr type="h" for="ch" forName="accent_1" refType="h" fact="0.0949"/>
              <dgm:constr type="l" for="ch" forName="image_accent_2" refType="w" fact="0.3811"/>
              <dgm:constr type="t" for="ch" forName="image_accent_2" refType="h" fact="0.5329"/>
              <dgm:constr type="w" for="ch" forName="image_accent_2" refType="w" fact="0.1253"/>
              <dgm:constr type="h" for="ch" forName="image_accent_2" refType="h" fact="0.3013"/>
              <dgm:constr type="l" for="ch" forName="image_2" refType="w" fact="0.3885"/>
              <dgm:constr type="t" for="ch" forName="image_2" refType="h" fact="0.5507"/>
              <dgm:constr type="w" for="ch" forName="image_2" refType="w" fact="0.1105"/>
              <dgm:constr type="h" for="ch" forName="image_2" refType="h" fact="0.2658"/>
              <dgm:constr type="l" for="ch" forName="image_accent_3" refType="w" fact="0.3947"/>
              <dgm:constr type="t" for="ch" forName="image_accent_3" refType="h" fact="0.1076"/>
              <dgm:constr type="w" for="ch" forName="image_accent_3" refType="w" fact="0.1606"/>
              <dgm:constr type="h" for="ch" forName="image_accent_3" refType="h" fact="0.3864"/>
              <dgm:constr type="l" for="ch" forName="image_3" refType="w" fact="0.4032"/>
              <dgm:constr type="t" for="ch" forName="image_3" refType="h" fact="0.128"/>
              <dgm:constr type="w" for="ch" forName="image_3" refType="w" fact="0.1437"/>
              <dgm:constr type="h" for="ch" forName="image_3" refType="h" fact="0.3456"/>
              <dgm:constr type="l" for="ch" forName="image_accent_1" refType="w" fact="0.5237"/>
              <dgm:constr type="t" for="ch" forName="image_accent_1" refType="h" fact="0.4241"/>
              <dgm:constr type="w" for="ch" forName="image_accent_1" refType="w" fact="0.2394"/>
              <dgm:constr type="h" for="ch" forName="image_accent_1" refType="h" fact="0.5759"/>
              <dgm:constr type="l" for="ch" forName="image_1" refType="w" fact="0.5329"/>
              <dgm:constr type="t" for="ch" forName="image_1" refType="h" fact="0.4462"/>
              <dgm:constr type="w" for="ch" forName="image_1" refType="w" fact="0.2211"/>
              <dgm:constr type="h" for="ch" forName="image_1" refType="h" fact="0.5317"/>
              <dgm:constr type="l" for="ch" forName="parent_text_1" refType="w" fact="0.6447"/>
              <dgm:constr type="t" for="ch" forName="parent_text_1" refType="h" fact="0.128"/>
              <dgm:constr type="w" for="ch" forName="parent_text_1" refType="w" fact="0.3553"/>
              <dgm:constr type="h" for="ch" forName="parent_text_1" refType="h" fact="0.2775"/>
              <dgm:constr type="l" for="ch" forName="accent_2" refType="w" fact="0.5395"/>
              <dgm:constr type="t" for="ch" forName="accent_2" refType="h" fact="0"/>
              <dgm:constr type="w" for="ch" forName="accent_2" refType="w" fact="0.0711"/>
              <dgm:constr type="h" for="ch" forName="accent_2" refType="h" fact="0.1709"/>
              <dgm:constr type="l" for="ch" forName="parent_text_3" refType="w" fact="0.0132"/>
              <dgm:constr type="t" for="ch" forName="parent_text_3" refType="h" fact="0.128"/>
              <dgm:constr type="w" for="ch" forName="parent_text_3" refType="w" fact="0.3553"/>
              <dgm:constr type="h" for="ch" forName="parent_text_3" refType="h" fact="0.3456"/>
              <dgm:constr type="l" for="ch" forName="parent_text_2" refType="w" fact="0"/>
              <dgm:constr type="t" for="ch" forName="parent_text_2" refType="h" fact="0.5507"/>
              <dgm:constr type="w" for="ch" forName="parent_text_2" refType="w" fact="0.3553"/>
              <dgm:constr type="h" for="ch" forName="parent_text_2" refType="h" fact="0.2658"/>
              <dgm:constr type="l" for="ch" forName="accent_3" refType="w" fact="0.3684"/>
              <dgm:constr type="t" for="ch" forName="accent_3" refType="h" fact="0.0127"/>
              <dgm:constr type="w" for="ch" forName="accent_3" refType="w" fact="0.0526"/>
              <dgm:constr type="h" for="ch" forName="accent_3" refType="h" fact="0.1266"/>
            </dgm:constrLst>
          </dgm:else>
        </dgm:choose>
      </dgm:if>
      <dgm:if name="Name14" axis="ch" ptType="node" func="cnt" op="equ" val="4">
        <dgm:alg type="composite">
          <dgm:param type="ar" val="1.6704"/>
        </dgm:alg>
        <dgm:choose name="Name15">
          <dgm:if name="Name16" func="var" arg="dir" op="equ" val="norm">
            <dgm:constrLst>
              <dgm:constr type="primFontSz" for="des" ptType="node" op="equ" val="65"/>
              <dgm:constr type="l" for="ch" forName="image_accent_4" refType="w" fact="0.4626"/>
              <dgm:constr type="t" for="ch" forName="image_accent_4" refType="h" fact="0.1415"/>
              <dgm:constr type="w" for="ch" forName="image_accent_4" refType="w" fact="0.1126"/>
              <dgm:constr type="h" for="ch" forName="image_accent_4" refType="h" fact="0.1881"/>
              <dgm:constr type="l" for="ch" forName="image_4" refType="w" fact="0.4692"/>
              <dgm:constr type="t" for="ch" forName="image_4" refType="h" fact="0.1526"/>
              <dgm:constr type="w" for="ch" forName="image_4" refType="w" fact="0.0994"/>
              <dgm:constr type="h" for="ch" forName="image_4" refType="h" fact="0.166"/>
              <dgm:constr type="l" for="ch" forName="image_accent_2" refType="w" fact="0.4936"/>
              <dgm:constr type="t" for="ch" forName="image_accent_2" refType="h" fact="0.6756"/>
              <dgm:constr type="w" for="ch" forName="image_accent_2" refType="w" fact="0.1253"/>
              <dgm:constr type="h" for="ch" forName="image_accent_2" refType="h" fact="0.2092"/>
              <dgm:constr type="l" for="ch" forName="image_2" refType="w" fact="0.501"/>
              <dgm:constr type="t" for="ch" forName="image_2" refType="h" fact="0.6879"/>
              <dgm:constr type="w" for="ch" forName="image_2" refType="w" fact="0.1105"/>
              <dgm:constr type="h" for="ch" forName="image_2" refType="h" fact="0.1846"/>
              <dgm:constr type="l" for="ch" forName="image_accent_3" refType="w" fact="0.4446"/>
              <dgm:constr type="t" for="ch" forName="image_accent_3" refType="h" fact="0.3802"/>
              <dgm:constr type="w" for="ch" forName="image_accent_3" refType="w" fact="0.1606"/>
              <dgm:constr type="h" for="ch" forName="image_accent_3" refType="h" fact="0.2683"/>
              <dgm:constr type="l" for="ch" forName="image_3" refType="w" fact="0.4531"/>
              <dgm:constr type="t" for="ch" forName="image_3" refType="h" fact="0.3944"/>
              <dgm:constr type="w" for="ch" forName="image_3" refType="w" fact="0.1437"/>
              <dgm:constr type="h" for="ch" forName="image_3" refType="h" fact="0.24"/>
              <dgm:constr type="l" for="ch" forName="image_accent_1" refType="w" fact="0.2368"/>
              <dgm:constr type="t" for="ch" forName="image_accent_1" refType="h" fact="0.6"/>
              <dgm:constr type="w" for="ch" forName="image_accent_1" refType="w" fact="0.2394"/>
              <dgm:constr type="h" for="ch" forName="image_accent_1" refType="h" fact="0.4"/>
              <dgm:constr type="l" for="ch" forName="image_1" refType="w" fact="0.246"/>
              <dgm:constr type="t" for="ch" forName="image_1" refType="h" fact="0.6154"/>
              <dgm:constr type="w" for="ch" forName="image_1" refType="w" fact="0.2211"/>
              <dgm:constr type="h" for="ch" forName="image_1" refType="h" fact="0.3692"/>
              <dgm:constr type="l" for="ch" forName="parent_text_1" refType="w" fact="0"/>
              <dgm:constr type="t" for="ch" forName="parent_text_1" refType="h" fact="0.3944"/>
              <dgm:constr type="w" for="ch" forName="parent_text_1" refType="w" fact="0.3553"/>
              <dgm:constr type="h" for="ch" forName="parent_text_1" refType="h" fact="0.1931"/>
              <dgm:constr type="l" for="ch" forName="accent_1" refType="w" fact="0.3895"/>
              <dgm:constr type="t" for="ch" forName="accent_1" refType="h" fact="0.3055"/>
              <dgm:constr type="w" for="ch" forName="accent_1" refType="w" fact="0.0711"/>
              <dgm:constr type="h" for="ch" forName="accent_1" refType="h" fact="0.1187"/>
              <dgm:constr type="l" for="ch" forName="parent_text_3" refType="w" fact="0.6316"/>
              <dgm:constr type="t" for="ch" forName="parent_text_3" refType="h" fact="0.3944"/>
              <dgm:constr type="w" for="ch" forName="parent_text_3" refType="w" fact="0.3553"/>
              <dgm:constr type="h" for="ch" forName="parent_text_3" refType="h" fact="0.24"/>
              <dgm:constr type="l" for="ch" forName="parent_text_2" refType="w" fact="0.6447"/>
              <dgm:constr type="t" for="ch" forName="parent_text_2" refType="h" fact="0.6879"/>
              <dgm:constr type="w" for="ch" forName="parent_text_2" refType="w" fact="0.3553"/>
              <dgm:constr type="h" for="ch" forName="parent_text_2" refType="h" fact="0.1846"/>
              <dgm:constr type="l" for="ch" forName="accent_2" refType="w" fact="0.5347"/>
              <dgm:constr type="t" for="ch" forName="accent_2" refType="h" fact="0.044"/>
              <dgm:constr type="w" for="ch" forName="accent_2" refType="w" fact="0.0526"/>
              <dgm:constr type="h" for="ch" forName="accent_2" refType="h" fact="0.0879"/>
              <dgm:constr type="l" for="ch" forName="accent_3" refType="w" fact="0.6005"/>
              <dgm:constr type="t" for="ch" forName="accent_3" refType="h" fact="0"/>
              <dgm:constr type="w" for="ch" forName="accent_3" refType="w" fact="0.0263"/>
              <dgm:constr type="h" for="ch" forName="accent_3" refType="h" fact="0.044"/>
              <dgm:constr type="l" for="ch" forName="parent_text_4" refType="w" fact="0.6005"/>
              <dgm:constr type="t" for="ch" forName="parent_text_4" refType="h" fact="0.1526"/>
              <dgm:constr type="w" for="ch" forName="parent_text_4" refType="w" fact="0.3553"/>
              <dgm:constr type="h" for="ch" forName="parent_text_4" refType="h" fact="0.166"/>
              <dgm:constr type="l" for="ch" forName="accent_4" refType="w" fact="0.6268"/>
              <dgm:constr type="t" for="ch" forName="accent_4" refType="h" fact="0.8791"/>
              <dgm:constr type="w" for="ch" forName="accent_4" refType="w" fact="0.0395"/>
              <dgm:constr type="h" for="ch" forName="accent_4" refType="h" fact="0.0659"/>
            </dgm:constrLst>
          </dgm:if>
          <dgm:else name="Name17">
            <dgm:constrLst>
              <dgm:constr type="primFontSz" for="des" ptType="node" op="equ" val="65"/>
              <dgm:constr type="l" for="ch" forName="image_accent_4" refType="w" fact="0.4248"/>
              <dgm:constr type="t" for="ch" forName="image_accent_4" refType="h" fact="0.1415"/>
              <dgm:constr type="w" for="ch" forName="image_accent_4" refType="w" fact="0.1126"/>
              <dgm:constr type="h" for="ch" forName="image_accent_4" refType="h" fact="0.1881"/>
              <dgm:constr type="l" for="ch" forName="image_4" refType="w" fact="0.4314"/>
              <dgm:constr type="t" for="ch" forName="image_4" refType="h" fact="0.1526"/>
              <dgm:constr type="w" for="ch" forName="image_4" refType="w" fact="0.0994"/>
              <dgm:constr type="h" for="ch" forName="image_4" refType="h" fact="0.166"/>
              <dgm:constr type="l" for="ch" forName="image_accent_2" refType="w" fact="0.3811"/>
              <dgm:constr type="t" for="ch" forName="image_accent_2" refType="h" fact="0.6756"/>
              <dgm:constr type="w" for="ch" forName="image_accent_2" refType="w" fact="0.1253"/>
              <dgm:constr type="h" for="ch" forName="image_accent_2" refType="h" fact="0.2092"/>
              <dgm:constr type="l" for="ch" forName="image_2" refType="w" fact="0.3885"/>
              <dgm:constr type="t" for="ch" forName="image_2" refType="h" fact="0.6879"/>
              <dgm:constr type="w" for="ch" forName="image_2" refType="w" fact="0.1105"/>
              <dgm:constr type="h" for="ch" forName="image_2" refType="h" fact="0.1846"/>
              <dgm:constr type="l" for="ch" forName="image_accent_3" refType="w" fact="0.3947"/>
              <dgm:constr type="t" for="ch" forName="image_accent_3" refType="h" fact="0.3802"/>
              <dgm:constr type="w" for="ch" forName="image_accent_3" refType="w" fact="0.1606"/>
              <dgm:constr type="h" for="ch" forName="image_accent_3" refType="h" fact="0.2683"/>
              <dgm:constr type="l" for="ch" forName="image_3" refType="w" fact="0.4032"/>
              <dgm:constr type="t" for="ch" forName="image_3" refType="h" fact="0.3944"/>
              <dgm:constr type="w" for="ch" forName="image_3" refType="w" fact="0.1437"/>
              <dgm:constr type="h" for="ch" forName="image_3" refType="h" fact="0.24"/>
              <dgm:constr type="l" for="ch" forName="image_accent_1" refType="w" fact="0.5237"/>
              <dgm:constr type="t" for="ch" forName="image_accent_1" refType="h" fact="0.6"/>
              <dgm:constr type="w" for="ch" forName="image_accent_1" refType="w" fact="0.2394"/>
              <dgm:constr type="h" for="ch" forName="image_accent_1" refType="h" fact="0.4"/>
              <dgm:constr type="l" for="ch" forName="image_1" refType="w" fact="0.5329"/>
              <dgm:constr type="t" for="ch" forName="image_1" refType="h" fact="0.6154"/>
              <dgm:constr type="w" for="ch" forName="image_1" refType="w" fact="0.2211"/>
              <dgm:constr type="h" for="ch" forName="image_1" refType="h" fact="0.3692"/>
              <dgm:constr type="l" for="ch" forName="parent_text_1" refType="w" fact="0.6447"/>
              <dgm:constr type="t" for="ch" forName="parent_text_1" refType="h" fact="0.3944"/>
              <dgm:constr type="w" for="ch" forName="parent_text_1" refType="w" fact="0.3553"/>
              <dgm:constr type="h" for="ch" forName="parent_text_1" refType="h" fact="0.1931"/>
              <dgm:constr type="l" for="ch" forName="accent_1" refType="w" fact="0.5395"/>
              <dgm:constr type="t" for="ch" forName="accent_1" refType="h" fact="0.3055"/>
              <dgm:constr type="w" for="ch" forName="accent_1" refType="w" fact="0.0711"/>
              <dgm:constr type="h" for="ch" forName="accent_1" refType="h" fact="0.1187"/>
              <dgm:constr type="l" for="ch" forName="parent_text_3" refType="w" fact="0.0132"/>
              <dgm:constr type="t" for="ch" forName="parent_text_3" refType="h" fact="0.3944"/>
              <dgm:constr type="w" for="ch" forName="parent_text_3" refType="w" fact="0.3553"/>
              <dgm:constr type="h" for="ch" forName="parent_text_3" refType="h" fact="0.24"/>
              <dgm:constr type="l" for="ch" forName="parent_text_2" refType="w" fact="0"/>
              <dgm:constr type="t" for="ch" forName="parent_text_2" refType="h" fact="0.6879"/>
              <dgm:constr type="w" for="ch" forName="parent_text_2" refType="w" fact="0.3553"/>
              <dgm:constr type="h" for="ch" forName="parent_text_2" refType="h" fact="0.1846"/>
              <dgm:constr type="l" for="ch" forName="accent_2" refType="w" fact="0.4126"/>
              <dgm:constr type="t" for="ch" forName="accent_2" refType="h" fact="0.044"/>
              <dgm:constr type="w" for="ch" forName="accent_2" refType="w" fact="0.0526"/>
              <dgm:constr type="h" for="ch" forName="accent_2" refType="h" fact="0.0879"/>
              <dgm:constr type="l" for="ch" forName="accent_3" refType="w" fact="0.3732"/>
              <dgm:constr type="t" for="ch" forName="accent_3" refType="h" fact="0"/>
              <dgm:constr type="w" for="ch" forName="accent_3" refType="w" fact="0.0263"/>
              <dgm:constr type="h" for="ch" forName="accent_3" refType="h" fact="0.044"/>
              <dgm:constr type="l" for="ch" forName="parent_text_4" refType="w" fact="0.0442"/>
              <dgm:constr type="t" for="ch" forName="parent_text_4" refType="h" fact="0.1526"/>
              <dgm:constr type="w" for="ch" forName="parent_text_4" refType="w" fact="0.3553"/>
              <dgm:constr type="h" for="ch" forName="parent_text_4" refType="h" fact="0.166"/>
              <dgm:constr type="l" for="ch" forName="accent_4" refType="w" fact="0.3337"/>
              <dgm:constr type="t" for="ch" forName="accent_4" refType="h" fact="0.8791"/>
              <dgm:constr type="w" for="ch" forName="accent_4" refType="w" fact="0.0395"/>
              <dgm:constr type="h" for="ch" forName="accent_4" refType="h" fact="0.0659"/>
            </dgm:constrLst>
          </dgm:else>
        </dgm:choose>
      </dgm:if>
      <dgm:if name="Name18" axis="ch" ptType="node" func="cnt" op="equ" val="5">
        <dgm:alg type="composite">
          <dgm:param type="ar" val="1.5076"/>
        </dgm:alg>
        <dgm:choose name="Name19">
          <dgm:if name="Name20" func="var" arg="dir" op="equ" val="norm">
            <dgm:constrLst>
              <dgm:constr type="primFontSz" for="des" ptType="node" op="equ" val="65"/>
              <dgm:constr type="l" for="ch" forName="image_accent_5" refType="w" fact="0.5301"/>
              <dgm:constr type="t" for="ch" forName="image_accent_5" refType="h" fact="0.0862"/>
              <dgm:constr type="w" for="ch" forName="image_accent_5" refType="w" fact="0.1022"/>
              <dgm:constr type="h" for="ch" forName="image_accent_5" refType="h" fact="0.1541"/>
              <dgm:constr type="l" for="ch" forName="image_5" refType="w" fact="0.5361"/>
              <dgm:constr type="t" for="ch" forName="image_5" refType="h" fact="0.0953"/>
              <dgm:constr type="w" for="ch" forName="image_5" refType="w" fact="0.0902"/>
              <dgm:constr type="h" for="ch" forName="image_5" refType="h" fact="0.1359"/>
              <dgm:constr type="l" for="ch" forName="image_accent_4" refType="w" fact="0.4528"/>
              <dgm:constr type="t" for="ch" forName="image_accent_4" refType="h" fact="0.2416"/>
              <dgm:constr type="w" for="ch" forName="image_accent_4" refType="w" fact="0.1103"/>
              <dgm:constr type="h" for="ch" forName="image_accent_4" refType="h" fact="0.1662"/>
              <dgm:constr type="l" for="ch" forName="image_4" refType="w" fact="0.4593"/>
              <dgm:constr type="t" for="ch" forName="image_4" refType="h" fact="0.2513"/>
              <dgm:constr type="w" for="ch" forName="image_4" refType="w" fact="0.0973"/>
              <dgm:constr type="h" for="ch" forName="image_4" refType="h" fact="0.1467"/>
              <dgm:constr type="l" for="ch" forName="image_accent_2" refType="w" fact="0.4832"/>
              <dgm:constr type="t" for="ch" forName="image_accent_2" refType="h" fact="0.7134"/>
              <dgm:constr type="w" for="ch" forName="image_accent_2" refType="w" fact="0.1226"/>
              <dgm:constr type="h" for="ch" forName="image_accent_2" refType="h" fact="0.1849"/>
              <dgm:constr type="l" for="ch" forName="image_2" refType="w" fact="0.4904"/>
              <dgm:constr type="t" for="ch" forName="image_2" refType="h" fact="0.7243"/>
              <dgm:constr type="w" for="ch" forName="image_2" refType="w" fact="0.1082"/>
              <dgm:constr type="h" for="ch" forName="image_2" refType="h" fact="0.1631"/>
              <dgm:constr type="l" for="ch" forName="image_accent_3" refType="w" fact="0.4352"/>
              <dgm:constr type="t" for="ch" forName="image_accent_3" refType="h" fact="0.4525"/>
              <dgm:constr type="w" for="ch" forName="image_accent_3" refType="w" fact="0.1573"/>
              <dgm:constr type="h" for="ch" forName="image_accent_3" refType="h" fact="0.2371"/>
              <dgm:constr type="l" for="ch" forName="image_3" refType="w" fact="0.4435"/>
              <dgm:constr type="t" for="ch" forName="image_3" refType="h" fact="0.465"/>
              <dgm:constr type="w" for="ch" forName="image_3" refType="w" fact="0.1407"/>
              <dgm:constr type="h" for="ch" forName="image_3" refType="h" fact="0.212"/>
              <dgm:constr type="l" for="ch" forName="image_accent_1" refType="w" fact="0.2318"/>
              <dgm:constr type="t" for="ch" forName="image_accent_1" refType="h" fact="0.6466"/>
              <dgm:constr type="w" for="ch" forName="image_accent_1" refType="w" fact="0.2344"/>
              <dgm:constr type="h" for="ch" forName="image_accent_1" refType="h" fact="0.3534"/>
              <dgm:constr type="l" for="ch" forName="image_1" refType="w" fact="0.2408"/>
              <dgm:constr type="t" for="ch" forName="image_1" refType="h" fact="0.6602"/>
              <dgm:constr type="w" for="ch" forName="image_1" refType="w" fact="0.2164"/>
              <dgm:constr type="h" for="ch" forName="image_1" refType="h" fact="0.3262"/>
              <dgm:constr type="l" for="ch" forName="parent_text_1" refType="w" fact="0"/>
              <dgm:constr type="t" for="ch" forName="parent_text_1" refType="h" fact="0.465"/>
              <dgm:constr type="w" for="ch" forName="parent_text_1" refType="w" fact="0.3478"/>
              <dgm:constr type="h" for="ch" forName="parent_text_1" refType="h" fact="0.165"/>
              <dgm:constr type="l" for="ch" forName="accent_1" refType="w" fact="0.3813"/>
              <dgm:constr type="t" for="ch" forName="accent_1" refType="h" fact="0.3864"/>
              <dgm:constr type="w" for="ch" forName="accent_1" refType="w" fact="0.0696"/>
              <dgm:constr type="h" for="ch" forName="accent_1" refType="h" fact="0.1049"/>
              <dgm:constr type="l" for="ch" forName="parent_text_3" refType="w" fact="0.6182"/>
              <dgm:constr type="t" for="ch" forName="parent_text_3" refType="h" fact="0.465"/>
              <dgm:constr type="w" for="ch" forName="parent_text_3" refType="w" fact="0.3478"/>
              <dgm:constr type="h" for="ch" forName="parent_text_3" refType="h" fact="0.212"/>
              <dgm:constr type="l" for="ch" forName="parent_text_2" refType="w" fact="0.6311"/>
              <dgm:constr type="t" for="ch" forName="parent_text_2" refType="h" fact="0.7243"/>
              <dgm:constr type="w" for="ch" forName="parent_text_2" refType="w" fact="0.3478"/>
              <dgm:constr type="h" for="ch" forName="parent_text_2" refType="h" fact="0.1631"/>
              <dgm:constr type="l" for="ch" forName="parent_text_4" refType="w" fact="0.5878"/>
              <dgm:constr type="t" for="ch" forName="parent_text_4" refType="h" fact="0.2513"/>
              <dgm:constr type="w" for="ch" forName="parent_text_4" refType="w" fact="0.3478"/>
              <dgm:constr type="h" for="ch" forName="parent_text_4" refType="h" fact="0.1467"/>
              <dgm:constr type="l" for="ch" forName="accent_2" refType="w" fact="0.6265"/>
              <dgm:constr type="t" for="ch" forName="accent_2" refType="h" fact="0.0194"/>
              <dgm:constr type="w" for="ch" forName="accent_2" refType="w" fact="0.0515"/>
              <dgm:constr type="h" for="ch" forName="accent_2" refType="h" fact="0.0777"/>
              <dgm:constr type="l" for="ch" forName="accent_3" refType="w" fact="0.7038"/>
              <dgm:constr type="t" for="ch" forName="accent_3" refType="h" fact="0"/>
              <dgm:constr type="w" for="ch" forName="accent_3" refType="w" fact="0.0258"/>
              <dgm:constr type="h" for="ch" forName="accent_3" refType="h" fact="0.0388"/>
              <dgm:constr type="l" for="ch" forName="parent_text_5" refType="w" fact="0.6522"/>
              <dgm:constr type="t" for="ch" forName="parent_text_5" refType="h" fact="0.0953"/>
              <dgm:constr type="w" for="ch" forName="parent_text_5" refType="w" fact="0.3478"/>
              <dgm:constr type="h" for="ch" forName="parent_text_5" refType="h" fact="0.1359"/>
              <dgm:constr type="l" for="ch" forName="accent_4" refType="w" fact="0.6136"/>
              <dgm:constr type="t" for="ch" forName="accent_4" refType="h" fact="0.8932"/>
              <dgm:constr type="w" for="ch" forName="accent_4" refType="w" fact="0.0386"/>
              <dgm:constr type="h" for="ch" forName="accent_4" refType="h" fact="0.0583"/>
            </dgm:constrLst>
          </dgm:if>
          <dgm:else name="Name21">
            <dgm:constrLst>
              <dgm:constr type="primFontSz" for="des" ptType="node" op="equ" val="65"/>
              <dgm:constr type="l" for="ch" forName="image_accent_5" refType="w" fact="0.3677"/>
              <dgm:constr type="t" for="ch" forName="image_accent_5" refType="h" fact="0.0862"/>
              <dgm:constr type="w" for="ch" forName="image_accent_5" refType="w" fact="0.1022"/>
              <dgm:constr type="h" for="ch" forName="image_accent_5" refType="h" fact="0.1541"/>
              <dgm:constr type="l" for="ch" forName="image_5" refType="w" fact="0.3738"/>
              <dgm:constr type="t" for="ch" forName="image_5" refType="h" fact="0.0953"/>
              <dgm:constr type="w" for="ch" forName="image_5" refType="w" fact="0.0902"/>
              <dgm:constr type="h" for="ch" forName="image_5" refType="h" fact="0.1359"/>
              <dgm:constr type="l" for="ch" forName="image_accent_4" refType="w" fact="0.437"/>
              <dgm:constr type="t" for="ch" forName="image_accent_4" refType="h" fact="0.2416"/>
              <dgm:constr type="w" for="ch" forName="image_accent_4" refType="w" fact="0.1103"/>
              <dgm:constr type="h" for="ch" forName="image_accent_4" refType="h" fact="0.1662"/>
              <dgm:constr type="l" for="ch" forName="image_4" refType="w" fact="0.4434"/>
              <dgm:constr type="t" for="ch" forName="image_4" refType="h" fact="0.2513"/>
              <dgm:constr type="w" for="ch" forName="image_4" refType="w" fact="0.0973"/>
              <dgm:constr type="h" for="ch" forName="image_4" refType="h" fact="0.1467"/>
              <dgm:constr type="l" for="ch" forName="image_accent_2" refType="w" fact="0.3942"/>
              <dgm:constr type="t" for="ch" forName="image_accent_2" refType="h" fact="0.7134"/>
              <dgm:constr type="w" for="ch" forName="image_accent_2" refType="w" fact="0.1226"/>
              <dgm:constr type="h" for="ch" forName="image_accent_2" refType="h" fact="0.1849"/>
              <dgm:constr type="l" for="ch" forName="image_2" refType="w" fact="0.4014"/>
              <dgm:constr type="t" for="ch" forName="image_2" refType="h" fact="0.7243"/>
              <dgm:constr type="w" for="ch" forName="image_2" refType="w" fact="0.1082"/>
              <dgm:constr type="h" for="ch" forName="image_2" refType="h" fact="0.1631"/>
              <dgm:constr type="l" for="ch" forName="image_accent_3" refType="w" fact="0.4075"/>
              <dgm:constr type="t" for="ch" forName="image_accent_3" refType="h" fact="0.4525"/>
              <dgm:constr type="w" for="ch" forName="image_accent_3" refType="w" fact="0.1573"/>
              <dgm:constr type="h" for="ch" forName="image_accent_3" refType="h" fact="0.2371"/>
              <dgm:constr type="l" for="ch" forName="image_3" refType="w" fact="0.4158"/>
              <dgm:constr type="t" for="ch" forName="image_3" refType="h" fact="0.465"/>
              <dgm:constr type="w" for="ch" forName="image_3" refType="w" fact="0.1407"/>
              <dgm:constr type="h" for="ch" forName="image_3" refType="h" fact="0.212"/>
              <dgm:constr type="l" for="ch" forName="image_accent_1" refType="w" fact="0.5338"/>
              <dgm:constr type="t" for="ch" forName="image_accent_1" refType="h" fact="0.6466"/>
              <dgm:constr type="w" for="ch" forName="image_accent_1" refType="w" fact="0.2344"/>
              <dgm:constr type="h" for="ch" forName="image_accent_1" refType="h" fact="0.3534"/>
              <dgm:constr type="l" for="ch" forName="image_1" refType="w" fact="0.5428"/>
              <dgm:constr type="t" for="ch" forName="image_1" refType="h" fact="0.6602"/>
              <dgm:constr type="w" for="ch" forName="image_1" refType="w" fact="0.2164"/>
              <dgm:constr type="h" for="ch" forName="image_1" refType="h" fact="0.3262"/>
              <dgm:constr type="l" for="ch" forName="parent_text_1" refType="w" fact="0.6522"/>
              <dgm:constr type="t" for="ch" forName="parent_text_1" refType="h" fact="0.465"/>
              <dgm:constr type="w" for="ch" forName="parent_text_1" refType="w" fact="0.3478"/>
              <dgm:constr type="h" for="ch" forName="parent_text_1" refType="h" fact="0.165"/>
              <dgm:constr type="l" for="ch" forName="accent_1" refType="w" fact="0.5492"/>
              <dgm:constr type="t" for="ch" forName="accent_1" refType="h" fact="0.3864"/>
              <dgm:constr type="w" for="ch" forName="accent_1" refType="w" fact="0.0696"/>
              <dgm:constr type="h" for="ch" forName="accent_1" refType="h" fact="0.1049"/>
              <dgm:constr type="l" for="ch" forName="parent_text_3" refType="w" fact="0.034"/>
              <dgm:constr type="t" for="ch" forName="parent_text_3" refType="h" fact="0.465"/>
              <dgm:constr type="w" for="ch" forName="parent_text_3" refType="w" fact="0.3478"/>
              <dgm:constr type="h" for="ch" forName="parent_text_3" refType="h" fact="0.212"/>
              <dgm:constr type="l" for="ch" forName="parent_text_2" refType="w" fact="0.0211"/>
              <dgm:constr type="t" for="ch" forName="parent_text_2" refType="h" fact="0.7243"/>
              <dgm:constr type="w" for="ch" forName="parent_text_2" refType="w" fact="0.3478"/>
              <dgm:constr type="h" for="ch" forName="parent_text_2" refType="h" fact="0.1631"/>
              <dgm:constr type="l" for="ch" forName="parent_text_4" refType="w" fact="0.0644"/>
              <dgm:constr type="t" for="ch" forName="parent_text_4" refType="h" fact="0.2513"/>
              <dgm:constr type="w" for="ch" forName="parent_text_4" refType="w" fact="0.3478"/>
              <dgm:constr type="h" for="ch" forName="parent_text_4" refType="h" fact="0.1467"/>
              <dgm:constr type="l" for="ch" forName="accent_2" refType="w" fact="0.322"/>
              <dgm:constr type="t" for="ch" forName="accent_2" refType="h" fact="0.0194"/>
              <dgm:constr type="w" for="ch" forName="accent_2" refType="w" fact="0.0515"/>
              <dgm:constr type="h" for="ch" forName="accent_2" refType="h" fact="0.0777"/>
              <dgm:constr type="l" for="ch" forName="accent_3" refType="w" fact="0.2705"/>
              <dgm:constr type="t" for="ch" forName="accent_3" refType="h" fact="0"/>
              <dgm:constr type="w" for="ch" forName="accent_3" refType="w" fact="0.0258"/>
              <dgm:constr type="h" for="ch" forName="accent_3" refType="h" fact="0.0388"/>
              <dgm:constr type="l" for="ch" forName="parent_text_5" refType="w" fact="0"/>
              <dgm:constr type="t" for="ch" forName="parent_text_5" refType="h" fact="0.0953"/>
              <dgm:constr type="w" for="ch" forName="parent_text_5" refType="w" fact="0.3478"/>
              <dgm:constr type="h" for="ch" forName="parent_text_5" refType="h" fact="0.1359"/>
              <dgm:constr type="l" for="ch" forName="accent_4" refType="w" fact="0.3478"/>
              <dgm:constr type="t" for="ch" forName="accent_4" refType="h" fact="0.8932"/>
              <dgm:constr type="w" for="ch" forName="accent_4" refType="w" fact="0.0386"/>
              <dgm:constr type="h" for="ch" forName="accent_4" refType="h" fact="0.0583"/>
            </dgm:constrLst>
          </dgm:else>
        </dgm:choose>
      </dgm:if>
      <dgm:if name="Name22" axis="ch" ptType="node" func="cnt" op="equ" val="6">
        <dgm:alg type="composite">
          <dgm:param type="ar" val="1.1351"/>
        </dgm:alg>
        <dgm:choose name="Name23">
          <dgm:if name="Name24" func="var" arg="dir" op="equ" val="norm">
            <dgm:constrLst>
              <dgm:constr type="primFontSz" for="des" ptType="node" op="equ" val="65"/>
              <dgm:constr type="l" for="ch" forName="image_accent_6" refType="w" fact="0.3864"/>
              <dgm:constr type="t" for="ch" forName="image_accent_6" refType="h" fact="0.7456"/>
              <dgm:constr type="w" for="ch" forName="image_accent_6" refType="w" fact="0.1757"/>
              <dgm:constr type="h" for="ch" forName="image_accent_6" refType="h" fact="0.1995"/>
              <dgm:constr type="l" for="ch" forName="image_6" refType="w" fact="0.3957"/>
              <dgm:constr type="t" for="ch" forName="image_6" refType="h" fact="0.7561"/>
              <dgm:constr type="w" for="ch" forName="image_6" refType="w" fact="0.1572"/>
              <dgm:constr type="h" for="ch" forName="image_6" refType="h" fact="0.1784"/>
              <dgm:constr type="l" for="ch" forName="image_accent_5" refType="w" fact="0.5301"/>
              <dgm:constr type="t" for="ch" forName="image_accent_5" refType="h" fact="0.0649"/>
              <dgm:constr type="w" for="ch" forName="image_accent_5" refType="w" fact="0.1022"/>
              <dgm:constr type="h" for="ch" forName="image_accent_5" refType="h" fact="0.116"/>
              <dgm:constr type="l" for="ch" forName="image_5" refType="w" fact="0.5361"/>
              <dgm:constr type="t" for="ch" forName="image_5" refType="h" fact="0.0717"/>
              <dgm:constr type="w" for="ch" forName="image_5" refType="w" fact="0.0902"/>
              <dgm:constr type="h" for="ch" forName="image_5" refType="h" fact="0.1023"/>
              <dgm:constr type="l" for="ch" forName="image_accent_4" refType="w" fact="0.4528"/>
              <dgm:constr type="t" for="ch" forName="image_accent_4" refType="h" fact="0.1819"/>
              <dgm:constr type="w" for="ch" forName="image_accent_4" refType="w" fact="0.1103"/>
              <dgm:constr type="h" for="ch" forName="image_accent_4" refType="h" fact="0.1251"/>
              <dgm:constr type="l" for="ch" forName="image_4" refType="w" fact="0.4593"/>
              <dgm:constr type="t" for="ch" forName="image_4" refType="h" fact="0.1892"/>
              <dgm:constr type="w" for="ch" forName="image_4" refType="w" fact="0.0973"/>
              <dgm:constr type="h" for="ch" forName="image_4" refType="h" fact="0.1104"/>
              <dgm:constr type="l" for="ch" forName="image_accent_2" refType="w" fact="0.4832"/>
              <dgm:constr type="t" for="ch" forName="image_accent_2" refType="h" fact="0.5371"/>
              <dgm:constr type="w" for="ch" forName="image_accent_2" refType="w" fact="0.1226"/>
              <dgm:constr type="h" for="ch" forName="image_accent_2" refType="h" fact="0.1392"/>
              <dgm:constr type="l" for="ch" forName="image_2" refType="w" fact="0.4904"/>
              <dgm:constr type="t" for="ch" forName="image_2" refType="h" fact="0.5453"/>
              <dgm:constr type="w" for="ch" forName="image_2" refType="w" fact="0.1082"/>
              <dgm:constr type="h" for="ch" forName="image_2" refType="h" fact="0.1228"/>
              <dgm:constr type="l" for="ch" forName="image_accent_3" refType="w" fact="0.4352"/>
              <dgm:constr type="t" for="ch" forName="image_accent_3" refType="h" fact="0.3407"/>
              <dgm:constr type="w" for="ch" forName="image_accent_3" refType="w" fact="0.1573"/>
              <dgm:constr type="h" for="ch" forName="image_accent_3" refType="h" fact="0.1785"/>
              <dgm:constr type="l" for="ch" forName="image_3" refType="w" fact="0.4435"/>
              <dgm:constr type="t" for="ch" forName="image_3" refType="h" fact="0.3501"/>
              <dgm:constr type="w" for="ch" forName="image_3" refType="w" fact="0.1407"/>
              <dgm:constr type="h" for="ch" forName="image_3" refType="h" fact="0.1596"/>
              <dgm:constr type="l" for="ch" forName="image_accent_1" refType="w" fact="0.2318"/>
              <dgm:constr type="t" for="ch" forName="image_accent_1" refType="h" fact="0.4869"/>
              <dgm:constr type="w" for="ch" forName="image_accent_1" refType="w" fact="0.2344"/>
              <dgm:constr type="h" for="ch" forName="image_accent_1" refType="h" fact="0.2661"/>
              <dgm:constr type="l" for="ch" forName="image_1" refType="w" fact="0.2401"/>
              <dgm:constr type="t" for="ch" forName="image_1" refType="h" fact="0.4971"/>
              <dgm:constr type="w" for="ch" forName="image_1" refType="w" fact="0.2164"/>
              <dgm:constr type="h" for="ch" forName="image_1" refType="h" fact="0.2456"/>
              <dgm:constr type="l" for="ch" forName="parent_text_1" refType="w" fact="0"/>
              <dgm:constr type="t" for="ch" forName="parent_text_1" refType="h" fact="0.3501"/>
              <dgm:constr type="w" for="ch" forName="parent_text_1" refType="w" fact="0.3478"/>
              <dgm:constr type="h" for="ch" forName="parent_text_1" refType="h" fact="0.125"/>
              <dgm:constr type="l" for="ch" forName="accent_1" refType="w" fact="0.3813"/>
              <dgm:constr type="t" for="ch" forName="accent_1" refType="h" fact="0.2909"/>
              <dgm:constr type="w" for="ch" forName="accent_1" refType="w" fact="0.0696"/>
              <dgm:constr type="h" for="ch" forName="accent_1" refType="h" fact="0.0789"/>
              <dgm:constr type="l" for="ch" forName="parent_text_2" refType="w" fact="0.6311"/>
              <dgm:constr type="t" for="ch" forName="parent_text_2" refType="h" fact="0.5453"/>
              <dgm:constr type="w" for="ch" forName="parent_text_2" refType="w" fact="0.3478"/>
              <dgm:constr type="h" for="ch" forName="parent_text_2" refType="h" fact="0.1228"/>
              <dgm:constr type="l" for="ch" forName="parent_text_4" refType="w" fact="0.5878"/>
              <dgm:constr type="t" for="ch" forName="parent_text_4" refType="h" fact="0.1892"/>
              <dgm:constr type="w" for="ch" forName="parent_text_4" refType="w" fact="0.3478"/>
              <dgm:constr type="h" for="ch" forName="parent_text_4" refType="h" fact="0.1104"/>
              <dgm:constr type="l" for="ch" forName="accent_2" refType="w" fact="0.6265"/>
              <dgm:constr type="t" for="ch" forName="accent_2" refType="h" fact="0.0146"/>
              <dgm:constr type="w" for="ch" forName="accent_2" refType="w" fact="0.0515"/>
              <dgm:constr type="h" for="ch" forName="accent_2" refType="h" fact="0.0585"/>
              <dgm:constr type="l" for="ch" forName="accent_3" refType="w" fact="0.7038"/>
              <dgm:constr type="t" for="ch" forName="accent_3" refType="h" fact="0"/>
              <dgm:constr type="w" for="ch" forName="accent_3" refType="w" fact="0.0258"/>
              <dgm:constr type="h" for="ch" forName="accent_3" refType="h" fact="0.0292"/>
              <dgm:constr type="l" for="ch" forName="parent_text_5" refType="w" fact="0.6522"/>
              <dgm:constr type="t" for="ch" forName="parent_text_5" refType="h" fact="0.0717"/>
              <dgm:constr type="w" for="ch" forName="parent_text_5" refType="w" fact="0.3478"/>
              <dgm:constr type="h" for="ch" forName="parent_text_5" refType="h" fact="0.1023"/>
              <dgm:constr type="l" for="ch" forName="parent_text_3" refType="w" fact="0.6182"/>
              <dgm:constr type="t" for="ch" forName="parent_text_3" refType="h" fact="0.3501"/>
              <dgm:constr type="w" for="ch" forName="parent_text_3" refType="w" fact="0.3478"/>
              <dgm:constr type="h" for="ch" forName="parent_text_3" refType="h" fact="0.1596"/>
              <dgm:constr type="l" for="ch" forName="accent_4" refType="w" fact="0.5538"/>
              <dgm:constr type="t" for="ch" forName="accent_4" refType="h" fact="0.9211"/>
              <dgm:constr type="w" for="ch" forName="accent_4" refType="w" fact="0.0696"/>
              <dgm:constr type="h" for="ch" forName="accent_4" refType="h" fact="0.0789"/>
              <dgm:constr type="l" for="ch" forName="parent_text_6" refType="w" fact="0.0195"/>
              <dgm:constr type="t" for="ch" forName="parent_text_6" refType="h" fact="0.7561"/>
              <dgm:constr type="w" for="ch" forName="parent_text_6" refType="w" fact="0.3478"/>
              <dgm:constr type="h" for="ch" forName="parent_text_6" refType="h" fact="0.1784"/>
              <dgm:constr type="l" for="ch" forName="accent_5" refType="w" fact="0.6182"/>
              <dgm:constr type="t" for="ch" forName="accent_5" refType="h" fact="0.6725"/>
              <dgm:constr type="w" for="ch" forName="accent_5" refType="w" fact="0.0386"/>
              <dgm:constr type="h" for="ch" forName="accent_5" refType="h" fact="0.0439"/>
            </dgm:constrLst>
          </dgm:if>
          <dgm:else name="Name25">
            <dgm:constrLst>
              <dgm:constr type="primFontSz" for="des" ptType="node" op="equ" val="65"/>
              <dgm:constr type="l" for="ch" forName="image_accent_6" refType="w" fact="0.4379"/>
              <dgm:constr type="t" for="ch" forName="image_accent_6" refType="h" fact="0.7456"/>
              <dgm:constr type="w" for="ch" forName="image_accent_6" refType="w" fact="0.1757"/>
              <dgm:constr type="h" for="ch" forName="image_accent_6" refType="h" fact="0.1995"/>
              <dgm:constr type="l" for="ch" forName="image_6" refType="w" fact="0.4471"/>
              <dgm:constr type="t" for="ch" forName="image_6" refType="h" fact="0.7561"/>
              <dgm:constr type="w" for="ch" forName="image_6" refType="w" fact="0.1572"/>
              <dgm:constr type="h" for="ch" forName="image_6" refType="h" fact="0.1784"/>
              <dgm:constr type="l" for="ch" forName="image_accent_5" refType="w" fact="0.3677"/>
              <dgm:constr type="t" for="ch" forName="image_accent_5" refType="h" fact="0.0649"/>
              <dgm:constr type="w" for="ch" forName="image_accent_5" refType="w" fact="0.1022"/>
              <dgm:constr type="h" for="ch" forName="image_accent_5" refType="h" fact="0.116"/>
              <dgm:constr type="l" for="ch" forName="image_5" refType="w" fact="0.3738"/>
              <dgm:constr type="t" for="ch" forName="image_5" refType="h" fact="0.0717"/>
              <dgm:constr type="w" for="ch" forName="image_5" refType="w" fact="0.0902"/>
              <dgm:constr type="h" for="ch" forName="image_5" refType="h" fact="0.1023"/>
              <dgm:constr type="l" for="ch" forName="image_accent_4" refType="w" fact="0.437"/>
              <dgm:constr type="t" for="ch" forName="image_accent_4" refType="h" fact="0.1819"/>
              <dgm:constr type="w" for="ch" forName="image_accent_4" refType="w" fact="0.1103"/>
              <dgm:constr type="h" for="ch" forName="image_accent_4" refType="h" fact="0.1251"/>
              <dgm:constr type="l" for="ch" forName="image_4" refType="w" fact="0.4434"/>
              <dgm:constr type="t" for="ch" forName="image_4" refType="h" fact="0.1892"/>
              <dgm:constr type="w" for="ch" forName="image_4" refType="w" fact="0.0973"/>
              <dgm:constr type="h" for="ch" forName="image_4" refType="h" fact="0.1104"/>
              <dgm:constr type="l" for="ch" forName="image_accent_2" refType="w" fact="0.3942"/>
              <dgm:constr type="t" for="ch" forName="image_accent_2" refType="h" fact="0.5371"/>
              <dgm:constr type="w" for="ch" forName="image_accent_2" refType="w" fact="0.1226"/>
              <dgm:constr type="h" for="ch" forName="image_accent_2" refType="h" fact="0.1392"/>
              <dgm:constr type="l" for="ch" forName="image_2" refType="w" fact="0.4014"/>
              <dgm:constr type="t" for="ch" forName="image_2" refType="h" fact="0.5453"/>
              <dgm:constr type="w" for="ch" forName="image_2" refType="w" fact="0.1082"/>
              <dgm:constr type="h" for="ch" forName="image_2" refType="h" fact="0.1228"/>
              <dgm:constr type="l" for="ch" forName="image_accent_3" refType="w" fact="0.4075"/>
              <dgm:constr type="t" for="ch" forName="image_accent_3" refType="h" fact="0.3407"/>
              <dgm:constr type="w" for="ch" forName="image_accent_3" refType="w" fact="0.1573"/>
              <dgm:constr type="h" for="ch" forName="image_accent_3" refType="h" fact="0.1785"/>
              <dgm:constr type="l" for="ch" forName="image_3" refType="w" fact="0.4158"/>
              <dgm:constr type="t" for="ch" forName="image_3" refType="h" fact="0.3501"/>
              <dgm:constr type="w" for="ch" forName="image_3" refType="w" fact="0.1407"/>
              <dgm:constr type="h" for="ch" forName="image_3" refType="h" fact="0.1596"/>
              <dgm:constr type="l" for="ch" forName="image_accent_1" refType="w" fact="0.5338"/>
              <dgm:constr type="t" for="ch" forName="image_accent_1" refType="h" fact="0.4869"/>
              <dgm:constr type="w" for="ch" forName="image_accent_1" refType="w" fact="0.2344"/>
              <dgm:constr type="h" for="ch" forName="image_accent_1" refType="h" fact="0.2661"/>
              <dgm:constr type="l" for="ch" forName="image_1" refType="w" fact="0.5435"/>
              <dgm:constr type="t" for="ch" forName="image_1" refType="h" fact="0.4971"/>
              <dgm:constr type="w" for="ch" forName="image_1" refType="w" fact="0.2164"/>
              <dgm:constr type="h" for="ch" forName="image_1" refType="h" fact="0.2456"/>
              <dgm:constr type="l" for="ch" forName="parent_text_1" refType="w" fact="0.6522"/>
              <dgm:constr type="t" for="ch" forName="parent_text_1" refType="h" fact="0.3501"/>
              <dgm:constr type="w" for="ch" forName="parent_text_1" refType="w" fact="0.3478"/>
              <dgm:constr type="h" for="ch" forName="parent_text_1" refType="h" fact="0.125"/>
              <dgm:constr type="l" for="ch" forName="accent_1" refType="w" fact="0.5492"/>
              <dgm:constr type="t" for="ch" forName="accent_1" refType="h" fact="0.2909"/>
              <dgm:constr type="w" for="ch" forName="accent_1" refType="w" fact="0.0696"/>
              <dgm:constr type="h" for="ch" forName="accent_1" refType="h" fact="0.0789"/>
              <dgm:constr type="l" for="ch" forName="parent_text_2" refType="w" fact="0.0211"/>
              <dgm:constr type="t" for="ch" forName="parent_text_2" refType="h" fact="0.5453"/>
              <dgm:constr type="w" for="ch" forName="parent_text_2" refType="w" fact="0.3478"/>
              <dgm:constr type="h" for="ch" forName="parent_text_2" refType="h" fact="0.1228"/>
              <dgm:constr type="l" for="ch" forName="parent_text_4" refType="w" fact="0.0644"/>
              <dgm:constr type="t" for="ch" forName="parent_text_4" refType="h" fact="0.1892"/>
              <dgm:constr type="w" for="ch" forName="parent_text_4" refType="w" fact="0.3478"/>
              <dgm:constr type="h" for="ch" forName="parent_text_4" refType="h" fact="0.1104"/>
              <dgm:constr type="l" for="ch" forName="accent_2" refType="w" fact="0.322"/>
              <dgm:constr type="t" for="ch" forName="accent_2" refType="h" fact="0.0146"/>
              <dgm:constr type="w" for="ch" forName="accent_2" refType="w" fact="0.0515"/>
              <dgm:constr type="h" for="ch" forName="accent_2" refType="h" fact="0.0585"/>
              <dgm:constr type="l" for="ch" forName="accent_3" refType="w" fact="0.2705"/>
              <dgm:constr type="t" for="ch" forName="accent_3" refType="h" fact="0"/>
              <dgm:constr type="w" for="ch" forName="accent_3" refType="w" fact="0.0258"/>
              <dgm:constr type="h" for="ch" forName="accent_3" refType="h" fact="0.0292"/>
              <dgm:constr type="l" for="ch" forName="parent_text_5" refType="w" fact="0"/>
              <dgm:constr type="t" for="ch" forName="parent_text_5" refType="h" fact="0.0717"/>
              <dgm:constr type="w" for="ch" forName="parent_text_5" refType="w" fact="0.3478"/>
              <dgm:constr type="h" for="ch" forName="parent_text_5" refType="h" fact="0.1023"/>
              <dgm:constr type="l" for="ch" forName="parent_text_3" refType="w" fact="0.034"/>
              <dgm:constr type="t" for="ch" forName="parent_text_3" refType="h" fact="0.3501"/>
              <dgm:constr type="w" for="ch" forName="parent_text_3" refType="w" fact="0.3478"/>
              <dgm:constr type="h" for="ch" forName="parent_text_3" refType="h" fact="0.1596"/>
              <dgm:constr type="l" for="ch" forName="accent_4" refType="w" fact="0.3766"/>
              <dgm:constr type="t" for="ch" forName="accent_4" refType="h" fact="0.9211"/>
              <dgm:constr type="w" for="ch" forName="accent_4" refType="w" fact="0.0696"/>
              <dgm:constr type="h" for="ch" forName="accent_4" refType="h" fact="0.0789"/>
              <dgm:constr type="l" for="ch" forName="parent_text_6" refType="w" fact="0.6328"/>
              <dgm:constr type="t" for="ch" forName="parent_text_6" refType="h" fact="0.7561"/>
              <dgm:constr type="w" for="ch" forName="parent_text_6" refType="w" fact="0.3478"/>
              <dgm:constr type="h" for="ch" forName="parent_text_6" refType="h" fact="0.1784"/>
              <dgm:constr type="l" for="ch" forName="accent_5" refType="w" fact="0.3431"/>
              <dgm:constr type="t" for="ch" forName="accent_5" refType="h" fact="0.6725"/>
              <dgm:constr type="w" for="ch" forName="accent_5" refType="w" fact="0.0386"/>
              <dgm:constr type="h" for="ch" forName="accent_5" refType="h" fact="0.0439"/>
            </dgm:constrLst>
          </dgm:else>
        </dgm:choose>
      </dgm:if>
      <dgm:if name="Name26" axis="ch" ptType="node" func="cnt" op="equ" val="7">
        <dgm:alg type="composite">
          <dgm:param type="ar" val="1.0352"/>
        </dgm:alg>
        <dgm:choose name="Name27">
          <dgm:if name="Name28" func="var" arg="dir" op="equ" val="norm">
            <dgm:constrLst>
              <dgm:constr type="primFontSz" for="des" ptType="node" op="equ" val="65"/>
              <dgm:constr type="l" for="ch" forName="accent_1" refType="w" fact="0.7553"/>
              <dgm:constr type="t" for="ch" forName="accent_1" refType="h" fact="0.96"/>
              <dgm:constr type="w" for="ch" forName="accent_1" refType="w" fact="0.0386"/>
              <dgm:constr type="h" for="ch" forName="accent_1" refType="h" fact="0.04"/>
              <dgm:constr type="l" for="ch" forName="image_accent_2" refType="w" fact="0.4832"/>
              <dgm:constr type="t" for="ch" forName="image_accent_2" refType="h" fact="0.4899"/>
              <dgm:constr type="w" for="ch" forName="image_accent_2" refType="w" fact="0.1226"/>
              <dgm:constr type="h" for="ch" forName="image_accent_2" refType="h" fact="0.1269"/>
              <dgm:constr type="l" for="ch" forName="image_2" refType="w" fact="0.4904"/>
              <dgm:constr type="t" for="ch" forName="image_2" refType="h" fact="0.4973"/>
              <dgm:constr type="w" for="ch" forName="image_2" refType="w" fact="0.1082"/>
              <dgm:constr type="h" for="ch" forName="image_2" refType="h" fact="0.112"/>
              <dgm:constr type="l" for="ch" forName="image_accent_3" refType="w" fact="0.4352"/>
              <dgm:constr type="t" for="ch" forName="image_accent_3" refType="h" fact="0.3107"/>
              <dgm:constr type="w" for="ch" forName="image_accent_3" refType="w" fact="0.1573"/>
              <dgm:constr type="h" for="ch" forName="image_accent_3" refType="h" fact="0.1628"/>
              <dgm:constr type="l" for="ch" forName="image_3" refType="w" fact="0.4435"/>
              <dgm:constr type="t" for="ch" forName="image_3" refType="h" fact="0.3193"/>
              <dgm:constr type="w" for="ch" forName="image_3" refType="w" fact="0.1407"/>
              <dgm:constr type="h" for="ch" forName="image_3" refType="h" fact="0.1456"/>
              <dgm:constr type="l" for="ch" forName="image_accent_4" refType="w" fact="0.4528"/>
              <dgm:constr type="t" for="ch" forName="image_accent_4" refType="h" fact="0.1659"/>
              <dgm:constr type="w" for="ch" forName="image_accent_4" refType="w" fact="0.1103"/>
              <dgm:constr type="h" for="ch" forName="image_accent_4" refType="h" fact="0.1141"/>
              <dgm:constr type="l" for="ch" forName="image_4" refType="w" fact="0.4593"/>
              <dgm:constr type="t" for="ch" forName="image_4" refType="h" fact="0.1726"/>
              <dgm:constr type="w" for="ch" forName="image_4" refType="w" fact="0.0973"/>
              <dgm:constr type="h" for="ch" forName="image_4" refType="h" fact="0.1007"/>
              <dgm:constr type="l" for="ch" forName="image_accent_5" refType="w" fact="0.5301"/>
              <dgm:constr type="t" for="ch" forName="image_accent_5" refType="h" fact="0.0592"/>
              <dgm:constr type="w" for="ch" forName="image_accent_5" refType="w" fact="0.1022"/>
              <dgm:constr type="h" for="ch" forName="image_accent_5" refType="h" fact="0.1058"/>
              <dgm:constr type="l" for="ch" forName="image_5" refType="w" fact="0.5361"/>
              <dgm:constr type="t" for="ch" forName="image_5" refType="h" fact="0.0654"/>
              <dgm:constr type="w" for="ch" forName="image_5" refType="w" fact="0.0902"/>
              <dgm:constr type="h" for="ch" forName="image_5" refType="h" fact="0.0933"/>
              <dgm:constr type="l" for="ch" forName="image_accent_6" refType="w" fact="0.3864"/>
              <dgm:constr type="t" for="ch" forName="image_accent_6" refType="h" fact="0.68"/>
              <dgm:constr type="w" for="ch" forName="image_accent_6" refType="w" fact="0.1757"/>
              <dgm:constr type="h" for="ch" forName="image_accent_6" refType="h" fact="0.1819"/>
              <dgm:constr type="l" for="ch" forName="image_6" refType="w" fact="0.3957"/>
              <dgm:constr type="t" for="ch" forName="image_6" refType="h" fact="0.6896"/>
              <dgm:constr type="w" for="ch" forName="image_6" refType="w" fact="0.1572"/>
              <dgm:constr type="h" for="ch" forName="image_6" refType="h" fact="0.1627"/>
              <dgm:constr type="l" for="ch" forName="image_accent_7" refType="w" fact="0.5291"/>
              <dgm:constr type="t" for="ch" forName="image_accent_7" refType="h" fact="0.8325"/>
              <dgm:constr type="w" for="ch" forName="image_accent_7" refType="w" fact="0.1103"/>
              <dgm:constr type="h" for="ch" forName="image_accent_7" refType="h" fact="0.1141"/>
              <dgm:constr type="l" for="ch" forName="image_7" refType="w" fact="0.5356"/>
              <dgm:constr type="t" for="ch" forName="image_7" refType="h" fact="0.8392"/>
              <dgm:constr type="w" for="ch" forName="image_7" refType="w" fact="0.0973"/>
              <dgm:constr type="h" for="ch" forName="image_7" refType="h" fact="0.1007"/>
              <dgm:constr type="l" for="ch" forName="image_accent_1" refType="w" fact="0.2318"/>
              <dgm:constr type="t" for="ch" forName="image_accent_1" refType="h" fact="0.444"/>
              <dgm:constr type="w" for="ch" forName="image_accent_1" refType="w" fact="0.2344"/>
              <dgm:constr type="h" for="ch" forName="image_accent_1" refType="h" fact="0.2426"/>
              <dgm:constr type="l" for="ch" forName="image_1" refType="w" fact="0.2408"/>
              <dgm:constr type="t" for="ch" forName="image_1" refType="h" fact="0.4533"/>
              <dgm:constr type="w" for="ch" forName="image_1" refType="w" fact="0.2164"/>
              <dgm:constr type="h" for="ch" forName="image_1" refType="h" fact="0.224"/>
              <dgm:constr type="l" for="ch" forName="parent_text_1" refType="w" fact="0"/>
              <dgm:constr type="t" for="ch" forName="parent_text_1" refType="h" fact="0.3193"/>
              <dgm:constr type="w" for="ch" forName="parent_text_1" refType="w" fact="0.3478"/>
              <dgm:constr type="h" for="ch" forName="parent_text_1" refType="h" fact="0.115"/>
              <dgm:constr type="l" for="ch" forName="accent_2" refType="w" fact="0.3813"/>
              <dgm:constr type="t" for="ch" forName="accent_2" refType="h" fact="0.2653"/>
              <dgm:constr type="w" for="ch" forName="accent_2" refType="w" fact="0.0696"/>
              <dgm:constr type="h" for="ch" forName="accent_2" refType="h" fact="0.072"/>
              <dgm:constr type="l" for="ch" forName="parent_text_2" refType="w" fact="0.6311"/>
              <dgm:constr type="t" for="ch" forName="parent_text_2" refType="h" fact="0.4973"/>
              <dgm:constr type="w" for="ch" forName="parent_text_2" refType="w" fact="0.3478"/>
              <dgm:constr type="h" for="ch" forName="parent_text_2" refType="h" fact="0.112"/>
              <dgm:constr type="l" for="ch" forName="parent_text_4" refType="w" fact="0.5878"/>
              <dgm:constr type="t" for="ch" forName="parent_text_4" refType="h" fact="0.1726"/>
              <dgm:constr type="w" for="ch" forName="parent_text_4" refType="w" fact="0.3478"/>
              <dgm:constr type="h" for="ch" forName="parent_text_4" refType="h" fact="0.1007"/>
              <dgm:constr type="l" for="ch" forName="accent_3" refType="w" fact="0.7038"/>
              <dgm:constr type="t" for="ch" forName="accent_3" refType="h" fact="0"/>
              <dgm:constr type="w" for="ch" forName="accent_3" refType="w" fact="0.0258"/>
              <dgm:constr type="h" for="ch" forName="accent_3" refType="h" fact="0.0267"/>
              <dgm:constr type="l" for="ch" forName="parent_text_5" refType="w" fact="0.6522"/>
              <dgm:constr type="t" for="ch" forName="parent_text_5" refType="h" fact="0.0654"/>
              <dgm:constr type="w" for="ch" forName="parent_text_5" refType="w" fact="0.3478"/>
              <dgm:constr type="h" for="ch" forName="parent_text_5" refType="h" fact="0.0933"/>
              <dgm:constr type="l" for="ch" forName="parent_text_3" refType="w" fact="0.6182"/>
              <dgm:constr type="t" for="ch" forName="parent_text_3" refType="h" fact="0.3193"/>
              <dgm:constr type="w" for="ch" forName="parent_text_3" refType="w" fact="0.3478"/>
              <dgm:constr type="h" for="ch" forName="parent_text_3" refType="h" fact="0.1456"/>
              <dgm:constr type="l" for="ch" forName="parent_text_6" refType="w" fact="0.02"/>
              <dgm:constr type="t" for="ch" forName="parent_text_6" refType="h" fact="0.6896"/>
              <dgm:constr type="w" for="ch" forName="parent_text_6" refType="w" fact="0.3478"/>
              <dgm:constr type="h" for="ch" forName="parent_text_6" refType="h" fact="0.1627"/>
              <dgm:constr type="l" for="ch" forName="accent_4" refType="w" fact="0.6265"/>
              <dgm:constr type="t" for="ch" forName="accent_4" refType="h" fact="0.0213"/>
              <dgm:constr type="w" for="ch" forName="accent_4" refType="w" fact="0.0515"/>
              <dgm:constr type="h" for="ch" forName="accent_4" refType="h" fact="0.0533"/>
              <dgm:constr type="l" for="ch" forName="accent_5" refType="w" fact="0.6522"/>
              <dgm:constr type="t" for="ch" forName="accent_5" refType="h" fact="0.92"/>
              <dgm:constr type="w" for="ch" forName="accent_5" refType="w" fact="0.0696"/>
              <dgm:constr type="h" for="ch" forName="accent_5" refType="h" fact="0.072"/>
              <dgm:constr type="l" for="ch" forName="parent_text_7" refType="w" fact="0.105"/>
              <dgm:constr type="t" for="ch" forName="parent_text_7" refType="h" fact="0.87"/>
              <dgm:constr type="w" for="ch" forName="parent_text_7" refType="w" fact="0.407"/>
              <dgm:constr type="h" for="ch" forName="parent_text_7" refType="h" fact="0.13"/>
              <dgm:constr type="l" for="ch" forName="accent_6" refType="w" fact="0.6136"/>
              <dgm:constr type="t" for="ch" forName="accent_6" refType="h" fact="0.6133"/>
              <dgm:constr type="w" for="ch" forName="accent_6" refType="w" fact="0.0386"/>
              <dgm:constr type="h" for="ch" forName="accent_6" refType="h" fact="0.04"/>
            </dgm:constrLst>
          </dgm:if>
          <dgm:else name="Name29">
            <dgm:constrLst>
              <dgm:constr type="primFontSz" for="des" ptType="node" op="equ" val="65"/>
              <dgm:constr type="l" for="ch" forName="accent_1" refType="w" fact="0.2061"/>
              <dgm:constr type="t" for="ch" forName="accent_1" refType="h" fact="0.96"/>
              <dgm:constr type="w" for="ch" forName="accent_1" refType="w" fact="0.0386"/>
              <dgm:constr type="h" for="ch" forName="accent_1" refType="h" fact="0.04"/>
              <dgm:constr type="l" for="ch" forName="image_accent_7" refType="w" fact="0.3606"/>
              <dgm:constr type="t" for="ch" forName="image_accent_7" refType="h" fact="0.8325"/>
              <dgm:constr type="w" for="ch" forName="image_accent_7" refType="w" fact="0.1103"/>
              <dgm:constr type="h" for="ch" forName="image_accent_7" refType="h" fact="0.1141"/>
              <dgm:constr type="l" for="ch" forName="image_7" refType="w" fact="0.3671"/>
              <dgm:constr type="t" for="ch" forName="image_7" refType="h" fact="0.8392"/>
              <dgm:constr type="w" for="ch" forName="image_7" refType="w" fact="0.0973"/>
              <dgm:constr type="h" for="ch" forName="image_7" refType="h" fact="0.1007"/>
              <dgm:constr type="l" for="ch" forName="image_accent_6" refType="w" fact="0.4379"/>
              <dgm:constr type="t" for="ch" forName="image_accent_6" refType="h" fact="0.68"/>
              <dgm:constr type="w" for="ch" forName="image_accent_6" refType="w" fact="0.1757"/>
              <dgm:constr type="h" for="ch" forName="image_accent_6" refType="h" fact="0.1819"/>
              <dgm:constr type="l" for="ch" forName="image_6" refType="w" fact="0.4471"/>
              <dgm:constr type="t" for="ch" forName="image_6" refType="h" fact="0.6896"/>
              <dgm:constr type="w" for="ch" forName="image_6" refType="w" fact="0.1572"/>
              <dgm:constr type="h" for="ch" forName="image_6" refType="h" fact="0.1627"/>
              <dgm:constr type="l" for="ch" forName="image_accent_5" refType="w" fact="0.3677"/>
              <dgm:constr type="t" for="ch" forName="image_accent_5" refType="h" fact="0.0592"/>
              <dgm:constr type="w" for="ch" forName="image_accent_5" refType="w" fact="0.1022"/>
              <dgm:constr type="h" for="ch" forName="image_accent_5" refType="h" fact="0.1058"/>
              <dgm:constr type="l" for="ch" forName="image_5" refType="w" fact="0.3738"/>
              <dgm:constr type="t" for="ch" forName="image_5" refType="h" fact="0.0654"/>
              <dgm:constr type="w" for="ch" forName="image_5" refType="w" fact="0.0902"/>
              <dgm:constr type="h" for="ch" forName="image_5" refType="h" fact="0.0933"/>
              <dgm:constr type="l" for="ch" forName="image_accent_4" refType="w" fact="0.437"/>
              <dgm:constr type="t" for="ch" forName="image_accent_4" refType="h" fact="0.1659"/>
              <dgm:constr type="w" for="ch" forName="image_accent_4" refType="w" fact="0.1103"/>
              <dgm:constr type="h" for="ch" forName="image_accent_4" refType="h" fact="0.1141"/>
              <dgm:constr type="l" for="ch" forName="image_4" refType="w" fact="0.4434"/>
              <dgm:constr type="t" for="ch" forName="image_4" refType="h" fact="0.1726"/>
              <dgm:constr type="w" for="ch" forName="image_4" refType="w" fact="0.0973"/>
              <dgm:constr type="h" for="ch" forName="image_4" refType="h" fact="0.1007"/>
              <dgm:constr type="l" for="ch" forName="image_accent_2" refType="w" fact="0.3942"/>
              <dgm:constr type="t" for="ch" forName="image_accent_2" refType="h" fact="0.4899"/>
              <dgm:constr type="w" for="ch" forName="image_accent_2" refType="w" fact="0.1226"/>
              <dgm:constr type="h" for="ch" forName="image_accent_2" refType="h" fact="0.1269"/>
              <dgm:constr type="l" for="ch" forName="image_2" refType="w" fact="0.4014"/>
              <dgm:constr type="t" for="ch" forName="image_2" refType="h" fact="0.4973"/>
              <dgm:constr type="w" for="ch" forName="image_2" refType="w" fact="0.1082"/>
              <dgm:constr type="h" for="ch" forName="image_2" refType="h" fact="0.112"/>
              <dgm:constr type="l" for="ch" forName="image_accent_3" refType="w" fact="0.4075"/>
              <dgm:constr type="t" for="ch" forName="image_accent_3" refType="h" fact="0.3107"/>
              <dgm:constr type="w" for="ch" forName="image_accent_3" refType="w" fact="0.1573"/>
              <dgm:constr type="h" for="ch" forName="image_accent_3" refType="h" fact="0.1628"/>
              <dgm:constr type="l" for="ch" forName="image_3" refType="w" fact="0.4158"/>
              <dgm:constr type="t" for="ch" forName="image_3" refType="h" fact="0.3193"/>
              <dgm:constr type="w" for="ch" forName="image_3" refType="w" fact="0.1407"/>
              <dgm:constr type="h" for="ch" forName="image_3" refType="h" fact="0.1456"/>
              <dgm:constr type="l" for="ch" forName="image_accent_1" refType="w" fact="0.5338"/>
              <dgm:constr type="t" for="ch" forName="image_accent_1" refType="h" fact="0.444"/>
              <dgm:constr type="w" for="ch" forName="image_accent_1" refType="w" fact="0.2344"/>
              <dgm:constr type="h" for="ch" forName="image_accent_1" refType="h" fact="0.2426"/>
              <dgm:constr type="l" for="ch" forName="image_1" refType="w" fact="0.5428"/>
              <dgm:constr type="t" for="ch" forName="image_1" refType="h" fact="0.4533"/>
              <dgm:constr type="w" for="ch" forName="image_1" refType="w" fact="0.2164"/>
              <dgm:constr type="h" for="ch" forName="image_1" refType="h" fact="0.224"/>
              <dgm:constr type="l" for="ch" forName="parent_text_1" refType="w" fact="0.6522"/>
              <dgm:constr type="t" for="ch" forName="parent_text_1" refType="h" fact="0.3193"/>
              <dgm:constr type="w" for="ch" forName="parent_text_1" refType="w" fact="0.3478"/>
              <dgm:constr type="h" for="ch" forName="parent_text_1" refType="h" fact="0.115"/>
              <dgm:constr type="l" for="ch" forName="accent_2" refType="w" fact="0.5492"/>
              <dgm:constr type="t" for="ch" forName="accent_2" refType="h" fact="0.2653"/>
              <dgm:constr type="w" for="ch" forName="accent_2" refType="w" fact="0.0696"/>
              <dgm:constr type="h" for="ch" forName="accent_2" refType="h" fact="0.072"/>
              <dgm:constr type="l" for="ch" forName="parent_text_2" refType="w" fact="0.0211"/>
              <dgm:constr type="t" for="ch" forName="parent_text_2" refType="h" fact="0.4973"/>
              <dgm:constr type="w" for="ch" forName="parent_text_2" refType="w" fact="0.3478"/>
              <dgm:constr type="h" for="ch" forName="parent_text_2" refType="h" fact="0.112"/>
              <dgm:constr type="l" for="ch" forName="parent_text_4" refType="w" fact="0.0644"/>
              <dgm:constr type="t" for="ch" forName="parent_text_4" refType="h" fact="0.1726"/>
              <dgm:constr type="w" for="ch" forName="parent_text_4" refType="w" fact="0.3478"/>
              <dgm:constr type="h" for="ch" forName="parent_text_4" refType="h" fact="0.1007"/>
              <dgm:constr type="l" for="ch" forName="accent_3" refType="w" fact="0.2705"/>
              <dgm:constr type="t" for="ch" forName="accent_3" refType="h" fact="0"/>
              <dgm:constr type="w" for="ch" forName="accent_3" refType="w" fact="0.0258"/>
              <dgm:constr type="h" for="ch" forName="accent_3" refType="h" fact="0.0267"/>
              <dgm:constr type="l" for="ch" forName="parent_text_5" refType="w" fact="0"/>
              <dgm:constr type="t" for="ch" forName="parent_text_5" refType="h" fact="0.0654"/>
              <dgm:constr type="w" for="ch" forName="parent_text_5" refType="w" fact="0.3478"/>
              <dgm:constr type="h" for="ch" forName="parent_text_5" refType="h" fact="0.0933"/>
              <dgm:constr type="l" for="ch" forName="parent_text_3" refType="w" fact="0.034"/>
              <dgm:constr type="t" for="ch" forName="parent_text_3" refType="h" fact="0.3193"/>
              <dgm:constr type="w" for="ch" forName="parent_text_3" refType="w" fact="0.3478"/>
              <dgm:constr type="h" for="ch" forName="parent_text_3" refType="h" fact="0.1456"/>
              <dgm:constr type="l" for="ch" forName="parent_text_6" refType="w" fact="0.63"/>
              <dgm:constr type="t" for="ch" forName="parent_text_6" refType="h" fact="0.6896"/>
              <dgm:constr type="w" for="ch" forName="parent_text_6" refType="w" fact="0.3478"/>
              <dgm:constr type="h" for="ch" forName="parent_text_6" refType="h" fact="0.1627"/>
              <dgm:constr type="l" for="ch" forName="accent_4" refType="w" fact="0.322"/>
              <dgm:constr type="t" for="ch" forName="accent_4" refType="h" fact="0.0213"/>
              <dgm:constr type="w" for="ch" forName="accent_4" refType="w" fact="0.0515"/>
              <dgm:constr type="h" for="ch" forName="accent_4" refType="h" fact="0.0533"/>
              <dgm:constr type="l" for="ch" forName="accent_5" refType="w" fact="0.2782"/>
              <dgm:constr type="t" for="ch" forName="accent_5" refType="h" fact="0.92"/>
              <dgm:constr type="w" for="ch" forName="accent_5" refType="w" fact="0.0696"/>
              <dgm:constr type="h" for="ch" forName="accent_5" refType="h" fact="0.072"/>
              <dgm:constr type="l" for="ch" forName="parent_text_7" refType="w" fact="0.485"/>
              <dgm:constr type="t" for="ch" forName="parent_text_7" refType="h" fact="0.87"/>
              <dgm:constr type="w" for="ch" forName="parent_text_7" refType="w" fact="0.347"/>
              <dgm:constr type="h" for="ch" forName="parent_text_7" refType="h" fact="0.13"/>
              <dgm:constr type="l" for="ch" forName="accent_6" refType="w" fact="0.3478"/>
              <dgm:constr type="t" for="ch" forName="accent_6" refType="h" fact="0.6133"/>
              <dgm:constr type="w" for="ch" forName="accent_6" refType="w" fact="0.0386"/>
              <dgm:constr type="h" for="ch" forName="accent_6" refType="h" fact="0.04"/>
            </dgm:constrLst>
          </dgm:else>
        </dgm:choose>
        <dgm:layoutNode name="accent_6" styleLbl="alignNode1">
          <dgm:alg type="sp"/>
          <dgm:shape xmlns:r="http://schemas.openxmlformats.org/officeDocument/2006/relationships" type="donut" r:blip="">
            <dgm:adjLst>
              <dgm:adj idx="1" val="0.0746"/>
            </dgm:adjLst>
          </dgm:shape>
          <dgm:presOf/>
        </dgm:layoutNode>
      </dgm:if>
      <dgm:else name="Name30">
        <dgm:alg type="composite">
          <dgm:param type="ar" val="0.9705"/>
        </dgm:alg>
        <dgm:choose name="Name31">
          <dgm:if name="Name32" func="var" arg="dir" op="equ" val="norm">
            <dgm:constrLst>
              <dgm:constr type="primFontSz" for="des" ptType="node" op="equ" val="65"/>
              <dgm:constr type="l" for="ch" forName="accent_1" refType="w" fact="0.7599"/>
              <dgm:constr type="t" for="ch" forName="accent_1" refType="h" fact="0.925"/>
              <dgm:constr type="w" for="ch" forName="accent_1" refType="w" fact="0.0386"/>
              <dgm:constr type="h" for="ch" forName="accent_1" refType="h" fact="0.0375"/>
              <dgm:constr type="l" for="ch" forName="accent_2" refType="w" fact="0.6182"/>
              <dgm:constr type="t" for="ch" forName="accent_2" refType="h" fact="0.575"/>
              <dgm:constr type="w" for="ch" forName="accent_2" refType="w" fact="0.0386"/>
              <dgm:constr type="h" for="ch" forName="accent_2" refType="h" fact="0.0375"/>
              <dgm:constr type="l" for="ch" forName="image_accent_8" refType="w" fact="0.6449"/>
              <dgm:constr type="t" for="ch" forName="image_accent_8" refType="h" fact="0.8508"/>
              <dgm:constr type="w" for="ch" forName="image_accent_8" refType="w" fact="0.1022"/>
              <dgm:constr type="h" for="ch" forName="image_accent_8" refType="h" fact="0.0992"/>
              <dgm:constr type="l" for="ch" forName="image_8" refType="w" fact="0.6538"/>
              <dgm:constr type="t" for="ch" forName="image_8" refType="h" fact="0.8595"/>
              <dgm:constr type="w" for="ch" forName="image_8" refType="w" fact="0.0844"/>
              <dgm:constr type="h" for="ch" forName="image_8" refType="h" fact="0.0819"/>
              <dgm:constr type="l" for="ch" forName="image_accent_7" refType="w" fact="0.5291"/>
              <dgm:constr type="t" for="ch" forName="image_accent_7" refType="h" fact="0.7805"/>
              <dgm:constr type="w" for="ch" forName="image_accent_7" refType="w" fact="0.1103"/>
              <dgm:constr type="h" for="ch" forName="image_accent_7" refType="h" fact="0.107"/>
              <dgm:constr type="l" for="ch" forName="image_7" refType="w" fact="0.5356"/>
              <dgm:constr type="t" for="ch" forName="image_7" refType="h" fact="0.7868"/>
              <dgm:constr type="w" for="ch" forName="image_7" refType="w" fact="0.0973"/>
              <dgm:constr type="h" for="ch" forName="image_7" refType="h" fact="0.0944"/>
              <dgm:constr type="l" for="ch" forName="image_accent_6" refType="w" fact="0.3864"/>
              <dgm:constr type="t" for="ch" forName="image_accent_6" refType="h" fact="0.6375"/>
              <dgm:constr type="w" for="ch" forName="image_accent_6" refType="w" fact="0.1757"/>
              <dgm:constr type="h" for="ch" forName="image_accent_6" refType="h" fact="0.1706"/>
              <dgm:constr type="l" for="ch" forName="image_6" refType="w" fact="0.3957"/>
              <dgm:constr type="t" for="ch" forName="image_6" refType="h" fact="0.6465"/>
              <dgm:constr type="w" for="ch" forName="image_6" refType="w" fact="0.1572"/>
              <dgm:constr type="h" for="ch" forName="image_6" refType="h" fact="0.1525"/>
              <dgm:constr type="l" for="ch" forName="image_accent_5" refType="w" fact="0.5301"/>
              <dgm:constr type="t" for="ch" forName="image_accent_5" refType="h" fact="0.0555"/>
              <dgm:constr type="w" for="ch" forName="image_accent_5" refType="w" fact="0.1022"/>
              <dgm:constr type="h" for="ch" forName="image_accent_5" refType="h" fact="0.0992"/>
              <dgm:constr type="l" for="ch" forName="image_5" refType="w" fact="0.5361"/>
              <dgm:constr type="t" for="ch" forName="image_5" refType="h" fact="0.0613"/>
              <dgm:constr type="w" for="ch" forName="image_5" refType="w" fact="0.0902"/>
              <dgm:constr type="h" for="ch" forName="image_5" refType="h" fact="0.0875"/>
              <dgm:constr type="l" for="ch" forName="image_accent_4" refType="w" fact="0.4528"/>
              <dgm:constr type="t" for="ch" forName="image_accent_4" refType="h" fact="0.1555"/>
              <dgm:constr type="w" for="ch" forName="image_accent_4" refType="w" fact="0.1103"/>
              <dgm:constr type="h" for="ch" forName="image_accent_4" refType="h" fact="0.107"/>
              <dgm:constr type="l" for="ch" forName="image_4" refType="w" fact="0.4593"/>
              <dgm:constr type="t" for="ch" forName="image_4" refType="h" fact="0.1618"/>
              <dgm:constr type="w" for="ch" forName="image_4" refType="w" fact="0.0973"/>
              <dgm:constr type="h" for="ch" forName="image_4" refType="h" fact="0.0944"/>
              <dgm:constr type="l" for="ch" forName="image_accent_2" refType="w" fact="0.4832"/>
              <dgm:constr type="t" for="ch" forName="image_accent_2" refType="h" fact="0.4593"/>
              <dgm:constr type="w" for="ch" forName="image_accent_2" refType="w" fact="0.1226"/>
              <dgm:constr type="h" for="ch" forName="image_accent_2" refType="h" fact="0.119"/>
              <dgm:constr type="l" for="ch" forName="image_2" refType="w" fact="0.4904"/>
              <dgm:constr type="t" for="ch" forName="image_2" refType="h" fact="0.4663"/>
              <dgm:constr type="w" for="ch" forName="image_2" refType="w" fact="0.1082"/>
              <dgm:constr type="h" for="ch" forName="image_2" refType="h" fact="0.105"/>
              <dgm:constr type="l" for="ch" forName="image_accent_3" refType="w" fact="0.4352"/>
              <dgm:constr type="t" for="ch" forName="image_accent_3" refType="h" fact="0.2913"/>
              <dgm:constr type="w" for="ch" forName="image_accent_3" refType="w" fact="0.1573"/>
              <dgm:constr type="h" for="ch" forName="image_accent_3" refType="h" fact="0.1526"/>
              <dgm:constr type="l" for="ch" forName="image_3" refType="w" fact="0.4435"/>
              <dgm:constr type="t" for="ch" forName="image_3" refType="h" fact="0.2993"/>
              <dgm:constr type="w" for="ch" forName="image_3" refType="w" fact="0.1407"/>
              <dgm:constr type="h" for="ch" forName="image_3" refType="h" fact="0.1365"/>
              <dgm:constr type="l" for="ch" forName="image_accent_1" refType="w" fact="0.2318"/>
              <dgm:constr type="t" for="ch" forName="image_accent_1" refType="h" fact="0.4163"/>
              <dgm:constr type="w" for="ch" forName="image_accent_1" refType="w" fact="0.2344"/>
              <dgm:constr type="h" for="ch" forName="image_accent_1" refType="h" fact="0.2275"/>
              <dgm:constr type="l" for="ch" forName="image_1" refType="w" fact="0.2408"/>
              <dgm:constr type="t" for="ch" forName="image_1" refType="h" fact="0.425"/>
              <dgm:constr type="w" for="ch" forName="image_1" refType="w" fact="0.2164"/>
              <dgm:constr type="h" for="ch" forName="image_1" refType="h" fact="0.21"/>
              <dgm:constr type="l" for="ch" forName="parent_text_1" refType="w" fact="0"/>
              <dgm:constr type="t" for="ch" forName="parent_text_1" refType="h" fact="0.2993"/>
              <dgm:constr type="w" for="ch" forName="parent_text_1" refType="w" fact="0.3478"/>
              <dgm:constr type="h" for="ch" forName="parent_text_1" refType="h" fact="0.11"/>
              <dgm:constr type="l" for="ch" forName="accent_3" refType="w" fact="0.3813"/>
              <dgm:constr type="t" for="ch" forName="accent_3" refType="h" fact="0.2488"/>
              <dgm:constr type="w" for="ch" forName="accent_3" refType="w" fact="0.0696"/>
              <dgm:constr type="h" for="ch" forName="accent_3" refType="h" fact="0.0675"/>
              <dgm:constr type="l" for="ch" forName="parent_text_2" refType="w" fact="0.6311"/>
              <dgm:constr type="t" for="ch" forName="parent_text_2" refType="h" fact="0.4663"/>
              <dgm:constr type="w" for="ch" forName="parent_text_2" refType="w" fact="0.3478"/>
              <dgm:constr type="h" for="ch" forName="parent_text_2" refType="h" fact="0.105"/>
              <dgm:constr type="l" for="ch" forName="parent_text_4" refType="w" fact="0.5878"/>
              <dgm:constr type="t" for="ch" forName="parent_text_4" refType="h" fact="0.1618"/>
              <dgm:constr type="w" for="ch" forName="parent_text_4" refType="w" fact="0.3478"/>
              <dgm:constr type="h" for="ch" forName="parent_text_4" refType="h" fact="0.0944"/>
              <dgm:constr type="l" for="ch" forName="accent_4" refType="w" fact="0.7038"/>
              <dgm:constr type="t" for="ch" forName="accent_4" refType="h" fact="0"/>
              <dgm:constr type="w" for="ch" forName="accent_4" refType="w" fact="0.0258"/>
              <dgm:constr type="h" for="ch" forName="accent_4" refType="h" fact="0.025"/>
              <dgm:constr type="l" for="ch" forName="parent_text_5" refType="w" fact="0.6522"/>
              <dgm:constr type="t" for="ch" forName="parent_text_5" refType="h" fact="0.0625"/>
              <dgm:constr type="w" for="ch" forName="parent_text_5" refType="w" fact="0.3478"/>
              <dgm:constr type="h" for="ch" forName="parent_text_5" refType="h" fact="0.0863"/>
              <dgm:constr type="l" for="ch" forName="parent_text_3" refType="w" fact="0.6182"/>
              <dgm:constr type="t" for="ch" forName="parent_text_3" refType="h" fact="0.2993"/>
              <dgm:constr type="w" for="ch" forName="parent_text_3" refType="w" fact="0.3478"/>
              <dgm:constr type="h" for="ch" forName="parent_text_3" refType="h" fact="0.1365"/>
              <dgm:constr type="l" for="ch" forName="parent_text_6" refType="w" fact="0.02"/>
              <dgm:constr type="t" for="ch" forName="parent_text_6" refType="h" fact="0.6465"/>
              <dgm:constr type="w" for="ch" forName="parent_text_6" refType="w" fact="0.3478"/>
              <dgm:constr type="h" for="ch" forName="parent_text_6" refType="h" fact="0.1525"/>
              <dgm:constr type="l" for="ch" forName="accent_5" refType="w" fact="0.6265"/>
              <dgm:constr type="t" for="ch" forName="accent_5" refType="h" fact="0.02"/>
              <dgm:constr type="w" for="ch" forName="accent_5" refType="w" fact="0.0515"/>
              <dgm:constr type="h" for="ch" forName="accent_5" refType="h" fact="0.05"/>
              <dgm:constr type="l" for="ch" forName="parent_text_7" refType="w" fact="0.165"/>
              <dgm:constr type="t" for="ch" forName="parent_text_7" refType="h" fact="0.81"/>
              <dgm:constr type="w" for="ch" forName="parent_text_7" refType="w" fact="0.3478"/>
              <dgm:constr type="h" for="ch" forName="parent_text_7" refType="h" fact="0.077"/>
              <dgm:constr type="l" for="ch" forName="parent_text_8" refType="w" fact="0.275"/>
              <dgm:constr type="t" for="ch" forName="parent_text_8" refType="h" fact="0.89"/>
              <dgm:constr type="w" for="ch" forName="parent_text_8" refType="w" fact="0.3478"/>
              <dgm:constr type="h" for="ch" forName="parent_text_8" refType="h" fact="0.11"/>
            </dgm:constrLst>
          </dgm:if>
          <dgm:else name="Name33">
            <dgm:constrLst>
              <dgm:constr type="primFontSz" for="des" ptType="node" op="equ" val="65"/>
              <dgm:constr type="l" for="ch" forName="accent_1" refType="w" fact="0.2014"/>
              <dgm:constr type="t" for="ch" forName="accent_1" refType="h" fact="0.925"/>
              <dgm:constr type="w" for="ch" forName="accent_1" refType="w" fact="0.0386"/>
              <dgm:constr type="h" for="ch" forName="accent_1" refType="h" fact="0.0375"/>
              <dgm:constr type="l" for="ch" forName="accent_2" refType="w" fact="0.3431"/>
              <dgm:constr type="t" for="ch" forName="accent_2" refType="h" fact="0.575"/>
              <dgm:constr type="w" for="ch" forName="accent_2" refType="w" fact="0.0386"/>
              <dgm:constr type="h" for="ch" forName="accent_2" refType="h" fact="0.0375"/>
              <dgm:constr type="l" for="ch" forName="image_accent_8" refType="w" fact="0.253"/>
              <dgm:constr type="t" for="ch" forName="image_accent_8" refType="h" fact="0.8508"/>
              <dgm:constr type="w" for="ch" forName="image_accent_8" refType="w" fact="0.1022"/>
              <dgm:constr type="h" for="ch" forName="image_accent_8" refType="h" fact="0.0992"/>
              <dgm:constr type="l" for="ch" forName="image_8" refType="w" fact="0.2619"/>
              <dgm:constr type="t" for="ch" forName="image_8" refType="h" fact="0.8595"/>
              <dgm:constr type="w" for="ch" forName="image_8" refType="w" fact="0.0844"/>
              <dgm:constr type="h" for="ch" forName="image_8" refType="h" fact="0.0819"/>
              <dgm:constr type="l" for="ch" forName="image_accent_7" refType="w" fact="0.3606"/>
              <dgm:constr type="t" for="ch" forName="image_accent_7" refType="h" fact="0.7805"/>
              <dgm:constr type="w" for="ch" forName="image_accent_7" refType="w" fact="0.1103"/>
              <dgm:constr type="h" for="ch" forName="image_accent_7" refType="h" fact="0.107"/>
              <dgm:constr type="l" for="ch" forName="image_7" refType="w" fact="0.3671"/>
              <dgm:constr type="t" for="ch" forName="image_7" refType="h" fact="0.7868"/>
              <dgm:constr type="w" for="ch" forName="image_7" refType="w" fact="0.0973"/>
              <dgm:constr type="h" for="ch" forName="image_7" refType="h" fact="0.0944"/>
              <dgm:constr type="l" for="ch" forName="image_accent_6" refType="w" fact="0.4379"/>
              <dgm:constr type="t" for="ch" forName="image_accent_6" refType="h" fact="0.6375"/>
              <dgm:constr type="w" for="ch" forName="image_accent_6" refType="w" fact="0.1757"/>
              <dgm:constr type="h" for="ch" forName="image_accent_6" refType="h" fact="0.1706"/>
              <dgm:constr type="l" for="ch" forName="image_6" refType="w" fact="0.4471"/>
              <dgm:constr type="t" for="ch" forName="image_6" refType="h" fact="0.6465"/>
              <dgm:constr type="w" for="ch" forName="image_6" refType="w" fact="0.1572"/>
              <dgm:constr type="h" for="ch" forName="image_6" refType="h" fact="0.1525"/>
              <dgm:constr type="l" for="ch" forName="image_accent_5" refType="w" fact="0.3677"/>
              <dgm:constr type="t" for="ch" forName="image_accent_5" refType="h" fact="0.0555"/>
              <dgm:constr type="w" for="ch" forName="image_accent_5" refType="w" fact="0.1022"/>
              <dgm:constr type="h" for="ch" forName="image_accent_5" refType="h" fact="0.0992"/>
              <dgm:constr type="l" for="ch" forName="image_5" refType="w" fact="0.3738"/>
              <dgm:constr type="t" for="ch" forName="image_5" refType="h" fact="0.0613"/>
              <dgm:constr type="w" for="ch" forName="image_5" refType="w" fact="0.0902"/>
              <dgm:constr type="h" for="ch" forName="image_5" refType="h" fact="0.0875"/>
              <dgm:constr type="l" for="ch" forName="image_accent_4" refType="w" fact="0.437"/>
              <dgm:constr type="t" for="ch" forName="image_accent_4" refType="h" fact="0.1555"/>
              <dgm:constr type="w" for="ch" forName="image_accent_4" refType="w" fact="0.1103"/>
              <dgm:constr type="h" for="ch" forName="image_accent_4" refType="h" fact="0.107"/>
              <dgm:constr type="l" for="ch" forName="image_4" refType="w" fact="0.4434"/>
              <dgm:constr type="t" for="ch" forName="image_4" refType="h" fact="0.1618"/>
              <dgm:constr type="w" for="ch" forName="image_4" refType="w" fact="0.0973"/>
              <dgm:constr type="h" for="ch" forName="image_4" refType="h" fact="0.0944"/>
              <dgm:constr type="l" for="ch" forName="image_accent_2" refType="w" fact="0.3942"/>
              <dgm:constr type="t" for="ch" forName="image_accent_2" refType="h" fact="0.4593"/>
              <dgm:constr type="w" for="ch" forName="image_accent_2" refType="w" fact="0.1226"/>
              <dgm:constr type="h" for="ch" forName="image_accent_2" refType="h" fact="0.119"/>
              <dgm:constr type="l" for="ch" forName="image_2" refType="w" fact="0.4014"/>
              <dgm:constr type="t" for="ch" forName="image_2" refType="h" fact="0.4663"/>
              <dgm:constr type="w" for="ch" forName="image_2" refType="w" fact="0.1082"/>
              <dgm:constr type="h" for="ch" forName="image_2" refType="h" fact="0.105"/>
              <dgm:constr type="l" for="ch" forName="image_accent_3" refType="w" fact="0.4075"/>
              <dgm:constr type="t" for="ch" forName="image_accent_3" refType="h" fact="0.2913"/>
              <dgm:constr type="w" for="ch" forName="image_accent_3" refType="w" fact="0.1573"/>
              <dgm:constr type="h" for="ch" forName="image_accent_3" refType="h" fact="0.1526"/>
              <dgm:constr type="l" for="ch" forName="image_3" refType="w" fact="0.4158"/>
              <dgm:constr type="t" for="ch" forName="image_3" refType="h" fact="0.2993"/>
              <dgm:constr type="w" for="ch" forName="image_3" refType="w" fact="0.1407"/>
              <dgm:constr type="h" for="ch" forName="image_3" refType="h" fact="0.1365"/>
              <dgm:constr type="l" for="ch" forName="image_accent_1" refType="w" fact="0.5338"/>
              <dgm:constr type="t" for="ch" forName="image_accent_1" refType="h" fact="0.4163"/>
              <dgm:constr type="w" for="ch" forName="image_accent_1" refType="w" fact="0.2344"/>
              <dgm:constr type="h" for="ch" forName="image_accent_1" refType="h" fact="0.2275"/>
              <dgm:constr type="l" for="ch" forName="image_1" refType="w" fact="0.5428"/>
              <dgm:constr type="t" for="ch" forName="image_1" refType="h" fact="0.425"/>
              <dgm:constr type="w" for="ch" forName="image_1" refType="w" fact="0.2164"/>
              <dgm:constr type="h" for="ch" forName="image_1" refType="h" fact="0.21"/>
              <dgm:constr type="l" for="ch" forName="parent_text_1" refType="w" fact="0.6522"/>
              <dgm:constr type="t" for="ch" forName="parent_text_1" refType="h" fact="0.2993"/>
              <dgm:constr type="w" for="ch" forName="parent_text_1" refType="w" fact="0.3478"/>
              <dgm:constr type="h" for="ch" forName="parent_text_1" refType="h" fact="0.11"/>
              <dgm:constr type="l" for="ch" forName="accent_3" refType="w" fact="0.5492"/>
              <dgm:constr type="t" for="ch" forName="accent_3" refType="h" fact="0.2488"/>
              <dgm:constr type="w" for="ch" forName="accent_3" refType="w" fact="0.0696"/>
              <dgm:constr type="h" for="ch" forName="accent_3" refType="h" fact="0.0675"/>
              <dgm:constr type="l" for="ch" forName="parent_text_2" refType="w" fact="0.0211"/>
              <dgm:constr type="t" for="ch" forName="parent_text_2" refType="h" fact="0.4663"/>
              <dgm:constr type="w" for="ch" forName="parent_text_2" refType="w" fact="0.3478"/>
              <dgm:constr type="h" for="ch" forName="parent_text_2" refType="h" fact="0.105"/>
              <dgm:constr type="l" for="ch" forName="parent_text_4" refType="w" fact="0.0635"/>
              <dgm:constr type="t" for="ch" forName="parent_text_4" refType="h" fact="0.1618"/>
              <dgm:constr type="w" for="ch" forName="parent_text_4" refType="w" fact="0.3478"/>
              <dgm:constr type="h" for="ch" forName="parent_text_4" refType="h" fact="0.0944"/>
              <dgm:constr type="l" for="ch" forName="accent_4" refType="w" fact="0.2705"/>
              <dgm:constr type="t" for="ch" forName="accent_4" refType="h" fact="0"/>
              <dgm:constr type="w" for="ch" forName="accent_4" refType="w" fact="0.0258"/>
              <dgm:constr type="h" for="ch" forName="accent_4" refType="h" fact="0.025"/>
              <dgm:constr type="l" for="ch" forName="parent_text_5" refType="w" fact="0"/>
              <dgm:constr type="t" for="ch" forName="parent_text_5" refType="h" fact="0.0625"/>
              <dgm:constr type="w" for="ch" forName="parent_text_5" refType="w" fact="0.3478"/>
              <dgm:constr type="h" for="ch" forName="parent_text_5" refType="h" fact="0.0863"/>
              <dgm:constr type="l" for="ch" forName="parent_text_3" refType="w" fact="0.034"/>
              <dgm:constr type="t" for="ch" forName="parent_text_3" refType="h" fact="0.2993"/>
              <dgm:constr type="w" for="ch" forName="parent_text_3" refType="w" fact="0.3478"/>
              <dgm:constr type="h" for="ch" forName="parent_text_3" refType="h" fact="0.1365"/>
              <dgm:constr type="l" for="ch" forName="parent_text_6" refType="w" fact="0.635"/>
              <dgm:constr type="t" for="ch" forName="parent_text_6" refType="h" fact="0.6465"/>
              <dgm:constr type="w" for="ch" forName="parent_text_6" refType="w" fact="0.3478"/>
              <dgm:constr type="h" for="ch" forName="parent_text_6" refType="h" fact="0.1525"/>
              <dgm:constr type="l" for="ch" forName="accent_5" refType="w" fact="0.322"/>
              <dgm:constr type="t" for="ch" forName="accent_5" refType="h" fact="0.02"/>
              <dgm:constr type="w" for="ch" forName="accent_5" refType="w" fact="0.0515"/>
              <dgm:constr type="h" for="ch" forName="accent_5" refType="h" fact="0.05"/>
              <dgm:constr type="l" for="ch" forName="parent_text_7" refType="w" fact="0.49"/>
              <dgm:constr type="t" for="ch" forName="parent_text_7" refType="h" fact="0.81"/>
              <dgm:constr type="w" for="ch" forName="parent_text_7" refType="w" fact="0.3478"/>
              <dgm:constr type="h" for="ch" forName="parent_text_7" refType="h" fact="0.077"/>
              <dgm:constr type="l" for="ch" forName="parent_text_8" refType="w" fact="0.375"/>
              <dgm:constr type="t" for="ch" forName="parent_text_8" refType="h" fact="0.89"/>
              <dgm:constr type="w" for="ch" forName="parent_text_8" refType="w" fact="0.3478"/>
              <dgm:constr type="h" for="ch" forName="parent_text_8" refType="h" fact="0.11"/>
            </dgm:constrLst>
          </dgm:else>
        </dgm:choose>
      </dgm:else>
    </dgm:choose>
    <dgm:forEach name="wrapper" axis="self" ptType="parTrans">
      <dgm:forEach name="wrapper2" axis="self" ptType="sibTrans" st="2">
        <dgm:forEach name="imageAccentRepeat" axis="self">
          <dgm:layoutNode name="imageAccentRepeatNode" styleLbl="alignNode1">
            <dgm:alg type="sp"/>
            <dgm:shape xmlns:r="http://schemas.openxmlformats.org/officeDocument/2006/relationships" type="ellipse" r:blip="">
              <dgm:adjLst/>
            </dgm:shape>
            <dgm:presOf/>
          </dgm:layoutNode>
        </dgm:forEach>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forEach name="Name34" axis="ch" ptType="node" cnt="1">
      <dgm:layoutNode name="parent_text_1" styleLbl="revTx">
        <dgm:varLst>
          <dgm:chMax val="0"/>
          <dgm:chPref val="0"/>
          <dgm:bulletEnabled val="1"/>
        </dgm:varLst>
        <dgm:choose name="Name35">
          <dgm:if name="Name36" func="var" arg="dir" op="equ" val="norm">
            <dgm:alg type="tx">
              <dgm:param type="parTxLTRAlign" val="r"/>
              <dgm:param type="shpTxLTRAlignCh" val="r"/>
              <dgm:param type="txAnchorVert" val="b"/>
              <dgm:param type="lnSpCh" val="15"/>
            </dgm:alg>
          </dgm:if>
          <dgm:else name="Name37">
            <dgm:alg type="tx">
              <dgm:param type="parTxLTRAlign" val="l"/>
              <dgm:param type="shpTxLTRAlignCh" val="l"/>
              <dgm:param type="txAnchorVert" val="b"/>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01"/>
        </dgm:constrLst>
        <dgm:ruleLst>
          <dgm:rule type="primFontSz" val="5" fact="NaN" max="NaN"/>
        </dgm:ruleLst>
      </dgm:layoutNode>
      <dgm:layoutNode name="image_accent_1">
        <dgm:alg type="sp"/>
        <dgm:shape xmlns:r="http://schemas.openxmlformats.org/officeDocument/2006/relationships" r:blip="">
          <dgm:adjLst/>
        </dgm:shape>
        <dgm:presOf/>
        <dgm:constrLst/>
        <dgm:forEach name="Name38" ref="imageAccentRepeat"/>
      </dgm:layoutNode>
      <dgm:layoutNode name="accent_1" styleLbl="alignNode1">
        <dgm:alg type="sp"/>
        <dgm:shape xmlns:r="http://schemas.openxmlformats.org/officeDocument/2006/relationships" type="donut" r:blip="">
          <dgm:adjLst>
            <dgm:adj idx="1" val="0.0746"/>
          </dgm:adjLst>
        </dgm:shape>
        <dgm:presOf/>
      </dgm:layoutNode>
    </dgm:forEach>
    <dgm:forEach name="Name39" axis="ch" ptType="sibTrans" hideLastTrans="0" cnt="1">
      <dgm:layoutNode name="image_1">
        <dgm:alg type="sp"/>
        <dgm:shape xmlns:r="http://schemas.openxmlformats.org/officeDocument/2006/relationships" r:blip="">
          <dgm:adjLst/>
        </dgm:shape>
        <dgm:presOf/>
        <dgm:constrLst/>
        <dgm:forEach name="Name40" ref="imageRepeat"/>
      </dgm:layoutNode>
    </dgm:forEach>
    <dgm:forEach name="Name41" axis="ch" ptType="node" st="2" cnt="1">
      <dgm:layoutNode name="parent_text_2" styleLbl="revTx">
        <dgm:varLst>
          <dgm:chMax val="0"/>
          <dgm:chPref val="0"/>
          <dgm:bulletEnabled val="1"/>
        </dgm:varLst>
        <dgm:choose name="Name42">
          <dgm:if name="Name43" func="var" arg="dir" op="equ" val="norm">
            <dgm:alg type="tx">
              <dgm:param type="parTxLTRAlign" val="l"/>
              <dgm:param type="lnSpCh" val="15"/>
            </dgm:alg>
          </dgm:if>
          <dgm:else name="Name44">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2">
        <dgm:alg type="sp"/>
        <dgm:shape xmlns:r="http://schemas.openxmlformats.org/officeDocument/2006/relationships" r:blip="">
          <dgm:adjLst/>
        </dgm:shape>
        <dgm:presOf/>
        <dgm:constrLst/>
        <dgm:forEach name="Name45" ref="imageAccentRepeat"/>
      </dgm:layoutNode>
    </dgm:forEach>
    <dgm:forEach name="Name46" axis="ch" ptType="sibTrans" hideLastTrans="0" st="2" cnt="1">
      <dgm:layoutNode name="image_2">
        <dgm:alg type="sp"/>
        <dgm:shape xmlns:r="http://schemas.openxmlformats.org/officeDocument/2006/relationships" r:blip="">
          <dgm:adjLst/>
        </dgm:shape>
        <dgm:presOf/>
        <dgm:constrLst/>
        <dgm:forEach name="Name47" ref="imageRepeat"/>
      </dgm:layoutNode>
    </dgm:forEach>
    <dgm:forEach name="Name48" axis="ch" ptType="node" st="3" cnt="1">
      <dgm:layoutNode name="image_accent_3">
        <dgm:alg type="sp"/>
        <dgm:shape xmlns:r="http://schemas.openxmlformats.org/officeDocument/2006/relationships" r:blip="">
          <dgm:adjLst/>
        </dgm:shape>
        <dgm:presOf/>
        <dgm:constrLst/>
        <dgm:forEach name="Name49" ref="imageAccentRepeat"/>
      </dgm:layoutNode>
      <dgm:layoutNode name="parent_text_3" styleLbl="revTx">
        <dgm:varLst>
          <dgm:chMax val="0"/>
          <dgm:chPref val="0"/>
          <dgm:bulletEnabled val="1"/>
        </dgm:varLst>
        <dgm:choose name="Name50">
          <dgm:if name="Name51" func="var" arg="dir" op="equ" val="norm">
            <dgm:alg type="tx">
              <dgm:param type="parTxLTRAlign" val="l"/>
              <dgm:param type="lnSpCh" val="15"/>
            </dgm:alg>
          </dgm:if>
          <dgm:else name="Name52">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2" styleLbl="alignNode1">
        <dgm:alg type="sp"/>
        <dgm:shape xmlns:r="http://schemas.openxmlformats.org/officeDocument/2006/relationships" type="donut" r:blip="">
          <dgm:adjLst>
            <dgm:adj idx="1" val="0.0746"/>
          </dgm:adjLst>
        </dgm:shape>
        <dgm:presOf/>
      </dgm:layoutNode>
      <dgm:layoutNode name="accent_3" styleLbl="alignNode1">
        <dgm:alg type="sp"/>
        <dgm:shape xmlns:r="http://schemas.openxmlformats.org/officeDocument/2006/relationships" type="donut" r:blip="">
          <dgm:adjLst>
            <dgm:adj idx="1" val="0.0746"/>
          </dgm:adjLst>
        </dgm:shape>
        <dgm:presOf/>
      </dgm:layoutNode>
    </dgm:forEach>
    <dgm:forEach name="Name53" axis="ch" ptType="sibTrans" hideLastTrans="0" st="3" cnt="1">
      <dgm:layoutNode name="image_3">
        <dgm:alg type="sp"/>
        <dgm:shape xmlns:r="http://schemas.openxmlformats.org/officeDocument/2006/relationships" r:blip="">
          <dgm:adjLst/>
        </dgm:shape>
        <dgm:presOf/>
        <dgm:constrLst/>
        <dgm:forEach name="Name54" ref="imageRepeat"/>
      </dgm:layoutNode>
    </dgm:forEach>
    <dgm:forEach name="Name55" axis="ch" ptType="node" st="4" cnt="1">
      <dgm:layoutNode name="image_accent_4">
        <dgm:alg type="sp"/>
        <dgm:shape xmlns:r="http://schemas.openxmlformats.org/officeDocument/2006/relationships" r:blip="">
          <dgm:adjLst/>
        </dgm:shape>
        <dgm:presOf/>
        <dgm:constrLst/>
        <dgm:forEach name="Name56" ref="imageAccentRepeat"/>
      </dgm:layoutNode>
      <dgm:layoutNode name="parent_text_4" styleLbl="revTx">
        <dgm:varLst>
          <dgm:chMax val="0"/>
          <dgm:chPref val="0"/>
          <dgm:bulletEnabled val="1"/>
        </dgm:varLst>
        <dgm:choose name="Name57">
          <dgm:if name="Name58" func="var" arg="dir" op="equ" val="norm">
            <dgm:alg type="tx">
              <dgm:param type="parTxLTRAlign" val="l"/>
              <dgm:param type="lnSpCh" val="15"/>
            </dgm:alg>
          </dgm:if>
          <dgm:else name="Name59">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4" styleLbl="alignNode1">
        <dgm:alg type="sp"/>
        <dgm:shape xmlns:r="http://schemas.openxmlformats.org/officeDocument/2006/relationships" type="donut" r:blip="">
          <dgm:adjLst>
            <dgm:adj idx="1" val="0.0746"/>
          </dgm:adjLst>
        </dgm:shape>
        <dgm:presOf/>
      </dgm:layoutNode>
    </dgm:forEach>
    <dgm:forEach name="Name60" axis="ch" ptType="sibTrans" hideLastTrans="0" st="4" cnt="1">
      <dgm:layoutNode name="image_4">
        <dgm:alg type="sp"/>
        <dgm:shape xmlns:r="http://schemas.openxmlformats.org/officeDocument/2006/relationships" r:blip="">
          <dgm:adjLst/>
        </dgm:shape>
        <dgm:presOf/>
        <dgm:constrLst/>
        <dgm:forEach name="Name61" ref="imageRepeat"/>
      </dgm:layoutNode>
    </dgm:forEach>
    <dgm:forEach name="Name62" axis="ch" ptType="node" st="5" cnt="1">
      <dgm:layoutNode name="image_accent_5">
        <dgm:alg type="sp"/>
        <dgm:shape xmlns:r="http://schemas.openxmlformats.org/officeDocument/2006/relationships" r:blip="">
          <dgm:adjLst/>
        </dgm:shape>
        <dgm:presOf/>
        <dgm:constrLst/>
        <dgm:forEach name="Name63" ref="imageAccentRepeat"/>
      </dgm:layoutNode>
      <dgm:layoutNode name="parent_text_5" styleLbl="revTx">
        <dgm:varLst>
          <dgm:chMax val="0"/>
          <dgm:chPref val="0"/>
          <dgm:bulletEnabled val="1"/>
        </dgm:varLst>
        <dgm:choose name="Name64">
          <dgm:if name="Name65" func="var" arg="dir" op="equ" val="norm">
            <dgm:alg type="tx">
              <dgm:param type="parTxLTRAlign" val="l"/>
              <dgm:param type="lnSpCh" val="15"/>
            </dgm:alg>
          </dgm:if>
          <dgm:else name="Name66">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sibTrans" hideLastTrans="0" st="5" cnt="1">
      <dgm:layoutNode name="image_5">
        <dgm:alg type="sp"/>
        <dgm:shape xmlns:r="http://schemas.openxmlformats.org/officeDocument/2006/relationships" r:blip="">
          <dgm:adjLst/>
        </dgm:shape>
        <dgm:presOf/>
        <dgm:constrLst/>
        <dgm:forEach name="Name68" ref="imageRepeat"/>
      </dgm:layoutNode>
    </dgm:forEach>
    <dgm:forEach name="Name69" axis="ch" ptType="node" st="6" cnt="1">
      <dgm:layoutNode name="parent_text_6" styleLbl="revTx">
        <dgm:varLst>
          <dgm:chMax val="0"/>
          <dgm:chPref val="0"/>
          <dgm:bulletEnabled val="1"/>
        </dgm:varLst>
        <dgm:choose name="Name70">
          <dgm:if name="Name71" func="var" arg="dir" op="equ" val="norm">
            <dgm:alg type="tx">
              <dgm:param type="parTxLTRAlign" val="r"/>
              <dgm:param type="shpTxLTRAlignCh" val="r"/>
              <dgm:param type="lnSpCh" val="15"/>
            </dgm:alg>
          </dgm:if>
          <dgm:else name="Name72">
            <dgm:alg type="tx">
              <dgm:param type="parTxLTRAlign" val="l"/>
              <dgm:param type="shpTxLTRAlignCh" val="l"/>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6">
        <dgm:alg type="sp"/>
        <dgm:shape xmlns:r="http://schemas.openxmlformats.org/officeDocument/2006/relationships" r:blip="">
          <dgm:adjLst/>
        </dgm:shape>
        <dgm:presOf/>
        <dgm:constrLst/>
        <dgm:forEach name="Name73" ref="imageAccentRepeat"/>
      </dgm:layoutNode>
      <dgm:layoutNode name="accent_5" styleLbl="alignNode1">
        <dgm:alg type="sp"/>
        <dgm:shape xmlns:r="http://schemas.openxmlformats.org/officeDocument/2006/relationships" type="donut" r:blip="">
          <dgm:adjLst>
            <dgm:adj idx="1" val="0.0746"/>
          </dgm:adjLst>
        </dgm:shape>
        <dgm:presOf/>
      </dgm:layoutNode>
    </dgm:forEach>
    <dgm:forEach name="Name74" axis="ch" ptType="sibTrans" hideLastTrans="0" st="6" cnt="1">
      <dgm:layoutNode name="image_6">
        <dgm:alg type="sp"/>
        <dgm:shape xmlns:r="http://schemas.openxmlformats.org/officeDocument/2006/relationships" r:blip="">
          <dgm:adjLst/>
        </dgm:shape>
        <dgm:presOf/>
        <dgm:constrLst/>
        <dgm:forEach name="Name75" ref="imageRepeat"/>
      </dgm:layoutNode>
    </dgm:forEach>
    <dgm:forEach name="Name76" axis="ch" ptType="node" st="7" cnt="1">
      <dgm:layoutNode name="parent_text_7" styleLbl="revTx">
        <dgm:varLst>
          <dgm:chMax val="0"/>
          <dgm:chPref val="0"/>
          <dgm:bulletEnabled val="1"/>
        </dgm:varLst>
        <dgm:choose name="Name77">
          <dgm:if name="Name78" func="var" arg="dir" op="equ" val="norm">
            <dgm:alg type="tx">
              <dgm:param type="parTxLTRAlign" val="r"/>
              <dgm:param type="shpTxLTRAlignCh" val="r"/>
              <dgm:param type="txAnchorVert" val="t"/>
              <dgm:param type="lnSpCh" val="15"/>
            </dgm:alg>
          </dgm:if>
          <dgm:else name="Name79">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7">
        <dgm:alg type="sp"/>
        <dgm:shape xmlns:r="http://schemas.openxmlformats.org/officeDocument/2006/relationships" r:blip="">
          <dgm:adjLst/>
        </dgm:shape>
        <dgm:presOf/>
        <dgm:constrLst/>
        <dgm:forEach name="Name80" ref="imageAccentRepeat"/>
      </dgm:layoutNode>
    </dgm:forEach>
    <dgm:forEach name="Name81" axis="ch" ptType="sibTrans" hideLastTrans="0" st="7" cnt="1">
      <dgm:layoutNode name="image_7">
        <dgm:alg type="sp"/>
        <dgm:shape xmlns:r="http://schemas.openxmlformats.org/officeDocument/2006/relationships" r:blip="">
          <dgm:adjLst/>
        </dgm:shape>
        <dgm:presOf/>
        <dgm:constrLst/>
        <dgm:forEach name="Name82" ref="imageRepeat"/>
      </dgm:layoutNode>
    </dgm:forEach>
    <dgm:forEach name="Name83" axis="ch" ptType="node" st="8" cnt="1">
      <dgm:layoutNode name="parent_text_8" styleLbl="revTx">
        <dgm:varLst>
          <dgm:chMax val="0"/>
          <dgm:chPref val="0"/>
          <dgm:bulletEnabled val="1"/>
        </dgm:varLst>
        <dgm:choose name="Name84">
          <dgm:if name="Name85" func="var" arg="dir" op="equ" val="norm">
            <dgm:alg type="tx">
              <dgm:param type="parTxLTRAlign" val="r"/>
              <dgm:param type="shpTxLTRAlignCh" val="r"/>
              <dgm:param type="txAnchorVert" val="t"/>
              <dgm:param type="lnSpCh" val="15"/>
            </dgm:alg>
          </dgm:if>
          <dgm:else name="Name86">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8">
        <dgm:alg type="sp"/>
        <dgm:shape xmlns:r="http://schemas.openxmlformats.org/officeDocument/2006/relationships" r:blip="">
          <dgm:adjLst/>
        </dgm:shape>
        <dgm:presOf/>
        <dgm:constrLst/>
        <dgm:forEach name="Name87" ref="imageAccentRepeat"/>
      </dgm:layoutNode>
    </dgm:forEach>
    <dgm:forEach name="Name88" axis="ch" ptType="sibTrans" hideLastTrans="0" st="8" cnt="1">
      <dgm:layoutNode name="image_8">
        <dgm:alg type="sp"/>
        <dgm:shape xmlns:r="http://schemas.openxmlformats.org/officeDocument/2006/relationships" r:blip="">
          <dgm:adjLst/>
        </dgm:shape>
        <dgm:presOf/>
        <dgm:constrLst/>
        <dgm:forEach name="Name89" ref="imageRepeat"/>
      </dgm:layoutNode>
    </dgm:forEach>
  </dgm:layoutNode>
</dgm:layoutDef>
</file>

<file path=ppt/diagrams/layout6.xml><?xml version="1.0" encoding="utf-8"?>
<dgm:layoutDef xmlns:dgm="http://schemas.openxmlformats.org/drawingml/2006/diagram" xmlns:a="http://schemas.openxmlformats.org/drawingml/2006/main" uniqueId="urn:microsoft.com/office/officeart/2009/3/layout/PhasedProcess">
  <dgm:title val=""/>
  <dgm:desc val=""/>
  <dgm:catLst>
    <dgm:cat type="process" pri="12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30">
          <dgm:prSet phldr="1"/>
        </dgm:pt>
        <dgm:pt modelId="31">
          <dgm:prSet phldr="1"/>
        </dgm:pt>
      </dgm:ptLst>
      <dgm:cxnLst>
        <dgm:cxn modelId="40" srcId="0" destId="10" srcOrd="0" destOrd="0"/>
        <dgm:cxn modelId="16" srcId="10" destId="11" srcOrd="0" destOrd="0"/>
        <dgm:cxn modelId="17" srcId="10" destId="12" srcOrd="1" destOrd="0"/>
        <dgm:cxn modelId="18" srcId="10" destId="13" srcOrd="2" destOrd="0"/>
        <dgm:cxn modelId="50" srcId="0" destId="20" srcOrd="1" destOrd="0"/>
        <dgm:cxn modelId="60" srcId="0" destId="30" srcOrd="2" destOrd="0"/>
        <dgm:cxn modelId="32" srcId="30" destId="31" srcOrd="0" destOrd="0"/>
        <dgm:cxn modelId="26" srcId="20" destId="21" srcOrd="0" destOrd="0"/>
        <dgm:cxn modelId="27" srcId="20" destId="22" srcOrd="1"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30">
          <dgm:prSet phldr="1"/>
        </dgm:pt>
        <dgm:pt modelId="31">
          <dgm:prSet phldr="1"/>
        </dgm:pt>
      </dgm:ptLst>
      <dgm:cxnLst>
        <dgm:cxn modelId="40" srcId="0" destId="10" srcOrd="0" destOrd="0"/>
        <dgm:cxn modelId="16" srcId="10" destId="11" srcOrd="0" destOrd="0"/>
        <dgm:cxn modelId="17" srcId="10" destId="12" srcOrd="1" destOrd="0"/>
        <dgm:cxn modelId="18" srcId="10" destId="13" srcOrd="2" destOrd="0"/>
        <dgm:cxn modelId="50" srcId="0" destId="20" srcOrd="1" destOrd="0"/>
        <dgm:cxn modelId="60" srcId="0" destId="30" srcOrd="2" destOrd="0"/>
        <dgm:cxn modelId="32" srcId="30" destId="31" srcOrd="0" destOrd="0"/>
        <dgm:cxn modelId="26" srcId="20" destId="21" srcOrd="0" destOrd="0"/>
        <dgm:cxn modelId="27" srcId="20" destId="2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30">
          <dgm:prSet phldr="1"/>
        </dgm:pt>
        <dgm:pt modelId="31">
          <dgm:prSet phldr="1"/>
        </dgm:pt>
      </dgm:ptLst>
      <dgm:cxnLst>
        <dgm:cxn modelId="40" srcId="0" destId="10" srcOrd="0" destOrd="0"/>
        <dgm:cxn modelId="16" srcId="10" destId="11" srcOrd="0" destOrd="0"/>
        <dgm:cxn modelId="17" srcId="10" destId="12" srcOrd="1" destOrd="0"/>
        <dgm:cxn modelId="18" srcId="10" destId="13" srcOrd="2" destOrd="0"/>
        <dgm:cxn modelId="50" srcId="0" destId="20" srcOrd="1" destOrd="0"/>
        <dgm:cxn modelId="60" srcId="0" destId="30" srcOrd="2" destOrd="0"/>
        <dgm:cxn modelId="32" srcId="30" destId="31" srcOrd="0" destOrd="0"/>
        <dgm:cxn modelId="26" srcId="20" destId="21" srcOrd="0" destOrd="0"/>
        <dgm:cxn modelId="27" srcId="20" destId="22" srcOrd="1" destOrd="0"/>
      </dgm:cxnLst>
      <dgm:bg/>
      <dgm:whole/>
    </dgm:dataModel>
  </dgm:clrData>
  <dgm:layoutNode name="Name0">
    <dgm:varLst>
      <dgm:chMax val="3"/>
      <dgm:chPref val="3"/>
      <dgm:bulletEnabled val="1"/>
      <dgm:dir/>
      <dgm:animLvl val="lvl"/>
    </dgm:varLst>
    <dgm:shape xmlns:r="http://schemas.openxmlformats.org/officeDocument/2006/relationships" r:blip="">
      <dgm:adjLst/>
    </dgm:shape>
    <dgm:choose name="Name1">
      <dgm:if name="Name2" axis="ch" ptType="node" func="cnt" op="gte" val="3">
        <dgm:alg type="composite">
          <dgm:param type="ar" val="2.8316"/>
        </dgm:alg>
        <dgm:choose name="Name3">
          <dgm:if name="Name4" func="var" arg="dir" op="equ" val="norm">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parentText3"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rightChild" refType="primFontSz" refFor="des" refForName="parentText1" op="lte"/>
              <dgm:constr type="primFontSz" for="des" forName="rightChild" refType="primFontSz" refFor="des" refForName="parentText2" op="lte"/>
              <dgm:constr type="primFontSz" for="des" forName="rightChild"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0567"/>
              <dgm:constr type="t" for="ch" forName="leftComposite" refType="h" fact="0.1159"/>
              <dgm:constr type="w" for="ch" forName="leftComposite" refType="w" fact="0.2455"/>
              <dgm:constr type="h" for="ch" forName="leftComposite" refType="h" fact="0.6953"/>
              <dgm:constr type="l" for="ch" forName="middleComposite" refType="w" fact="0.365"/>
              <dgm:constr type="t" for="ch" forName="middleComposite" refType="h" fact="0.1545"/>
              <dgm:constr type="w" for="ch" forName="middleComposite" refType="w" fact="0.2728"/>
              <dgm:constr type="h" for="ch" forName="middleComposite" refType="h" fact="0.6567"/>
              <dgm:constr type="l" for="ch" forName="arc1" refType="w" fact="0"/>
              <dgm:constr type="t" for="ch" forName="arc1" refType="h" fact="0"/>
              <dgm:constr type="w" for="ch" forName="arc1" refType="w" fact="0.3305"/>
              <dgm:constr type="h" for="ch" forName="arc1" refType="h" fact="0.9357"/>
              <dgm:constr type="l" for="ch" forName="arc2" refType="w" fact="0.3295"/>
              <dgm:constr type="t" for="ch" forName="arc2" refType="h" fact="0"/>
              <dgm:constr type="w" for="ch" forName="arc2" refType="w" fact="0.3305"/>
              <dgm:constr type="h" for="ch" forName="arc2" refType="h" fact="0.9357"/>
              <dgm:constr type="l" for="ch" forName="arc3" refType="w" fact="0.3401"/>
              <dgm:constr type="t" for="ch" forName="arc3" refType="h" fact="0"/>
              <dgm:constr type="w" for="ch" forName="arc3" refType="w" fact="0.3305"/>
              <dgm:constr type="h" for="ch" forName="arc3" refType="h" fact="0.9357"/>
              <dgm:constr type="l" for="ch" forName="arc4" refType="w" fact="0.6695"/>
              <dgm:constr type="t" for="ch" forName="arc4" refType="h" fact="0"/>
              <dgm:constr type="w" for="ch" forName="arc4" refType="w" fact="0.3305"/>
              <dgm:constr type="h" for="ch" forName="arc4" refType="h" fact="0.9357"/>
              <dgm:constr type="l" for="ch" forName="rightChild" refType="w" fact="0.713"/>
              <dgm:constr type="t" for="ch" forName="rightChild" refType="h" fact="0.1934"/>
              <dgm:constr type="w" for="ch" forName="rightChild" refType="w" fact="0.193"/>
              <dgm:constr type="h" for="ch" forName="rightChild" refType="h" fact="0.5464"/>
              <dgm:constr type="l" for="ch" forName="parentText1" refType="w" fact="0.0621"/>
              <dgm:constr type="t" for="ch" forName="parentText1" refType="h" fact="0.8128"/>
              <dgm:constr type="w" for="ch" forName="parentText1" refType="w" fact="0.2509"/>
              <dgm:constr type="h" for="ch" forName="parentText1" refType="h" fact="0.1872"/>
              <dgm:constr type="l" for="ch" forName="parentText2" refType="w" fact="0.3792"/>
              <dgm:constr type="t" for="ch" forName="parentText2" refType="h" fact="0.8128"/>
              <dgm:constr type="w" for="ch" forName="parentText2" refType="w" fact="0.2509"/>
              <dgm:constr type="h" for="ch" forName="parentText2" refType="h" fact="0.1872"/>
              <dgm:constr type="l" for="ch" forName="parentText3" refType="w" fact="0.6845"/>
              <dgm:constr type="t" for="ch" forName="parentText3" refType="h" fact="0.8128"/>
              <dgm:constr type="w" for="ch" forName="parentText3" refType="w" fact="0.2509"/>
              <dgm:constr type="h" for="ch" forName="parentText3" refType="h" fact="0.1872"/>
            </dgm:constrLst>
          </dgm:if>
          <dgm:else name="Name5">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parentText3"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rightChild" refType="primFontSz" refFor="des" refForName="parentText1" op="lte"/>
              <dgm:constr type="primFontSz" for="des" forName="rightChild" refType="primFontSz" refFor="des" refForName="parentText2" op="lte"/>
              <dgm:constr type="primFontSz" for="des" forName="rightChild"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72"/>
              <dgm:constr type="t" for="ch" forName="leftComposite" refType="h" fact="0.1159"/>
              <dgm:constr type="w" for="ch" forName="leftComposite" refType="w" fact="0.2455"/>
              <dgm:constr type="h" for="ch" forName="leftComposite" refType="h" fact="0.6953"/>
              <dgm:constr type="l" for="ch" forName="middleComposite" refType="w" fact="0.365"/>
              <dgm:constr type="t" for="ch" forName="middleComposite" refType="h" fact="0.1545"/>
              <dgm:constr type="w" for="ch" forName="middleComposite" refType="w" fact="0.2728"/>
              <dgm:constr type="h" for="ch" forName="middleComposite" refType="h" fact="0.6567"/>
              <dgm:constr type="l" for="ch" forName="rightChild" refType="w" fact="0.09"/>
              <dgm:constr type="t" for="ch" forName="rightChild" refType="h" fact="0.1934"/>
              <dgm:constr type="w" for="ch" forName="rightChild" refType="w" fact="0.193"/>
              <dgm:constr type="h" for="ch" forName="rightChild" refType="h" fact="0.5464"/>
              <dgm:constr type="l" for="ch" forName="arc1" refType="w" fact="0"/>
              <dgm:constr type="t" for="ch" forName="arc1" refType="h" fact="0"/>
              <dgm:constr type="w" for="ch" forName="arc1" refType="w" fact="0.3305"/>
              <dgm:constr type="h" for="ch" forName="arc1" refType="h" fact="0.9357"/>
              <dgm:constr type="l" for="ch" forName="arc2" refType="w" fact="0.3295"/>
              <dgm:constr type="t" for="ch" forName="arc2" refType="h" fact="0"/>
              <dgm:constr type="w" for="ch" forName="arc2" refType="w" fact="0.3305"/>
              <dgm:constr type="h" for="ch" forName="arc2" refType="h" fact="0.9357"/>
              <dgm:constr type="l" for="ch" forName="arc3" refType="w" fact="0.3401"/>
              <dgm:constr type="t" for="ch" forName="arc3" refType="h" fact="0"/>
              <dgm:constr type="w" for="ch" forName="arc3" refType="w" fact="0.3305"/>
              <dgm:constr type="h" for="ch" forName="arc3" refType="h" fact="0.9357"/>
              <dgm:constr type="l" for="ch" forName="arc4" refType="w" fact="0.6695"/>
              <dgm:constr type="t" for="ch" forName="arc4" refType="h" fact="0"/>
              <dgm:constr type="w" for="ch" forName="arc4" refType="w" fact="0.3305"/>
              <dgm:constr type="h" for="ch" forName="arc4" refType="h" fact="0.9357"/>
              <dgm:constr type="l" for="ch" forName="parentText1" refType="w" fact="0.7"/>
              <dgm:constr type="t" for="ch" forName="parentText1" refType="h" fact="0.8128"/>
              <dgm:constr type="w" for="ch" forName="parentText1" refType="w" fact="0.2509"/>
              <dgm:constr type="h" for="ch" forName="parentText1" refType="h" fact="0.1872"/>
              <dgm:constr type="l" for="ch" forName="parentText2" refType="w" fact="0.3792"/>
              <dgm:constr type="t" for="ch" forName="parentText2" refType="h" fact="0.8128"/>
              <dgm:constr type="w" for="ch" forName="parentText2" refType="w" fact="0.2509"/>
              <dgm:constr type="h" for="ch" forName="parentText2" refType="h" fact="0.1872"/>
              <dgm:constr type="l" for="ch" forName="parentText3" refType="w" fact="0.062"/>
              <dgm:constr type="t" for="ch" forName="parentText3" refType="h" fact="0.8128"/>
              <dgm:constr type="w" for="ch" forName="parentText3" refType="w" fact="0.2509"/>
              <dgm:constr type="h" for="ch" forName="parentText3" refType="h" fact="0.1872"/>
            </dgm:constrLst>
          </dgm:else>
        </dgm:choose>
      </dgm:if>
      <dgm:if name="Name6" axis="ch" ptType="node" func="cnt" op="gte" val="2">
        <dgm:alg type="composite">
          <dgm:param type="ar" val="1.8986"/>
        </dgm:alg>
        <dgm:choose name="Name7">
          <dgm:if name="Name8" func="var" arg="dir" op="equ" val="norm">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0941"/>
              <dgm:constr type="t" for="ch" forName="leftComposite" refType="h" fact="0.1159"/>
              <dgm:constr type="w" for="ch" forName="leftComposite" refType="w" fact="0.3469"/>
              <dgm:constr type="h" for="ch" forName="leftComposite" refType="h" fact="0.6953"/>
              <dgm:constr type="l" for="ch" forName="middleComposite" refType="w" fact="0.5782"/>
              <dgm:constr type="t" for="ch" forName="middleComposite" refType="h" fact="0.1159"/>
              <dgm:constr type="w" for="ch" forName="middleComposite" refType="w" fact="0.3389"/>
              <dgm:constr type="h" for="ch" forName="middleComposite" refType="h" fact="0.6567"/>
              <dgm:constr type="l" for="ch" forName="arc1" refType="w" fact="0"/>
              <dgm:constr type="t" for="ch" forName="arc1" refType="h" fact="0"/>
              <dgm:constr type="w" for="ch" forName="arc1" refType="w" fact="0.4928"/>
              <dgm:constr type="h" for="ch" forName="arc1" refType="h" fact="0.9357"/>
              <dgm:constr type="l" for="ch" forName="arc3" refType="w" fact="0.5072"/>
              <dgm:constr type="t" for="ch" forName="arc3" refType="h" fact="0"/>
              <dgm:constr type="w" for="ch" forName="arc3" refType="w" fact="0.4928"/>
              <dgm:constr type="h" for="ch" forName="arc3" refType="h" fact="0.9357"/>
              <dgm:constr type="l" for="ch" forName="parentText1" refType="w" fact="0.0926"/>
              <dgm:constr type="t" for="ch" forName="parentText1" refType="h" fact="0.8128"/>
              <dgm:constr type="w" for="ch" forName="parentText1" refType="w" fact="0.3742"/>
              <dgm:constr type="h" for="ch" forName="parentText1" refType="h" fact="0.1872"/>
              <dgm:constr type="l" for="ch" forName="parentText2" refType="w" fact="0.5655"/>
              <dgm:constr type="t" for="ch" forName="parentText2" refType="h" fact="0.8128"/>
              <dgm:constr type="w" for="ch" forName="parentText2" refType="w" fact="0.3742"/>
              <dgm:constr type="h" for="ch" forName="parentText2" refType="h" fact="0.1872"/>
            </dgm:constrLst>
          </dgm:if>
          <dgm:else name="Name9">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592"/>
              <dgm:constr type="t" for="ch" forName="leftComposite" refType="h" fact="0.1159"/>
              <dgm:constr type="w" for="ch" forName="leftComposite" refType="w" fact="0.3469"/>
              <dgm:constr type="h" for="ch" forName="leftComposite" refType="h" fact="0.6953"/>
              <dgm:constr type="l" for="ch" forName="middleComposite" refType="w" fact="0.0941"/>
              <dgm:constr type="t" for="ch" forName="middleComposite" refType="h" fact="0.1159"/>
              <dgm:constr type="w" for="ch" forName="middleComposite" refType="w" fact="0.3389"/>
              <dgm:constr type="h" for="ch" forName="middleComposite" refType="h" fact="0.6567"/>
              <dgm:constr type="l" for="ch" forName="arc1" refType="w" fact="0"/>
              <dgm:constr type="t" for="ch" forName="arc1" refType="h" fact="0"/>
              <dgm:constr type="w" for="ch" forName="arc1" refType="w" fact="0.4928"/>
              <dgm:constr type="h" for="ch" forName="arc1" refType="h" fact="0.9357"/>
              <dgm:constr type="l" for="ch" forName="arc3" refType="w" fact="0.5072"/>
              <dgm:constr type="t" for="ch" forName="arc3" refType="h" fact="0"/>
              <dgm:constr type="w" for="ch" forName="arc3" refType="w" fact="0.4928"/>
              <dgm:constr type="h" for="ch" forName="arc3" refType="h" fact="0.9357"/>
              <dgm:constr type="l" for="ch" forName="parentText2" refType="w" fact="0.0926"/>
              <dgm:constr type="t" for="ch" forName="parentText2" refType="h" fact="0.8128"/>
              <dgm:constr type="w" for="ch" forName="parentText2" refType="w" fact="0.3742"/>
              <dgm:constr type="h" for="ch" forName="parentText2" refType="h" fact="0.1872"/>
              <dgm:constr type="l" for="ch" forName="parentText1" refType="w" fact="0.5655"/>
              <dgm:constr type="t" for="ch" forName="parentText1" refType="h" fact="0.8128"/>
              <dgm:constr type="w" for="ch" forName="parentText1" refType="w" fact="0.3742"/>
              <dgm:constr type="h" for="ch" forName="parentText1" refType="h" fact="0.1872"/>
            </dgm:constrLst>
          </dgm:else>
        </dgm:choose>
      </dgm:if>
      <dgm:else name="Name10">
        <dgm:alg type="composite">
          <dgm:param type="ar" val="0.8036"/>
        </dgm:alg>
        <dgm:constrLst>
          <dgm:constr type="primFontSz" for="des" forName="parentText1" val="65"/>
          <dgm:constr type="primFontSz" for="des" forName="childText1_1" val="65"/>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l" for="ch" forName="leftComposite" refType="w" fact="0"/>
          <dgm:constr type="t" for="ch" forName="leftComposite" refType="h" fact="0.1159"/>
          <dgm:constr type="w" for="ch" forName="leftComposite" refType="w"/>
          <dgm:constr type="h" for="ch" forName="leftComposite" refType="h" fact="0.6953"/>
          <dgm:constr type="l" for="ch" forName="parentText1" refType="w" fact="0"/>
          <dgm:constr type="t" for="ch" forName="parentText1" refType="h" fact="0.8128"/>
          <dgm:constr type="w" for="ch" forName="parentText1" refType="w"/>
          <dgm:constr type="h" for="ch" forName="parentText1" refType="h" fact="0.1872"/>
        </dgm:constrLst>
      </dgm:else>
    </dgm:choose>
    <dgm:choose name="Name11">
      <dgm:if name="Name12" axis="ch" ptType="node" func="cnt" op="gte" val="1">
        <dgm:choose name="Name13">
          <dgm:if name="Name14" axis="ch" ptType="node" func="cnt" op="gte" val="2">
            <dgm:layoutNode name="arc1">
              <dgm:alg type="sp"/>
              <dgm:shape xmlns:r="http://schemas.openxmlformats.org/officeDocument/2006/relationships" rot="90" type="blockArc" r:blip="">
                <dgm:adjLst>
                  <dgm:adj idx="1" val="-135"/>
                  <dgm:adj idx="2" val="-45"/>
                  <dgm:adj idx="3" val="0.0496"/>
                </dgm:adjLst>
              </dgm:shape>
              <dgm:presOf/>
            </dgm:layoutNode>
            <dgm:layoutNode name="arc3">
              <dgm:alg type="sp"/>
              <dgm:shape xmlns:r="http://schemas.openxmlformats.org/officeDocument/2006/relationships" rot="270" type="blockArc" r:blip="">
                <dgm:adjLst>
                  <dgm:adj idx="1" val="-135"/>
                  <dgm:adj idx="2" val="-45"/>
                  <dgm:adj idx="3" val="0.0496"/>
                </dgm:adjLst>
              </dgm:shape>
              <dgm:presOf/>
            </dgm:layoutNode>
            <dgm:layoutNode name="parentText2" styleLbl="revTx">
              <dgm:varLst>
                <dgm:chMax val="4"/>
                <dgm:chPref val="3"/>
                <dgm:bulletEnabled val="1"/>
              </dgm:varLst>
              <dgm:alg type="tx"/>
              <dgm:shape xmlns:r="http://schemas.openxmlformats.org/officeDocument/2006/relationships" type="rect" r:blip="">
                <dgm:adjLst/>
              </dgm:shap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5"/>
        </dgm:choose>
        <dgm:choose name="Name16">
          <dgm:if name="Name17" axis="ch" ptType="node" func="cnt" op="gte" val="3">
            <dgm:layoutNode name="arc2">
              <dgm:alg type="sp"/>
              <dgm:shape xmlns:r="http://schemas.openxmlformats.org/officeDocument/2006/relationships" rot="90" type="blockArc" r:blip="">
                <dgm:adjLst>
                  <dgm:adj idx="1" val="-135"/>
                  <dgm:adj idx="2" val="-45"/>
                  <dgm:adj idx="3" val="0.0496"/>
                </dgm:adjLst>
              </dgm:shape>
              <dgm:presOf/>
            </dgm:layoutNode>
            <dgm:layoutNode name="arc4">
              <dgm:alg type="sp"/>
              <dgm:shape xmlns:r="http://schemas.openxmlformats.org/officeDocument/2006/relationships" rot="270" type="blockArc" r:blip="">
                <dgm:adjLst>
                  <dgm:adj idx="1" val="-135"/>
                  <dgm:adj idx="2" val="-45"/>
                  <dgm:adj idx="3" val="0.0496"/>
                </dgm:adjLst>
              </dgm:shape>
              <dgm:presOf/>
            </dgm:layoutNode>
            <dgm:layoutNode name="parentText3" styleLbl="revTx">
              <dgm:varLst>
                <dgm:chMax val="1"/>
                <dgm:chPref val="1"/>
                <dgm:bulletEnabled val="1"/>
              </dgm:varLst>
              <dgm:alg type="tx"/>
              <dgm:shape xmlns:r="http://schemas.openxmlformats.org/officeDocument/2006/relationships" type="rect" r:blip="">
                <dgm:adjLst/>
              </dgm:shape>
              <dgm:presOf axis="ch 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8"/>
        </dgm:choose>
      </dgm:if>
      <dgm:else name="Name19"/>
    </dgm:choose>
    <dgm:layoutNode name="middleComposite">
      <dgm:choose name="Name20">
        <dgm:if name="Name21" axis="ch ch" ptType="node node" st="2 1" cnt="1 0" func="cnt" op="lte" val="1">
          <dgm:alg type="composite">
            <dgm:param type="ar" val="1"/>
          </dgm:alg>
        </dgm:if>
        <dgm:if name="Name22" axis="ch ch" ptType="node node" st="2 1" cnt="1 0" func="cnt" op="equ" val="2">
          <dgm:alg type="composite">
            <dgm:param type="ar" val="1.792"/>
          </dgm:alg>
        </dgm:if>
        <dgm:if name="Name23" axis="ch ch" ptType="node node" st="2 1" cnt="1 0" func="cnt" op="equ" val="3">
          <dgm:alg type="composite">
            <dgm:param type="ar" val="1"/>
          </dgm:alg>
        </dgm:if>
        <dgm:else name="Name24">
          <dgm:alg type="composite">
            <dgm:param type="ar" val="1"/>
          </dgm:alg>
        </dgm:else>
      </dgm:choose>
      <dgm:shape xmlns:r="http://schemas.openxmlformats.org/officeDocument/2006/relationships" r:blip="">
        <dgm:adjLst/>
      </dgm:shape>
      <dgm:presOf/>
      <dgm:choose name="Name25">
        <dgm:if name="Name26" axis="ch ch" ptType="node node" st="2 1" cnt="1 0" func="cnt" op="lte" val="1">
          <dgm:constrLst>
            <dgm:constr type="ctrX" for="ch" forName="circ1" refType="w" fact="0.5"/>
            <dgm:constr type="ctrY" for="ch" forName="circ1" refType="h" fact="0.5"/>
            <dgm:constr type="w" for="ch" forName="circ1" refType="w"/>
            <dgm:constr type="h" for="ch" forName="circ1" refType="h"/>
            <dgm:constr type="l" for="ch" forName="circ1Tx" refType="w" fact="0.2"/>
            <dgm:constr type="t" for="ch" forName="circ1Tx" refType="h" fact="0.1"/>
            <dgm:constr type="w" for="ch" forName="circ1Tx" refType="w" fact="0.6"/>
            <dgm:constr type="h" for="ch" forName="circ1Tx" refType="h" fact="0.8"/>
          </dgm:constrLst>
        </dgm:if>
        <dgm:if name="Name27" axis="ch ch" ptType="node node" st="2 1" cnt="1 0"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Lst>
        </dgm:if>
        <dgm:if name="Name28" axis="ch ch" ptType="node node" st="2 1" cnt="1 0"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Lst>
        </dgm:if>
        <dgm:else name="Name29">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Lst>
        </dgm:else>
      </dgm:choose>
      <dgm:ruleLst/>
      <dgm:forEach name="Name30" axis="ch ch" ptType="node node" st="2 1" cnt="1 1">
        <dgm:layoutNode name="circ1" styleLbl="vennNode1">
          <dgm:alg type="sp"/>
          <dgm:shape xmlns:r="http://schemas.openxmlformats.org/officeDocument/2006/relationships" type="ellipse" r:blip="">
            <dgm:adjLst/>
          </dgm:shape>
          <dgm:presOf axis="desOrSelf" ptType="node"/>
          <dgm:constrLst/>
          <dgm:ruleLst/>
        </dgm:layoutNode>
        <dgm:layoutNode name="circ1Tx" styleLbl="revTx">
          <dgm:varLst>
            <dgm:chMax val="0"/>
            <dgm:chPref val="0"/>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forEach name="Name31" axis="ch ch" ptType="node node" st="2 2" cnt="1 1">
        <dgm:layoutNode name="circ2" styleLbl="vennNode1">
          <dgm:alg type="sp"/>
          <dgm:shape xmlns:r="http://schemas.openxmlformats.org/officeDocument/2006/relationships" type="ellipse" r:blip="">
            <dgm:adjLst/>
          </dgm:shape>
          <dgm:presOf axis="desOrSelf" ptType="node"/>
          <dgm:constrLst/>
          <dgm:ruleLst/>
        </dgm:layoutNode>
        <dgm:layoutNode name="circ2Tx" styleLbl="revTx">
          <dgm:varLst>
            <dgm:chMax val="0"/>
            <dgm:chPref val="0"/>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forEach name="Name32" axis="ch ch" ptType="node node" st="2 3" cnt="1 1">
        <dgm:layoutNode name="circ3" styleLbl="vennNode1">
          <dgm:alg type="sp"/>
          <dgm:shape xmlns:r="http://schemas.openxmlformats.org/officeDocument/2006/relationships" type="ellipse" r:blip="">
            <dgm:adjLst/>
          </dgm:shape>
          <dgm:presOf axis="desOrSelf" ptType="node"/>
          <dgm:constrLst/>
          <dgm:ruleLst/>
        </dgm:layoutNode>
        <dgm:layoutNode name="circ3Tx" styleLbl="revTx">
          <dgm:varLst>
            <dgm:chMax val="0"/>
            <dgm:chPref val="0"/>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forEach name="Name33" axis="ch ch" ptType="node node" st="2 4" cnt="1 1">
        <dgm:layoutNode name="circ4" styleLbl="vennNode1">
          <dgm:alg type="sp"/>
          <dgm:shape xmlns:r="http://schemas.openxmlformats.org/officeDocument/2006/relationships" type="ellipse" r:blip="">
            <dgm:adjLst/>
          </dgm:shape>
          <dgm:presOf axis="desOrSelf" ptType="nod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layoutNode>
    <dgm:layoutNode name="leftComposite">
      <dgm:choose name="Name34">
        <dgm:if name="Name35" axis="ch ch" ptType="node node" st="1 1" cnt="1 0" func="cnt" op="lte" val="1">
          <dgm:alg type="composite">
            <dgm:param type="ar" val="1.3085"/>
          </dgm:alg>
          <dgm:constrLst>
            <dgm:constr type="l" for="ch" forName="childText1_1" refType="w" fact="0.2124"/>
            <dgm:constr type="t" for="ch" forName="childText1_1" refType="h" fact="0"/>
            <dgm:constr type="w" for="ch" forName="childText1_1" refType="w" fact="0.5759"/>
            <dgm:constr type="h" for="ch" forName="childText1_1" refType="h" fact="0.7535"/>
            <dgm:constr type="l" for="ch" forName="ellipse1" refType="w" fact="0"/>
            <dgm:constr type="t" for="ch" forName="ellipse1" refType="h" fact="0.63"/>
            <dgm:constr type="w" for="ch" forName="ellipse1" refType="w" fact="0.2828"/>
            <dgm:constr type="h" for="ch" forName="ellipse1" refType="h" fact="0.37"/>
            <dgm:constr type="l" for="ch" forName="ellipse2" refType="w" fact="0.82"/>
            <dgm:constr type="t" for="ch" forName="ellipse2" refType="h" fact="0.17"/>
            <dgm:constr type="w" for="ch" forName="ellipse2" refType="w" fact="0.1645"/>
            <dgm:constr type="h" for="ch" forName="ellipse2" refType="h" fact="0.2153"/>
          </dgm:constrLst>
        </dgm:if>
        <dgm:if name="Name36" axis="ch ch" ptType="node node" st="1 1" cnt="1 0" func="cnt" op="equ" val="2">
          <dgm:alg type="composite">
            <dgm:param type="ar" val="0.8917"/>
          </dgm:alg>
          <dgm:constrLst>
            <dgm:constr type="l" for="ch" forName="childText1_1" refType="w" fact="0.1864"/>
            <dgm:constr type="t" for="ch" forName="childText1_1" refType="h" fact="0"/>
            <dgm:constr type="w" for="ch" forName="childText1_1" refType="w" fact="0.5055"/>
            <dgm:constr type="h" for="ch" forName="childText1_1" refType="h" fact="0.4507"/>
            <dgm:constr type="l" for="ch" forName="childText1_2" refType="w" fact="0.4945"/>
            <dgm:constr type="t" for="ch" forName="childText1_2" refType="h" fact="0.3929"/>
            <dgm:constr type="w" for="ch" forName="childText1_2" refType="w" fact="0.5055"/>
            <dgm:constr type="h" for="ch" forName="childText1_2" refType="h" fact="0.4507"/>
            <dgm:constr type="l" for="ch" forName="ellipse1" refType="w" fact="0"/>
            <dgm:constr type="t" for="ch" forName="ellipse1" refType="h" fact="0.3768"/>
            <dgm:constr type="w" for="ch" forName="ellipse1" refType="w" fact="0.2482"/>
            <dgm:constr type="h" for="ch" forName="ellipse1" refType="h" fact="0.2213"/>
            <dgm:constr type="l" for="ch" forName="ellipse3" refType="w" fact="0.5474"/>
            <dgm:constr type="t" for="ch" forName="ellipse3" refType="h" fact="0.8712"/>
            <dgm:constr type="w" for="ch" forName="ellipse3" refType="w" fact="0.1444"/>
            <dgm:constr type="h" for="ch" forName="ellipse3" refType="h" fact="0.1288"/>
            <dgm:constr type="l" for="ch" forName="ellipse2" refType="w" fact="0.7333"/>
            <dgm:constr type="t" for="ch" forName="ellipse2" refType="h" fact="0.0887"/>
            <dgm:constr type="w" for="ch" forName="ellipse2" refType="w" fact="0.1444"/>
            <dgm:constr type="h" for="ch" forName="ellipse2" refType="h" fact="0.1288"/>
          </dgm:constrLst>
        </dgm:if>
        <dgm:if name="Name37" axis="ch ch" ptType="node node" st="1 1" cnt="1 0" func="cnt" op="equ" val="3">
          <dgm:alg type="composite">
            <dgm:param type="ar" val="1.0811"/>
          </dgm:alg>
          <dgm:constrLst>
            <dgm:constr type="l" for="ch" forName="childText1_3" refType="w" fact="0.1649"/>
            <dgm:constr type="t" for="ch" forName="childText1_3" refType="h" fact="0.5389"/>
            <dgm:constr type="w" for="ch" forName="childText1_3" refType="w" fact="0.4265"/>
            <dgm:constr type="h" for="ch" forName="childText1_3" refType="h" fact="0.4611"/>
            <dgm:constr type="l" for="ch" forName="childText1_1" refType="w" fact="0.1573"/>
            <dgm:constr type="t" for="ch" forName="childText1_1" refType="h" fact="0"/>
            <dgm:constr type="w" for="ch" forName="childText1_1" refType="w" fact="0.4265"/>
            <dgm:constr type="h" for="ch" forName="childText1_1" refType="h" fact="0.4611"/>
            <dgm:constr type="l" for="ch" forName="childText1_2" refType="w" fact="0.5735"/>
            <dgm:constr type="t" for="ch" forName="childText1_2" refType="h" fact="0.2754"/>
            <dgm:constr type="w" for="ch" forName="childText1_2" refType="w" fact="0.4265"/>
            <dgm:constr type="h" for="ch" forName="childText1_2" refType="h" fact="0.4611"/>
            <dgm:constr type="l" for="ch" forName="ellipse1" refType="w" fact="0"/>
            <dgm:constr type="t" for="ch" forName="ellipse1" refType="h" fact="0.3855"/>
            <dgm:constr type="w" for="ch" forName="ellipse1" refType="w" fact="0.2095"/>
            <dgm:constr type="h" for="ch" forName="ellipse1" refType="h" fact="0.2264"/>
            <dgm:constr type="l" for="ch" forName="ellipse3" refType="w" fact="0.6181"/>
            <dgm:constr type="t" for="ch" forName="ellipse3" refType="h" fact="0.7647"/>
            <dgm:constr type="w" for="ch" forName="ellipse3" refType="w" fact="0.1219"/>
            <dgm:constr type="h" for="ch" forName="ellipse3" refType="h" fact="0.1317"/>
            <dgm:constr type="l" for="ch" forName="ellipse2" refType="w" fact="0.6188"/>
            <dgm:constr type="t" for="ch" forName="ellipse2" refType="h" fact="0.0907"/>
            <dgm:constr type="w" for="ch" forName="ellipse2" refType="w" fact="0.1219"/>
            <dgm:constr type="h" for="ch" forName="ellipse2" refType="h" fact="0.1317"/>
          </dgm:constrLst>
        </dgm:if>
        <dgm:else name="Name38">
          <dgm:alg type="composite">
            <dgm:param type="ar" val="0.9472"/>
          </dgm:alg>
          <dgm:constrLst>
            <dgm:constr type="l" for="ch" forName="childText1_3" refType="w" fact="0"/>
            <dgm:constr type="t" for="ch" forName="childText1_3" refType="h" fact="0.6035"/>
            <dgm:constr type="w" for="ch" forName="childText1_3" refType="w" fact="0.4186"/>
            <dgm:constr type="h" for="ch" forName="childText1_3" refType="h" fact="0.3965"/>
            <dgm:constr type="l" for="ch" forName="childText1_1" refType="w" fact="0.0981"/>
            <dgm:constr type="t" for="ch" forName="childText1_1" refType="h" fact="0"/>
            <dgm:constr type="w" for="ch" forName="childText1_1" refType="w" fact="0.4186"/>
            <dgm:constr type="h" for="ch" forName="childText1_1" refType="h" fact="0.3965"/>
            <dgm:constr type="l" for="ch" forName="childText1_2" refType="w" fact="0.5385"/>
            <dgm:constr type="t" for="ch" forName="childText1_2" refType="h" fact="0.1304"/>
            <dgm:constr type="w" for="ch" forName="childText1_2" refType="w" fact="0.4186"/>
            <dgm:constr type="h" for="ch" forName="childText1_2" refType="h" fact="0.3965"/>
            <dgm:constr type="l" for="ch" forName="ellipse4" refType="w" fact="0.3222"/>
            <dgm:constr type="t" for="ch" forName="ellipse4" refType="h" fact="0.4232"/>
            <dgm:constr type="w" for="ch" forName="ellipse4" refType="w" fact="0.2056"/>
            <dgm:constr type="h" for="ch" forName="ellipse4" refType="h" fact="0.1947"/>
            <dgm:constr type="l" for="ch" forName="ellipse1" refType="w" fact="0.1489"/>
            <dgm:constr type="t" for="ch" forName="ellipse1" refType="h" fact="0.4502"/>
            <dgm:constr type="w" for="ch" forName="ellipse1" refType="w" fact="0.1196"/>
            <dgm:constr type="h" for="ch" forName="ellipse1" refType="h" fact="0.1133"/>
            <dgm:constr type="l" for="ch" forName="ellipse2" refType="w" fact="0.5384"/>
            <dgm:constr type="t" for="ch" forName="ellipse2" refType="h" fact="0.0124"/>
            <dgm:constr type="w" for="ch" forName="ellipse2" refType="w" fact="0.1196"/>
            <dgm:constr type="h" for="ch" forName="ellipse2" refType="h" fact="0.1133"/>
            <dgm:constr type="l" for="ch" forName="childText1_4" refType="w" fact="0.4625"/>
            <dgm:constr type="t" for="ch" forName="childText1_4" refType="h" fact="0.5719"/>
            <dgm:constr type="w" for="ch" forName="childText1_4" refType="w" fact="0.4186"/>
            <dgm:constr type="h" for="ch" forName="childText1_4" refType="h" fact="0.3965"/>
            <dgm:constr type="l" for="ch" forName="ellipse3" refType="w" fact="0.8804"/>
            <dgm:constr type="t" for="ch" forName="ellipse3" refType="h" fact="0.5329"/>
            <dgm:constr type="w" for="ch" forName="ellipse3" refType="w" fact="0.1196"/>
            <dgm:constr type="h" for="ch" forName="ellipse3" refType="h" fact="0.1133"/>
            <dgm:constr type="l" for="ch" forName="ellipse5" refType="w" fact="0.0146"/>
            <dgm:constr type="t" for="ch" forName="ellipse5" refType="h" fact="0.5228"/>
            <dgm:constr type="w" for="ch" forName="ellipse5" refType="w" fact="0.0899"/>
            <dgm:constr type="h" for="ch" forName="ellipse5" refType="h" fact="0.0851"/>
          </dgm:constrLst>
        </dgm:else>
      </dgm:choose>
      <dgm:forEach name="Name39" axis="ch ch" ptType="node node" st="1 1" cnt="1 1">
        <dgm:layoutNode name="childText1_1"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ellipse1" styleLbl="vennNode1">
          <dgm:alg type="sp"/>
          <dgm:shape xmlns:r="http://schemas.openxmlformats.org/officeDocument/2006/relationships" type="ellipse" r:blip="">
            <dgm:adjLst/>
          </dgm:shape>
          <dgm:presOf/>
        </dgm:layoutNode>
        <dgm:layoutNode name="ellipse2" styleLbl="vennNode1">
          <dgm:alg type="sp"/>
          <dgm:shape xmlns:r="http://schemas.openxmlformats.org/officeDocument/2006/relationships" type="ellipse" r:blip="">
            <dgm:adjLst/>
          </dgm:shape>
          <dgm:presOf/>
        </dgm:layoutNode>
      </dgm:forEach>
      <dgm:forEach name="Name40" axis="ch ch" ptType="node node" st="1 2" cnt="1 1">
        <dgm:layoutNode name="childText1_2"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ellipse3" styleLbl="vennNode1">
          <dgm:alg type="sp"/>
          <dgm:shape xmlns:r="http://schemas.openxmlformats.org/officeDocument/2006/relationships" type="ellipse" r:blip="">
            <dgm:adjLst/>
          </dgm:shape>
          <dgm:presOf/>
        </dgm:layoutNode>
      </dgm:forEach>
      <dgm:forEach name="Name41" axis="ch ch" ptType="node node" st="1 3" cnt="1 1">
        <dgm:layoutNode name="childText1_3"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forEach name="Name42" axis="ch ch" ptType="node node" st="1 4" cnt="1 1">
        <dgm:layoutNode name="childText1_4"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ellipse4" styleLbl="vennNode1">
          <dgm:alg type="sp"/>
          <dgm:shape xmlns:r="http://schemas.openxmlformats.org/officeDocument/2006/relationships" type="ellipse" r:blip="">
            <dgm:adjLst/>
          </dgm:shape>
          <dgm:presOf/>
        </dgm:layoutNode>
        <dgm:layoutNode name="ellipse5" styleLbl="vennNode1">
          <dgm:alg type="sp"/>
          <dgm:shape xmlns:r="http://schemas.openxmlformats.org/officeDocument/2006/relationships" type="ellipse" r:blip="">
            <dgm:adjLst/>
          </dgm:shape>
          <dgm:presOf/>
        </dgm:layoutNode>
      </dgm:forEach>
    </dgm:layoutNode>
    <dgm:choose name="Name43">
      <dgm:if name="Name44" axis="ch ch" ptType="node node" st="3 1" cnt="1 0" func="cnt" op="gte" val="1">
        <dgm:layoutNode name="rightChild">
          <dgm:varLst>
            <dgm:chMax val="0"/>
            <dgm:chPref val="0"/>
          </dgm:varLst>
          <dgm:alg type="tx"/>
          <dgm:shape xmlns:r="http://schemas.openxmlformats.org/officeDocument/2006/relationships" type="ellipse" r:blip="">
            <dgm:adjLst/>
          </dgm:shape>
          <dgm:presOf axis="ch des"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5"/>
    </dgm:choose>
    <dgm:layoutNode name="parentText1" styleLbl="revTx">
      <dgm:varLst>
        <dgm:chMax val="4"/>
        <dgm:chPref val="3"/>
        <dgm:bulletEnabled val="1"/>
      </dgm:varLst>
      <dgm:alg type="tx"/>
      <dgm:shape xmlns:r="http://schemas.openxmlformats.org/officeDocument/2006/relationships" type="rect" r:blip="">
        <dgm:adjLst/>
      </dgm:shap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Def>
</file>

<file path=ppt/diagrams/layout7.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8.xml><?xml version="1.0" encoding="utf-8"?>
<dgm:layoutDef xmlns:dgm="http://schemas.openxmlformats.org/drawingml/2006/diagram" xmlns:a="http://schemas.openxmlformats.org/drawingml/2006/main" uniqueId="urn:microsoft.com/office/officeart/2008/layout/AlternatingPictureCircles">
  <dgm:title val=""/>
  <dgm:desc val=""/>
  <dgm:catLst>
    <dgm:cat type="picture" pri="17000"/>
    <dgm:cat type="pictureconvert" pri="17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3" destOrd="0"/>
      </dgm:cxnLst>
      <dgm:bg/>
      <dgm:whole/>
    </dgm:dataModel>
  </dgm:clrData>
  <dgm:layoutNode name="Name0">
    <dgm:varLst>
      <dgm:chMax/>
      <dgm:chPref/>
      <dgm:dir/>
    </dgm:varLst>
    <dgm:alg type="lin">
      <dgm:param type="linDir" val="fromT"/>
      <dgm:param type="fallback" val="2D"/>
      <dgm:param type="horzAlign" val="ctr"/>
      <dgm:param type="nodeVertAlign" val="t"/>
    </dgm:alg>
    <dgm:shape xmlns:r="http://schemas.openxmlformats.org/officeDocument/2006/relationships" r:blip="">
      <dgm:adjLst/>
    </dgm:shape>
    <dgm:choose name="Name1">
      <dgm:if name="Name2" axis="ch" ptType="node" func="cnt" op="gte" val="2">
        <dgm:constrLst>
          <dgm:constr type="primFontSz" for="des" ptType="node" op="equ" val="65"/>
          <dgm:constr type="w" for="ch" forName="composite" refType="h" refFor="ch" refForName="composite" fact="2.9499"/>
          <dgm:constr type="h" for="ch" forName="composite" refType="h"/>
          <dgm:constr type="h" for="ch" forName="ConnectorComposite" refType="w" refFor="ch" refForName="composite" op="equ" fact="0.1685"/>
          <dgm:constr type="w" for="ch" forName="ConnectorComposite" refType="h" refFor="ch" refForName="ConnectorComposite" op="equ"/>
        </dgm:constrLst>
      </dgm:if>
      <dgm:else name="Name3">
        <dgm:constrLst>
          <dgm:constr type="primFontSz" for="des" ptType="node" op="equ" val="65"/>
          <dgm:constr type="w" for="ch" forName="composite" refType="h" refFor="ch" refForName="composite" fact="1.9752"/>
          <dgm:constr type="h" for="ch" forName="composite" refType="h"/>
          <dgm:constr type="h" for="ch" forName="ConnectorComposite" refType="w" refFor="ch" refForName="composite" op="equ" fact="0.1685"/>
          <dgm:constr type="w" for="ch" forName="ConnectorComposite" refType="h" refFor="ch" refForName="ConnectorComposite" op="equ"/>
        </dgm:constrLst>
      </dgm:else>
    </dgm:choose>
    <dgm:forEach name="nodesForEach" axis="ch" ptType="node">
      <dgm:layoutNode name="composite">
        <dgm:alg type="composite"/>
        <dgm:shape xmlns:r="http://schemas.openxmlformats.org/officeDocument/2006/relationships" r:blip="">
          <dgm:adjLst/>
        </dgm:shape>
        <dgm:choose name="Name4">
          <dgm:if name="Name5" axis="precedSib" ptType="sibTrans" func="cnt" op="lte" val="0">
            <dgm:choose name="Name6">
              <dgm:if name="Name7" axis="followSib" ptType="sibTrans" func="cnt" op="lte" val="0">
                <dgm:choose name="Name8">
                  <dgm:if name="Name9" func="var" arg="dir" op="equ" val="norm">
                    <dgm:constrLst>
                      <dgm:constr type="l" for="ch" forName="Accent" refType="w" fact="0.4937"/>
                      <dgm:constr type="t" for="ch" forName="Accent" refType="h" fact="0"/>
                      <dgm:constr type="h" for="ch" forName="Accent" refType="w" refFor="ch" refForName="Accent"/>
                      <dgm:constr type="w" for="ch" forName="Accent" refType="w" fact="0.5063"/>
                      <dgm:constr type="l" for="ch" forName="Parent" refType="w" fact="0.5494"/>
                      <dgm:constr type="t" for="ch" forName="Parent" refType="h" fact="0.11"/>
                      <dgm:constr type="h" for="ch" forName="Parent" refType="w" refFor="ch" refForName="Parent"/>
                      <dgm:constr type="w" for="ch" forName="Parent" refType="w" fact="0.3949"/>
                      <dgm:constr type="l" for="ch" forName="Image" refType="w" fact="0"/>
                      <dgm:constr type="t" for="ch" forName="Image" refType="h" fact="0.035"/>
                      <dgm:constr type="h" for="ch" forName="Image" refType="h" fact="0.93"/>
                      <dgm:constr type="w" for="ch" forName="Image" refType="w" fact="0.6227"/>
                    </dgm:constrLst>
                  </dgm:if>
                  <dgm:else name="Name10">
                    <dgm:constrLst>
                      <dgm:constr type="l" for="ch" forName="Accent" refType="w" fact="0"/>
                      <dgm:constr type="t" for="ch" forName="Accent" refType="h" fact="0"/>
                      <dgm:constr type="h" for="ch" forName="Accent" refType="w" refFor="ch" refForName="Accent"/>
                      <dgm:constr type="w" for="ch" forName="Accent" refType="w" fact="0.5063"/>
                      <dgm:constr type="l" for="ch" forName="Parent" refType="w" fact="0.0557"/>
                      <dgm:constr type="t" for="ch" forName="Parent" refType="h" fact="0.11"/>
                      <dgm:constr type="h" for="ch" forName="Parent" refType="w" refFor="ch" refForName="Parent"/>
                      <dgm:constr type="w" for="ch" forName="Parent" refType="w" fact="0.3949"/>
                      <dgm:constr type="l" for="ch" forName="Image" refType="w" fact="0.3773"/>
                      <dgm:constr type="t" for="ch" forName="Image" refType="h" fact="0.035"/>
                      <dgm:constr type="h" for="ch" forName="Image" refType="h" fact="0.93"/>
                      <dgm:constr type="w" for="ch" forName="Image" refType="w" fact="0.6227"/>
                    </dgm:constrLst>
                  </dgm:else>
                </dgm:choose>
              </dgm:if>
              <dgm:else name="Name11">
                <dgm:choose name="Name12">
                  <dgm:if name="Name13" func="var" arg="dir" op="equ" val="norm">
                    <dgm:choose name="Name14">
                      <dgm:if name="Name1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1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17">
                    <dgm:choose name="Name18">
                      <dgm:if name="Name1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2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if>
          <dgm:else name="Name21">
            <dgm:choose name="Name22">
              <dgm:if name="Name23" func="var" arg="dir" op="equ" val="norm">
                <dgm:choose name="Name24">
                  <dgm:if name="Name2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2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27">
                <dgm:choose name="Name28">
                  <dgm:if name="Name2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3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layoutNode name="Accent" styleLbl="alignNode1">
          <dgm:varLst>
            <dgm:chMax val="0"/>
            <dgm:chPref val="0"/>
          </dgm:varLst>
          <dgm:alg type="sp"/>
          <dgm:shape xmlns:r="http://schemas.openxmlformats.org/officeDocument/2006/relationships" type="donut" r:blip="">
            <dgm:adjLst>
              <dgm:adj idx="1" val="0.1101"/>
            </dgm:adjLst>
          </dgm:shape>
          <dgm:presOf/>
        </dgm:layoutNode>
        <dgm:layoutNode name="Image" styleLbl="bgImgPlace1">
          <dgm:varLst>
            <dgm:chMax val="0"/>
            <dgm:chPref val="0"/>
            <dgm:bulletEnabled val="1"/>
          </dgm:varLst>
          <dgm:alg type="sp"/>
          <dgm:shape xmlns:r="http://schemas.openxmlformats.org/officeDocument/2006/relationships" type="rect" r:blip="" blipPhldr="1">
            <dgm:adjLst/>
          </dgm:shape>
          <dgm:presOf/>
        </dgm:layoutNode>
        <dgm:layoutNode name="Parent" styleLbl="fgAccFollowNode1">
          <dgm:varLst>
            <dgm:chMax val="0"/>
            <dgm:chPref val="0"/>
            <dgm:bulletEnabled val="1"/>
          </dgm:varLst>
          <dgm:alg type="tx">
            <dgm:param type="txAnchorVertCh" val="mid"/>
          </dgm:alg>
          <dgm:shape xmlns:r="http://schemas.openxmlformats.org/officeDocument/2006/relationships" type="ellipse"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Space">
          <dgm:varLst>
            <dgm:chMax val="0"/>
            <dgm:chPref val="0"/>
          </dgm:varLst>
          <dgm:alg type="sp"/>
          <dgm:shape xmlns:r="http://schemas.openxmlformats.org/officeDocument/2006/relationships" r:blip="">
            <dgm:adjLst/>
          </dgm:shape>
          <dgm:presOf/>
        </dgm:layoutNode>
      </dgm:layoutNode>
      <dgm:forEach name="Name31" axis="followSib" ptType="sibTrans" cnt="1">
        <dgm:layoutNode name="ConnectorComposite">
          <dgm:alg type="composite">
            <dgm:param type="ar" val=".4"/>
          </dgm:alg>
          <dgm:shape xmlns:r="http://schemas.openxmlformats.org/officeDocument/2006/relationships" r:blip="">
            <dgm:adjLst/>
          </dgm:shape>
          <dgm:constrLst>
            <dgm:constr type="l" for="ch" forName="TopSpacing" refType="w" fact="0"/>
            <dgm:constr type="t" for="ch" forName="TopSpacing" refType="h" fact="0"/>
            <dgm:constr type="h" for="ch" forName="TopSpacing" refType="h" fact="0.3"/>
            <dgm:constr type="w" for="ch" forName="TopSpacing" refType="w"/>
            <dgm:constr type="l" for="ch" forName="Connector" refType="w" fact="0"/>
            <dgm:constr type="t" for="ch" forName="Connector" refType="h" fact="0.3"/>
            <dgm:constr type="h" for="ch" forName="Connector" refType="h" fact="0.4"/>
            <dgm:constr type="w" for="ch" forName="Connector" refType="h" refFor="ch" refForName="Connector"/>
            <dgm:constr type="l" for="ch" forName="BottomSpacing" refType="w" fact="0"/>
            <dgm:constr type="t" for="ch" forName="BottomSpacing" refType="h" fact="0.7"/>
            <dgm:constr type="h" for="ch" forName="BottomSpacing" refType="h" fact="0.3"/>
            <dgm:constr type="w" for="ch" forName="BottomSpacing" refType="w"/>
          </dgm:constrLst>
          <dgm:layoutNode name="TopSpacing">
            <dgm:alg type="sp"/>
            <dgm:shape xmlns:r="http://schemas.openxmlformats.org/officeDocument/2006/relationships" r:blip="">
              <dgm:adjLst/>
            </dgm:shape>
          </dgm:layoutNode>
          <dgm:layoutNode name="Connector" styleLbl="alignNode1">
            <dgm:alg type="sp"/>
            <dgm:shape xmlns:r="http://schemas.openxmlformats.org/officeDocument/2006/relationships" type="flowChartConnector" r:blip="">
              <dgm:adjLst/>
            </dgm:shape>
            <dgm:presOf/>
          </dgm:layoutNode>
          <dgm:layoutNode name="BottomSpacing">
            <dgm:alg type="sp"/>
            <dgm:shape xmlns:r="http://schemas.openxmlformats.org/officeDocument/2006/relationships" r:blip="">
              <dgm:adjLst/>
            </dgm:shape>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C529DDC-FFD9-4278-9655-A3CBD9D6F3DB}" type="datetimeFigureOut">
              <a:rPr lang="es-EC" smtClean="0"/>
              <a:t>6/9/2017</a:t>
            </a:fld>
            <a:endParaRPr lang="es-EC"/>
          </a:p>
        </p:txBody>
      </p:sp>
      <p:sp>
        <p:nvSpPr>
          <p:cNvPr id="4" name="3 Marcador de imagen de diapositiva"/>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9306B12-37C2-459A-8D9D-A79BC00F2EA3}" type="slidenum">
              <a:rPr lang="es-EC" smtClean="0"/>
              <a:t>‹Nº›</a:t>
            </a:fld>
            <a:endParaRPr lang="es-EC"/>
          </a:p>
        </p:txBody>
      </p:sp>
    </p:spTree>
    <p:extLst>
      <p:ext uri="{BB962C8B-B14F-4D97-AF65-F5344CB8AC3E}">
        <p14:creationId xmlns:p14="http://schemas.microsoft.com/office/powerpoint/2010/main" val="1302582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D9306B12-37C2-459A-8D9D-A79BC00F2EA3}" type="slidenum">
              <a:rPr lang="es-EC" smtClean="0"/>
              <a:t>3</a:t>
            </a:fld>
            <a:endParaRPr lang="es-EC" dirty="0"/>
          </a:p>
        </p:txBody>
      </p:sp>
    </p:spTree>
    <p:extLst>
      <p:ext uri="{BB962C8B-B14F-4D97-AF65-F5344CB8AC3E}">
        <p14:creationId xmlns:p14="http://schemas.microsoft.com/office/powerpoint/2010/main" val="3888178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D9306B12-37C2-459A-8D9D-A79BC00F2EA3}" type="slidenum">
              <a:rPr lang="es-EC" smtClean="0"/>
              <a:t>5</a:t>
            </a:fld>
            <a:endParaRPr lang="es-EC" dirty="0"/>
          </a:p>
        </p:txBody>
      </p:sp>
    </p:spTree>
    <p:extLst>
      <p:ext uri="{BB962C8B-B14F-4D97-AF65-F5344CB8AC3E}">
        <p14:creationId xmlns:p14="http://schemas.microsoft.com/office/powerpoint/2010/main" val="3097152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D9306B12-37C2-459A-8D9D-A79BC00F2EA3}" type="slidenum">
              <a:rPr lang="es-EC" smtClean="0"/>
              <a:t>9</a:t>
            </a:fld>
            <a:endParaRPr lang="es-EC" dirty="0"/>
          </a:p>
        </p:txBody>
      </p:sp>
    </p:spTree>
    <p:extLst>
      <p:ext uri="{BB962C8B-B14F-4D97-AF65-F5344CB8AC3E}">
        <p14:creationId xmlns:p14="http://schemas.microsoft.com/office/powerpoint/2010/main" val="68266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D9306B12-37C2-459A-8D9D-A79BC00F2EA3}" type="slidenum">
              <a:rPr lang="es-EC" smtClean="0"/>
              <a:t>22</a:t>
            </a:fld>
            <a:endParaRPr lang="es-EC"/>
          </a:p>
        </p:txBody>
      </p:sp>
    </p:spTree>
    <p:extLst>
      <p:ext uri="{BB962C8B-B14F-4D97-AF65-F5344CB8AC3E}">
        <p14:creationId xmlns:p14="http://schemas.microsoft.com/office/powerpoint/2010/main" val="1093164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143000"/>
            <a:ext cx="7851648" cy="15240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17" name="Subtitle 16"/>
          <p:cNvSpPr>
            <a:spLocks noGrp="1"/>
          </p:cNvSpPr>
          <p:nvPr>
            <p:ph type="subTitle" idx="1"/>
          </p:nvPr>
        </p:nvSpPr>
        <p:spPr>
          <a:xfrm>
            <a:off x="533400" y="2690447"/>
            <a:ext cx="7854696" cy="14605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30" name="Date Placeholder 29"/>
          <p:cNvSpPr>
            <a:spLocks noGrp="1"/>
          </p:cNvSpPr>
          <p:nvPr>
            <p:ph type="dt" sz="half" idx="10"/>
          </p:nvPr>
        </p:nvSpPr>
        <p:spPr/>
        <p:txBody>
          <a:bodyPr/>
          <a:lstStyle/>
          <a:p>
            <a:fld id="{2F56C5CC-8B50-4A71-8DCE-80B89EF9DDA2}" type="datetimeFigureOut">
              <a:rPr lang="es-EC" smtClean="0"/>
              <a:t>6/9/2017</a:t>
            </a:fld>
            <a:endParaRPr lang="es-EC"/>
          </a:p>
        </p:txBody>
      </p:sp>
      <p:sp>
        <p:nvSpPr>
          <p:cNvPr id="19" name="Footer Placeholder 18"/>
          <p:cNvSpPr>
            <a:spLocks noGrp="1"/>
          </p:cNvSpPr>
          <p:nvPr>
            <p:ph type="ftr" sz="quarter" idx="11"/>
          </p:nvPr>
        </p:nvSpPr>
        <p:spPr/>
        <p:txBody>
          <a:bodyPr/>
          <a:lstStyle/>
          <a:p>
            <a:endParaRPr lang="es-EC"/>
          </a:p>
        </p:txBody>
      </p:sp>
      <p:sp>
        <p:nvSpPr>
          <p:cNvPr id="27" name="Slide Number Placeholder 26"/>
          <p:cNvSpPr>
            <a:spLocks noGrp="1"/>
          </p:cNvSpPr>
          <p:nvPr>
            <p:ph type="sldNum" sz="quarter" idx="12"/>
          </p:nvPr>
        </p:nvSpPr>
        <p:spPr/>
        <p:txBody>
          <a:bodyPr/>
          <a:lstStyle/>
          <a:p>
            <a:fld id="{F69C46A2-1127-4DAE-B7B3-89BBA71FDFBF}" type="slidenum">
              <a:rPr lang="es-EC" smtClean="0"/>
              <a:t>‹Nº›</a:t>
            </a:fld>
            <a:endParaRPr lang="es-EC"/>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s-ES" smtClean="0"/>
              <a:t>Haga clic para modificar el estilo de título del patrón</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Date Placeholder 3"/>
          <p:cNvSpPr>
            <a:spLocks noGrp="1"/>
          </p:cNvSpPr>
          <p:nvPr>
            <p:ph type="dt" sz="half" idx="10"/>
          </p:nvPr>
        </p:nvSpPr>
        <p:spPr/>
        <p:txBody>
          <a:bodyPr/>
          <a:lstStyle/>
          <a:p>
            <a:fld id="{2F56C5CC-8B50-4A71-8DCE-80B89EF9DDA2}" type="datetimeFigureOut">
              <a:rPr lang="es-EC" smtClean="0"/>
              <a:t>6/9/2017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F69C46A2-1127-4DAE-B7B3-89BBA71FDFBF}" type="slidenum">
              <a:rPr lang="es-EC" smtClean="0"/>
              <a:t>‹Nº›</a:t>
            </a:fld>
            <a:endParaRPr lang="es-EC"/>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62001"/>
            <a:ext cx="2057400" cy="4343136"/>
          </a:xfrm>
        </p:spPr>
        <p:txBody>
          <a:bodyPr vert="eaVert"/>
          <a:lstStyle/>
          <a:p>
            <a:r>
              <a:rPr kumimoji="0" lang="es-ES" smtClean="0"/>
              <a:t>Haga clic para modificar el estilo de título del patrón</a:t>
            </a:r>
            <a:endParaRPr kumimoji="0" lang="en-US"/>
          </a:p>
        </p:txBody>
      </p:sp>
      <p:sp>
        <p:nvSpPr>
          <p:cNvPr id="3" name="Vertical Text Placeholder 2"/>
          <p:cNvSpPr>
            <a:spLocks noGrp="1"/>
          </p:cNvSpPr>
          <p:nvPr>
            <p:ph type="body" orient="vert" idx="1"/>
          </p:nvPr>
        </p:nvSpPr>
        <p:spPr>
          <a:xfrm>
            <a:off x="457200" y="762001"/>
            <a:ext cx="6019800" cy="4343136"/>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Date Placeholder 3"/>
          <p:cNvSpPr>
            <a:spLocks noGrp="1"/>
          </p:cNvSpPr>
          <p:nvPr>
            <p:ph type="dt" sz="half" idx="10"/>
          </p:nvPr>
        </p:nvSpPr>
        <p:spPr/>
        <p:txBody>
          <a:bodyPr/>
          <a:lstStyle/>
          <a:p>
            <a:fld id="{2F56C5CC-8B50-4A71-8DCE-80B89EF9DDA2}" type="datetimeFigureOut">
              <a:rPr lang="es-EC" smtClean="0"/>
              <a:t>6/9/2017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F69C46A2-1127-4DAE-B7B3-89BBA71FDFBF}" type="slidenum">
              <a:rPr lang="es-EC" smtClean="0"/>
              <a:t>‹Nº›</a:t>
            </a:fld>
            <a:endParaRPr lang="es-EC"/>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s-ES" smtClean="0"/>
              <a:t>Haga clic para modificar el estilo de título del patrón</a:t>
            </a:r>
            <a:endParaRPr kumimoji="0" lang="en-US"/>
          </a:p>
        </p:txBody>
      </p:sp>
      <p:sp>
        <p:nvSpPr>
          <p:cNvPr id="3" name="Content Placeholder 2"/>
          <p:cNvSpPr>
            <a:spLocks noGrp="1"/>
          </p:cNvSpPr>
          <p:nvPr>
            <p:ph idx="1"/>
          </p:nvPr>
        </p:nvSpPr>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Date Placeholder 3"/>
          <p:cNvSpPr>
            <a:spLocks noGrp="1"/>
          </p:cNvSpPr>
          <p:nvPr>
            <p:ph type="dt" sz="half" idx="10"/>
          </p:nvPr>
        </p:nvSpPr>
        <p:spPr/>
        <p:txBody>
          <a:bodyPr/>
          <a:lstStyle/>
          <a:p>
            <a:fld id="{2F56C5CC-8B50-4A71-8DCE-80B89EF9DDA2}" type="datetimeFigureOut">
              <a:rPr lang="es-EC" smtClean="0"/>
              <a:t>6/9/2017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F69C46A2-1127-4DAE-B7B3-89BBA71FDFBF}" type="slidenum">
              <a:rPr lang="es-EC" smtClean="0"/>
              <a:t>‹Nº›</a:t>
            </a:fld>
            <a:endParaRPr lang="es-EC"/>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097280"/>
            <a:ext cx="7772400" cy="1135380"/>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3" name="Text Placeholder 2"/>
          <p:cNvSpPr>
            <a:spLocks noGrp="1"/>
          </p:cNvSpPr>
          <p:nvPr>
            <p:ph type="body" idx="1"/>
          </p:nvPr>
        </p:nvSpPr>
        <p:spPr>
          <a:xfrm>
            <a:off x="530352" y="2253887"/>
            <a:ext cx="7772400" cy="1258093"/>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4" name="Date Placeholder 3"/>
          <p:cNvSpPr>
            <a:spLocks noGrp="1"/>
          </p:cNvSpPr>
          <p:nvPr>
            <p:ph type="dt" sz="half" idx="10"/>
          </p:nvPr>
        </p:nvSpPr>
        <p:spPr/>
        <p:txBody>
          <a:bodyPr/>
          <a:lstStyle/>
          <a:p>
            <a:fld id="{2F56C5CC-8B50-4A71-8DCE-80B89EF9DDA2}" type="datetimeFigureOut">
              <a:rPr lang="es-EC" smtClean="0"/>
              <a:t>6/9/2017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F69C46A2-1127-4DAE-B7B3-89BBA71FDFBF}" type="slidenum">
              <a:rPr lang="es-EC" smtClean="0"/>
              <a:t>‹Nº›</a:t>
            </a:fld>
            <a:endParaRPr lang="es-EC"/>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457200" y="586740"/>
            <a:ext cx="8229600" cy="952500"/>
          </a:xfrm>
        </p:spPr>
        <p:txBody>
          <a:bodyPr/>
          <a:lstStyle/>
          <a:p>
            <a:r>
              <a:rPr kumimoji="0" lang="es-ES" smtClean="0"/>
              <a:t>Haga clic para modificar el estilo de título del patrón</a:t>
            </a:r>
            <a:endParaRPr kumimoji="0" lang="en-US"/>
          </a:p>
        </p:txBody>
      </p:sp>
      <p:sp>
        <p:nvSpPr>
          <p:cNvPr id="3" name="Content Placeholder 2"/>
          <p:cNvSpPr>
            <a:spLocks noGrp="1"/>
          </p:cNvSpPr>
          <p:nvPr>
            <p:ph sz="half" idx="1"/>
          </p:nvPr>
        </p:nvSpPr>
        <p:spPr>
          <a:xfrm>
            <a:off x="457200" y="1600071"/>
            <a:ext cx="4038600" cy="369570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Content Placeholder 3"/>
          <p:cNvSpPr>
            <a:spLocks noGrp="1"/>
          </p:cNvSpPr>
          <p:nvPr>
            <p:ph sz="half" idx="2"/>
          </p:nvPr>
        </p:nvSpPr>
        <p:spPr>
          <a:xfrm>
            <a:off x="4648200" y="1600071"/>
            <a:ext cx="4038600" cy="369570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Date Placeholder 4"/>
          <p:cNvSpPr>
            <a:spLocks noGrp="1"/>
          </p:cNvSpPr>
          <p:nvPr>
            <p:ph type="dt" sz="half" idx="10"/>
          </p:nvPr>
        </p:nvSpPr>
        <p:spPr/>
        <p:txBody>
          <a:bodyPr/>
          <a:lstStyle/>
          <a:p>
            <a:fld id="{2F56C5CC-8B50-4A71-8DCE-80B89EF9DDA2}" type="datetimeFigureOut">
              <a:rPr lang="es-EC" smtClean="0"/>
              <a:t>6/9/2017</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F69C46A2-1127-4DAE-B7B3-89BBA71FDFBF}" type="slidenum">
              <a:rPr lang="es-EC" smtClean="0"/>
              <a:t>‹Nº›</a:t>
            </a:fld>
            <a:endParaRPr lang="es-EC"/>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457200" y="586740"/>
            <a:ext cx="8229600" cy="952500"/>
          </a:xfrm>
        </p:spPr>
        <p:txBody>
          <a:bodyPr tIns="45720" anchor="b"/>
          <a:lstStyle>
            <a:lvl1pPr>
              <a:defRPr/>
            </a:lvl1pPr>
          </a:lstStyle>
          <a:p>
            <a:r>
              <a:rPr kumimoji="0" lang="es-ES" smtClean="0"/>
              <a:t>Haga clic para modificar el estilo de título del patrón</a:t>
            </a:r>
            <a:endParaRPr kumimoji="0" lang="en-US"/>
          </a:p>
        </p:txBody>
      </p:sp>
      <p:sp>
        <p:nvSpPr>
          <p:cNvPr id="3" name="Text Placeholder 2"/>
          <p:cNvSpPr>
            <a:spLocks noGrp="1"/>
          </p:cNvSpPr>
          <p:nvPr>
            <p:ph type="body" idx="1"/>
          </p:nvPr>
        </p:nvSpPr>
        <p:spPr>
          <a:xfrm>
            <a:off x="457200" y="1546040"/>
            <a:ext cx="4040188" cy="549460"/>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4" name="Text Placeholder 3"/>
          <p:cNvSpPr>
            <a:spLocks noGrp="1"/>
          </p:cNvSpPr>
          <p:nvPr>
            <p:ph type="body" sz="half" idx="3"/>
          </p:nvPr>
        </p:nvSpPr>
        <p:spPr>
          <a:xfrm>
            <a:off x="4645026" y="1549798"/>
            <a:ext cx="4041775" cy="54570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5" name="Content Placeholder 4"/>
          <p:cNvSpPr>
            <a:spLocks noGrp="1"/>
          </p:cNvSpPr>
          <p:nvPr>
            <p:ph sz="quarter" idx="2"/>
          </p:nvPr>
        </p:nvSpPr>
        <p:spPr>
          <a:xfrm>
            <a:off x="457200" y="2095500"/>
            <a:ext cx="4040188" cy="3204767"/>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Content Placeholder 5"/>
          <p:cNvSpPr>
            <a:spLocks noGrp="1"/>
          </p:cNvSpPr>
          <p:nvPr>
            <p:ph sz="quarter" idx="4"/>
          </p:nvPr>
        </p:nvSpPr>
        <p:spPr>
          <a:xfrm>
            <a:off x="4645026" y="2095500"/>
            <a:ext cx="4041775" cy="3204767"/>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Date Placeholder 6"/>
          <p:cNvSpPr>
            <a:spLocks noGrp="1"/>
          </p:cNvSpPr>
          <p:nvPr>
            <p:ph type="dt" sz="half" idx="10"/>
          </p:nvPr>
        </p:nvSpPr>
        <p:spPr/>
        <p:txBody>
          <a:bodyPr/>
          <a:lstStyle/>
          <a:p>
            <a:fld id="{2F56C5CC-8B50-4A71-8DCE-80B89EF9DDA2}" type="datetimeFigureOut">
              <a:rPr lang="es-EC" smtClean="0"/>
              <a:t>6/9/2017</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F69C46A2-1127-4DAE-B7B3-89BBA71FDFBF}" type="slidenum">
              <a:rPr lang="es-EC" smtClean="0"/>
              <a:t>‹Nº›</a:t>
            </a:fld>
            <a:endParaRPr lang="es-EC"/>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00" y="586740"/>
            <a:ext cx="8305800" cy="9525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Date Placeholder 2"/>
          <p:cNvSpPr>
            <a:spLocks noGrp="1"/>
          </p:cNvSpPr>
          <p:nvPr>
            <p:ph type="dt" sz="half" idx="10"/>
          </p:nvPr>
        </p:nvSpPr>
        <p:spPr/>
        <p:txBody>
          <a:bodyPr/>
          <a:lstStyle/>
          <a:p>
            <a:fld id="{2F56C5CC-8B50-4A71-8DCE-80B89EF9DDA2}" type="datetimeFigureOut">
              <a:rPr lang="es-EC" smtClean="0"/>
              <a:t>6/9/2017</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F69C46A2-1127-4DAE-B7B3-89BBA71FDFBF}" type="slidenum">
              <a:rPr lang="es-EC" smtClean="0"/>
              <a:t>‹Nº›</a:t>
            </a:fld>
            <a:endParaRPr lang="es-EC"/>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56C5CC-8B50-4A71-8DCE-80B89EF9DDA2}" type="datetimeFigureOut">
              <a:rPr lang="es-EC" smtClean="0"/>
              <a:t>6/9/2017</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F69C46A2-1127-4DAE-B7B3-89BBA71FDFBF}" type="slidenum">
              <a:rPr lang="es-EC" smtClean="0"/>
              <a:t>‹Nº›</a:t>
            </a:fld>
            <a:endParaRPr lang="es-EC"/>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5800" y="428627"/>
            <a:ext cx="2743200" cy="968375"/>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Text Placeholder 2"/>
          <p:cNvSpPr>
            <a:spLocks noGrp="1"/>
          </p:cNvSpPr>
          <p:nvPr>
            <p:ph type="body" idx="2"/>
          </p:nvPr>
        </p:nvSpPr>
        <p:spPr>
          <a:xfrm>
            <a:off x="685800" y="1397000"/>
            <a:ext cx="2743200" cy="3810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s-ES" smtClean="0"/>
              <a:t>Haga clic para modificar el estilo de texto del patrón</a:t>
            </a:r>
          </a:p>
        </p:txBody>
      </p:sp>
      <p:sp>
        <p:nvSpPr>
          <p:cNvPr id="4" name="Content Placeholder 3"/>
          <p:cNvSpPr>
            <a:spLocks noGrp="1"/>
          </p:cNvSpPr>
          <p:nvPr>
            <p:ph sz="half" idx="1"/>
          </p:nvPr>
        </p:nvSpPr>
        <p:spPr>
          <a:xfrm>
            <a:off x="3575050" y="1397000"/>
            <a:ext cx="5111750" cy="3810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Date Placeholder 4"/>
          <p:cNvSpPr>
            <a:spLocks noGrp="1"/>
          </p:cNvSpPr>
          <p:nvPr>
            <p:ph type="dt" sz="half" idx="10"/>
          </p:nvPr>
        </p:nvSpPr>
        <p:spPr/>
        <p:txBody>
          <a:bodyPr/>
          <a:lstStyle/>
          <a:p>
            <a:fld id="{2F56C5CC-8B50-4A71-8DCE-80B89EF9DDA2}" type="datetimeFigureOut">
              <a:rPr lang="es-EC" smtClean="0"/>
              <a:t>6/9/2017</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F69C46A2-1127-4DAE-B7B3-89BBA71FDFBF}" type="slidenum">
              <a:rPr lang="es-EC" smtClean="0"/>
              <a:t>‹Nº›</a:t>
            </a:fld>
            <a:endParaRPr lang="es-EC"/>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923398"/>
            <a:ext cx="5257800" cy="34290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4466474"/>
            <a:ext cx="155448" cy="129540"/>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980830"/>
            <a:ext cx="2212848" cy="1318851"/>
          </a:xfrm>
        </p:spPr>
        <p:txBody>
          <a:bodyPr vert="horz" lIns="45720" tIns="45720" rIns="45720" bIns="45720" anchor="b"/>
          <a:lstStyle>
            <a:lvl1pPr algn="l">
              <a:buNone/>
              <a:defRPr sz="2000" b="1">
                <a:solidFill>
                  <a:schemeClr val="tx2"/>
                </a:solidFill>
              </a:defRPr>
            </a:lvl1pPr>
          </a:lstStyle>
          <a:p>
            <a:r>
              <a:rPr kumimoji="0" lang="es-ES" smtClean="0"/>
              <a:t>Haga clic para modificar el estilo de título del patrón</a:t>
            </a:r>
            <a:endParaRPr kumimoji="0" lang="en-US"/>
          </a:p>
        </p:txBody>
      </p:sp>
      <p:sp>
        <p:nvSpPr>
          <p:cNvPr id="4" name="Text Placeholder 3"/>
          <p:cNvSpPr>
            <a:spLocks noGrp="1"/>
          </p:cNvSpPr>
          <p:nvPr>
            <p:ph type="body" sz="half" idx="2"/>
          </p:nvPr>
        </p:nvSpPr>
        <p:spPr>
          <a:xfrm>
            <a:off x="609600" y="2357321"/>
            <a:ext cx="2209800" cy="181610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s-ES" smtClean="0"/>
              <a:t>Haga clic para modificar el estilo de texto del patrón</a:t>
            </a:r>
          </a:p>
        </p:txBody>
      </p:sp>
      <p:sp>
        <p:nvSpPr>
          <p:cNvPr id="5" name="Date Placeholder 4"/>
          <p:cNvSpPr>
            <a:spLocks noGrp="1"/>
          </p:cNvSpPr>
          <p:nvPr>
            <p:ph type="dt" sz="half" idx="10"/>
          </p:nvPr>
        </p:nvSpPr>
        <p:spPr/>
        <p:txBody>
          <a:bodyPr/>
          <a:lstStyle/>
          <a:p>
            <a:fld id="{2F56C5CC-8B50-4A71-8DCE-80B89EF9DDA2}" type="datetimeFigureOut">
              <a:rPr lang="es-EC" smtClean="0"/>
              <a:t>6/9/2017</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a:xfrm>
            <a:off x="8077200" y="5296959"/>
            <a:ext cx="609600" cy="304271"/>
          </a:xfrm>
        </p:spPr>
        <p:txBody>
          <a:bodyPr/>
          <a:lstStyle/>
          <a:p>
            <a:fld id="{F69C46A2-1127-4DAE-B7B3-89BBA71FDFBF}" type="slidenum">
              <a:rPr lang="es-EC" smtClean="0"/>
              <a:t>‹Nº›</a:t>
            </a:fld>
            <a:endParaRPr lang="es-EC"/>
          </a:p>
        </p:txBody>
      </p:sp>
      <p:sp>
        <p:nvSpPr>
          <p:cNvPr id="3" name="Picture Placeholder 2"/>
          <p:cNvSpPr>
            <a:spLocks noGrp="1"/>
          </p:cNvSpPr>
          <p:nvPr>
            <p:ph type="pic" idx="1"/>
          </p:nvPr>
        </p:nvSpPr>
        <p:spPr>
          <a:xfrm rot="420000">
            <a:off x="3485793" y="999598"/>
            <a:ext cx="4617720" cy="327660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s-ES" smtClean="0"/>
              <a:t>Haga clic en el icono para agregar una imagen</a:t>
            </a:r>
            <a:endParaRPr kumimoji="0" lang="en-US" dirty="0"/>
          </a:p>
        </p:txBody>
      </p:sp>
      <p:sp>
        <p:nvSpPr>
          <p:cNvPr id="10" name="Freeform 9"/>
          <p:cNvSpPr>
            <a:spLocks/>
          </p:cNvSpPr>
          <p:nvPr/>
        </p:nvSpPr>
        <p:spPr bwMode="auto">
          <a:xfrm flipV="1">
            <a:off x="-9525" y="4847167"/>
            <a:ext cx="9163050" cy="867833"/>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5183188"/>
            <a:ext cx="4762500" cy="531813"/>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5953"/>
            <a:ext cx="9163050" cy="867833"/>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5953"/>
            <a:ext cx="4762500" cy="531813"/>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586740"/>
            <a:ext cx="8229600" cy="952500"/>
          </a:xfrm>
          <a:prstGeom prst="rect">
            <a:avLst/>
          </a:prstGeom>
        </p:spPr>
        <p:txBody>
          <a:bodyPr vert="horz" lIns="0" rIns="0" bIns="0" anchor="b">
            <a:normAutofit/>
          </a:bodyPr>
          <a:lstStyle/>
          <a:p>
            <a:r>
              <a:rPr kumimoji="0" lang="es-ES" smtClean="0"/>
              <a:t>Haga clic para modificar el estilo de título del patrón</a:t>
            </a:r>
            <a:endParaRPr kumimoji="0" lang="en-US"/>
          </a:p>
        </p:txBody>
      </p:sp>
      <p:sp>
        <p:nvSpPr>
          <p:cNvPr id="30" name="Text Placeholder 29"/>
          <p:cNvSpPr>
            <a:spLocks noGrp="1"/>
          </p:cNvSpPr>
          <p:nvPr>
            <p:ph type="body" idx="1"/>
          </p:nvPr>
        </p:nvSpPr>
        <p:spPr>
          <a:xfrm>
            <a:off x="457200" y="1612900"/>
            <a:ext cx="8229600" cy="3657600"/>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0" name="Date Placeholder 9"/>
          <p:cNvSpPr>
            <a:spLocks noGrp="1"/>
          </p:cNvSpPr>
          <p:nvPr>
            <p:ph type="dt" sz="half" idx="2"/>
          </p:nvPr>
        </p:nvSpPr>
        <p:spPr>
          <a:xfrm>
            <a:off x="457200" y="5296959"/>
            <a:ext cx="2133600" cy="304271"/>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2F56C5CC-8B50-4A71-8DCE-80B89EF9DDA2}" type="datetimeFigureOut">
              <a:rPr lang="es-EC" smtClean="0"/>
              <a:t>6/9/2017</a:t>
            </a:fld>
            <a:endParaRPr lang="es-EC"/>
          </a:p>
        </p:txBody>
      </p:sp>
      <p:sp>
        <p:nvSpPr>
          <p:cNvPr id="22" name="Footer Placeholder 21"/>
          <p:cNvSpPr>
            <a:spLocks noGrp="1"/>
          </p:cNvSpPr>
          <p:nvPr>
            <p:ph type="ftr" sz="quarter" idx="3"/>
          </p:nvPr>
        </p:nvSpPr>
        <p:spPr>
          <a:xfrm>
            <a:off x="2667000" y="5296959"/>
            <a:ext cx="3352800" cy="304271"/>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s-EC"/>
          </a:p>
        </p:txBody>
      </p:sp>
      <p:sp>
        <p:nvSpPr>
          <p:cNvPr id="18" name="Slide Number Placeholder 17"/>
          <p:cNvSpPr>
            <a:spLocks noGrp="1"/>
          </p:cNvSpPr>
          <p:nvPr>
            <p:ph type="sldNum" sz="quarter" idx="4"/>
          </p:nvPr>
        </p:nvSpPr>
        <p:spPr>
          <a:xfrm>
            <a:off x="7924800" y="5296959"/>
            <a:ext cx="762000" cy="304271"/>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F69C46A2-1127-4DAE-B7B3-89BBA71FDFBF}" type="slidenum">
              <a:rPr lang="es-EC" smtClean="0"/>
              <a:t>‹Nº›</a:t>
            </a:fld>
            <a:endParaRPr lang="es-EC"/>
          </a:p>
        </p:txBody>
      </p:sp>
      <p:grpSp>
        <p:nvGrpSpPr>
          <p:cNvPr id="2" name="Group 1"/>
          <p:cNvGrpSpPr/>
          <p:nvPr/>
        </p:nvGrpSpPr>
        <p:grpSpPr>
          <a:xfrm>
            <a:off x="-19017" y="168673"/>
            <a:ext cx="9180548" cy="54102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49.jpg"/><Relationship Id="rId2" Type="http://schemas.openxmlformats.org/officeDocument/2006/relationships/diagramData" Target="../diagrams/data9.xml"/><Relationship Id="rId1" Type="http://schemas.openxmlformats.org/officeDocument/2006/relationships/slideLayout" Target="../slideLayouts/slideLayout7.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7.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3.xml.rels><?xml version="1.0" encoding="UTF-8" standalone="yes"?>
<Relationships xmlns="http://schemas.openxmlformats.org/package/2006/relationships"><Relationship Id="rId8" Type="http://schemas.openxmlformats.org/officeDocument/2006/relationships/diagramLayout" Target="../diagrams/layout12.xml"/><Relationship Id="rId3" Type="http://schemas.openxmlformats.org/officeDocument/2006/relationships/diagramLayout" Target="../diagrams/layout11.xml"/><Relationship Id="rId7" Type="http://schemas.openxmlformats.org/officeDocument/2006/relationships/diagramData" Target="../diagrams/data12.xml"/><Relationship Id="rId2" Type="http://schemas.openxmlformats.org/officeDocument/2006/relationships/diagramData" Target="../diagrams/data11.xml"/><Relationship Id="rId1" Type="http://schemas.openxmlformats.org/officeDocument/2006/relationships/slideLayout" Target="../slideLayouts/slideLayout7.xml"/><Relationship Id="rId6" Type="http://schemas.microsoft.com/office/2007/relationships/diagramDrawing" Target="../diagrams/drawing11.xml"/><Relationship Id="rId11" Type="http://schemas.microsoft.com/office/2007/relationships/diagramDrawing" Target="../diagrams/drawing12.xml"/><Relationship Id="rId5" Type="http://schemas.openxmlformats.org/officeDocument/2006/relationships/diagramColors" Target="../diagrams/colors11.xml"/><Relationship Id="rId10" Type="http://schemas.openxmlformats.org/officeDocument/2006/relationships/diagramColors" Target="../diagrams/colors12.xml"/><Relationship Id="rId4" Type="http://schemas.openxmlformats.org/officeDocument/2006/relationships/diagramQuickStyle" Target="../diagrams/quickStyle11.xml"/><Relationship Id="rId9" Type="http://schemas.openxmlformats.org/officeDocument/2006/relationships/diagramQuickStyle" Target="../diagrams/quickStyle12.xml"/></Relationships>
</file>

<file path=ppt/slides/_rels/slide1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1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diagramLayout" Target="../diagrams/layout14.xml"/><Relationship Id="rId13" Type="http://schemas.openxmlformats.org/officeDocument/2006/relationships/image" Target="../media/image80.jpeg"/><Relationship Id="rId18" Type="http://schemas.microsoft.com/office/2007/relationships/hdphoto" Target="../media/hdphoto1.wdp"/><Relationship Id="rId3" Type="http://schemas.openxmlformats.org/officeDocument/2006/relationships/diagramLayout" Target="../diagrams/layout13.xml"/><Relationship Id="rId7" Type="http://schemas.openxmlformats.org/officeDocument/2006/relationships/diagramData" Target="../diagrams/data14.xml"/><Relationship Id="rId12" Type="http://schemas.openxmlformats.org/officeDocument/2006/relationships/image" Target="../media/image79.jpeg"/><Relationship Id="rId17" Type="http://schemas.openxmlformats.org/officeDocument/2006/relationships/image" Target="../media/image84.jpeg"/><Relationship Id="rId2" Type="http://schemas.openxmlformats.org/officeDocument/2006/relationships/diagramData" Target="../diagrams/data13.xml"/><Relationship Id="rId16" Type="http://schemas.openxmlformats.org/officeDocument/2006/relationships/image" Target="../media/image83.jpeg"/><Relationship Id="rId1" Type="http://schemas.openxmlformats.org/officeDocument/2006/relationships/slideLayout" Target="../slideLayouts/slideLayout7.xml"/><Relationship Id="rId6" Type="http://schemas.microsoft.com/office/2007/relationships/diagramDrawing" Target="../diagrams/drawing13.xml"/><Relationship Id="rId11" Type="http://schemas.microsoft.com/office/2007/relationships/diagramDrawing" Target="../diagrams/drawing14.xml"/><Relationship Id="rId5" Type="http://schemas.openxmlformats.org/officeDocument/2006/relationships/diagramColors" Target="../diagrams/colors13.xml"/><Relationship Id="rId15" Type="http://schemas.openxmlformats.org/officeDocument/2006/relationships/image" Target="../media/image82.jpeg"/><Relationship Id="rId10" Type="http://schemas.openxmlformats.org/officeDocument/2006/relationships/diagramColors" Target="../diagrams/colors14.xml"/><Relationship Id="rId4" Type="http://schemas.openxmlformats.org/officeDocument/2006/relationships/diagramQuickStyle" Target="../diagrams/quickStyle13.xml"/><Relationship Id="rId9" Type="http://schemas.openxmlformats.org/officeDocument/2006/relationships/diagramQuickStyle" Target="../diagrams/quickStyle14.xml"/><Relationship Id="rId14" Type="http://schemas.openxmlformats.org/officeDocument/2006/relationships/image" Target="../media/image81.jpeg"/></Relationships>
</file>

<file path=ppt/slides/_rels/slide18.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diagramQuickStyle" Target="../diagrams/quickStyle15.xml"/><Relationship Id="rId3" Type="http://schemas.openxmlformats.org/officeDocument/2006/relationships/image" Target="../media/image89.jpeg"/><Relationship Id="rId7" Type="http://schemas.openxmlformats.org/officeDocument/2006/relationships/diagramLayout" Target="../diagrams/layout15.xml"/><Relationship Id="rId2" Type="http://schemas.openxmlformats.org/officeDocument/2006/relationships/image" Target="../media/image88.jpeg"/><Relationship Id="rId1" Type="http://schemas.openxmlformats.org/officeDocument/2006/relationships/slideLayout" Target="../slideLayouts/slideLayout7.xml"/><Relationship Id="rId6" Type="http://schemas.openxmlformats.org/officeDocument/2006/relationships/diagramData" Target="../diagrams/data15.xml"/><Relationship Id="rId5" Type="http://schemas.openxmlformats.org/officeDocument/2006/relationships/image" Target="../media/image91.jpeg"/><Relationship Id="rId10" Type="http://schemas.microsoft.com/office/2007/relationships/diagramDrawing" Target="../diagrams/drawing15.xml"/><Relationship Id="rId4" Type="http://schemas.openxmlformats.org/officeDocument/2006/relationships/image" Target="../media/image90.jpeg"/><Relationship Id="rId9" Type="http://schemas.openxmlformats.org/officeDocument/2006/relationships/diagramColors" Target="../diagrams/colors15.xml"/></Relationships>
</file>

<file path=ppt/slides/_rels/slide21.xml.rels><?xml version="1.0" encoding="UTF-8" standalone="yes"?>
<Relationships xmlns="http://schemas.openxmlformats.org/package/2006/relationships"><Relationship Id="rId8" Type="http://schemas.openxmlformats.org/officeDocument/2006/relationships/diagramLayout" Target="../diagrams/layout17.xml"/><Relationship Id="rId3" Type="http://schemas.openxmlformats.org/officeDocument/2006/relationships/diagramLayout" Target="../diagrams/layout16.xml"/><Relationship Id="rId7" Type="http://schemas.openxmlformats.org/officeDocument/2006/relationships/diagramData" Target="../diagrams/data17.xml"/><Relationship Id="rId2" Type="http://schemas.openxmlformats.org/officeDocument/2006/relationships/diagramData" Target="../diagrams/data16.xml"/><Relationship Id="rId1" Type="http://schemas.openxmlformats.org/officeDocument/2006/relationships/slideLayout" Target="../slideLayouts/slideLayout7.xml"/><Relationship Id="rId6" Type="http://schemas.microsoft.com/office/2007/relationships/diagramDrawing" Target="../diagrams/drawing16.xml"/><Relationship Id="rId11" Type="http://schemas.microsoft.com/office/2007/relationships/diagramDrawing" Target="../diagrams/drawing17.xml"/><Relationship Id="rId5" Type="http://schemas.openxmlformats.org/officeDocument/2006/relationships/diagramColors" Target="../diagrams/colors16.xml"/><Relationship Id="rId10" Type="http://schemas.openxmlformats.org/officeDocument/2006/relationships/diagramColors" Target="../diagrams/colors17.xml"/><Relationship Id="rId4" Type="http://schemas.openxmlformats.org/officeDocument/2006/relationships/diagramQuickStyle" Target="../diagrams/quickStyle16.xml"/><Relationship Id="rId9" Type="http://schemas.openxmlformats.org/officeDocument/2006/relationships/diagramQuickStyle" Target="../diagrams/quickStyle17.xml"/></Relationships>
</file>

<file path=ppt/slides/_rels/slide22.xml.rels><?xml version="1.0" encoding="UTF-8" standalone="yes"?>
<Relationships xmlns="http://schemas.openxmlformats.org/package/2006/relationships"><Relationship Id="rId8" Type="http://schemas.openxmlformats.org/officeDocument/2006/relationships/diagramData" Target="../diagrams/data19.xml"/><Relationship Id="rId3" Type="http://schemas.openxmlformats.org/officeDocument/2006/relationships/diagramData" Target="../diagrams/data18.xml"/><Relationship Id="rId7" Type="http://schemas.microsoft.com/office/2007/relationships/diagramDrawing" Target="../diagrams/drawing18.xml"/><Relationship Id="rId12" Type="http://schemas.microsoft.com/office/2007/relationships/diagramDrawing" Target="../diagrams/drawing19.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Colors" Target="../diagrams/colors18.xml"/><Relationship Id="rId11" Type="http://schemas.openxmlformats.org/officeDocument/2006/relationships/diagramColors" Target="../diagrams/colors19.xml"/><Relationship Id="rId5" Type="http://schemas.openxmlformats.org/officeDocument/2006/relationships/diagramQuickStyle" Target="../diagrams/quickStyle18.xml"/><Relationship Id="rId10" Type="http://schemas.openxmlformats.org/officeDocument/2006/relationships/diagramQuickStyle" Target="../diagrams/quickStyle19.xml"/><Relationship Id="rId4" Type="http://schemas.openxmlformats.org/officeDocument/2006/relationships/diagramLayout" Target="../diagrams/layout18.xml"/><Relationship Id="rId9" Type="http://schemas.openxmlformats.org/officeDocument/2006/relationships/diagramLayout" Target="../diagrams/layout19.xml"/></Relationships>
</file>

<file path=ppt/slides/_rels/slide23.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7.xml"/><Relationship Id="rId5" Type="http://schemas.openxmlformats.org/officeDocument/2006/relationships/image" Target="../media/image109.jpeg"/><Relationship Id="rId4" Type="http://schemas.openxmlformats.org/officeDocument/2006/relationships/image" Target="../media/image108.jpeg"/></Relationships>
</file>

<file path=ppt/slides/_rels/slide25.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diagramLayout" Target="../diagrams/layout21.xml"/><Relationship Id="rId3" Type="http://schemas.openxmlformats.org/officeDocument/2006/relationships/diagramLayout" Target="../diagrams/layout20.xml"/><Relationship Id="rId7" Type="http://schemas.openxmlformats.org/officeDocument/2006/relationships/diagramData" Target="../diagrams/data21.xml"/><Relationship Id="rId2" Type="http://schemas.openxmlformats.org/officeDocument/2006/relationships/diagramData" Target="../diagrams/data20.xml"/><Relationship Id="rId1" Type="http://schemas.openxmlformats.org/officeDocument/2006/relationships/slideLayout" Target="../slideLayouts/slideLayout7.xml"/><Relationship Id="rId6" Type="http://schemas.microsoft.com/office/2007/relationships/diagramDrawing" Target="../diagrams/drawing20.xml"/><Relationship Id="rId11" Type="http://schemas.microsoft.com/office/2007/relationships/diagramDrawing" Target="../diagrams/drawing21.xml"/><Relationship Id="rId5" Type="http://schemas.openxmlformats.org/officeDocument/2006/relationships/diagramColors" Target="../diagrams/colors20.xml"/><Relationship Id="rId10" Type="http://schemas.openxmlformats.org/officeDocument/2006/relationships/diagramColors" Target="../diagrams/colors21.xml"/><Relationship Id="rId4" Type="http://schemas.openxmlformats.org/officeDocument/2006/relationships/diagramQuickStyle" Target="../diagrams/quickStyle20.xml"/><Relationship Id="rId9" Type="http://schemas.openxmlformats.org/officeDocument/2006/relationships/diagramQuickStyle" Target="../diagrams/quickStyle21.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7.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7.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35.xml.rels><?xml version="1.0" encoding="UTF-8" standalone="yes"?>
<Relationships xmlns="http://schemas.openxmlformats.org/package/2006/relationships"><Relationship Id="rId2" Type="http://schemas.openxmlformats.org/officeDocument/2006/relationships/image" Target="../media/image130.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Layout" Target="../diagrams/layout5.xml"/><Relationship Id="rId7" Type="http://schemas.openxmlformats.org/officeDocument/2006/relationships/image" Target="../media/image26.png"/><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10" Type="http://schemas.openxmlformats.org/officeDocument/2006/relationships/image" Target="../media/image29.png"/><Relationship Id="rId4" Type="http://schemas.openxmlformats.org/officeDocument/2006/relationships/diagramQuickStyle" Target="../diagrams/quickStyle5.xml"/><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9.xml.rels><?xml version="1.0" encoding="UTF-8" standalone="yes"?>
<Relationships xmlns="http://schemas.openxmlformats.org/package/2006/relationships"><Relationship Id="rId8" Type="http://schemas.openxmlformats.org/officeDocument/2006/relationships/diagramData" Target="../diagrams/data8.xml"/><Relationship Id="rId13" Type="http://schemas.openxmlformats.org/officeDocument/2006/relationships/image" Target="../media/image39.png"/><Relationship Id="rId3" Type="http://schemas.openxmlformats.org/officeDocument/2006/relationships/diagramData" Target="../diagrams/data7.xml"/><Relationship Id="rId7" Type="http://schemas.microsoft.com/office/2007/relationships/diagramDrawing" Target="../diagrams/drawing7.xml"/><Relationship Id="rId12" Type="http://schemas.microsoft.com/office/2007/relationships/diagramDrawing" Target="../diagrams/drawing8.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Colors" Target="../diagrams/colors7.xml"/><Relationship Id="rId11" Type="http://schemas.openxmlformats.org/officeDocument/2006/relationships/diagramColors" Target="../diagrams/colors8.xml"/><Relationship Id="rId5" Type="http://schemas.openxmlformats.org/officeDocument/2006/relationships/diagramQuickStyle" Target="../diagrams/quickStyle7.xml"/><Relationship Id="rId15" Type="http://schemas.openxmlformats.org/officeDocument/2006/relationships/image" Target="../media/image41.png"/><Relationship Id="rId10" Type="http://schemas.openxmlformats.org/officeDocument/2006/relationships/diagramQuickStyle" Target="../diagrams/quickStyle8.xml"/><Relationship Id="rId4" Type="http://schemas.openxmlformats.org/officeDocument/2006/relationships/diagramLayout" Target="../diagrams/layout7.xml"/><Relationship Id="rId9" Type="http://schemas.openxmlformats.org/officeDocument/2006/relationships/diagramLayout" Target="../diagrams/layout8.xml"/><Relationship Id="rId1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107504" y="1649329"/>
            <a:ext cx="8929774" cy="4185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C" sz="1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DEPARTAMENTO DE CIENCIAS ECONÓMICAS, ADMINISTRATIVAS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C" sz="1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Y DE COMERCIO</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s-EC" sz="1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C" sz="1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CARRERA DE INGENIERÍA EN ADMINISTRACIÓN TURÍSTICA Y HOTELERA</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s-EC" sz="1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C" sz="1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TRABAJO DE TITULACIÓN, PREVIO A LA OBTENCIÓN DEL TÍTULO DE INGENIERO EN ADMINISTRACIÓN TURÍSTICA Y HOTELERA</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s-EC" sz="1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C"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TEMA: ACTIVIDADES CULTURALES NOCTURNAS EN ESPACIOS ABIERTOS DE QUITO COMO APORTE AL DESARROLLO TURÍSTICO DE LA CIUDAD</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s-EC"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C" sz="1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AUTORES: GUANOPATIN CHASI ERIKA ESTEFANÍA</a:t>
            </a:r>
            <a:endParaRPr kumimoji="0" lang="es-EC"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C" sz="1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VILLAGÓMEZ BENÍTEZ ESTEFANY SOFÍA</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s-EC"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C" sz="1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DIRECTOR: ING. HUARACA VERA LUIS ERNESTO</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s-EC"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C" sz="1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SANGOLQUÍ</a:t>
            </a:r>
            <a:endParaRPr kumimoji="0" lang="es-EC" sz="1400" b="1" i="0" u="none" strike="noStrike" cap="none" normalizeH="0" baseline="0" dirty="0" smtClean="0">
              <a:ln>
                <a:noFill/>
              </a:ln>
              <a:solidFill>
                <a:schemeClr val="tx1"/>
              </a:solidFill>
              <a:effectLst/>
              <a:latin typeface="Calibri"/>
              <a:ea typeface="Calibri" pitchFamily="34"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C" sz="1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2017</a:t>
            </a:r>
            <a:endParaRPr kumimoji="0" lang="es-EC" b="0" i="0" u="none" strike="noStrike" cap="none" normalizeH="0" baseline="0" dirty="0" smtClean="0">
              <a:ln>
                <a:noFill/>
              </a:ln>
              <a:solidFill>
                <a:schemeClr val="tx1"/>
              </a:solidFill>
              <a:effectLst/>
              <a:latin typeface="Arial" pitchFamily="34" charset="0"/>
              <a:cs typeface="Arial" pitchFamily="34" charset="0"/>
            </a:endParaRPr>
          </a:p>
        </p:txBody>
      </p:sp>
      <p:pic>
        <p:nvPicPr>
          <p:cNvPr id="3" name="Imagen 62" descr="Descripción: Resultado de imagen para espe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71800" y="625252"/>
            <a:ext cx="3581400" cy="1008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504145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2000"/>
            <a:lum/>
          </a:blip>
          <a:srcRect/>
          <a:stretch>
            <a:fillRect/>
          </a:stretch>
        </a:blipFill>
        <a:effectLst/>
      </p:bgPr>
    </p:bg>
    <p:spTree>
      <p:nvGrpSpPr>
        <p:cNvPr id="1" name=""/>
        <p:cNvGrpSpPr/>
        <p:nvPr/>
      </p:nvGrpSpPr>
      <p:grpSpPr>
        <a:xfrm>
          <a:off x="0" y="0"/>
          <a:ext cx="0" cy="0"/>
          <a:chOff x="0" y="0"/>
          <a:chExt cx="0" cy="0"/>
        </a:xfrm>
      </p:grpSpPr>
      <p:sp>
        <p:nvSpPr>
          <p:cNvPr id="2" name="CuadroTexto 1"/>
          <p:cNvSpPr txBox="1"/>
          <p:nvPr/>
        </p:nvSpPr>
        <p:spPr>
          <a:xfrm>
            <a:off x="971600" y="2137420"/>
            <a:ext cx="7337126" cy="1323439"/>
          </a:xfrm>
          <a:prstGeom prst="rect">
            <a:avLst/>
          </a:prstGeom>
          <a:noFill/>
        </p:spPr>
        <p:txBody>
          <a:bodyPr wrap="square" rtlCol="0">
            <a:spAutoFit/>
          </a:bodyPr>
          <a:lstStyle/>
          <a:p>
            <a:pPr algn="ctr"/>
            <a:r>
              <a:rPr lang="es-ES" sz="8000" b="1" dirty="0" smtClean="0">
                <a:ln w="57150">
                  <a:solidFill>
                    <a:srgbClr val="C00000"/>
                  </a:solidFill>
                </a:ln>
                <a:solidFill>
                  <a:schemeClr val="bg1"/>
                </a:solidFill>
                <a:latin typeface="Showcard Gothic" panose="04020904020102020604" pitchFamily="82" charset="0"/>
              </a:rPr>
              <a:t>RESULTADOS</a:t>
            </a:r>
            <a:endParaRPr lang="es-ES" sz="8000" b="1" dirty="0">
              <a:ln w="57150">
                <a:solidFill>
                  <a:srgbClr val="C00000"/>
                </a:solidFill>
              </a:ln>
              <a:solidFill>
                <a:schemeClr val="bg1"/>
              </a:solidFill>
              <a:latin typeface="Showcard Gothic" panose="04020904020102020604" pitchFamily="82" charset="0"/>
            </a:endParaRPr>
          </a:p>
        </p:txBody>
      </p:sp>
    </p:spTree>
    <p:extLst>
      <p:ext uri="{BB962C8B-B14F-4D97-AF65-F5344CB8AC3E}">
        <p14:creationId xmlns:p14="http://schemas.microsoft.com/office/powerpoint/2010/main" val="162368876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ext uri="{D42A27DB-BD31-4B8C-83A1-F6EECF244321}">
                <p14:modId xmlns:p14="http://schemas.microsoft.com/office/powerpoint/2010/main" val="2404624575"/>
              </p:ext>
            </p:extLst>
          </p:nvPr>
        </p:nvGraphicFramePr>
        <p:xfrm>
          <a:off x="3550317" y="553244"/>
          <a:ext cx="6638307" cy="5134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5 Image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20" y="0"/>
            <a:ext cx="4352556" cy="571460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96309049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Diagrama"/>
          <p:cNvGraphicFramePr/>
          <p:nvPr>
            <p:extLst>
              <p:ext uri="{D42A27DB-BD31-4B8C-83A1-F6EECF244321}">
                <p14:modId xmlns:p14="http://schemas.microsoft.com/office/powerpoint/2010/main" val="1872573111"/>
              </p:ext>
            </p:extLst>
          </p:nvPr>
        </p:nvGraphicFramePr>
        <p:xfrm>
          <a:off x="-108520" y="1417340"/>
          <a:ext cx="9289032" cy="55446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6 CuadroTexto"/>
          <p:cNvSpPr txBox="1"/>
          <p:nvPr/>
        </p:nvSpPr>
        <p:spPr>
          <a:xfrm>
            <a:off x="539552" y="662126"/>
            <a:ext cx="4824536" cy="646331"/>
          </a:xfrm>
          <a:prstGeom prst="rect">
            <a:avLst/>
          </a:prstGeom>
          <a:noFill/>
        </p:spPr>
        <p:txBody>
          <a:bodyPr wrap="square" rtlCol="0">
            <a:spAutoFit/>
          </a:bodyPr>
          <a:lstStyle/>
          <a:p>
            <a:r>
              <a:rPr lang="es-EC" sz="3600" dirty="0" smtClean="0">
                <a:latin typeface="Matura MT Script Capitals" panose="03020802060602070202" pitchFamily="66" charset="0"/>
              </a:rPr>
              <a:t>Lugares estratégicos:</a:t>
            </a:r>
            <a:endParaRPr lang="es-EC" sz="3600" dirty="0">
              <a:latin typeface="Matura MT Script Capitals" panose="03020802060602070202" pitchFamily="66" charset="0"/>
            </a:endParaRPr>
          </a:p>
        </p:txBody>
      </p:sp>
      <p:sp>
        <p:nvSpPr>
          <p:cNvPr id="8" name="7 CuadroTexto"/>
          <p:cNvSpPr txBox="1"/>
          <p:nvPr/>
        </p:nvSpPr>
        <p:spPr>
          <a:xfrm>
            <a:off x="683568" y="2785492"/>
            <a:ext cx="1872208" cy="400110"/>
          </a:xfrm>
          <a:prstGeom prst="rect">
            <a:avLst/>
          </a:prstGeom>
          <a:noFill/>
        </p:spPr>
        <p:txBody>
          <a:bodyPr wrap="square" rtlCol="0">
            <a:spAutoFit/>
          </a:bodyPr>
          <a:lstStyle/>
          <a:p>
            <a:pPr algn="ctr"/>
            <a:r>
              <a:rPr lang="es-EC" sz="2000" dirty="0">
                <a:solidFill>
                  <a:schemeClr val="bg1"/>
                </a:solidFill>
                <a:effectLst>
                  <a:glow rad="101600">
                    <a:schemeClr val="tx1">
                      <a:alpha val="60000"/>
                    </a:schemeClr>
                  </a:glow>
                </a:effectLst>
                <a:latin typeface="Matura MT Script Capitals" panose="03020802060602070202" pitchFamily="66" charset="0"/>
              </a:rPr>
              <a:t>Plaza Grande</a:t>
            </a:r>
          </a:p>
        </p:txBody>
      </p:sp>
      <p:sp>
        <p:nvSpPr>
          <p:cNvPr id="9" name="8 CuadroTexto"/>
          <p:cNvSpPr txBox="1"/>
          <p:nvPr/>
        </p:nvSpPr>
        <p:spPr>
          <a:xfrm>
            <a:off x="3131840" y="2745422"/>
            <a:ext cx="2880320" cy="400110"/>
          </a:xfrm>
          <a:prstGeom prst="rect">
            <a:avLst/>
          </a:prstGeom>
          <a:noFill/>
        </p:spPr>
        <p:txBody>
          <a:bodyPr wrap="square" rtlCol="0">
            <a:spAutoFit/>
          </a:bodyPr>
          <a:lstStyle/>
          <a:p>
            <a:pPr algn="ctr"/>
            <a:r>
              <a:rPr lang="es-EC" sz="2000" dirty="0">
                <a:solidFill>
                  <a:schemeClr val="bg1"/>
                </a:solidFill>
                <a:effectLst>
                  <a:glow rad="101600">
                    <a:schemeClr val="tx1">
                      <a:alpha val="60000"/>
                    </a:schemeClr>
                  </a:glow>
                </a:effectLst>
                <a:latin typeface="Matura MT Script Capitals" panose="03020802060602070202" pitchFamily="66" charset="0"/>
              </a:rPr>
              <a:t>Plaza Sto. Domingo</a:t>
            </a:r>
          </a:p>
        </p:txBody>
      </p:sp>
      <p:sp>
        <p:nvSpPr>
          <p:cNvPr id="10" name="9 CuadroTexto"/>
          <p:cNvSpPr txBox="1"/>
          <p:nvPr/>
        </p:nvSpPr>
        <p:spPr>
          <a:xfrm>
            <a:off x="6516216" y="2785492"/>
            <a:ext cx="1872208" cy="400110"/>
          </a:xfrm>
          <a:prstGeom prst="rect">
            <a:avLst/>
          </a:prstGeom>
          <a:noFill/>
        </p:spPr>
        <p:txBody>
          <a:bodyPr wrap="square" rtlCol="0">
            <a:spAutoFit/>
          </a:bodyPr>
          <a:lstStyle/>
          <a:p>
            <a:pPr algn="ctr"/>
            <a:r>
              <a:rPr lang="es-EC" sz="2000" dirty="0">
                <a:solidFill>
                  <a:schemeClr val="bg1"/>
                </a:solidFill>
                <a:effectLst>
                  <a:glow rad="101600">
                    <a:schemeClr val="tx1">
                      <a:alpha val="60000"/>
                    </a:schemeClr>
                  </a:glow>
                </a:effectLst>
                <a:latin typeface="Matura MT Script Capitals" panose="03020802060602070202" pitchFamily="66" charset="0"/>
              </a:rPr>
              <a:t>Plaza Foch</a:t>
            </a:r>
          </a:p>
        </p:txBody>
      </p:sp>
      <p:sp>
        <p:nvSpPr>
          <p:cNvPr id="11" name="10 CuadroTexto"/>
          <p:cNvSpPr txBox="1"/>
          <p:nvPr/>
        </p:nvSpPr>
        <p:spPr>
          <a:xfrm>
            <a:off x="323528" y="4729708"/>
            <a:ext cx="2592288" cy="707886"/>
          </a:xfrm>
          <a:prstGeom prst="rect">
            <a:avLst/>
          </a:prstGeom>
          <a:noFill/>
        </p:spPr>
        <p:txBody>
          <a:bodyPr wrap="square" rtlCol="0">
            <a:spAutoFit/>
          </a:bodyPr>
          <a:lstStyle/>
          <a:p>
            <a:pPr algn="ctr"/>
            <a:r>
              <a:rPr lang="es-EC" sz="2000" dirty="0">
                <a:solidFill>
                  <a:schemeClr val="bg1"/>
                </a:solidFill>
                <a:effectLst>
                  <a:glow rad="101600">
                    <a:schemeClr val="tx1">
                      <a:alpha val="60000"/>
                    </a:schemeClr>
                  </a:glow>
                </a:effectLst>
                <a:latin typeface="Matura MT Script Capitals" panose="03020802060602070202" pitchFamily="66" charset="0"/>
              </a:rPr>
              <a:t>Bulevar Naciones Unidas</a:t>
            </a:r>
          </a:p>
        </p:txBody>
      </p:sp>
      <p:sp>
        <p:nvSpPr>
          <p:cNvPr id="12" name="11 CuadroTexto"/>
          <p:cNvSpPr txBox="1"/>
          <p:nvPr/>
        </p:nvSpPr>
        <p:spPr>
          <a:xfrm>
            <a:off x="3419872" y="4873724"/>
            <a:ext cx="2232248" cy="400110"/>
          </a:xfrm>
          <a:prstGeom prst="rect">
            <a:avLst/>
          </a:prstGeom>
          <a:noFill/>
        </p:spPr>
        <p:txBody>
          <a:bodyPr wrap="square" rtlCol="0">
            <a:spAutoFit/>
          </a:bodyPr>
          <a:lstStyle/>
          <a:p>
            <a:pPr algn="ctr"/>
            <a:r>
              <a:rPr lang="es-EC" sz="2000" dirty="0">
                <a:solidFill>
                  <a:schemeClr val="bg1"/>
                </a:solidFill>
                <a:effectLst>
                  <a:glow rad="101600">
                    <a:schemeClr val="tx1">
                      <a:alpha val="60000"/>
                    </a:schemeClr>
                  </a:glow>
                </a:effectLst>
                <a:latin typeface="Matura MT Script Capitals" panose="03020802060602070202" pitchFamily="66" charset="0"/>
              </a:rPr>
              <a:t>Parque Itchimbía</a:t>
            </a:r>
          </a:p>
        </p:txBody>
      </p:sp>
      <p:sp>
        <p:nvSpPr>
          <p:cNvPr id="13" name="12 CuadroTexto"/>
          <p:cNvSpPr txBox="1"/>
          <p:nvPr/>
        </p:nvSpPr>
        <p:spPr>
          <a:xfrm>
            <a:off x="6444208" y="4905662"/>
            <a:ext cx="2088232" cy="400110"/>
          </a:xfrm>
          <a:prstGeom prst="rect">
            <a:avLst/>
          </a:prstGeom>
          <a:noFill/>
        </p:spPr>
        <p:txBody>
          <a:bodyPr wrap="square" rtlCol="0">
            <a:spAutoFit/>
          </a:bodyPr>
          <a:lstStyle/>
          <a:p>
            <a:pPr algn="ctr"/>
            <a:r>
              <a:rPr lang="es-EC" sz="2000" dirty="0" smtClean="0">
                <a:solidFill>
                  <a:schemeClr val="bg1"/>
                </a:solidFill>
                <a:effectLst>
                  <a:glow rad="101600">
                    <a:schemeClr val="tx1">
                      <a:alpha val="60000"/>
                    </a:schemeClr>
                  </a:glow>
                </a:effectLst>
                <a:latin typeface="Matura MT Script Capitals" panose="03020802060602070202" pitchFamily="66" charset="0"/>
              </a:rPr>
              <a:t>Plaza Quitumbe</a:t>
            </a:r>
            <a:endParaRPr lang="es-EC" sz="2000" dirty="0">
              <a:solidFill>
                <a:schemeClr val="bg1"/>
              </a:solidFill>
              <a:effectLst>
                <a:glow rad="101600">
                  <a:schemeClr val="tx1">
                    <a:alpha val="60000"/>
                  </a:schemeClr>
                </a:glow>
              </a:effectLst>
              <a:latin typeface="Matura MT Script Capitals" panose="03020802060602070202" pitchFamily="66" charset="0"/>
            </a:endParaRPr>
          </a:p>
        </p:txBody>
      </p:sp>
    </p:spTree>
    <p:extLst>
      <p:ext uri="{BB962C8B-B14F-4D97-AF65-F5344CB8AC3E}">
        <p14:creationId xmlns:p14="http://schemas.microsoft.com/office/powerpoint/2010/main" val="152414367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graphicEl>
                                              <a:dgm id="{DF2D7FA3-902A-4B28-B6AF-88DC698F8E2B}"/>
                                            </p:graphicEl>
                                          </p:spTgt>
                                        </p:tgtEl>
                                        <p:attrNameLst>
                                          <p:attrName>style.visibility</p:attrName>
                                        </p:attrNameLst>
                                      </p:cBhvr>
                                      <p:to>
                                        <p:strVal val="visible"/>
                                      </p:to>
                                    </p:set>
                                    <p:anim calcmode="lin" valueType="num">
                                      <p:cBhvr>
                                        <p:cTn id="7" dur="1000" fill="hold"/>
                                        <p:tgtEl>
                                          <p:spTgt spid="3">
                                            <p:graphicEl>
                                              <a:dgm id="{DF2D7FA3-902A-4B28-B6AF-88DC698F8E2B}"/>
                                            </p:graphicEl>
                                          </p:spTgt>
                                        </p:tgtEl>
                                        <p:attrNameLst>
                                          <p:attrName>ppt_w</p:attrName>
                                        </p:attrNameLst>
                                      </p:cBhvr>
                                      <p:tavLst>
                                        <p:tav tm="0">
                                          <p:val>
                                            <p:fltVal val="0"/>
                                          </p:val>
                                        </p:tav>
                                        <p:tav tm="100000">
                                          <p:val>
                                            <p:strVal val="#ppt_w"/>
                                          </p:val>
                                        </p:tav>
                                      </p:tavLst>
                                    </p:anim>
                                    <p:anim calcmode="lin" valueType="num">
                                      <p:cBhvr>
                                        <p:cTn id="8" dur="1000" fill="hold"/>
                                        <p:tgtEl>
                                          <p:spTgt spid="3">
                                            <p:graphicEl>
                                              <a:dgm id="{DF2D7FA3-902A-4B28-B6AF-88DC698F8E2B}"/>
                                            </p:graphicEl>
                                          </p:spTgt>
                                        </p:tgtEl>
                                        <p:attrNameLst>
                                          <p:attrName>ppt_h</p:attrName>
                                        </p:attrNameLst>
                                      </p:cBhvr>
                                      <p:tavLst>
                                        <p:tav tm="0">
                                          <p:val>
                                            <p:fltVal val="0"/>
                                          </p:val>
                                        </p:tav>
                                        <p:tav tm="100000">
                                          <p:val>
                                            <p:strVal val="#ppt_h"/>
                                          </p:val>
                                        </p:tav>
                                      </p:tavLst>
                                    </p:anim>
                                    <p:animEffect transition="in" filter="fade">
                                      <p:cBhvr>
                                        <p:cTn id="9" dur="1000"/>
                                        <p:tgtEl>
                                          <p:spTgt spid="3">
                                            <p:graphicEl>
                                              <a:dgm id="{DF2D7FA3-902A-4B28-B6AF-88DC698F8E2B}"/>
                                            </p:graphicEl>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graphicEl>
                                              <a:dgm id="{2C7BE9C3-CEF9-41EF-A529-514C8A4FFF27}"/>
                                            </p:graphicEl>
                                          </p:spTgt>
                                        </p:tgtEl>
                                        <p:attrNameLst>
                                          <p:attrName>style.visibility</p:attrName>
                                        </p:attrNameLst>
                                      </p:cBhvr>
                                      <p:to>
                                        <p:strVal val="visible"/>
                                      </p:to>
                                    </p:set>
                                    <p:anim calcmode="lin" valueType="num">
                                      <p:cBhvr>
                                        <p:cTn id="12" dur="1000" fill="hold"/>
                                        <p:tgtEl>
                                          <p:spTgt spid="3">
                                            <p:graphicEl>
                                              <a:dgm id="{2C7BE9C3-CEF9-41EF-A529-514C8A4FFF27}"/>
                                            </p:graphicEl>
                                          </p:spTgt>
                                        </p:tgtEl>
                                        <p:attrNameLst>
                                          <p:attrName>ppt_w</p:attrName>
                                        </p:attrNameLst>
                                      </p:cBhvr>
                                      <p:tavLst>
                                        <p:tav tm="0">
                                          <p:val>
                                            <p:fltVal val="0"/>
                                          </p:val>
                                        </p:tav>
                                        <p:tav tm="100000">
                                          <p:val>
                                            <p:strVal val="#ppt_w"/>
                                          </p:val>
                                        </p:tav>
                                      </p:tavLst>
                                    </p:anim>
                                    <p:anim calcmode="lin" valueType="num">
                                      <p:cBhvr>
                                        <p:cTn id="13" dur="1000" fill="hold"/>
                                        <p:tgtEl>
                                          <p:spTgt spid="3">
                                            <p:graphicEl>
                                              <a:dgm id="{2C7BE9C3-CEF9-41EF-A529-514C8A4FFF27}"/>
                                            </p:graphicEl>
                                          </p:spTgt>
                                        </p:tgtEl>
                                        <p:attrNameLst>
                                          <p:attrName>ppt_h</p:attrName>
                                        </p:attrNameLst>
                                      </p:cBhvr>
                                      <p:tavLst>
                                        <p:tav tm="0">
                                          <p:val>
                                            <p:fltVal val="0"/>
                                          </p:val>
                                        </p:tav>
                                        <p:tav tm="100000">
                                          <p:val>
                                            <p:strVal val="#ppt_h"/>
                                          </p:val>
                                        </p:tav>
                                      </p:tavLst>
                                    </p:anim>
                                    <p:animEffect transition="in" filter="fade">
                                      <p:cBhvr>
                                        <p:cTn id="14" dur="1000"/>
                                        <p:tgtEl>
                                          <p:spTgt spid="3">
                                            <p:graphicEl>
                                              <a:dgm id="{2C7BE9C3-CEF9-41EF-A529-514C8A4FFF27}"/>
                                            </p:graphic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
                                            <p:graphicEl>
                                              <a:dgm id="{A969CBA2-62D5-4D7F-BDBD-B066DD9F8B1F}"/>
                                            </p:graphicEl>
                                          </p:spTgt>
                                        </p:tgtEl>
                                        <p:attrNameLst>
                                          <p:attrName>style.visibility</p:attrName>
                                        </p:attrNameLst>
                                      </p:cBhvr>
                                      <p:to>
                                        <p:strVal val="visible"/>
                                      </p:to>
                                    </p:set>
                                    <p:anim calcmode="lin" valueType="num">
                                      <p:cBhvr>
                                        <p:cTn id="19" dur="1000" fill="hold"/>
                                        <p:tgtEl>
                                          <p:spTgt spid="3">
                                            <p:graphicEl>
                                              <a:dgm id="{A969CBA2-62D5-4D7F-BDBD-B066DD9F8B1F}"/>
                                            </p:graphicEl>
                                          </p:spTgt>
                                        </p:tgtEl>
                                        <p:attrNameLst>
                                          <p:attrName>ppt_w</p:attrName>
                                        </p:attrNameLst>
                                      </p:cBhvr>
                                      <p:tavLst>
                                        <p:tav tm="0">
                                          <p:val>
                                            <p:fltVal val="0"/>
                                          </p:val>
                                        </p:tav>
                                        <p:tav tm="100000">
                                          <p:val>
                                            <p:strVal val="#ppt_w"/>
                                          </p:val>
                                        </p:tav>
                                      </p:tavLst>
                                    </p:anim>
                                    <p:anim calcmode="lin" valueType="num">
                                      <p:cBhvr>
                                        <p:cTn id="20" dur="1000" fill="hold"/>
                                        <p:tgtEl>
                                          <p:spTgt spid="3">
                                            <p:graphicEl>
                                              <a:dgm id="{A969CBA2-62D5-4D7F-BDBD-B066DD9F8B1F}"/>
                                            </p:graphicEl>
                                          </p:spTgt>
                                        </p:tgtEl>
                                        <p:attrNameLst>
                                          <p:attrName>ppt_h</p:attrName>
                                        </p:attrNameLst>
                                      </p:cBhvr>
                                      <p:tavLst>
                                        <p:tav tm="0">
                                          <p:val>
                                            <p:fltVal val="0"/>
                                          </p:val>
                                        </p:tav>
                                        <p:tav tm="100000">
                                          <p:val>
                                            <p:strVal val="#ppt_h"/>
                                          </p:val>
                                        </p:tav>
                                      </p:tavLst>
                                    </p:anim>
                                    <p:animEffect transition="in" filter="fade">
                                      <p:cBhvr>
                                        <p:cTn id="21" dur="1000"/>
                                        <p:tgtEl>
                                          <p:spTgt spid="3">
                                            <p:graphicEl>
                                              <a:dgm id="{A969CBA2-62D5-4D7F-BDBD-B066DD9F8B1F}"/>
                                            </p:graphicEl>
                                          </p:spTgt>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3">
                                            <p:graphicEl>
                                              <a:dgm id="{F9A5B61B-CD98-44F5-B7E0-9AFC7C4CCE8C}"/>
                                            </p:graphicEl>
                                          </p:spTgt>
                                        </p:tgtEl>
                                        <p:attrNameLst>
                                          <p:attrName>style.visibility</p:attrName>
                                        </p:attrNameLst>
                                      </p:cBhvr>
                                      <p:to>
                                        <p:strVal val="visible"/>
                                      </p:to>
                                    </p:set>
                                    <p:anim calcmode="lin" valueType="num">
                                      <p:cBhvr>
                                        <p:cTn id="24" dur="1000" fill="hold"/>
                                        <p:tgtEl>
                                          <p:spTgt spid="3">
                                            <p:graphicEl>
                                              <a:dgm id="{F9A5B61B-CD98-44F5-B7E0-9AFC7C4CCE8C}"/>
                                            </p:graphicEl>
                                          </p:spTgt>
                                        </p:tgtEl>
                                        <p:attrNameLst>
                                          <p:attrName>ppt_w</p:attrName>
                                        </p:attrNameLst>
                                      </p:cBhvr>
                                      <p:tavLst>
                                        <p:tav tm="0">
                                          <p:val>
                                            <p:fltVal val="0"/>
                                          </p:val>
                                        </p:tav>
                                        <p:tav tm="100000">
                                          <p:val>
                                            <p:strVal val="#ppt_w"/>
                                          </p:val>
                                        </p:tav>
                                      </p:tavLst>
                                    </p:anim>
                                    <p:anim calcmode="lin" valueType="num">
                                      <p:cBhvr>
                                        <p:cTn id="25" dur="1000" fill="hold"/>
                                        <p:tgtEl>
                                          <p:spTgt spid="3">
                                            <p:graphicEl>
                                              <a:dgm id="{F9A5B61B-CD98-44F5-B7E0-9AFC7C4CCE8C}"/>
                                            </p:graphicEl>
                                          </p:spTgt>
                                        </p:tgtEl>
                                        <p:attrNameLst>
                                          <p:attrName>ppt_h</p:attrName>
                                        </p:attrNameLst>
                                      </p:cBhvr>
                                      <p:tavLst>
                                        <p:tav tm="0">
                                          <p:val>
                                            <p:fltVal val="0"/>
                                          </p:val>
                                        </p:tav>
                                        <p:tav tm="100000">
                                          <p:val>
                                            <p:strVal val="#ppt_h"/>
                                          </p:val>
                                        </p:tav>
                                      </p:tavLst>
                                    </p:anim>
                                    <p:animEffect transition="in" filter="fade">
                                      <p:cBhvr>
                                        <p:cTn id="26" dur="1000"/>
                                        <p:tgtEl>
                                          <p:spTgt spid="3">
                                            <p:graphicEl>
                                              <a:dgm id="{F9A5B61B-CD98-44F5-B7E0-9AFC7C4CCE8C}"/>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3">
                                            <p:graphicEl>
                                              <a:dgm id="{3A5E6892-5FA5-4EFA-A3E8-57059DFAB654}"/>
                                            </p:graphicEl>
                                          </p:spTgt>
                                        </p:tgtEl>
                                        <p:attrNameLst>
                                          <p:attrName>style.visibility</p:attrName>
                                        </p:attrNameLst>
                                      </p:cBhvr>
                                      <p:to>
                                        <p:strVal val="visible"/>
                                      </p:to>
                                    </p:set>
                                    <p:anim calcmode="lin" valueType="num">
                                      <p:cBhvr>
                                        <p:cTn id="31" dur="1000" fill="hold"/>
                                        <p:tgtEl>
                                          <p:spTgt spid="3">
                                            <p:graphicEl>
                                              <a:dgm id="{3A5E6892-5FA5-4EFA-A3E8-57059DFAB654}"/>
                                            </p:graphicEl>
                                          </p:spTgt>
                                        </p:tgtEl>
                                        <p:attrNameLst>
                                          <p:attrName>ppt_w</p:attrName>
                                        </p:attrNameLst>
                                      </p:cBhvr>
                                      <p:tavLst>
                                        <p:tav tm="0">
                                          <p:val>
                                            <p:fltVal val="0"/>
                                          </p:val>
                                        </p:tav>
                                        <p:tav tm="100000">
                                          <p:val>
                                            <p:strVal val="#ppt_w"/>
                                          </p:val>
                                        </p:tav>
                                      </p:tavLst>
                                    </p:anim>
                                    <p:anim calcmode="lin" valueType="num">
                                      <p:cBhvr>
                                        <p:cTn id="32" dur="1000" fill="hold"/>
                                        <p:tgtEl>
                                          <p:spTgt spid="3">
                                            <p:graphicEl>
                                              <a:dgm id="{3A5E6892-5FA5-4EFA-A3E8-57059DFAB654}"/>
                                            </p:graphicEl>
                                          </p:spTgt>
                                        </p:tgtEl>
                                        <p:attrNameLst>
                                          <p:attrName>ppt_h</p:attrName>
                                        </p:attrNameLst>
                                      </p:cBhvr>
                                      <p:tavLst>
                                        <p:tav tm="0">
                                          <p:val>
                                            <p:fltVal val="0"/>
                                          </p:val>
                                        </p:tav>
                                        <p:tav tm="100000">
                                          <p:val>
                                            <p:strVal val="#ppt_h"/>
                                          </p:val>
                                        </p:tav>
                                      </p:tavLst>
                                    </p:anim>
                                    <p:animEffect transition="in" filter="fade">
                                      <p:cBhvr>
                                        <p:cTn id="33" dur="1000"/>
                                        <p:tgtEl>
                                          <p:spTgt spid="3">
                                            <p:graphicEl>
                                              <a:dgm id="{3A5E6892-5FA5-4EFA-A3E8-57059DFAB654}"/>
                                            </p:graphicEl>
                                          </p:spTgt>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3">
                                            <p:graphicEl>
                                              <a:dgm id="{F2BE01EF-4707-45FE-8321-CEF2A4B87FE7}"/>
                                            </p:graphicEl>
                                          </p:spTgt>
                                        </p:tgtEl>
                                        <p:attrNameLst>
                                          <p:attrName>style.visibility</p:attrName>
                                        </p:attrNameLst>
                                      </p:cBhvr>
                                      <p:to>
                                        <p:strVal val="visible"/>
                                      </p:to>
                                    </p:set>
                                    <p:anim calcmode="lin" valueType="num">
                                      <p:cBhvr>
                                        <p:cTn id="36" dur="1000" fill="hold"/>
                                        <p:tgtEl>
                                          <p:spTgt spid="3">
                                            <p:graphicEl>
                                              <a:dgm id="{F2BE01EF-4707-45FE-8321-CEF2A4B87FE7}"/>
                                            </p:graphicEl>
                                          </p:spTgt>
                                        </p:tgtEl>
                                        <p:attrNameLst>
                                          <p:attrName>ppt_w</p:attrName>
                                        </p:attrNameLst>
                                      </p:cBhvr>
                                      <p:tavLst>
                                        <p:tav tm="0">
                                          <p:val>
                                            <p:fltVal val="0"/>
                                          </p:val>
                                        </p:tav>
                                        <p:tav tm="100000">
                                          <p:val>
                                            <p:strVal val="#ppt_w"/>
                                          </p:val>
                                        </p:tav>
                                      </p:tavLst>
                                    </p:anim>
                                    <p:anim calcmode="lin" valueType="num">
                                      <p:cBhvr>
                                        <p:cTn id="37" dur="1000" fill="hold"/>
                                        <p:tgtEl>
                                          <p:spTgt spid="3">
                                            <p:graphicEl>
                                              <a:dgm id="{F2BE01EF-4707-45FE-8321-CEF2A4B87FE7}"/>
                                            </p:graphicEl>
                                          </p:spTgt>
                                        </p:tgtEl>
                                        <p:attrNameLst>
                                          <p:attrName>ppt_h</p:attrName>
                                        </p:attrNameLst>
                                      </p:cBhvr>
                                      <p:tavLst>
                                        <p:tav tm="0">
                                          <p:val>
                                            <p:fltVal val="0"/>
                                          </p:val>
                                        </p:tav>
                                        <p:tav tm="100000">
                                          <p:val>
                                            <p:strVal val="#ppt_h"/>
                                          </p:val>
                                        </p:tav>
                                      </p:tavLst>
                                    </p:anim>
                                    <p:animEffect transition="in" filter="fade">
                                      <p:cBhvr>
                                        <p:cTn id="38" dur="1000"/>
                                        <p:tgtEl>
                                          <p:spTgt spid="3">
                                            <p:graphicEl>
                                              <a:dgm id="{F2BE01EF-4707-45FE-8321-CEF2A4B87FE7}"/>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3">
                                            <p:graphicEl>
                                              <a:dgm id="{F9E72BAE-5D78-41EC-9223-D35B33E4B580}"/>
                                            </p:graphicEl>
                                          </p:spTgt>
                                        </p:tgtEl>
                                        <p:attrNameLst>
                                          <p:attrName>style.visibility</p:attrName>
                                        </p:attrNameLst>
                                      </p:cBhvr>
                                      <p:to>
                                        <p:strVal val="visible"/>
                                      </p:to>
                                    </p:set>
                                    <p:anim calcmode="lin" valueType="num">
                                      <p:cBhvr>
                                        <p:cTn id="43" dur="1000" fill="hold"/>
                                        <p:tgtEl>
                                          <p:spTgt spid="3">
                                            <p:graphicEl>
                                              <a:dgm id="{F9E72BAE-5D78-41EC-9223-D35B33E4B580}"/>
                                            </p:graphicEl>
                                          </p:spTgt>
                                        </p:tgtEl>
                                        <p:attrNameLst>
                                          <p:attrName>ppt_w</p:attrName>
                                        </p:attrNameLst>
                                      </p:cBhvr>
                                      <p:tavLst>
                                        <p:tav tm="0">
                                          <p:val>
                                            <p:fltVal val="0"/>
                                          </p:val>
                                        </p:tav>
                                        <p:tav tm="100000">
                                          <p:val>
                                            <p:strVal val="#ppt_w"/>
                                          </p:val>
                                        </p:tav>
                                      </p:tavLst>
                                    </p:anim>
                                    <p:anim calcmode="lin" valueType="num">
                                      <p:cBhvr>
                                        <p:cTn id="44" dur="1000" fill="hold"/>
                                        <p:tgtEl>
                                          <p:spTgt spid="3">
                                            <p:graphicEl>
                                              <a:dgm id="{F9E72BAE-5D78-41EC-9223-D35B33E4B580}"/>
                                            </p:graphicEl>
                                          </p:spTgt>
                                        </p:tgtEl>
                                        <p:attrNameLst>
                                          <p:attrName>ppt_h</p:attrName>
                                        </p:attrNameLst>
                                      </p:cBhvr>
                                      <p:tavLst>
                                        <p:tav tm="0">
                                          <p:val>
                                            <p:fltVal val="0"/>
                                          </p:val>
                                        </p:tav>
                                        <p:tav tm="100000">
                                          <p:val>
                                            <p:strVal val="#ppt_h"/>
                                          </p:val>
                                        </p:tav>
                                      </p:tavLst>
                                    </p:anim>
                                    <p:animEffect transition="in" filter="fade">
                                      <p:cBhvr>
                                        <p:cTn id="45" dur="1000"/>
                                        <p:tgtEl>
                                          <p:spTgt spid="3">
                                            <p:graphicEl>
                                              <a:dgm id="{F9E72BAE-5D78-41EC-9223-D35B33E4B580}"/>
                                            </p:graphicEl>
                                          </p:spTgt>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3">
                                            <p:graphicEl>
                                              <a:dgm id="{81C5239C-6CE1-40D1-8B98-23581006F610}"/>
                                            </p:graphicEl>
                                          </p:spTgt>
                                        </p:tgtEl>
                                        <p:attrNameLst>
                                          <p:attrName>style.visibility</p:attrName>
                                        </p:attrNameLst>
                                      </p:cBhvr>
                                      <p:to>
                                        <p:strVal val="visible"/>
                                      </p:to>
                                    </p:set>
                                    <p:anim calcmode="lin" valueType="num">
                                      <p:cBhvr>
                                        <p:cTn id="48" dur="1000" fill="hold"/>
                                        <p:tgtEl>
                                          <p:spTgt spid="3">
                                            <p:graphicEl>
                                              <a:dgm id="{81C5239C-6CE1-40D1-8B98-23581006F610}"/>
                                            </p:graphicEl>
                                          </p:spTgt>
                                        </p:tgtEl>
                                        <p:attrNameLst>
                                          <p:attrName>ppt_w</p:attrName>
                                        </p:attrNameLst>
                                      </p:cBhvr>
                                      <p:tavLst>
                                        <p:tav tm="0">
                                          <p:val>
                                            <p:fltVal val="0"/>
                                          </p:val>
                                        </p:tav>
                                        <p:tav tm="100000">
                                          <p:val>
                                            <p:strVal val="#ppt_w"/>
                                          </p:val>
                                        </p:tav>
                                      </p:tavLst>
                                    </p:anim>
                                    <p:anim calcmode="lin" valueType="num">
                                      <p:cBhvr>
                                        <p:cTn id="49" dur="1000" fill="hold"/>
                                        <p:tgtEl>
                                          <p:spTgt spid="3">
                                            <p:graphicEl>
                                              <a:dgm id="{81C5239C-6CE1-40D1-8B98-23581006F610}"/>
                                            </p:graphicEl>
                                          </p:spTgt>
                                        </p:tgtEl>
                                        <p:attrNameLst>
                                          <p:attrName>ppt_h</p:attrName>
                                        </p:attrNameLst>
                                      </p:cBhvr>
                                      <p:tavLst>
                                        <p:tav tm="0">
                                          <p:val>
                                            <p:fltVal val="0"/>
                                          </p:val>
                                        </p:tav>
                                        <p:tav tm="100000">
                                          <p:val>
                                            <p:strVal val="#ppt_h"/>
                                          </p:val>
                                        </p:tav>
                                      </p:tavLst>
                                    </p:anim>
                                    <p:animEffect transition="in" filter="fade">
                                      <p:cBhvr>
                                        <p:cTn id="50" dur="1000"/>
                                        <p:tgtEl>
                                          <p:spTgt spid="3">
                                            <p:graphicEl>
                                              <a:dgm id="{81C5239C-6CE1-40D1-8B98-23581006F610}"/>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3">
                                            <p:graphicEl>
                                              <a:dgm id="{6DAD2C2A-DBE7-4A08-AEA1-44B8BE2CCC98}"/>
                                            </p:graphicEl>
                                          </p:spTgt>
                                        </p:tgtEl>
                                        <p:attrNameLst>
                                          <p:attrName>style.visibility</p:attrName>
                                        </p:attrNameLst>
                                      </p:cBhvr>
                                      <p:to>
                                        <p:strVal val="visible"/>
                                      </p:to>
                                    </p:set>
                                    <p:anim calcmode="lin" valueType="num">
                                      <p:cBhvr>
                                        <p:cTn id="55" dur="1000" fill="hold"/>
                                        <p:tgtEl>
                                          <p:spTgt spid="3">
                                            <p:graphicEl>
                                              <a:dgm id="{6DAD2C2A-DBE7-4A08-AEA1-44B8BE2CCC98}"/>
                                            </p:graphicEl>
                                          </p:spTgt>
                                        </p:tgtEl>
                                        <p:attrNameLst>
                                          <p:attrName>ppt_w</p:attrName>
                                        </p:attrNameLst>
                                      </p:cBhvr>
                                      <p:tavLst>
                                        <p:tav tm="0">
                                          <p:val>
                                            <p:fltVal val="0"/>
                                          </p:val>
                                        </p:tav>
                                        <p:tav tm="100000">
                                          <p:val>
                                            <p:strVal val="#ppt_w"/>
                                          </p:val>
                                        </p:tav>
                                      </p:tavLst>
                                    </p:anim>
                                    <p:anim calcmode="lin" valueType="num">
                                      <p:cBhvr>
                                        <p:cTn id="56" dur="1000" fill="hold"/>
                                        <p:tgtEl>
                                          <p:spTgt spid="3">
                                            <p:graphicEl>
                                              <a:dgm id="{6DAD2C2A-DBE7-4A08-AEA1-44B8BE2CCC98}"/>
                                            </p:graphicEl>
                                          </p:spTgt>
                                        </p:tgtEl>
                                        <p:attrNameLst>
                                          <p:attrName>ppt_h</p:attrName>
                                        </p:attrNameLst>
                                      </p:cBhvr>
                                      <p:tavLst>
                                        <p:tav tm="0">
                                          <p:val>
                                            <p:fltVal val="0"/>
                                          </p:val>
                                        </p:tav>
                                        <p:tav tm="100000">
                                          <p:val>
                                            <p:strVal val="#ppt_h"/>
                                          </p:val>
                                        </p:tav>
                                      </p:tavLst>
                                    </p:anim>
                                    <p:animEffect transition="in" filter="fade">
                                      <p:cBhvr>
                                        <p:cTn id="57" dur="1000"/>
                                        <p:tgtEl>
                                          <p:spTgt spid="3">
                                            <p:graphicEl>
                                              <a:dgm id="{6DAD2C2A-DBE7-4A08-AEA1-44B8BE2CCC98}"/>
                                            </p:graphicEl>
                                          </p:spTgt>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3">
                                            <p:graphicEl>
                                              <a:dgm id="{2798C84D-3E38-4B61-8C3A-9314F9D584A5}"/>
                                            </p:graphicEl>
                                          </p:spTgt>
                                        </p:tgtEl>
                                        <p:attrNameLst>
                                          <p:attrName>style.visibility</p:attrName>
                                        </p:attrNameLst>
                                      </p:cBhvr>
                                      <p:to>
                                        <p:strVal val="visible"/>
                                      </p:to>
                                    </p:set>
                                    <p:anim calcmode="lin" valueType="num">
                                      <p:cBhvr>
                                        <p:cTn id="60" dur="1000" fill="hold"/>
                                        <p:tgtEl>
                                          <p:spTgt spid="3">
                                            <p:graphicEl>
                                              <a:dgm id="{2798C84D-3E38-4B61-8C3A-9314F9D584A5}"/>
                                            </p:graphicEl>
                                          </p:spTgt>
                                        </p:tgtEl>
                                        <p:attrNameLst>
                                          <p:attrName>ppt_w</p:attrName>
                                        </p:attrNameLst>
                                      </p:cBhvr>
                                      <p:tavLst>
                                        <p:tav tm="0">
                                          <p:val>
                                            <p:fltVal val="0"/>
                                          </p:val>
                                        </p:tav>
                                        <p:tav tm="100000">
                                          <p:val>
                                            <p:strVal val="#ppt_w"/>
                                          </p:val>
                                        </p:tav>
                                      </p:tavLst>
                                    </p:anim>
                                    <p:anim calcmode="lin" valueType="num">
                                      <p:cBhvr>
                                        <p:cTn id="61" dur="1000" fill="hold"/>
                                        <p:tgtEl>
                                          <p:spTgt spid="3">
                                            <p:graphicEl>
                                              <a:dgm id="{2798C84D-3E38-4B61-8C3A-9314F9D584A5}"/>
                                            </p:graphicEl>
                                          </p:spTgt>
                                        </p:tgtEl>
                                        <p:attrNameLst>
                                          <p:attrName>ppt_h</p:attrName>
                                        </p:attrNameLst>
                                      </p:cBhvr>
                                      <p:tavLst>
                                        <p:tav tm="0">
                                          <p:val>
                                            <p:fltVal val="0"/>
                                          </p:val>
                                        </p:tav>
                                        <p:tav tm="100000">
                                          <p:val>
                                            <p:strVal val="#ppt_h"/>
                                          </p:val>
                                        </p:tav>
                                      </p:tavLst>
                                    </p:anim>
                                    <p:animEffect transition="in" filter="fade">
                                      <p:cBhvr>
                                        <p:cTn id="62" dur="1000"/>
                                        <p:tgtEl>
                                          <p:spTgt spid="3">
                                            <p:graphicEl>
                                              <a:dgm id="{2798C84D-3E38-4B61-8C3A-9314F9D584A5}"/>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3">
                                            <p:graphicEl>
                                              <a:dgm id="{3D5646E3-29F7-4F99-B959-3D2F05A0CEAD}"/>
                                            </p:graphicEl>
                                          </p:spTgt>
                                        </p:tgtEl>
                                        <p:attrNameLst>
                                          <p:attrName>style.visibility</p:attrName>
                                        </p:attrNameLst>
                                      </p:cBhvr>
                                      <p:to>
                                        <p:strVal val="visible"/>
                                      </p:to>
                                    </p:set>
                                    <p:anim calcmode="lin" valueType="num">
                                      <p:cBhvr>
                                        <p:cTn id="67" dur="1000" fill="hold"/>
                                        <p:tgtEl>
                                          <p:spTgt spid="3">
                                            <p:graphicEl>
                                              <a:dgm id="{3D5646E3-29F7-4F99-B959-3D2F05A0CEAD}"/>
                                            </p:graphicEl>
                                          </p:spTgt>
                                        </p:tgtEl>
                                        <p:attrNameLst>
                                          <p:attrName>ppt_w</p:attrName>
                                        </p:attrNameLst>
                                      </p:cBhvr>
                                      <p:tavLst>
                                        <p:tav tm="0">
                                          <p:val>
                                            <p:fltVal val="0"/>
                                          </p:val>
                                        </p:tav>
                                        <p:tav tm="100000">
                                          <p:val>
                                            <p:strVal val="#ppt_w"/>
                                          </p:val>
                                        </p:tav>
                                      </p:tavLst>
                                    </p:anim>
                                    <p:anim calcmode="lin" valueType="num">
                                      <p:cBhvr>
                                        <p:cTn id="68" dur="1000" fill="hold"/>
                                        <p:tgtEl>
                                          <p:spTgt spid="3">
                                            <p:graphicEl>
                                              <a:dgm id="{3D5646E3-29F7-4F99-B959-3D2F05A0CEAD}"/>
                                            </p:graphicEl>
                                          </p:spTgt>
                                        </p:tgtEl>
                                        <p:attrNameLst>
                                          <p:attrName>ppt_h</p:attrName>
                                        </p:attrNameLst>
                                      </p:cBhvr>
                                      <p:tavLst>
                                        <p:tav tm="0">
                                          <p:val>
                                            <p:fltVal val="0"/>
                                          </p:val>
                                        </p:tav>
                                        <p:tav tm="100000">
                                          <p:val>
                                            <p:strVal val="#ppt_h"/>
                                          </p:val>
                                        </p:tav>
                                      </p:tavLst>
                                    </p:anim>
                                    <p:animEffect transition="in" filter="fade">
                                      <p:cBhvr>
                                        <p:cTn id="69" dur="1000"/>
                                        <p:tgtEl>
                                          <p:spTgt spid="3">
                                            <p:graphicEl>
                                              <a:dgm id="{3D5646E3-29F7-4F99-B959-3D2F05A0CEAD}"/>
                                            </p:graphicEl>
                                          </p:spTgt>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3">
                                            <p:graphicEl>
                                              <a:dgm id="{CA1D1C0B-7439-4A0C-A2AB-A7DB877F51CB}"/>
                                            </p:graphicEl>
                                          </p:spTgt>
                                        </p:tgtEl>
                                        <p:attrNameLst>
                                          <p:attrName>style.visibility</p:attrName>
                                        </p:attrNameLst>
                                      </p:cBhvr>
                                      <p:to>
                                        <p:strVal val="visible"/>
                                      </p:to>
                                    </p:set>
                                    <p:anim calcmode="lin" valueType="num">
                                      <p:cBhvr>
                                        <p:cTn id="72" dur="1000" fill="hold"/>
                                        <p:tgtEl>
                                          <p:spTgt spid="3">
                                            <p:graphicEl>
                                              <a:dgm id="{CA1D1C0B-7439-4A0C-A2AB-A7DB877F51CB}"/>
                                            </p:graphicEl>
                                          </p:spTgt>
                                        </p:tgtEl>
                                        <p:attrNameLst>
                                          <p:attrName>ppt_w</p:attrName>
                                        </p:attrNameLst>
                                      </p:cBhvr>
                                      <p:tavLst>
                                        <p:tav tm="0">
                                          <p:val>
                                            <p:fltVal val="0"/>
                                          </p:val>
                                        </p:tav>
                                        <p:tav tm="100000">
                                          <p:val>
                                            <p:strVal val="#ppt_w"/>
                                          </p:val>
                                        </p:tav>
                                      </p:tavLst>
                                    </p:anim>
                                    <p:anim calcmode="lin" valueType="num">
                                      <p:cBhvr>
                                        <p:cTn id="73" dur="1000" fill="hold"/>
                                        <p:tgtEl>
                                          <p:spTgt spid="3">
                                            <p:graphicEl>
                                              <a:dgm id="{CA1D1C0B-7439-4A0C-A2AB-A7DB877F51CB}"/>
                                            </p:graphicEl>
                                          </p:spTgt>
                                        </p:tgtEl>
                                        <p:attrNameLst>
                                          <p:attrName>ppt_h</p:attrName>
                                        </p:attrNameLst>
                                      </p:cBhvr>
                                      <p:tavLst>
                                        <p:tav tm="0">
                                          <p:val>
                                            <p:fltVal val="0"/>
                                          </p:val>
                                        </p:tav>
                                        <p:tav tm="100000">
                                          <p:val>
                                            <p:strVal val="#ppt_h"/>
                                          </p:val>
                                        </p:tav>
                                      </p:tavLst>
                                    </p:anim>
                                    <p:animEffect transition="in" filter="fade">
                                      <p:cBhvr>
                                        <p:cTn id="74" dur="1000"/>
                                        <p:tgtEl>
                                          <p:spTgt spid="3">
                                            <p:graphicEl>
                                              <a:dgm id="{CA1D1C0B-7439-4A0C-A2AB-A7DB877F51C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539552" y="626993"/>
            <a:ext cx="2520280" cy="646331"/>
          </a:xfrm>
          <a:prstGeom prst="rect">
            <a:avLst/>
          </a:prstGeom>
          <a:noFill/>
        </p:spPr>
        <p:txBody>
          <a:bodyPr wrap="square" rtlCol="0">
            <a:spAutoFit/>
          </a:bodyPr>
          <a:lstStyle/>
          <a:p>
            <a:r>
              <a:rPr lang="es-EC" sz="3600" dirty="0" smtClean="0">
                <a:latin typeface="Matura MT Script Capitals" panose="03020802060602070202" pitchFamily="66" charset="0"/>
              </a:rPr>
              <a:t>Entrevistas</a:t>
            </a:r>
            <a:endParaRPr lang="es-EC" sz="3600" dirty="0">
              <a:latin typeface="Matura MT Script Capitals" panose="03020802060602070202" pitchFamily="66" charset="0"/>
            </a:endParaRPr>
          </a:p>
        </p:txBody>
      </p:sp>
      <p:graphicFrame>
        <p:nvGraphicFramePr>
          <p:cNvPr id="3" name="2 Diagrama"/>
          <p:cNvGraphicFramePr/>
          <p:nvPr>
            <p:extLst>
              <p:ext uri="{D42A27DB-BD31-4B8C-83A1-F6EECF244321}">
                <p14:modId xmlns:p14="http://schemas.microsoft.com/office/powerpoint/2010/main" val="4278843489"/>
              </p:ext>
            </p:extLst>
          </p:nvPr>
        </p:nvGraphicFramePr>
        <p:xfrm>
          <a:off x="179512" y="1590973"/>
          <a:ext cx="4320480" cy="39308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3 Diagrama"/>
          <p:cNvGraphicFramePr/>
          <p:nvPr>
            <p:extLst>
              <p:ext uri="{D42A27DB-BD31-4B8C-83A1-F6EECF244321}">
                <p14:modId xmlns:p14="http://schemas.microsoft.com/office/powerpoint/2010/main" val="2727874312"/>
              </p:ext>
            </p:extLst>
          </p:nvPr>
        </p:nvGraphicFramePr>
        <p:xfrm>
          <a:off x="4644008" y="1633364"/>
          <a:ext cx="4392488" cy="396044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 name="4 CuadroTexto"/>
          <p:cNvSpPr txBox="1"/>
          <p:nvPr/>
        </p:nvSpPr>
        <p:spPr>
          <a:xfrm>
            <a:off x="755576" y="1171699"/>
            <a:ext cx="3744416" cy="461665"/>
          </a:xfrm>
          <a:prstGeom prst="rect">
            <a:avLst/>
          </a:prstGeom>
          <a:noFill/>
        </p:spPr>
        <p:txBody>
          <a:bodyPr wrap="square" rtlCol="0">
            <a:spAutoFit/>
          </a:bodyPr>
          <a:lstStyle/>
          <a:p>
            <a:r>
              <a:rPr lang="es-EC"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Servidores Públicos</a:t>
            </a:r>
            <a:endParaRPr lang="es-EC"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6" name="5 CuadroTexto"/>
          <p:cNvSpPr txBox="1"/>
          <p:nvPr/>
        </p:nvSpPr>
        <p:spPr>
          <a:xfrm>
            <a:off x="5220072" y="1171699"/>
            <a:ext cx="3744416" cy="461665"/>
          </a:xfrm>
          <a:prstGeom prst="rect">
            <a:avLst/>
          </a:prstGeom>
          <a:noFill/>
        </p:spPr>
        <p:txBody>
          <a:bodyPr wrap="square" rtlCol="0">
            <a:spAutoFit/>
          </a:bodyPr>
          <a:lstStyle/>
          <a:p>
            <a:r>
              <a:rPr lang="es-EC"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Servidores Privados</a:t>
            </a:r>
            <a:endParaRPr lang="es-EC"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extLst>
      <p:ext uri="{BB962C8B-B14F-4D97-AF65-F5344CB8AC3E}">
        <p14:creationId xmlns:p14="http://schemas.microsoft.com/office/powerpoint/2010/main" val="286817801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p:nvPr/>
        </p:nvPicPr>
        <p:blipFill rotWithShape="1">
          <a:blip r:embed="rId2"/>
          <a:srcRect l="2409" t="4371" b="6831"/>
          <a:stretch/>
        </p:blipFill>
        <p:spPr bwMode="auto">
          <a:xfrm>
            <a:off x="323528" y="2137419"/>
            <a:ext cx="3672408" cy="3240278"/>
          </a:xfrm>
          <a:prstGeom prst="rect">
            <a:avLst/>
          </a:prstGeom>
          <a:ln>
            <a:solidFill>
              <a:schemeClr val="tx1"/>
            </a:solidFill>
          </a:ln>
          <a:extLst>
            <a:ext uri="{53640926-AAD7-44D8-BBD7-CCE9431645EC}">
              <a14:shadowObscured xmlns:a14="http://schemas.microsoft.com/office/drawing/2010/main"/>
            </a:ext>
          </a:extLst>
        </p:spPr>
      </p:pic>
      <p:pic>
        <p:nvPicPr>
          <p:cNvPr id="3" name="2 Imagen"/>
          <p:cNvPicPr/>
          <p:nvPr/>
        </p:nvPicPr>
        <p:blipFill rotWithShape="1">
          <a:blip r:embed="rId3"/>
          <a:srcRect l="13909" t="28571" r="21179" b="16318"/>
          <a:stretch/>
        </p:blipFill>
        <p:spPr bwMode="auto">
          <a:xfrm>
            <a:off x="4139952" y="2137419"/>
            <a:ext cx="4796284" cy="3240361"/>
          </a:xfrm>
          <a:prstGeom prst="rect">
            <a:avLst/>
          </a:prstGeom>
          <a:ln>
            <a:solidFill>
              <a:schemeClr val="tx1"/>
            </a:solidFill>
          </a:ln>
          <a:extLst>
            <a:ext uri="{53640926-AAD7-44D8-BBD7-CCE9431645EC}">
              <a14:shadowObscured xmlns:a14="http://schemas.microsoft.com/office/drawing/2010/main"/>
            </a:ext>
          </a:extLst>
        </p:spPr>
      </p:pic>
      <p:sp>
        <p:nvSpPr>
          <p:cNvPr id="4" name="3 Rectángulo"/>
          <p:cNvSpPr/>
          <p:nvPr/>
        </p:nvSpPr>
        <p:spPr>
          <a:xfrm>
            <a:off x="323528" y="1398756"/>
            <a:ext cx="3672408" cy="738664"/>
          </a:xfrm>
          <a:prstGeom prst="rect">
            <a:avLst/>
          </a:prstGeom>
        </p:spPr>
        <p:txBody>
          <a:bodyPr wrap="square">
            <a:spAutoFit/>
          </a:bodyPr>
          <a:lstStyle/>
          <a:p>
            <a:pPr marL="285750" indent="-285750" algn="just">
              <a:buFont typeface="Wingdings" panose="05000000000000000000" pitchFamily="2" charset="2"/>
              <a:buChar char="ü"/>
            </a:pPr>
            <a:r>
              <a:rPr lang="es-EC" sz="1400" b="1" dirty="0">
                <a:latin typeface="Times New Roman" panose="02020603050405020304" pitchFamily="18" charset="0"/>
                <a:cs typeface="Times New Roman" panose="02020603050405020304" pitchFamily="18" charset="0"/>
              </a:rPr>
              <a:t>¿Le interesaría ser partícipe de actividades culturales nocturnas en la ciudad de Quito?</a:t>
            </a:r>
            <a:endParaRPr lang="es-EC" sz="1400" dirty="0">
              <a:latin typeface="Times New Roman" panose="02020603050405020304" pitchFamily="18" charset="0"/>
              <a:cs typeface="Times New Roman" panose="02020603050405020304" pitchFamily="18" charset="0"/>
            </a:endParaRPr>
          </a:p>
        </p:txBody>
      </p:sp>
      <p:sp>
        <p:nvSpPr>
          <p:cNvPr id="5" name="4 Rectángulo"/>
          <p:cNvSpPr/>
          <p:nvPr/>
        </p:nvSpPr>
        <p:spPr>
          <a:xfrm>
            <a:off x="4139952" y="1398176"/>
            <a:ext cx="4796284" cy="523220"/>
          </a:xfrm>
          <a:prstGeom prst="rect">
            <a:avLst/>
          </a:prstGeom>
        </p:spPr>
        <p:txBody>
          <a:bodyPr wrap="square">
            <a:spAutoFit/>
          </a:bodyPr>
          <a:lstStyle/>
          <a:p>
            <a:pPr marL="285750" indent="-285750" algn="just">
              <a:buFont typeface="Wingdings" panose="05000000000000000000" pitchFamily="2" charset="2"/>
              <a:buChar char="ü"/>
            </a:pPr>
            <a:r>
              <a:rPr lang="es-EC" sz="1400" b="1" dirty="0">
                <a:latin typeface="Times New Roman" panose="02020603050405020304" pitchFamily="18" charset="0"/>
                <a:cs typeface="Times New Roman" panose="02020603050405020304" pitchFamily="18" charset="0"/>
              </a:rPr>
              <a:t>¿En qué actividades culturales nocturnas le gustaría participar?</a:t>
            </a:r>
            <a:endParaRPr lang="es-EC" sz="1400" dirty="0">
              <a:latin typeface="Times New Roman" panose="02020603050405020304" pitchFamily="18" charset="0"/>
              <a:cs typeface="Times New Roman" panose="02020603050405020304" pitchFamily="18" charset="0"/>
            </a:endParaRPr>
          </a:p>
        </p:txBody>
      </p:sp>
      <p:sp>
        <p:nvSpPr>
          <p:cNvPr id="6" name="5 CuadroTexto"/>
          <p:cNvSpPr txBox="1"/>
          <p:nvPr/>
        </p:nvSpPr>
        <p:spPr>
          <a:xfrm>
            <a:off x="539552" y="626993"/>
            <a:ext cx="2520280" cy="646331"/>
          </a:xfrm>
          <a:prstGeom prst="rect">
            <a:avLst/>
          </a:prstGeom>
          <a:noFill/>
        </p:spPr>
        <p:txBody>
          <a:bodyPr wrap="square" rtlCol="0">
            <a:spAutoFit/>
          </a:bodyPr>
          <a:lstStyle/>
          <a:p>
            <a:r>
              <a:rPr lang="es-EC" sz="3600" dirty="0" smtClean="0">
                <a:latin typeface="Matura MT Script Capitals" panose="03020802060602070202" pitchFamily="66" charset="0"/>
              </a:rPr>
              <a:t>Encuesta</a:t>
            </a:r>
            <a:endParaRPr lang="es-EC" sz="3600" dirty="0">
              <a:latin typeface="Matura MT Script Capitals" panose="03020802060602070202" pitchFamily="66" charset="0"/>
            </a:endParaRPr>
          </a:p>
        </p:txBody>
      </p:sp>
    </p:spTree>
    <p:extLst>
      <p:ext uri="{BB962C8B-B14F-4D97-AF65-F5344CB8AC3E}">
        <p14:creationId xmlns:p14="http://schemas.microsoft.com/office/powerpoint/2010/main" val="364033267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p:nvPr/>
        </p:nvPicPr>
        <p:blipFill rotWithShape="1">
          <a:blip r:embed="rId2"/>
          <a:srcRect l="2513" t="2822" b="6246"/>
          <a:stretch/>
        </p:blipFill>
        <p:spPr bwMode="auto">
          <a:xfrm>
            <a:off x="179512" y="3500757"/>
            <a:ext cx="2880320" cy="2088232"/>
          </a:xfrm>
          <a:prstGeom prst="rect">
            <a:avLst/>
          </a:prstGeom>
          <a:ln>
            <a:solidFill>
              <a:schemeClr val="tx1"/>
            </a:solidFill>
          </a:ln>
          <a:extLst>
            <a:ext uri="{53640926-AAD7-44D8-BBD7-CCE9431645EC}">
              <a14:shadowObscured xmlns:a14="http://schemas.microsoft.com/office/drawing/2010/main"/>
            </a:ext>
          </a:extLst>
        </p:spPr>
      </p:pic>
      <p:pic>
        <p:nvPicPr>
          <p:cNvPr id="3" name="2 Imagen"/>
          <p:cNvPicPr/>
          <p:nvPr/>
        </p:nvPicPr>
        <p:blipFill rotWithShape="1">
          <a:blip r:embed="rId3"/>
          <a:srcRect l="2780" t="1581" b="6624"/>
          <a:stretch/>
        </p:blipFill>
        <p:spPr bwMode="auto">
          <a:xfrm>
            <a:off x="6084168" y="1273790"/>
            <a:ext cx="2880321" cy="2088232"/>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4" name="3 Imagen"/>
          <p:cNvPicPr/>
          <p:nvPr/>
        </p:nvPicPr>
        <p:blipFill rotWithShape="1">
          <a:blip r:embed="rId4"/>
          <a:srcRect l="2512" t="2194" b="6898"/>
          <a:stretch/>
        </p:blipFill>
        <p:spPr bwMode="auto">
          <a:xfrm>
            <a:off x="3131840" y="1273790"/>
            <a:ext cx="2880320" cy="2088232"/>
          </a:xfrm>
          <a:prstGeom prst="rect">
            <a:avLst/>
          </a:prstGeom>
          <a:ln w="9525" cap="flat" cmpd="sng" algn="ctr">
            <a:solidFill>
              <a:schemeClr val="tx1"/>
            </a:solidFill>
            <a:prstDash val="solid"/>
            <a:round/>
            <a:headEnd type="none" w="med" len="med"/>
            <a:tailEnd type="none" w="med" len="med"/>
          </a:ln>
          <a:extLst>
            <a:ext uri="{53640926-AAD7-44D8-BBD7-CCE9431645EC}">
              <a14:shadowObscured xmlns:a14="http://schemas.microsoft.com/office/drawing/2010/main"/>
            </a:ext>
          </a:extLst>
        </p:spPr>
      </p:pic>
      <p:pic>
        <p:nvPicPr>
          <p:cNvPr id="5" name="4 Imagen"/>
          <p:cNvPicPr/>
          <p:nvPr/>
        </p:nvPicPr>
        <p:blipFill rotWithShape="1">
          <a:blip r:embed="rId5"/>
          <a:srcRect t="2195" b="6560"/>
          <a:stretch/>
        </p:blipFill>
        <p:spPr bwMode="auto">
          <a:xfrm>
            <a:off x="171951" y="1273790"/>
            <a:ext cx="2880320" cy="2088000"/>
          </a:xfrm>
          <a:prstGeom prst="rect">
            <a:avLst/>
          </a:prstGeom>
          <a:ln>
            <a:solidFill>
              <a:schemeClr val="tx1"/>
            </a:solidFill>
          </a:ln>
          <a:extLst>
            <a:ext uri="{53640926-AAD7-44D8-BBD7-CCE9431645EC}">
              <a14:shadowObscured xmlns:a14="http://schemas.microsoft.com/office/drawing/2010/main"/>
            </a:ext>
          </a:extLst>
        </p:spPr>
      </p:pic>
      <p:pic>
        <p:nvPicPr>
          <p:cNvPr id="6" name="5 Imagen"/>
          <p:cNvPicPr/>
          <p:nvPr/>
        </p:nvPicPr>
        <p:blipFill rotWithShape="1">
          <a:blip r:embed="rId6"/>
          <a:srcRect l="2513" t="2508" b="6874"/>
          <a:stretch/>
        </p:blipFill>
        <p:spPr bwMode="auto">
          <a:xfrm>
            <a:off x="3131840" y="3505803"/>
            <a:ext cx="2880321" cy="2084837"/>
          </a:xfrm>
          <a:prstGeom prst="rect">
            <a:avLst/>
          </a:prstGeom>
          <a:ln>
            <a:solidFill>
              <a:schemeClr val="tx1"/>
            </a:solidFill>
          </a:ln>
          <a:extLst>
            <a:ext uri="{53640926-AAD7-44D8-BBD7-CCE9431645EC}">
              <a14:shadowObscured xmlns:a14="http://schemas.microsoft.com/office/drawing/2010/main"/>
            </a:ext>
          </a:extLst>
        </p:spPr>
      </p:pic>
      <p:pic>
        <p:nvPicPr>
          <p:cNvPr id="7" name="6 Imagen"/>
          <p:cNvPicPr/>
          <p:nvPr/>
        </p:nvPicPr>
        <p:blipFill rotWithShape="1">
          <a:blip r:embed="rId7"/>
          <a:srcRect l="2512" t="2822" b="6897"/>
          <a:stretch/>
        </p:blipFill>
        <p:spPr bwMode="auto">
          <a:xfrm>
            <a:off x="6084169" y="3505803"/>
            <a:ext cx="2880320" cy="2084837"/>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8" name="7 Rectángulo"/>
          <p:cNvSpPr/>
          <p:nvPr/>
        </p:nvSpPr>
        <p:spPr>
          <a:xfrm>
            <a:off x="179513" y="750104"/>
            <a:ext cx="8784976" cy="523220"/>
          </a:xfrm>
          <a:prstGeom prst="rect">
            <a:avLst/>
          </a:prstGeom>
        </p:spPr>
        <p:txBody>
          <a:bodyPr wrap="square">
            <a:spAutoFit/>
          </a:bodyPr>
          <a:lstStyle/>
          <a:p>
            <a:pPr marL="285750" indent="-285750">
              <a:buFont typeface="Wingdings" panose="05000000000000000000" pitchFamily="2" charset="2"/>
              <a:buChar char="ü"/>
            </a:pPr>
            <a:r>
              <a:rPr lang="es-EC" sz="1400" b="1" dirty="0" smtClean="0">
                <a:latin typeface="Times New Roman" panose="02020603050405020304" pitchFamily="18" charset="0"/>
                <a:cs typeface="Times New Roman" panose="02020603050405020304" pitchFamily="18" charset="0"/>
              </a:rPr>
              <a:t>Marcar </a:t>
            </a:r>
            <a:r>
              <a:rPr lang="es-EC" sz="1400" b="1" dirty="0">
                <a:latin typeface="Times New Roman" panose="02020603050405020304" pitchFamily="18" charset="0"/>
                <a:cs typeface="Times New Roman" panose="02020603050405020304" pitchFamily="18" charset="0"/>
              </a:rPr>
              <a:t>con una “x” los lugares de su interés para realizar actividades culturales nocturnas en la ciudad de Quito:</a:t>
            </a:r>
          </a:p>
        </p:txBody>
      </p:sp>
    </p:spTree>
    <p:extLst>
      <p:ext uri="{BB962C8B-B14F-4D97-AF65-F5344CB8AC3E}">
        <p14:creationId xmlns:p14="http://schemas.microsoft.com/office/powerpoint/2010/main" val="165119505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p:nvPr/>
        </p:nvPicPr>
        <p:blipFill rotWithShape="1">
          <a:blip r:embed="rId2"/>
          <a:srcRect l="2763" t="3450" b="6560"/>
          <a:stretch/>
        </p:blipFill>
        <p:spPr bwMode="auto">
          <a:xfrm>
            <a:off x="251520" y="2034504"/>
            <a:ext cx="4176464" cy="3271267"/>
          </a:xfrm>
          <a:prstGeom prst="rect">
            <a:avLst/>
          </a:prstGeom>
          <a:ln>
            <a:solidFill>
              <a:schemeClr val="tx1"/>
            </a:solidFill>
          </a:ln>
          <a:extLst>
            <a:ext uri="{53640926-AAD7-44D8-BBD7-CCE9431645EC}">
              <a14:shadowObscured xmlns:a14="http://schemas.microsoft.com/office/drawing/2010/main"/>
            </a:ext>
          </a:extLst>
        </p:spPr>
      </p:pic>
      <p:pic>
        <p:nvPicPr>
          <p:cNvPr id="3" name="2 Imagen"/>
          <p:cNvPicPr/>
          <p:nvPr/>
        </p:nvPicPr>
        <p:blipFill rotWithShape="1">
          <a:blip r:embed="rId3"/>
          <a:srcRect l="2513" t="2508" b="6874"/>
          <a:stretch/>
        </p:blipFill>
        <p:spPr bwMode="auto">
          <a:xfrm>
            <a:off x="4644008" y="2034504"/>
            <a:ext cx="4355826" cy="3271268"/>
          </a:xfrm>
          <a:prstGeom prst="rect">
            <a:avLst/>
          </a:prstGeom>
          <a:ln>
            <a:solidFill>
              <a:schemeClr val="tx1"/>
            </a:solidFill>
          </a:ln>
          <a:extLst>
            <a:ext uri="{53640926-AAD7-44D8-BBD7-CCE9431645EC}">
              <a14:shadowObscured xmlns:a14="http://schemas.microsoft.com/office/drawing/2010/main"/>
            </a:ext>
          </a:extLst>
        </p:spPr>
      </p:pic>
      <p:sp>
        <p:nvSpPr>
          <p:cNvPr id="4" name="3 Rectángulo"/>
          <p:cNvSpPr/>
          <p:nvPr/>
        </p:nvSpPr>
        <p:spPr>
          <a:xfrm>
            <a:off x="251520" y="1079817"/>
            <a:ext cx="4176464" cy="738664"/>
          </a:xfrm>
          <a:prstGeom prst="rect">
            <a:avLst/>
          </a:prstGeom>
        </p:spPr>
        <p:txBody>
          <a:bodyPr wrap="square">
            <a:spAutoFit/>
          </a:bodyPr>
          <a:lstStyle/>
          <a:p>
            <a:pPr marL="285750" indent="-285750" algn="just">
              <a:buFont typeface="Wingdings" panose="05000000000000000000" pitchFamily="2" charset="2"/>
              <a:buChar char="ü"/>
            </a:pPr>
            <a:r>
              <a:rPr lang="es-EC" sz="1400" b="1" dirty="0">
                <a:latin typeface="Times New Roman" panose="02020603050405020304" pitchFamily="18" charset="0"/>
                <a:cs typeface="Times New Roman" panose="02020603050405020304" pitchFamily="18" charset="0"/>
              </a:rPr>
              <a:t>¿Con qué frecuencia le gustaría participar en actividades culturales nocturnas en la ciudad de Quito?</a:t>
            </a:r>
          </a:p>
        </p:txBody>
      </p:sp>
      <p:sp>
        <p:nvSpPr>
          <p:cNvPr id="5" name="4 Rectángulo"/>
          <p:cNvSpPr/>
          <p:nvPr/>
        </p:nvSpPr>
        <p:spPr>
          <a:xfrm>
            <a:off x="4644008" y="1110724"/>
            <a:ext cx="4355826" cy="738664"/>
          </a:xfrm>
          <a:prstGeom prst="rect">
            <a:avLst/>
          </a:prstGeom>
        </p:spPr>
        <p:txBody>
          <a:bodyPr wrap="square">
            <a:spAutoFit/>
          </a:bodyPr>
          <a:lstStyle/>
          <a:p>
            <a:pPr marL="285750" indent="-285750" algn="just">
              <a:buFont typeface="Wingdings" panose="05000000000000000000" pitchFamily="2" charset="2"/>
              <a:buChar char="ü"/>
            </a:pPr>
            <a:r>
              <a:rPr lang="es-EC" sz="1400" b="1" dirty="0">
                <a:latin typeface="Times New Roman" panose="02020603050405020304" pitchFamily="18" charset="0"/>
                <a:cs typeface="Times New Roman" panose="02020603050405020304" pitchFamily="18" charset="0"/>
              </a:rPr>
              <a:t>¿Por qué medios le gustaría obtener información sobre actividades culturales nocturnas en la ciudad de Quito?</a:t>
            </a:r>
          </a:p>
        </p:txBody>
      </p:sp>
    </p:spTree>
    <p:extLst>
      <p:ext uri="{BB962C8B-B14F-4D97-AF65-F5344CB8AC3E}">
        <p14:creationId xmlns:p14="http://schemas.microsoft.com/office/powerpoint/2010/main" val="229587858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539552" y="626993"/>
            <a:ext cx="4464496" cy="646331"/>
          </a:xfrm>
          <a:prstGeom prst="rect">
            <a:avLst/>
          </a:prstGeom>
          <a:noFill/>
        </p:spPr>
        <p:txBody>
          <a:bodyPr wrap="square" rtlCol="0">
            <a:spAutoFit/>
          </a:bodyPr>
          <a:lstStyle/>
          <a:p>
            <a:r>
              <a:rPr lang="es-EC" sz="3600" dirty="0" smtClean="0">
                <a:latin typeface="Matura MT Script Capitals" panose="03020802060602070202" pitchFamily="66" charset="0"/>
              </a:rPr>
              <a:t>Perfil del Turista</a:t>
            </a:r>
            <a:endParaRPr lang="es-EC" sz="3600" dirty="0">
              <a:latin typeface="Matura MT Script Capitals" panose="03020802060602070202" pitchFamily="66" charset="0"/>
            </a:endParaRPr>
          </a:p>
        </p:txBody>
      </p:sp>
      <p:graphicFrame>
        <p:nvGraphicFramePr>
          <p:cNvPr id="3" name="2 Diagrama"/>
          <p:cNvGraphicFramePr/>
          <p:nvPr>
            <p:extLst>
              <p:ext uri="{D42A27DB-BD31-4B8C-83A1-F6EECF244321}">
                <p14:modId xmlns:p14="http://schemas.microsoft.com/office/powerpoint/2010/main" val="1899391696"/>
              </p:ext>
            </p:extLst>
          </p:nvPr>
        </p:nvGraphicFramePr>
        <p:xfrm>
          <a:off x="-60176" y="1129308"/>
          <a:ext cx="4704184" cy="39199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3 Diagrama"/>
          <p:cNvGraphicFramePr/>
          <p:nvPr>
            <p:extLst>
              <p:ext uri="{D42A27DB-BD31-4B8C-83A1-F6EECF244321}">
                <p14:modId xmlns:p14="http://schemas.microsoft.com/office/powerpoint/2010/main" val="1454178422"/>
              </p:ext>
            </p:extLst>
          </p:nvPr>
        </p:nvGraphicFramePr>
        <p:xfrm>
          <a:off x="4572000" y="1057300"/>
          <a:ext cx="4704184" cy="399199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026" name="Picture 2" descr="Imagen relacionada"/>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b="8332"/>
          <a:stretch/>
        </p:blipFill>
        <p:spPr bwMode="auto">
          <a:xfrm>
            <a:off x="5004048" y="5139794"/>
            <a:ext cx="1046457" cy="5980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sultado de imagen para canada bandera"/>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050954" y="5138954"/>
            <a:ext cx="1064652" cy="59886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sultado de imagen para argentina bandera"/>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115605" y="5139794"/>
            <a:ext cx="964793" cy="59802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sultado de imagen para colombia bandera"/>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080399" y="5138955"/>
            <a:ext cx="1063975" cy="59886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Resultado de imagen para ecuador bandera"/>
          <p:cNvPicPr>
            <a:picLocks noChangeAspect="1" noChangeArrowheads="1"/>
          </p:cNvPicPr>
          <p:nvPr/>
        </p:nvPicPr>
        <p:blipFill rotWithShape="1">
          <a:blip r:embed="rId16">
            <a:extLst>
              <a:ext uri="{28A0092B-C50C-407E-A947-70E740481C1C}">
                <a14:useLocalDpi xmlns:a14="http://schemas.microsoft.com/office/drawing/2010/main" val="0"/>
              </a:ext>
            </a:extLst>
          </a:blip>
          <a:srcRect l="3611" t="22202" b="7050"/>
          <a:stretch/>
        </p:blipFill>
        <p:spPr bwMode="auto">
          <a:xfrm>
            <a:off x="1" y="5138955"/>
            <a:ext cx="4108148" cy="59886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esultado de imagen para mapamundi"/>
          <p:cNvPicPr>
            <a:picLocks noChangeAspect="1" noChangeArrowheads="1"/>
          </p:cNvPicPr>
          <p:nvPr/>
        </p:nvPicPr>
        <p:blipFill rotWithShape="1">
          <a:blip r:embed="rId17" cstate="print">
            <a:extLst>
              <a:ext uri="{BEBA8EAE-BF5A-486C-A8C5-ECC9F3942E4B}">
                <a14:imgProps xmlns:a14="http://schemas.microsoft.com/office/drawing/2010/main">
                  <a14:imgLayer r:embed="rId18">
                    <a14:imgEffect>
                      <a14:brightnessContrast bright="-20000" contrast="40000"/>
                    </a14:imgEffect>
                  </a14:imgLayer>
                </a14:imgProps>
              </a:ext>
              <a:ext uri="{28A0092B-C50C-407E-A947-70E740481C1C}">
                <a14:useLocalDpi xmlns:a14="http://schemas.microsoft.com/office/drawing/2010/main" val="0"/>
              </a:ext>
            </a:extLst>
          </a:blip>
          <a:srcRect l="7686" t="5744" r="6985" b="4846"/>
          <a:stretch/>
        </p:blipFill>
        <p:spPr bwMode="auto">
          <a:xfrm>
            <a:off x="4072538" y="5138954"/>
            <a:ext cx="977050" cy="598866"/>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765562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wipe(down)">
                                      <p:cBhvr>
                                        <p:cTn id="7" dur="500"/>
                                        <p:tgtEl>
                                          <p:spTgt spid="10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down)">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wipe(down)">
                                      <p:cBhvr>
                                        <p:cTn id="17" dur="5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30"/>
                                        </p:tgtEl>
                                        <p:attrNameLst>
                                          <p:attrName>style.visibility</p:attrName>
                                        </p:attrNameLst>
                                      </p:cBhvr>
                                      <p:to>
                                        <p:strVal val="visible"/>
                                      </p:to>
                                    </p:set>
                                    <p:animEffect transition="in" filter="wipe(down)">
                                      <p:cBhvr>
                                        <p:cTn id="22" dur="500"/>
                                        <p:tgtEl>
                                          <p:spTgt spid="103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32"/>
                                        </p:tgtEl>
                                        <p:attrNameLst>
                                          <p:attrName>style.visibility</p:attrName>
                                        </p:attrNameLst>
                                      </p:cBhvr>
                                      <p:to>
                                        <p:strVal val="visible"/>
                                      </p:to>
                                    </p:set>
                                    <p:animEffect transition="in" filter="wipe(down)">
                                      <p:cBhvr>
                                        <p:cTn id="27"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a:stretch>
        </a:blipFill>
        <a:effectLst/>
      </p:bgPr>
    </p:bg>
    <p:spTree>
      <p:nvGrpSpPr>
        <p:cNvPr id="1" name=""/>
        <p:cNvGrpSpPr/>
        <p:nvPr/>
      </p:nvGrpSpPr>
      <p:grpSpPr>
        <a:xfrm>
          <a:off x="0" y="0"/>
          <a:ext cx="0" cy="0"/>
          <a:chOff x="0" y="0"/>
          <a:chExt cx="0" cy="0"/>
        </a:xfrm>
      </p:grpSpPr>
      <p:sp>
        <p:nvSpPr>
          <p:cNvPr id="3" name="CuadroTexto 1"/>
          <p:cNvSpPr txBox="1"/>
          <p:nvPr/>
        </p:nvSpPr>
        <p:spPr>
          <a:xfrm>
            <a:off x="884321" y="2209428"/>
            <a:ext cx="7375358" cy="1396536"/>
          </a:xfrm>
          <a:prstGeom prst="rect">
            <a:avLst/>
          </a:prstGeom>
          <a:noFill/>
        </p:spPr>
        <p:txBody>
          <a:bodyPr wrap="square" lIns="68580" tIns="34290" rIns="68580" bIns="34290" rtlCol="0">
            <a:spAutoFit/>
          </a:bodyPr>
          <a:lstStyle/>
          <a:p>
            <a:pPr algn="ctr"/>
            <a:r>
              <a:rPr lang="es-ES" sz="8600" b="1" dirty="0">
                <a:ln w="57150">
                  <a:solidFill>
                    <a:srgbClr val="C00000"/>
                  </a:solidFill>
                </a:ln>
                <a:solidFill>
                  <a:schemeClr val="bg1"/>
                </a:solidFill>
                <a:latin typeface="Showcard Gothic" panose="04020904020102020604" pitchFamily="82" charset="0"/>
              </a:rPr>
              <a:t>PROPUESTA</a:t>
            </a:r>
          </a:p>
        </p:txBody>
      </p:sp>
    </p:spTree>
    <p:extLst>
      <p:ext uri="{BB962C8B-B14F-4D97-AF65-F5344CB8AC3E}">
        <p14:creationId xmlns:p14="http://schemas.microsoft.com/office/powerpoint/2010/main" val="34098965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33618" y="654430"/>
            <a:ext cx="6948772" cy="923330"/>
          </a:xfrm>
          <a:prstGeom prst="rect">
            <a:avLst/>
          </a:prstGeom>
        </p:spPr>
        <p:txBody>
          <a:bodyPr wrap="square">
            <a:spAutoFit/>
          </a:bodyPr>
          <a:lstStyle/>
          <a:p>
            <a:pPr algn="ctr"/>
            <a:r>
              <a:rPr lang="es-EC" sz="5400" dirty="0" smtClean="0">
                <a:ln w="12700">
                  <a:solidFill>
                    <a:sysClr val="windowText" lastClr="000000"/>
                  </a:solidFill>
                </a:ln>
                <a:blipFill dpi="0" rotWithShape="1">
                  <a:blip r:embed="rId2">
                    <a:extLst>
                      <a:ext uri="{28A0092B-C50C-407E-A947-70E740481C1C}">
                        <a14:useLocalDpi xmlns:a14="http://schemas.microsoft.com/office/drawing/2010/main" val="0"/>
                      </a:ext>
                    </a:extLst>
                  </a:blip>
                  <a:srcRect/>
                  <a:stretch>
                    <a:fillRect/>
                  </a:stretch>
                </a:blipFill>
                <a:effectLst>
                  <a:glow rad="101600">
                    <a:schemeClr val="bg1">
                      <a:alpha val="60000"/>
                    </a:schemeClr>
                  </a:glow>
                </a:effectLst>
                <a:latin typeface="Showcard Gothic" panose="04020904020102020604" pitchFamily="82" charset="0"/>
              </a:rPr>
              <a:t>Festival Cultural</a:t>
            </a:r>
            <a:endParaRPr lang="es-EC" sz="5400" dirty="0">
              <a:ln w="12700">
                <a:solidFill>
                  <a:sysClr val="windowText" lastClr="000000"/>
                </a:solidFill>
              </a:ln>
              <a:blipFill dpi="0" rotWithShape="1">
                <a:blip r:embed="rId2">
                  <a:extLst>
                    <a:ext uri="{28A0092B-C50C-407E-A947-70E740481C1C}">
                      <a14:useLocalDpi xmlns:a14="http://schemas.microsoft.com/office/drawing/2010/main" val="0"/>
                    </a:ext>
                  </a:extLst>
                </a:blip>
                <a:srcRect/>
                <a:stretch>
                  <a:fillRect/>
                </a:stretch>
              </a:blipFill>
              <a:effectLst>
                <a:glow rad="101600">
                  <a:schemeClr val="bg1">
                    <a:alpha val="60000"/>
                  </a:schemeClr>
                </a:glow>
              </a:effectLst>
              <a:latin typeface="Showcard Gothic" panose="04020904020102020604" pitchFamily="82" charset="0"/>
            </a:endParaRPr>
          </a:p>
        </p:txBody>
      </p:sp>
      <p:sp>
        <p:nvSpPr>
          <p:cNvPr id="6" name="5 Rectángulo"/>
          <p:cNvSpPr/>
          <p:nvPr/>
        </p:nvSpPr>
        <p:spPr>
          <a:xfrm>
            <a:off x="467544" y="1489348"/>
            <a:ext cx="8280920" cy="3960440"/>
          </a:xfrm>
          <a:prstGeom prst="rect">
            <a:avLst/>
          </a:prstGeom>
          <a:blipFill rotWithShape="0">
            <a:blip r:embed="rId3"/>
            <a:srcRect/>
            <a:stretch>
              <a:fillRect l="-4285" t="-11456" r="-3360" b="-13384"/>
            </a:stretch>
          </a:blip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sp>
    </p:spTree>
    <p:extLst>
      <p:ext uri="{BB962C8B-B14F-4D97-AF65-F5344CB8AC3E}">
        <p14:creationId xmlns:p14="http://schemas.microsoft.com/office/powerpoint/2010/main" val="124617661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Effect transition="in" filter="fade">
                                      <p:cBhvr>
                                        <p:cTn id="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1"/>
          <p:cNvSpPr txBox="1"/>
          <p:nvPr/>
        </p:nvSpPr>
        <p:spPr>
          <a:xfrm>
            <a:off x="251520" y="1777380"/>
            <a:ext cx="4773734" cy="830997"/>
          </a:xfrm>
          <a:prstGeom prst="rect">
            <a:avLst/>
          </a:prstGeom>
          <a:noFill/>
        </p:spPr>
        <p:txBody>
          <a:bodyPr wrap="square" rtlCol="0">
            <a:spAutoFit/>
          </a:bodyPr>
          <a:lstStyle/>
          <a:p>
            <a:r>
              <a:rPr lang="es-ES" sz="4800" b="1" dirty="0" smtClean="0">
                <a:ln w="57150">
                  <a:solidFill>
                    <a:schemeClr val="tx1"/>
                  </a:solidFill>
                </a:ln>
                <a:solidFill>
                  <a:schemeClr val="bg1"/>
                </a:solidFill>
                <a:effectLst/>
                <a:latin typeface="Showcard Gothic" panose="04020904020102020604" pitchFamily="82" charset="0"/>
              </a:rPr>
              <a:t>INTRODUCCIÓN</a:t>
            </a:r>
            <a:endParaRPr lang="es-ES" sz="4800" b="1" dirty="0">
              <a:ln w="57150">
                <a:solidFill>
                  <a:schemeClr val="tx1"/>
                </a:solidFill>
              </a:ln>
              <a:solidFill>
                <a:schemeClr val="bg1"/>
              </a:solidFill>
              <a:effectLst/>
              <a:latin typeface="Showcard Gothic" panose="04020904020102020604" pitchFamily="82" charset="0"/>
            </a:endParaRPr>
          </a:p>
        </p:txBody>
      </p:sp>
    </p:spTree>
    <p:extLst>
      <p:ext uri="{BB962C8B-B14F-4D97-AF65-F5344CB8AC3E}">
        <p14:creationId xmlns:p14="http://schemas.microsoft.com/office/powerpoint/2010/main" val="36760275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descr="https://c1.staticflickr.com/3/2702/4069895581_dd5c4fb6a6_b.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3865613"/>
            <a:ext cx="2267743" cy="1849388"/>
          </a:xfrm>
          <a:prstGeom prst="rect">
            <a:avLst/>
          </a:prstGeom>
          <a:noFill/>
          <a:ln>
            <a:noFill/>
          </a:ln>
        </p:spPr>
      </p:pic>
      <p:pic>
        <p:nvPicPr>
          <p:cNvPr id="8" name="7 Imagen" descr="http://www.paisturistico.com/php/verBannerObj.php?id_id=1&amp;pa_id=1&amp;at_id=7&amp;tabla=guutactividadpe&amp;ob_id=170&amp;campoSelect=ap_mini_banner&amp;campoComparar1=ap_id"/>
          <p:cNvPicPr/>
          <p:nvPr/>
        </p:nvPicPr>
        <p:blipFill>
          <a:blip r:embed="rId3">
            <a:extLst>
              <a:ext uri="{28A0092B-C50C-407E-A947-70E740481C1C}">
                <a14:useLocalDpi xmlns:a14="http://schemas.microsoft.com/office/drawing/2010/main" val="0"/>
              </a:ext>
            </a:extLst>
          </a:blip>
          <a:srcRect/>
          <a:stretch>
            <a:fillRect/>
          </a:stretch>
        </p:blipFill>
        <p:spPr bwMode="auto">
          <a:xfrm>
            <a:off x="2267744" y="3865614"/>
            <a:ext cx="2268000" cy="1849386"/>
          </a:xfrm>
          <a:prstGeom prst="rect">
            <a:avLst/>
          </a:prstGeom>
          <a:noFill/>
          <a:ln>
            <a:noFill/>
          </a:ln>
        </p:spPr>
      </p:pic>
      <p:pic>
        <p:nvPicPr>
          <p:cNvPr id="9" name="8 Imagen" descr="http://static.thousandwonders.net/Quito.original.23519.jpg"/>
          <p:cNvPicPr/>
          <p:nvPr/>
        </p:nvPicPr>
        <p:blipFill rotWithShape="1">
          <a:blip r:embed="rId4" cstate="print">
            <a:extLst>
              <a:ext uri="{28A0092B-C50C-407E-A947-70E740481C1C}">
                <a14:useLocalDpi xmlns:a14="http://schemas.microsoft.com/office/drawing/2010/main" val="0"/>
              </a:ext>
            </a:extLst>
          </a:blip>
          <a:srcRect l="18922" r="4070" b="8633"/>
          <a:stretch/>
        </p:blipFill>
        <p:spPr bwMode="auto">
          <a:xfrm>
            <a:off x="4535744" y="3865614"/>
            <a:ext cx="2340256" cy="1849388"/>
          </a:xfrm>
          <a:prstGeom prst="rect">
            <a:avLst/>
          </a:prstGeom>
          <a:noFill/>
          <a:ln>
            <a:noFill/>
          </a:ln>
          <a:extLst>
            <a:ext uri="{53640926-AAD7-44D8-BBD7-CCE9431645EC}">
              <a14:shadowObscured xmlns:a14="http://schemas.microsoft.com/office/drawing/2010/main"/>
            </a:ext>
          </a:extLst>
        </p:spPr>
      </p:pic>
      <p:pic>
        <p:nvPicPr>
          <p:cNvPr id="10" name="9 Imagen" descr="http://1.bp.blogspot.com/-wqXZIf3EMnI/UEUtOOuYfXI/AAAAAAAAAC8/SyBbWo2k3Sg/s1600/IMG_5223.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76000" y="3865615"/>
            <a:ext cx="2268000" cy="1849387"/>
          </a:xfrm>
          <a:prstGeom prst="rect">
            <a:avLst/>
          </a:prstGeom>
          <a:noFill/>
          <a:ln>
            <a:noFill/>
          </a:ln>
        </p:spPr>
      </p:pic>
      <p:sp>
        <p:nvSpPr>
          <p:cNvPr id="11" name="AutoShape 2" descr="C:\Users\Estefy\Desktop\TESIS\Anexos\Anexo 3 Pagina web arranque\images\logo-primera-edicion.png?crc=533624196"/>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2" name="AutoShape 4" descr="C:\Users\Estefy\Desktop\TESIS\Anexos\Anexo 3 Pagina web arranque\images\logo-primera-edicion.png?crc=533624196"/>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3" name="12 CuadroTexto"/>
          <p:cNvSpPr txBox="1"/>
          <p:nvPr/>
        </p:nvSpPr>
        <p:spPr>
          <a:xfrm>
            <a:off x="72008" y="5017740"/>
            <a:ext cx="2051720" cy="707886"/>
          </a:xfrm>
          <a:prstGeom prst="rect">
            <a:avLst/>
          </a:prstGeom>
          <a:noFill/>
        </p:spPr>
        <p:txBody>
          <a:bodyPr wrap="square" rtlCol="0">
            <a:spAutoFit/>
          </a:bodyPr>
          <a:lstStyle/>
          <a:p>
            <a:pPr algn="ctr"/>
            <a:r>
              <a:rPr lang="es-MX" sz="2000" dirty="0" smtClean="0">
                <a:solidFill>
                  <a:schemeClr val="bg1"/>
                </a:solidFill>
                <a:effectLst>
                  <a:glow rad="101600">
                    <a:schemeClr val="tx1">
                      <a:alpha val="60000"/>
                    </a:schemeClr>
                  </a:glow>
                </a:effectLst>
                <a:latin typeface="Matura MT Script Capitals" panose="03020802060602070202" pitchFamily="66" charset="0"/>
              </a:rPr>
              <a:t>16-17</a:t>
            </a:r>
            <a:endParaRPr lang="es-EC" sz="2000" dirty="0" smtClean="0">
              <a:solidFill>
                <a:schemeClr val="bg1"/>
              </a:solidFill>
              <a:effectLst>
                <a:glow rad="101600">
                  <a:schemeClr val="tx1">
                    <a:alpha val="60000"/>
                  </a:schemeClr>
                </a:glow>
              </a:effectLst>
              <a:latin typeface="Matura MT Script Capitals" panose="03020802060602070202" pitchFamily="66" charset="0"/>
            </a:endParaRPr>
          </a:p>
          <a:p>
            <a:pPr algn="ctr"/>
            <a:r>
              <a:rPr lang="es-EC" sz="2000" dirty="0" smtClean="0">
                <a:solidFill>
                  <a:schemeClr val="bg1"/>
                </a:solidFill>
                <a:effectLst>
                  <a:glow rad="101600">
                    <a:schemeClr val="tx1">
                      <a:alpha val="60000"/>
                    </a:schemeClr>
                  </a:glow>
                </a:effectLst>
                <a:latin typeface="Matura MT Script Capitals" panose="03020802060602070202" pitchFamily="66" charset="0"/>
              </a:rPr>
              <a:t>Febrero</a:t>
            </a:r>
            <a:endParaRPr lang="es-EC" sz="2000" dirty="0">
              <a:solidFill>
                <a:schemeClr val="bg1"/>
              </a:solidFill>
              <a:effectLst>
                <a:glow rad="101600">
                  <a:schemeClr val="tx1">
                    <a:alpha val="60000"/>
                  </a:schemeClr>
                </a:glow>
              </a:effectLst>
              <a:latin typeface="Matura MT Script Capitals" panose="03020802060602070202" pitchFamily="66" charset="0"/>
            </a:endParaRPr>
          </a:p>
        </p:txBody>
      </p:sp>
      <p:sp>
        <p:nvSpPr>
          <p:cNvPr id="14" name="13 CuadroTexto"/>
          <p:cNvSpPr txBox="1"/>
          <p:nvPr/>
        </p:nvSpPr>
        <p:spPr>
          <a:xfrm>
            <a:off x="2339752" y="5017740"/>
            <a:ext cx="2051720" cy="707886"/>
          </a:xfrm>
          <a:prstGeom prst="rect">
            <a:avLst/>
          </a:prstGeom>
          <a:noFill/>
        </p:spPr>
        <p:txBody>
          <a:bodyPr wrap="square" rtlCol="0">
            <a:spAutoFit/>
          </a:bodyPr>
          <a:lstStyle/>
          <a:p>
            <a:pPr algn="ctr"/>
            <a:r>
              <a:rPr lang="es-MX" sz="2000" dirty="0">
                <a:solidFill>
                  <a:schemeClr val="bg1"/>
                </a:solidFill>
                <a:effectLst>
                  <a:glow rad="101600">
                    <a:schemeClr val="tx1">
                      <a:alpha val="60000"/>
                    </a:schemeClr>
                  </a:glow>
                </a:effectLst>
                <a:latin typeface="Matura MT Script Capitals" panose="03020802060602070202" pitchFamily="66" charset="0"/>
              </a:rPr>
              <a:t>18-19</a:t>
            </a:r>
            <a:endParaRPr lang="es-EC" sz="2000" dirty="0">
              <a:solidFill>
                <a:schemeClr val="bg1"/>
              </a:solidFill>
              <a:effectLst>
                <a:glow rad="101600">
                  <a:schemeClr val="tx1">
                    <a:alpha val="60000"/>
                  </a:schemeClr>
                </a:glow>
              </a:effectLst>
              <a:latin typeface="Matura MT Script Capitals" panose="03020802060602070202" pitchFamily="66" charset="0"/>
            </a:endParaRPr>
          </a:p>
          <a:p>
            <a:pPr algn="ctr"/>
            <a:r>
              <a:rPr lang="es-MX" sz="2000" dirty="0">
                <a:solidFill>
                  <a:schemeClr val="bg1"/>
                </a:solidFill>
                <a:effectLst>
                  <a:glow rad="101600">
                    <a:schemeClr val="tx1">
                      <a:alpha val="60000"/>
                    </a:schemeClr>
                  </a:glow>
                </a:effectLst>
                <a:latin typeface="Matura MT Script Capitals" panose="03020802060602070202" pitchFamily="66" charset="0"/>
              </a:rPr>
              <a:t>Mayo</a:t>
            </a:r>
            <a:endParaRPr lang="es-EC" sz="2000" dirty="0">
              <a:solidFill>
                <a:schemeClr val="bg1"/>
              </a:solidFill>
              <a:effectLst>
                <a:glow rad="101600">
                  <a:schemeClr val="tx1">
                    <a:alpha val="60000"/>
                  </a:schemeClr>
                </a:glow>
              </a:effectLst>
              <a:latin typeface="Matura MT Script Capitals" panose="03020802060602070202" pitchFamily="66" charset="0"/>
            </a:endParaRPr>
          </a:p>
        </p:txBody>
      </p:sp>
      <p:sp>
        <p:nvSpPr>
          <p:cNvPr id="15" name="14 CuadroTexto"/>
          <p:cNvSpPr txBox="1"/>
          <p:nvPr/>
        </p:nvSpPr>
        <p:spPr>
          <a:xfrm>
            <a:off x="4608512" y="5017740"/>
            <a:ext cx="2051720" cy="707886"/>
          </a:xfrm>
          <a:prstGeom prst="rect">
            <a:avLst/>
          </a:prstGeom>
          <a:noFill/>
        </p:spPr>
        <p:txBody>
          <a:bodyPr wrap="square" rtlCol="0">
            <a:spAutoFit/>
          </a:bodyPr>
          <a:lstStyle/>
          <a:p>
            <a:pPr algn="ctr"/>
            <a:r>
              <a:rPr lang="es-MX" sz="2000" dirty="0">
                <a:solidFill>
                  <a:schemeClr val="bg1"/>
                </a:solidFill>
                <a:effectLst>
                  <a:glow rad="101600">
                    <a:schemeClr val="tx1">
                      <a:alpha val="60000"/>
                    </a:schemeClr>
                  </a:glow>
                </a:effectLst>
                <a:latin typeface="Matura MT Script Capitals" panose="03020802060602070202" pitchFamily="66" charset="0"/>
              </a:rPr>
              <a:t>17-18</a:t>
            </a:r>
            <a:endParaRPr lang="es-EC" sz="2000" dirty="0">
              <a:solidFill>
                <a:schemeClr val="bg1"/>
              </a:solidFill>
              <a:effectLst>
                <a:glow rad="101600">
                  <a:schemeClr val="tx1">
                    <a:alpha val="60000"/>
                  </a:schemeClr>
                </a:glow>
              </a:effectLst>
              <a:latin typeface="Matura MT Script Capitals" panose="03020802060602070202" pitchFamily="66" charset="0"/>
            </a:endParaRPr>
          </a:p>
          <a:p>
            <a:pPr algn="ctr"/>
            <a:r>
              <a:rPr lang="es-MX" sz="2000" dirty="0">
                <a:solidFill>
                  <a:schemeClr val="bg1"/>
                </a:solidFill>
                <a:effectLst>
                  <a:glow rad="101600">
                    <a:schemeClr val="tx1">
                      <a:alpha val="60000"/>
                    </a:schemeClr>
                  </a:glow>
                </a:effectLst>
                <a:latin typeface="Matura MT Script Capitals" panose="03020802060602070202" pitchFamily="66" charset="0"/>
              </a:rPr>
              <a:t>Agosto</a:t>
            </a:r>
            <a:endParaRPr lang="es-EC" sz="2000" dirty="0">
              <a:solidFill>
                <a:schemeClr val="bg1"/>
              </a:solidFill>
              <a:effectLst>
                <a:glow rad="101600">
                  <a:schemeClr val="tx1">
                    <a:alpha val="60000"/>
                  </a:schemeClr>
                </a:glow>
              </a:effectLst>
              <a:latin typeface="Matura MT Script Capitals" panose="03020802060602070202" pitchFamily="66" charset="0"/>
            </a:endParaRPr>
          </a:p>
        </p:txBody>
      </p:sp>
      <p:sp>
        <p:nvSpPr>
          <p:cNvPr id="16" name="15 CuadroTexto"/>
          <p:cNvSpPr txBox="1"/>
          <p:nvPr/>
        </p:nvSpPr>
        <p:spPr>
          <a:xfrm>
            <a:off x="6912768" y="5017740"/>
            <a:ext cx="2051720" cy="707886"/>
          </a:xfrm>
          <a:prstGeom prst="rect">
            <a:avLst/>
          </a:prstGeom>
          <a:noFill/>
        </p:spPr>
        <p:txBody>
          <a:bodyPr wrap="square" rtlCol="0">
            <a:spAutoFit/>
          </a:bodyPr>
          <a:lstStyle/>
          <a:p>
            <a:pPr algn="ctr"/>
            <a:r>
              <a:rPr lang="es-MX" sz="2000" dirty="0">
                <a:solidFill>
                  <a:schemeClr val="bg1"/>
                </a:solidFill>
                <a:effectLst>
                  <a:glow rad="101600">
                    <a:schemeClr val="tx1">
                      <a:alpha val="60000"/>
                    </a:schemeClr>
                  </a:glow>
                </a:effectLst>
                <a:latin typeface="Matura MT Script Capitals" panose="03020802060602070202" pitchFamily="66" charset="0"/>
              </a:rPr>
              <a:t>16-17</a:t>
            </a:r>
            <a:endParaRPr lang="es-EC" sz="2000" dirty="0">
              <a:solidFill>
                <a:schemeClr val="bg1"/>
              </a:solidFill>
              <a:effectLst>
                <a:glow rad="101600">
                  <a:schemeClr val="tx1">
                    <a:alpha val="60000"/>
                  </a:schemeClr>
                </a:glow>
              </a:effectLst>
              <a:latin typeface="Matura MT Script Capitals" panose="03020802060602070202" pitchFamily="66" charset="0"/>
            </a:endParaRPr>
          </a:p>
          <a:p>
            <a:pPr algn="ctr"/>
            <a:r>
              <a:rPr lang="es-EC" sz="2000" dirty="0">
                <a:solidFill>
                  <a:schemeClr val="bg1"/>
                </a:solidFill>
                <a:effectLst>
                  <a:glow rad="101600">
                    <a:schemeClr val="tx1">
                      <a:alpha val="60000"/>
                    </a:schemeClr>
                  </a:glow>
                </a:effectLst>
                <a:latin typeface="Matura MT Script Capitals" panose="03020802060602070202" pitchFamily="66" charset="0"/>
              </a:rPr>
              <a:t>Noviembre</a:t>
            </a:r>
          </a:p>
        </p:txBody>
      </p:sp>
      <p:sp>
        <p:nvSpPr>
          <p:cNvPr id="17" name="16 CuadroTexto"/>
          <p:cNvSpPr txBox="1"/>
          <p:nvPr/>
        </p:nvSpPr>
        <p:spPr>
          <a:xfrm>
            <a:off x="3401744" y="3289548"/>
            <a:ext cx="2250376" cy="461665"/>
          </a:xfrm>
          <a:prstGeom prst="rect">
            <a:avLst/>
          </a:prstGeom>
          <a:noFill/>
        </p:spPr>
        <p:txBody>
          <a:bodyPr wrap="square" rtlCol="0">
            <a:spAutoFit/>
          </a:bodyPr>
          <a:lstStyle/>
          <a:p>
            <a:pPr algn="ctr"/>
            <a:r>
              <a:rPr lang="es-MX" sz="2400" dirty="0" smtClean="0"/>
              <a:t>19h00 a 22h00</a:t>
            </a:r>
            <a:endParaRPr lang="es-EC" sz="2400" dirty="0"/>
          </a:p>
        </p:txBody>
      </p:sp>
      <p:graphicFrame>
        <p:nvGraphicFramePr>
          <p:cNvPr id="18" name="17 Diagrama"/>
          <p:cNvGraphicFramePr/>
          <p:nvPr>
            <p:extLst>
              <p:ext uri="{D42A27DB-BD31-4B8C-83A1-F6EECF244321}">
                <p14:modId xmlns:p14="http://schemas.microsoft.com/office/powerpoint/2010/main" val="1656066948"/>
              </p:ext>
            </p:extLst>
          </p:nvPr>
        </p:nvGraphicFramePr>
        <p:xfrm>
          <a:off x="-108520" y="852685"/>
          <a:ext cx="9289032" cy="387702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90228418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p:tgtEl>
                                          <p:spTgt spid="8"/>
                                        </p:tgtEl>
                                        <p:attrNameLst>
                                          <p:attrName>ppt_y</p:attrName>
                                        </p:attrNameLst>
                                      </p:cBhvr>
                                      <p:tavLst>
                                        <p:tav tm="0">
                                          <p:val>
                                            <p:strVal val="#ppt_y+#ppt_h*1.125000"/>
                                          </p:val>
                                        </p:tav>
                                        <p:tav tm="100000">
                                          <p:val>
                                            <p:strVal val="#ppt_y"/>
                                          </p:val>
                                        </p:tav>
                                      </p:tavLst>
                                    </p:anim>
                                    <p:animEffect transition="in" filter="wipe(up)">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p:tgtEl>
                                          <p:spTgt spid="9"/>
                                        </p:tgtEl>
                                        <p:attrNameLst>
                                          <p:attrName>ppt_y</p:attrName>
                                        </p:attrNameLst>
                                      </p:cBhvr>
                                      <p:tavLst>
                                        <p:tav tm="0">
                                          <p:val>
                                            <p:strVal val="#ppt_y+#ppt_h*1.125000"/>
                                          </p:val>
                                        </p:tav>
                                        <p:tav tm="100000">
                                          <p:val>
                                            <p:strVal val="#ppt_y"/>
                                          </p:val>
                                        </p:tav>
                                      </p:tavLst>
                                    </p:anim>
                                    <p:animEffect transition="in" filter="wipe(up)">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2" presetClass="entr" presetSubtype="4"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500"/>
                                        <p:tgtEl>
                                          <p:spTgt spid="10"/>
                                        </p:tgtEl>
                                        <p:attrNameLst>
                                          <p:attrName>ppt_y</p:attrName>
                                        </p:attrNameLst>
                                      </p:cBhvr>
                                      <p:tavLst>
                                        <p:tav tm="0">
                                          <p:val>
                                            <p:strVal val="#ppt_y+#ppt_h*1.125000"/>
                                          </p:val>
                                        </p:tav>
                                        <p:tav tm="100000">
                                          <p:val>
                                            <p:strVal val="#ppt_y"/>
                                          </p:val>
                                        </p:tav>
                                      </p:tavLst>
                                    </p:anim>
                                    <p:animEffect transition="in" filter="wipe(up)">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20"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wedge">
                                      <p:cBhvr>
                                        <p:cTn id="51"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403648" y="641533"/>
            <a:ext cx="2160240" cy="646331"/>
          </a:xfrm>
          <a:prstGeom prst="rect">
            <a:avLst/>
          </a:prstGeom>
          <a:noFill/>
        </p:spPr>
        <p:txBody>
          <a:bodyPr wrap="square" rtlCol="0">
            <a:spAutoFit/>
          </a:bodyPr>
          <a:lstStyle/>
          <a:p>
            <a:r>
              <a:rPr lang="es-EC" sz="3600" dirty="0" smtClean="0">
                <a:latin typeface="Matura MT Script Capitals" panose="03020802060602070202" pitchFamily="66" charset="0"/>
              </a:rPr>
              <a:t>Permisos</a:t>
            </a:r>
            <a:endParaRPr lang="es-EC" sz="3600" dirty="0">
              <a:latin typeface="Matura MT Script Capitals" panose="03020802060602070202" pitchFamily="66" charset="0"/>
            </a:endParaRPr>
          </a:p>
        </p:txBody>
      </p:sp>
      <p:graphicFrame>
        <p:nvGraphicFramePr>
          <p:cNvPr id="3" name="2 Diagrama"/>
          <p:cNvGraphicFramePr/>
          <p:nvPr>
            <p:extLst>
              <p:ext uri="{D42A27DB-BD31-4B8C-83A1-F6EECF244321}">
                <p14:modId xmlns:p14="http://schemas.microsoft.com/office/powerpoint/2010/main" val="1273029631"/>
              </p:ext>
            </p:extLst>
          </p:nvPr>
        </p:nvGraphicFramePr>
        <p:xfrm>
          <a:off x="251520" y="1273324"/>
          <a:ext cx="4608512" cy="42484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CuadroTexto"/>
          <p:cNvSpPr txBox="1"/>
          <p:nvPr/>
        </p:nvSpPr>
        <p:spPr>
          <a:xfrm>
            <a:off x="6084168" y="641532"/>
            <a:ext cx="2160240" cy="646331"/>
          </a:xfrm>
          <a:prstGeom prst="rect">
            <a:avLst/>
          </a:prstGeom>
          <a:noFill/>
        </p:spPr>
        <p:txBody>
          <a:bodyPr wrap="square" rtlCol="0">
            <a:spAutoFit/>
          </a:bodyPr>
          <a:lstStyle/>
          <a:p>
            <a:r>
              <a:rPr lang="es-EC" sz="3600" dirty="0" smtClean="0">
                <a:latin typeface="Matura MT Script Capitals" panose="03020802060602070202" pitchFamily="66" charset="0"/>
              </a:rPr>
              <a:t>Servicios</a:t>
            </a:r>
            <a:endParaRPr lang="es-EC" sz="3600" dirty="0">
              <a:latin typeface="Matura MT Script Capitals" panose="03020802060602070202" pitchFamily="66" charset="0"/>
            </a:endParaRPr>
          </a:p>
        </p:txBody>
      </p:sp>
      <p:graphicFrame>
        <p:nvGraphicFramePr>
          <p:cNvPr id="6" name="5 Diagrama"/>
          <p:cNvGraphicFramePr/>
          <p:nvPr>
            <p:extLst>
              <p:ext uri="{D42A27DB-BD31-4B8C-83A1-F6EECF244321}">
                <p14:modId xmlns:p14="http://schemas.microsoft.com/office/powerpoint/2010/main" val="392062652"/>
              </p:ext>
            </p:extLst>
          </p:nvPr>
        </p:nvGraphicFramePr>
        <p:xfrm>
          <a:off x="5220072" y="1273324"/>
          <a:ext cx="3719736" cy="424847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52369356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4644008" y="625252"/>
            <a:ext cx="4248472" cy="1077218"/>
          </a:xfrm>
          <a:prstGeom prst="rect">
            <a:avLst/>
          </a:prstGeom>
          <a:noFill/>
        </p:spPr>
        <p:txBody>
          <a:bodyPr wrap="square" rtlCol="0">
            <a:spAutoFit/>
          </a:bodyPr>
          <a:lstStyle/>
          <a:p>
            <a:pPr algn="ctr"/>
            <a:r>
              <a:rPr lang="es-EC" sz="3200" dirty="0" smtClean="0">
                <a:latin typeface="Matura MT Script Capitals" panose="03020802060602070202" pitchFamily="66" charset="0"/>
              </a:rPr>
              <a:t>Teatro de Cuentos y Leyendas</a:t>
            </a:r>
            <a:endParaRPr lang="es-EC" sz="3200" dirty="0">
              <a:latin typeface="Matura MT Script Capitals" panose="03020802060602070202" pitchFamily="66" charset="0"/>
            </a:endParaRPr>
          </a:p>
        </p:txBody>
      </p:sp>
      <p:graphicFrame>
        <p:nvGraphicFramePr>
          <p:cNvPr id="3" name="2 Diagrama"/>
          <p:cNvGraphicFramePr/>
          <p:nvPr>
            <p:extLst>
              <p:ext uri="{D42A27DB-BD31-4B8C-83A1-F6EECF244321}">
                <p14:modId xmlns:p14="http://schemas.microsoft.com/office/powerpoint/2010/main" val="3573296532"/>
              </p:ext>
            </p:extLst>
          </p:nvPr>
        </p:nvGraphicFramePr>
        <p:xfrm>
          <a:off x="4716016" y="1702470"/>
          <a:ext cx="4209620" cy="40125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3 CuadroTexto"/>
          <p:cNvSpPr txBox="1"/>
          <p:nvPr/>
        </p:nvSpPr>
        <p:spPr>
          <a:xfrm>
            <a:off x="179512" y="628154"/>
            <a:ext cx="4248472" cy="1077218"/>
          </a:xfrm>
          <a:prstGeom prst="rect">
            <a:avLst/>
          </a:prstGeom>
          <a:noFill/>
        </p:spPr>
        <p:txBody>
          <a:bodyPr wrap="square" rtlCol="0">
            <a:spAutoFit/>
          </a:bodyPr>
          <a:lstStyle/>
          <a:p>
            <a:pPr algn="ctr"/>
            <a:r>
              <a:rPr lang="es-EC" sz="3200" dirty="0" smtClean="0">
                <a:latin typeface="Matura MT Script Capitals" panose="03020802060602070202" pitchFamily="66" charset="0"/>
              </a:rPr>
              <a:t>Música - Danza Tradicional</a:t>
            </a:r>
            <a:endParaRPr lang="es-EC" sz="3200" dirty="0">
              <a:latin typeface="Matura MT Script Capitals" panose="03020802060602070202" pitchFamily="66" charset="0"/>
            </a:endParaRPr>
          </a:p>
        </p:txBody>
      </p:sp>
      <p:graphicFrame>
        <p:nvGraphicFramePr>
          <p:cNvPr id="5" name="4 Diagrama"/>
          <p:cNvGraphicFramePr/>
          <p:nvPr>
            <p:extLst>
              <p:ext uri="{D42A27DB-BD31-4B8C-83A1-F6EECF244321}">
                <p14:modId xmlns:p14="http://schemas.microsoft.com/office/powerpoint/2010/main" val="2997042711"/>
              </p:ext>
            </p:extLst>
          </p:nvPr>
        </p:nvGraphicFramePr>
        <p:xfrm>
          <a:off x="179512" y="1874041"/>
          <a:ext cx="4209620" cy="364775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11043524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b="-7000"/>
          </a:stretch>
        </a:blipFill>
        <a:effectLst/>
      </p:bgPr>
    </p:bg>
    <p:spTree>
      <p:nvGrpSpPr>
        <p:cNvPr id="1" name=""/>
        <p:cNvGrpSpPr/>
        <p:nvPr/>
      </p:nvGrpSpPr>
      <p:grpSpPr>
        <a:xfrm>
          <a:off x="0" y="0"/>
          <a:ext cx="0" cy="0"/>
          <a:chOff x="0" y="0"/>
          <a:chExt cx="0" cy="0"/>
        </a:xfrm>
      </p:grpSpPr>
      <p:sp>
        <p:nvSpPr>
          <p:cNvPr id="2" name="CuadroTexto 1"/>
          <p:cNvSpPr txBox="1"/>
          <p:nvPr/>
        </p:nvSpPr>
        <p:spPr>
          <a:xfrm>
            <a:off x="827584" y="812892"/>
            <a:ext cx="7375358" cy="1396536"/>
          </a:xfrm>
          <a:prstGeom prst="rect">
            <a:avLst/>
          </a:prstGeom>
          <a:noFill/>
        </p:spPr>
        <p:txBody>
          <a:bodyPr wrap="square" lIns="68580" tIns="34290" rIns="68580" bIns="34290" rtlCol="0">
            <a:spAutoFit/>
          </a:bodyPr>
          <a:lstStyle/>
          <a:p>
            <a:pPr algn="ctr"/>
            <a:r>
              <a:rPr lang="es-ES" sz="8600" b="1" dirty="0" smtClean="0">
                <a:ln w="57150">
                  <a:solidFill>
                    <a:srgbClr val="C00000"/>
                  </a:solidFill>
                </a:ln>
                <a:solidFill>
                  <a:schemeClr val="bg1"/>
                </a:solidFill>
                <a:latin typeface="Showcard Gothic" panose="04020904020102020604" pitchFamily="82" charset="0"/>
              </a:rPr>
              <a:t>PUBLICIDAD</a:t>
            </a:r>
            <a:endParaRPr lang="es-ES" sz="8600" b="1" dirty="0">
              <a:ln w="57150">
                <a:solidFill>
                  <a:srgbClr val="C00000"/>
                </a:solidFill>
              </a:ln>
              <a:solidFill>
                <a:schemeClr val="bg1"/>
              </a:solidFill>
              <a:latin typeface="Showcard Gothic" panose="04020904020102020604" pitchFamily="82" charset="0"/>
            </a:endParaRPr>
          </a:p>
        </p:txBody>
      </p:sp>
    </p:spTree>
    <p:extLst>
      <p:ext uri="{BB962C8B-B14F-4D97-AF65-F5344CB8AC3E}">
        <p14:creationId xmlns:p14="http://schemas.microsoft.com/office/powerpoint/2010/main" val="15817314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755576" y="625252"/>
            <a:ext cx="2952328" cy="646331"/>
          </a:xfrm>
          <a:prstGeom prst="rect">
            <a:avLst/>
          </a:prstGeom>
          <a:noFill/>
        </p:spPr>
        <p:txBody>
          <a:bodyPr wrap="square" rtlCol="0">
            <a:spAutoFit/>
          </a:bodyPr>
          <a:lstStyle/>
          <a:p>
            <a:r>
              <a:rPr lang="es-MX" sz="3600" dirty="0" smtClean="0">
                <a:latin typeface="Matura MT Script Capitals" panose="03020802060602070202" pitchFamily="66" charset="0"/>
              </a:rPr>
              <a:t>Página Web</a:t>
            </a:r>
            <a:endParaRPr lang="es-EC" sz="3600" dirty="0">
              <a:latin typeface="Matura MT Script Capitals" panose="03020802060602070202" pitchFamily="66" charset="0"/>
            </a:endParaRPr>
          </a:p>
        </p:txBody>
      </p:sp>
      <p:sp>
        <p:nvSpPr>
          <p:cNvPr id="3" name="2 CuadroTexto"/>
          <p:cNvSpPr txBox="1"/>
          <p:nvPr/>
        </p:nvSpPr>
        <p:spPr>
          <a:xfrm>
            <a:off x="4891148" y="625252"/>
            <a:ext cx="3785308" cy="646331"/>
          </a:xfrm>
          <a:prstGeom prst="rect">
            <a:avLst/>
          </a:prstGeom>
          <a:noFill/>
        </p:spPr>
        <p:txBody>
          <a:bodyPr wrap="square" rtlCol="0">
            <a:spAutoFit/>
          </a:bodyPr>
          <a:lstStyle/>
          <a:p>
            <a:pPr algn="ctr"/>
            <a:r>
              <a:rPr lang="es-MX" sz="3600" dirty="0" smtClean="0">
                <a:latin typeface="Matura MT Script Capitals" panose="03020802060602070202" pitchFamily="66" charset="0"/>
              </a:rPr>
              <a:t>Redes Sociales</a:t>
            </a:r>
            <a:endParaRPr lang="es-EC" sz="3600" dirty="0">
              <a:latin typeface="Matura MT Script Capitals" panose="03020802060602070202" pitchFamily="66" charset="0"/>
            </a:endParaRP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099" t="9861" r="20116" b="43256"/>
          <a:stretch/>
        </p:blipFill>
        <p:spPr bwMode="auto">
          <a:xfrm>
            <a:off x="4649939" y="1250600"/>
            <a:ext cx="4314549" cy="218296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4 Imagen"/>
          <p:cNvPicPr/>
          <p:nvPr/>
        </p:nvPicPr>
        <p:blipFill rotWithShape="1">
          <a:blip r:embed="rId3"/>
          <a:srcRect l="13382" t="8657" r="15329" b="6926"/>
          <a:stretch/>
        </p:blipFill>
        <p:spPr bwMode="auto">
          <a:xfrm>
            <a:off x="4649939" y="3555578"/>
            <a:ext cx="4308681" cy="2038226"/>
          </a:xfrm>
          <a:prstGeom prst="rect">
            <a:avLst/>
          </a:prstGeom>
          <a:ln>
            <a:solidFill>
              <a:schemeClr val="tx1"/>
            </a:solidFill>
          </a:ln>
          <a:extLst>
            <a:ext uri="{53640926-AAD7-44D8-BBD7-CCE9431645EC}">
              <a14:shadowObscured xmlns:a14="http://schemas.microsoft.com/office/drawing/2010/main"/>
            </a:ext>
          </a:extLst>
        </p:spPr>
      </p:pic>
      <p:pic>
        <p:nvPicPr>
          <p:cNvPr id="6" name="5 Imagen" descr="C:\Users\User\Downloads\WhatsApp Image 2017-08-10 at 03.00.17.jpeg"/>
          <p:cNvPicPr/>
          <p:nvPr/>
        </p:nvPicPr>
        <p:blipFill rotWithShape="1">
          <a:blip r:embed="rId4" cstate="print">
            <a:extLst>
              <a:ext uri="{28A0092B-C50C-407E-A947-70E740481C1C}">
                <a14:useLocalDpi xmlns:a14="http://schemas.microsoft.com/office/drawing/2010/main" val="0"/>
              </a:ext>
            </a:extLst>
          </a:blip>
          <a:srcRect t="12763" r="1624" b="7326"/>
          <a:stretch/>
        </p:blipFill>
        <p:spPr bwMode="auto">
          <a:xfrm>
            <a:off x="179512" y="1238887"/>
            <a:ext cx="4320480" cy="2194678"/>
          </a:xfrm>
          <a:prstGeom prst="rect">
            <a:avLst/>
          </a:prstGeom>
          <a:noFill/>
          <a:ln w="3175">
            <a:solidFill>
              <a:schemeClr val="tx1"/>
            </a:solidFill>
          </a:ln>
          <a:extLst>
            <a:ext uri="{53640926-AAD7-44D8-BBD7-CCE9431645EC}">
              <a14:shadowObscured xmlns:a14="http://schemas.microsoft.com/office/drawing/2010/main"/>
            </a:ext>
          </a:extLst>
        </p:spPr>
      </p:pic>
      <p:pic>
        <p:nvPicPr>
          <p:cNvPr id="7" name="6 Imagen" descr="C:\Users\User\Downloads\WhatsApp Image 2017-08-10 at 03.00.44.jpeg"/>
          <p:cNvPicPr/>
          <p:nvPr/>
        </p:nvPicPr>
        <p:blipFill rotWithShape="1">
          <a:blip r:embed="rId5" cstate="print">
            <a:extLst>
              <a:ext uri="{28A0092B-C50C-407E-A947-70E740481C1C}">
                <a14:useLocalDpi xmlns:a14="http://schemas.microsoft.com/office/drawing/2010/main" val="0"/>
              </a:ext>
            </a:extLst>
          </a:blip>
          <a:srcRect t="12441" r="1624" b="7326"/>
          <a:stretch/>
        </p:blipFill>
        <p:spPr bwMode="auto">
          <a:xfrm>
            <a:off x="179512" y="3555579"/>
            <a:ext cx="4320480" cy="2038226"/>
          </a:xfrm>
          <a:prstGeom prst="rect">
            <a:avLst/>
          </a:prstGeom>
          <a:noFill/>
          <a:ln w="3175">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4152465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1000"/>
            <a:lum/>
          </a:blip>
          <a:srcRect/>
          <a:stretch>
            <a:fillRect t="-12000" b="-12000"/>
          </a:stretch>
        </a:blipFill>
        <a:effectLst/>
      </p:bgPr>
    </p:bg>
    <p:spTree>
      <p:nvGrpSpPr>
        <p:cNvPr id="1" name=""/>
        <p:cNvGrpSpPr/>
        <p:nvPr/>
      </p:nvGrpSpPr>
      <p:grpSpPr>
        <a:xfrm>
          <a:off x="0" y="0"/>
          <a:ext cx="0" cy="0"/>
          <a:chOff x="0" y="0"/>
          <a:chExt cx="0" cy="0"/>
        </a:xfrm>
      </p:grpSpPr>
      <p:sp>
        <p:nvSpPr>
          <p:cNvPr id="2" name="1 CuadroTexto"/>
          <p:cNvSpPr txBox="1"/>
          <p:nvPr/>
        </p:nvSpPr>
        <p:spPr>
          <a:xfrm>
            <a:off x="323528" y="1561356"/>
            <a:ext cx="8568952" cy="2800767"/>
          </a:xfrm>
          <a:prstGeom prst="rect">
            <a:avLst/>
          </a:prstGeom>
          <a:noFill/>
        </p:spPr>
        <p:txBody>
          <a:bodyPr wrap="square" rtlCol="0">
            <a:spAutoFit/>
          </a:bodyPr>
          <a:lstStyle/>
          <a:p>
            <a:pPr algn="ctr"/>
            <a:r>
              <a:rPr lang="es-EC" sz="8800" b="1" dirty="0">
                <a:ln w="57150">
                  <a:solidFill>
                    <a:srgbClr val="C00000"/>
                  </a:solidFill>
                </a:ln>
                <a:solidFill>
                  <a:schemeClr val="bg1"/>
                </a:solidFill>
                <a:latin typeface="Showcard Gothic" panose="04020904020102020604" pitchFamily="82" charset="0"/>
              </a:rPr>
              <a:t>Agenda Cultural</a:t>
            </a:r>
          </a:p>
        </p:txBody>
      </p:sp>
    </p:spTree>
    <p:extLst>
      <p:ext uri="{BB962C8B-B14F-4D97-AF65-F5344CB8AC3E}">
        <p14:creationId xmlns:p14="http://schemas.microsoft.com/office/powerpoint/2010/main" val="34611922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3127" t="26359" r="39321" b="14875"/>
          <a:stretch/>
        </p:blipFill>
        <p:spPr bwMode="auto">
          <a:xfrm>
            <a:off x="-1" y="-32782"/>
            <a:ext cx="9144001" cy="5747782"/>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55923175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978" t="25487" r="39105" b="14124"/>
          <a:stretch/>
        </p:blipFill>
        <p:spPr bwMode="auto">
          <a:xfrm>
            <a:off x="0" y="0"/>
            <a:ext cx="9144000" cy="571500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21352006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3036" t="25710" r="39138" b="14225"/>
          <a:stretch/>
        </p:blipFill>
        <p:spPr bwMode="auto">
          <a:xfrm>
            <a:off x="-1" y="0"/>
            <a:ext cx="9144001" cy="571500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7490613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13051" t="25575" r="39306" b="14360"/>
          <a:stretch/>
        </p:blipFill>
        <p:spPr bwMode="auto">
          <a:xfrm>
            <a:off x="0" y="0"/>
            <a:ext cx="9144000" cy="5741659"/>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63457343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ext uri="{D42A27DB-BD31-4B8C-83A1-F6EECF244321}">
                <p14:modId xmlns:p14="http://schemas.microsoft.com/office/powerpoint/2010/main" val="1314977265"/>
              </p:ext>
            </p:extLst>
          </p:nvPr>
        </p:nvGraphicFramePr>
        <p:xfrm>
          <a:off x="-68319" y="-598884"/>
          <a:ext cx="9536863" cy="6192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3159134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13249" t="25440" r="39198" b="13846"/>
          <a:stretch/>
        </p:blipFill>
        <p:spPr bwMode="auto">
          <a:xfrm>
            <a:off x="0" y="0"/>
            <a:ext cx="9144000" cy="571500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77998561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467544" y="625252"/>
            <a:ext cx="4176464" cy="646331"/>
          </a:xfrm>
          <a:prstGeom prst="rect">
            <a:avLst/>
          </a:prstGeom>
          <a:noFill/>
        </p:spPr>
        <p:txBody>
          <a:bodyPr wrap="square" rtlCol="0">
            <a:spAutoFit/>
          </a:bodyPr>
          <a:lstStyle/>
          <a:p>
            <a:r>
              <a:rPr lang="es-MX" sz="3600" dirty="0" smtClean="0">
                <a:latin typeface="Matura MT Script Capitals" panose="03020802060602070202" pitchFamily="66" charset="0"/>
              </a:rPr>
              <a:t>Afiche</a:t>
            </a:r>
            <a:endParaRPr lang="es-EC" sz="3600" dirty="0">
              <a:latin typeface="Matura MT Script Capitals" panose="03020802060602070202" pitchFamily="66" charset="0"/>
            </a:endParaRPr>
          </a:p>
        </p:txBody>
      </p:sp>
      <p:sp>
        <p:nvSpPr>
          <p:cNvPr id="5" name="AutoShape 2" descr="F:\Eri\TESIS\Actividades Culturales Nocturnas - TESIS\Tesis Datos Completos\P%C3%A1gina Web\Sitio web arranque\images\logo-primera-edicion.png?crc=533624196"/>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1028" name="Picture 4" descr="C:\Users\User\Pictures\IMG-20170830-WA003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45102" y="697260"/>
            <a:ext cx="3311074" cy="4968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033187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467544" y="699001"/>
            <a:ext cx="2952328" cy="646331"/>
          </a:xfrm>
          <a:prstGeom prst="rect">
            <a:avLst/>
          </a:prstGeom>
          <a:noFill/>
        </p:spPr>
        <p:txBody>
          <a:bodyPr wrap="square" rtlCol="0">
            <a:spAutoFit/>
          </a:bodyPr>
          <a:lstStyle/>
          <a:p>
            <a:r>
              <a:rPr lang="es-EC" sz="3600" dirty="0" smtClean="0">
                <a:latin typeface="Matura MT Script Capitals" panose="03020802060602070202" pitchFamily="66" charset="0"/>
              </a:rPr>
              <a:t>Presupuesto</a:t>
            </a:r>
            <a:endParaRPr lang="es-EC" sz="3600" dirty="0">
              <a:latin typeface="Matura MT Script Capitals" panose="03020802060602070202" pitchFamily="66" charset="0"/>
            </a:endParaRPr>
          </a:p>
        </p:txBody>
      </p:sp>
      <p:graphicFrame>
        <p:nvGraphicFramePr>
          <p:cNvPr id="6" name="5 Diagrama"/>
          <p:cNvGraphicFramePr/>
          <p:nvPr>
            <p:extLst>
              <p:ext uri="{D42A27DB-BD31-4B8C-83A1-F6EECF244321}">
                <p14:modId xmlns:p14="http://schemas.microsoft.com/office/powerpoint/2010/main" val="3917529643"/>
              </p:ext>
            </p:extLst>
          </p:nvPr>
        </p:nvGraphicFramePr>
        <p:xfrm>
          <a:off x="2915816" y="1224136"/>
          <a:ext cx="6120680" cy="45136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6 CuadroTexto"/>
          <p:cNvSpPr txBox="1"/>
          <p:nvPr/>
        </p:nvSpPr>
        <p:spPr>
          <a:xfrm>
            <a:off x="5220072" y="630243"/>
            <a:ext cx="2736304" cy="715089"/>
          </a:xfrm>
          <a:prstGeom prst="round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2700000" scaled="1"/>
            <a:tileRect/>
          </a:gradFill>
        </p:spPr>
        <p:style>
          <a:lnRef idx="0">
            <a:schemeClr val="accent6"/>
          </a:lnRef>
          <a:fillRef idx="3">
            <a:schemeClr val="accent6"/>
          </a:fillRef>
          <a:effectRef idx="3">
            <a:schemeClr val="accent6"/>
          </a:effectRef>
          <a:fontRef idx="minor">
            <a:schemeClr val="lt1"/>
          </a:fontRef>
        </p:style>
        <p:txBody>
          <a:bodyPr wrap="square" rtlCol="0" anchor="ctr">
            <a:spAutoFit/>
          </a:bodyPr>
          <a:lstStyle/>
          <a:p>
            <a:pPr algn="ctr"/>
            <a:r>
              <a:rPr lang="es-EC" sz="3600" dirty="0" smtClean="0">
                <a:solidFill>
                  <a:schemeClr val="tx1"/>
                </a:solidFill>
              </a:rPr>
              <a:t>$ 27.430,00</a:t>
            </a:r>
            <a:endParaRPr lang="es-CO" sz="3600" dirty="0">
              <a:solidFill>
                <a:schemeClr val="tx1"/>
              </a:solidFill>
            </a:endParaRPr>
          </a:p>
        </p:txBody>
      </p:sp>
      <p:graphicFrame>
        <p:nvGraphicFramePr>
          <p:cNvPr id="8" name="7 Diagrama"/>
          <p:cNvGraphicFramePr/>
          <p:nvPr>
            <p:extLst>
              <p:ext uri="{D42A27DB-BD31-4B8C-83A1-F6EECF244321}">
                <p14:modId xmlns:p14="http://schemas.microsoft.com/office/powerpoint/2010/main" val="2904282237"/>
              </p:ext>
            </p:extLst>
          </p:nvPr>
        </p:nvGraphicFramePr>
        <p:xfrm>
          <a:off x="83840" y="1057300"/>
          <a:ext cx="4632176" cy="439422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17716020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467544" y="626993"/>
            <a:ext cx="4176464" cy="646331"/>
          </a:xfrm>
          <a:prstGeom prst="rect">
            <a:avLst/>
          </a:prstGeom>
          <a:noFill/>
        </p:spPr>
        <p:txBody>
          <a:bodyPr wrap="square" rtlCol="0">
            <a:spAutoFit/>
          </a:bodyPr>
          <a:lstStyle/>
          <a:p>
            <a:r>
              <a:rPr lang="es-EC" sz="3600" dirty="0" smtClean="0">
                <a:latin typeface="Matura MT Script Capitals" panose="03020802060602070202" pitchFamily="66" charset="0"/>
              </a:rPr>
              <a:t>Conclusiones</a:t>
            </a:r>
            <a:endParaRPr lang="es-EC" sz="3600" dirty="0">
              <a:latin typeface="Matura MT Script Capitals" panose="03020802060602070202" pitchFamily="66" charset="0"/>
            </a:endParaRPr>
          </a:p>
        </p:txBody>
      </p:sp>
      <p:graphicFrame>
        <p:nvGraphicFramePr>
          <p:cNvPr id="2" name="1 Diagrama"/>
          <p:cNvGraphicFramePr/>
          <p:nvPr>
            <p:extLst>
              <p:ext uri="{D42A27DB-BD31-4B8C-83A1-F6EECF244321}">
                <p14:modId xmlns:p14="http://schemas.microsoft.com/office/powerpoint/2010/main" val="618075918"/>
              </p:ext>
            </p:extLst>
          </p:nvPr>
        </p:nvGraphicFramePr>
        <p:xfrm>
          <a:off x="179512" y="1273324"/>
          <a:ext cx="8712968" cy="43204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5033187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23528" y="699001"/>
            <a:ext cx="4176464" cy="646331"/>
          </a:xfrm>
          <a:prstGeom prst="rect">
            <a:avLst/>
          </a:prstGeom>
          <a:noFill/>
        </p:spPr>
        <p:txBody>
          <a:bodyPr wrap="square" rtlCol="0">
            <a:spAutoFit/>
          </a:bodyPr>
          <a:lstStyle/>
          <a:p>
            <a:r>
              <a:rPr lang="es-EC" sz="3600" dirty="0" smtClean="0">
                <a:latin typeface="Matura MT Script Capitals" panose="03020802060602070202" pitchFamily="66" charset="0"/>
              </a:rPr>
              <a:t>Recomendaciones</a:t>
            </a:r>
            <a:endParaRPr lang="es-EC" sz="3600" dirty="0">
              <a:latin typeface="Matura MT Script Capitals" panose="03020802060602070202" pitchFamily="66" charset="0"/>
            </a:endParaRPr>
          </a:p>
        </p:txBody>
      </p:sp>
      <p:graphicFrame>
        <p:nvGraphicFramePr>
          <p:cNvPr id="2" name="1 Diagrama"/>
          <p:cNvGraphicFramePr/>
          <p:nvPr>
            <p:extLst>
              <p:ext uri="{D42A27DB-BD31-4B8C-83A1-F6EECF244321}">
                <p14:modId xmlns:p14="http://schemas.microsoft.com/office/powerpoint/2010/main" val="2283264148"/>
              </p:ext>
            </p:extLst>
          </p:nvPr>
        </p:nvGraphicFramePr>
        <p:xfrm>
          <a:off x="179512" y="1345332"/>
          <a:ext cx="8712968"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5033187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1000"/>
            <a:lum/>
          </a:blip>
          <a:srcRect/>
          <a:stretch>
            <a:fillRect t="-8000" b="-8000"/>
          </a:stretch>
        </a:blipFill>
        <a:effectLst/>
      </p:bgPr>
    </p:bg>
    <p:spTree>
      <p:nvGrpSpPr>
        <p:cNvPr id="1" name=""/>
        <p:cNvGrpSpPr/>
        <p:nvPr/>
      </p:nvGrpSpPr>
      <p:grpSpPr>
        <a:xfrm>
          <a:off x="0" y="0"/>
          <a:ext cx="0" cy="0"/>
          <a:chOff x="0" y="0"/>
          <a:chExt cx="0" cy="0"/>
        </a:xfrm>
      </p:grpSpPr>
      <p:sp>
        <p:nvSpPr>
          <p:cNvPr id="2" name="1 CuadroTexto"/>
          <p:cNvSpPr txBox="1"/>
          <p:nvPr/>
        </p:nvSpPr>
        <p:spPr>
          <a:xfrm>
            <a:off x="1403648" y="4440879"/>
            <a:ext cx="6336704" cy="1323439"/>
          </a:xfrm>
          <a:prstGeom prst="rect">
            <a:avLst/>
          </a:prstGeom>
          <a:noFill/>
        </p:spPr>
        <p:txBody>
          <a:bodyPr wrap="square" rtlCol="0">
            <a:spAutoFit/>
          </a:bodyPr>
          <a:lstStyle/>
          <a:p>
            <a:pPr algn="ctr"/>
            <a:r>
              <a:rPr lang="es-EC" sz="8000" dirty="0" smtClean="0">
                <a:ln w="18415" cmpd="sng">
                  <a:solidFill>
                    <a:schemeClr val="accent2"/>
                  </a:solidFill>
                  <a:prstDash val="solid"/>
                </a:ln>
                <a:solidFill>
                  <a:srgbClr val="FFFFFF"/>
                </a:solidFill>
                <a:effectLst>
                  <a:glow rad="139700">
                    <a:schemeClr val="accent2">
                      <a:satMod val="175000"/>
                      <a:alpha val="40000"/>
                    </a:schemeClr>
                  </a:glow>
                  <a:outerShdw blurRad="63500" dir="3600000" algn="tl" rotWithShape="0">
                    <a:srgbClr val="000000">
                      <a:alpha val="70000"/>
                    </a:srgbClr>
                  </a:outerShdw>
                </a:effectLst>
                <a:latin typeface="Snap ITC" panose="04040A07060A02020202" pitchFamily="82" charset="0"/>
              </a:rPr>
              <a:t>GRACIAS</a:t>
            </a:r>
            <a:endParaRPr lang="es-EC" sz="8000" dirty="0">
              <a:ln w="18415" cmpd="sng">
                <a:solidFill>
                  <a:schemeClr val="accent2"/>
                </a:solidFill>
                <a:prstDash val="solid"/>
              </a:ln>
              <a:solidFill>
                <a:srgbClr val="FFFFFF"/>
              </a:solidFill>
              <a:effectLst>
                <a:glow rad="139700">
                  <a:schemeClr val="accent2">
                    <a:satMod val="175000"/>
                    <a:alpha val="40000"/>
                  </a:schemeClr>
                </a:glow>
                <a:outerShdw blurRad="63500" dir="3600000" algn="tl" rotWithShape="0">
                  <a:srgbClr val="000000">
                    <a:alpha val="70000"/>
                  </a:srgbClr>
                </a:outerShdw>
              </a:effectLst>
              <a:latin typeface="Snap ITC" panose="04040A07060A02020202" pitchFamily="82" charset="0"/>
            </a:endParaRPr>
          </a:p>
        </p:txBody>
      </p:sp>
    </p:spTree>
    <p:extLst>
      <p:ext uri="{BB962C8B-B14F-4D97-AF65-F5344CB8AC3E}">
        <p14:creationId xmlns:p14="http://schemas.microsoft.com/office/powerpoint/2010/main" val="89907882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539552" y="662126"/>
            <a:ext cx="3816424" cy="646331"/>
          </a:xfrm>
          <a:prstGeom prst="rect">
            <a:avLst/>
          </a:prstGeom>
          <a:noFill/>
        </p:spPr>
        <p:txBody>
          <a:bodyPr wrap="square" rtlCol="0">
            <a:spAutoFit/>
          </a:bodyPr>
          <a:lstStyle/>
          <a:p>
            <a:r>
              <a:rPr lang="es-EC" sz="3600" dirty="0" smtClean="0">
                <a:latin typeface="Matura MT Script Capitals" panose="03020802060602070202" pitchFamily="66" charset="0"/>
              </a:rPr>
              <a:t>Objetivo General</a:t>
            </a:r>
            <a:endParaRPr lang="es-EC" sz="3600" dirty="0">
              <a:latin typeface="Matura MT Script Capitals" panose="03020802060602070202" pitchFamily="66" charset="0"/>
            </a:endParaRPr>
          </a:p>
        </p:txBody>
      </p:sp>
      <p:graphicFrame>
        <p:nvGraphicFramePr>
          <p:cNvPr id="3" name="2 Diagrama"/>
          <p:cNvGraphicFramePr/>
          <p:nvPr>
            <p:extLst>
              <p:ext uri="{D42A27DB-BD31-4B8C-83A1-F6EECF244321}">
                <p14:modId xmlns:p14="http://schemas.microsoft.com/office/powerpoint/2010/main" val="60161210"/>
              </p:ext>
            </p:extLst>
          </p:nvPr>
        </p:nvGraphicFramePr>
        <p:xfrm>
          <a:off x="539552" y="1489347"/>
          <a:ext cx="7992888" cy="38804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1508784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4 CuadroTexto"/>
          <p:cNvSpPr txBox="1"/>
          <p:nvPr/>
        </p:nvSpPr>
        <p:spPr>
          <a:xfrm>
            <a:off x="539552" y="697260"/>
            <a:ext cx="4824536" cy="646331"/>
          </a:xfrm>
          <a:prstGeom prst="rect">
            <a:avLst/>
          </a:prstGeom>
          <a:noFill/>
        </p:spPr>
        <p:txBody>
          <a:bodyPr wrap="square" rtlCol="0">
            <a:spAutoFit/>
          </a:bodyPr>
          <a:lstStyle/>
          <a:p>
            <a:r>
              <a:rPr lang="es-EC" sz="3600" dirty="0" smtClean="0">
                <a:latin typeface="Matura MT Script Capitals" panose="03020802060602070202" pitchFamily="66" charset="0"/>
              </a:rPr>
              <a:t>Objetivos Específicos</a:t>
            </a:r>
            <a:endParaRPr lang="es-EC" sz="3600" dirty="0">
              <a:latin typeface="Matura MT Script Capitals" panose="03020802060602070202" pitchFamily="66" charset="0"/>
            </a:endParaRPr>
          </a:p>
        </p:txBody>
      </p:sp>
      <p:grpSp>
        <p:nvGrpSpPr>
          <p:cNvPr id="8" name="7 Grupo"/>
          <p:cNvGrpSpPr/>
          <p:nvPr/>
        </p:nvGrpSpPr>
        <p:grpSpPr>
          <a:xfrm>
            <a:off x="289005" y="1512643"/>
            <a:ext cx="1908893" cy="4008677"/>
            <a:chOff x="289005" y="1512643"/>
            <a:chExt cx="1908893" cy="4008677"/>
          </a:xfrm>
        </p:grpSpPr>
        <p:sp>
          <p:nvSpPr>
            <p:cNvPr id="9" name="8 Rectángulo"/>
            <p:cNvSpPr/>
            <p:nvPr/>
          </p:nvSpPr>
          <p:spPr>
            <a:xfrm>
              <a:off x="289005" y="1512643"/>
              <a:ext cx="1908893" cy="1704897"/>
            </a:xfrm>
            <a:prstGeom prst="rect">
              <a:avLst/>
            </a:prstGeom>
            <a:blipFill rotWithShape="1">
              <a:blip r:embed="rId3"/>
              <a:stretch>
                <a:fillRect/>
              </a:stretch>
            </a:blipFill>
          </p:spPr>
          <p:style>
            <a:lnRef idx="1">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sp>
        <p:sp>
          <p:nvSpPr>
            <p:cNvPr id="11" name="10 Rectángulo"/>
            <p:cNvSpPr/>
            <p:nvPr/>
          </p:nvSpPr>
          <p:spPr>
            <a:xfrm>
              <a:off x="289005" y="3433564"/>
              <a:ext cx="1908893" cy="1633969"/>
            </a:xfrm>
            <a:prstGeom prst="rect">
              <a:avLst/>
            </a:prstGeom>
            <a:blipFill rotWithShape="1">
              <a:blip r:embed="rId4"/>
              <a:stretch>
                <a:fillRect/>
              </a:stretch>
            </a:blipFill>
          </p:spPr>
          <p:style>
            <a:lnRef idx="1">
              <a:schemeClr val="lt1">
                <a:hueOff val="0"/>
                <a:satOff val="0"/>
                <a:lumOff val="0"/>
                <a:alphaOff val="0"/>
              </a:schemeClr>
            </a:lnRef>
            <a:fillRef idx="1">
              <a:scrgbClr r="0" g="0" b="0"/>
            </a:fillRef>
            <a:effectRef idx="1">
              <a:schemeClr val="accent1">
                <a:tint val="50000"/>
                <a:hueOff val="20435392"/>
                <a:satOff val="-59363"/>
                <a:lumOff val="7066"/>
                <a:alphaOff val="0"/>
              </a:schemeClr>
            </a:effectRef>
            <a:fontRef idx="minor">
              <a:schemeClr val="lt1">
                <a:hueOff val="0"/>
                <a:satOff val="0"/>
                <a:lumOff val="0"/>
                <a:alphaOff val="0"/>
              </a:schemeClr>
            </a:fontRef>
          </p:style>
        </p:sp>
        <p:sp>
          <p:nvSpPr>
            <p:cNvPr id="12" name="11 Forma libre"/>
            <p:cNvSpPr/>
            <p:nvPr/>
          </p:nvSpPr>
          <p:spPr>
            <a:xfrm>
              <a:off x="460806" y="4986830"/>
              <a:ext cx="1698915" cy="534490"/>
            </a:xfrm>
            <a:custGeom>
              <a:avLst/>
              <a:gdLst>
                <a:gd name="connsiteX0" fmla="*/ 0 w 1698915"/>
                <a:gd name="connsiteY0" fmla="*/ 0 h 534490"/>
                <a:gd name="connsiteX1" fmla="*/ 991034 w 1698915"/>
                <a:gd name="connsiteY1" fmla="*/ 0 h 534490"/>
                <a:gd name="connsiteX2" fmla="*/ 1193488 w 1698915"/>
                <a:gd name="connsiteY2" fmla="*/ -57190 h 534490"/>
                <a:gd name="connsiteX3" fmla="*/ 1415763 w 1698915"/>
                <a:gd name="connsiteY3" fmla="*/ 0 h 534490"/>
                <a:gd name="connsiteX4" fmla="*/ 1698915 w 1698915"/>
                <a:gd name="connsiteY4" fmla="*/ 0 h 534490"/>
                <a:gd name="connsiteX5" fmla="*/ 1698915 w 1698915"/>
                <a:gd name="connsiteY5" fmla="*/ 89082 h 534490"/>
                <a:gd name="connsiteX6" fmla="*/ 1698915 w 1698915"/>
                <a:gd name="connsiteY6" fmla="*/ 89082 h 534490"/>
                <a:gd name="connsiteX7" fmla="*/ 1698915 w 1698915"/>
                <a:gd name="connsiteY7" fmla="*/ 222704 h 534490"/>
                <a:gd name="connsiteX8" fmla="*/ 1698915 w 1698915"/>
                <a:gd name="connsiteY8" fmla="*/ 534490 h 534490"/>
                <a:gd name="connsiteX9" fmla="*/ 1415763 w 1698915"/>
                <a:gd name="connsiteY9" fmla="*/ 534490 h 534490"/>
                <a:gd name="connsiteX10" fmla="*/ 991034 w 1698915"/>
                <a:gd name="connsiteY10" fmla="*/ 534490 h 534490"/>
                <a:gd name="connsiteX11" fmla="*/ 991034 w 1698915"/>
                <a:gd name="connsiteY11" fmla="*/ 534490 h 534490"/>
                <a:gd name="connsiteX12" fmla="*/ 0 w 1698915"/>
                <a:gd name="connsiteY12" fmla="*/ 534490 h 534490"/>
                <a:gd name="connsiteX13" fmla="*/ 0 w 1698915"/>
                <a:gd name="connsiteY13" fmla="*/ 222704 h 534490"/>
                <a:gd name="connsiteX14" fmla="*/ 0 w 1698915"/>
                <a:gd name="connsiteY14" fmla="*/ 89082 h 534490"/>
                <a:gd name="connsiteX15" fmla="*/ 0 w 1698915"/>
                <a:gd name="connsiteY15" fmla="*/ 89082 h 534490"/>
                <a:gd name="connsiteX16" fmla="*/ 0 w 1698915"/>
                <a:gd name="connsiteY16" fmla="*/ 0 h 534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98915" h="534490">
                  <a:moveTo>
                    <a:pt x="0" y="0"/>
                  </a:moveTo>
                  <a:lnTo>
                    <a:pt x="991034" y="0"/>
                  </a:lnTo>
                  <a:lnTo>
                    <a:pt x="1193488" y="-57190"/>
                  </a:lnTo>
                  <a:lnTo>
                    <a:pt x="1415763" y="0"/>
                  </a:lnTo>
                  <a:lnTo>
                    <a:pt x="1698915" y="0"/>
                  </a:lnTo>
                  <a:lnTo>
                    <a:pt x="1698915" y="89082"/>
                  </a:lnTo>
                  <a:lnTo>
                    <a:pt x="1698915" y="89082"/>
                  </a:lnTo>
                  <a:lnTo>
                    <a:pt x="1698915" y="222704"/>
                  </a:lnTo>
                  <a:lnTo>
                    <a:pt x="1698915" y="534490"/>
                  </a:lnTo>
                  <a:lnTo>
                    <a:pt x="1415763" y="534490"/>
                  </a:lnTo>
                  <a:lnTo>
                    <a:pt x="991034" y="534490"/>
                  </a:lnTo>
                  <a:lnTo>
                    <a:pt x="991034" y="534490"/>
                  </a:lnTo>
                  <a:lnTo>
                    <a:pt x="0" y="534490"/>
                  </a:lnTo>
                  <a:lnTo>
                    <a:pt x="0" y="222704"/>
                  </a:lnTo>
                  <a:lnTo>
                    <a:pt x="0" y="89082"/>
                  </a:lnTo>
                  <a:lnTo>
                    <a:pt x="0" y="89082"/>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C" sz="2000" kern="1200" dirty="0" smtClean="0">
                  <a:latin typeface="Times New Roman" panose="02020603050405020304" pitchFamily="18" charset="0"/>
                  <a:cs typeface="Times New Roman" panose="02020603050405020304" pitchFamily="18" charset="0"/>
                </a:rPr>
                <a:t>Espacios urbanísticos</a:t>
              </a:r>
              <a:endParaRPr lang="es-EC" sz="2000" kern="1200" dirty="0">
                <a:latin typeface="Times New Roman" panose="02020603050405020304" pitchFamily="18" charset="0"/>
                <a:cs typeface="Times New Roman" panose="02020603050405020304" pitchFamily="18" charset="0"/>
              </a:endParaRPr>
            </a:p>
          </p:txBody>
        </p:sp>
      </p:grpSp>
      <p:grpSp>
        <p:nvGrpSpPr>
          <p:cNvPr id="13" name="12 Grupo"/>
          <p:cNvGrpSpPr/>
          <p:nvPr/>
        </p:nvGrpSpPr>
        <p:grpSpPr>
          <a:xfrm>
            <a:off x="4679331" y="1489823"/>
            <a:ext cx="1908893" cy="4008677"/>
            <a:chOff x="4802240" y="1489823"/>
            <a:chExt cx="1908893" cy="4008677"/>
          </a:xfrm>
        </p:grpSpPr>
        <p:sp>
          <p:nvSpPr>
            <p:cNvPr id="14" name="13 Rectángulo"/>
            <p:cNvSpPr/>
            <p:nvPr/>
          </p:nvSpPr>
          <p:spPr>
            <a:xfrm>
              <a:off x="4802240" y="1489823"/>
              <a:ext cx="1908893" cy="1727717"/>
            </a:xfrm>
            <a:prstGeom prst="rect">
              <a:avLst/>
            </a:prstGeom>
            <a:blipFill rotWithShape="1">
              <a:blip r:embed="rId5"/>
              <a:stretch>
                <a:fillRect/>
              </a:stretch>
            </a:blipFill>
          </p:spPr>
          <p:style>
            <a:lnRef idx="1">
              <a:schemeClr val="lt1">
                <a:hueOff val="0"/>
                <a:satOff val="0"/>
                <a:lumOff val="0"/>
                <a:alphaOff val="0"/>
              </a:schemeClr>
            </a:lnRef>
            <a:fillRef idx="1">
              <a:scrgbClr r="0" g="0" b="0"/>
            </a:fillRef>
            <a:effectRef idx="1">
              <a:schemeClr val="accent2">
                <a:tint val="50000"/>
                <a:hueOff val="0"/>
                <a:satOff val="0"/>
                <a:lumOff val="0"/>
                <a:alphaOff val="0"/>
              </a:schemeClr>
            </a:effectRef>
            <a:fontRef idx="minor">
              <a:schemeClr val="lt1">
                <a:hueOff val="0"/>
                <a:satOff val="0"/>
                <a:lumOff val="0"/>
                <a:alphaOff val="0"/>
              </a:schemeClr>
            </a:fontRef>
          </p:style>
        </p:sp>
        <p:sp>
          <p:nvSpPr>
            <p:cNvPr id="17" name="16 Rectángulo"/>
            <p:cNvSpPr/>
            <p:nvPr/>
          </p:nvSpPr>
          <p:spPr>
            <a:xfrm>
              <a:off x="4802240" y="3433564"/>
              <a:ext cx="1908893" cy="1611149"/>
            </a:xfrm>
            <a:prstGeom prst="rect">
              <a:avLst/>
            </a:prstGeom>
            <a:blipFill rotWithShape="1">
              <a:blip r:embed="rId6"/>
              <a:stretch>
                <a:fillRect/>
              </a:stretch>
            </a:blipFill>
          </p:spPr>
          <p:style>
            <a:lnRef idx="1">
              <a:schemeClr val="lt1">
                <a:hueOff val="0"/>
                <a:satOff val="0"/>
                <a:lumOff val="0"/>
                <a:alphaOff val="0"/>
              </a:schemeClr>
            </a:lnRef>
            <a:fillRef idx="1">
              <a:scrgbClr r="0" g="0" b="0"/>
            </a:fillRef>
            <a:effectRef idx="1">
              <a:schemeClr val="accent2">
                <a:tint val="50000"/>
                <a:hueOff val="-2520"/>
                <a:satOff val="534"/>
                <a:lumOff val="-2554"/>
                <a:alphaOff val="0"/>
              </a:schemeClr>
            </a:effectRef>
            <a:fontRef idx="minor">
              <a:schemeClr val="lt1">
                <a:hueOff val="0"/>
                <a:satOff val="0"/>
                <a:lumOff val="0"/>
                <a:alphaOff val="0"/>
              </a:schemeClr>
            </a:fontRef>
          </p:style>
        </p:sp>
        <p:sp>
          <p:nvSpPr>
            <p:cNvPr id="21" name="20 Forma libre"/>
            <p:cNvSpPr/>
            <p:nvPr/>
          </p:nvSpPr>
          <p:spPr>
            <a:xfrm>
              <a:off x="4974041" y="4964010"/>
              <a:ext cx="1698915" cy="534490"/>
            </a:xfrm>
            <a:custGeom>
              <a:avLst/>
              <a:gdLst>
                <a:gd name="connsiteX0" fmla="*/ 0 w 1698915"/>
                <a:gd name="connsiteY0" fmla="*/ 0 h 534490"/>
                <a:gd name="connsiteX1" fmla="*/ 991034 w 1698915"/>
                <a:gd name="connsiteY1" fmla="*/ 0 h 534490"/>
                <a:gd name="connsiteX2" fmla="*/ 1193488 w 1698915"/>
                <a:gd name="connsiteY2" fmla="*/ -57190 h 534490"/>
                <a:gd name="connsiteX3" fmla="*/ 1415763 w 1698915"/>
                <a:gd name="connsiteY3" fmla="*/ 0 h 534490"/>
                <a:gd name="connsiteX4" fmla="*/ 1698915 w 1698915"/>
                <a:gd name="connsiteY4" fmla="*/ 0 h 534490"/>
                <a:gd name="connsiteX5" fmla="*/ 1698915 w 1698915"/>
                <a:gd name="connsiteY5" fmla="*/ 89082 h 534490"/>
                <a:gd name="connsiteX6" fmla="*/ 1698915 w 1698915"/>
                <a:gd name="connsiteY6" fmla="*/ 89082 h 534490"/>
                <a:gd name="connsiteX7" fmla="*/ 1698915 w 1698915"/>
                <a:gd name="connsiteY7" fmla="*/ 222704 h 534490"/>
                <a:gd name="connsiteX8" fmla="*/ 1698915 w 1698915"/>
                <a:gd name="connsiteY8" fmla="*/ 534490 h 534490"/>
                <a:gd name="connsiteX9" fmla="*/ 1415763 w 1698915"/>
                <a:gd name="connsiteY9" fmla="*/ 534490 h 534490"/>
                <a:gd name="connsiteX10" fmla="*/ 991034 w 1698915"/>
                <a:gd name="connsiteY10" fmla="*/ 534490 h 534490"/>
                <a:gd name="connsiteX11" fmla="*/ 991034 w 1698915"/>
                <a:gd name="connsiteY11" fmla="*/ 534490 h 534490"/>
                <a:gd name="connsiteX12" fmla="*/ 0 w 1698915"/>
                <a:gd name="connsiteY12" fmla="*/ 534490 h 534490"/>
                <a:gd name="connsiteX13" fmla="*/ 0 w 1698915"/>
                <a:gd name="connsiteY13" fmla="*/ 222704 h 534490"/>
                <a:gd name="connsiteX14" fmla="*/ 0 w 1698915"/>
                <a:gd name="connsiteY14" fmla="*/ 89082 h 534490"/>
                <a:gd name="connsiteX15" fmla="*/ 0 w 1698915"/>
                <a:gd name="connsiteY15" fmla="*/ 89082 h 534490"/>
                <a:gd name="connsiteX16" fmla="*/ 0 w 1698915"/>
                <a:gd name="connsiteY16" fmla="*/ 0 h 534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98915" h="534490">
                  <a:moveTo>
                    <a:pt x="0" y="0"/>
                  </a:moveTo>
                  <a:lnTo>
                    <a:pt x="991034" y="0"/>
                  </a:lnTo>
                  <a:lnTo>
                    <a:pt x="1193488" y="-57190"/>
                  </a:lnTo>
                  <a:lnTo>
                    <a:pt x="1415763" y="0"/>
                  </a:lnTo>
                  <a:lnTo>
                    <a:pt x="1698915" y="0"/>
                  </a:lnTo>
                  <a:lnTo>
                    <a:pt x="1698915" y="89082"/>
                  </a:lnTo>
                  <a:lnTo>
                    <a:pt x="1698915" y="89082"/>
                  </a:lnTo>
                  <a:lnTo>
                    <a:pt x="1698915" y="222704"/>
                  </a:lnTo>
                  <a:lnTo>
                    <a:pt x="1698915" y="534490"/>
                  </a:lnTo>
                  <a:lnTo>
                    <a:pt x="1415763" y="534490"/>
                  </a:lnTo>
                  <a:lnTo>
                    <a:pt x="991034" y="534490"/>
                  </a:lnTo>
                  <a:lnTo>
                    <a:pt x="991034" y="534490"/>
                  </a:lnTo>
                  <a:lnTo>
                    <a:pt x="0" y="534490"/>
                  </a:lnTo>
                  <a:lnTo>
                    <a:pt x="0" y="222704"/>
                  </a:lnTo>
                  <a:lnTo>
                    <a:pt x="0" y="89082"/>
                  </a:lnTo>
                  <a:lnTo>
                    <a:pt x="0" y="89082"/>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2">
                <a:shade val="50000"/>
                <a:hueOff val="222913"/>
                <a:satOff val="-39151"/>
                <a:lumOff val="53559"/>
                <a:alphaOff val="0"/>
              </a:schemeClr>
            </a:fillRef>
            <a:effectRef idx="1">
              <a:schemeClr val="accent2">
                <a:shade val="50000"/>
                <a:hueOff val="222913"/>
                <a:satOff val="-39151"/>
                <a:lumOff val="53559"/>
                <a:alphaOff val="0"/>
              </a:schemeClr>
            </a:effectRef>
            <a:fontRef idx="minor">
              <a:schemeClr val="dk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C" sz="2000" kern="1200" dirty="0" smtClean="0">
                  <a:latin typeface="Times New Roman" panose="02020603050405020304" pitchFamily="18" charset="0"/>
                  <a:cs typeface="Times New Roman" panose="02020603050405020304" pitchFamily="18" charset="0"/>
                </a:rPr>
                <a:t>Perfil del turista</a:t>
              </a:r>
              <a:endParaRPr lang="es-EC" sz="2000" kern="1200" dirty="0">
                <a:latin typeface="Times New Roman" panose="02020603050405020304" pitchFamily="18" charset="0"/>
                <a:cs typeface="Times New Roman" panose="02020603050405020304" pitchFamily="18" charset="0"/>
              </a:endParaRPr>
            </a:p>
          </p:txBody>
        </p:sp>
      </p:grpSp>
      <p:grpSp>
        <p:nvGrpSpPr>
          <p:cNvPr id="2" name="1 Grupo"/>
          <p:cNvGrpSpPr/>
          <p:nvPr/>
        </p:nvGrpSpPr>
        <p:grpSpPr>
          <a:xfrm>
            <a:off x="2518116" y="1489823"/>
            <a:ext cx="1908893" cy="4008677"/>
            <a:chOff x="2518116" y="1489823"/>
            <a:chExt cx="1908893" cy="4008677"/>
          </a:xfrm>
        </p:grpSpPr>
        <p:sp>
          <p:nvSpPr>
            <p:cNvPr id="3" name="2 Rectángulo"/>
            <p:cNvSpPr/>
            <p:nvPr/>
          </p:nvSpPr>
          <p:spPr>
            <a:xfrm>
              <a:off x="2518116" y="1489823"/>
              <a:ext cx="1908893" cy="1727717"/>
            </a:xfrm>
            <a:prstGeom prst="rect">
              <a:avLst/>
            </a:prstGeom>
            <a:blipFill rotWithShape="1">
              <a:blip r:embed="rId7"/>
              <a:stretch>
                <a:fillRect/>
              </a:stretch>
            </a:blipFill>
          </p:spPr>
          <p:style>
            <a:lnRef idx="1">
              <a:schemeClr val="lt1">
                <a:hueOff val="0"/>
                <a:satOff val="0"/>
                <a:lumOff val="0"/>
                <a:alphaOff val="0"/>
              </a:schemeClr>
            </a:lnRef>
            <a:fillRef idx="1">
              <a:scrgbClr r="0" g="0" b="0"/>
            </a:fillRef>
            <a:effectRef idx="1">
              <a:schemeClr val="accent4">
                <a:tint val="50000"/>
                <a:hueOff val="0"/>
                <a:satOff val="0"/>
                <a:lumOff val="0"/>
                <a:alphaOff val="0"/>
              </a:schemeClr>
            </a:effectRef>
            <a:fontRef idx="minor">
              <a:schemeClr val="lt1">
                <a:hueOff val="0"/>
                <a:satOff val="0"/>
                <a:lumOff val="0"/>
                <a:alphaOff val="0"/>
              </a:schemeClr>
            </a:fontRef>
          </p:style>
        </p:sp>
        <p:sp>
          <p:nvSpPr>
            <p:cNvPr id="6" name="5 Rectángulo"/>
            <p:cNvSpPr/>
            <p:nvPr/>
          </p:nvSpPr>
          <p:spPr>
            <a:xfrm>
              <a:off x="2518116" y="3433564"/>
              <a:ext cx="1908893" cy="1611149"/>
            </a:xfrm>
            <a:prstGeom prst="rect">
              <a:avLst/>
            </a:prstGeom>
            <a:blipFill rotWithShape="1">
              <a:blip r:embed="rId8"/>
              <a:stretch>
                <a:fillRect/>
              </a:stretch>
            </a:blipFill>
          </p:spPr>
          <p:style>
            <a:lnRef idx="1">
              <a:schemeClr val="lt1">
                <a:hueOff val="0"/>
                <a:satOff val="0"/>
                <a:lumOff val="0"/>
                <a:alphaOff val="0"/>
              </a:schemeClr>
            </a:lnRef>
            <a:fillRef idx="1">
              <a:scrgbClr r="0" g="0" b="0"/>
            </a:fillRef>
            <a:effectRef idx="1">
              <a:schemeClr val="accent4">
                <a:tint val="50000"/>
                <a:hueOff val="-3475994"/>
                <a:satOff val="30640"/>
                <a:lumOff val="10091"/>
                <a:alphaOff val="0"/>
              </a:schemeClr>
            </a:effectRef>
            <a:fontRef idx="minor">
              <a:schemeClr val="lt1">
                <a:hueOff val="0"/>
                <a:satOff val="0"/>
                <a:lumOff val="0"/>
                <a:alphaOff val="0"/>
              </a:schemeClr>
            </a:fontRef>
          </p:style>
        </p:sp>
        <p:sp>
          <p:nvSpPr>
            <p:cNvPr id="7" name="6 Forma libre"/>
            <p:cNvSpPr/>
            <p:nvPr/>
          </p:nvSpPr>
          <p:spPr>
            <a:xfrm>
              <a:off x="2689917" y="4964010"/>
              <a:ext cx="1698915" cy="534490"/>
            </a:xfrm>
            <a:custGeom>
              <a:avLst/>
              <a:gdLst>
                <a:gd name="connsiteX0" fmla="*/ 0 w 1698915"/>
                <a:gd name="connsiteY0" fmla="*/ 0 h 534490"/>
                <a:gd name="connsiteX1" fmla="*/ 991034 w 1698915"/>
                <a:gd name="connsiteY1" fmla="*/ 0 h 534490"/>
                <a:gd name="connsiteX2" fmla="*/ 1193488 w 1698915"/>
                <a:gd name="connsiteY2" fmla="*/ -57190 h 534490"/>
                <a:gd name="connsiteX3" fmla="*/ 1415763 w 1698915"/>
                <a:gd name="connsiteY3" fmla="*/ 0 h 534490"/>
                <a:gd name="connsiteX4" fmla="*/ 1698915 w 1698915"/>
                <a:gd name="connsiteY4" fmla="*/ 0 h 534490"/>
                <a:gd name="connsiteX5" fmla="*/ 1698915 w 1698915"/>
                <a:gd name="connsiteY5" fmla="*/ 89082 h 534490"/>
                <a:gd name="connsiteX6" fmla="*/ 1698915 w 1698915"/>
                <a:gd name="connsiteY6" fmla="*/ 89082 h 534490"/>
                <a:gd name="connsiteX7" fmla="*/ 1698915 w 1698915"/>
                <a:gd name="connsiteY7" fmla="*/ 222704 h 534490"/>
                <a:gd name="connsiteX8" fmla="*/ 1698915 w 1698915"/>
                <a:gd name="connsiteY8" fmla="*/ 534490 h 534490"/>
                <a:gd name="connsiteX9" fmla="*/ 1415763 w 1698915"/>
                <a:gd name="connsiteY9" fmla="*/ 534490 h 534490"/>
                <a:gd name="connsiteX10" fmla="*/ 991034 w 1698915"/>
                <a:gd name="connsiteY10" fmla="*/ 534490 h 534490"/>
                <a:gd name="connsiteX11" fmla="*/ 991034 w 1698915"/>
                <a:gd name="connsiteY11" fmla="*/ 534490 h 534490"/>
                <a:gd name="connsiteX12" fmla="*/ 0 w 1698915"/>
                <a:gd name="connsiteY12" fmla="*/ 534490 h 534490"/>
                <a:gd name="connsiteX13" fmla="*/ 0 w 1698915"/>
                <a:gd name="connsiteY13" fmla="*/ 222704 h 534490"/>
                <a:gd name="connsiteX14" fmla="*/ 0 w 1698915"/>
                <a:gd name="connsiteY14" fmla="*/ 89082 h 534490"/>
                <a:gd name="connsiteX15" fmla="*/ 0 w 1698915"/>
                <a:gd name="connsiteY15" fmla="*/ 89082 h 534490"/>
                <a:gd name="connsiteX16" fmla="*/ 0 w 1698915"/>
                <a:gd name="connsiteY16" fmla="*/ 0 h 534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98915" h="534490">
                  <a:moveTo>
                    <a:pt x="0" y="0"/>
                  </a:moveTo>
                  <a:lnTo>
                    <a:pt x="991034" y="0"/>
                  </a:lnTo>
                  <a:lnTo>
                    <a:pt x="1193488" y="-57190"/>
                  </a:lnTo>
                  <a:lnTo>
                    <a:pt x="1415763" y="0"/>
                  </a:lnTo>
                  <a:lnTo>
                    <a:pt x="1698915" y="0"/>
                  </a:lnTo>
                  <a:lnTo>
                    <a:pt x="1698915" y="89082"/>
                  </a:lnTo>
                  <a:lnTo>
                    <a:pt x="1698915" y="89082"/>
                  </a:lnTo>
                  <a:lnTo>
                    <a:pt x="1698915" y="222704"/>
                  </a:lnTo>
                  <a:lnTo>
                    <a:pt x="1698915" y="534490"/>
                  </a:lnTo>
                  <a:lnTo>
                    <a:pt x="1415763" y="534490"/>
                  </a:lnTo>
                  <a:lnTo>
                    <a:pt x="991034" y="534490"/>
                  </a:lnTo>
                  <a:lnTo>
                    <a:pt x="991034" y="534490"/>
                  </a:lnTo>
                  <a:lnTo>
                    <a:pt x="0" y="534490"/>
                  </a:lnTo>
                  <a:lnTo>
                    <a:pt x="0" y="222704"/>
                  </a:lnTo>
                  <a:lnTo>
                    <a:pt x="0" y="89082"/>
                  </a:lnTo>
                  <a:lnTo>
                    <a:pt x="0" y="89082"/>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4">
                <a:hueOff val="-4069482"/>
                <a:satOff val="38889"/>
                <a:lumOff val="-4705"/>
                <a:alphaOff val="0"/>
              </a:schemeClr>
            </a:fillRef>
            <a:effectRef idx="1">
              <a:schemeClr val="accent4">
                <a:hueOff val="-4069482"/>
                <a:satOff val="38889"/>
                <a:lumOff val="-4705"/>
                <a:alphaOff val="0"/>
              </a:schemeClr>
            </a:effectRef>
            <a:fontRef idx="minor">
              <a:schemeClr val="dk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C" kern="1200" dirty="0" smtClean="0">
                  <a:latin typeface="Times New Roman" panose="02020603050405020304" pitchFamily="18" charset="0"/>
                  <a:cs typeface="Times New Roman" panose="02020603050405020304" pitchFamily="18" charset="0"/>
                </a:rPr>
                <a:t>Organizaciones culturales</a:t>
              </a:r>
              <a:endParaRPr lang="es-EC" kern="1200" dirty="0">
                <a:latin typeface="Times New Roman" panose="02020603050405020304" pitchFamily="18" charset="0"/>
                <a:cs typeface="Times New Roman" panose="02020603050405020304" pitchFamily="18" charset="0"/>
              </a:endParaRPr>
            </a:p>
          </p:txBody>
        </p:sp>
      </p:grpSp>
      <p:grpSp>
        <p:nvGrpSpPr>
          <p:cNvPr id="22" name="21 Grupo"/>
          <p:cNvGrpSpPr/>
          <p:nvPr/>
        </p:nvGrpSpPr>
        <p:grpSpPr>
          <a:xfrm>
            <a:off x="6946100" y="1489823"/>
            <a:ext cx="1908893" cy="4008677"/>
            <a:chOff x="6946100" y="1489823"/>
            <a:chExt cx="1908893" cy="4008677"/>
          </a:xfrm>
        </p:grpSpPr>
        <p:sp>
          <p:nvSpPr>
            <p:cNvPr id="23" name="22 Rectángulo"/>
            <p:cNvSpPr/>
            <p:nvPr/>
          </p:nvSpPr>
          <p:spPr>
            <a:xfrm>
              <a:off x="6946100" y="1489823"/>
              <a:ext cx="1908893" cy="1727717"/>
            </a:xfrm>
            <a:prstGeom prst="rect">
              <a:avLst/>
            </a:prstGeom>
            <a:blipFill rotWithShape="1">
              <a:blip r:embed="rId9"/>
              <a:stretch>
                <a:fillRect/>
              </a:stretch>
            </a:blipFill>
          </p:spPr>
          <p:style>
            <a:lnRef idx="1">
              <a:schemeClr val="lt1">
                <a:hueOff val="0"/>
                <a:satOff val="0"/>
                <a:lumOff val="0"/>
                <a:alphaOff val="0"/>
              </a:schemeClr>
            </a:lnRef>
            <a:fillRef idx="1">
              <a:scrgbClr r="0" g="0" b="0"/>
            </a:fillRef>
            <a:effectRef idx="1">
              <a:schemeClr val="accent5">
                <a:tint val="50000"/>
                <a:hueOff val="0"/>
                <a:satOff val="0"/>
                <a:lumOff val="0"/>
                <a:alphaOff val="0"/>
              </a:schemeClr>
            </a:effectRef>
            <a:fontRef idx="minor">
              <a:schemeClr val="lt1">
                <a:hueOff val="0"/>
                <a:satOff val="0"/>
                <a:lumOff val="0"/>
                <a:alphaOff val="0"/>
              </a:schemeClr>
            </a:fontRef>
          </p:style>
        </p:sp>
        <p:sp>
          <p:nvSpPr>
            <p:cNvPr id="25" name="24 Rectángulo"/>
            <p:cNvSpPr/>
            <p:nvPr/>
          </p:nvSpPr>
          <p:spPr>
            <a:xfrm>
              <a:off x="6946100" y="3433564"/>
              <a:ext cx="1908893" cy="1611149"/>
            </a:xfrm>
            <a:prstGeom prst="rect">
              <a:avLst/>
            </a:prstGeom>
            <a:blipFill rotWithShape="1">
              <a:blip r:embed="rId10"/>
              <a:stretch>
                <a:fillRect/>
              </a:stretch>
            </a:blipFill>
          </p:spPr>
          <p:style>
            <a:lnRef idx="1">
              <a:schemeClr val="lt1">
                <a:hueOff val="0"/>
                <a:satOff val="0"/>
                <a:lumOff val="0"/>
                <a:alphaOff val="0"/>
              </a:schemeClr>
            </a:lnRef>
            <a:fillRef idx="1">
              <a:scrgbClr r="0" g="0" b="0"/>
            </a:fillRef>
            <a:effectRef idx="1">
              <a:schemeClr val="accent5">
                <a:tint val="50000"/>
                <a:hueOff val="-10990751"/>
                <a:satOff val="41187"/>
                <a:lumOff val="11038"/>
                <a:alphaOff val="0"/>
              </a:schemeClr>
            </a:effectRef>
            <a:fontRef idx="minor">
              <a:schemeClr val="lt1">
                <a:hueOff val="0"/>
                <a:satOff val="0"/>
                <a:lumOff val="0"/>
                <a:alphaOff val="0"/>
              </a:schemeClr>
            </a:fontRef>
          </p:style>
        </p:sp>
        <p:sp>
          <p:nvSpPr>
            <p:cNvPr id="26" name="25 Forma libre"/>
            <p:cNvSpPr/>
            <p:nvPr/>
          </p:nvSpPr>
          <p:spPr>
            <a:xfrm>
              <a:off x="7117901" y="4964010"/>
              <a:ext cx="1698915" cy="534490"/>
            </a:xfrm>
            <a:custGeom>
              <a:avLst/>
              <a:gdLst>
                <a:gd name="connsiteX0" fmla="*/ 0 w 1698915"/>
                <a:gd name="connsiteY0" fmla="*/ 0 h 534490"/>
                <a:gd name="connsiteX1" fmla="*/ 991034 w 1698915"/>
                <a:gd name="connsiteY1" fmla="*/ 0 h 534490"/>
                <a:gd name="connsiteX2" fmla="*/ 1193488 w 1698915"/>
                <a:gd name="connsiteY2" fmla="*/ -57190 h 534490"/>
                <a:gd name="connsiteX3" fmla="*/ 1415763 w 1698915"/>
                <a:gd name="connsiteY3" fmla="*/ 0 h 534490"/>
                <a:gd name="connsiteX4" fmla="*/ 1698915 w 1698915"/>
                <a:gd name="connsiteY4" fmla="*/ 0 h 534490"/>
                <a:gd name="connsiteX5" fmla="*/ 1698915 w 1698915"/>
                <a:gd name="connsiteY5" fmla="*/ 89082 h 534490"/>
                <a:gd name="connsiteX6" fmla="*/ 1698915 w 1698915"/>
                <a:gd name="connsiteY6" fmla="*/ 89082 h 534490"/>
                <a:gd name="connsiteX7" fmla="*/ 1698915 w 1698915"/>
                <a:gd name="connsiteY7" fmla="*/ 222704 h 534490"/>
                <a:gd name="connsiteX8" fmla="*/ 1698915 w 1698915"/>
                <a:gd name="connsiteY8" fmla="*/ 534490 h 534490"/>
                <a:gd name="connsiteX9" fmla="*/ 1415763 w 1698915"/>
                <a:gd name="connsiteY9" fmla="*/ 534490 h 534490"/>
                <a:gd name="connsiteX10" fmla="*/ 991034 w 1698915"/>
                <a:gd name="connsiteY10" fmla="*/ 534490 h 534490"/>
                <a:gd name="connsiteX11" fmla="*/ 991034 w 1698915"/>
                <a:gd name="connsiteY11" fmla="*/ 534490 h 534490"/>
                <a:gd name="connsiteX12" fmla="*/ 0 w 1698915"/>
                <a:gd name="connsiteY12" fmla="*/ 534490 h 534490"/>
                <a:gd name="connsiteX13" fmla="*/ 0 w 1698915"/>
                <a:gd name="connsiteY13" fmla="*/ 222704 h 534490"/>
                <a:gd name="connsiteX14" fmla="*/ 0 w 1698915"/>
                <a:gd name="connsiteY14" fmla="*/ 89082 h 534490"/>
                <a:gd name="connsiteX15" fmla="*/ 0 w 1698915"/>
                <a:gd name="connsiteY15" fmla="*/ 89082 h 534490"/>
                <a:gd name="connsiteX16" fmla="*/ 0 w 1698915"/>
                <a:gd name="connsiteY16" fmla="*/ 0 h 534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98915" h="534490">
                  <a:moveTo>
                    <a:pt x="0" y="0"/>
                  </a:moveTo>
                  <a:lnTo>
                    <a:pt x="991034" y="0"/>
                  </a:lnTo>
                  <a:lnTo>
                    <a:pt x="1193488" y="-57190"/>
                  </a:lnTo>
                  <a:lnTo>
                    <a:pt x="1415763" y="0"/>
                  </a:lnTo>
                  <a:lnTo>
                    <a:pt x="1698915" y="0"/>
                  </a:lnTo>
                  <a:lnTo>
                    <a:pt x="1698915" y="89082"/>
                  </a:lnTo>
                  <a:lnTo>
                    <a:pt x="1698915" y="89082"/>
                  </a:lnTo>
                  <a:lnTo>
                    <a:pt x="1698915" y="222704"/>
                  </a:lnTo>
                  <a:lnTo>
                    <a:pt x="1698915" y="534490"/>
                  </a:lnTo>
                  <a:lnTo>
                    <a:pt x="1415763" y="534490"/>
                  </a:lnTo>
                  <a:lnTo>
                    <a:pt x="991034" y="534490"/>
                  </a:lnTo>
                  <a:lnTo>
                    <a:pt x="991034" y="534490"/>
                  </a:lnTo>
                  <a:lnTo>
                    <a:pt x="0" y="534490"/>
                  </a:lnTo>
                  <a:lnTo>
                    <a:pt x="0" y="222704"/>
                  </a:lnTo>
                  <a:lnTo>
                    <a:pt x="0" y="89082"/>
                  </a:lnTo>
                  <a:lnTo>
                    <a:pt x="0" y="89082"/>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9985424"/>
                <a:satOff val="33096"/>
                <a:lumOff val="3333"/>
                <a:alphaOff val="0"/>
              </a:schemeClr>
            </a:fillRef>
            <a:effectRef idx="1">
              <a:schemeClr val="accent5">
                <a:hueOff val="-9985424"/>
                <a:satOff val="33096"/>
                <a:lumOff val="3333"/>
                <a:alphaOff val="0"/>
              </a:schemeClr>
            </a:effectRef>
            <a:fontRef idx="minor">
              <a:schemeClr val="dk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C" sz="2000" kern="1200" dirty="0" smtClean="0">
                  <a:latin typeface="Times New Roman" panose="02020603050405020304" pitchFamily="18" charset="0"/>
                  <a:cs typeface="Times New Roman" panose="02020603050405020304" pitchFamily="18" charset="0"/>
                </a:rPr>
                <a:t>Producto turístico</a:t>
              </a:r>
              <a:endParaRPr lang="es-EC" sz="20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36565756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539552" y="662126"/>
            <a:ext cx="3816424" cy="646331"/>
          </a:xfrm>
          <a:prstGeom prst="rect">
            <a:avLst/>
          </a:prstGeom>
          <a:noFill/>
        </p:spPr>
        <p:txBody>
          <a:bodyPr wrap="square" rtlCol="0">
            <a:spAutoFit/>
          </a:bodyPr>
          <a:lstStyle/>
          <a:p>
            <a:r>
              <a:rPr lang="es-EC" sz="3600" dirty="0" smtClean="0">
                <a:latin typeface="Matura MT Script Capitals" panose="03020802060602070202" pitchFamily="66" charset="0"/>
              </a:rPr>
              <a:t>Marco Teórico</a:t>
            </a:r>
            <a:endParaRPr lang="es-EC" sz="3600" dirty="0">
              <a:latin typeface="Matura MT Script Capitals" panose="03020802060602070202" pitchFamily="66" charset="0"/>
            </a:endParaRPr>
          </a:p>
        </p:txBody>
      </p:sp>
      <p:graphicFrame>
        <p:nvGraphicFramePr>
          <p:cNvPr id="3" name="2 Diagrama"/>
          <p:cNvGraphicFramePr/>
          <p:nvPr>
            <p:extLst>
              <p:ext uri="{D42A27DB-BD31-4B8C-83A1-F6EECF244321}">
                <p14:modId xmlns:p14="http://schemas.microsoft.com/office/powerpoint/2010/main" val="1508166726"/>
              </p:ext>
            </p:extLst>
          </p:nvPr>
        </p:nvGraphicFramePr>
        <p:xfrm>
          <a:off x="251520" y="1305829"/>
          <a:ext cx="8640960" cy="20557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3 Diagrama"/>
          <p:cNvGraphicFramePr/>
          <p:nvPr>
            <p:extLst>
              <p:ext uri="{D42A27DB-BD31-4B8C-83A1-F6EECF244321}">
                <p14:modId xmlns:p14="http://schemas.microsoft.com/office/powerpoint/2010/main" val="470236498"/>
              </p:ext>
            </p:extLst>
          </p:nvPr>
        </p:nvGraphicFramePr>
        <p:xfrm>
          <a:off x="179512" y="3577580"/>
          <a:ext cx="8784976" cy="194421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405604338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467544" y="625252"/>
            <a:ext cx="4176464" cy="646331"/>
          </a:xfrm>
          <a:prstGeom prst="rect">
            <a:avLst/>
          </a:prstGeom>
          <a:noFill/>
        </p:spPr>
        <p:txBody>
          <a:bodyPr wrap="square" rtlCol="0">
            <a:spAutoFit/>
          </a:bodyPr>
          <a:lstStyle/>
          <a:p>
            <a:r>
              <a:rPr lang="es-EC" sz="3600" dirty="0" smtClean="0">
                <a:latin typeface="Matura MT Script Capitals" panose="03020802060602070202" pitchFamily="66" charset="0"/>
              </a:rPr>
              <a:t>Marco Referencial</a:t>
            </a:r>
            <a:endParaRPr lang="es-EC" sz="3600" dirty="0">
              <a:latin typeface="Matura MT Script Capitals" panose="03020802060602070202" pitchFamily="66" charset="0"/>
            </a:endParaRPr>
          </a:p>
        </p:txBody>
      </p:sp>
      <p:graphicFrame>
        <p:nvGraphicFramePr>
          <p:cNvPr id="4" name="3 Diagrama"/>
          <p:cNvGraphicFramePr/>
          <p:nvPr>
            <p:extLst>
              <p:ext uri="{D42A27DB-BD31-4B8C-83A1-F6EECF244321}">
                <p14:modId xmlns:p14="http://schemas.microsoft.com/office/powerpoint/2010/main" val="2515618699"/>
              </p:ext>
            </p:extLst>
          </p:nvPr>
        </p:nvGraphicFramePr>
        <p:xfrm>
          <a:off x="-468560" y="841276"/>
          <a:ext cx="4176464" cy="51845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Rectángulo redondeado"/>
          <p:cNvSpPr/>
          <p:nvPr/>
        </p:nvSpPr>
        <p:spPr>
          <a:xfrm>
            <a:off x="6228184" y="3440491"/>
            <a:ext cx="2728800" cy="2116800"/>
          </a:xfrm>
          <a:prstGeom prst="roundRect">
            <a:avLst/>
          </a:prstGeom>
          <a:blipFill rotWithShape="1">
            <a:blip r:embed="rId7"/>
            <a:stretch>
              <a:fillRect/>
            </a:stretch>
          </a:blipFill>
          <a:ln w="3175"/>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5 Rectángulo redondeado"/>
          <p:cNvSpPr/>
          <p:nvPr/>
        </p:nvSpPr>
        <p:spPr>
          <a:xfrm>
            <a:off x="3428745" y="3440491"/>
            <a:ext cx="2728800" cy="2116800"/>
          </a:xfrm>
          <a:prstGeom prst="roundRect">
            <a:avLst/>
          </a:prstGeom>
          <a:blipFill rotWithShape="1">
            <a:blip r:embed="rId8"/>
            <a:stretch>
              <a:fillRect/>
            </a:stretch>
          </a:blipFill>
          <a:ln w="3175"/>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6 Rectángulo redondeado"/>
          <p:cNvSpPr/>
          <p:nvPr/>
        </p:nvSpPr>
        <p:spPr>
          <a:xfrm>
            <a:off x="3428745" y="1201316"/>
            <a:ext cx="2727431" cy="2117948"/>
          </a:xfrm>
          <a:prstGeom prst="roundRect">
            <a:avLst/>
          </a:prstGeom>
          <a:blipFill rotWithShape="1">
            <a:blip r:embed="rId9"/>
            <a:stretch>
              <a:fillRect/>
            </a:stretch>
          </a:blipFill>
          <a:ln w="3175"/>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7 Rectángulo redondeado"/>
          <p:cNvSpPr/>
          <p:nvPr/>
        </p:nvSpPr>
        <p:spPr>
          <a:xfrm>
            <a:off x="6228184" y="1202464"/>
            <a:ext cx="2728800" cy="2116800"/>
          </a:xfrm>
          <a:prstGeom prst="roundRect">
            <a:avLst/>
          </a:prstGeom>
          <a:blipFill rotWithShape="1">
            <a:blip r:embed="rId10"/>
            <a:stretch>
              <a:fillRect/>
            </a:stretch>
          </a:blipFill>
          <a:ln w="3175"/>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Tree>
    <p:extLst>
      <p:ext uri="{BB962C8B-B14F-4D97-AF65-F5344CB8AC3E}">
        <p14:creationId xmlns:p14="http://schemas.microsoft.com/office/powerpoint/2010/main" val="28304394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Diagrama"/>
          <p:cNvGraphicFramePr/>
          <p:nvPr>
            <p:extLst>
              <p:ext uri="{D42A27DB-BD31-4B8C-83A1-F6EECF244321}">
                <p14:modId xmlns:p14="http://schemas.microsoft.com/office/powerpoint/2010/main" val="3416813238"/>
              </p:ext>
            </p:extLst>
          </p:nvPr>
        </p:nvGraphicFramePr>
        <p:xfrm>
          <a:off x="-540568" y="-166836"/>
          <a:ext cx="10585176" cy="7200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CuadroTexto"/>
          <p:cNvSpPr txBox="1"/>
          <p:nvPr/>
        </p:nvSpPr>
        <p:spPr>
          <a:xfrm>
            <a:off x="2699792" y="697260"/>
            <a:ext cx="3960440" cy="1107996"/>
          </a:xfrm>
          <a:prstGeom prst="rect">
            <a:avLst/>
          </a:prstGeom>
          <a:noFill/>
        </p:spPr>
        <p:txBody>
          <a:bodyPr wrap="square" rtlCol="0">
            <a:spAutoFit/>
          </a:bodyPr>
          <a:lstStyle/>
          <a:p>
            <a:pPr algn="ctr"/>
            <a:r>
              <a:rPr lang="es-MX" sz="6600" b="1" dirty="0" smtClean="0">
                <a:ln w="3175">
                  <a:solidFill>
                    <a:schemeClr val="tx2">
                      <a:satMod val="155000"/>
                    </a:schemeClr>
                  </a:solidFill>
                  <a:prstDash val="solid"/>
                </a:ln>
                <a:effectLst>
                  <a:outerShdw blurRad="41275" dist="20320" dir="1800000" algn="tl" rotWithShape="0">
                    <a:srgbClr val="000000">
                      <a:alpha val="40000"/>
                    </a:srgbClr>
                  </a:outerShdw>
                </a:effectLst>
                <a:latin typeface="Showcard Gothic" pitchFamily="82" charset="0"/>
              </a:rPr>
              <a:t>Quito</a:t>
            </a:r>
            <a:endParaRPr lang="es-EC" sz="6600" b="1" dirty="0">
              <a:ln w="3175">
                <a:solidFill>
                  <a:schemeClr val="tx2">
                    <a:satMod val="155000"/>
                  </a:schemeClr>
                </a:solidFill>
                <a:prstDash val="solid"/>
              </a:ln>
              <a:effectLst>
                <a:outerShdw blurRad="41275" dist="20320" dir="1800000" algn="tl" rotWithShape="0">
                  <a:srgbClr val="000000">
                    <a:alpha val="40000"/>
                  </a:srgbClr>
                </a:outerShdw>
              </a:effectLst>
              <a:latin typeface="Showcard Gothic" pitchFamily="82" charset="0"/>
            </a:endParaRPr>
          </a:p>
        </p:txBody>
      </p:sp>
    </p:spTree>
    <p:extLst>
      <p:ext uri="{BB962C8B-B14F-4D97-AF65-F5344CB8AC3E}">
        <p14:creationId xmlns:p14="http://schemas.microsoft.com/office/powerpoint/2010/main" val="134906890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Diagrama"/>
          <p:cNvGraphicFramePr/>
          <p:nvPr>
            <p:extLst>
              <p:ext uri="{D42A27DB-BD31-4B8C-83A1-F6EECF244321}">
                <p14:modId xmlns:p14="http://schemas.microsoft.com/office/powerpoint/2010/main" val="861789849"/>
              </p:ext>
            </p:extLst>
          </p:nvPr>
        </p:nvGraphicFramePr>
        <p:xfrm>
          <a:off x="1331640" y="2200696"/>
          <a:ext cx="6192688" cy="38971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2 CuadroTexto"/>
          <p:cNvSpPr txBox="1"/>
          <p:nvPr/>
        </p:nvSpPr>
        <p:spPr>
          <a:xfrm>
            <a:off x="395536" y="699001"/>
            <a:ext cx="3816424" cy="646331"/>
          </a:xfrm>
          <a:prstGeom prst="rect">
            <a:avLst/>
          </a:prstGeom>
          <a:noFill/>
        </p:spPr>
        <p:txBody>
          <a:bodyPr wrap="square" rtlCol="0">
            <a:spAutoFit/>
          </a:bodyPr>
          <a:lstStyle/>
          <a:p>
            <a:r>
              <a:rPr lang="es-EC" sz="3600" dirty="0" smtClean="0">
                <a:latin typeface="Matura MT Script Capitals" panose="03020802060602070202" pitchFamily="66" charset="0"/>
              </a:rPr>
              <a:t>Metodología</a:t>
            </a:r>
            <a:endParaRPr lang="es-EC" sz="3600" dirty="0">
              <a:latin typeface="Matura MT Script Capitals" panose="03020802060602070202" pitchFamily="66" charset="0"/>
            </a:endParaRPr>
          </a:p>
        </p:txBody>
      </p:sp>
      <p:graphicFrame>
        <p:nvGraphicFramePr>
          <p:cNvPr id="4" name="3 Diagrama"/>
          <p:cNvGraphicFramePr/>
          <p:nvPr>
            <p:extLst>
              <p:ext uri="{D42A27DB-BD31-4B8C-83A1-F6EECF244321}">
                <p14:modId xmlns:p14="http://schemas.microsoft.com/office/powerpoint/2010/main" val="3846296123"/>
              </p:ext>
            </p:extLst>
          </p:nvPr>
        </p:nvGraphicFramePr>
        <p:xfrm>
          <a:off x="-108520" y="1417340"/>
          <a:ext cx="9540552" cy="489654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032" name="Picture 8" descr="Resultado de imagen para personas encuestando animados"/>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662262">
            <a:off x="7469065" y="3312985"/>
            <a:ext cx="1619316" cy="20202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esultado de imagen para graficos png"/>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16438" r="19758"/>
          <a:stretch/>
        </p:blipFill>
        <p:spPr bwMode="auto">
          <a:xfrm>
            <a:off x="-30253" y="3188967"/>
            <a:ext cx="1297684" cy="203388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Resultado de imagen para graficos 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2534566">
            <a:off x="618589" y="4205908"/>
            <a:ext cx="1348408" cy="1348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744636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ujo">
  <a:themeElements>
    <a:clrScheme name="Personalizado 3">
      <a:dk1>
        <a:sysClr val="windowText" lastClr="000000"/>
      </a:dk1>
      <a:lt1>
        <a:sysClr val="window" lastClr="FFFFFF"/>
      </a:lt1>
      <a:dk2>
        <a:srgbClr val="323232"/>
      </a:dk2>
      <a:lt2>
        <a:srgbClr val="E3DED1"/>
      </a:lt2>
      <a:accent1>
        <a:srgbClr val="F07F09"/>
      </a:accent1>
      <a:accent2>
        <a:srgbClr val="9F2936"/>
      </a:accent2>
      <a:accent3>
        <a:srgbClr val="1B587C"/>
      </a:accent3>
      <a:accent4>
        <a:srgbClr val="9F87B7"/>
      </a:accent4>
      <a:accent5>
        <a:srgbClr val="4EA5D8"/>
      </a:accent5>
      <a:accent6>
        <a:srgbClr val="FCAE3B"/>
      </a:accent6>
      <a:hlink>
        <a:srgbClr val="1B587C"/>
      </a:hlink>
      <a:folHlink>
        <a:srgbClr val="9F2936"/>
      </a:folHlink>
    </a:clrScheme>
    <a:fontScheme name="Fluj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uj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2874</TotalTime>
  <Words>730</Words>
  <Application>Microsoft Office PowerPoint</Application>
  <PresentationFormat>Presentación en pantalla (16:10)</PresentationFormat>
  <Paragraphs>172</Paragraphs>
  <Slides>35</Slides>
  <Notes>4</Notes>
  <HiddenSlides>0</HiddenSlides>
  <MMClips>0</MMClips>
  <ScaleCrop>false</ScaleCrop>
  <HeadingPairs>
    <vt:vector size="4" baseType="variant">
      <vt:variant>
        <vt:lpstr>Tema</vt:lpstr>
      </vt:variant>
      <vt:variant>
        <vt:i4>1</vt:i4>
      </vt:variant>
      <vt:variant>
        <vt:lpstr>Títulos de diapositiva</vt:lpstr>
      </vt:variant>
      <vt:variant>
        <vt:i4>35</vt:i4>
      </vt:variant>
    </vt:vector>
  </HeadingPairs>
  <TitlesOfParts>
    <vt:vector size="36" baseType="lpstr">
      <vt:lpstr>Flujo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User</dc:creator>
  <cp:lastModifiedBy>Estefy Villagomez</cp:lastModifiedBy>
  <cp:revision>152</cp:revision>
  <dcterms:created xsi:type="dcterms:W3CDTF">2017-08-18T03:06:08Z</dcterms:created>
  <dcterms:modified xsi:type="dcterms:W3CDTF">2017-09-06T15:55:25Z</dcterms:modified>
</cp:coreProperties>
</file>