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2.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3.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diagrams/data14.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4.xml" ContentType="application/vnd.openxmlformats-officedocument.presentationml.notesSlide+xml"/>
  <Override PartName="/ppt/diagrams/data15.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charts/chart4.xml" ContentType="application/vnd.openxmlformats-officedocument.drawingml.chart+xml"/>
  <Override PartName="/ppt/drawings/drawing1.xml" ContentType="application/vnd.openxmlformats-officedocument.drawingml.chartshapes+xml"/>
  <Override PartName="/ppt/diagrams/data16.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5.xml" ContentType="application/vnd.openxmlformats-officedocument.presentationml.notesSlide+xml"/>
  <Override PartName="/ppt/diagrams/data17.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6.xml" ContentType="application/vnd.openxmlformats-officedocument.presentationml.notesSlide+xml"/>
  <Override PartName="/ppt/diagrams/data18.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9.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20.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1.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2.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3.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4.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5.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6.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7.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8.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diagrams/data11.xml" ContentType="application/vnd.openxmlformats-officedocument.drawingml.diagramData+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11">
  <p:sldMasterIdLst>
    <p:sldMasterId id="2147483804" r:id="rId1"/>
  </p:sldMasterIdLst>
  <p:notesMasterIdLst>
    <p:notesMasterId r:id="rId50"/>
  </p:notesMasterIdLst>
  <p:sldIdLst>
    <p:sldId id="256" r:id="rId2"/>
    <p:sldId id="338" r:id="rId3"/>
    <p:sldId id="368" r:id="rId4"/>
    <p:sldId id="341" r:id="rId5"/>
    <p:sldId id="340" r:id="rId6"/>
    <p:sldId id="369" r:id="rId7"/>
    <p:sldId id="343" r:id="rId8"/>
    <p:sldId id="259" r:id="rId9"/>
    <p:sldId id="258" r:id="rId10"/>
    <p:sldId id="323" r:id="rId11"/>
    <p:sldId id="345" r:id="rId12"/>
    <p:sldId id="325" r:id="rId13"/>
    <p:sldId id="260" r:id="rId14"/>
    <p:sldId id="347" r:id="rId15"/>
    <p:sldId id="348" r:id="rId16"/>
    <p:sldId id="350" r:id="rId17"/>
    <p:sldId id="352" r:id="rId18"/>
    <p:sldId id="327" r:id="rId19"/>
    <p:sldId id="353" r:id="rId20"/>
    <p:sldId id="355" r:id="rId21"/>
    <p:sldId id="283" r:id="rId22"/>
    <p:sldId id="284" r:id="rId23"/>
    <p:sldId id="357" r:id="rId24"/>
    <p:sldId id="261" r:id="rId25"/>
    <p:sldId id="285" r:id="rId26"/>
    <p:sldId id="286" r:id="rId27"/>
    <p:sldId id="358" r:id="rId28"/>
    <p:sldId id="359" r:id="rId29"/>
    <p:sldId id="360" r:id="rId30"/>
    <p:sldId id="361" r:id="rId31"/>
    <p:sldId id="362" r:id="rId32"/>
    <p:sldId id="262" r:id="rId33"/>
    <p:sldId id="288" r:id="rId34"/>
    <p:sldId id="289" r:id="rId35"/>
    <p:sldId id="315" r:id="rId36"/>
    <p:sldId id="267" r:id="rId37"/>
    <p:sldId id="278" r:id="rId38"/>
    <p:sldId id="296" r:id="rId39"/>
    <p:sldId id="297" r:id="rId40"/>
    <p:sldId id="300" r:id="rId41"/>
    <p:sldId id="302" r:id="rId42"/>
    <p:sldId id="304" r:id="rId43"/>
    <p:sldId id="281" r:id="rId44"/>
    <p:sldId id="312" r:id="rId45"/>
    <p:sldId id="370" r:id="rId46"/>
    <p:sldId id="363" r:id="rId47"/>
    <p:sldId id="365" r:id="rId48"/>
    <p:sldId id="366" r:id="rId49"/>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87368"/>
    <a:srgbClr val="FF0066"/>
    <a:srgbClr val="F4B6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50" autoAdjust="0"/>
    <p:restoredTop sz="94660"/>
  </p:normalViewPr>
  <p:slideViewPr>
    <p:cSldViewPr>
      <p:cViewPr varScale="1">
        <p:scale>
          <a:sx n="75" d="100"/>
          <a:sy n="75" d="100"/>
        </p:scale>
        <p:origin x="1074" y="5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Angel\Desktop\TESIS%20ESPE%20MIRANDA%20ARA%20FIN%20AGOSTO\OBJETIVO%201\BIOMASA%20COMPONENTE%20ARB&#211;REO%20A&#201;REO\CO%20BIOMASA%20A&#201;REA.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Angel\Desktop\TESIS%20ESPE%20MIRANDA%20ARA%20FIN%20AGOSTO\OBJETIVO%201\BIOMASA%20COMPONENTE%20ARB&#211;REO%20A&#201;REO\CO%20BIOMASA%20A&#201;REA.xlsx"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file:///F:\Aracely\C&#225;lculos.xlsx" TargetMode="External"/><Relationship Id="rId2" Type="http://schemas.microsoft.com/office/2011/relationships/chartColorStyle" Target="colors1.xml"/><Relationship Id="rId1" Type="http://schemas.microsoft.com/office/2011/relationships/chartStyle" Target="style1.xm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Angel\Desktop\TESIS%20MIRANDA%20ARACELY%20AGOSTO\OBJETIVO%202\CO%20TOTAL%20ALMACENADO%20EN%20LOS%20SISTEMAS,%20AEREO,SUELO,HOJ.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invertIfNegative val="0"/>
          <c:errBars>
            <c:errBarType val="both"/>
            <c:errValType val="stdErr"/>
            <c:noEndCap val="0"/>
          </c:errBars>
          <c:cat>
            <c:strRef>
              <c:f>'familias BA'!$E$2:$E$7</c:f>
              <c:strCache>
                <c:ptCount val="6"/>
                <c:pt idx="0">
                  <c:v>BORRAGINACEAE</c:v>
                </c:pt>
                <c:pt idx="1">
                  <c:v>VERBENACEAE</c:v>
                </c:pt>
                <c:pt idx="2">
                  <c:v>STERCULIACEAE</c:v>
                </c:pt>
                <c:pt idx="3">
                  <c:v>PIPERACEAE</c:v>
                </c:pt>
                <c:pt idx="4">
                  <c:v>RHAMNACEAE</c:v>
                </c:pt>
                <c:pt idx="5">
                  <c:v>ZINGIBERACEAE</c:v>
                </c:pt>
              </c:strCache>
            </c:strRef>
          </c:cat>
          <c:val>
            <c:numRef>
              <c:f>'familias BA'!$G$2:$G$7</c:f>
              <c:numCache>
                <c:formatCode>0</c:formatCode>
                <c:ptCount val="6"/>
                <c:pt idx="0">
                  <c:v>36.871508379888269</c:v>
                </c:pt>
                <c:pt idx="1">
                  <c:v>27.932960893854748</c:v>
                </c:pt>
                <c:pt idx="2">
                  <c:v>9.2178770949720672</c:v>
                </c:pt>
                <c:pt idx="3">
                  <c:v>6.1452513966480451</c:v>
                </c:pt>
                <c:pt idx="4">
                  <c:v>5.027932960893855</c:v>
                </c:pt>
                <c:pt idx="5">
                  <c:v>5.027932960893855</c:v>
                </c:pt>
              </c:numCache>
            </c:numRef>
          </c:val>
          <c:extLst xmlns:c16r2="http://schemas.microsoft.com/office/drawing/2015/06/chart">
            <c:ext xmlns:c16="http://schemas.microsoft.com/office/drawing/2014/chart" uri="{C3380CC4-5D6E-409C-BE32-E72D297353CC}">
              <c16:uniqueId val="{00000000-0DC7-4D00-A495-797F24DBD079}"/>
            </c:ext>
          </c:extLst>
        </c:ser>
        <c:dLbls>
          <c:showLegendKey val="0"/>
          <c:showVal val="0"/>
          <c:showCatName val="0"/>
          <c:showSerName val="0"/>
          <c:showPercent val="0"/>
          <c:showBubbleSize val="0"/>
        </c:dLbls>
        <c:gapWidth val="100"/>
        <c:overlap val="-24"/>
        <c:axId val="155979008"/>
        <c:axId val="155007328"/>
      </c:barChart>
      <c:catAx>
        <c:axId val="155979008"/>
        <c:scaling>
          <c:orientation val="minMax"/>
        </c:scaling>
        <c:delete val="1"/>
        <c:axPos val="b"/>
        <c:title>
          <c:tx>
            <c:rich>
              <a:bodyPr/>
              <a:lstStyle/>
              <a:p>
                <a:pPr>
                  <a:defRPr/>
                </a:pPr>
                <a:r>
                  <a:rPr lang="es-ES"/>
                  <a:t>Familias</a:t>
                </a:r>
              </a:p>
            </c:rich>
          </c:tx>
          <c:overlay val="0"/>
        </c:title>
        <c:numFmt formatCode="General" sourceLinked="1"/>
        <c:majorTickMark val="out"/>
        <c:minorTickMark val="none"/>
        <c:tickLblPos val="nextTo"/>
        <c:crossAx val="155007328"/>
        <c:crosses val="autoZero"/>
        <c:auto val="1"/>
        <c:lblAlgn val="ctr"/>
        <c:lblOffset val="100"/>
        <c:noMultiLvlLbl val="0"/>
      </c:catAx>
      <c:valAx>
        <c:axId val="155007328"/>
        <c:scaling>
          <c:orientation val="minMax"/>
        </c:scaling>
        <c:delete val="1"/>
        <c:axPos val="l"/>
        <c:title>
          <c:tx>
            <c:rich>
              <a:bodyPr/>
              <a:lstStyle/>
              <a:p>
                <a:pPr>
                  <a:defRPr/>
                </a:pPr>
                <a:r>
                  <a:rPr lang="es-ES" dirty="0" smtClean="0"/>
                  <a:t>Nº de individuos %</a:t>
                </a:r>
                <a:endParaRPr lang="es-ES" dirty="0"/>
              </a:p>
            </c:rich>
          </c:tx>
          <c:overlay val="0"/>
        </c:title>
        <c:numFmt formatCode="0" sourceLinked="1"/>
        <c:majorTickMark val="out"/>
        <c:minorTickMark val="none"/>
        <c:tickLblPos val="nextTo"/>
        <c:crossAx val="155979008"/>
        <c:crosses val="autoZero"/>
        <c:crossBetween val="between"/>
      </c:valAx>
      <c:dTable>
        <c:showHorzBorder val="1"/>
        <c:showVertBorder val="1"/>
        <c:showOutline val="1"/>
        <c:showKeys val="1"/>
        <c:txPr>
          <a:bodyPr/>
          <a:lstStyle/>
          <a:p>
            <a:pPr rtl="0">
              <a:defRPr sz="700"/>
            </a:pPr>
            <a:endParaRPr lang="es-ES"/>
          </a:p>
        </c:txPr>
      </c:dTable>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s-E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errBars>
            <c:errBarType val="both"/>
            <c:errValType val="stdErr"/>
            <c:noEndCap val="0"/>
          </c:errBars>
          <c:cat>
            <c:strRef>
              <c:f>'familia PF,diam'!$F$4:$F$11</c:f>
              <c:strCache>
                <c:ptCount val="8"/>
                <c:pt idx="0">
                  <c:v>VERBENACEAE</c:v>
                </c:pt>
                <c:pt idx="1">
                  <c:v>NYCTAGINACEAE</c:v>
                </c:pt>
                <c:pt idx="2">
                  <c:v>BOMBACACEAE</c:v>
                </c:pt>
                <c:pt idx="3">
                  <c:v>LECYTHYDACEAE</c:v>
                </c:pt>
                <c:pt idx="4">
                  <c:v>POACEAE</c:v>
                </c:pt>
                <c:pt idx="5">
                  <c:v>CECROPIACEAE</c:v>
                </c:pt>
                <c:pt idx="6">
                  <c:v>PIPERACEAE</c:v>
                </c:pt>
                <c:pt idx="7">
                  <c:v>OTROS</c:v>
                </c:pt>
              </c:strCache>
            </c:strRef>
          </c:cat>
          <c:val>
            <c:numRef>
              <c:f>'familia PF,diam'!$H$4:$H$11</c:f>
              <c:numCache>
                <c:formatCode>0</c:formatCode>
                <c:ptCount val="8"/>
                <c:pt idx="0">
                  <c:v>71.296296296296291</c:v>
                </c:pt>
                <c:pt idx="1">
                  <c:v>5.0925925925925926</c:v>
                </c:pt>
                <c:pt idx="2">
                  <c:v>4.6296296296296298</c:v>
                </c:pt>
                <c:pt idx="3">
                  <c:v>4.6296296296296298</c:v>
                </c:pt>
                <c:pt idx="4">
                  <c:v>3.2407407407407409</c:v>
                </c:pt>
                <c:pt idx="5">
                  <c:v>2.7777777777777777</c:v>
                </c:pt>
                <c:pt idx="6">
                  <c:v>2.7777777777777777</c:v>
                </c:pt>
                <c:pt idx="7">
                  <c:v>5</c:v>
                </c:pt>
              </c:numCache>
            </c:numRef>
          </c:val>
          <c:extLst xmlns:c16r2="http://schemas.microsoft.com/office/drawing/2015/06/chart">
            <c:ext xmlns:c16="http://schemas.microsoft.com/office/drawing/2014/chart" uri="{C3380CC4-5D6E-409C-BE32-E72D297353CC}">
              <c16:uniqueId val="{00000000-27AF-46C1-B7F9-9B4417145AD1}"/>
            </c:ext>
          </c:extLst>
        </c:ser>
        <c:dLbls>
          <c:showLegendKey val="0"/>
          <c:showVal val="0"/>
          <c:showCatName val="0"/>
          <c:showSerName val="0"/>
          <c:showPercent val="0"/>
          <c:showBubbleSize val="0"/>
        </c:dLbls>
        <c:gapWidth val="100"/>
        <c:overlap val="-24"/>
        <c:axId val="156245424"/>
        <c:axId val="155712432"/>
      </c:barChart>
      <c:catAx>
        <c:axId val="156245424"/>
        <c:scaling>
          <c:orientation val="minMax"/>
        </c:scaling>
        <c:delete val="1"/>
        <c:axPos val="b"/>
        <c:title>
          <c:tx>
            <c:rich>
              <a:bodyPr rot="0" spcFirstLastPara="1" vertOverflow="ellipsis" vert="horz" wrap="square" anchor="ctr" anchorCtr="1"/>
              <a:lstStyle/>
              <a:p>
                <a:pPr>
                  <a:defRPr sz="900" b="1" i="0" u="none" strike="noStrike" kern="1200" baseline="0">
                    <a:solidFill>
                      <a:schemeClr val="tx2"/>
                    </a:solidFill>
                    <a:latin typeface="+mn-lt"/>
                    <a:ea typeface="+mn-ea"/>
                    <a:cs typeface="+mn-cs"/>
                  </a:defRPr>
                </a:pPr>
                <a:r>
                  <a:rPr lang="es-ES" dirty="0" smtClean="0"/>
                  <a:t>Familias</a:t>
                </a:r>
                <a:endParaRPr lang="es-ES" dirty="0"/>
              </a:p>
            </c:rich>
          </c:tx>
          <c:overlay val="0"/>
          <c:spPr>
            <a:noFill/>
            <a:ln>
              <a:noFill/>
            </a:ln>
            <a:effectLst/>
          </c:spPr>
        </c:title>
        <c:numFmt formatCode="General" sourceLinked="1"/>
        <c:majorTickMark val="none"/>
        <c:minorTickMark val="none"/>
        <c:tickLblPos val="nextTo"/>
        <c:crossAx val="155712432"/>
        <c:crosses val="autoZero"/>
        <c:auto val="1"/>
        <c:lblAlgn val="ctr"/>
        <c:lblOffset val="100"/>
        <c:noMultiLvlLbl val="0"/>
      </c:catAx>
      <c:valAx>
        <c:axId val="155712432"/>
        <c:scaling>
          <c:orientation val="minMax"/>
        </c:scaling>
        <c:delete val="1"/>
        <c:axPos val="l"/>
        <c:title>
          <c:tx>
            <c:rich>
              <a:bodyPr rot="-5400000" spcFirstLastPara="1" vertOverflow="ellipsis" vert="horz" wrap="square" anchor="ctr" anchorCtr="1"/>
              <a:lstStyle/>
              <a:p>
                <a:pPr>
                  <a:defRPr sz="900" b="1" i="0" u="none" strike="noStrike" kern="1200" baseline="0">
                    <a:solidFill>
                      <a:schemeClr val="tx2"/>
                    </a:solidFill>
                    <a:latin typeface="+mn-lt"/>
                    <a:ea typeface="+mn-ea"/>
                    <a:cs typeface="+mn-cs"/>
                  </a:defRPr>
                </a:pPr>
                <a:r>
                  <a:rPr lang="es-ES" dirty="0"/>
                  <a:t>Nº </a:t>
                </a:r>
                <a:r>
                  <a:rPr lang="es-ES" dirty="0" smtClean="0"/>
                  <a:t>individuos % </a:t>
                </a:r>
                <a:endParaRPr lang="es-ES" dirty="0"/>
              </a:p>
            </c:rich>
          </c:tx>
          <c:overlay val="0"/>
          <c:spPr>
            <a:noFill/>
            <a:ln>
              <a:noFill/>
            </a:ln>
            <a:effectLst/>
          </c:spPr>
        </c:title>
        <c:numFmt formatCode="0" sourceLinked="1"/>
        <c:majorTickMark val="none"/>
        <c:minorTickMark val="none"/>
        <c:tickLblPos val="nextTo"/>
        <c:crossAx val="156245424"/>
        <c:crosses val="autoZero"/>
        <c:crossBetween val="between"/>
      </c:valAx>
      <c:dTable>
        <c:showHorzBorder val="1"/>
        <c:showVertBorder val="1"/>
        <c:showOutline val="1"/>
        <c:showKeys val="1"/>
        <c:txPr>
          <a:bodyPr/>
          <a:lstStyle/>
          <a:p>
            <a:pPr rtl="0">
              <a:defRPr sz="700"/>
            </a:pPr>
            <a:endParaRPr lang="es-ES"/>
          </a:p>
        </c:txPr>
      </c:dTable>
      <c:spPr>
        <a:noFill/>
        <a:ln>
          <a:noFill/>
        </a:ln>
        <a:effectLst/>
      </c:spPr>
    </c:plotArea>
    <c:plotVisOnly val="1"/>
    <c:dispBlanksAs val="gap"/>
    <c:showDLblsOverMax val="0"/>
  </c:chart>
  <c:spPr>
    <a:solidFill>
      <a:schemeClr val="bg1"/>
    </a:solidFill>
    <a:ln w="9525" cap="flat" cmpd="sng" algn="ctr">
      <a:solidFill>
        <a:schemeClr val="tx2">
          <a:lumMod val="15000"/>
          <a:lumOff val="85000"/>
        </a:schemeClr>
      </a:solidFill>
      <a:round/>
    </a:ln>
    <a:effectLst/>
  </c:spPr>
  <c:txPr>
    <a:bodyPr/>
    <a:lstStyle/>
    <a:p>
      <a:pPr>
        <a:defRPr/>
      </a:pPr>
      <a:endParaRPr lang="es-E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Hoja3!$B$19</c:f>
              <c:strCache>
                <c:ptCount val="1"/>
                <c:pt idx="0">
                  <c:v>Porcentaje</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xmlns:c16r2="http://schemas.microsoft.com/office/drawing/2015/06/chart">
              <c:ext xmlns:c16="http://schemas.microsoft.com/office/drawing/2014/chart" uri="{C3380CC4-5D6E-409C-BE32-E72D297353CC}">
                <c16:uniqueId val="{00000001-57BB-4B36-B900-EBAE4C8B1B5F}"/>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xmlns:c16r2="http://schemas.microsoft.com/office/drawing/2015/06/chart">
              <c:ext xmlns:c16="http://schemas.microsoft.com/office/drawing/2014/chart" uri="{C3380CC4-5D6E-409C-BE32-E72D297353CC}">
                <c16:uniqueId val="{00000003-57BB-4B36-B900-EBAE4C8B1B5F}"/>
              </c:ext>
            </c:extLst>
          </c:dPt>
          <c:dPt>
            <c:idx val="2"/>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extLst xmlns:c16r2="http://schemas.microsoft.com/office/drawing/2015/06/chart">
              <c:ext xmlns:c16="http://schemas.microsoft.com/office/drawing/2014/chart" uri="{C3380CC4-5D6E-409C-BE32-E72D297353CC}">
                <c16:uniqueId val="{00000005-57BB-4B36-B900-EBAE4C8B1B5F}"/>
              </c:ext>
            </c:extLst>
          </c:dPt>
          <c:dLbls>
            <c:dLbl>
              <c:idx val="1"/>
              <c:layout>
                <c:manualLayout>
                  <c:x val="4.4122699386503067E-2"/>
                  <c:y val="0.14714659754844303"/>
                </c:manualLayout>
              </c:layout>
              <c:spPr>
                <a:solidFill>
                  <a:schemeClr val="lt1"/>
                </a:solidFill>
                <a:ln>
                  <a:solidFill>
                    <a:schemeClr val="dk1">
                      <a:lumMod val="25000"/>
                      <a:lumOff val="75000"/>
                    </a:scheme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es-ES"/>
                </a:p>
              </c:txPr>
              <c:dLblPos val="bestFit"/>
              <c:showLegendKey val="0"/>
              <c:showVal val="0"/>
              <c:showCatName val="0"/>
              <c:showSerName val="0"/>
              <c:showPercent val="1"/>
              <c:showBubbleSize val="0"/>
              <c:extLst>
                <c:ext xmlns:c15="http://schemas.microsoft.com/office/drawing/2012/chart" uri="{CE6537A1-D6FC-4f65-9D91-7224C49458BB}">
                  <c15:spPr xmlns:c15="http://schemas.microsoft.com/office/drawing/2012/chart">
                    <a:prstGeom prst="rect">
                      <a:avLst/>
                    </a:prstGeom>
                    <a:noFill/>
                    <a:ln>
                      <a:noFill/>
                    </a:ln>
                  </c15:spPr>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s-E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Hoja3!$A$20:$A$22</c:f>
              <c:strCache>
                <c:ptCount val="3"/>
                <c:pt idx="0">
                  <c:v>Rutaceae</c:v>
                </c:pt>
                <c:pt idx="1">
                  <c:v>Sterculiaceae</c:v>
                </c:pt>
                <c:pt idx="2">
                  <c:v>Pastos</c:v>
                </c:pt>
              </c:strCache>
            </c:strRef>
          </c:cat>
          <c:val>
            <c:numRef>
              <c:f>Hoja3!$B$20:$B$22</c:f>
              <c:numCache>
                <c:formatCode>0.0%</c:formatCode>
                <c:ptCount val="3"/>
                <c:pt idx="0" formatCode="0%">
                  <c:v>0.02</c:v>
                </c:pt>
                <c:pt idx="1">
                  <c:v>0.01</c:v>
                </c:pt>
                <c:pt idx="2" formatCode="0%">
                  <c:v>0.97</c:v>
                </c:pt>
              </c:numCache>
            </c:numRef>
          </c:val>
          <c:extLst xmlns:c16r2="http://schemas.microsoft.com/office/drawing/2015/06/chart">
            <c:ext xmlns:c16="http://schemas.microsoft.com/office/drawing/2014/chart" uri="{C3380CC4-5D6E-409C-BE32-E72D297353CC}">
              <c16:uniqueId val="{00000006-57BB-4B36-B900-EBAE4C8B1B5F}"/>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ES"/>
        </a:p>
      </c:txPr>
    </c:legend>
    <c:plotVisOnly val="1"/>
    <c:dispBlanksAs val="gap"/>
    <c:showDLblsOverMax val="0"/>
  </c:chart>
  <c:spPr>
    <a:noFill/>
    <a:ln>
      <a:noFill/>
    </a:ln>
    <a:effectLst/>
  </c:spPr>
  <c:txPr>
    <a:bodyPr/>
    <a:lstStyle/>
    <a:p>
      <a:pPr>
        <a:defRPr/>
      </a:pPr>
      <a:endParaRPr lang="es-E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650942514251462"/>
          <c:y val="5.2863128697741429E-2"/>
          <c:w val="0.76680918389874164"/>
          <c:h val="0.7884274133063478"/>
        </c:manualLayout>
      </c:layout>
      <c:barChart>
        <c:barDir val="col"/>
        <c:grouping val="stacked"/>
        <c:varyColors val="0"/>
        <c:ser>
          <c:idx val="0"/>
          <c:order val="0"/>
          <c:spPr>
            <a:solidFill>
              <a:schemeClr val="accent1"/>
            </a:solidFill>
            <a:ln>
              <a:noFill/>
            </a:ln>
            <a:effectLst/>
          </c:spPr>
          <c:invertIfNegative val="0"/>
          <c:dPt>
            <c:idx val="0"/>
            <c:invertIfNegative val="0"/>
            <c:bubble3D val="0"/>
            <c:spPr>
              <a:solidFill>
                <a:srgbClr val="00B050"/>
              </a:solidFill>
              <a:ln>
                <a:noFill/>
              </a:ln>
              <a:effectLst/>
            </c:spPr>
            <c:extLst xmlns:c16r2="http://schemas.microsoft.com/office/drawing/2015/06/chart">
              <c:ext xmlns:c16="http://schemas.microsoft.com/office/drawing/2014/chart" uri="{C3380CC4-5D6E-409C-BE32-E72D297353CC}">
                <c16:uniqueId val="{00000001-20D6-4605-AA69-2901B89D4FBE}"/>
              </c:ext>
            </c:extLst>
          </c:dPt>
          <c:dPt>
            <c:idx val="1"/>
            <c:invertIfNegative val="0"/>
            <c:bubble3D val="0"/>
            <c:spPr>
              <a:solidFill>
                <a:srgbClr val="92D050"/>
              </a:solidFill>
              <a:ln>
                <a:noFill/>
              </a:ln>
              <a:effectLst/>
            </c:spPr>
            <c:extLst xmlns:c16r2="http://schemas.microsoft.com/office/drawing/2015/06/chart">
              <c:ext xmlns:c16="http://schemas.microsoft.com/office/drawing/2014/chart" uri="{C3380CC4-5D6E-409C-BE32-E72D297353CC}">
                <c16:uniqueId val="{00000003-20D6-4605-AA69-2901B89D4FBE}"/>
              </c:ext>
            </c:extLst>
          </c:dPt>
          <c:errBars>
            <c:errBarType val="both"/>
            <c:errValType val="stdErr"/>
            <c:noEndCap val="0"/>
            <c:spPr>
              <a:noFill/>
              <a:ln w="9525" cap="flat" cmpd="sng" algn="ctr">
                <a:solidFill>
                  <a:schemeClr val="tx1">
                    <a:lumMod val="65000"/>
                    <a:lumOff val="35000"/>
                  </a:schemeClr>
                </a:solidFill>
                <a:round/>
              </a:ln>
              <a:effectLst/>
            </c:spPr>
          </c:errBars>
          <c:cat>
            <c:strRef>
              <c:f>'grafica aereo y suelo'!$A$3:$A$5</c:f>
              <c:strCache>
                <c:ptCount val="3"/>
                <c:pt idx="0">
                  <c:v>Bosque análogo</c:v>
                </c:pt>
                <c:pt idx="1">
                  <c:v>Plantación forestal</c:v>
                </c:pt>
                <c:pt idx="2">
                  <c:v>Pastura degradada</c:v>
                </c:pt>
              </c:strCache>
            </c:strRef>
          </c:cat>
          <c:val>
            <c:numRef>
              <c:f>'grafica aereo y suelo'!$B$3:$B$5</c:f>
              <c:numCache>
                <c:formatCode>0.00</c:formatCode>
                <c:ptCount val="3"/>
                <c:pt idx="0">
                  <c:v>34.75</c:v>
                </c:pt>
                <c:pt idx="1">
                  <c:v>46.24</c:v>
                </c:pt>
                <c:pt idx="2">
                  <c:v>0.81680798944180477</c:v>
                </c:pt>
              </c:numCache>
            </c:numRef>
          </c:val>
          <c:extLst xmlns:c16r2="http://schemas.microsoft.com/office/drawing/2015/06/chart">
            <c:ext xmlns:c16="http://schemas.microsoft.com/office/drawing/2014/chart" uri="{C3380CC4-5D6E-409C-BE32-E72D297353CC}">
              <c16:uniqueId val="{00000004-20D6-4605-AA69-2901B89D4FBE}"/>
            </c:ext>
          </c:extLst>
        </c:ser>
        <c:ser>
          <c:idx val="1"/>
          <c:order val="1"/>
          <c:spPr>
            <a:solidFill>
              <a:schemeClr val="tx2">
                <a:lumMod val="40000"/>
                <a:lumOff val="60000"/>
              </a:schemeClr>
            </a:solidFill>
            <a:ln>
              <a:noFill/>
            </a:ln>
            <a:effectLst/>
          </c:spPr>
          <c:invertIfNegative val="0"/>
          <c:errBars>
            <c:errBarType val="both"/>
            <c:errValType val="stdErr"/>
            <c:noEndCap val="0"/>
            <c:spPr>
              <a:noFill/>
              <a:ln w="9525" cap="flat" cmpd="sng" algn="ctr">
                <a:solidFill>
                  <a:schemeClr val="tx1">
                    <a:lumMod val="65000"/>
                    <a:lumOff val="35000"/>
                  </a:schemeClr>
                </a:solidFill>
                <a:round/>
              </a:ln>
              <a:effectLst/>
            </c:spPr>
          </c:errBars>
          <c:cat>
            <c:strRef>
              <c:f>'grafica aereo y suelo'!$A$3:$A$5</c:f>
              <c:strCache>
                <c:ptCount val="3"/>
                <c:pt idx="0">
                  <c:v>Bosque análogo</c:v>
                </c:pt>
                <c:pt idx="1">
                  <c:v>Plantación forestal</c:v>
                </c:pt>
                <c:pt idx="2">
                  <c:v>Pastura degradada</c:v>
                </c:pt>
              </c:strCache>
            </c:strRef>
          </c:cat>
          <c:val>
            <c:numRef>
              <c:f>'grafica aereo y suelo'!$C$3:$C$5</c:f>
              <c:numCache>
                <c:formatCode>0.00</c:formatCode>
                <c:ptCount val="3"/>
                <c:pt idx="0">
                  <c:v>-65.25</c:v>
                </c:pt>
                <c:pt idx="1">
                  <c:v>-53.76</c:v>
                </c:pt>
                <c:pt idx="2">
                  <c:v>-99.183192010558201</c:v>
                </c:pt>
              </c:numCache>
            </c:numRef>
          </c:val>
          <c:extLst xmlns:c16r2="http://schemas.microsoft.com/office/drawing/2015/06/chart">
            <c:ext xmlns:c16="http://schemas.microsoft.com/office/drawing/2014/chart" uri="{C3380CC4-5D6E-409C-BE32-E72D297353CC}">
              <c16:uniqueId val="{00000005-20D6-4605-AA69-2901B89D4FBE}"/>
            </c:ext>
          </c:extLst>
        </c:ser>
        <c:dLbls>
          <c:showLegendKey val="0"/>
          <c:showVal val="0"/>
          <c:showCatName val="0"/>
          <c:showSerName val="0"/>
          <c:showPercent val="0"/>
          <c:showBubbleSize val="0"/>
        </c:dLbls>
        <c:gapWidth val="150"/>
        <c:overlap val="100"/>
        <c:axId val="156873624"/>
        <c:axId val="155900144"/>
      </c:barChart>
      <c:catAx>
        <c:axId val="156873624"/>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S"/>
                  <a:t>Sistemas</a:t>
                </a:r>
              </a:p>
            </c:rich>
          </c:tx>
          <c:layout>
            <c:manualLayout>
              <c:xMode val="edge"/>
              <c:yMode val="edge"/>
              <c:x val="0.50942106230718365"/>
              <c:y val="0.82547310854486444"/>
            </c:manualLayout>
          </c:layout>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rgbClr val="002060"/>
                </a:solidFill>
                <a:latin typeface="+mn-lt"/>
                <a:ea typeface="+mn-ea"/>
                <a:cs typeface="+mn-cs"/>
              </a:defRPr>
            </a:pPr>
            <a:endParaRPr lang="es-ES"/>
          </a:p>
        </c:txPr>
        <c:crossAx val="155900144"/>
        <c:crosses val="autoZero"/>
        <c:auto val="1"/>
        <c:lblAlgn val="ctr"/>
        <c:lblOffset val="100"/>
        <c:noMultiLvlLbl val="0"/>
      </c:catAx>
      <c:valAx>
        <c:axId val="155900144"/>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S"/>
                  <a:t>CO</a:t>
                </a:r>
                <a:r>
                  <a:rPr lang="es-ES" baseline="0"/>
                  <a:t> total (t ha-1)</a:t>
                </a:r>
                <a:endParaRPr lang="es-ES"/>
              </a:p>
            </c:rich>
          </c:tx>
          <c:overlay val="0"/>
          <c:spPr>
            <a:noFill/>
            <a:ln>
              <a:noFill/>
            </a:ln>
            <a:effectLst/>
          </c:sp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56873624"/>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s-ES"/>
    </a:p>
  </c:txPr>
  <c:externalData r:id="rId1">
    <c:autoUpdate val="0"/>
  </c:externalData>
  <c:userShapes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1.xml.rels><?xml version="1.0" encoding="UTF-8" standalone="yes"?>
<Relationships xmlns="http://schemas.openxmlformats.org/package/2006/relationships"><Relationship Id="rId1" Type="http://schemas.openxmlformats.org/officeDocument/2006/relationships/image" Target="../media/image31.png"/></Relationships>
</file>

<file path=ppt/diagrams/_rels/data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diagrams/_rels/data9.xml.rels><?xml version="1.0" encoding="UTF-8" standalone="yes"?>
<Relationships xmlns="http://schemas.openxmlformats.org/package/2006/relationships"><Relationship Id="rId1" Type="http://schemas.openxmlformats.org/officeDocument/2006/relationships/image" Target="../media/image26.pn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596450-B144-42A1-AF26-AB6A0D227484}" type="doc">
      <dgm:prSet loTypeId="urn:microsoft.com/office/officeart/2005/8/layout/vProcess5" loCatId="process" qsTypeId="urn:microsoft.com/office/officeart/2005/8/quickstyle/simple1" qsCatId="simple" csTypeId="urn:microsoft.com/office/officeart/2005/8/colors/colorful3" csCatId="colorful" phldr="1"/>
      <dgm:spPr/>
      <dgm:t>
        <a:bodyPr/>
        <a:lstStyle/>
        <a:p>
          <a:endParaRPr lang="es-ES"/>
        </a:p>
      </dgm:t>
    </dgm:pt>
    <dgm:pt modelId="{7238E256-B32B-4E3C-98C4-D35F2ADF693D}">
      <dgm:prSet phldrT="[Texto]"/>
      <dgm:spPr/>
      <dgm:t>
        <a:bodyPr/>
        <a:lstStyle/>
        <a:p>
          <a:r>
            <a:rPr lang="es-ES" dirty="0" smtClean="0">
              <a:solidFill>
                <a:schemeClr val="bg1"/>
              </a:solidFill>
            </a:rPr>
            <a:t>1. Introducción</a:t>
          </a:r>
          <a:endParaRPr lang="es-ES" dirty="0">
            <a:solidFill>
              <a:schemeClr val="bg1"/>
            </a:solidFill>
          </a:endParaRPr>
        </a:p>
      </dgm:t>
    </dgm:pt>
    <dgm:pt modelId="{0D5C7953-8166-4F5E-9071-F73EB51568DD}" type="parTrans" cxnId="{E25183C4-AF02-4DE0-AE96-2EF61C7C731A}">
      <dgm:prSet/>
      <dgm:spPr/>
      <dgm:t>
        <a:bodyPr/>
        <a:lstStyle/>
        <a:p>
          <a:endParaRPr lang="es-ES"/>
        </a:p>
      </dgm:t>
    </dgm:pt>
    <dgm:pt modelId="{C747CFED-D4B9-45D1-BCFB-A3EFA4906475}" type="sibTrans" cxnId="{E25183C4-AF02-4DE0-AE96-2EF61C7C731A}">
      <dgm:prSet/>
      <dgm:spPr/>
      <dgm:t>
        <a:bodyPr/>
        <a:lstStyle/>
        <a:p>
          <a:endParaRPr lang="es-ES"/>
        </a:p>
      </dgm:t>
    </dgm:pt>
    <dgm:pt modelId="{F2929E02-D6A0-423D-9CB3-BABB9139DF15}">
      <dgm:prSet phldrT="[Texto]"/>
      <dgm:spPr/>
      <dgm:t>
        <a:bodyPr/>
        <a:lstStyle/>
        <a:p>
          <a:r>
            <a:rPr lang="es-ES" dirty="0" smtClean="0">
              <a:solidFill>
                <a:schemeClr val="bg1"/>
              </a:solidFill>
            </a:rPr>
            <a:t>Objetivos</a:t>
          </a:r>
          <a:endParaRPr lang="es-ES" dirty="0">
            <a:solidFill>
              <a:schemeClr val="bg1"/>
            </a:solidFill>
          </a:endParaRPr>
        </a:p>
      </dgm:t>
    </dgm:pt>
    <dgm:pt modelId="{3E84C20F-8C9D-4335-875B-B41D1B4A23C4}" type="parTrans" cxnId="{BE089AAE-2FA4-4E49-A380-30CD8E5F6BCF}">
      <dgm:prSet/>
      <dgm:spPr/>
      <dgm:t>
        <a:bodyPr/>
        <a:lstStyle/>
        <a:p>
          <a:endParaRPr lang="es-ES"/>
        </a:p>
      </dgm:t>
    </dgm:pt>
    <dgm:pt modelId="{B4C34D18-A345-4DED-8795-25C72AFD6040}" type="sibTrans" cxnId="{BE089AAE-2FA4-4E49-A380-30CD8E5F6BCF}">
      <dgm:prSet/>
      <dgm:spPr/>
      <dgm:t>
        <a:bodyPr/>
        <a:lstStyle/>
        <a:p>
          <a:endParaRPr lang="es-ES"/>
        </a:p>
      </dgm:t>
    </dgm:pt>
    <dgm:pt modelId="{00804194-C822-4148-9904-4E69E7236AE2}">
      <dgm:prSet phldrT="[Texto]"/>
      <dgm:spPr/>
      <dgm:t>
        <a:bodyPr/>
        <a:lstStyle/>
        <a:p>
          <a:r>
            <a:rPr lang="es-ES" dirty="0" smtClean="0">
              <a:solidFill>
                <a:schemeClr val="bg1"/>
              </a:solidFill>
            </a:rPr>
            <a:t>2. Metodología</a:t>
          </a:r>
          <a:endParaRPr lang="es-ES" dirty="0">
            <a:solidFill>
              <a:schemeClr val="bg1"/>
            </a:solidFill>
          </a:endParaRPr>
        </a:p>
      </dgm:t>
    </dgm:pt>
    <dgm:pt modelId="{06B15ACD-7A31-4968-9EEF-1DD77B62ED34}" type="parTrans" cxnId="{4DA83795-F858-4370-996D-605B44EB3E5F}">
      <dgm:prSet/>
      <dgm:spPr/>
      <dgm:t>
        <a:bodyPr/>
        <a:lstStyle/>
        <a:p>
          <a:endParaRPr lang="es-ES"/>
        </a:p>
      </dgm:t>
    </dgm:pt>
    <dgm:pt modelId="{E3B56C0A-D43D-4837-9B5B-72DBC4AD9BCE}" type="sibTrans" cxnId="{4DA83795-F858-4370-996D-605B44EB3E5F}">
      <dgm:prSet/>
      <dgm:spPr/>
      <dgm:t>
        <a:bodyPr/>
        <a:lstStyle/>
        <a:p>
          <a:endParaRPr lang="es-ES"/>
        </a:p>
      </dgm:t>
    </dgm:pt>
    <dgm:pt modelId="{0AC76134-AE3A-474B-80E5-74906565C16E}">
      <dgm:prSet phldrT="[Texto]"/>
      <dgm:spPr/>
      <dgm:t>
        <a:bodyPr/>
        <a:lstStyle/>
        <a:p>
          <a:r>
            <a:rPr lang="es-ES" dirty="0" smtClean="0">
              <a:solidFill>
                <a:schemeClr val="bg1"/>
              </a:solidFill>
            </a:rPr>
            <a:t>3. Resultados y Discusión</a:t>
          </a:r>
          <a:endParaRPr lang="es-ES" dirty="0">
            <a:solidFill>
              <a:schemeClr val="bg1"/>
            </a:solidFill>
          </a:endParaRPr>
        </a:p>
      </dgm:t>
    </dgm:pt>
    <dgm:pt modelId="{CEF153DA-E817-4F5F-A4AB-300863A8D5C5}" type="parTrans" cxnId="{32E43D19-1BBA-4478-91C4-B1517839D501}">
      <dgm:prSet/>
      <dgm:spPr/>
      <dgm:t>
        <a:bodyPr/>
        <a:lstStyle/>
        <a:p>
          <a:endParaRPr lang="es-ES"/>
        </a:p>
      </dgm:t>
    </dgm:pt>
    <dgm:pt modelId="{DC5411DB-72A9-4459-B3FF-631787444415}" type="sibTrans" cxnId="{32E43D19-1BBA-4478-91C4-B1517839D501}">
      <dgm:prSet/>
      <dgm:spPr/>
      <dgm:t>
        <a:bodyPr/>
        <a:lstStyle/>
        <a:p>
          <a:endParaRPr lang="es-ES"/>
        </a:p>
      </dgm:t>
    </dgm:pt>
    <dgm:pt modelId="{A8667005-F118-4346-8571-503DA9D21051}">
      <dgm:prSet phldrT="[Texto]"/>
      <dgm:spPr/>
      <dgm:t>
        <a:bodyPr/>
        <a:lstStyle/>
        <a:p>
          <a:r>
            <a:rPr lang="es-ES" dirty="0" smtClean="0">
              <a:solidFill>
                <a:schemeClr val="bg1"/>
              </a:solidFill>
            </a:rPr>
            <a:t>4. Conclusiones y Recomendaciones</a:t>
          </a:r>
        </a:p>
      </dgm:t>
    </dgm:pt>
    <dgm:pt modelId="{38374460-D027-4EE9-8D14-71C9E6AA284D}" type="parTrans" cxnId="{B602F9FD-3CC4-4592-9F29-10B68805F6B2}">
      <dgm:prSet/>
      <dgm:spPr/>
      <dgm:t>
        <a:bodyPr/>
        <a:lstStyle/>
        <a:p>
          <a:endParaRPr lang="es-ES"/>
        </a:p>
      </dgm:t>
    </dgm:pt>
    <dgm:pt modelId="{C2895EB2-97C7-4D8C-B05F-3BF8DB8D7D2E}" type="sibTrans" cxnId="{B602F9FD-3CC4-4592-9F29-10B68805F6B2}">
      <dgm:prSet/>
      <dgm:spPr/>
      <dgm:t>
        <a:bodyPr/>
        <a:lstStyle/>
        <a:p>
          <a:endParaRPr lang="es-ES"/>
        </a:p>
      </dgm:t>
    </dgm:pt>
    <dgm:pt modelId="{0DFE3971-A41A-42DD-9F94-B2EFBED5F351}" type="pres">
      <dgm:prSet presAssocID="{E5596450-B144-42A1-AF26-AB6A0D227484}" presName="outerComposite" presStyleCnt="0">
        <dgm:presLayoutVars>
          <dgm:chMax val="5"/>
          <dgm:dir/>
          <dgm:resizeHandles val="exact"/>
        </dgm:presLayoutVars>
      </dgm:prSet>
      <dgm:spPr/>
      <dgm:t>
        <a:bodyPr/>
        <a:lstStyle/>
        <a:p>
          <a:endParaRPr lang="es-ES"/>
        </a:p>
      </dgm:t>
    </dgm:pt>
    <dgm:pt modelId="{A678D01B-A587-46EA-BE6A-26511C19B67A}" type="pres">
      <dgm:prSet presAssocID="{E5596450-B144-42A1-AF26-AB6A0D227484}" presName="dummyMaxCanvas" presStyleCnt="0">
        <dgm:presLayoutVars/>
      </dgm:prSet>
      <dgm:spPr/>
    </dgm:pt>
    <dgm:pt modelId="{30354C28-AE73-4524-B842-F3C0BC7DF0E5}" type="pres">
      <dgm:prSet presAssocID="{E5596450-B144-42A1-AF26-AB6A0D227484}" presName="FiveNodes_1" presStyleLbl="node1" presStyleIdx="0" presStyleCnt="5">
        <dgm:presLayoutVars>
          <dgm:bulletEnabled val="1"/>
        </dgm:presLayoutVars>
      </dgm:prSet>
      <dgm:spPr/>
      <dgm:t>
        <a:bodyPr/>
        <a:lstStyle/>
        <a:p>
          <a:endParaRPr lang="es-ES"/>
        </a:p>
      </dgm:t>
    </dgm:pt>
    <dgm:pt modelId="{0085C31B-39C3-4E2F-868E-ED0921518BB9}" type="pres">
      <dgm:prSet presAssocID="{E5596450-B144-42A1-AF26-AB6A0D227484}" presName="FiveNodes_2" presStyleLbl="node1" presStyleIdx="1" presStyleCnt="5">
        <dgm:presLayoutVars>
          <dgm:bulletEnabled val="1"/>
        </dgm:presLayoutVars>
      </dgm:prSet>
      <dgm:spPr/>
      <dgm:t>
        <a:bodyPr/>
        <a:lstStyle/>
        <a:p>
          <a:endParaRPr lang="es-ES"/>
        </a:p>
      </dgm:t>
    </dgm:pt>
    <dgm:pt modelId="{47A6FDCD-C260-46E4-8FDF-706EE509B428}" type="pres">
      <dgm:prSet presAssocID="{E5596450-B144-42A1-AF26-AB6A0D227484}" presName="FiveNodes_3" presStyleLbl="node1" presStyleIdx="2" presStyleCnt="5">
        <dgm:presLayoutVars>
          <dgm:bulletEnabled val="1"/>
        </dgm:presLayoutVars>
      </dgm:prSet>
      <dgm:spPr/>
      <dgm:t>
        <a:bodyPr/>
        <a:lstStyle/>
        <a:p>
          <a:endParaRPr lang="es-ES"/>
        </a:p>
      </dgm:t>
    </dgm:pt>
    <dgm:pt modelId="{02C8479A-9614-4474-BB18-005EA45669D5}" type="pres">
      <dgm:prSet presAssocID="{E5596450-B144-42A1-AF26-AB6A0D227484}" presName="FiveNodes_4" presStyleLbl="node1" presStyleIdx="3" presStyleCnt="5">
        <dgm:presLayoutVars>
          <dgm:bulletEnabled val="1"/>
        </dgm:presLayoutVars>
      </dgm:prSet>
      <dgm:spPr/>
      <dgm:t>
        <a:bodyPr/>
        <a:lstStyle/>
        <a:p>
          <a:endParaRPr lang="es-ES"/>
        </a:p>
      </dgm:t>
    </dgm:pt>
    <dgm:pt modelId="{05927740-F8C2-4B91-B84F-57CA088A458C}" type="pres">
      <dgm:prSet presAssocID="{E5596450-B144-42A1-AF26-AB6A0D227484}" presName="FiveNodes_5" presStyleLbl="node1" presStyleIdx="4" presStyleCnt="5">
        <dgm:presLayoutVars>
          <dgm:bulletEnabled val="1"/>
        </dgm:presLayoutVars>
      </dgm:prSet>
      <dgm:spPr/>
      <dgm:t>
        <a:bodyPr/>
        <a:lstStyle/>
        <a:p>
          <a:endParaRPr lang="es-ES"/>
        </a:p>
      </dgm:t>
    </dgm:pt>
    <dgm:pt modelId="{A6A6A580-7FED-482E-ABA2-A4BA31F2AEC8}" type="pres">
      <dgm:prSet presAssocID="{E5596450-B144-42A1-AF26-AB6A0D227484}" presName="FiveConn_1-2" presStyleLbl="fgAccFollowNode1" presStyleIdx="0" presStyleCnt="4">
        <dgm:presLayoutVars>
          <dgm:bulletEnabled val="1"/>
        </dgm:presLayoutVars>
      </dgm:prSet>
      <dgm:spPr/>
      <dgm:t>
        <a:bodyPr/>
        <a:lstStyle/>
        <a:p>
          <a:endParaRPr lang="es-ES"/>
        </a:p>
      </dgm:t>
    </dgm:pt>
    <dgm:pt modelId="{0AAB8C8B-4FE3-4848-BADC-384D4F3C0F3C}" type="pres">
      <dgm:prSet presAssocID="{E5596450-B144-42A1-AF26-AB6A0D227484}" presName="FiveConn_2-3" presStyleLbl="fgAccFollowNode1" presStyleIdx="1" presStyleCnt="4">
        <dgm:presLayoutVars>
          <dgm:bulletEnabled val="1"/>
        </dgm:presLayoutVars>
      </dgm:prSet>
      <dgm:spPr/>
      <dgm:t>
        <a:bodyPr/>
        <a:lstStyle/>
        <a:p>
          <a:endParaRPr lang="es-ES"/>
        </a:p>
      </dgm:t>
    </dgm:pt>
    <dgm:pt modelId="{5828A82B-2199-4524-95AD-9F30406B4D4C}" type="pres">
      <dgm:prSet presAssocID="{E5596450-B144-42A1-AF26-AB6A0D227484}" presName="FiveConn_3-4" presStyleLbl="fgAccFollowNode1" presStyleIdx="2" presStyleCnt="4">
        <dgm:presLayoutVars>
          <dgm:bulletEnabled val="1"/>
        </dgm:presLayoutVars>
      </dgm:prSet>
      <dgm:spPr/>
      <dgm:t>
        <a:bodyPr/>
        <a:lstStyle/>
        <a:p>
          <a:endParaRPr lang="es-ES"/>
        </a:p>
      </dgm:t>
    </dgm:pt>
    <dgm:pt modelId="{5155430F-A879-4A35-AA30-38F32414FCCB}" type="pres">
      <dgm:prSet presAssocID="{E5596450-B144-42A1-AF26-AB6A0D227484}" presName="FiveConn_4-5" presStyleLbl="fgAccFollowNode1" presStyleIdx="3" presStyleCnt="4">
        <dgm:presLayoutVars>
          <dgm:bulletEnabled val="1"/>
        </dgm:presLayoutVars>
      </dgm:prSet>
      <dgm:spPr/>
      <dgm:t>
        <a:bodyPr/>
        <a:lstStyle/>
        <a:p>
          <a:endParaRPr lang="es-ES"/>
        </a:p>
      </dgm:t>
    </dgm:pt>
    <dgm:pt modelId="{242B82BB-DDF4-40EB-87E4-E93E532950B7}" type="pres">
      <dgm:prSet presAssocID="{E5596450-B144-42A1-AF26-AB6A0D227484}" presName="FiveNodes_1_text" presStyleLbl="node1" presStyleIdx="4" presStyleCnt="5">
        <dgm:presLayoutVars>
          <dgm:bulletEnabled val="1"/>
        </dgm:presLayoutVars>
      </dgm:prSet>
      <dgm:spPr/>
      <dgm:t>
        <a:bodyPr/>
        <a:lstStyle/>
        <a:p>
          <a:endParaRPr lang="es-ES"/>
        </a:p>
      </dgm:t>
    </dgm:pt>
    <dgm:pt modelId="{9C4FDDAF-95EC-4A23-AE9C-498833BB3A18}" type="pres">
      <dgm:prSet presAssocID="{E5596450-B144-42A1-AF26-AB6A0D227484}" presName="FiveNodes_2_text" presStyleLbl="node1" presStyleIdx="4" presStyleCnt="5">
        <dgm:presLayoutVars>
          <dgm:bulletEnabled val="1"/>
        </dgm:presLayoutVars>
      </dgm:prSet>
      <dgm:spPr/>
      <dgm:t>
        <a:bodyPr/>
        <a:lstStyle/>
        <a:p>
          <a:endParaRPr lang="es-ES"/>
        </a:p>
      </dgm:t>
    </dgm:pt>
    <dgm:pt modelId="{2A7B943E-1773-4818-8CBA-A248E6A6C5CD}" type="pres">
      <dgm:prSet presAssocID="{E5596450-B144-42A1-AF26-AB6A0D227484}" presName="FiveNodes_3_text" presStyleLbl="node1" presStyleIdx="4" presStyleCnt="5">
        <dgm:presLayoutVars>
          <dgm:bulletEnabled val="1"/>
        </dgm:presLayoutVars>
      </dgm:prSet>
      <dgm:spPr/>
      <dgm:t>
        <a:bodyPr/>
        <a:lstStyle/>
        <a:p>
          <a:endParaRPr lang="es-ES"/>
        </a:p>
      </dgm:t>
    </dgm:pt>
    <dgm:pt modelId="{26BCB11E-0CAA-4C87-B53D-AA99183BFD19}" type="pres">
      <dgm:prSet presAssocID="{E5596450-B144-42A1-AF26-AB6A0D227484}" presName="FiveNodes_4_text" presStyleLbl="node1" presStyleIdx="4" presStyleCnt="5">
        <dgm:presLayoutVars>
          <dgm:bulletEnabled val="1"/>
        </dgm:presLayoutVars>
      </dgm:prSet>
      <dgm:spPr/>
      <dgm:t>
        <a:bodyPr/>
        <a:lstStyle/>
        <a:p>
          <a:endParaRPr lang="es-ES"/>
        </a:p>
      </dgm:t>
    </dgm:pt>
    <dgm:pt modelId="{A13FA381-60EA-4058-B637-9428E77132EA}" type="pres">
      <dgm:prSet presAssocID="{E5596450-B144-42A1-AF26-AB6A0D227484}" presName="FiveNodes_5_text" presStyleLbl="node1" presStyleIdx="4" presStyleCnt="5">
        <dgm:presLayoutVars>
          <dgm:bulletEnabled val="1"/>
        </dgm:presLayoutVars>
      </dgm:prSet>
      <dgm:spPr/>
      <dgm:t>
        <a:bodyPr/>
        <a:lstStyle/>
        <a:p>
          <a:endParaRPr lang="es-ES"/>
        </a:p>
      </dgm:t>
    </dgm:pt>
  </dgm:ptLst>
  <dgm:cxnLst>
    <dgm:cxn modelId="{8A74AC06-065C-4D17-A878-5B6EA93A8EE5}" type="presOf" srcId="{0AC76134-AE3A-474B-80E5-74906565C16E}" destId="{02C8479A-9614-4474-BB18-005EA45669D5}" srcOrd="0" destOrd="0" presId="urn:microsoft.com/office/officeart/2005/8/layout/vProcess5"/>
    <dgm:cxn modelId="{4DA83795-F858-4370-996D-605B44EB3E5F}" srcId="{E5596450-B144-42A1-AF26-AB6A0D227484}" destId="{00804194-C822-4148-9904-4E69E7236AE2}" srcOrd="2" destOrd="0" parTransId="{06B15ACD-7A31-4968-9EEF-1DD77B62ED34}" sibTransId="{E3B56C0A-D43D-4837-9B5B-72DBC4AD9BCE}"/>
    <dgm:cxn modelId="{260ABE95-D013-46B9-8805-EC25A11B475C}" type="presOf" srcId="{00804194-C822-4148-9904-4E69E7236AE2}" destId="{47A6FDCD-C260-46E4-8FDF-706EE509B428}" srcOrd="0" destOrd="0" presId="urn:microsoft.com/office/officeart/2005/8/layout/vProcess5"/>
    <dgm:cxn modelId="{B602F9FD-3CC4-4592-9F29-10B68805F6B2}" srcId="{E5596450-B144-42A1-AF26-AB6A0D227484}" destId="{A8667005-F118-4346-8571-503DA9D21051}" srcOrd="4" destOrd="0" parTransId="{38374460-D027-4EE9-8D14-71C9E6AA284D}" sibTransId="{C2895EB2-97C7-4D8C-B05F-3BF8DB8D7D2E}"/>
    <dgm:cxn modelId="{B30DA2D1-9001-405C-92E9-D5AFE2CD9C95}" type="presOf" srcId="{A8667005-F118-4346-8571-503DA9D21051}" destId="{A13FA381-60EA-4058-B637-9428E77132EA}" srcOrd="1" destOrd="0" presId="urn:microsoft.com/office/officeart/2005/8/layout/vProcess5"/>
    <dgm:cxn modelId="{A86B973E-6111-4147-AFBE-7AED41C6E4E6}" type="presOf" srcId="{B4C34D18-A345-4DED-8795-25C72AFD6040}" destId="{0AAB8C8B-4FE3-4848-BADC-384D4F3C0F3C}" srcOrd="0" destOrd="0" presId="urn:microsoft.com/office/officeart/2005/8/layout/vProcess5"/>
    <dgm:cxn modelId="{8F8AE1F4-E69C-4516-B015-62B7D1B5FE4D}" type="presOf" srcId="{F2929E02-D6A0-423D-9CB3-BABB9139DF15}" destId="{0085C31B-39C3-4E2F-868E-ED0921518BB9}" srcOrd="0" destOrd="0" presId="urn:microsoft.com/office/officeart/2005/8/layout/vProcess5"/>
    <dgm:cxn modelId="{7A6F624F-569F-430D-8961-C2D8C4FDE850}" type="presOf" srcId="{F2929E02-D6A0-423D-9CB3-BABB9139DF15}" destId="{9C4FDDAF-95EC-4A23-AE9C-498833BB3A18}" srcOrd="1" destOrd="0" presId="urn:microsoft.com/office/officeart/2005/8/layout/vProcess5"/>
    <dgm:cxn modelId="{46B64174-3DE3-49F7-B901-193C3AC76E12}" type="presOf" srcId="{C747CFED-D4B9-45D1-BCFB-A3EFA4906475}" destId="{A6A6A580-7FED-482E-ABA2-A4BA31F2AEC8}" srcOrd="0" destOrd="0" presId="urn:microsoft.com/office/officeart/2005/8/layout/vProcess5"/>
    <dgm:cxn modelId="{10EBE5E5-2AC3-4D5B-8CE2-6EA201A9BE56}" type="presOf" srcId="{E5596450-B144-42A1-AF26-AB6A0D227484}" destId="{0DFE3971-A41A-42DD-9F94-B2EFBED5F351}" srcOrd="0" destOrd="0" presId="urn:microsoft.com/office/officeart/2005/8/layout/vProcess5"/>
    <dgm:cxn modelId="{3D7AC62B-6893-4784-839E-10D0A231362C}" type="presOf" srcId="{0AC76134-AE3A-474B-80E5-74906565C16E}" destId="{26BCB11E-0CAA-4C87-B53D-AA99183BFD19}" srcOrd="1" destOrd="0" presId="urn:microsoft.com/office/officeart/2005/8/layout/vProcess5"/>
    <dgm:cxn modelId="{9FEE6D7F-E9D5-4FB0-8620-35872093A1E9}" type="presOf" srcId="{7238E256-B32B-4E3C-98C4-D35F2ADF693D}" destId="{30354C28-AE73-4524-B842-F3C0BC7DF0E5}" srcOrd="0" destOrd="0" presId="urn:microsoft.com/office/officeart/2005/8/layout/vProcess5"/>
    <dgm:cxn modelId="{E25183C4-AF02-4DE0-AE96-2EF61C7C731A}" srcId="{E5596450-B144-42A1-AF26-AB6A0D227484}" destId="{7238E256-B32B-4E3C-98C4-D35F2ADF693D}" srcOrd="0" destOrd="0" parTransId="{0D5C7953-8166-4F5E-9071-F73EB51568DD}" sibTransId="{C747CFED-D4B9-45D1-BCFB-A3EFA4906475}"/>
    <dgm:cxn modelId="{3B37B956-FB9A-4E6A-A0A5-731494231F54}" type="presOf" srcId="{00804194-C822-4148-9904-4E69E7236AE2}" destId="{2A7B943E-1773-4818-8CBA-A248E6A6C5CD}" srcOrd="1" destOrd="0" presId="urn:microsoft.com/office/officeart/2005/8/layout/vProcess5"/>
    <dgm:cxn modelId="{32E43D19-1BBA-4478-91C4-B1517839D501}" srcId="{E5596450-B144-42A1-AF26-AB6A0D227484}" destId="{0AC76134-AE3A-474B-80E5-74906565C16E}" srcOrd="3" destOrd="0" parTransId="{CEF153DA-E817-4F5F-A4AB-300863A8D5C5}" sibTransId="{DC5411DB-72A9-4459-B3FF-631787444415}"/>
    <dgm:cxn modelId="{55114F82-F51B-4069-8D4E-E359DA67267A}" type="presOf" srcId="{7238E256-B32B-4E3C-98C4-D35F2ADF693D}" destId="{242B82BB-DDF4-40EB-87E4-E93E532950B7}" srcOrd="1" destOrd="0" presId="urn:microsoft.com/office/officeart/2005/8/layout/vProcess5"/>
    <dgm:cxn modelId="{D9663EAF-BE3D-4B65-AE20-07290C699578}" type="presOf" srcId="{DC5411DB-72A9-4459-B3FF-631787444415}" destId="{5155430F-A879-4A35-AA30-38F32414FCCB}" srcOrd="0" destOrd="0" presId="urn:microsoft.com/office/officeart/2005/8/layout/vProcess5"/>
    <dgm:cxn modelId="{396E50B5-C122-4A66-8BD4-41A7A585B6A9}" type="presOf" srcId="{E3B56C0A-D43D-4837-9B5B-72DBC4AD9BCE}" destId="{5828A82B-2199-4524-95AD-9F30406B4D4C}" srcOrd="0" destOrd="0" presId="urn:microsoft.com/office/officeart/2005/8/layout/vProcess5"/>
    <dgm:cxn modelId="{BE089AAE-2FA4-4E49-A380-30CD8E5F6BCF}" srcId="{E5596450-B144-42A1-AF26-AB6A0D227484}" destId="{F2929E02-D6A0-423D-9CB3-BABB9139DF15}" srcOrd="1" destOrd="0" parTransId="{3E84C20F-8C9D-4335-875B-B41D1B4A23C4}" sibTransId="{B4C34D18-A345-4DED-8795-25C72AFD6040}"/>
    <dgm:cxn modelId="{7047D28D-8BD6-494F-9A7C-D02EC32195ED}" type="presOf" srcId="{A8667005-F118-4346-8571-503DA9D21051}" destId="{05927740-F8C2-4B91-B84F-57CA088A458C}" srcOrd="0" destOrd="0" presId="urn:microsoft.com/office/officeart/2005/8/layout/vProcess5"/>
    <dgm:cxn modelId="{3FDAEF32-3F0D-426B-99F1-7D362B922DE5}" type="presParOf" srcId="{0DFE3971-A41A-42DD-9F94-B2EFBED5F351}" destId="{A678D01B-A587-46EA-BE6A-26511C19B67A}" srcOrd="0" destOrd="0" presId="urn:microsoft.com/office/officeart/2005/8/layout/vProcess5"/>
    <dgm:cxn modelId="{95882433-B37F-45F4-A7C7-99F3C99DB53B}" type="presParOf" srcId="{0DFE3971-A41A-42DD-9F94-B2EFBED5F351}" destId="{30354C28-AE73-4524-B842-F3C0BC7DF0E5}" srcOrd="1" destOrd="0" presId="urn:microsoft.com/office/officeart/2005/8/layout/vProcess5"/>
    <dgm:cxn modelId="{85883123-A949-4BE2-819C-568AF3AB64BF}" type="presParOf" srcId="{0DFE3971-A41A-42DD-9F94-B2EFBED5F351}" destId="{0085C31B-39C3-4E2F-868E-ED0921518BB9}" srcOrd="2" destOrd="0" presId="urn:microsoft.com/office/officeart/2005/8/layout/vProcess5"/>
    <dgm:cxn modelId="{69750EBD-D35E-4AD0-AF7C-5708F73CB424}" type="presParOf" srcId="{0DFE3971-A41A-42DD-9F94-B2EFBED5F351}" destId="{47A6FDCD-C260-46E4-8FDF-706EE509B428}" srcOrd="3" destOrd="0" presId="urn:microsoft.com/office/officeart/2005/8/layout/vProcess5"/>
    <dgm:cxn modelId="{0D89E150-29F4-4390-8AEC-8A2F785525C7}" type="presParOf" srcId="{0DFE3971-A41A-42DD-9F94-B2EFBED5F351}" destId="{02C8479A-9614-4474-BB18-005EA45669D5}" srcOrd="4" destOrd="0" presId="urn:microsoft.com/office/officeart/2005/8/layout/vProcess5"/>
    <dgm:cxn modelId="{EB6943BD-7CF7-4A44-BC36-0D03316B0443}" type="presParOf" srcId="{0DFE3971-A41A-42DD-9F94-B2EFBED5F351}" destId="{05927740-F8C2-4B91-B84F-57CA088A458C}" srcOrd="5" destOrd="0" presId="urn:microsoft.com/office/officeart/2005/8/layout/vProcess5"/>
    <dgm:cxn modelId="{A5134E0D-3B86-4E94-A50C-CAA8C666D677}" type="presParOf" srcId="{0DFE3971-A41A-42DD-9F94-B2EFBED5F351}" destId="{A6A6A580-7FED-482E-ABA2-A4BA31F2AEC8}" srcOrd="6" destOrd="0" presId="urn:microsoft.com/office/officeart/2005/8/layout/vProcess5"/>
    <dgm:cxn modelId="{92821834-3031-449A-9865-137854865C73}" type="presParOf" srcId="{0DFE3971-A41A-42DD-9F94-B2EFBED5F351}" destId="{0AAB8C8B-4FE3-4848-BADC-384D4F3C0F3C}" srcOrd="7" destOrd="0" presId="urn:microsoft.com/office/officeart/2005/8/layout/vProcess5"/>
    <dgm:cxn modelId="{FC40A995-79C2-43C0-A6CD-9541C892D88B}" type="presParOf" srcId="{0DFE3971-A41A-42DD-9F94-B2EFBED5F351}" destId="{5828A82B-2199-4524-95AD-9F30406B4D4C}" srcOrd="8" destOrd="0" presId="urn:microsoft.com/office/officeart/2005/8/layout/vProcess5"/>
    <dgm:cxn modelId="{03F3F388-2C87-47A3-AB77-31A86DEF4421}" type="presParOf" srcId="{0DFE3971-A41A-42DD-9F94-B2EFBED5F351}" destId="{5155430F-A879-4A35-AA30-38F32414FCCB}" srcOrd="9" destOrd="0" presId="urn:microsoft.com/office/officeart/2005/8/layout/vProcess5"/>
    <dgm:cxn modelId="{0C4FD56D-22AD-4A3C-9031-886F79D24599}" type="presParOf" srcId="{0DFE3971-A41A-42DD-9F94-B2EFBED5F351}" destId="{242B82BB-DDF4-40EB-87E4-E93E532950B7}" srcOrd="10" destOrd="0" presId="urn:microsoft.com/office/officeart/2005/8/layout/vProcess5"/>
    <dgm:cxn modelId="{3003C2CF-5C5B-4EEE-9F34-6A10F1E3FFD0}" type="presParOf" srcId="{0DFE3971-A41A-42DD-9F94-B2EFBED5F351}" destId="{9C4FDDAF-95EC-4A23-AE9C-498833BB3A18}" srcOrd="11" destOrd="0" presId="urn:microsoft.com/office/officeart/2005/8/layout/vProcess5"/>
    <dgm:cxn modelId="{FE53E69A-8FCD-41C9-80F1-763C2306DAD2}" type="presParOf" srcId="{0DFE3971-A41A-42DD-9F94-B2EFBED5F351}" destId="{2A7B943E-1773-4818-8CBA-A248E6A6C5CD}" srcOrd="12" destOrd="0" presId="urn:microsoft.com/office/officeart/2005/8/layout/vProcess5"/>
    <dgm:cxn modelId="{9C56E124-8170-4BF6-9D6D-2AA42BEDAF27}" type="presParOf" srcId="{0DFE3971-A41A-42DD-9F94-B2EFBED5F351}" destId="{26BCB11E-0CAA-4C87-B53D-AA99183BFD19}" srcOrd="13" destOrd="0" presId="urn:microsoft.com/office/officeart/2005/8/layout/vProcess5"/>
    <dgm:cxn modelId="{BA9FEC02-3126-4AC2-BAB7-E387C7A93A26}" type="presParOf" srcId="{0DFE3971-A41A-42DD-9F94-B2EFBED5F351}" destId="{A13FA381-60EA-4058-B637-9428E77132EA}"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E60441F-C018-4C23-ABC5-A948A404C387}"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s-ES"/>
        </a:p>
      </dgm:t>
    </dgm:pt>
    <dgm:pt modelId="{5B70849F-5D98-432F-9773-51A3987A2FF1}">
      <dgm:prSet phldrT="[Texto]"/>
      <dgm:spPr>
        <a:solidFill>
          <a:schemeClr val="accent4">
            <a:lumMod val="60000"/>
            <a:lumOff val="40000"/>
          </a:schemeClr>
        </a:solidFill>
      </dgm:spPr>
      <dgm:t>
        <a:bodyPr/>
        <a:lstStyle/>
        <a:p>
          <a:r>
            <a:rPr lang="es-ES" dirty="0" smtClean="0"/>
            <a:t>2.5</a:t>
          </a:r>
          <a:r>
            <a:rPr lang="es-ES" baseline="0" dirty="0" smtClean="0"/>
            <a:t> </a:t>
          </a:r>
          <a:r>
            <a:rPr lang="es-EC" b="0" i="1" dirty="0" smtClean="0"/>
            <a:t>Estimación del carbono total almacenado en el sistema</a:t>
          </a:r>
          <a:endParaRPr lang="es-ES" dirty="0"/>
        </a:p>
      </dgm:t>
    </dgm:pt>
    <dgm:pt modelId="{0E591171-445C-424B-B7C4-D6CFF9785FFF}" type="parTrans" cxnId="{E72C2757-A2CD-4D2B-800F-CD8E017FE426}">
      <dgm:prSet/>
      <dgm:spPr/>
      <dgm:t>
        <a:bodyPr/>
        <a:lstStyle/>
        <a:p>
          <a:endParaRPr lang="es-ES"/>
        </a:p>
      </dgm:t>
    </dgm:pt>
    <dgm:pt modelId="{176FBFF5-ED02-4D58-8C15-EEB1E8535595}" type="sibTrans" cxnId="{E72C2757-A2CD-4D2B-800F-CD8E017FE426}">
      <dgm:prSet/>
      <dgm:spPr/>
      <dgm:t>
        <a:bodyPr/>
        <a:lstStyle/>
        <a:p>
          <a:endParaRPr lang="es-ES"/>
        </a:p>
      </dgm:t>
    </dgm:pt>
    <mc:AlternateContent xmlns:mc="http://schemas.openxmlformats.org/markup-compatibility/2006" xmlns:a14="http://schemas.microsoft.com/office/drawing/2010/main">
      <mc:Choice Requires="a14">
        <dgm:pt modelId="{9E94562D-E48A-4324-A447-6006EF7772EB}">
          <dgm:prSet phldrT="[Texto]"/>
          <dgm:spPr/>
          <dgm:t>
            <a:bodyPr/>
            <a:lstStyle/>
            <a:p>
              <a14:m>
                <m:oMath xmlns:m="http://schemas.openxmlformats.org/officeDocument/2006/math">
                  <m:r>
                    <a:rPr lang="es-EC" i="1" smtClean="0">
                      <a:latin typeface="Cambria Math" panose="02040503050406030204" pitchFamily="18" charset="0"/>
                    </a:rPr>
                    <m:t>𝐶𝐴</m:t>
                  </m:r>
                  <m:r>
                    <a:rPr lang="es-EC" i="1" smtClean="0">
                      <a:latin typeface="Cambria Math" panose="02040503050406030204" pitchFamily="18" charset="0"/>
                    </a:rPr>
                    <m:t>= </m:t>
                  </m:r>
                  <m:r>
                    <a:rPr lang="es-EC" i="1" smtClean="0">
                      <a:latin typeface="Cambria Math" panose="02040503050406030204" pitchFamily="18" charset="0"/>
                    </a:rPr>
                    <m:t>𝐵𝑎</m:t>
                  </m:r>
                  <m:r>
                    <a:rPr lang="es-EC" i="1" smtClean="0">
                      <a:latin typeface="Cambria Math" panose="02040503050406030204" pitchFamily="18" charset="0"/>
                    </a:rPr>
                    <m:t> + </m:t>
                  </m:r>
                  <m:r>
                    <a:rPr lang="es-EC" i="1" smtClean="0">
                      <a:latin typeface="Cambria Math" panose="02040503050406030204" pitchFamily="18" charset="0"/>
                    </a:rPr>
                    <m:t>𝑀</m:t>
                  </m:r>
                  <m:r>
                    <a:rPr lang="es-EC" i="1" smtClean="0">
                      <a:latin typeface="Cambria Math" panose="02040503050406030204" pitchFamily="18" charset="0"/>
                    </a:rPr>
                    <m:t>+ </m:t>
                  </m:r>
                  <m:r>
                    <a:rPr lang="es-EC" i="1" smtClean="0">
                      <a:latin typeface="Cambria Math" panose="02040503050406030204" pitchFamily="18" charset="0"/>
                    </a:rPr>
                    <m:t>𝐶𝑂𝑆</m:t>
                  </m:r>
                </m:oMath>
              </a14:m>
              <a:r>
                <a:rPr lang="es-ES" dirty="0" smtClean="0"/>
                <a:t>(Castellanos , Quilo, &amp; </a:t>
              </a:r>
              <a:r>
                <a:rPr lang="es-ES" dirty="0" err="1" smtClean="0"/>
                <a:t>Amboage</a:t>
              </a:r>
              <a:r>
                <a:rPr lang="es-ES" dirty="0" smtClean="0"/>
                <a:t>, 2010)</a:t>
              </a:r>
              <a:r>
                <a:rPr lang="es-EC" dirty="0" smtClean="0"/>
                <a:t> .</a:t>
              </a:r>
              <a:endParaRPr lang="es-ES" dirty="0"/>
            </a:p>
          </dgm:t>
        </dgm:pt>
      </mc:Choice>
      <mc:Fallback xmlns="">
        <dgm:pt modelId="{9E94562D-E48A-4324-A447-6006EF7772EB}">
          <dgm:prSet phldrT="[Texto]"/>
          <dgm:spPr/>
          <dgm:t>
            <a:bodyPr/>
            <a:lstStyle/>
            <a:p>
              <a:pPr/>
              <a:r>
                <a:rPr lang="es-EC" i="0" smtClean="0">
                  <a:latin typeface="Cambria Math" panose="02040503050406030204" pitchFamily="18" charset="0"/>
                </a:rPr>
                <a:t>𝐶𝐴= 𝐵𝑎 + 𝑀+ 𝐶𝑂</a:t>
              </a:r>
              <a:r>
                <a:rPr lang="es-ES" b="0" i="0" smtClean="0">
                  <a:latin typeface="Cambria Math" panose="02040503050406030204" pitchFamily="18" charset="0"/>
                </a:rPr>
                <a:t>𝑆</a:t>
              </a:r>
              <a:r>
                <a:rPr lang="es-ES" dirty="0" smtClean="0"/>
                <a:t>(Castellanos , Quilo, &amp; </a:t>
              </a:r>
              <a:r>
                <a:rPr lang="es-ES" dirty="0" err="1" smtClean="0"/>
                <a:t>Amboage</a:t>
              </a:r>
              <a:r>
                <a:rPr lang="es-ES" dirty="0" smtClean="0"/>
                <a:t>, 2010)</a:t>
              </a:r>
              <a:r>
                <a:rPr lang="es-EC" dirty="0" smtClean="0"/>
                <a:t> .</a:t>
              </a:r>
              <a:endParaRPr lang="es-ES" dirty="0"/>
            </a:p>
          </dgm:t>
        </dgm:pt>
      </mc:Fallback>
    </mc:AlternateContent>
    <dgm:pt modelId="{B8BA5553-5A83-4DEB-98CE-F80ADA4F6DCE}" type="parTrans" cxnId="{0378DB03-A06F-4A5C-A54A-18B0E1E9803A}">
      <dgm:prSet/>
      <dgm:spPr/>
      <dgm:t>
        <a:bodyPr/>
        <a:lstStyle/>
        <a:p>
          <a:endParaRPr lang="es-ES"/>
        </a:p>
      </dgm:t>
    </dgm:pt>
    <dgm:pt modelId="{5BEDE862-43EA-4E72-80D2-0F3FA48B6180}" type="sibTrans" cxnId="{0378DB03-A06F-4A5C-A54A-18B0E1E9803A}">
      <dgm:prSet/>
      <dgm:spPr/>
      <dgm:t>
        <a:bodyPr/>
        <a:lstStyle/>
        <a:p>
          <a:endParaRPr lang="es-ES"/>
        </a:p>
      </dgm:t>
    </dgm:pt>
    <dgm:pt modelId="{42580E4A-F945-476B-899A-F3F27F77C423}">
      <dgm:prSet phldrT="[Texto]"/>
      <dgm:spPr>
        <a:solidFill>
          <a:schemeClr val="accent4">
            <a:lumMod val="60000"/>
            <a:lumOff val="40000"/>
          </a:schemeClr>
        </a:solidFill>
      </dgm:spPr>
      <dgm:t>
        <a:bodyPr/>
        <a:lstStyle/>
        <a:p>
          <a:r>
            <a:rPr lang="es-ES" dirty="0" smtClean="0"/>
            <a:t>2.6 </a:t>
          </a:r>
          <a:r>
            <a:rPr lang="es-EC" b="0" i="1" dirty="0" smtClean="0"/>
            <a:t>Análisis de datos</a:t>
          </a:r>
          <a:endParaRPr lang="es-ES" dirty="0"/>
        </a:p>
      </dgm:t>
    </dgm:pt>
    <dgm:pt modelId="{FB7FECA7-2D13-4713-830F-7434122B0C1F}" type="parTrans" cxnId="{F834340E-25B4-4EB4-8BB2-046D156F379A}">
      <dgm:prSet/>
      <dgm:spPr/>
      <dgm:t>
        <a:bodyPr/>
        <a:lstStyle/>
        <a:p>
          <a:endParaRPr lang="es-ES"/>
        </a:p>
      </dgm:t>
    </dgm:pt>
    <dgm:pt modelId="{81BD1ED6-7431-4871-BED3-05F51244B654}" type="sibTrans" cxnId="{F834340E-25B4-4EB4-8BB2-046D156F379A}">
      <dgm:prSet/>
      <dgm:spPr/>
      <dgm:t>
        <a:bodyPr/>
        <a:lstStyle/>
        <a:p>
          <a:endParaRPr lang="es-ES"/>
        </a:p>
      </dgm:t>
    </dgm:pt>
    <dgm:pt modelId="{8BD3A454-77D0-43B8-B7C1-CC75568CDD08}">
      <dgm:prSet phldrT="[Texto]"/>
      <dgm:spPr/>
      <dgm:t>
        <a:bodyPr/>
        <a:lstStyle/>
        <a:p>
          <a:r>
            <a:rPr lang="es-ES" dirty="0" smtClean="0"/>
            <a:t>Supuestos de normalidad, homogeneidad de varianzas e independencia</a:t>
          </a:r>
          <a:endParaRPr lang="es-ES" dirty="0"/>
        </a:p>
      </dgm:t>
    </dgm:pt>
    <dgm:pt modelId="{C8CD4DD6-AFCF-488B-984C-0A2407E7BB2F}" type="parTrans" cxnId="{191F5019-E42C-4039-82D0-00215D8B2EE9}">
      <dgm:prSet/>
      <dgm:spPr/>
      <dgm:t>
        <a:bodyPr/>
        <a:lstStyle/>
        <a:p>
          <a:endParaRPr lang="es-ES"/>
        </a:p>
      </dgm:t>
    </dgm:pt>
    <dgm:pt modelId="{668F9D61-6D1D-4376-86B3-316C47E34BF8}" type="sibTrans" cxnId="{191F5019-E42C-4039-82D0-00215D8B2EE9}">
      <dgm:prSet/>
      <dgm:spPr/>
      <dgm:t>
        <a:bodyPr/>
        <a:lstStyle/>
        <a:p>
          <a:endParaRPr lang="es-ES"/>
        </a:p>
      </dgm:t>
    </dgm:pt>
    <dgm:pt modelId="{A9F2D710-D20A-4FD8-B81E-DFE4F161523F}">
      <dgm:prSet/>
      <dgm:spPr/>
      <dgm:t>
        <a:bodyPr/>
        <a:lstStyle/>
        <a:p>
          <a:r>
            <a:rPr lang="es-EC" i="1" dirty="0" smtClean="0"/>
            <a:t>CA</a:t>
          </a:r>
          <a:r>
            <a:rPr lang="es-EC" dirty="0" smtClean="0"/>
            <a:t>= carbono almacenado</a:t>
          </a:r>
          <a:endParaRPr lang="es-ES" dirty="0"/>
        </a:p>
      </dgm:t>
    </dgm:pt>
    <dgm:pt modelId="{06B8E515-BB16-4028-B367-15E6E4359EE3}" type="parTrans" cxnId="{01FCA2E0-74B4-4D5A-B966-6142FB7E303A}">
      <dgm:prSet/>
      <dgm:spPr/>
      <dgm:t>
        <a:bodyPr/>
        <a:lstStyle/>
        <a:p>
          <a:endParaRPr lang="es-ES"/>
        </a:p>
      </dgm:t>
    </dgm:pt>
    <dgm:pt modelId="{175C1315-2508-4CC1-AB6F-7542715881EC}" type="sibTrans" cxnId="{01FCA2E0-74B4-4D5A-B966-6142FB7E303A}">
      <dgm:prSet/>
      <dgm:spPr/>
      <dgm:t>
        <a:bodyPr/>
        <a:lstStyle/>
        <a:p>
          <a:endParaRPr lang="es-ES"/>
        </a:p>
      </dgm:t>
    </dgm:pt>
    <dgm:pt modelId="{A808E780-35F2-418C-A142-251AB1E4CAF1}">
      <dgm:prSet/>
      <dgm:spPr/>
      <dgm:t>
        <a:bodyPr/>
        <a:lstStyle/>
        <a:p>
          <a:r>
            <a:rPr lang="es-EC" i="1" smtClean="0"/>
            <a:t>Ba</a:t>
          </a:r>
          <a:r>
            <a:rPr lang="es-EC" smtClean="0"/>
            <a:t>= biomasa aérea</a:t>
          </a:r>
          <a:endParaRPr lang="es-ES"/>
        </a:p>
      </dgm:t>
    </dgm:pt>
    <dgm:pt modelId="{E9D7D294-84DE-4DEC-B21E-C71250FDE53D}" type="parTrans" cxnId="{269D42E5-8001-42A1-B349-33DE055CF674}">
      <dgm:prSet/>
      <dgm:spPr/>
      <dgm:t>
        <a:bodyPr/>
        <a:lstStyle/>
        <a:p>
          <a:endParaRPr lang="es-ES"/>
        </a:p>
      </dgm:t>
    </dgm:pt>
    <dgm:pt modelId="{5A51F835-1E4A-4FA3-A6F2-EB79383CD8BE}" type="sibTrans" cxnId="{269D42E5-8001-42A1-B349-33DE055CF674}">
      <dgm:prSet/>
      <dgm:spPr/>
      <dgm:t>
        <a:bodyPr/>
        <a:lstStyle/>
        <a:p>
          <a:endParaRPr lang="es-ES"/>
        </a:p>
      </dgm:t>
    </dgm:pt>
    <dgm:pt modelId="{D1D12B57-5B01-480C-8457-67896796E472}">
      <dgm:prSet/>
      <dgm:spPr/>
      <dgm:t>
        <a:bodyPr/>
        <a:lstStyle/>
        <a:p>
          <a:r>
            <a:rPr lang="es-EC" i="1" smtClean="0"/>
            <a:t>M</a:t>
          </a:r>
          <a:r>
            <a:rPr lang="es-EC" smtClean="0"/>
            <a:t>= hojarasca o mantillo</a:t>
          </a:r>
          <a:endParaRPr lang="es-ES"/>
        </a:p>
      </dgm:t>
    </dgm:pt>
    <dgm:pt modelId="{6BABDF80-FA08-41DE-82CC-DBD1087E6F07}" type="parTrans" cxnId="{16897CCA-11C6-48B3-8A3D-D05040852BC1}">
      <dgm:prSet/>
      <dgm:spPr/>
      <dgm:t>
        <a:bodyPr/>
        <a:lstStyle/>
        <a:p>
          <a:endParaRPr lang="es-ES"/>
        </a:p>
      </dgm:t>
    </dgm:pt>
    <dgm:pt modelId="{A8A02F18-AA8E-4C79-AE4D-0C8292F730D1}" type="sibTrans" cxnId="{16897CCA-11C6-48B3-8A3D-D05040852BC1}">
      <dgm:prSet/>
      <dgm:spPr/>
      <dgm:t>
        <a:bodyPr/>
        <a:lstStyle/>
        <a:p>
          <a:endParaRPr lang="es-ES"/>
        </a:p>
      </dgm:t>
    </dgm:pt>
    <dgm:pt modelId="{BAE251CA-FEC4-4FF1-9685-C6568F9E4CEB}">
      <dgm:prSet/>
      <dgm:spPr/>
      <dgm:t>
        <a:bodyPr/>
        <a:lstStyle/>
        <a:p>
          <a:r>
            <a:rPr lang="es-EC" i="1" dirty="0" smtClean="0"/>
            <a:t>COS</a:t>
          </a:r>
          <a:r>
            <a:rPr lang="es-EC" dirty="0" smtClean="0"/>
            <a:t>= carbono en el suelo </a:t>
          </a:r>
          <a:endParaRPr lang="es-ES" dirty="0"/>
        </a:p>
      </dgm:t>
    </dgm:pt>
    <dgm:pt modelId="{DAD18916-5E7F-4382-980F-A9BA509EA8DA}" type="parTrans" cxnId="{DA1A1500-6AF9-45B4-9282-511CE4D8DB07}">
      <dgm:prSet/>
      <dgm:spPr/>
      <dgm:t>
        <a:bodyPr/>
        <a:lstStyle/>
        <a:p>
          <a:endParaRPr lang="es-ES"/>
        </a:p>
      </dgm:t>
    </dgm:pt>
    <dgm:pt modelId="{7DC85162-A692-418D-AD65-84BCC5FCDB81}" type="sibTrans" cxnId="{DA1A1500-6AF9-45B4-9282-511CE4D8DB07}">
      <dgm:prSet/>
      <dgm:spPr/>
      <dgm:t>
        <a:bodyPr/>
        <a:lstStyle/>
        <a:p>
          <a:endParaRPr lang="es-ES"/>
        </a:p>
      </dgm:t>
    </dgm:pt>
    <dgm:pt modelId="{7D97E8BC-761B-467A-8476-3DB8BBFB3E16}">
      <dgm:prSet phldrT="[Texto]"/>
      <dgm:spPr/>
      <dgm:t>
        <a:bodyPr/>
        <a:lstStyle/>
        <a:p>
          <a:r>
            <a:rPr lang="es-ES" dirty="0" smtClean="0"/>
            <a:t>ANAVA </a:t>
          </a:r>
          <a:endParaRPr lang="es-ES" dirty="0"/>
        </a:p>
      </dgm:t>
    </dgm:pt>
    <dgm:pt modelId="{7F0B3888-F052-4880-A615-8B5E887FF7F5}" type="parTrans" cxnId="{68BA3289-20B6-4DED-BE11-2736A830135A}">
      <dgm:prSet/>
      <dgm:spPr/>
      <dgm:t>
        <a:bodyPr/>
        <a:lstStyle/>
        <a:p>
          <a:endParaRPr lang="es-ES"/>
        </a:p>
      </dgm:t>
    </dgm:pt>
    <dgm:pt modelId="{1ED1034C-B246-46E9-8EF2-EDCB1CC975AF}" type="sibTrans" cxnId="{68BA3289-20B6-4DED-BE11-2736A830135A}">
      <dgm:prSet/>
      <dgm:spPr/>
      <dgm:t>
        <a:bodyPr/>
        <a:lstStyle/>
        <a:p>
          <a:endParaRPr lang="es-ES"/>
        </a:p>
      </dgm:t>
    </dgm:pt>
    <dgm:pt modelId="{F157BC79-2493-4512-829E-8CA2F3C0A732}">
      <dgm:prSet phldrT="[Texto]"/>
      <dgm:spPr/>
      <dgm:t>
        <a:bodyPr/>
        <a:lstStyle/>
        <a:p>
          <a:r>
            <a:rPr lang="es-ES" dirty="0" smtClean="0"/>
            <a:t>Pruebas de comparación de medias (Duncan)</a:t>
          </a:r>
          <a:endParaRPr lang="es-ES" dirty="0"/>
        </a:p>
      </dgm:t>
    </dgm:pt>
    <dgm:pt modelId="{F5F87113-7862-4560-B9D4-DD84B287EF02}" type="parTrans" cxnId="{A0916114-755E-4844-AB84-E7A118E0A4D2}">
      <dgm:prSet/>
      <dgm:spPr/>
      <dgm:t>
        <a:bodyPr/>
        <a:lstStyle/>
        <a:p>
          <a:endParaRPr lang="es-ES"/>
        </a:p>
      </dgm:t>
    </dgm:pt>
    <dgm:pt modelId="{A06CDC99-774D-4EA6-96F5-834EE4D031CB}" type="sibTrans" cxnId="{A0916114-755E-4844-AB84-E7A118E0A4D2}">
      <dgm:prSet/>
      <dgm:spPr/>
      <dgm:t>
        <a:bodyPr/>
        <a:lstStyle/>
        <a:p>
          <a:endParaRPr lang="es-ES"/>
        </a:p>
      </dgm:t>
    </dgm:pt>
    <dgm:pt modelId="{356D58DA-2C7D-45D7-BFB9-EFEEDE845ED2}">
      <dgm:prSet phldrT="[Texto]"/>
      <dgm:spPr/>
      <dgm:t>
        <a:bodyPr/>
        <a:lstStyle/>
        <a:p>
          <a:r>
            <a:rPr lang="es-EC" dirty="0" smtClean="0"/>
            <a:t>Dónde:</a:t>
          </a:r>
          <a:endParaRPr lang="es-ES" dirty="0"/>
        </a:p>
      </dgm:t>
    </dgm:pt>
    <dgm:pt modelId="{1B183EBB-B5E8-4A1C-AF17-47028D158017}" type="parTrans" cxnId="{68A2332F-8169-4E81-ACE8-FE730F3B0528}">
      <dgm:prSet/>
      <dgm:spPr/>
    </dgm:pt>
    <dgm:pt modelId="{B319A053-0C59-4AA0-83FE-03533B1EFD4F}" type="sibTrans" cxnId="{68A2332F-8169-4E81-ACE8-FE730F3B0528}">
      <dgm:prSet/>
      <dgm:spPr/>
    </dgm:pt>
    <dgm:pt modelId="{785BB9EF-7B71-4699-BE00-1F59A2F51DCC}">
      <dgm:prSet phldrT="[Texto]"/>
      <dgm:spPr/>
      <dgm:t>
        <a:bodyPr/>
        <a:lstStyle/>
        <a:p>
          <a:r>
            <a:rPr lang="es-ES" dirty="0" smtClean="0"/>
            <a:t>Nivel de significancia del 95%</a:t>
          </a:r>
          <a:endParaRPr lang="es-ES" dirty="0"/>
        </a:p>
      </dgm:t>
    </dgm:pt>
    <dgm:pt modelId="{997145E7-9DF2-473E-8C5E-0E89FB46D562}" type="parTrans" cxnId="{5380DD10-D48E-49A8-9BAD-766605975DFD}">
      <dgm:prSet/>
      <dgm:spPr/>
    </dgm:pt>
    <dgm:pt modelId="{1230E31F-14DC-4CAC-8772-A8A455C736F8}" type="sibTrans" cxnId="{5380DD10-D48E-49A8-9BAD-766605975DFD}">
      <dgm:prSet/>
      <dgm:spPr/>
    </dgm:pt>
    <dgm:pt modelId="{EDA12D8B-4410-4D1C-ACC4-82BEFA5AB0A0}">
      <dgm:prSet phldrT="[Texto]"/>
      <dgm:spPr/>
      <dgm:t>
        <a:bodyPr/>
        <a:lstStyle/>
        <a:p>
          <a:r>
            <a:rPr lang="es-ES" dirty="0" smtClean="0"/>
            <a:t>INFOSTAT (2 016)</a:t>
          </a:r>
          <a:endParaRPr lang="es-ES" dirty="0"/>
        </a:p>
      </dgm:t>
    </dgm:pt>
    <dgm:pt modelId="{731650B8-7198-4CCE-AC30-4C19410B429D}" type="parTrans" cxnId="{768801EB-4F6B-43FE-ACC3-6AC010F1C438}">
      <dgm:prSet/>
      <dgm:spPr/>
    </dgm:pt>
    <dgm:pt modelId="{F2D43EF2-0EA3-4E7F-86A9-8AA3810A50C1}" type="sibTrans" cxnId="{768801EB-4F6B-43FE-ACC3-6AC010F1C438}">
      <dgm:prSet/>
      <dgm:spPr/>
    </dgm:pt>
    <dgm:pt modelId="{7DAD5DD2-6C83-457B-9F67-47021C117B20}" type="pres">
      <dgm:prSet presAssocID="{7E60441F-C018-4C23-ABC5-A948A404C387}" presName="Name0" presStyleCnt="0">
        <dgm:presLayoutVars>
          <dgm:dir/>
          <dgm:animLvl val="lvl"/>
          <dgm:resizeHandles/>
        </dgm:presLayoutVars>
      </dgm:prSet>
      <dgm:spPr/>
      <dgm:t>
        <a:bodyPr/>
        <a:lstStyle/>
        <a:p>
          <a:endParaRPr lang="es-ES"/>
        </a:p>
      </dgm:t>
    </dgm:pt>
    <dgm:pt modelId="{7298C036-D8B1-4CEF-8A1A-20F0AADB09B4}" type="pres">
      <dgm:prSet presAssocID="{5B70849F-5D98-432F-9773-51A3987A2FF1}" presName="linNode" presStyleCnt="0"/>
      <dgm:spPr/>
    </dgm:pt>
    <dgm:pt modelId="{219BABBB-58E4-44D4-ABCE-ED6C3BA91B16}" type="pres">
      <dgm:prSet presAssocID="{5B70849F-5D98-432F-9773-51A3987A2FF1}" presName="parentShp" presStyleLbl="node1" presStyleIdx="0" presStyleCnt="2">
        <dgm:presLayoutVars>
          <dgm:bulletEnabled val="1"/>
        </dgm:presLayoutVars>
      </dgm:prSet>
      <dgm:spPr/>
      <dgm:t>
        <a:bodyPr/>
        <a:lstStyle/>
        <a:p>
          <a:endParaRPr lang="es-ES"/>
        </a:p>
      </dgm:t>
    </dgm:pt>
    <dgm:pt modelId="{DFCFF683-96E2-4D87-8383-99D525597F14}" type="pres">
      <dgm:prSet presAssocID="{5B70849F-5D98-432F-9773-51A3987A2FF1}" presName="childShp" presStyleLbl="bgAccFollowNode1" presStyleIdx="0" presStyleCnt="2">
        <dgm:presLayoutVars>
          <dgm:bulletEnabled val="1"/>
        </dgm:presLayoutVars>
      </dgm:prSet>
      <dgm:spPr/>
      <dgm:t>
        <a:bodyPr/>
        <a:lstStyle/>
        <a:p>
          <a:endParaRPr lang="es-ES"/>
        </a:p>
      </dgm:t>
    </dgm:pt>
    <dgm:pt modelId="{B1147739-5D19-496F-9D23-CCBE2F4FCC72}" type="pres">
      <dgm:prSet presAssocID="{176FBFF5-ED02-4D58-8C15-EEB1E8535595}" presName="spacing" presStyleCnt="0"/>
      <dgm:spPr/>
    </dgm:pt>
    <dgm:pt modelId="{089DBB25-9B39-4593-BCA1-7C4E9944BF43}" type="pres">
      <dgm:prSet presAssocID="{42580E4A-F945-476B-899A-F3F27F77C423}" presName="linNode" presStyleCnt="0"/>
      <dgm:spPr/>
    </dgm:pt>
    <dgm:pt modelId="{5E37623F-C99D-400A-9BB3-8C5C528F829D}" type="pres">
      <dgm:prSet presAssocID="{42580E4A-F945-476B-899A-F3F27F77C423}" presName="parentShp" presStyleLbl="node1" presStyleIdx="1" presStyleCnt="2">
        <dgm:presLayoutVars>
          <dgm:bulletEnabled val="1"/>
        </dgm:presLayoutVars>
      </dgm:prSet>
      <dgm:spPr/>
      <dgm:t>
        <a:bodyPr/>
        <a:lstStyle/>
        <a:p>
          <a:endParaRPr lang="es-ES"/>
        </a:p>
      </dgm:t>
    </dgm:pt>
    <dgm:pt modelId="{24C7F255-1C28-4DA5-BE03-935138E2011B}" type="pres">
      <dgm:prSet presAssocID="{42580E4A-F945-476B-899A-F3F27F77C423}" presName="childShp" presStyleLbl="bgAccFollowNode1" presStyleIdx="1" presStyleCnt="2">
        <dgm:presLayoutVars>
          <dgm:bulletEnabled val="1"/>
        </dgm:presLayoutVars>
      </dgm:prSet>
      <dgm:spPr/>
      <dgm:t>
        <a:bodyPr/>
        <a:lstStyle/>
        <a:p>
          <a:endParaRPr lang="es-ES"/>
        </a:p>
      </dgm:t>
    </dgm:pt>
  </dgm:ptLst>
  <dgm:cxnLst>
    <dgm:cxn modelId="{4CE77356-8E3A-4A1B-B4A3-C6A1EDDB7720}" type="presOf" srcId="{9E94562D-E48A-4324-A447-6006EF7772EB}" destId="{DFCFF683-96E2-4D87-8383-99D525597F14}" srcOrd="0" destOrd="0" presId="urn:microsoft.com/office/officeart/2005/8/layout/vList6"/>
    <dgm:cxn modelId="{B38336C7-00BA-4047-8E6A-86B61CFAFC37}" type="presOf" srcId="{BAE251CA-FEC4-4FF1-9685-C6568F9E4CEB}" destId="{DFCFF683-96E2-4D87-8383-99D525597F14}" srcOrd="0" destOrd="5" presId="urn:microsoft.com/office/officeart/2005/8/layout/vList6"/>
    <dgm:cxn modelId="{191F5019-E42C-4039-82D0-00215D8B2EE9}" srcId="{42580E4A-F945-476B-899A-F3F27F77C423}" destId="{8BD3A454-77D0-43B8-B7C1-CC75568CDD08}" srcOrd="1" destOrd="0" parTransId="{C8CD4DD6-AFCF-488B-984C-0A2407E7BB2F}" sibTransId="{668F9D61-6D1D-4376-86B3-316C47E34BF8}"/>
    <dgm:cxn modelId="{DA1C12A8-5189-4686-8375-95AA2775FE84}" type="presOf" srcId="{F157BC79-2493-4512-829E-8CA2F3C0A732}" destId="{24C7F255-1C28-4DA5-BE03-935138E2011B}" srcOrd="0" destOrd="3" presId="urn:microsoft.com/office/officeart/2005/8/layout/vList6"/>
    <dgm:cxn modelId="{768801EB-4F6B-43FE-ACC3-6AC010F1C438}" srcId="{42580E4A-F945-476B-899A-F3F27F77C423}" destId="{EDA12D8B-4410-4D1C-ACC4-82BEFA5AB0A0}" srcOrd="0" destOrd="0" parTransId="{731650B8-7198-4CCE-AC30-4C19410B429D}" sibTransId="{F2D43EF2-0EA3-4E7F-86A9-8AA3810A50C1}"/>
    <dgm:cxn modelId="{2CA93403-BB83-47E6-A2BB-E6E1355FCD26}" type="presOf" srcId="{D1D12B57-5B01-480C-8457-67896796E472}" destId="{DFCFF683-96E2-4D87-8383-99D525597F14}" srcOrd="0" destOrd="4" presId="urn:microsoft.com/office/officeart/2005/8/layout/vList6"/>
    <dgm:cxn modelId="{A74313D4-6D63-45CD-BB37-C0FC84DF70DC}" type="presOf" srcId="{8BD3A454-77D0-43B8-B7C1-CC75568CDD08}" destId="{24C7F255-1C28-4DA5-BE03-935138E2011B}" srcOrd="0" destOrd="1" presId="urn:microsoft.com/office/officeart/2005/8/layout/vList6"/>
    <dgm:cxn modelId="{E72C2757-A2CD-4D2B-800F-CD8E017FE426}" srcId="{7E60441F-C018-4C23-ABC5-A948A404C387}" destId="{5B70849F-5D98-432F-9773-51A3987A2FF1}" srcOrd="0" destOrd="0" parTransId="{0E591171-445C-424B-B7C4-D6CFF9785FFF}" sibTransId="{176FBFF5-ED02-4D58-8C15-EEB1E8535595}"/>
    <dgm:cxn modelId="{7CDE03A8-A282-4D4C-A2B8-948B8E1364B7}" type="presOf" srcId="{7D97E8BC-761B-467A-8476-3DB8BBFB3E16}" destId="{24C7F255-1C28-4DA5-BE03-935138E2011B}" srcOrd="0" destOrd="2" presId="urn:microsoft.com/office/officeart/2005/8/layout/vList6"/>
    <dgm:cxn modelId="{CDCB0DB8-6F7A-410F-BE13-7C511D9F761B}" type="presOf" srcId="{42580E4A-F945-476B-899A-F3F27F77C423}" destId="{5E37623F-C99D-400A-9BB3-8C5C528F829D}" srcOrd="0" destOrd="0" presId="urn:microsoft.com/office/officeart/2005/8/layout/vList6"/>
    <dgm:cxn modelId="{CDB9935E-63C0-4BCD-AC17-D1D7ADA8C8EA}" type="presOf" srcId="{A9F2D710-D20A-4FD8-B81E-DFE4F161523F}" destId="{DFCFF683-96E2-4D87-8383-99D525597F14}" srcOrd="0" destOrd="2" presId="urn:microsoft.com/office/officeart/2005/8/layout/vList6"/>
    <dgm:cxn modelId="{68A2332F-8169-4E81-ACE8-FE730F3B0528}" srcId="{5B70849F-5D98-432F-9773-51A3987A2FF1}" destId="{356D58DA-2C7D-45D7-BFB9-EFEEDE845ED2}" srcOrd="1" destOrd="0" parTransId="{1B183EBB-B5E8-4A1C-AF17-47028D158017}" sibTransId="{B319A053-0C59-4AA0-83FE-03533B1EFD4F}"/>
    <dgm:cxn modelId="{0378DB03-A06F-4A5C-A54A-18B0E1E9803A}" srcId="{5B70849F-5D98-432F-9773-51A3987A2FF1}" destId="{9E94562D-E48A-4324-A447-6006EF7772EB}" srcOrd="0" destOrd="0" parTransId="{B8BA5553-5A83-4DEB-98CE-F80ADA4F6DCE}" sibTransId="{5BEDE862-43EA-4E72-80D2-0F3FA48B6180}"/>
    <dgm:cxn modelId="{2B0A6E49-920F-4BEA-8C7B-FD097301A3BD}" type="presOf" srcId="{7E60441F-C018-4C23-ABC5-A948A404C387}" destId="{7DAD5DD2-6C83-457B-9F67-47021C117B20}" srcOrd="0" destOrd="0" presId="urn:microsoft.com/office/officeart/2005/8/layout/vList6"/>
    <dgm:cxn modelId="{5380DD10-D48E-49A8-9BAD-766605975DFD}" srcId="{42580E4A-F945-476B-899A-F3F27F77C423}" destId="{785BB9EF-7B71-4699-BE00-1F59A2F51DCC}" srcOrd="4" destOrd="0" parTransId="{997145E7-9DF2-473E-8C5E-0E89FB46D562}" sibTransId="{1230E31F-14DC-4CAC-8772-A8A455C736F8}"/>
    <dgm:cxn modelId="{16897CCA-11C6-48B3-8A3D-D05040852BC1}" srcId="{5B70849F-5D98-432F-9773-51A3987A2FF1}" destId="{D1D12B57-5B01-480C-8457-67896796E472}" srcOrd="4" destOrd="0" parTransId="{6BABDF80-FA08-41DE-82CC-DBD1087E6F07}" sibTransId="{A8A02F18-AA8E-4C79-AE4D-0C8292F730D1}"/>
    <dgm:cxn modelId="{F834340E-25B4-4EB4-8BB2-046D156F379A}" srcId="{7E60441F-C018-4C23-ABC5-A948A404C387}" destId="{42580E4A-F945-476B-899A-F3F27F77C423}" srcOrd="1" destOrd="0" parTransId="{FB7FECA7-2D13-4713-830F-7434122B0C1F}" sibTransId="{81BD1ED6-7431-4871-BED3-05F51244B654}"/>
    <dgm:cxn modelId="{BD2B81A3-EA21-4BED-B8FE-E3E663F5D833}" type="presOf" srcId="{A808E780-35F2-418C-A142-251AB1E4CAF1}" destId="{DFCFF683-96E2-4D87-8383-99D525597F14}" srcOrd="0" destOrd="3" presId="urn:microsoft.com/office/officeart/2005/8/layout/vList6"/>
    <dgm:cxn modelId="{20DA2AE4-DFA9-4C69-94A0-B34CFA110F4D}" type="presOf" srcId="{356D58DA-2C7D-45D7-BFB9-EFEEDE845ED2}" destId="{DFCFF683-96E2-4D87-8383-99D525597F14}" srcOrd="0" destOrd="1" presId="urn:microsoft.com/office/officeart/2005/8/layout/vList6"/>
    <dgm:cxn modelId="{E33720B8-4538-4532-9692-3B694508B484}" type="presOf" srcId="{5B70849F-5D98-432F-9773-51A3987A2FF1}" destId="{219BABBB-58E4-44D4-ABCE-ED6C3BA91B16}" srcOrd="0" destOrd="0" presId="urn:microsoft.com/office/officeart/2005/8/layout/vList6"/>
    <dgm:cxn modelId="{A0916114-755E-4844-AB84-E7A118E0A4D2}" srcId="{42580E4A-F945-476B-899A-F3F27F77C423}" destId="{F157BC79-2493-4512-829E-8CA2F3C0A732}" srcOrd="3" destOrd="0" parTransId="{F5F87113-7862-4560-B9D4-DD84B287EF02}" sibTransId="{A06CDC99-774D-4EA6-96F5-834EE4D031CB}"/>
    <dgm:cxn modelId="{269D42E5-8001-42A1-B349-33DE055CF674}" srcId="{5B70849F-5D98-432F-9773-51A3987A2FF1}" destId="{A808E780-35F2-418C-A142-251AB1E4CAF1}" srcOrd="3" destOrd="0" parTransId="{E9D7D294-84DE-4DEC-B21E-C71250FDE53D}" sibTransId="{5A51F835-1E4A-4FA3-A6F2-EB79383CD8BE}"/>
    <dgm:cxn modelId="{68BA3289-20B6-4DED-BE11-2736A830135A}" srcId="{42580E4A-F945-476B-899A-F3F27F77C423}" destId="{7D97E8BC-761B-467A-8476-3DB8BBFB3E16}" srcOrd="2" destOrd="0" parTransId="{7F0B3888-F052-4880-A615-8B5E887FF7F5}" sibTransId="{1ED1034C-B246-46E9-8EF2-EDCB1CC975AF}"/>
    <dgm:cxn modelId="{DA1A1500-6AF9-45B4-9282-511CE4D8DB07}" srcId="{5B70849F-5D98-432F-9773-51A3987A2FF1}" destId="{BAE251CA-FEC4-4FF1-9685-C6568F9E4CEB}" srcOrd="5" destOrd="0" parTransId="{DAD18916-5E7F-4382-980F-A9BA509EA8DA}" sibTransId="{7DC85162-A692-418D-AD65-84BCC5FCDB81}"/>
    <dgm:cxn modelId="{01FCA2E0-74B4-4D5A-B966-6142FB7E303A}" srcId="{5B70849F-5D98-432F-9773-51A3987A2FF1}" destId="{A9F2D710-D20A-4FD8-B81E-DFE4F161523F}" srcOrd="2" destOrd="0" parTransId="{06B8E515-BB16-4028-B367-15E6E4359EE3}" sibTransId="{175C1315-2508-4CC1-AB6F-7542715881EC}"/>
    <dgm:cxn modelId="{E2B4C614-5191-4100-9FA3-FBE3EE54F056}" type="presOf" srcId="{785BB9EF-7B71-4699-BE00-1F59A2F51DCC}" destId="{24C7F255-1C28-4DA5-BE03-935138E2011B}" srcOrd="0" destOrd="4" presId="urn:microsoft.com/office/officeart/2005/8/layout/vList6"/>
    <dgm:cxn modelId="{42EDFDAA-628B-4D3B-B516-B6869EE4C26C}" type="presOf" srcId="{EDA12D8B-4410-4D1C-ACC4-82BEFA5AB0A0}" destId="{24C7F255-1C28-4DA5-BE03-935138E2011B}" srcOrd="0" destOrd="0" presId="urn:microsoft.com/office/officeart/2005/8/layout/vList6"/>
    <dgm:cxn modelId="{D4345BF5-FD8C-47CB-83F0-B131DF7C48A6}" type="presParOf" srcId="{7DAD5DD2-6C83-457B-9F67-47021C117B20}" destId="{7298C036-D8B1-4CEF-8A1A-20F0AADB09B4}" srcOrd="0" destOrd="0" presId="urn:microsoft.com/office/officeart/2005/8/layout/vList6"/>
    <dgm:cxn modelId="{896E52F1-F794-4226-9F77-0A217FF7849B}" type="presParOf" srcId="{7298C036-D8B1-4CEF-8A1A-20F0AADB09B4}" destId="{219BABBB-58E4-44D4-ABCE-ED6C3BA91B16}" srcOrd="0" destOrd="0" presId="urn:microsoft.com/office/officeart/2005/8/layout/vList6"/>
    <dgm:cxn modelId="{E577C103-7495-4EAF-A726-3A32A95B73CB}" type="presParOf" srcId="{7298C036-D8B1-4CEF-8A1A-20F0AADB09B4}" destId="{DFCFF683-96E2-4D87-8383-99D525597F14}" srcOrd="1" destOrd="0" presId="urn:microsoft.com/office/officeart/2005/8/layout/vList6"/>
    <dgm:cxn modelId="{633D20E4-7A6E-4E36-8C97-34B323B2E075}" type="presParOf" srcId="{7DAD5DD2-6C83-457B-9F67-47021C117B20}" destId="{B1147739-5D19-496F-9D23-CCBE2F4FCC72}" srcOrd="1" destOrd="0" presId="urn:microsoft.com/office/officeart/2005/8/layout/vList6"/>
    <dgm:cxn modelId="{B0724B02-BDFE-450F-9FB7-936604D10447}" type="presParOf" srcId="{7DAD5DD2-6C83-457B-9F67-47021C117B20}" destId="{089DBB25-9B39-4593-BCA1-7C4E9944BF43}" srcOrd="2" destOrd="0" presId="urn:microsoft.com/office/officeart/2005/8/layout/vList6"/>
    <dgm:cxn modelId="{2005F950-FAAD-41DC-9935-F1585F927522}" type="presParOf" srcId="{089DBB25-9B39-4593-BCA1-7C4E9944BF43}" destId="{5E37623F-C99D-400A-9BB3-8C5C528F829D}" srcOrd="0" destOrd="0" presId="urn:microsoft.com/office/officeart/2005/8/layout/vList6"/>
    <dgm:cxn modelId="{9D8ADC4D-DCA1-497F-8AC5-C2474BB23454}" type="presParOf" srcId="{089DBB25-9B39-4593-BCA1-7C4E9944BF43}" destId="{24C7F255-1C28-4DA5-BE03-935138E2011B}"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E60441F-C018-4C23-ABC5-A948A404C387}"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s-ES"/>
        </a:p>
      </dgm:t>
    </dgm:pt>
    <dgm:pt modelId="{5B70849F-5D98-432F-9773-51A3987A2FF1}">
      <dgm:prSet phldrT="[Texto]"/>
      <dgm:spPr>
        <a:solidFill>
          <a:schemeClr val="accent4">
            <a:lumMod val="60000"/>
            <a:lumOff val="40000"/>
          </a:schemeClr>
        </a:solidFill>
      </dgm:spPr>
      <dgm:t>
        <a:bodyPr/>
        <a:lstStyle/>
        <a:p>
          <a:r>
            <a:rPr lang="es-ES" dirty="0" smtClean="0"/>
            <a:t>2.5</a:t>
          </a:r>
          <a:r>
            <a:rPr lang="es-ES" baseline="0" dirty="0" smtClean="0"/>
            <a:t> </a:t>
          </a:r>
          <a:r>
            <a:rPr lang="es-EC" b="0" i="1" dirty="0" smtClean="0"/>
            <a:t>Estimación del carbono total almacenado en el sistema</a:t>
          </a:r>
          <a:endParaRPr lang="es-ES" dirty="0"/>
        </a:p>
      </dgm:t>
    </dgm:pt>
    <dgm:pt modelId="{0E591171-445C-424B-B7C4-D6CFF9785FFF}" type="parTrans" cxnId="{E72C2757-A2CD-4D2B-800F-CD8E017FE426}">
      <dgm:prSet/>
      <dgm:spPr/>
      <dgm:t>
        <a:bodyPr/>
        <a:lstStyle/>
        <a:p>
          <a:endParaRPr lang="es-ES"/>
        </a:p>
      </dgm:t>
    </dgm:pt>
    <dgm:pt modelId="{176FBFF5-ED02-4D58-8C15-EEB1E8535595}" type="sibTrans" cxnId="{E72C2757-A2CD-4D2B-800F-CD8E017FE426}">
      <dgm:prSet/>
      <dgm:spPr/>
      <dgm:t>
        <a:bodyPr/>
        <a:lstStyle/>
        <a:p>
          <a:endParaRPr lang="es-ES"/>
        </a:p>
      </dgm:t>
    </dgm:pt>
    <dgm:pt modelId="{9E94562D-E48A-4324-A447-6006EF7772EB}">
      <dgm:prSet phldrT="[Texto]"/>
      <dgm:spPr>
        <a:blipFill rotWithShape="0">
          <a:blip xmlns:r="http://schemas.openxmlformats.org/officeDocument/2006/relationships" r:embed="rId1"/>
          <a:stretch>
            <a:fillRect l="-2323"/>
          </a:stretch>
        </a:blipFill>
      </dgm:spPr>
      <dgm:t>
        <a:bodyPr/>
        <a:lstStyle/>
        <a:p>
          <a:r>
            <a:rPr lang="es-ES">
              <a:noFill/>
            </a:rPr>
            <a:t> </a:t>
          </a:r>
        </a:p>
      </dgm:t>
    </dgm:pt>
    <dgm:pt modelId="{B8BA5553-5A83-4DEB-98CE-F80ADA4F6DCE}" type="parTrans" cxnId="{0378DB03-A06F-4A5C-A54A-18B0E1E9803A}">
      <dgm:prSet/>
      <dgm:spPr/>
      <dgm:t>
        <a:bodyPr/>
        <a:lstStyle/>
        <a:p>
          <a:endParaRPr lang="es-ES"/>
        </a:p>
      </dgm:t>
    </dgm:pt>
    <dgm:pt modelId="{5BEDE862-43EA-4E72-80D2-0F3FA48B6180}" type="sibTrans" cxnId="{0378DB03-A06F-4A5C-A54A-18B0E1E9803A}">
      <dgm:prSet/>
      <dgm:spPr/>
      <dgm:t>
        <a:bodyPr/>
        <a:lstStyle/>
        <a:p>
          <a:endParaRPr lang="es-ES"/>
        </a:p>
      </dgm:t>
    </dgm:pt>
    <dgm:pt modelId="{42580E4A-F945-476B-899A-F3F27F77C423}">
      <dgm:prSet phldrT="[Texto]"/>
      <dgm:spPr>
        <a:solidFill>
          <a:schemeClr val="accent4">
            <a:lumMod val="60000"/>
            <a:lumOff val="40000"/>
          </a:schemeClr>
        </a:solidFill>
      </dgm:spPr>
      <dgm:t>
        <a:bodyPr/>
        <a:lstStyle/>
        <a:p>
          <a:r>
            <a:rPr lang="es-ES" dirty="0" smtClean="0"/>
            <a:t>2.6 </a:t>
          </a:r>
          <a:r>
            <a:rPr lang="es-EC" b="0" i="1" dirty="0" smtClean="0"/>
            <a:t>Análisis de datos</a:t>
          </a:r>
          <a:endParaRPr lang="es-ES" dirty="0"/>
        </a:p>
      </dgm:t>
    </dgm:pt>
    <dgm:pt modelId="{FB7FECA7-2D13-4713-830F-7434122B0C1F}" type="parTrans" cxnId="{F834340E-25B4-4EB4-8BB2-046D156F379A}">
      <dgm:prSet/>
      <dgm:spPr/>
      <dgm:t>
        <a:bodyPr/>
        <a:lstStyle/>
        <a:p>
          <a:endParaRPr lang="es-ES"/>
        </a:p>
      </dgm:t>
    </dgm:pt>
    <dgm:pt modelId="{81BD1ED6-7431-4871-BED3-05F51244B654}" type="sibTrans" cxnId="{F834340E-25B4-4EB4-8BB2-046D156F379A}">
      <dgm:prSet/>
      <dgm:spPr/>
      <dgm:t>
        <a:bodyPr/>
        <a:lstStyle/>
        <a:p>
          <a:endParaRPr lang="es-ES"/>
        </a:p>
      </dgm:t>
    </dgm:pt>
    <dgm:pt modelId="{8BD3A454-77D0-43B8-B7C1-CC75568CDD08}">
      <dgm:prSet phldrT="[Texto]"/>
      <dgm:spPr/>
      <dgm:t>
        <a:bodyPr/>
        <a:lstStyle/>
        <a:p>
          <a:r>
            <a:rPr lang="es-ES" dirty="0" smtClean="0"/>
            <a:t>Supuestos de normalidad, homogeneidad de varianzas e independencia</a:t>
          </a:r>
          <a:endParaRPr lang="es-ES" dirty="0"/>
        </a:p>
      </dgm:t>
    </dgm:pt>
    <dgm:pt modelId="{C8CD4DD6-AFCF-488B-984C-0A2407E7BB2F}" type="parTrans" cxnId="{191F5019-E42C-4039-82D0-00215D8B2EE9}">
      <dgm:prSet/>
      <dgm:spPr/>
      <dgm:t>
        <a:bodyPr/>
        <a:lstStyle/>
        <a:p>
          <a:endParaRPr lang="es-ES"/>
        </a:p>
      </dgm:t>
    </dgm:pt>
    <dgm:pt modelId="{668F9D61-6D1D-4376-86B3-316C47E34BF8}" type="sibTrans" cxnId="{191F5019-E42C-4039-82D0-00215D8B2EE9}">
      <dgm:prSet/>
      <dgm:spPr/>
      <dgm:t>
        <a:bodyPr/>
        <a:lstStyle/>
        <a:p>
          <a:endParaRPr lang="es-ES"/>
        </a:p>
      </dgm:t>
    </dgm:pt>
    <dgm:pt modelId="{A9F2D710-D20A-4FD8-B81E-DFE4F161523F}">
      <dgm:prSet/>
      <dgm:spPr/>
      <dgm:t>
        <a:bodyPr/>
        <a:lstStyle/>
        <a:p>
          <a:r>
            <a:rPr lang="es-ES">
              <a:noFill/>
            </a:rPr>
            <a:t> </a:t>
          </a:r>
        </a:p>
      </dgm:t>
    </dgm:pt>
    <dgm:pt modelId="{06B8E515-BB16-4028-B367-15E6E4359EE3}" type="parTrans" cxnId="{01FCA2E0-74B4-4D5A-B966-6142FB7E303A}">
      <dgm:prSet/>
      <dgm:spPr/>
      <dgm:t>
        <a:bodyPr/>
        <a:lstStyle/>
        <a:p>
          <a:endParaRPr lang="es-ES"/>
        </a:p>
      </dgm:t>
    </dgm:pt>
    <dgm:pt modelId="{175C1315-2508-4CC1-AB6F-7542715881EC}" type="sibTrans" cxnId="{01FCA2E0-74B4-4D5A-B966-6142FB7E303A}">
      <dgm:prSet/>
      <dgm:spPr/>
      <dgm:t>
        <a:bodyPr/>
        <a:lstStyle/>
        <a:p>
          <a:endParaRPr lang="es-ES"/>
        </a:p>
      </dgm:t>
    </dgm:pt>
    <dgm:pt modelId="{A808E780-35F2-418C-A142-251AB1E4CAF1}">
      <dgm:prSet/>
      <dgm:spPr/>
      <dgm:t>
        <a:bodyPr/>
        <a:lstStyle/>
        <a:p>
          <a:r>
            <a:rPr lang="es-ES">
              <a:noFill/>
            </a:rPr>
            <a:t> </a:t>
          </a:r>
        </a:p>
      </dgm:t>
    </dgm:pt>
    <dgm:pt modelId="{E9D7D294-84DE-4DEC-B21E-C71250FDE53D}" type="parTrans" cxnId="{269D42E5-8001-42A1-B349-33DE055CF674}">
      <dgm:prSet/>
      <dgm:spPr/>
      <dgm:t>
        <a:bodyPr/>
        <a:lstStyle/>
        <a:p>
          <a:endParaRPr lang="es-ES"/>
        </a:p>
      </dgm:t>
    </dgm:pt>
    <dgm:pt modelId="{5A51F835-1E4A-4FA3-A6F2-EB79383CD8BE}" type="sibTrans" cxnId="{269D42E5-8001-42A1-B349-33DE055CF674}">
      <dgm:prSet/>
      <dgm:spPr/>
      <dgm:t>
        <a:bodyPr/>
        <a:lstStyle/>
        <a:p>
          <a:endParaRPr lang="es-ES"/>
        </a:p>
      </dgm:t>
    </dgm:pt>
    <dgm:pt modelId="{D1D12B57-5B01-480C-8457-67896796E472}">
      <dgm:prSet/>
      <dgm:spPr/>
      <dgm:t>
        <a:bodyPr/>
        <a:lstStyle/>
        <a:p>
          <a:r>
            <a:rPr lang="es-ES">
              <a:noFill/>
            </a:rPr>
            <a:t> </a:t>
          </a:r>
        </a:p>
      </dgm:t>
    </dgm:pt>
    <dgm:pt modelId="{6BABDF80-FA08-41DE-82CC-DBD1087E6F07}" type="parTrans" cxnId="{16897CCA-11C6-48B3-8A3D-D05040852BC1}">
      <dgm:prSet/>
      <dgm:spPr/>
      <dgm:t>
        <a:bodyPr/>
        <a:lstStyle/>
        <a:p>
          <a:endParaRPr lang="es-ES"/>
        </a:p>
      </dgm:t>
    </dgm:pt>
    <dgm:pt modelId="{A8A02F18-AA8E-4C79-AE4D-0C8292F730D1}" type="sibTrans" cxnId="{16897CCA-11C6-48B3-8A3D-D05040852BC1}">
      <dgm:prSet/>
      <dgm:spPr/>
      <dgm:t>
        <a:bodyPr/>
        <a:lstStyle/>
        <a:p>
          <a:endParaRPr lang="es-ES"/>
        </a:p>
      </dgm:t>
    </dgm:pt>
    <dgm:pt modelId="{BAE251CA-FEC4-4FF1-9685-C6568F9E4CEB}">
      <dgm:prSet/>
      <dgm:spPr/>
      <dgm:t>
        <a:bodyPr/>
        <a:lstStyle/>
        <a:p>
          <a:r>
            <a:rPr lang="es-ES">
              <a:noFill/>
            </a:rPr>
            <a:t> </a:t>
          </a:r>
        </a:p>
      </dgm:t>
    </dgm:pt>
    <dgm:pt modelId="{DAD18916-5E7F-4382-980F-A9BA509EA8DA}" type="parTrans" cxnId="{DA1A1500-6AF9-45B4-9282-511CE4D8DB07}">
      <dgm:prSet/>
      <dgm:spPr/>
      <dgm:t>
        <a:bodyPr/>
        <a:lstStyle/>
        <a:p>
          <a:endParaRPr lang="es-ES"/>
        </a:p>
      </dgm:t>
    </dgm:pt>
    <dgm:pt modelId="{7DC85162-A692-418D-AD65-84BCC5FCDB81}" type="sibTrans" cxnId="{DA1A1500-6AF9-45B4-9282-511CE4D8DB07}">
      <dgm:prSet/>
      <dgm:spPr/>
      <dgm:t>
        <a:bodyPr/>
        <a:lstStyle/>
        <a:p>
          <a:endParaRPr lang="es-ES"/>
        </a:p>
      </dgm:t>
    </dgm:pt>
    <dgm:pt modelId="{7D97E8BC-761B-467A-8476-3DB8BBFB3E16}">
      <dgm:prSet phldrT="[Texto]"/>
      <dgm:spPr/>
      <dgm:t>
        <a:bodyPr/>
        <a:lstStyle/>
        <a:p>
          <a:r>
            <a:rPr lang="es-ES" dirty="0" smtClean="0"/>
            <a:t>ANAVA </a:t>
          </a:r>
          <a:endParaRPr lang="es-ES" dirty="0"/>
        </a:p>
      </dgm:t>
    </dgm:pt>
    <dgm:pt modelId="{7F0B3888-F052-4880-A615-8B5E887FF7F5}" type="parTrans" cxnId="{68BA3289-20B6-4DED-BE11-2736A830135A}">
      <dgm:prSet/>
      <dgm:spPr/>
      <dgm:t>
        <a:bodyPr/>
        <a:lstStyle/>
        <a:p>
          <a:endParaRPr lang="es-ES"/>
        </a:p>
      </dgm:t>
    </dgm:pt>
    <dgm:pt modelId="{1ED1034C-B246-46E9-8EF2-EDCB1CC975AF}" type="sibTrans" cxnId="{68BA3289-20B6-4DED-BE11-2736A830135A}">
      <dgm:prSet/>
      <dgm:spPr/>
      <dgm:t>
        <a:bodyPr/>
        <a:lstStyle/>
        <a:p>
          <a:endParaRPr lang="es-ES"/>
        </a:p>
      </dgm:t>
    </dgm:pt>
    <dgm:pt modelId="{F157BC79-2493-4512-829E-8CA2F3C0A732}">
      <dgm:prSet phldrT="[Texto]"/>
      <dgm:spPr/>
      <dgm:t>
        <a:bodyPr/>
        <a:lstStyle/>
        <a:p>
          <a:r>
            <a:rPr lang="es-ES" dirty="0" smtClean="0"/>
            <a:t>Pruebas de comparación de medias (Duncan)</a:t>
          </a:r>
          <a:endParaRPr lang="es-ES" dirty="0"/>
        </a:p>
      </dgm:t>
    </dgm:pt>
    <dgm:pt modelId="{F5F87113-7862-4560-B9D4-DD84B287EF02}" type="parTrans" cxnId="{A0916114-755E-4844-AB84-E7A118E0A4D2}">
      <dgm:prSet/>
      <dgm:spPr/>
      <dgm:t>
        <a:bodyPr/>
        <a:lstStyle/>
        <a:p>
          <a:endParaRPr lang="es-ES"/>
        </a:p>
      </dgm:t>
    </dgm:pt>
    <dgm:pt modelId="{A06CDC99-774D-4EA6-96F5-834EE4D031CB}" type="sibTrans" cxnId="{A0916114-755E-4844-AB84-E7A118E0A4D2}">
      <dgm:prSet/>
      <dgm:spPr/>
      <dgm:t>
        <a:bodyPr/>
        <a:lstStyle/>
        <a:p>
          <a:endParaRPr lang="es-ES"/>
        </a:p>
      </dgm:t>
    </dgm:pt>
    <dgm:pt modelId="{356D58DA-2C7D-45D7-BFB9-EFEEDE845ED2}">
      <dgm:prSet phldrT="[Texto]"/>
      <dgm:spPr/>
      <dgm:t>
        <a:bodyPr/>
        <a:lstStyle/>
        <a:p>
          <a:r>
            <a:rPr lang="es-ES">
              <a:noFill/>
            </a:rPr>
            <a:t> </a:t>
          </a:r>
        </a:p>
      </dgm:t>
    </dgm:pt>
    <dgm:pt modelId="{1B183EBB-B5E8-4A1C-AF17-47028D158017}" type="parTrans" cxnId="{68A2332F-8169-4E81-ACE8-FE730F3B0528}">
      <dgm:prSet/>
      <dgm:spPr/>
    </dgm:pt>
    <dgm:pt modelId="{B319A053-0C59-4AA0-83FE-03533B1EFD4F}" type="sibTrans" cxnId="{68A2332F-8169-4E81-ACE8-FE730F3B0528}">
      <dgm:prSet/>
      <dgm:spPr/>
    </dgm:pt>
    <dgm:pt modelId="{785BB9EF-7B71-4699-BE00-1F59A2F51DCC}">
      <dgm:prSet phldrT="[Texto]"/>
      <dgm:spPr/>
      <dgm:t>
        <a:bodyPr/>
        <a:lstStyle/>
        <a:p>
          <a:r>
            <a:rPr lang="es-ES" dirty="0" smtClean="0"/>
            <a:t>Nivel de significancia del 95%</a:t>
          </a:r>
          <a:endParaRPr lang="es-ES" dirty="0"/>
        </a:p>
      </dgm:t>
    </dgm:pt>
    <dgm:pt modelId="{997145E7-9DF2-473E-8C5E-0E89FB46D562}" type="parTrans" cxnId="{5380DD10-D48E-49A8-9BAD-766605975DFD}">
      <dgm:prSet/>
      <dgm:spPr/>
    </dgm:pt>
    <dgm:pt modelId="{1230E31F-14DC-4CAC-8772-A8A455C736F8}" type="sibTrans" cxnId="{5380DD10-D48E-49A8-9BAD-766605975DFD}">
      <dgm:prSet/>
      <dgm:spPr/>
    </dgm:pt>
    <dgm:pt modelId="{EDA12D8B-4410-4D1C-ACC4-82BEFA5AB0A0}">
      <dgm:prSet phldrT="[Texto]"/>
      <dgm:spPr/>
      <dgm:t>
        <a:bodyPr/>
        <a:lstStyle/>
        <a:p>
          <a:r>
            <a:rPr lang="es-ES" dirty="0" smtClean="0"/>
            <a:t>INFOSTAT (2 016)</a:t>
          </a:r>
          <a:endParaRPr lang="es-ES" dirty="0"/>
        </a:p>
      </dgm:t>
    </dgm:pt>
    <dgm:pt modelId="{731650B8-7198-4CCE-AC30-4C19410B429D}" type="parTrans" cxnId="{768801EB-4F6B-43FE-ACC3-6AC010F1C438}">
      <dgm:prSet/>
      <dgm:spPr/>
    </dgm:pt>
    <dgm:pt modelId="{F2D43EF2-0EA3-4E7F-86A9-8AA3810A50C1}" type="sibTrans" cxnId="{768801EB-4F6B-43FE-ACC3-6AC010F1C438}">
      <dgm:prSet/>
      <dgm:spPr/>
    </dgm:pt>
    <dgm:pt modelId="{7DAD5DD2-6C83-457B-9F67-47021C117B20}" type="pres">
      <dgm:prSet presAssocID="{7E60441F-C018-4C23-ABC5-A948A404C387}" presName="Name0" presStyleCnt="0">
        <dgm:presLayoutVars>
          <dgm:dir/>
          <dgm:animLvl val="lvl"/>
          <dgm:resizeHandles/>
        </dgm:presLayoutVars>
      </dgm:prSet>
      <dgm:spPr/>
      <dgm:t>
        <a:bodyPr/>
        <a:lstStyle/>
        <a:p>
          <a:endParaRPr lang="es-ES"/>
        </a:p>
      </dgm:t>
    </dgm:pt>
    <dgm:pt modelId="{7298C036-D8B1-4CEF-8A1A-20F0AADB09B4}" type="pres">
      <dgm:prSet presAssocID="{5B70849F-5D98-432F-9773-51A3987A2FF1}" presName="linNode" presStyleCnt="0"/>
      <dgm:spPr/>
    </dgm:pt>
    <dgm:pt modelId="{219BABBB-58E4-44D4-ABCE-ED6C3BA91B16}" type="pres">
      <dgm:prSet presAssocID="{5B70849F-5D98-432F-9773-51A3987A2FF1}" presName="parentShp" presStyleLbl="node1" presStyleIdx="0" presStyleCnt="2">
        <dgm:presLayoutVars>
          <dgm:bulletEnabled val="1"/>
        </dgm:presLayoutVars>
      </dgm:prSet>
      <dgm:spPr/>
      <dgm:t>
        <a:bodyPr/>
        <a:lstStyle/>
        <a:p>
          <a:endParaRPr lang="es-ES"/>
        </a:p>
      </dgm:t>
    </dgm:pt>
    <dgm:pt modelId="{DFCFF683-96E2-4D87-8383-99D525597F14}" type="pres">
      <dgm:prSet presAssocID="{5B70849F-5D98-432F-9773-51A3987A2FF1}" presName="childShp" presStyleLbl="bgAccFollowNode1" presStyleIdx="0" presStyleCnt="2">
        <dgm:presLayoutVars>
          <dgm:bulletEnabled val="1"/>
        </dgm:presLayoutVars>
      </dgm:prSet>
      <dgm:spPr/>
      <dgm:t>
        <a:bodyPr/>
        <a:lstStyle/>
        <a:p>
          <a:endParaRPr lang="es-ES"/>
        </a:p>
      </dgm:t>
    </dgm:pt>
    <dgm:pt modelId="{B1147739-5D19-496F-9D23-CCBE2F4FCC72}" type="pres">
      <dgm:prSet presAssocID="{176FBFF5-ED02-4D58-8C15-EEB1E8535595}" presName="spacing" presStyleCnt="0"/>
      <dgm:spPr/>
    </dgm:pt>
    <dgm:pt modelId="{089DBB25-9B39-4593-BCA1-7C4E9944BF43}" type="pres">
      <dgm:prSet presAssocID="{42580E4A-F945-476B-899A-F3F27F77C423}" presName="linNode" presStyleCnt="0"/>
      <dgm:spPr/>
    </dgm:pt>
    <dgm:pt modelId="{5E37623F-C99D-400A-9BB3-8C5C528F829D}" type="pres">
      <dgm:prSet presAssocID="{42580E4A-F945-476B-899A-F3F27F77C423}" presName="parentShp" presStyleLbl="node1" presStyleIdx="1" presStyleCnt="2">
        <dgm:presLayoutVars>
          <dgm:bulletEnabled val="1"/>
        </dgm:presLayoutVars>
      </dgm:prSet>
      <dgm:spPr/>
      <dgm:t>
        <a:bodyPr/>
        <a:lstStyle/>
        <a:p>
          <a:endParaRPr lang="es-ES"/>
        </a:p>
      </dgm:t>
    </dgm:pt>
    <dgm:pt modelId="{24C7F255-1C28-4DA5-BE03-935138E2011B}" type="pres">
      <dgm:prSet presAssocID="{42580E4A-F945-476B-899A-F3F27F77C423}" presName="childShp" presStyleLbl="bgAccFollowNode1" presStyleIdx="1" presStyleCnt="2">
        <dgm:presLayoutVars>
          <dgm:bulletEnabled val="1"/>
        </dgm:presLayoutVars>
      </dgm:prSet>
      <dgm:spPr/>
      <dgm:t>
        <a:bodyPr/>
        <a:lstStyle/>
        <a:p>
          <a:endParaRPr lang="es-ES"/>
        </a:p>
      </dgm:t>
    </dgm:pt>
  </dgm:ptLst>
  <dgm:cxnLst>
    <dgm:cxn modelId="{4CE77356-8E3A-4A1B-B4A3-C6A1EDDB7720}" type="presOf" srcId="{9E94562D-E48A-4324-A447-6006EF7772EB}" destId="{DFCFF683-96E2-4D87-8383-99D525597F14}" srcOrd="0" destOrd="0" presId="urn:microsoft.com/office/officeart/2005/8/layout/vList6"/>
    <dgm:cxn modelId="{B38336C7-00BA-4047-8E6A-86B61CFAFC37}" type="presOf" srcId="{BAE251CA-FEC4-4FF1-9685-C6568F9E4CEB}" destId="{DFCFF683-96E2-4D87-8383-99D525597F14}" srcOrd="0" destOrd="5" presId="urn:microsoft.com/office/officeart/2005/8/layout/vList6"/>
    <dgm:cxn modelId="{191F5019-E42C-4039-82D0-00215D8B2EE9}" srcId="{42580E4A-F945-476B-899A-F3F27F77C423}" destId="{8BD3A454-77D0-43B8-B7C1-CC75568CDD08}" srcOrd="1" destOrd="0" parTransId="{C8CD4DD6-AFCF-488B-984C-0A2407E7BB2F}" sibTransId="{668F9D61-6D1D-4376-86B3-316C47E34BF8}"/>
    <dgm:cxn modelId="{DA1C12A8-5189-4686-8375-95AA2775FE84}" type="presOf" srcId="{F157BC79-2493-4512-829E-8CA2F3C0A732}" destId="{24C7F255-1C28-4DA5-BE03-935138E2011B}" srcOrd="0" destOrd="3" presId="urn:microsoft.com/office/officeart/2005/8/layout/vList6"/>
    <dgm:cxn modelId="{768801EB-4F6B-43FE-ACC3-6AC010F1C438}" srcId="{42580E4A-F945-476B-899A-F3F27F77C423}" destId="{EDA12D8B-4410-4D1C-ACC4-82BEFA5AB0A0}" srcOrd="0" destOrd="0" parTransId="{731650B8-7198-4CCE-AC30-4C19410B429D}" sibTransId="{F2D43EF2-0EA3-4E7F-86A9-8AA3810A50C1}"/>
    <dgm:cxn modelId="{2CA93403-BB83-47E6-A2BB-E6E1355FCD26}" type="presOf" srcId="{D1D12B57-5B01-480C-8457-67896796E472}" destId="{DFCFF683-96E2-4D87-8383-99D525597F14}" srcOrd="0" destOrd="4" presId="urn:microsoft.com/office/officeart/2005/8/layout/vList6"/>
    <dgm:cxn modelId="{A74313D4-6D63-45CD-BB37-C0FC84DF70DC}" type="presOf" srcId="{8BD3A454-77D0-43B8-B7C1-CC75568CDD08}" destId="{24C7F255-1C28-4DA5-BE03-935138E2011B}" srcOrd="0" destOrd="1" presId="urn:microsoft.com/office/officeart/2005/8/layout/vList6"/>
    <dgm:cxn modelId="{E72C2757-A2CD-4D2B-800F-CD8E017FE426}" srcId="{7E60441F-C018-4C23-ABC5-A948A404C387}" destId="{5B70849F-5D98-432F-9773-51A3987A2FF1}" srcOrd="0" destOrd="0" parTransId="{0E591171-445C-424B-B7C4-D6CFF9785FFF}" sibTransId="{176FBFF5-ED02-4D58-8C15-EEB1E8535595}"/>
    <dgm:cxn modelId="{7CDE03A8-A282-4D4C-A2B8-948B8E1364B7}" type="presOf" srcId="{7D97E8BC-761B-467A-8476-3DB8BBFB3E16}" destId="{24C7F255-1C28-4DA5-BE03-935138E2011B}" srcOrd="0" destOrd="2" presId="urn:microsoft.com/office/officeart/2005/8/layout/vList6"/>
    <dgm:cxn modelId="{CDCB0DB8-6F7A-410F-BE13-7C511D9F761B}" type="presOf" srcId="{42580E4A-F945-476B-899A-F3F27F77C423}" destId="{5E37623F-C99D-400A-9BB3-8C5C528F829D}" srcOrd="0" destOrd="0" presId="urn:microsoft.com/office/officeart/2005/8/layout/vList6"/>
    <dgm:cxn modelId="{CDB9935E-63C0-4BCD-AC17-D1D7ADA8C8EA}" type="presOf" srcId="{A9F2D710-D20A-4FD8-B81E-DFE4F161523F}" destId="{DFCFF683-96E2-4D87-8383-99D525597F14}" srcOrd="0" destOrd="2" presId="urn:microsoft.com/office/officeart/2005/8/layout/vList6"/>
    <dgm:cxn modelId="{68A2332F-8169-4E81-ACE8-FE730F3B0528}" srcId="{5B70849F-5D98-432F-9773-51A3987A2FF1}" destId="{356D58DA-2C7D-45D7-BFB9-EFEEDE845ED2}" srcOrd="1" destOrd="0" parTransId="{1B183EBB-B5E8-4A1C-AF17-47028D158017}" sibTransId="{B319A053-0C59-4AA0-83FE-03533B1EFD4F}"/>
    <dgm:cxn modelId="{0378DB03-A06F-4A5C-A54A-18B0E1E9803A}" srcId="{5B70849F-5D98-432F-9773-51A3987A2FF1}" destId="{9E94562D-E48A-4324-A447-6006EF7772EB}" srcOrd="0" destOrd="0" parTransId="{B8BA5553-5A83-4DEB-98CE-F80ADA4F6DCE}" sibTransId="{5BEDE862-43EA-4E72-80D2-0F3FA48B6180}"/>
    <dgm:cxn modelId="{2B0A6E49-920F-4BEA-8C7B-FD097301A3BD}" type="presOf" srcId="{7E60441F-C018-4C23-ABC5-A948A404C387}" destId="{7DAD5DD2-6C83-457B-9F67-47021C117B20}" srcOrd="0" destOrd="0" presId="urn:microsoft.com/office/officeart/2005/8/layout/vList6"/>
    <dgm:cxn modelId="{5380DD10-D48E-49A8-9BAD-766605975DFD}" srcId="{42580E4A-F945-476B-899A-F3F27F77C423}" destId="{785BB9EF-7B71-4699-BE00-1F59A2F51DCC}" srcOrd="4" destOrd="0" parTransId="{997145E7-9DF2-473E-8C5E-0E89FB46D562}" sibTransId="{1230E31F-14DC-4CAC-8772-A8A455C736F8}"/>
    <dgm:cxn modelId="{16897CCA-11C6-48B3-8A3D-D05040852BC1}" srcId="{5B70849F-5D98-432F-9773-51A3987A2FF1}" destId="{D1D12B57-5B01-480C-8457-67896796E472}" srcOrd="4" destOrd="0" parTransId="{6BABDF80-FA08-41DE-82CC-DBD1087E6F07}" sibTransId="{A8A02F18-AA8E-4C79-AE4D-0C8292F730D1}"/>
    <dgm:cxn modelId="{F834340E-25B4-4EB4-8BB2-046D156F379A}" srcId="{7E60441F-C018-4C23-ABC5-A948A404C387}" destId="{42580E4A-F945-476B-899A-F3F27F77C423}" srcOrd="1" destOrd="0" parTransId="{FB7FECA7-2D13-4713-830F-7434122B0C1F}" sibTransId="{81BD1ED6-7431-4871-BED3-05F51244B654}"/>
    <dgm:cxn modelId="{BD2B81A3-EA21-4BED-B8FE-E3E663F5D833}" type="presOf" srcId="{A808E780-35F2-418C-A142-251AB1E4CAF1}" destId="{DFCFF683-96E2-4D87-8383-99D525597F14}" srcOrd="0" destOrd="3" presId="urn:microsoft.com/office/officeart/2005/8/layout/vList6"/>
    <dgm:cxn modelId="{20DA2AE4-DFA9-4C69-94A0-B34CFA110F4D}" type="presOf" srcId="{356D58DA-2C7D-45D7-BFB9-EFEEDE845ED2}" destId="{DFCFF683-96E2-4D87-8383-99D525597F14}" srcOrd="0" destOrd="1" presId="urn:microsoft.com/office/officeart/2005/8/layout/vList6"/>
    <dgm:cxn modelId="{A0916114-755E-4844-AB84-E7A118E0A4D2}" srcId="{42580E4A-F945-476B-899A-F3F27F77C423}" destId="{F157BC79-2493-4512-829E-8CA2F3C0A732}" srcOrd="3" destOrd="0" parTransId="{F5F87113-7862-4560-B9D4-DD84B287EF02}" sibTransId="{A06CDC99-774D-4EA6-96F5-834EE4D031CB}"/>
    <dgm:cxn modelId="{E33720B8-4538-4532-9692-3B694508B484}" type="presOf" srcId="{5B70849F-5D98-432F-9773-51A3987A2FF1}" destId="{219BABBB-58E4-44D4-ABCE-ED6C3BA91B16}" srcOrd="0" destOrd="0" presId="urn:microsoft.com/office/officeart/2005/8/layout/vList6"/>
    <dgm:cxn modelId="{269D42E5-8001-42A1-B349-33DE055CF674}" srcId="{5B70849F-5D98-432F-9773-51A3987A2FF1}" destId="{A808E780-35F2-418C-A142-251AB1E4CAF1}" srcOrd="3" destOrd="0" parTransId="{E9D7D294-84DE-4DEC-B21E-C71250FDE53D}" sibTransId="{5A51F835-1E4A-4FA3-A6F2-EB79383CD8BE}"/>
    <dgm:cxn modelId="{68BA3289-20B6-4DED-BE11-2736A830135A}" srcId="{42580E4A-F945-476B-899A-F3F27F77C423}" destId="{7D97E8BC-761B-467A-8476-3DB8BBFB3E16}" srcOrd="2" destOrd="0" parTransId="{7F0B3888-F052-4880-A615-8B5E887FF7F5}" sibTransId="{1ED1034C-B246-46E9-8EF2-EDCB1CC975AF}"/>
    <dgm:cxn modelId="{DA1A1500-6AF9-45B4-9282-511CE4D8DB07}" srcId="{5B70849F-5D98-432F-9773-51A3987A2FF1}" destId="{BAE251CA-FEC4-4FF1-9685-C6568F9E4CEB}" srcOrd="5" destOrd="0" parTransId="{DAD18916-5E7F-4382-980F-A9BA509EA8DA}" sibTransId="{7DC85162-A692-418D-AD65-84BCC5FCDB81}"/>
    <dgm:cxn modelId="{01FCA2E0-74B4-4D5A-B966-6142FB7E303A}" srcId="{5B70849F-5D98-432F-9773-51A3987A2FF1}" destId="{A9F2D710-D20A-4FD8-B81E-DFE4F161523F}" srcOrd="2" destOrd="0" parTransId="{06B8E515-BB16-4028-B367-15E6E4359EE3}" sibTransId="{175C1315-2508-4CC1-AB6F-7542715881EC}"/>
    <dgm:cxn modelId="{E2B4C614-5191-4100-9FA3-FBE3EE54F056}" type="presOf" srcId="{785BB9EF-7B71-4699-BE00-1F59A2F51DCC}" destId="{24C7F255-1C28-4DA5-BE03-935138E2011B}" srcOrd="0" destOrd="4" presId="urn:microsoft.com/office/officeart/2005/8/layout/vList6"/>
    <dgm:cxn modelId="{42EDFDAA-628B-4D3B-B516-B6869EE4C26C}" type="presOf" srcId="{EDA12D8B-4410-4D1C-ACC4-82BEFA5AB0A0}" destId="{24C7F255-1C28-4DA5-BE03-935138E2011B}" srcOrd="0" destOrd="0" presId="urn:microsoft.com/office/officeart/2005/8/layout/vList6"/>
    <dgm:cxn modelId="{D4345BF5-FD8C-47CB-83F0-B131DF7C48A6}" type="presParOf" srcId="{7DAD5DD2-6C83-457B-9F67-47021C117B20}" destId="{7298C036-D8B1-4CEF-8A1A-20F0AADB09B4}" srcOrd="0" destOrd="0" presId="urn:microsoft.com/office/officeart/2005/8/layout/vList6"/>
    <dgm:cxn modelId="{896E52F1-F794-4226-9F77-0A217FF7849B}" type="presParOf" srcId="{7298C036-D8B1-4CEF-8A1A-20F0AADB09B4}" destId="{219BABBB-58E4-44D4-ABCE-ED6C3BA91B16}" srcOrd="0" destOrd="0" presId="urn:microsoft.com/office/officeart/2005/8/layout/vList6"/>
    <dgm:cxn modelId="{E577C103-7495-4EAF-A726-3A32A95B73CB}" type="presParOf" srcId="{7298C036-D8B1-4CEF-8A1A-20F0AADB09B4}" destId="{DFCFF683-96E2-4D87-8383-99D525597F14}" srcOrd="1" destOrd="0" presId="urn:microsoft.com/office/officeart/2005/8/layout/vList6"/>
    <dgm:cxn modelId="{633D20E4-7A6E-4E36-8C97-34B323B2E075}" type="presParOf" srcId="{7DAD5DD2-6C83-457B-9F67-47021C117B20}" destId="{B1147739-5D19-496F-9D23-CCBE2F4FCC72}" srcOrd="1" destOrd="0" presId="urn:microsoft.com/office/officeart/2005/8/layout/vList6"/>
    <dgm:cxn modelId="{B0724B02-BDFE-450F-9FB7-936604D10447}" type="presParOf" srcId="{7DAD5DD2-6C83-457B-9F67-47021C117B20}" destId="{089DBB25-9B39-4593-BCA1-7C4E9944BF43}" srcOrd="2" destOrd="0" presId="urn:microsoft.com/office/officeart/2005/8/layout/vList6"/>
    <dgm:cxn modelId="{2005F950-FAAD-41DC-9935-F1585F927522}" type="presParOf" srcId="{089DBB25-9B39-4593-BCA1-7C4E9944BF43}" destId="{5E37623F-C99D-400A-9BB3-8C5C528F829D}" srcOrd="0" destOrd="0" presId="urn:microsoft.com/office/officeart/2005/8/layout/vList6"/>
    <dgm:cxn modelId="{9D8ADC4D-DCA1-497F-8AC5-C2474BB23454}" type="presParOf" srcId="{089DBB25-9B39-4593-BCA1-7C4E9944BF43}" destId="{24C7F255-1C28-4DA5-BE03-935138E2011B}"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4F94AD04-B97F-4A56-9A35-962D313B9D50}" type="doc">
      <dgm:prSet loTypeId="urn:microsoft.com/office/officeart/2008/layout/LinedList" loCatId="list" qsTypeId="urn:microsoft.com/office/officeart/2005/8/quickstyle/simple1" qsCatId="simple" csTypeId="urn:microsoft.com/office/officeart/2005/8/colors/accent2_1" csCatId="accent2" phldr="1"/>
      <dgm:spPr/>
      <dgm:t>
        <a:bodyPr/>
        <a:lstStyle/>
        <a:p>
          <a:endParaRPr lang="es-ES"/>
        </a:p>
      </dgm:t>
    </dgm:pt>
    <dgm:pt modelId="{6CD7C0EA-7271-403A-B951-258F15C71BF6}">
      <dgm:prSet phldrT="[Texto]"/>
      <dgm:spPr/>
      <dgm:t>
        <a:bodyPr/>
        <a:lstStyle/>
        <a:p>
          <a:pPr algn="just"/>
          <a:r>
            <a:rPr lang="es-EC" b="1" u="sng" dirty="0" smtClean="0">
              <a:solidFill>
                <a:srgbClr val="FFC000"/>
              </a:solidFill>
            </a:rPr>
            <a:t>OBJETIVO3.</a:t>
          </a:r>
        </a:p>
        <a:p>
          <a:pPr algn="just"/>
          <a:r>
            <a:rPr lang="es-ES" dirty="0" smtClean="0">
              <a:solidFill>
                <a:schemeClr val="tx2"/>
              </a:solidFill>
            </a:rPr>
            <a:t>Propuesta para promover la captura de carbono en áreas degradadas del cantón </a:t>
          </a:r>
          <a:r>
            <a:rPr lang="es-ES" dirty="0" err="1" smtClean="0">
              <a:solidFill>
                <a:schemeClr val="tx2"/>
              </a:solidFill>
            </a:rPr>
            <a:t>Cumandá</a:t>
          </a:r>
          <a:r>
            <a:rPr lang="es-ES" dirty="0" smtClean="0">
              <a:solidFill>
                <a:schemeClr val="tx2"/>
              </a:solidFill>
            </a:rPr>
            <a:t>.</a:t>
          </a:r>
          <a:endParaRPr lang="es-EC" b="1" u="sng" dirty="0" smtClean="0">
            <a:solidFill>
              <a:srgbClr val="FFC000"/>
            </a:solidFill>
          </a:endParaRPr>
        </a:p>
        <a:p>
          <a:pPr algn="just"/>
          <a:r>
            <a:rPr lang="es-EC" b="1" u="sng" dirty="0" smtClean="0">
              <a:solidFill>
                <a:srgbClr val="FFC000"/>
              </a:solidFill>
            </a:rPr>
            <a:t> </a:t>
          </a:r>
          <a:endParaRPr lang="es-ES" dirty="0">
            <a:solidFill>
              <a:srgbClr val="FFC000"/>
            </a:solidFill>
          </a:endParaRPr>
        </a:p>
      </dgm:t>
    </dgm:pt>
    <dgm:pt modelId="{9EA908BC-F234-46F4-9091-5D501DBB9F1F}" type="parTrans" cxnId="{EC5F4D75-9355-47F7-BA95-C492C4AAC18B}">
      <dgm:prSet/>
      <dgm:spPr/>
      <dgm:t>
        <a:bodyPr/>
        <a:lstStyle/>
        <a:p>
          <a:endParaRPr lang="es-ES"/>
        </a:p>
      </dgm:t>
    </dgm:pt>
    <dgm:pt modelId="{5493A1AB-0F39-447D-ABF0-CA75428818AB}" type="sibTrans" cxnId="{EC5F4D75-9355-47F7-BA95-C492C4AAC18B}">
      <dgm:prSet/>
      <dgm:spPr/>
      <dgm:t>
        <a:bodyPr/>
        <a:lstStyle/>
        <a:p>
          <a:endParaRPr lang="es-ES"/>
        </a:p>
      </dgm:t>
    </dgm:pt>
    <dgm:pt modelId="{4BC57BA2-F6CD-41E9-98E3-3F1A1334A250}">
      <dgm:prSet phldrT="[Texto]"/>
      <dgm:spPr/>
      <dgm:t>
        <a:bodyPr/>
        <a:lstStyle/>
        <a:p>
          <a:r>
            <a:rPr lang="es-EC" b="1" u="sng" dirty="0" smtClean="0">
              <a:solidFill>
                <a:srgbClr val="FFC000"/>
              </a:solidFill>
            </a:rPr>
            <a:t>7.5.1 Diseño  del marco filosófico y estratégico para la recuperación de áreas degradadas del cantón </a:t>
          </a:r>
          <a:r>
            <a:rPr lang="es-EC" b="1" u="sng" dirty="0" err="1" smtClean="0">
              <a:solidFill>
                <a:srgbClr val="FFC000"/>
              </a:solidFill>
            </a:rPr>
            <a:t>Cumandá</a:t>
          </a:r>
          <a:endParaRPr lang="es-ES" dirty="0" smtClean="0">
            <a:solidFill>
              <a:schemeClr val="accent2">
                <a:lumMod val="75000"/>
              </a:schemeClr>
            </a:solidFill>
          </a:endParaRPr>
        </a:p>
        <a:p>
          <a:r>
            <a:rPr lang="es-ES" dirty="0" smtClean="0">
              <a:solidFill>
                <a:schemeClr val="accent2">
                  <a:lumMod val="75000"/>
                </a:schemeClr>
              </a:solidFill>
            </a:rPr>
            <a:t>a. Fase filosófica</a:t>
          </a:r>
        </a:p>
        <a:p>
          <a:r>
            <a:rPr lang="es-ES" dirty="0" smtClean="0"/>
            <a:t>-Misión </a:t>
          </a:r>
        </a:p>
        <a:p>
          <a:r>
            <a:rPr lang="es-ES" dirty="0" smtClean="0"/>
            <a:t>-Visión</a:t>
          </a:r>
        </a:p>
        <a:p>
          <a:r>
            <a:rPr lang="es-ES" dirty="0" smtClean="0"/>
            <a:t>- Principios y valores</a:t>
          </a:r>
        </a:p>
        <a:p>
          <a:endParaRPr lang="es-ES" dirty="0"/>
        </a:p>
      </dgm:t>
    </dgm:pt>
    <dgm:pt modelId="{3923D4D7-F152-4F73-9B10-E8636A85EC05}" type="parTrans" cxnId="{ECF7B346-E19B-4B4D-AAFB-B91F3F7B3436}">
      <dgm:prSet/>
      <dgm:spPr/>
      <dgm:t>
        <a:bodyPr/>
        <a:lstStyle/>
        <a:p>
          <a:endParaRPr lang="es-ES"/>
        </a:p>
      </dgm:t>
    </dgm:pt>
    <dgm:pt modelId="{08F1FE4A-BB35-45D9-89FD-49D31E5C9DF0}" type="sibTrans" cxnId="{ECF7B346-E19B-4B4D-AAFB-B91F3F7B3436}">
      <dgm:prSet/>
      <dgm:spPr/>
      <dgm:t>
        <a:bodyPr/>
        <a:lstStyle/>
        <a:p>
          <a:endParaRPr lang="es-ES"/>
        </a:p>
      </dgm:t>
    </dgm:pt>
    <dgm:pt modelId="{FB15E518-A6E5-4249-A734-DEC47C006C88}">
      <dgm:prSet phldrT="[Texto]"/>
      <dgm:spPr/>
      <dgm:t>
        <a:bodyPr/>
        <a:lstStyle/>
        <a:p>
          <a:r>
            <a:rPr lang="es-ES" dirty="0" smtClean="0">
              <a:solidFill>
                <a:schemeClr val="accent2">
                  <a:lumMod val="75000"/>
                </a:schemeClr>
              </a:solidFill>
            </a:rPr>
            <a:t>b. Fase estratégica</a:t>
          </a:r>
        </a:p>
        <a:p>
          <a:r>
            <a:rPr lang="es-ES" dirty="0" smtClean="0"/>
            <a:t>- Objetivos estratégicos</a:t>
          </a:r>
        </a:p>
        <a:p>
          <a:r>
            <a:rPr lang="es-ES" dirty="0" smtClean="0"/>
            <a:t>- Políticas</a:t>
          </a:r>
        </a:p>
      </dgm:t>
    </dgm:pt>
    <dgm:pt modelId="{CA08F419-8638-4E25-9CDC-2657D2C3E375}" type="parTrans" cxnId="{9060C446-F501-495B-A841-58DB63E532B1}">
      <dgm:prSet/>
      <dgm:spPr/>
      <dgm:t>
        <a:bodyPr/>
        <a:lstStyle/>
        <a:p>
          <a:endParaRPr lang="es-ES"/>
        </a:p>
      </dgm:t>
    </dgm:pt>
    <dgm:pt modelId="{267952C6-51CE-4279-B676-F6CF4277C2EF}" type="sibTrans" cxnId="{9060C446-F501-495B-A841-58DB63E532B1}">
      <dgm:prSet/>
      <dgm:spPr/>
      <dgm:t>
        <a:bodyPr/>
        <a:lstStyle/>
        <a:p>
          <a:endParaRPr lang="es-ES"/>
        </a:p>
      </dgm:t>
    </dgm:pt>
    <dgm:pt modelId="{540739B4-E0A5-43CF-8568-AAE73FBDCF58}" type="pres">
      <dgm:prSet presAssocID="{4F94AD04-B97F-4A56-9A35-962D313B9D50}" presName="vert0" presStyleCnt="0">
        <dgm:presLayoutVars>
          <dgm:dir/>
          <dgm:animOne val="branch"/>
          <dgm:animLvl val="lvl"/>
        </dgm:presLayoutVars>
      </dgm:prSet>
      <dgm:spPr/>
      <dgm:t>
        <a:bodyPr/>
        <a:lstStyle/>
        <a:p>
          <a:endParaRPr lang="es-ES"/>
        </a:p>
      </dgm:t>
    </dgm:pt>
    <dgm:pt modelId="{B4481304-A8CE-4615-8971-608981166425}" type="pres">
      <dgm:prSet presAssocID="{6CD7C0EA-7271-403A-B951-258F15C71BF6}" presName="thickLine" presStyleLbl="alignNode1" presStyleIdx="0" presStyleCnt="1"/>
      <dgm:spPr/>
    </dgm:pt>
    <dgm:pt modelId="{C7D12062-F735-4857-94F5-3252E69291A0}" type="pres">
      <dgm:prSet presAssocID="{6CD7C0EA-7271-403A-B951-258F15C71BF6}" presName="horz1" presStyleCnt="0"/>
      <dgm:spPr/>
    </dgm:pt>
    <dgm:pt modelId="{3D7A3C5C-13BC-4B1D-AEE1-3B8A4F06AD34}" type="pres">
      <dgm:prSet presAssocID="{6CD7C0EA-7271-403A-B951-258F15C71BF6}" presName="tx1" presStyleLbl="revTx" presStyleIdx="0" presStyleCnt="3"/>
      <dgm:spPr/>
      <dgm:t>
        <a:bodyPr/>
        <a:lstStyle/>
        <a:p>
          <a:endParaRPr lang="es-ES"/>
        </a:p>
      </dgm:t>
    </dgm:pt>
    <dgm:pt modelId="{404FC323-10CD-47C5-8BD6-DFD949F8876B}" type="pres">
      <dgm:prSet presAssocID="{6CD7C0EA-7271-403A-B951-258F15C71BF6}" presName="vert1" presStyleCnt="0"/>
      <dgm:spPr/>
    </dgm:pt>
    <dgm:pt modelId="{30AF7F1D-C8D3-42B2-B4F6-DD5E7897D442}" type="pres">
      <dgm:prSet presAssocID="{4BC57BA2-F6CD-41E9-98E3-3F1A1334A250}" presName="vertSpace2a" presStyleCnt="0"/>
      <dgm:spPr/>
    </dgm:pt>
    <dgm:pt modelId="{EA1398A1-9938-4754-8B57-8942330FA0E3}" type="pres">
      <dgm:prSet presAssocID="{4BC57BA2-F6CD-41E9-98E3-3F1A1334A250}" presName="horz2" presStyleCnt="0"/>
      <dgm:spPr/>
    </dgm:pt>
    <dgm:pt modelId="{A92070A3-5410-4DF2-8CB7-18CC018E5426}" type="pres">
      <dgm:prSet presAssocID="{4BC57BA2-F6CD-41E9-98E3-3F1A1334A250}" presName="horzSpace2" presStyleCnt="0"/>
      <dgm:spPr/>
    </dgm:pt>
    <dgm:pt modelId="{214D6E8F-62F8-4AC7-80F2-BEC3E89719F6}" type="pres">
      <dgm:prSet presAssocID="{4BC57BA2-F6CD-41E9-98E3-3F1A1334A250}" presName="tx2" presStyleLbl="revTx" presStyleIdx="1" presStyleCnt="3"/>
      <dgm:spPr/>
      <dgm:t>
        <a:bodyPr/>
        <a:lstStyle/>
        <a:p>
          <a:endParaRPr lang="es-ES"/>
        </a:p>
      </dgm:t>
    </dgm:pt>
    <dgm:pt modelId="{474B3A9A-8A51-4DBA-AA4C-F5A075F2B258}" type="pres">
      <dgm:prSet presAssocID="{4BC57BA2-F6CD-41E9-98E3-3F1A1334A250}" presName="vert2" presStyleCnt="0"/>
      <dgm:spPr/>
    </dgm:pt>
    <dgm:pt modelId="{E2E7CCF4-E838-4490-A5EB-D9EC4DF9D050}" type="pres">
      <dgm:prSet presAssocID="{4BC57BA2-F6CD-41E9-98E3-3F1A1334A250}" presName="thinLine2b" presStyleLbl="callout" presStyleIdx="0" presStyleCnt="2"/>
      <dgm:spPr/>
    </dgm:pt>
    <dgm:pt modelId="{5951E4F4-3F1B-40CB-AA33-936856082B19}" type="pres">
      <dgm:prSet presAssocID="{4BC57BA2-F6CD-41E9-98E3-3F1A1334A250}" presName="vertSpace2b" presStyleCnt="0"/>
      <dgm:spPr/>
    </dgm:pt>
    <dgm:pt modelId="{A9B85577-D4BD-4250-B5A8-A75FA78DD947}" type="pres">
      <dgm:prSet presAssocID="{FB15E518-A6E5-4249-A734-DEC47C006C88}" presName="horz2" presStyleCnt="0"/>
      <dgm:spPr/>
    </dgm:pt>
    <dgm:pt modelId="{06375DB1-9456-4CD8-9086-13BCC38AEDC6}" type="pres">
      <dgm:prSet presAssocID="{FB15E518-A6E5-4249-A734-DEC47C006C88}" presName="horzSpace2" presStyleCnt="0"/>
      <dgm:spPr/>
    </dgm:pt>
    <dgm:pt modelId="{F7509D72-7C2D-48DF-8F3D-DA716F3E0ED0}" type="pres">
      <dgm:prSet presAssocID="{FB15E518-A6E5-4249-A734-DEC47C006C88}" presName="tx2" presStyleLbl="revTx" presStyleIdx="2" presStyleCnt="3"/>
      <dgm:spPr/>
      <dgm:t>
        <a:bodyPr/>
        <a:lstStyle/>
        <a:p>
          <a:endParaRPr lang="es-ES"/>
        </a:p>
      </dgm:t>
    </dgm:pt>
    <dgm:pt modelId="{C2622167-8C7F-4F83-A2EB-0A5135537985}" type="pres">
      <dgm:prSet presAssocID="{FB15E518-A6E5-4249-A734-DEC47C006C88}" presName="vert2" presStyleCnt="0"/>
      <dgm:spPr/>
    </dgm:pt>
    <dgm:pt modelId="{936D32C9-40F6-451C-AF70-E60709A271AD}" type="pres">
      <dgm:prSet presAssocID="{FB15E518-A6E5-4249-A734-DEC47C006C88}" presName="thinLine2b" presStyleLbl="callout" presStyleIdx="1" presStyleCnt="2"/>
      <dgm:spPr/>
    </dgm:pt>
    <dgm:pt modelId="{181A3E1F-811A-4F24-95BF-5EF3A7D7A153}" type="pres">
      <dgm:prSet presAssocID="{FB15E518-A6E5-4249-A734-DEC47C006C88}" presName="vertSpace2b" presStyleCnt="0"/>
      <dgm:spPr/>
    </dgm:pt>
  </dgm:ptLst>
  <dgm:cxnLst>
    <dgm:cxn modelId="{EC5F4D75-9355-47F7-BA95-C492C4AAC18B}" srcId="{4F94AD04-B97F-4A56-9A35-962D313B9D50}" destId="{6CD7C0EA-7271-403A-B951-258F15C71BF6}" srcOrd="0" destOrd="0" parTransId="{9EA908BC-F234-46F4-9091-5D501DBB9F1F}" sibTransId="{5493A1AB-0F39-447D-ABF0-CA75428818AB}"/>
    <dgm:cxn modelId="{5B1321CE-F23A-4AC1-9D88-D0D3B19BF53E}" type="presOf" srcId="{4F94AD04-B97F-4A56-9A35-962D313B9D50}" destId="{540739B4-E0A5-43CF-8568-AAE73FBDCF58}" srcOrd="0" destOrd="0" presId="urn:microsoft.com/office/officeart/2008/layout/LinedList"/>
    <dgm:cxn modelId="{ECF7B346-E19B-4B4D-AAFB-B91F3F7B3436}" srcId="{6CD7C0EA-7271-403A-B951-258F15C71BF6}" destId="{4BC57BA2-F6CD-41E9-98E3-3F1A1334A250}" srcOrd="0" destOrd="0" parTransId="{3923D4D7-F152-4F73-9B10-E8636A85EC05}" sibTransId="{08F1FE4A-BB35-45D9-89FD-49D31E5C9DF0}"/>
    <dgm:cxn modelId="{9060C446-F501-495B-A841-58DB63E532B1}" srcId="{6CD7C0EA-7271-403A-B951-258F15C71BF6}" destId="{FB15E518-A6E5-4249-A734-DEC47C006C88}" srcOrd="1" destOrd="0" parTransId="{CA08F419-8638-4E25-9CDC-2657D2C3E375}" sibTransId="{267952C6-51CE-4279-B676-F6CF4277C2EF}"/>
    <dgm:cxn modelId="{300E0CD5-C3E8-4004-A90E-FDE0BDDABB6D}" type="presOf" srcId="{4BC57BA2-F6CD-41E9-98E3-3F1A1334A250}" destId="{214D6E8F-62F8-4AC7-80F2-BEC3E89719F6}" srcOrd="0" destOrd="0" presId="urn:microsoft.com/office/officeart/2008/layout/LinedList"/>
    <dgm:cxn modelId="{7937A8D8-1E6F-48A1-8F0F-0F3B195FC6AD}" type="presOf" srcId="{FB15E518-A6E5-4249-A734-DEC47C006C88}" destId="{F7509D72-7C2D-48DF-8F3D-DA716F3E0ED0}" srcOrd="0" destOrd="0" presId="urn:microsoft.com/office/officeart/2008/layout/LinedList"/>
    <dgm:cxn modelId="{81650523-6DFE-43FC-9ABA-CD7BB272E724}" type="presOf" srcId="{6CD7C0EA-7271-403A-B951-258F15C71BF6}" destId="{3D7A3C5C-13BC-4B1D-AEE1-3B8A4F06AD34}" srcOrd="0" destOrd="0" presId="urn:microsoft.com/office/officeart/2008/layout/LinedList"/>
    <dgm:cxn modelId="{61257529-2F22-41E4-8A82-71B2F89857F9}" type="presParOf" srcId="{540739B4-E0A5-43CF-8568-AAE73FBDCF58}" destId="{B4481304-A8CE-4615-8971-608981166425}" srcOrd="0" destOrd="0" presId="urn:microsoft.com/office/officeart/2008/layout/LinedList"/>
    <dgm:cxn modelId="{35654364-6457-47B5-8B91-5E0806435455}" type="presParOf" srcId="{540739B4-E0A5-43CF-8568-AAE73FBDCF58}" destId="{C7D12062-F735-4857-94F5-3252E69291A0}" srcOrd="1" destOrd="0" presId="urn:microsoft.com/office/officeart/2008/layout/LinedList"/>
    <dgm:cxn modelId="{B94411C5-4FFE-423A-BA23-E0E45D323B16}" type="presParOf" srcId="{C7D12062-F735-4857-94F5-3252E69291A0}" destId="{3D7A3C5C-13BC-4B1D-AEE1-3B8A4F06AD34}" srcOrd="0" destOrd="0" presId="urn:microsoft.com/office/officeart/2008/layout/LinedList"/>
    <dgm:cxn modelId="{EC8156AD-152B-4F0F-815A-A85E8E861EF4}" type="presParOf" srcId="{C7D12062-F735-4857-94F5-3252E69291A0}" destId="{404FC323-10CD-47C5-8BD6-DFD949F8876B}" srcOrd="1" destOrd="0" presId="urn:microsoft.com/office/officeart/2008/layout/LinedList"/>
    <dgm:cxn modelId="{53243BE6-1B0E-4E5F-8A23-CBBBF8BC673E}" type="presParOf" srcId="{404FC323-10CD-47C5-8BD6-DFD949F8876B}" destId="{30AF7F1D-C8D3-42B2-B4F6-DD5E7897D442}" srcOrd="0" destOrd="0" presId="urn:microsoft.com/office/officeart/2008/layout/LinedList"/>
    <dgm:cxn modelId="{F1BB40FB-CDB3-47B6-85CB-E488713E881C}" type="presParOf" srcId="{404FC323-10CD-47C5-8BD6-DFD949F8876B}" destId="{EA1398A1-9938-4754-8B57-8942330FA0E3}" srcOrd="1" destOrd="0" presId="urn:microsoft.com/office/officeart/2008/layout/LinedList"/>
    <dgm:cxn modelId="{EDE7741E-E7AF-4CA4-B05E-DEB6CFE04292}" type="presParOf" srcId="{EA1398A1-9938-4754-8B57-8942330FA0E3}" destId="{A92070A3-5410-4DF2-8CB7-18CC018E5426}" srcOrd="0" destOrd="0" presId="urn:microsoft.com/office/officeart/2008/layout/LinedList"/>
    <dgm:cxn modelId="{76C45A67-0F83-4BDA-B6B1-662201BA440F}" type="presParOf" srcId="{EA1398A1-9938-4754-8B57-8942330FA0E3}" destId="{214D6E8F-62F8-4AC7-80F2-BEC3E89719F6}" srcOrd="1" destOrd="0" presId="urn:microsoft.com/office/officeart/2008/layout/LinedList"/>
    <dgm:cxn modelId="{9CC1B709-6346-4605-AA33-25245AC6D5CD}" type="presParOf" srcId="{EA1398A1-9938-4754-8B57-8942330FA0E3}" destId="{474B3A9A-8A51-4DBA-AA4C-F5A075F2B258}" srcOrd="2" destOrd="0" presId="urn:microsoft.com/office/officeart/2008/layout/LinedList"/>
    <dgm:cxn modelId="{ADBD9E2C-09F7-49E8-8544-1391C1DFA531}" type="presParOf" srcId="{404FC323-10CD-47C5-8BD6-DFD949F8876B}" destId="{E2E7CCF4-E838-4490-A5EB-D9EC4DF9D050}" srcOrd="2" destOrd="0" presId="urn:microsoft.com/office/officeart/2008/layout/LinedList"/>
    <dgm:cxn modelId="{EB29C928-4F8B-4A6C-BE52-01B49BEDE3D9}" type="presParOf" srcId="{404FC323-10CD-47C5-8BD6-DFD949F8876B}" destId="{5951E4F4-3F1B-40CB-AA33-936856082B19}" srcOrd="3" destOrd="0" presId="urn:microsoft.com/office/officeart/2008/layout/LinedList"/>
    <dgm:cxn modelId="{DEA7C3C4-8CE5-4ECA-9211-DD6B259348F6}" type="presParOf" srcId="{404FC323-10CD-47C5-8BD6-DFD949F8876B}" destId="{A9B85577-D4BD-4250-B5A8-A75FA78DD947}" srcOrd="4" destOrd="0" presId="urn:microsoft.com/office/officeart/2008/layout/LinedList"/>
    <dgm:cxn modelId="{F5C46673-2111-47A0-877D-43484AB5C612}" type="presParOf" srcId="{A9B85577-D4BD-4250-B5A8-A75FA78DD947}" destId="{06375DB1-9456-4CD8-9086-13BCC38AEDC6}" srcOrd="0" destOrd="0" presId="urn:microsoft.com/office/officeart/2008/layout/LinedList"/>
    <dgm:cxn modelId="{9BE03710-2029-4714-AFFC-84EAB387EB44}" type="presParOf" srcId="{A9B85577-D4BD-4250-B5A8-A75FA78DD947}" destId="{F7509D72-7C2D-48DF-8F3D-DA716F3E0ED0}" srcOrd="1" destOrd="0" presId="urn:microsoft.com/office/officeart/2008/layout/LinedList"/>
    <dgm:cxn modelId="{38C15521-C50A-46F3-AA6B-29FE2607ED3B}" type="presParOf" srcId="{A9B85577-D4BD-4250-B5A8-A75FA78DD947}" destId="{C2622167-8C7F-4F83-A2EB-0A5135537985}" srcOrd="2" destOrd="0" presId="urn:microsoft.com/office/officeart/2008/layout/LinedList"/>
    <dgm:cxn modelId="{D169501A-C063-4CDF-8E52-8F7655120339}" type="presParOf" srcId="{404FC323-10CD-47C5-8BD6-DFD949F8876B}" destId="{936D32C9-40F6-451C-AF70-E60709A271AD}" srcOrd="5" destOrd="0" presId="urn:microsoft.com/office/officeart/2008/layout/LinedList"/>
    <dgm:cxn modelId="{7C323185-6023-4222-A69E-26E218D1F09F}" type="presParOf" srcId="{404FC323-10CD-47C5-8BD6-DFD949F8876B}" destId="{181A3E1F-811A-4F24-95BF-5EF3A7D7A153}" srcOrd="6"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389DBC9C-9AF2-439E-AECF-38D6E08D1BE9}"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s-ES"/>
        </a:p>
      </dgm:t>
    </dgm:pt>
    <dgm:pt modelId="{427783A2-05EC-4209-88BA-445915E477AF}">
      <dgm:prSet phldrT="[Texto]"/>
      <dgm:spPr/>
      <dgm:t>
        <a:bodyPr/>
        <a:lstStyle/>
        <a:p>
          <a:pPr algn="just"/>
          <a:r>
            <a:rPr lang="es-ES" u="sng" dirty="0" smtClean="0">
              <a:solidFill>
                <a:srgbClr val="FFC000"/>
              </a:solidFill>
            </a:rPr>
            <a:t>OBJETIVO 3.</a:t>
          </a:r>
        </a:p>
        <a:p>
          <a:pPr algn="just"/>
          <a:endParaRPr lang="es-ES" dirty="0">
            <a:solidFill>
              <a:srgbClr val="FFC000"/>
            </a:solidFill>
          </a:endParaRPr>
        </a:p>
      </dgm:t>
    </dgm:pt>
    <dgm:pt modelId="{02D22A15-E568-455C-B51C-7634DD6AE44F}" type="parTrans" cxnId="{7177082E-BB6C-4828-B3D6-6B0B53098CBA}">
      <dgm:prSet/>
      <dgm:spPr/>
      <dgm:t>
        <a:bodyPr/>
        <a:lstStyle/>
        <a:p>
          <a:endParaRPr lang="es-ES"/>
        </a:p>
      </dgm:t>
    </dgm:pt>
    <dgm:pt modelId="{2E2E78E9-CC06-46CC-B78D-79347001C8BD}" type="sibTrans" cxnId="{7177082E-BB6C-4828-B3D6-6B0B53098CBA}">
      <dgm:prSet/>
      <dgm:spPr/>
      <dgm:t>
        <a:bodyPr/>
        <a:lstStyle/>
        <a:p>
          <a:endParaRPr lang="es-ES"/>
        </a:p>
      </dgm:t>
    </dgm:pt>
    <dgm:pt modelId="{C08C0A2D-AFD0-4AD4-90CF-D1284137D4F1}">
      <dgm:prSet phldrT="[Texto]" custT="1"/>
      <dgm:spPr/>
      <dgm:t>
        <a:bodyPr/>
        <a:lstStyle/>
        <a:p>
          <a:r>
            <a:rPr lang="es-ES" sz="3200" u="sng" dirty="0" smtClean="0">
              <a:solidFill>
                <a:srgbClr val="FFC000"/>
              </a:solidFill>
            </a:rPr>
            <a:t>7.5.2 Diseño del marco operativo</a:t>
          </a:r>
        </a:p>
        <a:p>
          <a:r>
            <a:rPr lang="es-ES" sz="3200" dirty="0" smtClean="0">
              <a:solidFill>
                <a:schemeClr val="tx1"/>
              </a:solidFill>
            </a:rPr>
            <a:t>a. Identificación de problemas</a:t>
          </a:r>
        </a:p>
        <a:p>
          <a:endParaRPr lang="es-ES" sz="3200" dirty="0" smtClean="0">
            <a:solidFill>
              <a:schemeClr val="accent2">
                <a:lumMod val="75000"/>
              </a:schemeClr>
            </a:solidFill>
          </a:endParaRPr>
        </a:p>
        <a:p>
          <a:endParaRPr lang="es-ES" sz="3200" dirty="0">
            <a:solidFill>
              <a:schemeClr val="accent2">
                <a:lumMod val="75000"/>
              </a:schemeClr>
            </a:solidFill>
          </a:endParaRPr>
        </a:p>
      </dgm:t>
    </dgm:pt>
    <dgm:pt modelId="{4C03730A-A145-4D2A-BC1D-838D8D0437B5}" type="parTrans" cxnId="{7EF1BCDA-DAB5-4ECC-8917-80C76BDF906E}">
      <dgm:prSet/>
      <dgm:spPr/>
      <dgm:t>
        <a:bodyPr/>
        <a:lstStyle/>
        <a:p>
          <a:endParaRPr lang="es-ES"/>
        </a:p>
      </dgm:t>
    </dgm:pt>
    <dgm:pt modelId="{ECE2902C-ECDB-4C3D-BB91-5381FA288E99}" type="sibTrans" cxnId="{7EF1BCDA-DAB5-4ECC-8917-80C76BDF906E}">
      <dgm:prSet/>
      <dgm:spPr/>
      <dgm:t>
        <a:bodyPr/>
        <a:lstStyle/>
        <a:p>
          <a:endParaRPr lang="es-ES"/>
        </a:p>
      </dgm:t>
    </dgm:pt>
    <dgm:pt modelId="{B202C36F-B3DD-4FF9-B23D-FD2E2E381DF6}">
      <dgm:prSet phldrT="[Texto]" custT="1"/>
      <dgm:spPr/>
      <dgm:t>
        <a:bodyPr/>
        <a:lstStyle/>
        <a:p>
          <a:r>
            <a:rPr lang="es-ES" sz="3200" dirty="0" smtClean="0">
              <a:solidFill>
                <a:schemeClr val="tx1"/>
              </a:solidFill>
            </a:rPr>
            <a:t>c. Determinación del POA </a:t>
          </a:r>
        </a:p>
      </dgm:t>
    </dgm:pt>
    <dgm:pt modelId="{1E59B5EB-91EE-4D1F-A9E0-309258231E28}" type="parTrans" cxnId="{DBB9DE87-F9B0-440E-A912-A0DAD50912AF}">
      <dgm:prSet/>
      <dgm:spPr/>
      <dgm:t>
        <a:bodyPr/>
        <a:lstStyle/>
        <a:p>
          <a:endParaRPr lang="es-ES"/>
        </a:p>
      </dgm:t>
    </dgm:pt>
    <dgm:pt modelId="{9E02354E-E1C8-4CC3-81E6-18F7E0621C8A}" type="sibTrans" cxnId="{DBB9DE87-F9B0-440E-A912-A0DAD50912AF}">
      <dgm:prSet/>
      <dgm:spPr/>
      <dgm:t>
        <a:bodyPr/>
        <a:lstStyle/>
        <a:p>
          <a:endParaRPr lang="es-ES"/>
        </a:p>
      </dgm:t>
    </dgm:pt>
    <dgm:pt modelId="{53D175FA-3DE7-4091-84D5-7A2D0A683107}">
      <dgm:prSet phldrT="[Texto]" custT="1"/>
      <dgm:spPr/>
      <dgm:t>
        <a:bodyPr/>
        <a:lstStyle/>
        <a:p>
          <a:r>
            <a:rPr lang="es-ES" sz="2800" dirty="0" smtClean="0">
              <a:solidFill>
                <a:schemeClr val="tx1"/>
              </a:solidFill>
            </a:rPr>
            <a:t>b. Definición y priorización de programas y proyectos.</a:t>
          </a:r>
          <a:endParaRPr lang="es-ES" sz="2800" dirty="0">
            <a:solidFill>
              <a:schemeClr val="tx1"/>
            </a:solidFill>
          </a:endParaRPr>
        </a:p>
      </dgm:t>
    </dgm:pt>
    <dgm:pt modelId="{8A9CDB8E-050B-4C1A-B230-0D0799B3F022}" type="sibTrans" cxnId="{61317CA0-8AC4-40B2-9F32-698C51A6E724}">
      <dgm:prSet/>
      <dgm:spPr/>
      <dgm:t>
        <a:bodyPr/>
        <a:lstStyle/>
        <a:p>
          <a:endParaRPr lang="es-ES"/>
        </a:p>
      </dgm:t>
    </dgm:pt>
    <dgm:pt modelId="{C2B79AA1-26BB-45CB-9FD9-784EBDDB7564}" type="parTrans" cxnId="{61317CA0-8AC4-40B2-9F32-698C51A6E724}">
      <dgm:prSet/>
      <dgm:spPr/>
      <dgm:t>
        <a:bodyPr/>
        <a:lstStyle/>
        <a:p>
          <a:endParaRPr lang="es-ES"/>
        </a:p>
      </dgm:t>
    </dgm:pt>
    <dgm:pt modelId="{60F028EA-C709-493A-9E5C-7603181FA10E}" type="pres">
      <dgm:prSet presAssocID="{389DBC9C-9AF2-439E-AECF-38D6E08D1BE9}" presName="vert0" presStyleCnt="0">
        <dgm:presLayoutVars>
          <dgm:dir/>
          <dgm:animOne val="branch"/>
          <dgm:animLvl val="lvl"/>
        </dgm:presLayoutVars>
      </dgm:prSet>
      <dgm:spPr/>
      <dgm:t>
        <a:bodyPr/>
        <a:lstStyle/>
        <a:p>
          <a:endParaRPr lang="es-ES"/>
        </a:p>
      </dgm:t>
    </dgm:pt>
    <dgm:pt modelId="{203F819D-500C-4B8A-87DB-118DA7D92334}" type="pres">
      <dgm:prSet presAssocID="{427783A2-05EC-4209-88BA-445915E477AF}" presName="thickLine" presStyleLbl="alignNode1" presStyleIdx="0" presStyleCnt="1"/>
      <dgm:spPr/>
    </dgm:pt>
    <dgm:pt modelId="{AFB961F3-72C5-4C8D-B281-969588970754}" type="pres">
      <dgm:prSet presAssocID="{427783A2-05EC-4209-88BA-445915E477AF}" presName="horz1" presStyleCnt="0"/>
      <dgm:spPr/>
    </dgm:pt>
    <dgm:pt modelId="{A8BE08AD-E14D-4743-BE26-2E3BF764FF0C}" type="pres">
      <dgm:prSet presAssocID="{427783A2-05EC-4209-88BA-445915E477AF}" presName="tx1" presStyleLbl="revTx" presStyleIdx="0" presStyleCnt="4" custScaleX="156245"/>
      <dgm:spPr/>
      <dgm:t>
        <a:bodyPr/>
        <a:lstStyle/>
        <a:p>
          <a:endParaRPr lang="es-ES"/>
        </a:p>
      </dgm:t>
    </dgm:pt>
    <dgm:pt modelId="{D06FAC7F-13F2-462D-8FE8-F419E0A21AD8}" type="pres">
      <dgm:prSet presAssocID="{427783A2-05EC-4209-88BA-445915E477AF}" presName="vert1" presStyleCnt="0"/>
      <dgm:spPr/>
    </dgm:pt>
    <dgm:pt modelId="{789CBCE5-D670-4B9A-B870-0A0840A7B7BA}" type="pres">
      <dgm:prSet presAssocID="{C08C0A2D-AFD0-4AD4-90CF-D1284137D4F1}" presName="vertSpace2a" presStyleCnt="0"/>
      <dgm:spPr/>
    </dgm:pt>
    <dgm:pt modelId="{C7602D70-DC4C-48DC-A7A4-958911BBD89C}" type="pres">
      <dgm:prSet presAssocID="{C08C0A2D-AFD0-4AD4-90CF-D1284137D4F1}" presName="horz2" presStyleCnt="0"/>
      <dgm:spPr/>
    </dgm:pt>
    <dgm:pt modelId="{6A9507C3-BA8B-44E7-ADDC-BE0AE154E12C}" type="pres">
      <dgm:prSet presAssocID="{C08C0A2D-AFD0-4AD4-90CF-D1284137D4F1}" presName="horzSpace2" presStyleCnt="0"/>
      <dgm:spPr/>
    </dgm:pt>
    <dgm:pt modelId="{6E3E194B-E9E4-4684-868F-BDEAC3357C52}" type="pres">
      <dgm:prSet presAssocID="{C08C0A2D-AFD0-4AD4-90CF-D1284137D4F1}" presName="tx2" presStyleLbl="revTx" presStyleIdx="1" presStyleCnt="4" custLinFactNeighborX="-136" custLinFactNeighborY="-9263"/>
      <dgm:spPr/>
      <dgm:t>
        <a:bodyPr/>
        <a:lstStyle/>
        <a:p>
          <a:endParaRPr lang="es-ES"/>
        </a:p>
      </dgm:t>
    </dgm:pt>
    <dgm:pt modelId="{77F4D0FB-E228-4C87-B8F3-2B75585CBE52}" type="pres">
      <dgm:prSet presAssocID="{C08C0A2D-AFD0-4AD4-90CF-D1284137D4F1}" presName="vert2" presStyleCnt="0"/>
      <dgm:spPr/>
    </dgm:pt>
    <dgm:pt modelId="{516BA4D5-9C5A-4A04-8621-FCBDACD5B154}" type="pres">
      <dgm:prSet presAssocID="{C08C0A2D-AFD0-4AD4-90CF-D1284137D4F1}" presName="thinLine2b" presStyleLbl="callout" presStyleIdx="0" presStyleCnt="3" custLinFactY="100000" custLinFactNeighborX="542" custLinFactNeighborY="155493"/>
      <dgm:spPr/>
    </dgm:pt>
    <dgm:pt modelId="{1F46D165-272C-4F75-975D-575D5A9CBC37}" type="pres">
      <dgm:prSet presAssocID="{C08C0A2D-AFD0-4AD4-90CF-D1284137D4F1}" presName="vertSpace2b" presStyleCnt="0"/>
      <dgm:spPr/>
    </dgm:pt>
    <dgm:pt modelId="{9632C0B4-564B-428D-8D65-D0226576B586}" type="pres">
      <dgm:prSet presAssocID="{53D175FA-3DE7-4091-84D5-7A2D0A683107}" presName="horz2" presStyleCnt="0"/>
      <dgm:spPr/>
    </dgm:pt>
    <dgm:pt modelId="{FE73B12A-DB26-4208-85BA-DDA3932307EF}" type="pres">
      <dgm:prSet presAssocID="{53D175FA-3DE7-4091-84D5-7A2D0A683107}" presName="horzSpace2" presStyleCnt="0"/>
      <dgm:spPr/>
    </dgm:pt>
    <dgm:pt modelId="{1E7ADBDF-E398-4AFA-A5FF-A78EFCC31E18}" type="pres">
      <dgm:prSet presAssocID="{53D175FA-3DE7-4091-84D5-7A2D0A683107}" presName="tx2" presStyleLbl="revTx" presStyleIdx="2" presStyleCnt="4"/>
      <dgm:spPr/>
      <dgm:t>
        <a:bodyPr/>
        <a:lstStyle/>
        <a:p>
          <a:endParaRPr lang="es-ES"/>
        </a:p>
      </dgm:t>
    </dgm:pt>
    <dgm:pt modelId="{1E0604ED-1AC2-4B83-8A09-8C9555070EFE}" type="pres">
      <dgm:prSet presAssocID="{53D175FA-3DE7-4091-84D5-7A2D0A683107}" presName="vert2" presStyleCnt="0"/>
      <dgm:spPr/>
    </dgm:pt>
    <dgm:pt modelId="{8F882E65-3E2F-417A-9B65-ED2C59AD96C1}" type="pres">
      <dgm:prSet presAssocID="{53D175FA-3DE7-4091-84D5-7A2D0A683107}" presName="thinLine2b" presStyleLbl="callout" presStyleIdx="1" presStyleCnt="3"/>
      <dgm:spPr/>
    </dgm:pt>
    <dgm:pt modelId="{8E4733B1-D809-4BDC-9D76-4CA8EF739A16}" type="pres">
      <dgm:prSet presAssocID="{53D175FA-3DE7-4091-84D5-7A2D0A683107}" presName="vertSpace2b" presStyleCnt="0"/>
      <dgm:spPr/>
    </dgm:pt>
    <dgm:pt modelId="{0CFF10FF-EC46-4FCE-9514-CF2C2CABE754}" type="pres">
      <dgm:prSet presAssocID="{B202C36F-B3DD-4FF9-B23D-FD2E2E381DF6}" presName="horz2" presStyleCnt="0"/>
      <dgm:spPr/>
    </dgm:pt>
    <dgm:pt modelId="{11A50CFC-9DB6-4FB9-8207-0FBDA40E6582}" type="pres">
      <dgm:prSet presAssocID="{B202C36F-B3DD-4FF9-B23D-FD2E2E381DF6}" presName="horzSpace2" presStyleCnt="0"/>
      <dgm:spPr/>
    </dgm:pt>
    <dgm:pt modelId="{1A5B875B-EF0D-42CF-AA4A-6B8682C3A95F}" type="pres">
      <dgm:prSet presAssocID="{B202C36F-B3DD-4FF9-B23D-FD2E2E381DF6}" presName="tx2" presStyleLbl="revTx" presStyleIdx="3" presStyleCnt="4"/>
      <dgm:spPr/>
      <dgm:t>
        <a:bodyPr/>
        <a:lstStyle/>
        <a:p>
          <a:endParaRPr lang="es-ES"/>
        </a:p>
      </dgm:t>
    </dgm:pt>
    <dgm:pt modelId="{250617C4-E124-4586-845C-A462D748B22B}" type="pres">
      <dgm:prSet presAssocID="{B202C36F-B3DD-4FF9-B23D-FD2E2E381DF6}" presName="vert2" presStyleCnt="0"/>
      <dgm:spPr/>
    </dgm:pt>
    <dgm:pt modelId="{F87DA8A1-7048-4DD7-8AF4-5447CAEF843A}" type="pres">
      <dgm:prSet presAssocID="{B202C36F-B3DD-4FF9-B23D-FD2E2E381DF6}" presName="thinLine2b" presStyleLbl="callout" presStyleIdx="2" presStyleCnt="3"/>
      <dgm:spPr/>
    </dgm:pt>
    <dgm:pt modelId="{9597D467-384D-4517-AF86-4DF56DF34C0A}" type="pres">
      <dgm:prSet presAssocID="{B202C36F-B3DD-4FF9-B23D-FD2E2E381DF6}" presName="vertSpace2b" presStyleCnt="0"/>
      <dgm:spPr/>
    </dgm:pt>
  </dgm:ptLst>
  <dgm:cxnLst>
    <dgm:cxn modelId="{9A055664-F5F1-4D0C-A62B-06018502C44A}" type="presOf" srcId="{53D175FA-3DE7-4091-84D5-7A2D0A683107}" destId="{1E7ADBDF-E398-4AFA-A5FF-A78EFCC31E18}" srcOrd="0" destOrd="0" presId="urn:microsoft.com/office/officeart/2008/layout/LinedList"/>
    <dgm:cxn modelId="{DBB9DE87-F9B0-440E-A912-A0DAD50912AF}" srcId="{427783A2-05EC-4209-88BA-445915E477AF}" destId="{B202C36F-B3DD-4FF9-B23D-FD2E2E381DF6}" srcOrd="2" destOrd="0" parTransId="{1E59B5EB-91EE-4D1F-A9E0-309258231E28}" sibTransId="{9E02354E-E1C8-4CC3-81E6-18F7E0621C8A}"/>
    <dgm:cxn modelId="{7EF1BCDA-DAB5-4ECC-8917-80C76BDF906E}" srcId="{427783A2-05EC-4209-88BA-445915E477AF}" destId="{C08C0A2D-AFD0-4AD4-90CF-D1284137D4F1}" srcOrd="0" destOrd="0" parTransId="{4C03730A-A145-4D2A-BC1D-838D8D0437B5}" sibTransId="{ECE2902C-ECDB-4C3D-BB91-5381FA288E99}"/>
    <dgm:cxn modelId="{01EA6CF9-A660-4641-B2F4-6B929D655DE8}" type="presOf" srcId="{389DBC9C-9AF2-439E-AECF-38D6E08D1BE9}" destId="{60F028EA-C709-493A-9E5C-7603181FA10E}" srcOrd="0" destOrd="0" presId="urn:microsoft.com/office/officeart/2008/layout/LinedList"/>
    <dgm:cxn modelId="{49D56B87-E0AC-4220-AC7D-41ABA0CBEC01}" type="presOf" srcId="{C08C0A2D-AFD0-4AD4-90CF-D1284137D4F1}" destId="{6E3E194B-E9E4-4684-868F-BDEAC3357C52}" srcOrd="0" destOrd="0" presId="urn:microsoft.com/office/officeart/2008/layout/LinedList"/>
    <dgm:cxn modelId="{61317CA0-8AC4-40B2-9F32-698C51A6E724}" srcId="{427783A2-05EC-4209-88BA-445915E477AF}" destId="{53D175FA-3DE7-4091-84D5-7A2D0A683107}" srcOrd="1" destOrd="0" parTransId="{C2B79AA1-26BB-45CB-9FD9-784EBDDB7564}" sibTransId="{8A9CDB8E-050B-4C1A-B230-0D0799B3F022}"/>
    <dgm:cxn modelId="{9A0AB26D-883E-4C52-8225-D6D8889DEA2F}" type="presOf" srcId="{427783A2-05EC-4209-88BA-445915E477AF}" destId="{A8BE08AD-E14D-4743-BE26-2E3BF764FF0C}" srcOrd="0" destOrd="0" presId="urn:microsoft.com/office/officeart/2008/layout/LinedList"/>
    <dgm:cxn modelId="{7177082E-BB6C-4828-B3D6-6B0B53098CBA}" srcId="{389DBC9C-9AF2-439E-AECF-38D6E08D1BE9}" destId="{427783A2-05EC-4209-88BA-445915E477AF}" srcOrd="0" destOrd="0" parTransId="{02D22A15-E568-455C-B51C-7634DD6AE44F}" sibTransId="{2E2E78E9-CC06-46CC-B78D-79347001C8BD}"/>
    <dgm:cxn modelId="{BA116BCE-8B0F-4EC6-96E5-2F7858B1043A}" type="presOf" srcId="{B202C36F-B3DD-4FF9-B23D-FD2E2E381DF6}" destId="{1A5B875B-EF0D-42CF-AA4A-6B8682C3A95F}" srcOrd="0" destOrd="0" presId="urn:microsoft.com/office/officeart/2008/layout/LinedList"/>
    <dgm:cxn modelId="{8CBE7E2A-63A0-410F-B046-BEB003FB253F}" type="presParOf" srcId="{60F028EA-C709-493A-9E5C-7603181FA10E}" destId="{203F819D-500C-4B8A-87DB-118DA7D92334}" srcOrd="0" destOrd="0" presId="urn:microsoft.com/office/officeart/2008/layout/LinedList"/>
    <dgm:cxn modelId="{077C1CD9-3C4E-4012-88A7-048EF5031CEF}" type="presParOf" srcId="{60F028EA-C709-493A-9E5C-7603181FA10E}" destId="{AFB961F3-72C5-4C8D-B281-969588970754}" srcOrd="1" destOrd="0" presId="urn:microsoft.com/office/officeart/2008/layout/LinedList"/>
    <dgm:cxn modelId="{C4B59B64-0F0C-4884-96DE-3239FA9AF31E}" type="presParOf" srcId="{AFB961F3-72C5-4C8D-B281-969588970754}" destId="{A8BE08AD-E14D-4743-BE26-2E3BF764FF0C}" srcOrd="0" destOrd="0" presId="urn:microsoft.com/office/officeart/2008/layout/LinedList"/>
    <dgm:cxn modelId="{1525E28C-5489-407D-8B0B-08B39B18ADB4}" type="presParOf" srcId="{AFB961F3-72C5-4C8D-B281-969588970754}" destId="{D06FAC7F-13F2-462D-8FE8-F419E0A21AD8}" srcOrd="1" destOrd="0" presId="urn:microsoft.com/office/officeart/2008/layout/LinedList"/>
    <dgm:cxn modelId="{4377FC54-E0CE-4D00-A679-B3282E3FE877}" type="presParOf" srcId="{D06FAC7F-13F2-462D-8FE8-F419E0A21AD8}" destId="{789CBCE5-D670-4B9A-B870-0A0840A7B7BA}" srcOrd="0" destOrd="0" presId="urn:microsoft.com/office/officeart/2008/layout/LinedList"/>
    <dgm:cxn modelId="{587C2E00-4FEB-4FEA-8DFF-3DF31179F069}" type="presParOf" srcId="{D06FAC7F-13F2-462D-8FE8-F419E0A21AD8}" destId="{C7602D70-DC4C-48DC-A7A4-958911BBD89C}" srcOrd="1" destOrd="0" presId="urn:microsoft.com/office/officeart/2008/layout/LinedList"/>
    <dgm:cxn modelId="{6DB94A9B-2804-44F9-8BBB-5B6F349DCEFC}" type="presParOf" srcId="{C7602D70-DC4C-48DC-A7A4-958911BBD89C}" destId="{6A9507C3-BA8B-44E7-ADDC-BE0AE154E12C}" srcOrd="0" destOrd="0" presId="urn:microsoft.com/office/officeart/2008/layout/LinedList"/>
    <dgm:cxn modelId="{40AF42E3-021E-4756-A5F4-9CB203B54EC5}" type="presParOf" srcId="{C7602D70-DC4C-48DC-A7A4-958911BBD89C}" destId="{6E3E194B-E9E4-4684-868F-BDEAC3357C52}" srcOrd="1" destOrd="0" presId="urn:microsoft.com/office/officeart/2008/layout/LinedList"/>
    <dgm:cxn modelId="{A33B69FE-99F9-4E72-9EAB-D78390F69A21}" type="presParOf" srcId="{C7602D70-DC4C-48DC-A7A4-958911BBD89C}" destId="{77F4D0FB-E228-4C87-B8F3-2B75585CBE52}" srcOrd="2" destOrd="0" presId="urn:microsoft.com/office/officeart/2008/layout/LinedList"/>
    <dgm:cxn modelId="{2DBCFFEB-0CC0-4AEC-B4A7-85ED990066B9}" type="presParOf" srcId="{D06FAC7F-13F2-462D-8FE8-F419E0A21AD8}" destId="{516BA4D5-9C5A-4A04-8621-FCBDACD5B154}" srcOrd="2" destOrd="0" presId="urn:microsoft.com/office/officeart/2008/layout/LinedList"/>
    <dgm:cxn modelId="{69F69894-4D4A-4BE6-9689-BE63C0942D48}" type="presParOf" srcId="{D06FAC7F-13F2-462D-8FE8-F419E0A21AD8}" destId="{1F46D165-272C-4F75-975D-575D5A9CBC37}" srcOrd="3" destOrd="0" presId="urn:microsoft.com/office/officeart/2008/layout/LinedList"/>
    <dgm:cxn modelId="{E4B341D7-8C63-4169-8F54-2D0A00601B47}" type="presParOf" srcId="{D06FAC7F-13F2-462D-8FE8-F419E0A21AD8}" destId="{9632C0B4-564B-428D-8D65-D0226576B586}" srcOrd="4" destOrd="0" presId="urn:microsoft.com/office/officeart/2008/layout/LinedList"/>
    <dgm:cxn modelId="{B93AA188-F9FE-4A2E-B474-BFD192229C9F}" type="presParOf" srcId="{9632C0B4-564B-428D-8D65-D0226576B586}" destId="{FE73B12A-DB26-4208-85BA-DDA3932307EF}" srcOrd="0" destOrd="0" presId="urn:microsoft.com/office/officeart/2008/layout/LinedList"/>
    <dgm:cxn modelId="{C2C1B89E-E97D-400E-AFA0-EDAE3B2B6EEF}" type="presParOf" srcId="{9632C0B4-564B-428D-8D65-D0226576B586}" destId="{1E7ADBDF-E398-4AFA-A5FF-A78EFCC31E18}" srcOrd="1" destOrd="0" presId="urn:microsoft.com/office/officeart/2008/layout/LinedList"/>
    <dgm:cxn modelId="{07CA9FF1-0A65-4314-95DD-19D9E44BCE61}" type="presParOf" srcId="{9632C0B4-564B-428D-8D65-D0226576B586}" destId="{1E0604ED-1AC2-4B83-8A09-8C9555070EFE}" srcOrd="2" destOrd="0" presId="urn:microsoft.com/office/officeart/2008/layout/LinedList"/>
    <dgm:cxn modelId="{99E4B2CB-3724-40C5-896A-01E688927892}" type="presParOf" srcId="{D06FAC7F-13F2-462D-8FE8-F419E0A21AD8}" destId="{8F882E65-3E2F-417A-9B65-ED2C59AD96C1}" srcOrd="5" destOrd="0" presId="urn:microsoft.com/office/officeart/2008/layout/LinedList"/>
    <dgm:cxn modelId="{5E123FB5-DAF3-4B68-AF63-38AEB4D263CB}" type="presParOf" srcId="{D06FAC7F-13F2-462D-8FE8-F419E0A21AD8}" destId="{8E4733B1-D809-4BDC-9D76-4CA8EF739A16}" srcOrd="6" destOrd="0" presId="urn:microsoft.com/office/officeart/2008/layout/LinedList"/>
    <dgm:cxn modelId="{9F417313-E35B-4717-A906-C8FB7FB33D51}" type="presParOf" srcId="{D06FAC7F-13F2-462D-8FE8-F419E0A21AD8}" destId="{0CFF10FF-EC46-4FCE-9514-CF2C2CABE754}" srcOrd="7" destOrd="0" presId="urn:microsoft.com/office/officeart/2008/layout/LinedList"/>
    <dgm:cxn modelId="{744C48D7-8F6D-4039-8322-C128747BB5E7}" type="presParOf" srcId="{0CFF10FF-EC46-4FCE-9514-CF2C2CABE754}" destId="{11A50CFC-9DB6-4FB9-8207-0FBDA40E6582}" srcOrd="0" destOrd="0" presId="urn:microsoft.com/office/officeart/2008/layout/LinedList"/>
    <dgm:cxn modelId="{458256C8-C504-4C66-B81B-F481C43E6972}" type="presParOf" srcId="{0CFF10FF-EC46-4FCE-9514-CF2C2CABE754}" destId="{1A5B875B-EF0D-42CF-AA4A-6B8682C3A95F}" srcOrd="1" destOrd="0" presId="urn:microsoft.com/office/officeart/2008/layout/LinedList"/>
    <dgm:cxn modelId="{3ED6FDA2-7F23-4739-B2B2-D890015F737B}" type="presParOf" srcId="{0CFF10FF-EC46-4FCE-9514-CF2C2CABE754}" destId="{250617C4-E124-4586-845C-A462D748B22B}" srcOrd="2" destOrd="0" presId="urn:microsoft.com/office/officeart/2008/layout/LinedList"/>
    <dgm:cxn modelId="{F527DA68-1EBC-4B13-8909-ABCE5A136404}" type="presParOf" srcId="{D06FAC7F-13F2-462D-8FE8-F419E0A21AD8}" destId="{F87DA8A1-7048-4DD7-8AF4-5447CAEF843A}" srcOrd="8" destOrd="0" presId="urn:microsoft.com/office/officeart/2008/layout/LinedList"/>
    <dgm:cxn modelId="{89B31E7B-FCEB-4FD8-A600-F15FF3D4EAE4}" type="presParOf" srcId="{D06FAC7F-13F2-462D-8FE8-F419E0A21AD8}" destId="{9597D467-384D-4517-AF86-4DF56DF34C0A}" srcOrd="9"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9F6DAC9A-CD8F-4315-A5B4-2EF997DA055F}" type="doc">
      <dgm:prSet loTypeId="urn:microsoft.com/office/officeart/2009/3/layout/PieProcess" loCatId="list" qsTypeId="urn:microsoft.com/office/officeart/2005/8/quickstyle/simple1" qsCatId="simple" csTypeId="urn:microsoft.com/office/officeart/2005/8/colors/accent2_2" csCatId="accent2" phldr="1"/>
      <dgm:spPr/>
      <dgm:t>
        <a:bodyPr/>
        <a:lstStyle/>
        <a:p>
          <a:endParaRPr lang="es-ES"/>
        </a:p>
      </dgm:t>
    </dgm:pt>
    <dgm:pt modelId="{737ADAFF-AB49-4B2B-8D8A-FED2D206BA0A}">
      <dgm:prSet phldrT="[Texto]" custT="1"/>
      <dgm:spPr/>
      <dgm:t>
        <a:bodyPr/>
        <a:lstStyle/>
        <a:p>
          <a:r>
            <a:rPr lang="es-ES" sz="2400" baseline="0" dirty="0" smtClean="0">
              <a:solidFill>
                <a:srgbClr val="FFFF00"/>
              </a:solidFill>
            </a:rPr>
            <a:t>8.1.3 Carbono en la biomasa aérea del componente leñoso</a:t>
          </a:r>
        </a:p>
      </dgm:t>
    </dgm:pt>
    <dgm:pt modelId="{46E746A3-DFE3-4E43-A97F-E249C77B089A}" type="parTrans" cxnId="{EBE1BFF6-82BF-48CE-B6D3-4CA370545553}">
      <dgm:prSet/>
      <dgm:spPr/>
      <dgm:t>
        <a:bodyPr/>
        <a:lstStyle/>
        <a:p>
          <a:endParaRPr lang="es-ES"/>
        </a:p>
      </dgm:t>
    </dgm:pt>
    <dgm:pt modelId="{795649EE-A102-4BAF-B54E-D22B78F2F28C}" type="sibTrans" cxnId="{EBE1BFF6-82BF-48CE-B6D3-4CA370545553}">
      <dgm:prSet/>
      <dgm:spPr/>
      <dgm:t>
        <a:bodyPr/>
        <a:lstStyle/>
        <a:p>
          <a:endParaRPr lang="es-ES"/>
        </a:p>
      </dgm:t>
    </dgm:pt>
    <dgm:pt modelId="{ABB3C187-A4B2-40A4-8840-054A1D42F82D}">
      <dgm:prSet phldrT="[Texto]" custT="1"/>
      <dgm:spPr/>
      <dgm:t>
        <a:bodyPr/>
        <a:lstStyle/>
        <a:p>
          <a:r>
            <a:rPr lang="es-ES" sz="2400" dirty="0" smtClean="0">
              <a:solidFill>
                <a:srgbClr val="FFFF00"/>
              </a:solidFill>
            </a:rPr>
            <a:t>8.1.4 Carbono en el mantillo</a:t>
          </a:r>
          <a:endParaRPr lang="es-ES" sz="2400" dirty="0">
            <a:solidFill>
              <a:srgbClr val="FFFF00"/>
            </a:solidFill>
          </a:endParaRPr>
        </a:p>
      </dgm:t>
    </dgm:pt>
    <dgm:pt modelId="{CA1848C5-89E0-46CA-AA2E-964073C029B3}" type="parTrans" cxnId="{2075AD1C-1C3B-4417-AA36-40887746D7A0}">
      <dgm:prSet/>
      <dgm:spPr/>
      <dgm:t>
        <a:bodyPr/>
        <a:lstStyle/>
        <a:p>
          <a:endParaRPr lang="es-ES"/>
        </a:p>
      </dgm:t>
    </dgm:pt>
    <dgm:pt modelId="{AC9FAD27-1F6E-40C7-B5B0-65C62D3AC2B3}" type="sibTrans" cxnId="{2075AD1C-1C3B-4417-AA36-40887746D7A0}">
      <dgm:prSet/>
      <dgm:spPr/>
      <dgm:t>
        <a:bodyPr/>
        <a:lstStyle/>
        <a:p>
          <a:endParaRPr lang="es-ES"/>
        </a:p>
      </dgm:t>
    </dgm:pt>
    <dgm:pt modelId="{32CE8708-F0A4-4F0E-AE7D-00DB57B8F5D8}">
      <dgm:prSet phldrT="[Texto]" custT="1"/>
      <dgm:spPr/>
      <dgm:t>
        <a:bodyPr/>
        <a:lstStyle/>
        <a:p>
          <a:endParaRPr lang="es-ES" sz="4000" dirty="0">
            <a:solidFill>
              <a:srgbClr val="FFC000"/>
            </a:solidFill>
          </a:endParaRPr>
        </a:p>
      </dgm:t>
    </dgm:pt>
    <dgm:pt modelId="{AFAFC5DE-1274-413C-A952-82C99BEB2DDE}" type="sibTrans" cxnId="{18A8E9C8-4ABD-48C8-AABD-F72C4E9396AA}">
      <dgm:prSet/>
      <dgm:spPr/>
      <dgm:t>
        <a:bodyPr/>
        <a:lstStyle/>
        <a:p>
          <a:endParaRPr lang="es-ES"/>
        </a:p>
      </dgm:t>
    </dgm:pt>
    <dgm:pt modelId="{9F544349-E11E-4527-8123-484A82F2AED2}" type="parTrans" cxnId="{18A8E9C8-4ABD-48C8-AABD-F72C4E9396AA}">
      <dgm:prSet/>
      <dgm:spPr/>
      <dgm:t>
        <a:bodyPr/>
        <a:lstStyle/>
        <a:p>
          <a:endParaRPr lang="es-ES"/>
        </a:p>
      </dgm:t>
    </dgm:pt>
    <dgm:pt modelId="{4094E82E-2BAF-416F-9B5F-586FCA8D1DCD}">
      <dgm:prSet phldrT="[Texto]" custT="1"/>
      <dgm:spPr/>
      <dgm:t>
        <a:bodyPr/>
        <a:lstStyle/>
        <a:p>
          <a:endParaRPr lang="es-ES" sz="2800" dirty="0" smtClean="0">
            <a:solidFill>
              <a:srgbClr val="FFC000"/>
            </a:solidFill>
          </a:endParaRPr>
        </a:p>
      </dgm:t>
    </dgm:pt>
    <dgm:pt modelId="{819C8199-A2E5-4D19-BB2E-9A59B9936641}" type="sibTrans" cxnId="{EC5B6E56-F81D-419F-8744-637CEF1BF163}">
      <dgm:prSet/>
      <dgm:spPr/>
      <dgm:t>
        <a:bodyPr/>
        <a:lstStyle/>
        <a:p>
          <a:endParaRPr lang="es-ES"/>
        </a:p>
      </dgm:t>
    </dgm:pt>
    <dgm:pt modelId="{AF714124-F9E5-4052-ADA8-69C7C2483F08}" type="parTrans" cxnId="{EC5B6E56-F81D-419F-8744-637CEF1BF163}">
      <dgm:prSet/>
      <dgm:spPr/>
      <dgm:t>
        <a:bodyPr/>
        <a:lstStyle/>
        <a:p>
          <a:endParaRPr lang="es-ES"/>
        </a:p>
      </dgm:t>
    </dgm:pt>
    <dgm:pt modelId="{4AEB1B69-8122-49D8-9CB9-992AB9A6958A}" type="pres">
      <dgm:prSet presAssocID="{9F6DAC9A-CD8F-4315-A5B4-2EF997DA055F}" presName="Name0" presStyleCnt="0">
        <dgm:presLayoutVars>
          <dgm:chMax val="7"/>
          <dgm:chPref val="7"/>
          <dgm:dir/>
          <dgm:animOne val="branch"/>
          <dgm:animLvl val="lvl"/>
        </dgm:presLayoutVars>
      </dgm:prSet>
      <dgm:spPr/>
      <dgm:t>
        <a:bodyPr/>
        <a:lstStyle/>
        <a:p>
          <a:endParaRPr lang="es-ES"/>
        </a:p>
      </dgm:t>
    </dgm:pt>
    <dgm:pt modelId="{018D13BA-49B2-4B08-A28E-0021994FC62A}" type="pres">
      <dgm:prSet presAssocID="{4094E82E-2BAF-416F-9B5F-586FCA8D1DCD}" presName="ParentComposite" presStyleCnt="0"/>
      <dgm:spPr/>
    </dgm:pt>
    <dgm:pt modelId="{765B075E-C038-454A-BDFA-2AC8D6F20551}" type="pres">
      <dgm:prSet presAssocID="{4094E82E-2BAF-416F-9B5F-586FCA8D1DCD}" presName="Chord" presStyleLbl="bgShp" presStyleIdx="0" presStyleCnt="2" custScaleX="55746" custScaleY="57994" custLinFactNeighborX="11723" custLinFactNeighborY="-24060"/>
      <dgm:spPr/>
    </dgm:pt>
    <dgm:pt modelId="{956D1130-65E1-4FC5-89B1-A6DC447FB10F}" type="pres">
      <dgm:prSet presAssocID="{4094E82E-2BAF-416F-9B5F-586FCA8D1DCD}" presName="Pie" presStyleLbl="alignNode1" presStyleIdx="0" presStyleCnt="2" custScaleX="60895" custScaleY="75580" custLinFactNeighborX="17232" custLinFactNeighborY="-30087"/>
      <dgm:spPr/>
    </dgm:pt>
    <dgm:pt modelId="{1C528B2A-102D-4F09-AB8A-B6AF43D30B12}" type="pres">
      <dgm:prSet presAssocID="{4094E82E-2BAF-416F-9B5F-586FCA8D1DCD}" presName="Parent" presStyleLbl="revTx" presStyleIdx="0" presStyleCnt="4" custAng="5400000" custScaleX="104204" custScaleY="73697" custLinFactX="287880" custLinFactY="-1569" custLinFactNeighborX="300000" custLinFactNeighborY="-100000">
        <dgm:presLayoutVars>
          <dgm:chMax val="1"/>
          <dgm:chPref val="1"/>
          <dgm:bulletEnabled val="1"/>
        </dgm:presLayoutVars>
      </dgm:prSet>
      <dgm:spPr/>
      <dgm:t>
        <a:bodyPr/>
        <a:lstStyle/>
        <a:p>
          <a:endParaRPr lang="es-ES"/>
        </a:p>
      </dgm:t>
    </dgm:pt>
    <dgm:pt modelId="{A2EF102E-83A7-4368-A6BA-FCD8C6B27C41}" type="pres">
      <dgm:prSet presAssocID="{795649EE-A102-4BAF-B54E-D22B78F2F28C}" presName="negSibTrans" presStyleCnt="0"/>
      <dgm:spPr/>
    </dgm:pt>
    <dgm:pt modelId="{DD637EB3-2E1D-420B-9860-19180ED24EBF}" type="pres">
      <dgm:prSet presAssocID="{4094E82E-2BAF-416F-9B5F-586FCA8D1DCD}" presName="composite" presStyleCnt="0"/>
      <dgm:spPr/>
    </dgm:pt>
    <dgm:pt modelId="{1259E8A7-832B-4D27-B58B-A24CED72CA2E}" type="pres">
      <dgm:prSet presAssocID="{4094E82E-2BAF-416F-9B5F-586FCA8D1DCD}" presName="Child" presStyleLbl="revTx" presStyleIdx="1" presStyleCnt="4" custLinFactNeighborX="8873" custLinFactNeighborY="-1097">
        <dgm:presLayoutVars>
          <dgm:chMax val="0"/>
          <dgm:chPref val="0"/>
          <dgm:bulletEnabled val="1"/>
        </dgm:presLayoutVars>
      </dgm:prSet>
      <dgm:spPr/>
      <dgm:t>
        <a:bodyPr/>
        <a:lstStyle/>
        <a:p>
          <a:endParaRPr lang="es-ES"/>
        </a:p>
      </dgm:t>
    </dgm:pt>
    <dgm:pt modelId="{4F3F9C44-ED98-4A10-BF4E-5AC22A6176D5}" type="pres">
      <dgm:prSet presAssocID="{819C8199-A2E5-4D19-BB2E-9A59B9936641}" presName="sibTrans" presStyleCnt="0"/>
      <dgm:spPr/>
    </dgm:pt>
    <dgm:pt modelId="{D9E08A74-E766-4E5B-ABC2-56B1DB018458}" type="pres">
      <dgm:prSet presAssocID="{32CE8708-F0A4-4F0E-AE7D-00DB57B8F5D8}" presName="ParentComposite" presStyleCnt="0"/>
      <dgm:spPr/>
    </dgm:pt>
    <dgm:pt modelId="{0338143F-D9DA-40E6-B9C3-5ABA7E0E1E6B}" type="pres">
      <dgm:prSet presAssocID="{32CE8708-F0A4-4F0E-AE7D-00DB57B8F5D8}" presName="Chord" presStyleLbl="bgShp" presStyleIdx="1" presStyleCnt="2" custScaleX="52078" custScaleY="66801" custLinFactNeighborX="-11116" custLinFactNeighborY="-8300"/>
      <dgm:spPr/>
    </dgm:pt>
    <dgm:pt modelId="{A39FCF5B-81E5-4AE5-9EB0-780E7DB6302E}" type="pres">
      <dgm:prSet presAssocID="{32CE8708-F0A4-4F0E-AE7D-00DB57B8F5D8}" presName="Pie" presStyleLbl="alignNode1" presStyleIdx="1" presStyleCnt="2" custScaleX="46871" custScaleY="38408" custLinFactNeighborX="-15531" custLinFactNeighborY="-27434"/>
      <dgm:spPr/>
    </dgm:pt>
    <dgm:pt modelId="{EBA4984D-E4B8-482E-865C-98A59473EECC}" type="pres">
      <dgm:prSet presAssocID="{32CE8708-F0A4-4F0E-AE7D-00DB57B8F5D8}" presName="Parent" presStyleLbl="revTx" presStyleIdx="2" presStyleCnt="4">
        <dgm:presLayoutVars>
          <dgm:chMax val="1"/>
          <dgm:chPref val="1"/>
          <dgm:bulletEnabled val="1"/>
        </dgm:presLayoutVars>
      </dgm:prSet>
      <dgm:spPr/>
      <dgm:t>
        <a:bodyPr/>
        <a:lstStyle/>
        <a:p>
          <a:endParaRPr lang="es-ES"/>
        </a:p>
      </dgm:t>
    </dgm:pt>
    <dgm:pt modelId="{57E81449-D05F-467E-A9B7-77B3BFDA5154}" type="pres">
      <dgm:prSet presAssocID="{AC9FAD27-1F6E-40C7-B5B0-65C62D3AC2B3}" presName="negSibTrans" presStyleCnt="0"/>
      <dgm:spPr/>
    </dgm:pt>
    <dgm:pt modelId="{EB326DB9-B6BD-4D06-A5F3-4DFCB2DA38E6}" type="pres">
      <dgm:prSet presAssocID="{32CE8708-F0A4-4F0E-AE7D-00DB57B8F5D8}" presName="composite" presStyleCnt="0"/>
      <dgm:spPr/>
    </dgm:pt>
    <dgm:pt modelId="{2CDE013A-D3D9-444E-A003-20BED9BDDF26}" type="pres">
      <dgm:prSet presAssocID="{32CE8708-F0A4-4F0E-AE7D-00DB57B8F5D8}" presName="Child" presStyleLbl="revTx" presStyleIdx="3" presStyleCnt="4">
        <dgm:presLayoutVars>
          <dgm:chMax val="0"/>
          <dgm:chPref val="0"/>
          <dgm:bulletEnabled val="1"/>
        </dgm:presLayoutVars>
      </dgm:prSet>
      <dgm:spPr/>
      <dgm:t>
        <a:bodyPr/>
        <a:lstStyle/>
        <a:p>
          <a:endParaRPr lang="es-ES"/>
        </a:p>
      </dgm:t>
    </dgm:pt>
  </dgm:ptLst>
  <dgm:cxnLst>
    <dgm:cxn modelId="{EBE1BFF6-82BF-48CE-B6D3-4CA370545553}" srcId="{4094E82E-2BAF-416F-9B5F-586FCA8D1DCD}" destId="{737ADAFF-AB49-4B2B-8D8A-FED2D206BA0A}" srcOrd="0" destOrd="0" parTransId="{46E746A3-DFE3-4E43-A97F-E249C77B089A}" sibTransId="{795649EE-A102-4BAF-B54E-D22B78F2F28C}"/>
    <dgm:cxn modelId="{AA5EA9DB-4DF8-4BED-BF84-C6EA2F8F3DE9}" type="presOf" srcId="{4094E82E-2BAF-416F-9B5F-586FCA8D1DCD}" destId="{1C528B2A-102D-4F09-AB8A-B6AF43D30B12}" srcOrd="0" destOrd="0" presId="urn:microsoft.com/office/officeart/2009/3/layout/PieProcess"/>
    <dgm:cxn modelId="{EC5B6E56-F81D-419F-8744-637CEF1BF163}" srcId="{9F6DAC9A-CD8F-4315-A5B4-2EF997DA055F}" destId="{4094E82E-2BAF-416F-9B5F-586FCA8D1DCD}" srcOrd="0" destOrd="0" parTransId="{AF714124-F9E5-4052-ADA8-69C7C2483F08}" sibTransId="{819C8199-A2E5-4D19-BB2E-9A59B9936641}"/>
    <dgm:cxn modelId="{B1667DCB-4569-407C-8278-952FB9CD5DEA}" type="presOf" srcId="{32CE8708-F0A4-4F0E-AE7D-00DB57B8F5D8}" destId="{EBA4984D-E4B8-482E-865C-98A59473EECC}" srcOrd="0" destOrd="0" presId="urn:microsoft.com/office/officeart/2009/3/layout/PieProcess"/>
    <dgm:cxn modelId="{2075AD1C-1C3B-4417-AA36-40887746D7A0}" srcId="{32CE8708-F0A4-4F0E-AE7D-00DB57B8F5D8}" destId="{ABB3C187-A4B2-40A4-8840-054A1D42F82D}" srcOrd="0" destOrd="0" parTransId="{CA1848C5-89E0-46CA-AA2E-964073C029B3}" sibTransId="{AC9FAD27-1F6E-40C7-B5B0-65C62D3AC2B3}"/>
    <dgm:cxn modelId="{F43776C5-9949-42A0-8CC0-243F101A23A8}" type="presOf" srcId="{9F6DAC9A-CD8F-4315-A5B4-2EF997DA055F}" destId="{4AEB1B69-8122-49D8-9CB9-992AB9A6958A}" srcOrd="0" destOrd="0" presId="urn:microsoft.com/office/officeart/2009/3/layout/PieProcess"/>
    <dgm:cxn modelId="{3B34A26B-1A28-4FF8-A05A-3016E8765FD3}" type="presOf" srcId="{ABB3C187-A4B2-40A4-8840-054A1D42F82D}" destId="{2CDE013A-D3D9-444E-A003-20BED9BDDF26}" srcOrd="0" destOrd="0" presId="urn:microsoft.com/office/officeart/2009/3/layout/PieProcess"/>
    <dgm:cxn modelId="{7F828012-04F0-4505-9968-C43C4367BB5D}" type="presOf" srcId="{737ADAFF-AB49-4B2B-8D8A-FED2D206BA0A}" destId="{1259E8A7-832B-4D27-B58B-A24CED72CA2E}" srcOrd="0" destOrd="0" presId="urn:microsoft.com/office/officeart/2009/3/layout/PieProcess"/>
    <dgm:cxn modelId="{18A8E9C8-4ABD-48C8-AABD-F72C4E9396AA}" srcId="{9F6DAC9A-CD8F-4315-A5B4-2EF997DA055F}" destId="{32CE8708-F0A4-4F0E-AE7D-00DB57B8F5D8}" srcOrd="1" destOrd="0" parTransId="{9F544349-E11E-4527-8123-484A82F2AED2}" sibTransId="{AFAFC5DE-1274-413C-A952-82C99BEB2DDE}"/>
    <dgm:cxn modelId="{256CE48F-49C9-485E-982F-4DBB4D9F05C1}" type="presParOf" srcId="{4AEB1B69-8122-49D8-9CB9-992AB9A6958A}" destId="{018D13BA-49B2-4B08-A28E-0021994FC62A}" srcOrd="0" destOrd="0" presId="urn:microsoft.com/office/officeart/2009/3/layout/PieProcess"/>
    <dgm:cxn modelId="{E9B5C8BC-1D32-44D7-AEBE-C92C11A42483}" type="presParOf" srcId="{018D13BA-49B2-4B08-A28E-0021994FC62A}" destId="{765B075E-C038-454A-BDFA-2AC8D6F20551}" srcOrd="0" destOrd="0" presId="urn:microsoft.com/office/officeart/2009/3/layout/PieProcess"/>
    <dgm:cxn modelId="{1F9D19FA-A39C-4B81-99C5-A96F7F74B15E}" type="presParOf" srcId="{018D13BA-49B2-4B08-A28E-0021994FC62A}" destId="{956D1130-65E1-4FC5-89B1-A6DC447FB10F}" srcOrd="1" destOrd="0" presId="urn:microsoft.com/office/officeart/2009/3/layout/PieProcess"/>
    <dgm:cxn modelId="{7689EBA0-DD8E-4478-BE56-24E881F29D02}" type="presParOf" srcId="{018D13BA-49B2-4B08-A28E-0021994FC62A}" destId="{1C528B2A-102D-4F09-AB8A-B6AF43D30B12}" srcOrd="2" destOrd="0" presId="urn:microsoft.com/office/officeart/2009/3/layout/PieProcess"/>
    <dgm:cxn modelId="{2133CE3E-EB49-498E-A859-7D6B207B99E4}" type="presParOf" srcId="{4AEB1B69-8122-49D8-9CB9-992AB9A6958A}" destId="{A2EF102E-83A7-4368-A6BA-FCD8C6B27C41}" srcOrd="1" destOrd="0" presId="urn:microsoft.com/office/officeart/2009/3/layout/PieProcess"/>
    <dgm:cxn modelId="{58C9EA29-2CDA-4717-99CE-3A8CD5BF2E3D}" type="presParOf" srcId="{4AEB1B69-8122-49D8-9CB9-992AB9A6958A}" destId="{DD637EB3-2E1D-420B-9860-19180ED24EBF}" srcOrd="2" destOrd="0" presId="urn:microsoft.com/office/officeart/2009/3/layout/PieProcess"/>
    <dgm:cxn modelId="{E4126F4F-76D9-4E5D-9DAC-687B4446A1CB}" type="presParOf" srcId="{DD637EB3-2E1D-420B-9860-19180ED24EBF}" destId="{1259E8A7-832B-4D27-B58B-A24CED72CA2E}" srcOrd="0" destOrd="0" presId="urn:microsoft.com/office/officeart/2009/3/layout/PieProcess"/>
    <dgm:cxn modelId="{51C7679B-99CB-4688-902F-D366516DDF0A}" type="presParOf" srcId="{4AEB1B69-8122-49D8-9CB9-992AB9A6958A}" destId="{4F3F9C44-ED98-4A10-BF4E-5AC22A6176D5}" srcOrd="3" destOrd="0" presId="urn:microsoft.com/office/officeart/2009/3/layout/PieProcess"/>
    <dgm:cxn modelId="{0FFFAF52-5927-407D-A0B9-E1EF8F96EB63}" type="presParOf" srcId="{4AEB1B69-8122-49D8-9CB9-992AB9A6958A}" destId="{D9E08A74-E766-4E5B-ABC2-56B1DB018458}" srcOrd="4" destOrd="0" presId="urn:microsoft.com/office/officeart/2009/3/layout/PieProcess"/>
    <dgm:cxn modelId="{33AE4A76-F232-4CA7-A724-55D83241F71F}" type="presParOf" srcId="{D9E08A74-E766-4E5B-ABC2-56B1DB018458}" destId="{0338143F-D9DA-40E6-B9C3-5ABA7E0E1E6B}" srcOrd="0" destOrd="0" presId="urn:microsoft.com/office/officeart/2009/3/layout/PieProcess"/>
    <dgm:cxn modelId="{0C41A499-8BA7-4E78-B497-B5FD8A0BE8C0}" type="presParOf" srcId="{D9E08A74-E766-4E5B-ABC2-56B1DB018458}" destId="{A39FCF5B-81E5-4AE5-9EB0-780E7DB6302E}" srcOrd="1" destOrd="0" presId="urn:microsoft.com/office/officeart/2009/3/layout/PieProcess"/>
    <dgm:cxn modelId="{D3D63BD1-C0B0-4DDA-A5F2-8A66A73EF0B8}" type="presParOf" srcId="{D9E08A74-E766-4E5B-ABC2-56B1DB018458}" destId="{EBA4984D-E4B8-482E-865C-98A59473EECC}" srcOrd="2" destOrd="0" presId="urn:microsoft.com/office/officeart/2009/3/layout/PieProcess"/>
    <dgm:cxn modelId="{49802911-17A3-4FCE-B1D7-F644B1CB6414}" type="presParOf" srcId="{4AEB1B69-8122-49D8-9CB9-992AB9A6958A}" destId="{57E81449-D05F-467E-A9B7-77B3BFDA5154}" srcOrd="5" destOrd="0" presId="urn:microsoft.com/office/officeart/2009/3/layout/PieProcess"/>
    <dgm:cxn modelId="{CC795249-EB6B-4528-A0BE-50B038A6EA75}" type="presParOf" srcId="{4AEB1B69-8122-49D8-9CB9-992AB9A6958A}" destId="{EB326DB9-B6BD-4D06-A5F3-4DFCB2DA38E6}" srcOrd="6" destOrd="0" presId="urn:microsoft.com/office/officeart/2009/3/layout/PieProcess"/>
    <dgm:cxn modelId="{68540EE9-6EB0-4EBC-BA7A-00E4DB752204}" type="presParOf" srcId="{EB326DB9-B6BD-4D06-A5F3-4DFCB2DA38E6}" destId="{2CDE013A-D3D9-444E-A003-20BED9BDDF26}" srcOrd="0" destOrd="0" presId="urn:microsoft.com/office/officeart/2009/3/layout/Pi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E49D2BB9-134D-46C7-95DF-DD34CE16772F}" type="doc">
      <dgm:prSet loTypeId="urn:microsoft.com/office/officeart/2005/8/layout/StepDownProcess" loCatId="process" qsTypeId="urn:microsoft.com/office/officeart/2005/8/quickstyle/simple1" qsCatId="simple" csTypeId="urn:microsoft.com/office/officeart/2005/8/colors/colorful4" csCatId="colorful" phldr="1"/>
      <dgm:spPr/>
      <dgm:t>
        <a:bodyPr/>
        <a:lstStyle/>
        <a:p>
          <a:endParaRPr lang="es-ES"/>
        </a:p>
      </dgm:t>
    </dgm:pt>
    <dgm:pt modelId="{F1BC49DD-C94C-41D2-8C2F-1695D90B0D9C}">
      <dgm:prSet phldrT="[Texto]" custT="1"/>
      <dgm:spPr/>
      <dgm:t>
        <a:bodyPr/>
        <a:lstStyle/>
        <a:p>
          <a:pPr algn="ctr"/>
          <a:r>
            <a:rPr lang="es-ES" sz="1800" b="1" dirty="0" smtClean="0">
              <a:solidFill>
                <a:schemeClr val="bg1"/>
              </a:solidFill>
            </a:rPr>
            <a:t>8.2.1</a:t>
          </a:r>
          <a:r>
            <a:rPr lang="es-ES" sz="1800" b="1" baseline="0" dirty="0" smtClean="0">
              <a:solidFill>
                <a:schemeClr val="bg1"/>
              </a:solidFill>
            </a:rPr>
            <a:t> Densidad Aparente</a:t>
          </a:r>
          <a:endParaRPr lang="es-ES" sz="1800" b="1" dirty="0">
            <a:solidFill>
              <a:schemeClr val="bg1"/>
            </a:solidFill>
          </a:endParaRPr>
        </a:p>
      </dgm:t>
    </dgm:pt>
    <dgm:pt modelId="{2812A512-62F5-46E4-9CA9-E7146C70F5E7}" type="parTrans" cxnId="{8CB2036B-07A4-4D87-A8A2-8995F9F057D3}">
      <dgm:prSet/>
      <dgm:spPr/>
      <dgm:t>
        <a:bodyPr/>
        <a:lstStyle/>
        <a:p>
          <a:endParaRPr lang="es-ES"/>
        </a:p>
      </dgm:t>
    </dgm:pt>
    <dgm:pt modelId="{3CA0202F-2A97-49B8-9672-2D5068BA6970}" type="sibTrans" cxnId="{8CB2036B-07A4-4D87-A8A2-8995F9F057D3}">
      <dgm:prSet/>
      <dgm:spPr/>
      <dgm:t>
        <a:bodyPr/>
        <a:lstStyle/>
        <a:p>
          <a:endParaRPr lang="es-ES"/>
        </a:p>
      </dgm:t>
    </dgm:pt>
    <dgm:pt modelId="{835B86F1-9882-400B-BF07-2CCE5664CA04}" type="pres">
      <dgm:prSet presAssocID="{E49D2BB9-134D-46C7-95DF-DD34CE16772F}" presName="rootnode" presStyleCnt="0">
        <dgm:presLayoutVars>
          <dgm:chMax/>
          <dgm:chPref/>
          <dgm:dir/>
          <dgm:animLvl val="lvl"/>
        </dgm:presLayoutVars>
      </dgm:prSet>
      <dgm:spPr/>
      <dgm:t>
        <a:bodyPr/>
        <a:lstStyle/>
        <a:p>
          <a:endParaRPr lang="es-ES"/>
        </a:p>
      </dgm:t>
    </dgm:pt>
    <dgm:pt modelId="{779ED88C-3AA4-4A55-A0AB-8F70D50C93F9}" type="pres">
      <dgm:prSet presAssocID="{F1BC49DD-C94C-41D2-8C2F-1695D90B0D9C}" presName="composite" presStyleCnt="0"/>
      <dgm:spPr/>
    </dgm:pt>
    <dgm:pt modelId="{1A465740-D85F-4DE3-B85C-272742DDC479}" type="pres">
      <dgm:prSet presAssocID="{F1BC49DD-C94C-41D2-8C2F-1695D90B0D9C}" presName="ParentText" presStyleLbl="node1" presStyleIdx="0" presStyleCnt="1" custScaleX="60963" custScaleY="16221" custLinFactY="-11961" custLinFactNeighborX="34507" custLinFactNeighborY="-100000">
        <dgm:presLayoutVars>
          <dgm:chMax val="1"/>
          <dgm:chPref val="1"/>
          <dgm:bulletEnabled val="1"/>
        </dgm:presLayoutVars>
      </dgm:prSet>
      <dgm:spPr/>
      <dgm:t>
        <a:bodyPr/>
        <a:lstStyle/>
        <a:p>
          <a:endParaRPr lang="es-ES"/>
        </a:p>
      </dgm:t>
    </dgm:pt>
  </dgm:ptLst>
  <dgm:cxnLst>
    <dgm:cxn modelId="{E6D5B386-D5C8-497C-BE42-C2CC8090CEC8}" type="presOf" srcId="{F1BC49DD-C94C-41D2-8C2F-1695D90B0D9C}" destId="{1A465740-D85F-4DE3-B85C-272742DDC479}" srcOrd="0" destOrd="0" presId="urn:microsoft.com/office/officeart/2005/8/layout/StepDownProcess"/>
    <dgm:cxn modelId="{0312C008-1751-44B3-A295-24A2524A2ACA}" type="presOf" srcId="{E49D2BB9-134D-46C7-95DF-DD34CE16772F}" destId="{835B86F1-9882-400B-BF07-2CCE5664CA04}" srcOrd="0" destOrd="0" presId="urn:microsoft.com/office/officeart/2005/8/layout/StepDownProcess"/>
    <dgm:cxn modelId="{8CB2036B-07A4-4D87-A8A2-8995F9F057D3}" srcId="{E49D2BB9-134D-46C7-95DF-DD34CE16772F}" destId="{F1BC49DD-C94C-41D2-8C2F-1695D90B0D9C}" srcOrd="0" destOrd="0" parTransId="{2812A512-62F5-46E4-9CA9-E7146C70F5E7}" sibTransId="{3CA0202F-2A97-49B8-9672-2D5068BA6970}"/>
    <dgm:cxn modelId="{FD670081-9267-4ECE-98E3-A600B927BFE1}" type="presParOf" srcId="{835B86F1-9882-400B-BF07-2CCE5664CA04}" destId="{779ED88C-3AA4-4A55-A0AB-8F70D50C93F9}" srcOrd="0" destOrd="0" presId="urn:microsoft.com/office/officeart/2005/8/layout/StepDownProcess"/>
    <dgm:cxn modelId="{0777BC69-7989-4FD6-AD48-174F947F176D}" type="presParOf" srcId="{779ED88C-3AA4-4A55-A0AB-8F70D50C93F9}" destId="{1A465740-D85F-4DE3-B85C-272742DDC479}" srcOrd="0" destOrd="0" presId="urn:microsoft.com/office/officeart/2005/8/layout/StepDown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A06FDDDF-6C96-4641-B7EF-E7D7C8C666D2}" type="doc">
      <dgm:prSet loTypeId="urn:microsoft.com/office/officeart/2005/8/layout/cycle4" loCatId="relationship" qsTypeId="urn:microsoft.com/office/officeart/2005/8/quickstyle/simple1" qsCatId="simple" csTypeId="urn:microsoft.com/office/officeart/2005/8/colors/accent0_3" csCatId="mainScheme" phldr="1"/>
      <dgm:spPr/>
      <dgm:t>
        <a:bodyPr/>
        <a:lstStyle/>
        <a:p>
          <a:endParaRPr lang="es-ES"/>
        </a:p>
      </dgm:t>
    </dgm:pt>
    <dgm:pt modelId="{34BEF600-C284-4476-947D-FAFE31A52358}">
      <dgm:prSet phldrT="[Texto]" custT="1"/>
      <dgm:spPr/>
      <dgm:t>
        <a:bodyPr/>
        <a:lstStyle/>
        <a:p>
          <a:r>
            <a:rPr lang="es-ES" sz="1800" dirty="0" smtClean="0"/>
            <a:t>a. Uso actual</a:t>
          </a:r>
          <a:endParaRPr lang="es-ES" sz="1800" dirty="0"/>
        </a:p>
      </dgm:t>
    </dgm:pt>
    <dgm:pt modelId="{C9F50434-3E5F-40E7-91DB-6426F28EC90F}" type="parTrans" cxnId="{658F8302-BB78-4A7F-A02A-E7AF15E260B9}">
      <dgm:prSet/>
      <dgm:spPr/>
      <dgm:t>
        <a:bodyPr/>
        <a:lstStyle/>
        <a:p>
          <a:endParaRPr lang="es-ES"/>
        </a:p>
      </dgm:t>
    </dgm:pt>
    <dgm:pt modelId="{12F5BCA0-7776-4135-9174-5FD87E60DD46}" type="sibTrans" cxnId="{658F8302-BB78-4A7F-A02A-E7AF15E260B9}">
      <dgm:prSet/>
      <dgm:spPr/>
      <dgm:t>
        <a:bodyPr/>
        <a:lstStyle/>
        <a:p>
          <a:endParaRPr lang="es-ES"/>
        </a:p>
      </dgm:t>
    </dgm:pt>
    <dgm:pt modelId="{9596DB11-0F35-4957-84A1-BF35359CD277}">
      <dgm:prSet phldrT="[Texto]" custT="1"/>
      <dgm:spPr/>
      <dgm:t>
        <a:bodyPr/>
        <a:lstStyle/>
        <a:p>
          <a:endParaRPr lang="es-ES" sz="1800" dirty="0"/>
        </a:p>
      </dgm:t>
    </dgm:pt>
    <dgm:pt modelId="{20A25445-4783-4B1B-B4C2-FC16184DF4E9}" type="parTrans" cxnId="{3FB2DD71-6F7B-4A75-BD0C-8AB73B46043B}">
      <dgm:prSet/>
      <dgm:spPr/>
      <dgm:t>
        <a:bodyPr/>
        <a:lstStyle/>
        <a:p>
          <a:endParaRPr lang="es-ES"/>
        </a:p>
      </dgm:t>
    </dgm:pt>
    <dgm:pt modelId="{249A13BE-2C7C-410D-ABAD-64EAD326550A}" type="sibTrans" cxnId="{3FB2DD71-6F7B-4A75-BD0C-8AB73B46043B}">
      <dgm:prSet/>
      <dgm:spPr/>
      <dgm:t>
        <a:bodyPr/>
        <a:lstStyle/>
        <a:p>
          <a:endParaRPr lang="es-ES"/>
        </a:p>
      </dgm:t>
    </dgm:pt>
    <dgm:pt modelId="{FCD93580-A658-48F8-99B4-7BD7112872CC}">
      <dgm:prSet phldrT="[Texto]" custT="1"/>
      <dgm:spPr/>
      <dgm:t>
        <a:bodyPr/>
        <a:lstStyle/>
        <a:p>
          <a:endParaRPr lang="es-ES" sz="1600" dirty="0"/>
        </a:p>
      </dgm:t>
    </dgm:pt>
    <dgm:pt modelId="{090049DC-E94E-4BF4-8E62-B33D257D57C5}" type="parTrans" cxnId="{C2369503-805A-4C79-88FE-59C98068A77D}">
      <dgm:prSet/>
      <dgm:spPr/>
      <dgm:t>
        <a:bodyPr/>
        <a:lstStyle/>
        <a:p>
          <a:endParaRPr lang="es-ES"/>
        </a:p>
      </dgm:t>
    </dgm:pt>
    <dgm:pt modelId="{35046540-8C74-40C1-A53F-3297484B2F6C}" type="sibTrans" cxnId="{C2369503-805A-4C79-88FE-59C98068A77D}">
      <dgm:prSet/>
      <dgm:spPr/>
      <dgm:t>
        <a:bodyPr/>
        <a:lstStyle/>
        <a:p>
          <a:endParaRPr lang="es-ES"/>
        </a:p>
      </dgm:t>
    </dgm:pt>
    <dgm:pt modelId="{011E8636-8EFD-4364-A141-7F7945C1E7D5}">
      <dgm:prSet phldrT="[Texto]" custT="1"/>
      <dgm:spPr/>
      <dgm:t>
        <a:bodyPr/>
        <a:lstStyle/>
        <a:p>
          <a:r>
            <a:rPr lang="es-ES" sz="1800" dirty="0" smtClean="0"/>
            <a:t>c)Análisis de problema</a:t>
          </a:r>
          <a:endParaRPr lang="es-ES" sz="1800" dirty="0"/>
        </a:p>
      </dgm:t>
    </dgm:pt>
    <dgm:pt modelId="{89F09112-70D0-4629-97D3-F41A7B07D41E}" type="parTrans" cxnId="{9C217842-C0DD-4FAB-9BCC-96E94F35A1A0}">
      <dgm:prSet/>
      <dgm:spPr/>
      <dgm:t>
        <a:bodyPr/>
        <a:lstStyle/>
        <a:p>
          <a:endParaRPr lang="es-ES"/>
        </a:p>
      </dgm:t>
    </dgm:pt>
    <dgm:pt modelId="{49FFB12F-3576-4735-9ADA-5418F2D95F88}" type="sibTrans" cxnId="{9C217842-C0DD-4FAB-9BCC-96E94F35A1A0}">
      <dgm:prSet/>
      <dgm:spPr/>
      <dgm:t>
        <a:bodyPr/>
        <a:lstStyle/>
        <a:p>
          <a:endParaRPr lang="es-ES"/>
        </a:p>
      </dgm:t>
    </dgm:pt>
    <dgm:pt modelId="{C5BF16ED-047C-44DF-9616-94A8B51F5F99}">
      <dgm:prSet phldrT="[Texto]" custT="1"/>
      <dgm:spPr/>
      <dgm:t>
        <a:bodyPr/>
        <a:lstStyle/>
        <a:p>
          <a:endParaRPr lang="es-ES"/>
        </a:p>
      </dgm:t>
    </dgm:pt>
    <dgm:pt modelId="{A2609767-C65C-4838-92FA-2F38BA6A641F}" type="parTrans" cxnId="{1EF1567B-1D95-4536-B120-49E6EC0EB6D3}">
      <dgm:prSet/>
      <dgm:spPr/>
      <dgm:t>
        <a:bodyPr/>
        <a:lstStyle/>
        <a:p>
          <a:endParaRPr lang="es-ES"/>
        </a:p>
      </dgm:t>
    </dgm:pt>
    <dgm:pt modelId="{DE1002C4-C370-4C63-8DBC-D48CABFEAB10}" type="sibTrans" cxnId="{1EF1567B-1D95-4536-B120-49E6EC0EB6D3}">
      <dgm:prSet/>
      <dgm:spPr/>
      <dgm:t>
        <a:bodyPr/>
        <a:lstStyle/>
        <a:p>
          <a:endParaRPr lang="es-ES"/>
        </a:p>
      </dgm:t>
    </dgm:pt>
    <dgm:pt modelId="{73494EE6-2653-40FF-B11B-9B77E7F6829F}" type="pres">
      <dgm:prSet presAssocID="{A06FDDDF-6C96-4641-B7EF-E7D7C8C666D2}" presName="cycleMatrixDiagram" presStyleCnt="0">
        <dgm:presLayoutVars>
          <dgm:chMax val="1"/>
          <dgm:dir/>
          <dgm:animLvl val="lvl"/>
          <dgm:resizeHandles val="exact"/>
        </dgm:presLayoutVars>
      </dgm:prSet>
      <dgm:spPr/>
      <dgm:t>
        <a:bodyPr/>
        <a:lstStyle/>
        <a:p>
          <a:endParaRPr lang="es-ES"/>
        </a:p>
      </dgm:t>
    </dgm:pt>
    <dgm:pt modelId="{FC37E539-2C9B-40FE-945B-8677A83E78C8}" type="pres">
      <dgm:prSet presAssocID="{A06FDDDF-6C96-4641-B7EF-E7D7C8C666D2}" presName="children" presStyleCnt="0"/>
      <dgm:spPr/>
    </dgm:pt>
    <dgm:pt modelId="{551E880B-24F5-4337-9C45-3FF72EB393DD}" type="pres">
      <dgm:prSet presAssocID="{A06FDDDF-6C96-4641-B7EF-E7D7C8C666D2}" presName="childPlaceholder" presStyleCnt="0"/>
      <dgm:spPr/>
    </dgm:pt>
    <dgm:pt modelId="{0FE1D0A3-1D11-44AA-A8D6-0CCD5F872540}" type="pres">
      <dgm:prSet presAssocID="{A06FDDDF-6C96-4641-B7EF-E7D7C8C666D2}" presName="circle" presStyleCnt="0"/>
      <dgm:spPr/>
    </dgm:pt>
    <dgm:pt modelId="{5BE4DDAB-0332-400B-8EDE-CBD34A839818}" type="pres">
      <dgm:prSet presAssocID="{A06FDDDF-6C96-4641-B7EF-E7D7C8C666D2}" presName="quadrant1" presStyleLbl="node1" presStyleIdx="0" presStyleCnt="4" custScaleX="62808" custScaleY="69304" custLinFactNeighborX="-25153" custLinFactNeighborY="3672">
        <dgm:presLayoutVars>
          <dgm:chMax val="1"/>
          <dgm:bulletEnabled val="1"/>
        </dgm:presLayoutVars>
      </dgm:prSet>
      <dgm:spPr/>
      <dgm:t>
        <a:bodyPr/>
        <a:lstStyle/>
        <a:p>
          <a:endParaRPr lang="es-ES"/>
        </a:p>
      </dgm:t>
    </dgm:pt>
    <dgm:pt modelId="{C5C53EBB-8C31-4889-8A18-E959591CB792}" type="pres">
      <dgm:prSet presAssocID="{A06FDDDF-6C96-4641-B7EF-E7D7C8C666D2}" presName="quadrant2" presStyleLbl="node1" presStyleIdx="1" presStyleCnt="4" custScaleX="75006" custScaleY="69400" custLinFactNeighborX="-56048" custLinFactNeighborY="4055">
        <dgm:presLayoutVars>
          <dgm:chMax val="1"/>
          <dgm:bulletEnabled val="1"/>
        </dgm:presLayoutVars>
      </dgm:prSet>
      <dgm:spPr/>
      <dgm:t>
        <a:bodyPr/>
        <a:lstStyle/>
        <a:p>
          <a:endParaRPr lang="es-ES"/>
        </a:p>
      </dgm:t>
    </dgm:pt>
    <dgm:pt modelId="{8D372DB6-54BD-4E7C-B34B-435761F54F89}" type="pres">
      <dgm:prSet presAssocID="{A06FDDDF-6C96-4641-B7EF-E7D7C8C666D2}" presName="quadrant3" presStyleLbl="node1" presStyleIdx="2" presStyleCnt="4" custScaleX="79307" custScaleY="64644" custLinFactNeighborX="-57070" custLinFactNeighborY="-27574">
        <dgm:presLayoutVars>
          <dgm:chMax val="1"/>
          <dgm:bulletEnabled val="1"/>
        </dgm:presLayoutVars>
      </dgm:prSet>
      <dgm:spPr/>
      <dgm:t>
        <a:bodyPr/>
        <a:lstStyle/>
        <a:p>
          <a:endParaRPr lang="es-ES"/>
        </a:p>
      </dgm:t>
    </dgm:pt>
    <dgm:pt modelId="{DEACB837-70B0-4B2E-997B-40D9738F116A}" type="pres">
      <dgm:prSet presAssocID="{A06FDDDF-6C96-4641-B7EF-E7D7C8C666D2}" presName="quadrant4" presStyleLbl="node1" presStyleIdx="3" presStyleCnt="4" custScaleX="60739" custScaleY="63799" custLinFactNeighborX="-25224" custLinFactNeighborY="-28027">
        <dgm:presLayoutVars>
          <dgm:chMax val="1"/>
          <dgm:bulletEnabled val="1"/>
        </dgm:presLayoutVars>
      </dgm:prSet>
      <dgm:spPr/>
      <dgm:t>
        <a:bodyPr/>
        <a:lstStyle/>
        <a:p>
          <a:endParaRPr lang="es-ES"/>
        </a:p>
      </dgm:t>
    </dgm:pt>
    <dgm:pt modelId="{7B47CF45-5DCB-4FCE-A2A3-28F21E8F83CC}" type="pres">
      <dgm:prSet presAssocID="{A06FDDDF-6C96-4641-B7EF-E7D7C8C666D2}" presName="quadrantPlaceholder" presStyleCnt="0"/>
      <dgm:spPr/>
    </dgm:pt>
    <dgm:pt modelId="{BE89A4F9-42DF-4233-AC6C-93A380671FAB}" type="pres">
      <dgm:prSet presAssocID="{A06FDDDF-6C96-4641-B7EF-E7D7C8C666D2}" presName="center1" presStyleLbl="fgShp" presStyleIdx="0" presStyleCnt="2" custLinFactX="-22998" custLinFactNeighborX="-100000" custLinFactNeighborY="-27686"/>
      <dgm:spPr/>
    </dgm:pt>
    <dgm:pt modelId="{93836EC9-AAB0-4A2A-A312-768131CE1F7E}" type="pres">
      <dgm:prSet presAssocID="{A06FDDDF-6C96-4641-B7EF-E7D7C8C666D2}" presName="center2" presStyleLbl="fgShp" presStyleIdx="1" presStyleCnt="2" custLinFactX="-22998" custLinFactNeighborX="-100000" custLinFactNeighborY="-50378"/>
      <dgm:spPr/>
    </dgm:pt>
  </dgm:ptLst>
  <dgm:cxnLst>
    <dgm:cxn modelId="{2F41D74C-62A7-4977-B233-C47341783D9D}" type="presOf" srcId="{A06FDDDF-6C96-4641-B7EF-E7D7C8C666D2}" destId="{73494EE6-2653-40FF-B11B-9B77E7F6829F}" srcOrd="0" destOrd="0" presId="urn:microsoft.com/office/officeart/2005/8/layout/cycle4"/>
    <dgm:cxn modelId="{91D59DBD-B0B9-4078-848B-E42E8C04E543}" type="presOf" srcId="{34BEF600-C284-4476-947D-FAFE31A52358}" destId="{5BE4DDAB-0332-400B-8EDE-CBD34A839818}" srcOrd="0" destOrd="0" presId="urn:microsoft.com/office/officeart/2005/8/layout/cycle4"/>
    <dgm:cxn modelId="{68ED3D13-CBC6-4654-BC80-A783398EA362}" type="presOf" srcId="{011E8636-8EFD-4364-A141-7F7945C1E7D5}" destId="{DEACB837-70B0-4B2E-997B-40D9738F116A}" srcOrd="0" destOrd="0" presId="urn:microsoft.com/office/officeart/2005/8/layout/cycle4"/>
    <dgm:cxn modelId="{658F8302-BB78-4A7F-A02A-E7AF15E260B9}" srcId="{A06FDDDF-6C96-4641-B7EF-E7D7C8C666D2}" destId="{34BEF600-C284-4476-947D-FAFE31A52358}" srcOrd="0" destOrd="0" parTransId="{C9F50434-3E5F-40E7-91DB-6426F28EC90F}" sibTransId="{12F5BCA0-7776-4135-9174-5FD87E60DD46}"/>
    <dgm:cxn modelId="{974BCEB4-02EC-47F1-A6E0-DDEE4BE77BD0}" type="presOf" srcId="{9596DB11-0F35-4957-84A1-BF35359CD277}" destId="{C5C53EBB-8C31-4889-8A18-E959591CB792}" srcOrd="0" destOrd="0" presId="urn:microsoft.com/office/officeart/2005/8/layout/cycle4"/>
    <dgm:cxn modelId="{9C217842-C0DD-4FAB-9BCC-96E94F35A1A0}" srcId="{A06FDDDF-6C96-4641-B7EF-E7D7C8C666D2}" destId="{011E8636-8EFD-4364-A141-7F7945C1E7D5}" srcOrd="3" destOrd="0" parTransId="{89F09112-70D0-4629-97D3-F41A7B07D41E}" sibTransId="{49FFB12F-3576-4735-9ADA-5418F2D95F88}"/>
    <dgm:cxn modelId="{3FB2DD71-6F7B-4A75-BD0C-8AB73B46043B}" srcId="{A06FDDDF-6C96-4641-B7EF-E7D7C8C666D2}" destId="{9596DB11-0F35-4957-84A1-BF35359CD277}" srcOrd="1" destOrd="0" parTransId="{20A25445-4783-4B1B-B4C2-FC16184DF4E9}" sibTransId="{249A13BE-2C7C-410D-ABAD-64EAD326550A}"/>
    <dgm:cxn modelId="{C2369503-805A-4C79-88FE-59C98068A77D}" srcId="{A06FDDDF-6C96-4641-B7EF-E7D7C8C666D2}" destId="{FCD93580-A658-48F8-99B4-7BD7112872CC}" srcOrd="2" destOrd="0" parTransId="{090049DC-E94E-4BF4-8E62-B33D257D57C5}" sibTransId="{35046540-8C74-40C1-A53F-3297484B2F6C}"/>
    <dgm:cxn modelId="{4D2CD66B-CCF6-4788-8886-FDA793990312}" type="presOf" srcId="{FCD93580-A658-48F8-99B4-7BD7112872CC}" destId="{8D372DB6-54BD-4E7C-B34B-435761F54F89}" srcOrd="0" destOrd="0" presId="urn:microsoft.com/office/officeart/2005/8/layout/cycle4"/>
    <dgm:cxn modelId="{1EF1567B-1D95-4536-B120-49E6EC0EB6D3}" srcId="{A06FDDDF-6C96-4641-B7EF-E7D7C8C666D2}" destId="{C5BF16ED-047C-44DF-9616-94A8B51F5F99}" srcOrd="4" destOrd="0" parTransId="{A2609767-C65C-4838-92FA-2F38BA6A641F}" sibTransId="{DE1002C4-C370-4C63-8DBC-D48CABFEAB10}"/>
    <dgm:cxn modelId="{62E23B93-7669-4648-8948-DE13C4A76763}" type="presParOf" srcId="{73494EE6-2653-40FF-B11B-9B77E7F6829F}" destId="{FC37E539-2C9B-40FE-945B-8677A83E78C8}" srcOrd="0" destOrd="0" presId="urn:microsoft.com/office/officeart/2005/8/layout/cycle4"/>
    <dgm:cxn modelId="{11010999-D16E-4374-9BD7-97C128FD0124}" type="presParOf" srcId="{FC37E539-2C9B-40FE-945B-8677A83E78C8}" destId="{551E880B-24F5-4337-9C45-3FF72EB393DD}" srcOrd="0" destOrd="0" presId="urn:microsoft.com/office/officeart/2005/8/layout/cycle4"/>
    <dgm:cxn modelId="{58375234-8A57-4B97-AF28-7BE981161077}" type="presParOf" srcId="{73494EE6-2653-40FF-B11B-9B77E7F6829F}" destId="{0FE1D0A3-1D11-44AA-A8D6-0CCD5F872540}" srcOrd="1" destOrd="0" presId="urn:microsoft.com/office/officeart/2005/8/layout/cycle4"/>
    <dgm:cxn modelId="{C8550462-CC4F-47E6-BE39-94A7132C649C}" type="presParOf" srcId="{0FE1D0A3-1D11-44AA-A8D6-0CCD5F872540}" destId="{5BE4DDAB-0332-400B-8EDE-CBD34A839818}" srcOrd="0" destOrd="0" presId="urn:microsoft.com/office/officeart/2005/8/layout/cycle4"/>
    <dgm:cxn modelId="{D9853550-9379-4CA3-A4CF-7ED6336525CE}" type="presParOf" srcId="{0FE1D0A3-1D11-44AA-A8D6-0CCD5F872540}" destId="{C5C53EBB-8C31-4889-8A18-E959591CB792}" srcOrd="1" destOrd="0" presId="urn:microsoft.com/office/officeart/2005/8/layout/cycle4"/>
    <dgm:cxn modelId="{31E7CBE9-C937-4E99-BC9A-EBA5C8EAAD0D}" type="presParOf" srcId="{0FE1D0A3-1D11-44AA-A8D6-0CCD5F872540}" destId="{8D372DB6-54BD-4E7C-B34B-435761F54F89}" srcOrd="2" destOrd="0" presId="urn:microsoft.com/office/officeart/2005/8/layout/cycle4"/>
    <dgm:cxn modelId="{3BDA3FC5-BC8E-4333-BE21-89CD41FC6B77}" type="presParOf" srcId="{0FE1D0A3-1D11-44AA-A8D6-0CCD5F872540}" destId="{DEACB837-70B0-4B2E-997B-40D9738F116A}" srcOrd="3" destOrd="0" presId="urn:microsoft.com/office/officeart/2005/8/layout/cycle4"/>
    <dgm:cxn modelId="{EEB6E9B7-A3D8-4195-A43C-629C65ADF1FB}" type="presParOf" srcId="{0FE1D0A3-1D11-44AA-A8D6-0CCD5F872540}" destId="{7B47CF45-5DCB-4FCE-A2A3-28F21E8F83CC}" srcOrd="4" destOrd="0" presId="urn:microsoft.com/office/officeart/2005/8/layout/cycle4"/>
    <dgm:cxn modelId="{F9A011E4-9CB3-420B-B935-6A684312E1E7}" type="presParOf" srcId="{73494EE6-2653-40FF-B11B-9B77E7F6829F}" destId="{BE89A4F9-42DF-4233-AC6C-93A380671FAB}" srcOrd="2" destOrd="0" presId="urn:microsoft.com/office/officeart/2005/8/layout/cycle4"/>
    <dgm:cxn modelId="{62E8286D-E50D-4BF2-B5BE-E4BDB919C36C}" type="presParOf" srcId="{73494EE6-2653-40FF-B11B-9B77E7F6829F}" destId="{93836EC9-AAB0-4A2A-A312-768131CE1F7E}" srcOrd="3" destOrd="0" presId="urn:microsoft.com/office/officeart/2005/8/layout/cycle4"/>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204FA370-77B7-46CB-89A7-A2B869C15F10}"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es-ES"/>
        </a:p>
      </dgm:t>
    </dgm:pt>
    <dgm:pt modelId="{7C43358E-DE57-4E21-9DAD-55BB3F162385}">
      <dgm:prSet phldrT="[Texto]" custT="1"/>
      <dgm:spPr/>
      <dgm:t>
        <a:bodyPr/>
        <a:lstStyle/>
        <a:p>
          <a:r>
            <a:rPr lang="es-ES" sz="3000" dirty="0" smtClean="0">
              <a:solidFill>
                <a:schemeClr val="bg1"/>
              </a:solidFill>
            </a:rPr>
            <a:t>8.4.3. JUSTIFICACIÓN</a:t>
          </a:r>
          <a:endParaRPr lang="es-ES" sz="3000" dirty="0">
            <a:solidFill>
              <a:schemeClr val="bg1"/>
            </a:solidFill>
          </a:endParaRPr>
        </a:p>
      </dgm:t>
    </dgm:pt>
    <dgm:pt modelId="{C589CF64-56A7-41F7-8769-C0FCE7DC44DF}" type="parTrans" cxnId="{38C0B18A-E95E-425E-B287-50809FE15DAD}">
      <dgm:prSet/>
      <dgm:spPr/>
      <dgm:t>
        <a:bodyPr/>
        <a:lstStyle/>
        <a:p>
          <a:endParaRPr lang="es-ES"/>
        </a:p>
      </dgm:t>
    </dgm:pt>
    <dgm:pt modelId="{2A68A444-5FF0-4043-A8C8-CEFE1A3CEE87}" type="sibTrans" cxnId="{38C0B18A-E95E-425E-B287-50809FE15DAD}">
      <dgm:prSet/>
      <dgm:spPr/>
      <dgm:t>
        <a:bodyPr/>
        <a:lstStyle/>
        <a:p>
          <a:endParaRPr lang="es-ES"/>
        </a:p>
      </dgm:t>
    </dgm:pt>
    <dgm:pt modelId="{FC47A842-F804-4B22-B10E-7B07E3018804}">
      <dgm:prSet phldrT="[Texto]" custT="1"/>
      <dgm:spPr/>
      <dgm:t>
        <a:bodyPr/>
        <a:lstStyle/>
        <a:p>
          <a:pPr algn="just"/>
          <a:r>
            <a:rPr lang="es-EC" sz="2200" b="1" dirty="0" smtClean="0"/>
            <a:t>1)Problemática: PDOT no contempla estrategias para el cambio climático</a:t>
          </a:r>
          <a:endParaRPr lang="es-ES" sz="2200" dirty="0"/>
        </a:p>
      </dgm:t>
    </dgm:pt>
    <dgm:pt modelId="{E6FE1D18-2049-498B-8C2B-383D51FFC2DA}" type="parTrans" cxnId="{4E9E7BCD-17A6-4340-9DA4-66E8E1A1A32F}">
      <dgm:prSet/>
      <dgm:spPr/>
      <dgm:t>
        <a:bodyPr/>
        <a:lstStyle/>
        <a:p>
          <a:endParaRPr lang="es-ES"/>
        </a:p>
      </dgm:t>
    </dgm:pt>
    <dgm:pt modelId="{0D42DC1B-9BE0-44FD-B188-23FDAE762EB6}" type="sibTrans" cxnId="{4E9E7BCD-17A6-4340-9DA4-66E8E1A1A32F}">
      <dgm:prSet/>
      <dgm:spPr/>
      <dgm:t>
        <a:bodyPr/>
        <a:lstStyle/>
        <a:p>
          <a:endParaRPr lang="es-ES"/>
        </a:p>
      </dgm:t>
    </dgm:pt>
    <dgm:pt modelId="{DECB1FD0-CF93-45F1-99FA-167DA6D49999}">
      <dgm:prSet phldrT="[Texto]" custT="1"/>
      <dgm:spPr/>
      <dgm:t>
        <a:bodyPr/>
        <a:lstStyle/>
        <a:p>
          <a:pPr algn="l"/>
          <a:r>
            <a:rPr lang="es-EC" sz="2200" b="1" dirty="0" smtClean="0"/>
            <a:t>2) Se presenta una propuesta  como herramienta de gestión</a:t>
          </a:r>
          <a:endParaRPr lang="es-ES" sz="2200" dirty="0"/>
        </a:p>
      </dgm:t>
    </dgm:pt>
    <dgm:pt modelId="{1EB51453-ED3E-40CC-92A9-A0330521751C}" type="parTrans" cxnId="{3BA8E744-D93A-4E36-836A-3686B4FF53F5}">
      <dgm:prSet/>
      <dgm:spPr/>
      <dgm:t>
        <a:bodyPr/>
        <a:lstStyle/>
        <a:p>
          <a:endParaRPr lang="es-ES"/>
        </a:p>
      </dgm:t>
    </dgm:pt>
    <dgm:pt modelId="{97763933-56FC-4FAA-A465-6D4826DC0218}" type="sibTrans" cxnId="{3BA8E744-D93A-4E36-836A-3686B4FF53F5}">
      <dgm:prSet/>
      <dgm:spPr/>
      <dgm:t>
        <a:bodyPr/>
        <a:lstStyle/>
        <a:p>
          <a:endParaRPr lang="es-ES"/>
        </a:p>
      </dgm:t>
    </dgm:pt>
    <dgm:pt modelId="{7FB29F7E-DD23-4234-B198-531A7D807599}">
      <dgm:prSet phldrT="[Texto]" custT="1"/>
      <dgm:spPr/>
      <dgm:t>
        <a:bodyPr/>
        <a:lstStyle/>
        <a:p>
          <a:pPr algn="just"/>
          <a:r>
            <a:rPr lang="es-ES" sz="2200" dirty="0" smtClean="0"/>
            <a:t>3)Generar impactos  positivos</a:t>
          </a:r>
          <a:endParaRPr lang="es-ES" sz="2200" dirty="0"/>
        </a:p>
      </dgm:t>
    </dgm:pt>
    <dgm:pt modelId="{620AAB9F-5711-4E47-896D-FCC2FE5B9268}" type="parTrans" cxnId="{953ECF2D-A6EA-4A97-9335-1B9CC3FEAABB}">
      <dgm:prSet/>
      <dgm:spPr/>
      <dgm:t>
        <a:bodyPr/>
        <a:lstStyle/>
        <a:p>
          <a:endParaRPr lang="es-ES"/>
        </a:p>
      </dgm:t>
    </dgm:pt>
    <dgm:pt modelId="{9DC942B4-7F0C-4F67-B745-F62927A3B985}" type="sibTrans" cxnId="{953ECF2D-A6EA-4A97-9335-1B9CC3FEAABB}">
      <dgm:prSet/>
      <dgm:spPr/>
      <dgm:t>
        <a:bodyPr/>
        <a:lstStyle/>
        <a:p>
          <a:endParaRPr lang="es-ES"/>
        </a:p>
      </dgm:t>
    </dgm:pt>
    <dgm:pt modelId="{95ABC5AF-4330-468A-BFA6-EE1BC0EA0EDD}" type="pres">
      <dgm:prSet presAssocID="{204FA370-77B7-46CB-89A7-A2B869C15F10}" presName="Name0" presStyleCnt="0">
        <dgm:presLayoutVars>
          <dgm:chPref val="1"/>
          <dgm:dir/>
          <dgm:animOne val="branch"/>
          <dgm:animLvl val="lvl"/>
          <dgm:resizeHandles val="exact"/>
        </dgm:presLayoutVars>
      </dgm:prSet>
      <dgm:spPr/>
      <dgm:t>
        <a:bodyPr/>
        <a:lstStyle/>
        <a:p>
          <a:endParaRPr lang="es-ES"/>
        </a:p>
      </dgm:t>
    </dgm:pt>
    <dgm:pt modelId="{57EA5CF9-23A0-4BA9-AFFA-64E863D6C17A}" type="pres">
      <dgm:prSet presAssocID="{7C43358E-DE57-4E21-9DAD-55BB3F162385}" presName="root1" presStyleCnt="0"/>
      <dgm:spPr/>
    </dgm:pt>
    <dgm:pt modelId="{D35266CF-D94A-41ED-9FA7-69892D9FA215}" type="pres">
      <dgm:prSet presAssocID="{7C43358E-DE57-4E21-9DAD-55BB3F162385}" presName="LevelOneTextNode" presStyleLbl="node0" presStyleIdx="0" presStyleCnt="1">
        <dgm:presLayoutVars>
          <dgm:chPref val="3"/>
        </dgm:presLayoutVars>
      </dgm:prSet>
      <dgm:spPr/>
      <dgm:t>
        <a:bodyPr/>
        <a:lstStyle/>
        <a:p>
          <a:endParaRPr lang="es-ES"/>
        </a:p>
      </dgm:t>
    </dgm:pt>
    <dgm:pt modelId="{D484C864-39A6-497C-9871-2DCD51192773}" type="pres">
      <dgm:prSet presAssocID="{7C43358E-DE57-4E21-9DAD-55BB3F162385}" presName="level2hierChild" presStyleCnt="0"/>
      <dgm:spPr/>
    </dgm:pt>
    <dgm:pt modelId="{CD1BA1FB-2BA6-4CC0-B612-A87437D5AE32}" type="pres">
      <dgm:prSet presAssocID="{E6FE1D18-2049-498B-8C2B-383D51FFC2DA}" presName="conn2-1" presStyleLbl="parChTrans1D2" presStyleIdx="0" presStyleCnt="3"/>
      <dgm:spPr/>
      <dgm:t>
        <a:bodyPr/>
        <a:lstStyle/>
        <a:p>
          <a:endParaRPr lang="es-ES"/>
        </a:p>
      </dgm:t>
    </dgm:pt>
    <dgm:pt modelId="{FFBEE6C7-38AC-457D-92CD-F8DAC2886837}" type="pres">
      <dgm:prSet presAssocID="{E6FE1D18-2049-498B-8C2B-383D51FFC2DA}" presName="connTx" presStyleLbl="parChTrans1D2" presStyleIdx="0" presStyleCnt="3"/>
      <dgm:spPr/>
      <dgm:t>
        <a:bodyPr/>
        <a:lstStyle/>
        <a:p>
          <a:endParaRPr lang="es-ES"/>
        </a:p>
      </dgm:t>
    </dgm:pt>
    <dgm:pt modelId="{002CF1AD-8C51-46A6-834A-E3A86D48FA9D}" type="pres">
      <dgm:prSet presAssocID="{FC47A842-F804-4B22-B10E-7B07E3018804}" presName="root2" presStyleCnt="0"/>
      <dgm:spPr/>
    </dgm:pt>
    <dgm:pt modelId="{B0CD49F6-95ED-400B-92BE-D1EFC78CA52B}" type="pres">
      <dgm:prSet presAssocID="{FC47A842-F804-4B22-B10E-7B07E3018804}" presName="LevelTwoTextNode" presStyleLbl="node2" presStyleIdx="0" presStyleCnt="3" custScaleX="65479" custScaleY="177601" custLinFactNeighborX="17562" custLinFactNeighborY="-56901">
        <dgm:presLayoutVars>
          <dgm:chPref val="3"/>
        </dgm:presLayoutVars>
      </dgm:prSet>
      <dgm:spPr/>
      <dgm:t>
        <a:bodyPr/>
        <a:lstStyle/>
        <a:p>
          <a:endParaRPr lang="es-ES"/>
        </a:p>
      </dgm:t>
    </dgm:pt>
    <dgm:pt modelId="{B1883C7C-C1E0-4CAE-8157-BDBC34E4E46D}" type="pres">
      <dgm:prSet presAssocID="{FC47A842-F804-4B22-B10E-7B07E3018804}" presName="level3hierChild" presStyleCnt="0"/>
      <dgm:spPr/>
    </dgm:pt>
    <dgm:pt modelId="{F4B09EA9-965C-4FFF-B8C0-32A2717321C6}" type="pres">
      <dgm:prSet presAssocID="{1EB51453-ED3E-40CC-92A9-A0330521751C}" presName="conn2-1" presStyleLbl="parChTrans1D2" presStyleIdx="1" presStyleCnt="3"/>
      <dgm:spPr/>
      <dgm:t>
        <a:bodyPr/>
        <a:lstStyle/>
        <a:p>
          <a:endParaRPr lang="es-ES"/>
        </a:p>
      </dgm:t>
    </dgm:pt>
    <dgm:pt modelId="{AA3D7949-5D4B-4AFB-93BE-94C4E87CAFCD}" type="pres">
      <dgm:prSet presAssocID="{1EB51453-ED3E-40CC-92A9-A0330521751C}" presName="connTx" presStyleLbl="parChTrans1D2" presStyleIdx="1" presStyleCnt="3"/>
      <dgm:spPr/>
      <dgm:t>
        <a:bodyPr/>
        <a:lstStyle/>
        <a:p>
          <a:endParaRPr lang="es-ES"/>
        </a:p>
      </dgm:t>
    </dgm:pt>
    <dgm:pt modelId="{8E582825-36DB-4032-B0E8-62FF287B286A}" type="pres">
      <dgm:prSet presAssocID="{DECB1FD0-CF93-45F1-99FA-167DA6D49999}" presName="root2" presStyleCnt="0"/>
      <dgm:spPr/>
    </dgm:pt>
    <dgm:pt modelId="{621C5F78-A66C-47B7-953A-2BA4327326FF}" type="pres">
      <dgm:prSet presAssocID="{DECB1FD0-CF93-45F1-99FA-167DA6D49999}" presName="LevelTwoTextNode" presStyleLbl="node2" presStyleIdx="1" presStyleCnt="3" custScaleX="70115" custScaleY="150074" custLinFactNeighborX="15244" custLinFactNeighborY="-37426">
        <dgm:presLayoutVars>
          <dgm:chPref val="3"/>
        </dgm:presLayoutVars>
      </dgm:prSet>
      <dgm:spPr/>
      <dgm:t>
        <a:bodyPr/>
        <a:lstStyle/>
        <a:p>
          <a:endParaRPr lang="es-ES"/>
        </a:p>
      </dgm:t>
    </dgm:pt>
    <dgm:pt modelId="{DB174217-3DEC-4EE4-9249-BD9E22BE03AB}" type="pres">
      <dgm:prSet presAssocID="{DECB1FD0-CF93-45F1-99FA-167DA6D49999}" presName="level3hierChild" presStyleCnt="0"/>
      <dgm:spPr/>
    </dgm:pt>
    <dgm:pt modelId="{92A9AEA7-6EC3-42AE-BF20-0FBAE317CD89}" type="pres">
      <dgm:prSet presAssocID="{620AAB9F-5711-4E47-896D-FCC2FE5B9268}" presName="conn2-1" presStyleLbl="parChTrans1D2" presStyleIdx="2" presStyleCnt="3"/>
      <dgm:spPr/>
      <dgm:t>
        <a:bodyPr/>
        <a:lstStyle/>
        <a:p>
          <a:endParaRPr lang="es-ES"/>
        </a:p>
      </dgm:t>
    </dgm:pt>
    <dgm:pt modelId="{503546F6-8F71-4FD6-B9F0-F2030AF23523}" type="pres">
      <dgm:prSet presAssocID="{620AAB9F-5711-4E47-896D-FCC2FE5B9268}" presName="connTx" presStyleLbl="parChTrans1D2" presStyleIdx="2" presStyleCnt="3"/>
      <dgm:spPr/>
      <dgm:t>
        <a:bodyPr/>
        <a:lstStyle/>
        <a:p>
          <a:endParaRPr lang="es-ES"/>
        </a:p>
      </dgm:t>
    </dgm:pt>
    <dgm:pt modelId="{2B494950-A1A3-4EBD-9DE9-562BA323F882}" type="pres">
      <dgm:prSet presAssocID="{7FB29F7E-DD23-4234-B198-531A7D807599}" presName="root2" presStyleCnt="0"/>
      <dgm:spPr/>
    </dgm:pt>
    <dgm:pt modelId="{C74B2CAA-7E4A-4997-B375-FB703E91829D}" type="pres">
      <dgm:prSet presAssocID="{7FB29F7E-DD23-4234-B198-531A7D807599}" presName="LevelTwoTextNode" presStyleLbl="node2" presStyleIdx="2" presStyleCnt="3" custScaleX="53910" custScaleY="48575" custLinFactNeighborX="15244" custLinFactNeighborY="-2808">
        <dgm:presLayoutVars>
          <dgm:chPref val="3"/>
        </dgm:presLayoutVars>
      </dgm:prSet>
      <dgm:spPr/>
      <dgm:t>
        <a:bodyPr/>
        <a:lstStyle/>
        <a:p>
          <a:endParaRPr lang="es-ES"/>
        </a:p>
      </dgm:t>
    </dgm:pt>
    <dgm:pt modelId="{DC0B1207-F7E6-43AB-BC5F-E0F61351547A}" type="pres">
      <dgm:prSet presAssocID="{7FB29F7E-DD23-4234-B198-531A7D807599}" presName="level3hierChild" presStyleCnt="0"/>
      <dgm:spPr/>
    </dgm:pt>
  </dgm:ptLst>
  <dgm:cxnLst>
    <dgm:cxn modelId="{A519F0F0-722B-4E03-87E7-57924BD14B37}" type="presOf" srcId="{620AAB9F-5711-4E47-896D-FCC2FE5B9268}" destId="{92A9AEA7-6EC3-42AE-BF20-0FBAE317CD89}" srcOrd="0" destOrd="0" presId="urn:microsoft.com/office/officeart/2008/layout/HorizontalMultiLevelHierarchy"/>
    <dgm:cxn modelId="{7D834E79-8BBE-4DEE-805B-A9F98F0BCE98}" type="presOf" srcId="{E6FE1D18-2049-498B-8C2B-383D51FFC2DA}" destId="{CD1BA1FB-2BA6-4CC0-B612-A87437D5AE32}" srcOrd="0" destOrd="0" presId="urn:microsoft.com/office/officeart/2008/layout/HorizontalMultiLevelHierarchy"/>
    <dgm:cxn modelId="{DD2320EC-F72E-46D4-BAA1-E61E6AFAC029}" type="presOf" srcId="{FC47A842-F804-4B22-B10E-7B07E3018804}" destId="{B0CD49F6-95ED-400B-92BE-D1EFC78CA52B}" srcOrd="0" destOrd="0" presId="urn:microsoft.com/office/officeart/2008/layout/HorizontalMultiLevelHierarchy"/>
    <dgm:cxn modelId="{4E9E7BCD-17A6-4340-9DA4-66E8E1A1A32F}" srcId="{7C43358E-DE57-4E21-9DAD-55BB3F162385}" destId="{FC47A842-F804-4B22-B10E-7B07E3018804}" srcOrd="0" destOrd="0" parTransId="{E6FE1D18-2049-498B-8C2B-383D51FFC2DA}" sibTransId="{0D42DC1B-9BE0-44FD-B188-23FDAE762EB6}"/>
    <dgm:cxn modelId="{0CE501E3-4513-472D-9EA3-E570E31415B3}" type="presOf" srcId="{7FB29F7E-DD23-4234-B198-531A7D807599}" destId="{C74B2CAA-7E4A-4997-B375-FB703E91829D}" srcOrd="0" destOrd="0" presId="urn:microsoft.com/office/officeart/2008/layout/HorizontalMultiLevelHierarchy"/>
    <dgm:cxn modelId="{38C0B18A-E95E-425E-B287-50809FE15DAD}" srcId="{204FA370-77B7-46CB-89A7-A2B869C15F10}" destId="{7C43358E-DE57-4E21-9DAD-55BB3F162385}" srcOrd="0" destOrd="0" parTransId="{C589CF64-56A7-41F7-8769-C0FCE7DC44DF}" sibTransId="{2A68A444-5FF0-4043-A8C8-CEFE1A3CEE87}"/>
    <dgm:cxn modelId="{FB92A331-E7E8-4D3B-BFDB-94603C4D0F20}" type="presOf" srcId="{E6FE1D18-2049-498B-8C2B-383D51FFC2DA}" destId="{FFBEE6C7-38AC-457D-92CD-F8DAC2886837}" srcOrd="1" destOrd="0" presId="urn:microsoft.com/office/officeart/2008/layout/HorizontalMultiLevelHierarchy"/>
    <dgm:cxn modelId="{4608ACF7-D46D-47C4-9432-EFA73CA9FCD0}" type="presOf" srcId="{1EB51453-ED3E-40CC-92A9-A0330521751C}" destId="{AA3D7949-5D4B-4AFB-93BE-94C4E87CAFCD}" srcOrd="1" destOrd="0" presId="urn:microsoft.com/office/officeart/2008/layout/HorizontalMultiLevelHierarchy"/>
    <dgm:cxn modelId="{953ECF2D-A6EA-4A97-9335-1B9CC3FEAABB}" srcId="{7C43358E-DE57-4E21-9DAD-55BB3F162385}" destId="{7FB29F7E-DD23-4234-B198-531A7D807599}" srcOrd="2" destOrd="0" parTransId="{620AAB9F-5711-4E47-896D-FCC2FE5B9268}" sibTransId="{9DC942B4-7F0C-4F67-B745-F62927A3B985}"/>
    <dgm:cxn modelId="{3BA8E744-D93A-4E36-836A-3686B4FF53F5}" srcId="{7C43358E-DE57-4E21-9DAD-55BB3F162385}" destId="{DECB1FD0-CF93-45F1-99FA-167DA6D49999}" srcOrd="1" destOrd="0" parTransId="{1EB51453-ED3E-40CC-92A9-A0330521751C}" sibTransId="{97763933-56FC-4FAA-A465-6D4826DC0218}"/>
    <dgm:cxn modelId="{4AFC71B3-85D8-44BC-8766-CC3C6024C219}" type="presOf" srcId="{204FA370-77B7-46CB-89A7-A2B869C15F10}" destId="{95ABC5AF-4330-468A-BFA6-EE1BC0EA0EDD}" srcOrd="0" destOrd="0" presId="urn:microsoft.com/office/officeart/2008/layout/HorizontalMultiLevelHierarchy"/>
    <dgm:cxn modelId="{65316E05-016A-482C-AB13-B09C0026BE75}" type="presOf" srcId="{620AAB9F-5711-4E47-896D-FCC2FE5B9268}" destId="{503546F6-8F71-4FD6-B9F0-F2030AF23523}" srcOrd="1" destOrd="0" presId="urn:microsoft.com/office/officeart/2008/layout/HorizontalMultiLevelHierarchy"/>
    <dgm:cxn modelId="{57E70271-5D9A-48E7-8006-224317975265}" type="presOf" srcId="{7C43358E-DE57-4E21-9DAD-55BB3F162385}" destId="{D35266CF-D94A-41ED-9FA7-69892D9FA215}" srcOrd="0" destOrd="0" presId="urn:microsoft.com/office/officeart/2008/layout/HorizontalMultiLevelHierarchy"/>
    <dgm:cxn modelId="{5A9F5E5E-BE54-4D53-AE44-D242F2C02E5D}" type="presOf" srcId="{1EB51453-ED3E-40CC-92A9-A0330521751C}" destId="{F4B09EA9-965C-4FFF-B8C0-32A2717321C6}" srcOrd="0" destOrd="0" presId="urn:microsoft.com/office/officeart/2008/layout/HorizontalMultiLevelHierarchy"/>
    <dgm:cxn modelId="{557AC469-B77D-44D2-B0B1-20FB4A0145EB}" type="presOf" srcId="{DECB1FD0-CF93-45F1-99FA-167DA6D49999}" destId="{621C5F78-A66C-47B7-953A-2BA4327326FF}" srcOrd="0" destOrd="0" presId="urn:microsoft.com/office/officeart/2008/layout/HorizontalMultiLevelHierarchy"/>
    <dgm:cxn modelId="{D7E84994-9145-4ED8-8457-790B9508EE96}" type="presParOf" srcId="{95ABC5AF-4330-468A-BFA6-EE1BC0EA0EDD}" destId="{57EA5CF9-23A0-4BA9-AFFA-64E863D6C17A}" srcOrd="0" destOrd="0" presId="urn:microsoft.com/office/officeart/2008/layout/HorizontalMultiLevelHierarchy"/>
    <dgm:cxn modelId="{E36558CE-BED5-45CE-A2AC-1846869B5BAA}" type="presParOf" srcId="{57EA5CF9-23A0-4BA9-AFFA-64E863D6C17A}" destId="{D35266CF-D94A-41ED-9FA7-69892D9FA215}" srcOrd="0" destOrd="0" presId="urn:microsoft.com/office/officeart/2008/layout/HorizontalMultiLevelHierarchy"/>
    <dgm:cxn modelId="{300FCAFB-9A3B-4C6D-B472-8CB0D5BD73DC}" type="presParOf" srcId="{57EA5CF9-23A0-4BA9-AFFA-64E863D6C17A}" destId="{D484C864-39A6-497C-9871-2DCD51192773}" srcOrd="1" destOrd="0" presId="urn:microsoft.com/office/officeart/2008/layout/HorizontalMultiLevelHierarchy"/>
    <dgm:cxn modelId="{24A297BE-1A4D-4168-8554-8EABF1EFE102}" type="presParOf" srcId="{D484C864-39A6-497C-9871-2DCD51192773}" destId="{CD1BA1FB-2BA6-4CC0-B612-A87437D5AE32}" srcOrd="0" destOrd="0" presId="urn:microsoft.com/office/officeart/2008/layout/HorizontalMultiLevelHierarchy"/>
    <dgm:cxn modelId="{8F742706-590F-4A83-8917-8549667F6CCC}" type="presParOf" srcId="{CD1BA1FB-2BA6-4CC0-B612-A87437D5AE32}" destId="{FFBEE6C7-38AC-457D-92CD-F8DAC2886837}" srcOrd="0" destOrd="0" presId="urn:microsoft.com/office/officeart/2008/layout/HorizontalMultiLevelHierarchy"/>
    <dgm:cxn modelId="{33B1EEA8-6D9D-4335-8D88-2FE636D3B367}" type="presParOf" srcId="{D484C864-39A6-497C-9871-2DCD51192773}" destId="{002CF1AD-8C51-46A6-834A-E3A86D48FA9D}" srcOrd="1" destOrd="0" presId="urn:microsoft.com/office/officeart/2008/layout/HorizontalMultiLevelHierarchy"/>
    <dgm:cxn modelId="{8090D53C-5866-429A-B573-B7B40C827CB2}" type="presParOf" srcId="{002CF1AD-8C51-46A6-834A-E3A86D48FA9D}" destId="{B0CD49F6-95ED-400B-92BE-D1EFC78CA52B}" srcOrd="0" destOrd="0" presId="urn:microsoft.com/office/officeart/2008/layout/HorizontalMultiLevelHierarchy"/>
    <dgm:cxn modelId="{674AE1C9-2F98-4E6C-AFA8-2E6651AE0F20}" type="presParOf" srcId="{002CF1AD-8C51-46A6-834A-E3A86D48FA9D}" destId="{B1883C7C-C1E0-4CAE-8157-BDBC34E4E46D}" srcOrd="1" destOrd="0" presId="urn:microsoft.com/office/officeart/2008/layout/HorizontalMultiLevelHierarchy"/>
    <dgm:cxn modelId="{A1BEAC65-57AD-4F8B-BA76-CBB0278D1620}" type="presParOf" srcId="{D484C864-39A6-497C-9871-2DCD51192773}" destId="{F4B09EA9-965C-4FFF-B8C0-32A2717321C6}" srcOrd="2" destOrd="0" presId="urn:microsoft.com/office/officeart/2008/layout/HorizontalMultiLevelHierarchy"/>
    <dgm:cxn modelId="{77894321-E193-4910-8483-74B75A62B01B}" type="presParOf" srcId="{F4B09EA9-965C-4FFF-B8C0-32A2717321C6}" destId="{AA3D7949-5D4B-4AFB-93BE-94C4E87CAFCD}" srcOrd="0" destOrd="0" presId="urn:microsoft.com/office/officeart/2008/layout/HorizontalMultiLevelHierarchy"/>
    <dgm:cxn modelId="{96013179-4C3D-47A5-890A-DD86FC585564}" type="presParOf" srcId="{D484C864-39A6-497C-9871-2DCD51192773}" destId="{8E582825-36DB-4032-B0E8-62FF287B286A}" srcOrd="3" destOrd="0" presId="urn:microsoft.com/office/officeart/2008/layout/HorizontalMultiLevelHierarchy"/>
    <dgm:cxn modelId="{314FA949-A321-4879-BD8E-64CA42DA1483}" type="presParOf" srcId="{8E582825-36DB-4032-B0E8-62FF287B286A}" destId="{621C5F78-A66C-47B7-953A-2BA4327326FF}" srcOrd="0" destOrd="0" presId="urn:microsoft.com/office/officeart/2008/layout/HorizontalMultiLevelHierarchy"/>
    <dgm:cxn modelId="{D9642C17-B040-4305-988B-8EEA6700B036}" type="presParOf" srcId="{8E582825-36DB-4032-B0E8-62FF287B286A}" destId="{DB174217-3DEC-4EE4-9249-BD9E22BE03AB}" srcOrd="1" destOrd="0" presId="urn:microsoft.com/office/officeart/2008/layout/HorizontalMultiLevelHierarchy"/>
    <dgm:cxn modelId="{E8CBA708-B803-4065-BF36-42ED8A3A2FD1}" type="presParOf" srcId="{D484C864-39A6-497C-9871-2DCD51192773}" destId="{92A9AEA7-6EC3-42AE-BF20-0FBAE317CD89}" srcOrd="4" destOrd="0" presId="urn:microsoft.com/office/officeart/2008/layout/HorizontalMultiLevelHierarchy"/>
    <dgm:cxn modelId="{E1AA56C2-A578-4ED9-90A8-F34D0302C35D}" type="presParOf" srcId="{92A9AEA7-6EC3-42AE-BF20-0FBAE317CD89}" destId="{503546F6-8F71-4FD6-B9F0-F2030AF23523}" srcOrd="0" destOrd="0" presId="urn:microsoft.com/office/officeart/2008/layout/HorizontalMultiLevelHierarchy"/>
    <dgm:cxn modelId="{6C8F4911-4011-4538-B716-F3DB0FAD0D3A}" type="presParOf" srcId="{D484C864-39A6-497C-9871-2DCD51192773}" destId="{2B494950-A1A3-4EBD-9DE9-562BA323F882}" srcOrd="5" destOrd="0" presId="urn:microsoft.com/office/officeart/2008/layout/HorizontalMultiLevelHierarchy"/>
    <dgm:cxn modelId="{C26E058C-CC15-4B34-8BDF-B4D3F228B3CF}" type="presParOf" srcId="{2B494950-A1A3-4EBD-9DE9-562BA323F882}" destId="{C74B2CAA-7E4A-4997-B375-FB703E91829D}" srcOrd="0" destOrd="0" presId="urn:microsoft.com/office/officeart/2008/layout/HorizontalMultiLevelHierarchy"/>
    <dgm:cxn modelId="{1C77B76D-C331-4F95-BC83-CC09C256DEE5}" type="presParOf" srcId="{2B494950-A1A3-4EBD-9DE9-562BA323F882}" destId="{DC0B1207-F7E6-43AB-BC5F-E0F61351547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3B7C7F8D-A67A-4066-8ED3-BCCABF92A107}" type="doc">
      <dgm:prSet loTypeId="urn:microsoft.com/office/officeart/2005/8/layout/hList9" loCatId="list" qsTypeId="urn:microsoft.com/office/officeart/2005/8/quickstyle/simple1" qsCatId="simple" csTypeId="urn:microsoft.com/office/officeart/2005/8/colors/accent0_3" csCatId="mainScheme" phldr="1"/>
      <dgm:spPr/>
      <dgm:t>
        <a:bodyPr/>
        <a:lstStyle/>
        <a:p>
          <a:endParaRPr lang="es-ES"/>
        </a:p>
      </dgm:t>
    </dgm:pt>
    <dgm:pt modelId="{E8F23B8D-0EE4-454A-93E3-E34F497A5EB2}">
      <dgm:prSet phldrT="[Texto]"/>
      <dgm:spPr/>
      <dgm:t>
        <a:bodyPr/>
        <a:lstStyle/>
        <a:p>
          <a:r>
            <a:rPr lang="es-ES" dirty="0" smtClean="0"/>
            <a:t>1) </a:t>
          </a:r>
          <a:r>
            <a:rPr lang="es-EC" b="1" dirty="0" smtClean="0"/>
            <a:t>Misión</a:t>
          </a:r>
          <a:endParaRPr lang="es-ES" dirty="0"/>
        </a:p>
      </dgm:t>
    </dgm:pt>
    <dgm:pt modelId="{417CC751-4DEC-4A34-A798-FC73679F4702}" type="parTrans" cxnId="{B093DEE4-92D1-4348-B030-D582AD17E5DF}">
      <dgm:prSet/>
      <dgm:spPr/>
      <dgm:t>
        <a:bodyPr/>
        <a:lstStyle/>
        <a:p>
          <a:endParaRPr lang="es-ES"/>
        </a:p>
      </dgm:t>
    </dgm:pt>
    <dgm:pt modelId="{5618C6EC-2436-48DA-AD1E-2BAACAC47287}" type="sibTrans" cxnId="{B093DEE4-92D1-4348-B030-D582AD17E5DF}">
      <dgm:prSet/>
      <dgm:spPr/>
      <dgm:t>
        <a:bodyPr/>
        <a:lstStyle/>
        <a:p>
          <a:endParaRPr lang="es-ES"/>
        </a:p>
      </dgm:t>
    </dgm:pt>
    <dgm:pt modelId="{A4A5C6DF-446D-4293-B597-B09AD980013D}">
      <dgm:prSet phldrT="[Texto]"/>
      <dgm:spPr/>
      <dgm:t>
        <a:bodyPr/>
        <a:lstStyle/>
        <a:p>
          <a:r>
            <a:rPr lang="es-EC" b="1" dirty="0" smtClean="0"/>
            <a:t>2) </a:t>
          </a:r>
          <a:r>
            <a:rPr lang="es-ES" b="1" dirty="0" smtClean="0"/>
            <a:t>Visión</a:t>
          </a:r>
          <a:endParaRPr lang="es-ES" dirty="0"/>
        </a:p>
      </dgm:t>
    </dgm:pt>
    <dgm:pt modelId="{227F5079-2140-44A8-A39D-C5CA4009E515}" type="parTrans" cxnId="{04CE7DED-5D8B-4616-94B8-E2C4A10A4E65}">
      <dgm:prSet/>
      <dgm:spPr/>
      <dgm:t>
        <a:bodyPr/>
        <a:lstStyle/>
        <a:p>
          <a:endParaRPr lang="es-ES"/>
        </a:p>
      </dgm:t>
    </dgm:pt>
    <dgm:pt modelId="{6817B14C-E422-40EA-90C3-9474931279F5}" type="sibTrans" cxnId="{04CE7DED-5D8B-4616-94B8-E2C4A10A4E65}">
      <dgm:prSet/>
      <dgm:spPr/>
      <dgm:t>
        <a:bodyPr/>
        <a:lstStyle/>
        <a:p>
          <a:endParaRPr lang="es-ES"/>
        </a:p>
      </dgm:t>
    </dgm:pt>
    <dgm:pt modelId="{E4C2D5BE-9682-48DB-9A54-3B2688655E8C}" type="pres">
      <dgm:prSet presAssocID="{3B7C7F8D-A67A-4066-8ED3-BCCABF92A107}" presName="list" presStyleCnt="0">
        <dgm:presLayoutVars>
          <dgm:dir/>
          <dgm:animLvl val="lvl"/>
        </dgm:presLayoutVars>
      </dgm:prSet>
      <dgm:spPr/>
      <dgm:t>
        <a:bodyPr/>
        <a:lstStyle/>
        <a:p>
          <a:endParaRPr lang="es-ES"/>
        </a:p>
      </dgm:t>
    </dgm:pt>
    <dgm:pt modelId="{A840C01D-F5EB-418C-A311-1BE7ABCBA8A6}" type="pres">
      <dgm:prSet presAssocID="{E8F23B8D-0EE4-454A-93E3-E34F497A5EB2}" presName="posSpace" presStyleCnt="0"/>
      <dgm:spPr/>
      <dgm:t>
        <a:bodyPr/>
        <a:lstStyle/>
        <a:p>
          <a:endParaRPr lang="es-EC"/>
        </a:p>
      </dgm:t>
    </dgm:pt>
    <dgm:pt modelId="{F08A948F-C660-426E-A716-94616701E548}" type="pres">
      <dgm:prSet presAssocID="{E8F23B8D-0EE4-454A-93E3-E34F497A5EB2}" presName="vertFlow" presStyleCnt="0"/>
      <dgm:spPr/>
      <dgm:t>
        <a:bodyPr/>
        <a:lstStyle/>
        <a:p>
          <a:endParaRPr lang="es-EC"/>
        </a:p>
      </dgm:t>
    </dgm:pt>
    <dgm:pt modelId="{5ED00239-BDA2-4113-8BEE-0353C978E8A8}" type="pres">
      <dgm:prSet presAssocID="{E8F23B8D-0EE4-454A-93E3-E34F497A5EB2}" presName="topSpace" presStyleCnt="0"/>
      <dgm:spPr/>
      <dgm:t>
        <a:bodyPr/>
        <a:lstStyle/>
        <a:p>
          <a:endParaRPr lang="es-EC"/>
        </a:p>
      </dgm:t>
    </dgm:pt>
    <dgm:pt modelId="{6AAC58EC-DFD2-4ED1-A239-B344FEBAEFD8}" type="pres">
      <dgm:prSet presAssocID="{E8F23B8D-0EE4-454A-93E3-E34F497A5EB2}" presName="firstComp" presStyleCnt="0"/>
      <dgm:spPr/>
      <dgm:t>
        <a:bodyPr/>
        <a:lstStyle/>
        <a:p>
          <a:endParaRPr lang="es-EC"/>
        </a:p>
      </dgm:t>
    </dgm:pt>
    <dgm:pt modelId="{7C4705B7-C1BB-4C6E-8606-93EE55C797B8}" type="pres">
      <dgm:prSet presAssocID="{E8F23B8D-0EE4-454A-93E3-E34F497A5EB2}" presName="firstChild" presStyleLbl="bgAccFollowNode1" presStyleIdx="0" presStyleCnt="2" custScaleX="1864" custScaleY="10974" custLinFactY="-4694" custLinFactNeighborX="59131" custLinFactNeighborY="-100000"/>
      <dgm:spPr/>
      <dgm:t>
        <a:bodyPr/>
        <a:lstStyle/>
        <a:p>
          <a:endParaRPr lang="es-ES"/>
        </a:p>
      </dgm:t>
    </dgm:pt>
    <dgm:pt modelId="{D1B50091-C705-4AF4-8D21-BE7FA11D4600}" type="pres">
      <dgm:prSet presAssocID="{E8F23B8D-0EE4-454A-93E3-E34F497A5EB2}" presName="firstChildTx" presStyleLbl="bgAccFollowNode1" presStyleIdx="0" presStyleCnt="2">
        <dgm:presLayoutVars>
          <dgm:bulletEnabled val="1"/>
        </dgm:presLayoutVars>
      </dgm:prSet>
      <dgm:spPr/>
      <dgm:t>
        <a:bodyPr/>
        <a:lstStyle/>
        <a:p>
          <a:endParaRPr lang="es-ES"/>
        </a:p>
      </dgm:t>
    </dgm:pt>
    <dgm:pt modelId="{62F01A3B-4AA4-4850-B21B-DE3CA87BF494}" type="pres">
      <dgm:prSet presAssocID="{E8F23B8D-0EE4-454A-93E3-E34F497A5EB2}" presName="negSpace" presStyleCnt="0"/>
      <dgm:spPr/>
      <dgm:t>
        <a:bodyPr/>
        <a:lstStyle/>
        <a:p>
          <a:endParaRPr lang="es-EC"/>
        </a:p>
      </dgm:t>
    </dgm:pt>
    <dgm:pt modelId="{0F414FF0-9ABB-4515-B23D-5BB2E04BAD12}" type="pres">
      <dgm:prSet presAssocID="{E8F23B8D-0EE4-454A-93E3-E34F497A5EB2}" presName="circle" presStyleLbl="node1" presStyleIdx="0" presStyleCnt="2" custScaleX="193757" custScaleY="93532" custLinFactY="-6176" custLinFactNeighborX="5859" custLinFactNeighborY="-100000"/>
      <dgm:spPr/>
      <dgm:t>
        <a:bodyPr/>
        <a:lstStyle/>
        <a:p>
          <a:endParaRPr lang="es-ES"/>
        </a:p>
      </dgm:t>
    </dgm:pt>
    <dgm:pt modelId="{11248CC7-05A0-424C-8D6F-EB2B37F72CE7}" type="pres">
      <dgm:prSet presAssocID="{5618C6EC-2436-48DA-AD1E-2BAACAC47287}" presName="transSpace" presStyleCnt="0"/>
      <dgm:spPr/>
      <dgm:t>
        <a:bodyPr/>
        <a:lstStyle/>
        <a:p>
          <a:endParaRPr lang="es-EC"/>
        </a:p>
      </dgm:t>
    </dgm:pt>
    <dgm:pt modelId="{BB7892A4-96EB-42A2-A1EC-4041DEB8C0EB}" type="pres">
      <dgm:prSet presAssocID="{A4A5C6DF-446D-4293-B597-B09AD980013D}" presName="posSpace" presStyleCnt="0"/>
      <dgm:spPr/>
      <dgm:t>
        <a:bodyPr/>
        <a:lstStyle/>
        <a:p>
          <a:endParaRPr lang="es-EC"/>
        </a:p>
      </dgm:t>
    </dgm:pt>
    <dgm:pt modelId="{9C0EADF8-D055-43B2-A3AF-D166FD6C7418}" type="pres">
      <dgm:prSet presAssocID="{A4A5C6DF-446D-4293-B597-B09AD980013D}" presName="vertFlow" presStyleCnt="0"/>
      <dgm:spPr/>
      <dgm:t>
        <a:bodyPr/>
        <a:lstStyle/>
        <a:p>
          <a:endParaRPr lang="es-EC"/>
        </a:p>
      </dgm:t>
    </dgm:pt>
    <dgm:pt modelId="{0B3E0AED-ED56-4B19-B13E-E9E8932AC477}" type="pres">
      <dgm:prSet presAssocID="{A4A5C6DF-446D-4293-B597-B09AD980013D}" presName="topSpace" presStyleCnt="0"/>
      <dgm:spPr/>
      <dgm:t>
        <a:bodyPr/>
        <a:lstStyle/>
        <a:p>
          <a:endParaRPr lang="es-EC"/>
        </a:p>
      </dgm:t>
    </dgm:pt>
    <dgm:pt modelId="{4277ACF1-6A0B-4FF2-BB87-C92E18DDCB40}" type="pres">
      <dgm:prSet presAssocID="{A4A5C6DF-446D-4293-B597-B09AD980013D}" presName="firstComp" presStyleCnt="0"/>
      <dgm:spPr/>
      <dgm:t>
        <a:bodyPr/>
        <a:lstStyle/>
        <a:p>
          <a:endParaRPr lang="es-EC"/>
        </a:p>
      </dgm:t>
    </dgm:pt>
    <dgm:pt modelId="{CBE6E786-A953-417A-9E96-3F37225F9AB7}" type="pres">
      <dgm:prSet presAssocID="{A4A5C6DF-446D-4293-B597-B09AD980013D}" presName="firstChild" presStyleLbl="bgAccFollowNode1" presStyleIdx="1" presStyleCnt="2" custFlipVert="1" custFlipHor="1" custScaleX="44494" custScaleY="58839" custLinFactY="-35093" custLinFactNeighborX="-27317" custLinFactNeighborY="-100000"/>
      <dgm:spPr/>
      <dgm:t>
        <a:bodyPr/>
        <a:lstStyle/>
        <a:p>
          <a:endParaRPr lang="es-ES"/>
        </a:p>
      </dgm:t>
    </dgm:pt>
    <dgm:pt modelId="{B18E9D49-28DF-4673-9D87-498B68A8A069}" type="pres">
      <dgm:prSet presAssocID="{A4A5C6DF-446D-4293-B597-B09AD980013D}" presName="firstChildTx" presStyleLbl="bgAccFollowNode1" presStyleIdx="1" presStyleCnt="2">
        <dgm:presLayoutVars>
          <dgm:bulletEnabled val="1"/>
        </dgm:presLayoutVars>
      </dgm:prSet>
      <dgm:spPr/>
      <dgm:t>
        <a:bodyPr/>
        <a:lstStyle/>
        <a:p>
          <a:endParaRPr lang="es-ES"/>
        </a:p>
      </dgm:t>
    </dgm:pt>
    <dgm:pt modelId="{FAABC0BA-6C0D-4DC1-B4CA-E321B441E297}" type="pres">
      <dgm:prSet presAssocID="{A4A5C6DF-446D-4293-B597-B09AD980013D}" presName="negSpace" presStyleCnt="0"/>
      <dgm:spPr/>
      <dgm:t>
        <a:bodyPr/>
        <a:lstStyle/>
        <a:p>
          <a:endParaRPr lang="es-EC"/>
        </a:p>
      </dgm:t>
    </dgm:pt>
    <dgm:pt modelId="{78661989-1FA6-4729-9962-D88CD4AD0AE7}" type="pres">
      <dgm:prSet presAssocID="{A4A5C6DF-446D-4293-B597-B09AD980013D}" presName="circle" presStyleLbl="node1" presStyleIdx="1" presStyleCnt="2" custScaleX="226718" custScaleY="74821" custLinFactNeighborX="-3443" custLinFactNeighborY="-82409"/>
      <dgm:spPr/>
      <dgm:t>
        <a:bodyPr/>
        <a:lstStyle/>
        <a:p>
          <a:endParaRPr lang="es-ES"/>
        </a:p>
      </dgm:t>
    </dgm:pt>
  </dgm:ptLst>
  <dgm:cxnLst>
    <dgm:cxn modelId="{FEAD56E2-FF82-455D-BF2B-48AE250D7EC9}" type="presOf" srcId="{A4A5C6DF-446D-4293-B597-B09AD980013D}" destId="{78661989-1FA6-4729-9962-D88CD4AD0AE7}" srcOrd="0" destOrd="0" presId="urn:microsoft.com/office/officeart/2005/8/layout/hList9"/>
    <dgm:cxn modelId="{04CE7DED-5D8B-4616-94B8-E2C4A10A4E65}" srcId="{3B7C7F8D-A67A-4066-8ED3-BCCABF92A107}" destId="{A4A5C6DF-446D-4293-B597-B09AD980013D}" srcOrd="1" destOrd="0" parTransId="{227F5079-2140-44A8-A39D-C5CA4009E515}" sibTransId="{6817B14C-E422-40EA-90C3-9474931279F5}"/>
    <dgm:cxn modelId="{106255DB-C04C-479B-AC8D-A33375FF7DD8}" type="presOf" srcId="{E8F23B8D-0EE4-454A-93E3-E34F497A5EB2}" destId="{0F414FF0-9ABB-4515-B23D-5BB2E04BAD12}" srcOrd="0" destOrd="0" presId="urn:microsoft.com/office/officeart/2005/8/layout/hList9"/>
    <dgm:cxn modelId="{BAA6B5D9-F7A1-4525-A62B-A90A7E02D3EC}" type="presOf" srcId="{3B7C7F8D-A67A-4066-8ED3-BCCABF92A107}" destId="{E4C2D5BE-9682-48DB-9A54-3B2688655E8C}" srcOrd="0" destOrd="0" presId="urn:microsoft.com/office/officeart/2005/8/layout/hList9"/>
    <dgm:cxn modelId="{B093DEE4-92D1-4348-B030-D582AD17E5DF}" srcId="{3B7C7F8D-A67A-4066-8ED3-BCCABF92A107}" destId="{E8F23B8D-0EE4-454A-93E3-E34F497A5EB2}" srcOrd="0" destOrd="0" parTransId="{417CC751-4DEC-4A34-A798-FC73679F4702}" sibTransId="{5618C6EC-2436-48DA-AD1E-2BAACAC47287}"/>
    <dgm:cxn modelId="{D05E71E7-AA04-41B3-A106-E2608099F29E}" type="presParOf" srcId="{E4C2D5BE-9682-48DB-9A54-3B2688655E8C}" destId="{A840C01D-F5EB-418C-A311-1BE7ABCBA8A6}" srcOrd="0" destOrd="0" presId="urn:microsoft.com/office/officeart/2005/8/layout/hList9"/>
    <dgm:cxn modelId="{18413432-5272-45A7-AEC7-2B2F2DAACF4D}" type="presParOf" srcId="{E4C2D5BE-9682-48DB-9A54-3B2688655E8C}" destId="{F08A948F-C660-426E-A716-94616701E548}" srcOrd="1" destOrd="0" presId="urn:microsoft.com/office/officeart/2005/8/layout/hList9"/>
    <dgm:cxn modelId="{3A357F35-5D36-45BA-911B-4F8398EC60AC}" type="presParOf" srcId="{F08A948F-C660-426E-A716-94616701E548}" destId="{5ED00239-BDA2-4113-8BEE-0353C978E8A8}" srcOrd="0" destOrd="0" presId="urn:microsoft.com/office/officeart/2005/8/layout/hList9"/>
    <dgm:cxn modelId="{12154B3E-D60A-4CA7-A548-B740F61E508F}" type="presParOf" srcId="{F08A948F-C660-426E-A716-94616701E548}" destId="{6AAC58EC-DFD2-4ED1-A239-B344FEBAEFD8}" srcOrd="1" destOrd="0" presId="urn:microsoft.com/office/officeart/2005/8/layout/hList9"/>
    <dgm:cxn modelId="{A61C4A11-3018-4D67-9526-DB6D30C484F6}" type="presParOf" srcId="{6AAC58EC-DFD2-4ED1-A239-B344FEBAEFD8}" destId="{7C4705B7-C1BB-4C6E-8606-93EE55C797B8}" srcOrd="0" destOrd="0" presId="urn:microsoft.com/office/officeart/2005/8/layout/hList9"/>
    <dgm:cxn modelId="{72F60BC6-0E7A-4B30-B3BF-EEE710DEC7BC}" type="presParOf" srcId="{6AAC58EC-DFD2-4ED1-A239-B344FEBAEFD8}" destId="{D1B50091-C705-4AF4-8D21-BE7FA11D4600}" srcOrd="1" destOrd="0" presId="urn:microsoft.com/office/officeart/2005/8/layout/hList9"/>
    <dgm:cxn modelId="{1CD06928-8904-4261-BB65-4493331C90BE}" type="presParOf" srcId="{E4C2D5BE-9682-48DB-9A54-3B2688655E8C}" destId="{62F01A3B-4AA4-4850-B21B-DE3CA87BF494}" srcOrd="2" destOrd="0" presId="urn:microsoft.com/office/officeart/2005/8/layout/hList9"/>
    <dgm:cxn modelId="{BE126940-076F-46C8-914E-DDA0B64EE811}" type="presParOf" srcId="{E4C2D5BE-9682-48DB-9A54-3B2688655E8C}" destId="{0F414FF0-9ABB-4515-B23D-5BB2E04BAD12}" srcOrd="3" destOrd="0" presId="urn:microsoft.com/office/officeart/2005/8/layout/hList9"/>
    <dgm:cxn modelId="{8D723F39-95F9-475F-931C-A1DB268739C7}" type="presParOf" srcId="{E4C2D5BE-9682-48DB-9A54-3B2688655E8C}" destId="{11248CC7-05A0-424C-8D6F-EB2B37F72CE7}" srcOrd="4" destOrd="0" presId="urn:microsoft.com/office/officeart/2005/8/layout/hList9"/>
    <dgm:cxn modelId="{F48DFF7C-88CD-47E0-9F23-E0A3D5734BE6}" type="presParOf" srcId="{E4C2D5BE-9682-48DB-9A54-3B2688655E8C}" destId="{BB7892A4-96EB-42A2-A1EC-4041DEB8C0EB}" srcOrd="5" destOrd="0" presId="urn:microsoft.com/office/officeart/2005/8/layout/hList9"/>
    <dgm:cxn modelId="{03269B0B-D0AB-4198-9EE2-434747C11F6C}" type="presParOf" srcId="{E4C2D5BE-9682-48DB-9A54-3B2688655E8C}" destId="{9C0EADF8-D055-43B2-A3AF-D166FD6C7418}" srcOrd="6" destOrd="0" presId="urn:microsoft.com/office/officeart/2005/8/layout/hList9"/>
    <dgm:cxn modelId="{62F9BFB9-71AB-4C9C-A464-A2614223B188}" type="presParOf" srcId="{9C0EADF8-D055-43B2-A3AF-D166FD6C7418}" destId="{0B3E0AED-ED56-4B19-B13E-E9E8932AC477}" srcOrd="0" destOrd="0" presId="urn:microsoft.com/office/officeart/2005/8/layout/hList9"/>
    <dgm:cxn modelId="{14002C54-582F-4C75-8839-309905CD4AA7}" type="presParOf" srcId="{9C0EADF8-D055-43B2-A3AF-D166FD6C7418}" destId="{4277ACF1-6A0B-4FF2-BB87-C92E18DDCB40}" srcOrd="1" destOrd="0" presId="urn:microsoft.com/office/officeart/2005/8/layout/hList9"/>
    <dgm:cxn modelId="{164379B2-FC2B-48B3-A4BE-FDAFCB0B7F6F}" type="presParOf" srcId="{4277ACF1-6A0B-4FF2-BB87-C92E18DDCB40}" destId="{CBE6E786-A953-417A-9E96-3F37225F9AB7}" srcOrd="0" destOrd="0" presId="urn:microsoft.com/office/officeart/2005/8/layout/hList9"/>
    <dgm:cxn modelId="{DC903B8B-37A4-4DE0-B8B5-8523FDBD930C}" type="presParOf" srcId="{4277ACF1-6A0B-4FF2-BB87-C92E18DDCB40}" destId="{B18E9D49-28DF-4673-9D87-498B68A8A069}" srcOrd="1" destOrd="0" presId="urn:microsoft.com/office/officeart/2005/8/layout/hList9"/>
    <dgm:cxn modelId="{B5A7420F-9AED-4998-B468-626FEAA42D9D}" type="presParOf" srcId="{E4C2D5BE-9682-48DB-9A54-3B2688655E8C}" destId="{FAABC0BA-6C0D-4DC1-B4CA-E321B441E297}" srcOrd="7" destOrd="0" presId="urn:microsoft.com/office/officeart/2005/8/layout/hList9"/>
    <dgm:cxn modelId="{BB6494FA-323C-4271-ADA8-81D2BE207E8C}" type="presParOf" srcId="{E4C2D5BE-9682-48DB-9A54-3B2688655E8C}" destId="{78661989-1FA6-4729-9962-D88CD4AD0AE7}" srcOrd="8" destOrd="0" presId="urn:microsoft.com/office/officeart/2005/8/layout/hList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63922542-C68F-43EF-ABB9-930EC94CD933}" type="doc">
      <dgm:prSet loTypeId="urn:microsoft.com/office/officeart/2008/layout/AlternatingHexagons" loCatId="list" qsTypeId="urn:microsoft.com/office/officeart/2005/8/quickstyle/simple1" qsCatId="simple" csTypeId="urn:microsoft.com/office/officeart/2005/8/colors/accent0_3" csCatId="mainScheme" phldr="1"/>
      <dgm:spPr/>
      <dgm:t>
        <a:bodyPr/>
        <a:lstStyle/>
        <a:p>
          <a:endParaRPr lang="es-ES"/>
        </a:p>
      </dgm:t>
    </dgm:pt>
    <dgm:pt modelId="{05E5A4D5-E544-4D6D-A9E6-713FAEAB5977}">
      <dgm:prSet phldrT="[Texto]" custT="1"/>
      <dgm:spPr/>
      <dgm:t>
        <a:bodyPr/>
        <a:lstStyle/>
        <a:p>
          <a:r>
            <a:rPr lang="es-ES" sz="1400" dirty="0" smtClean="0"/>
            <a:t>-Participación</a:t>
          </a:r>
        </a:p>
        <a:p>
          <a:r>
            <a:rPr lang="es-ES" sz="1400" dirty="0" smtClean="0"/>
            <a:t>-Compromiso</a:t>
          </a:r>
        </a:p>
        <a:p>
          <a:r>
            <a:rPr lang="es-ES" sz="1400" dirty="0" smtClean="0"/>
            <a:t>-Respeto</a:t>
          </a:r>
        </a:p>
        <a:p>
          <a:r>
            <a:rPr lang="es-ES" sz="1400" dirty="0" smtClean="0"/>
            <a:t>- Cooperación</a:t>
          </a:r>
          <a:endParaRPr lang="es-ES" sz="1400" dirty="0"/>
        </a:p>
      </dgm:t>
    </dgm:pt>
    <dgm:pt modelId="{F85404B3-770B-4D8E-9491-E0791FE06B9B}" type="parTrans" cxnId="{73E1F756-EE93-4904-A49D-4B9147D2C3D8}">
      <dgm:prSet/>
      <dgm:spPr/>
      <dgm:t>
        <a:bodyPr/>
        <a:lstStyle/>
        <a:p>
          <a:endParaRPr lang="es-ES"/>
        </a:p>
      </dgm:t>
    </dgm:pt>
    <dgm:pt modelId="{6CA529DC-4D68-4769-BFC8-7D63A7B60603}" type="sibTrans" cxnId="{73E1F756-EE93-4904-A49D-4B9147D2C3D8}">
      <dgm:prSet custT="1"/>
      <dgm:spPr/>
      <dgm:t>
        <a:bodyPr/>
        <a:lstStyle/>
        <a:p>
          <a:r>
            <a:rPr lang="es-ES" sz="1600" dirty="0" smtClean="0">
              <a:solidFill>
                <a:srgbClr val="FFFF00"/>
              </a:solidFill>
            </a:rPr>
            <a:t>VALORES</a:t>
          </a:r>
          <a:endParaRPr lang="es-ES" sz="1600" dirty="0">
            <a:solidFill>
              <a:srgbClr val="FFFF00"/>
            </a:solidFill>
          </a:endParaRPr>
        </a:p>
      </dgm:t>
    </dgm:pt>
    <dgm:pt modelId="{7FC9F1AB-189B-4A2E-A84C-B27BDD7EEA35}">
      <dgm:prSet phldrT="[Texto]" custT="1"/>
      <dgm:spPr/>
      <dgm:t>
        <a:bodyPr/>
        <a:lstStyle/>
        <a:p>
          <a:r>
            <a:rPr lang="es-ES" sz="1600" dirty="0" smtClean="0"/>
            <a:t>Gestión</a:t>
          </a:r>
          <a:r>
            <a:rPr lang="es-ES" sz="1600" baseline="0" dirty="0" smtClean="0"/>
            <a:t> Sostenible de bosques </a:t>
          </a:r>
          <a:endParaRPr lang="es-ES" sz="1600" dirty="0"/>
        </a:p>
      </dgm:t>
    </dgm:pt>
    <dgm:pt modelId="{822B8491-D87E-4603-AB1F-4B0EBD5A1037}" type="parTrans" cxnId="{D67F09A3-3456-43FE-95DB-D5B4DFAE15D6}">
      <dgm:prSet/>
      <dgm:spPr/>
      <dgm:t>
        <a:bodyPr/>
        <a:lstStyle/>
        <a:p>
          <a:endParaRPr lang="es-ES"/>
        </a:p>
      </dgm:t>
    </dgm:pt>
    <dgm:pt modelId="{E78CEF1E-0D97-4EAA-8BBB-C9DBC284BEF0}" type="sibTrans" cxnId="{D67F09A3-3456-43FE-95DB-D5B4DFAE15D6}">
      <dgm:prSet custT="1"/>
      <dgm:spPr/>
      <dgm:t>
        <a:bodyPr/>
        <a:lstStyle/>
        <a:p>
          <a:r>
            <a:rPr lang="es-ES" sz="1600" dirty="0" smtClean="0">
              <a:solidFill>
                <a:srgbClr val="FFFF00"/>
              </a:solidFill>
            </a:rPr>
            <a:t>POLÍTICAS</a:t>
          </a:r>
          <a:endParaRPr lang="es-ES" sz="1600" dirty="0">
            <a:solidFill>
              <a:srgbClr val="FFFF00"/>
            </a:solidFill>
          </a:endParaRPr>
        </a:p>
      </dgm:t>
    </dgm:pt>
    <dgm:pt modelId="{9167D1BC-F7B6-4044-8C63-2C142CDC8475}">
      <dgm:prSet phldrT="[Texto]" custT="1"/>
      <dgm:spPr/>
      <dgm:t>
        <a:bodyPr/>
        <a:lstStyle/>
        <a:p>
          <a:r>
            <a:rPr lang="es-ES" sz="1600" dirty="0" smtClean="0"/>
            <a:t>Prevención y control de la contaminación ambiental </a:t>
          </a:r>
          <a:endParaRPr lang="es-ES" sz="1600" dirty="0"/>
        </a:p>
      </dgm:t>
    </dgm:pt>
    <dgm:pt modelId="{D3604C64-99C9-4983-BE98-FAF2B8ACEDD8}" type="parTrans" cxnId="{3553FD2D-AE3B-4511-8530-9C03995839E7}">
      <dgm:prSet/>
      <dgm:spPr/>
      <dgm:t>
        <a:bodyPr/>
        <a:lstStyle/>
        <a:p>
          <a:endParaRPr lang="es-ES"/>
        </a:p>
      </dgm:t>
    </dgm:pt>
    <dgm:pt modelId="{6656242D-1E22-4988-8A9B-23ECB4BC6A9E}" type="sibTrans" cxnId="{3553FD2D-AE3B-4511-8530-9C03995839E7}">
      <dgm:prSet custT="1"/>
      <dgm:spPr/>
      <dgm:t>
        <a:bodyPr/>
        <a:lstStyle/>
        <a:p>
          <a:r>
            <a:rPr lang="es-EC" sz="1600" b="0" dirty="0" smtClean="0"/>
            <a:t>Implementación de medidas de mitigación y adaptación al cambio climático</a:t>
          </a:r>
          <a:endParaRPr lang="es-ES" sz="1600" b="0" dirty="0"/>
        </a:p>
      </dgm:t>
    </dgm:pt>
    <dgm:pt modelId="{8A510632-6C29-4D71-AF91-2A3C14E70279}">
      <dgm:prSet custT="1"/>
      <dgm:spPr/>
      <dgm:t>
        <a:bodyPr/>
        <a:lstStyle/>
        <a:p>
          <a:endParaRPr lang="es-ES" sz="1600" dirty="0"/>
        </a:p>
      </dgm:t>
    </dgm:pt>
    <dgm:pt modelId="{33DF5FF6-719C-4B8B-A697-3BF3063FABAD}" type="sibTrans" cxnId="{35C55C2E-6E89-4D1D-BC41-A11B112885A2}">
      <dgm:prSet/>
      <dgm:spPr/>
      <dgm:t>
        <a:bodyPr/>
        <a:lstStyle/>
        <a:p>
          <a:r>
            <a:rPr lang="es-ES" dirty="0" smtClean="0"/>
            <a:t>Desarrollo  administrativo y </a:t>
          </a:r>
          <a:r>
            <a:rPr lang="es-ES" dirty="0" err="1" smtClean="0"/>
            <a:t>aliazas</a:t>
          </a:r>
          <a:r>
            <a:rPr lang="es-ES" dirty="0" smtClean="0"/>
            <a:t> estratégicas</a:t>
          </a:r>
          <a:endParaRPr lang="es-ES" dirty="0"/>
        </a:p>
      </dgm:t>
    </dgm:pt>
    <dgm:pt modelId="{2CB75458-CEAD-42A5-885D-364CC6ED25A8}" type="parTrans" cxnId="{35C55C2E-6E89-4D1D-BC41-A11B112885A2}">
      <dgm:prSet/>
      <dgm:spPr/>
      <dgm:t>
        <a:bodyPr/>
        <a:lstStyle/>
        <a:p>
          <a:endParaRPr lang="es-ES"/>
        </a:p>
      </dgm:t>
    </dgm:pt>
    <dgm:pt modelId="{7B713CE1-1CC4-4226-8BC2-0C6D4B270EA8}" type="pres">
      <dgm:prSet presAssocID="{63922542-C68F-43EF-ABB9-930EC94CD933}" presName="Name0" presStyleCnt="0">
        <dgm:presLayoutVars>
          <dgm:chMax/>
          <dgm:chPref/>
          <dgm:dir/>
          <dgm:animLvl val="lvl"/>
        </dgm:presLayoutVars>
      </dgm:prSet>
      <dgm:spPr/>
      <dgm:t>
        <a:bodyPr/>
        <a:lstStyle/>
        <a:p>
          <a:endParaRPr lang="es-ES"/>
        </a:p>
      </dgm:t>
    </dgm:pt>
    <dgm:pt modelId="{A3B85DB3-AA3F-4EF4-B2FC-CA94377FFF43}" type="pres">
      <dgm:prSet presAssocID="{05E5A4D5-E544-4D6D-A9E6-713FAEAB5977}" presName="composite" presStyleCnt="0"/>
      <dgm:spPr/>
    </dgm:pt>
    <dgm:pt modelId="{9D6F0A69-D857-460A-84A8-5310F8CADE25}" type="pres">
      <dgm:prSet presAssocID="{05E5A4D5-E544-4D6D-A9E6-713FAEAB5977}" presName="Parent1" presStyleLbl="node1" presStyleIdx="0" presStyleCnt="8" custScaleX="229835" custScaleY="165855" custLinFactNeighborX="-13936" custLinFactNeighborY="73174">
        <dgm:presLayoutVars>
          <dgm:chMax val="1"/>
          <dgm:chPref val="1"/>
          <dgm:bulletEnabled val="1"/>
        </dgm:presLayoutVars>
      </dgm:prSet>
      <dgm:spPr/>
      <dgm:t>
        <a:bodyPr/>
        <a:lstStyle/>
        <a:p>
          <a:endParaRPr lang="es-ES"/>
        </a:p>
      </dgm:t>
    </dgm:pt>
    <dgm:pt modelId="{2E00510D-E82D-4775-8D40-35345BB00751}" type="pres">
      <dgm:prSet presAssocID="{05E5A4D5-E544-4D6D-A9E6-713FAEAB5977}" presName="Childtext1" presStyleLbl="revTx" presStyleIdx="0" presStyleCnt="4">
        <dgm:presLayoutVars>
          <dgm:chMax val="0"/>
          <dgm:chPref val="0"/>
          <dgm:bulletEnabled val="1"/>
        </dgm:presLayoutVars>
      </dgm:prSet>
      <dgm:spPr/>
      <dgm:t>
        <a:bodyPr/>
        <a:lstStyle/>
        <a:p>
          <a:endParaRPr lang="es-ES"/>
        </a:p>
      </dgm:t>
    </dgm:pt>
    <dgm:pt modelId="{8001F22E-582D-44E6-A2E5-40A2AAF1D936}" type="pres">
      <dgm:prSet presAssocID="{05E5A4D5-E544-4D6D-A9E6-713FAEAB5977}" presName="BalanceSpacing" presStyleCnt="0"/>
      <dgm:spPr/>
    </dgm:pt>
    <dgm:pt modelId="{EE03263D-E251-441E-9242-2FBD56209F13}" type="pres">
      <dgm:prSet presAssocID="{05E5A4D5-E544-4D6D-A9E6-713FAEAB5977}" presName="BalanceSpacing1" presStyleCnt="0"/>
      <dgm:spPr/>
    </dgm:pt>
    <dgm:pt modelId="{BAF16251-38F1-4055-9F67-736FC9D7875A}" type="pres">
      <dgm:prSet presAssocID="{6CA529DC-4D68-4769-BFC8-7D63A7B60603}" presName="Accent1Text" presStyleLbl="node1" presStyleIdx="1" presStyleCnt="8" custScaleX="159659" custScaleY="129744" custLinFactNeighborX="-81843" custLinFactNeighborY="63286"/>
      <dgm:spPr/>
      <dgm:t>
        <a:bodyPr/>
        <a:lstStyle/>
        <a:p>
          <a:endParaRPr lang="es-ES"/>
        </a:p>
      </dgm:t>
    </dgm:pt>
    <dgm:pt modelId="{086C38A8-C399-44CA-A017-91DCB598D4CD}" type="pres">
      <dgm:prSet presAssocID="{6CA529DC-4D68-4769-BFC8-7D63A7B60603}" presName="spaceBetweenRectangles" presStyleCnt="0"/>
      <dgm:spPr/>
    </dgm:pt>
    <dgm:pt modelId="{C9EE2685-08FB-44F9-B4D7-21804D93892B}" type="pres">
      <dgm:prSet presAssocID="{8A510632-6C29-4D71-AF91-2A3C14E70279}" presName="composite" presStyleCnt="0"/>
      <dgm:spPr/>
    </dgm:pt>
    <dgm:pt modelId="{9A3B1DCC-F22C-49D5-A161-FEF87C4B52E8}" type="pres">
      <dgm:prSet presAssocID="{8A510632-6C29-4D71-AF91-2A3C14E70279}" presName="Parent1" presStyleLbl="node1" presStyleIdx="2" presStyleCnt="8" custScaleX="149750" custScaleY="156210" custLinFactX="-164731" custLinFactNeighborX="-200000" custLinFactNeighborY="-15483">
        <dgm:presLayoutVars>
          <dgm:chMax val="1"/>
          <dgm:chPref val="1"/>
          <dgm:bulletEnabled val="1"/>
        </dgm:presLayoutVars>
      </dgm:prSet>
      <dgm:spPr/>
      <dgm:t>
        <a:bodyPr/>
        <a:lstStyle/>
        <a:p>
          <a:endParaRPr lang="es-ES"/>
        </a:p>
      </dgm:t>
    </dgm:pt>
    <dgm:pt modelId="{DEFAE62C-7360-460A-B095-35E942455CA1}" type="pres">
      <dgm:prSet presAssocID="{8A510632-6C29-4D71-AF91-2A3C14E70279}" presName="Childtext1" presStyleLbl="revTx" presStyleIdx="1" presStyleCnt="4">
        <dgm:presLayoutVars>
          <dgm:chMax val="0"/>
          <dgm:chPref val="0"/>
          <dgm:bulletEnabled val="1"/>
        </dgm:presLayoutVars>
      </dgm:prSet>
      <dgm:spPr/>
    </dgm:pt>
    <dgm:pt modelId="{98154B4F-5FD6-4285-8444-CCAEB85C0AA2}" type="pres">
      <dgm:prSet presAssocID="{8A510632-6C29-4D71-AF91-2A3C14E70279}" presName="BalanceSpacing" presStyleCnt="0"/>
      <dgm:spPr/>
    </dgm:pt>
    <dgm:pt modelId="{FA1A6911-ECD3-49BA-AE5B-71706D223A73}" type="pres">
      <dgm:prSet presAssocID="{8A510632-6C29-4D71-AF91-2A3C14E70279}" presName="BalanceSpacing1" presStyleCnt="0"/>
      <dgm:spPr/>
    </dgm:pt>
    <dgm:pt modelId="{A0AB3B41-5BC8-4A65-805E-E2759A2D86B5}" type="pres">
      <dgm:prSet presAssocID="{33DF5FF6-719C-4B8B-A697-3BF3063FABAD}" presName="Accent1Text" presStyleLbl="node1" presStyleIdx="3" presStyleCnt="8" custScaleX="259711" custScaleY="177701" custLinFactX="100000" custLinFactNeighborX="186344" custLinFactNeighborY="93956"/>
      <dgm:spPr/>
      <dgm:t>
        <a:bodyPr/>
        <a:lstStyle/>
        <a:p>
          <a:endParaRPr lang="es-ES"/>
        </a:p>
      </dgm:t>
    </dgm:pt>
    <dgm:pt modelId="{83025823-7C0D-4C08-BCCC-A966A7C64D96}" type="pres">
      <dgm:prSet presAssocID="{33DF5FF6-719C-4B8B-A697-3BF3063FABAD}" presName="spaceBetweenRectangles" presStyleCnt="0"/>
      <dgm:spPr/>
    </dgm:pt>
    <dgm:pt modelId="{8A8F6183-85F4-4D3C-A964-964A2CCD1111}" type="pres">
      <dgm:prSet presAssocID="{7FC9F1AB-189B-4A2E-A84C-B27BDD7EEA35}" presName="composite" presStyleCnt="0"/>
      <dgm:spPr/>
    </dgm:pt>
    <dgm:pt modelId="{5B91FD95-C42D-44E6-8829-A33CA00B85D2}" type="pres">
      <dgm:prSet presAssocID="{7FC9F1AB-189B-4A2E-A84C-B27BDD7EEA35}" presName="Parent1" presStyleLbl="node1" presStyleIdx="4" presStyleCnt="8" custScaleX="194237" custScaleY="128002" custLinFactNeighborX="65054" custLinFactNeighborY="-11452">
        <dgm:presLayoutVars>
          <dgm:chMax val="1"/>
          <dgm:chPref val="1"/>
          <dgm:bulletEnabled val="1"/>
        </dgm:presLayoutVars>
      </dgm:prSet>
      <dgm:spPr/>
      <dgm:t>
        <a:bodyPr/>
        <a:lstStyle/>
        <a:p>
          <a:endParaRPr lang="es-ES"/>
        </a:p>
      </dgm:t>
    </dgm:pt>
    <dgm:pt modelId="{D1D62B59-4863-48CE-BF0E-90F8824D0654}" type="pres">
      <dgm:prSet presAssocID="{7FC9F1AB-189B-4A2E-A84C-B27BDD7EEA35}" presName="Childtext1" presStyleLbl="revTx" presStyleIdx="2" presStyleCnt="4">
        <dgm:presLayoutVars>
          <dgm:chMax val="0"/>
          <dgm:chPref val="0"/>
          <dgm:bulletEnabled val="1"/>
        </dgm:presLayoutVars>
      </dgm:prSet>
      <dgm:spPr/>
      <dgm:t>
        <a:bodyPr/>
        <a:lstStyle/>
        <a:p>
          <a:endParaRPr lang="es-ES"/>
        </a:p>
      </dgm:t>
    </dgm:pt>
    <dgm:pt modelId="{D0BEEC00-B7B3-4674-80C0-CC1AC2FAC85D}" type="pres">
      <dgm:prSet presAssocID="{7FC9F1AB-189B-4A2E-A84C-B27BDD7EEA35}" presName="BalanceSpacing" presStyleCnt="0"/>
      <dgm:spPr/>
    </dgm:pt>
    <dgm:pt modelId="{535CB49F-2A96-48F3-8042-7A1D3CDFC75B}" type="pres">
      <dgm:prSet presAssocID="{7FC9F1AB-189B-4A2E-A84C-B27BDD7EEA35}" presName="BalanceSpacing1" presStyleCnt="0"/>
      <dgm:spPr/>
    </dgm:pt>
    <dgm:pt modelId="{5DE50116-B2B1-4871-AF3E-4110894D78EC}" type="pres">
      <dgm:prSet presAssocID="{E78CEF1E-0D97-4EAA-8BBB-C9DBC284BEF0}" presName="Accent1Text" presStyleLbl="node1" presStyleIdx="5" presStyleCnt="8" custScaleX="176249" custLinFactNeighborX="-64160" custLinFactNeighborY="7217"/>
      <dgm:spPr/>
      <dgm:t>
        <a:bodyPr/>
        <a:lstStyle/>
        <a:p>
          <a:endParaRPr lang="es-ES"/>
        </a:p>
      </dgm:t>
    </dgm:pt>
    <dgm:pt modelId="{C60347E0-DBD2-48DB-B91B-2E66363976BE}" type="pres">
      <dgm:prSet presAssocID="{E78CEF1E-0D97-4EAA-8BBB-C9DBC284BEF0}" presName="spaceBetweenRectangles" presStyleCnt="0"/>
      <dgm:spPr/>
    </dgm:pt>
    <dgm:pt modelId="{25FAC344-2B17-479D-AF20-596C11CAFE95}" type="pres">
      <dgm:prSet presAssocID="{9167D1BC-F7B6-4044-8C63-2C142CDC8475}" presName="composite" presStyleCnt="0"/>
      <dgm:spPr/>
    </dgm:pt>
    <dgm:pt modelId="{CDB2B9B6-DFC2-4A98-BDF3-8F2055D3132D}" type="pres">
      <dgm:prSet presAssocID="{9167D1BC-F7B6-4044-8C63-2C142CDC8475}" presName="Parent1" presStyleLbl="node1" presStyleIdx="6" presStyleCnt="8" custScaleX="215405" custScaleY="148623" custLinFactNeighborX="9011" custLinFactNeighborY="-53029">
        <dgm:presLayoutVars>
          <dgm:chMax val="1"/>
          <dgm:chPref val="1"/>
          <dgm:bulletEnabled val="1"/>
        </dgm:presLayoutVars>
      </dgm:prSet>
      <dgm:spPr/>
      <dgm:t>
        <a:bodyPr/>
        <a:lstStyle/>
        <a:p>
          <a:endParaRPr lang="es-ES"/>
        </a:p>
      </dgm:t>
    </dgm:pt>
    <dgm:pt modelId="{2FF2944A-56F9-431F-BD85-2F37A26B5B55}" type="pres">
      <dgm:prSet presAssocID="{9167D1BC-F7B6-4044-8C63-2C142CDC8475}" presName="Childtext1" presStyleLbl="revTx" presStyleIdx="3" presStyleCnt="4" custScaleX="124198" custScaleY="219840" custLinFactX="254863" custLinFactY="-200000" custLinFactNeighborX="300000" custLinFactNeighborY="-265850">
        <dgm:presLayoutVars>
          <dgm:chMax val="0"/>
          <dgm:chPref val="0"/>
          <dgm:bulletEnabled val="1"/>
        </dgm:presLayoutVars>
      </dgm:prSet>
      <dgm:spPr/>
      <dgm:t>
        <a:bodyPr/>
        <a:lstStyle/>
        <a:p>
          <a:endParaRPr lang="es-ES"/>
        </a:p>
      </dgm:t>
    </dgm:pt>
    <dgm:pt modelId="{9E182514-48F0-48ED-AE66-8A589EEA9B6E}" type="pres">
      <dgm:prSet presAssocID="{9167D1BC-F7B6-4044-8C63-2C142CDC8475}" presName="BalanceSpacing" presStyleCnt="0"/>
      <dgm:spPr/>
    </dgm:pt>
    <dgm:pt modelId="{9626A289-4BC1-47DF-92E0-8811F502341C}" type="pres">
      <dgm:prSet presAssocID="{9167D1BC-F7B6-4044-8C63-2C142CDC8475}" presName="BalanceSpacing1" presStyleCnt="0"/>
      <dgm:spPr/>
    </dgm:pt>
    <dgm:pt modelId="{5C267231-C81D-4247-A16D-9FE7B33D3203}" type="pres">
      <dgm:prSet presAssocID="{6656242D-1E22-4988-8A9B-23ECB4BC6A9E}" presName="Accent1Text" presStyleLbl="node1" presStyleIdx="7" presStyleCnt="8" custScaleX="263996" custScaleY="185697" custLinFactX="41229" custLinFactNeighborX="100000" custLinFactNeighborY="-50827"/>
      <dgm:spPr/>
      <dgm:t>
        <a:bodyPr/>
        <a:lstStyle/>
        <a:p>
          <a:endParaRPr lang="es-ES"/>
        </a:p>
      </dgm:t>
    </dgm:pt>
  </dgm:ptLst>
  <dgm:cxnLst>
    <dgm:cxn modelId="{B25BC046-D199-413B-9C36-F89B823E9F29}" type="presOf" srcId="{05E5A4D5-E544-4D6D-A9E6-713FAEAB5977}" destId="{9D6F0A69-D857-460A-84A8-5310F8CADE25}" srcOrd="0" destOrd="0" presId="urn:microsoft.com/office/officeart/2008/layout/AlternatingHexagons"/>
    <dgm:cxn modelId="{73E1F756-EE93-4904-A49D-4B9147D2C3D8}" srcId="{63922542-C68F-43EF-ABB9-930EC94CD933}" destId="{05E5A4D5-E544-4D6D-A9E6-713FAEAB5977}" srcOrd="0" destOrd="0" parTransId="{F85404B3-770B-4D8E-9491-E0791FE06B9B}" sibTransId="{6CA529DC-4D68-4769-BFC8-7D63A7B60603}"/>
    <dgm:cxn modelId="{3553FD2D-AE3B-4511-8530-9C03995839E7}" srcId="{63922542-C68F-43EF-ABB9-930EC94CD933}" destId="{9167D1BC-F7B6-4044-8C63-2C142CDC8475}" srcOrd="3" destOrd="0" parTransId="{D3604C64-99C9-4983-BE98-FAF2B8ACEDD8}" sibTransId="{6656242D-1E22-4988-8A9B-23ECB4BC6A9E}"/>
    <dgm:cxn modelId="{B191D9A0-7A38-4F4A-A672-EBE9712327F6}" type="presOf" srcId="{9167D1BC-F7B6-4044-8C63-2C142CDC8475}" destId="{CDB2B9B6-DFC2-4A98-BDF3-8F2055D3132D}" srcOrd="0" destOrd="0" presId="urn:microsoft.com/office/officeart/2008/layout/AlternatingHexagons"/>
    <dgm:cxn modelId="{35C55C2E-6E89-4D1D-BC41-A11B112885A2}" srcId="{63922542-C68F-43EF-ABB9-930EC94CD933}" destId="{8A510632-6C29-4D71-AF91-2A3C14E70279}" srcOrd="1" destOrd="0" parTransId="{2CB75458-CEAD-42A5-885D-364CC6ED25A8}" sibTransId="{33DF5FF6-719C-4B8B-A697-3BF3063FABAD}"/>
    <dgm:cxn modelId="{9B50EA42-992A-431E-A53C-AE851C6B129B}" type="presOf" srcId="{6656242D-1E22-4988-8A9B-23ECB4BC6A9E}" destId="{5C267231-C81D-4247-A16D-9FE7B33D3203}" srcOrd="0" destOrd="0" presId="urn:microsoft.com/office/officeart/2008/layout/AlternatingHexagons"/>
    <dgm:cxn modelId="{D67F09A3-3456-43FE-95DB-D5B4DFAE15D6}" srcId="{63922542-C68F-43EF-ABB9-930EC94CD933}" destId="{7FC9F1AB-189B-4A2E-A84C-B27BDD7EEA35}" srcOrd="2" destOrd="0" parTransId="{822B8491-D87E-4603-AB1F-4B0EBD5A1037}" sibTransId="{E78CEF1E-0D97-4EAA-8BBB-C9DBC284BEF0}"/>
    <dgm:cxn modelId="{1877837C-87FF-4749-AB5C-53FB8AEC94AB}" type="presOf" srcId="{33DF5FF6-719C-4B8B-A697-3BF3063FABAD}" destId="{A0AB3B41-5BC8-4A65-805E-E2759A2D86B5}" srcOrd="0" destOrd="0" presId="urn:microsoft.com/office/officeart/2008/layout/AlternatingHexagons"/>
    <dgm:cxn modelId="{F748E3E3-A168-49BA-B5AE-A571E259F9D7}" type="presOf" srcId="{7FC9F1AB-189B-4A2E-A84C-B27BDD7EEA35}" destId="{5B91FD95-C42D-44E6-8829-A33CA00B85D2}" srcOrd="0" destOrd="0" presId="urn:microsoft.com/office/officeart/2008/layout/AlternatingHexagons"/>
    <dgm:cxn modelId="{117EC3DD-EC36-4D18-9120-33BE66ED99C3}" type="presOf" srcId="{6CA529DC-4D68-4769-BFC8-7D63A7B60603}" destId="{BAF16251-38F1-4055-9F67-736FC9D7875A}" srcOrd="0" destOrd="0" presId="urn:microsoft.com/office/officeart/2008/layout/AlternatingHexagons"/>
    <dgm:cxn modelId="{1C320CCD-EA72-4E94-8BB5-4A27DC51883C}" type="presOf" srcId="{8A510632-6C29-4D71-AF91-2A3C14E70279}" destId="{9A3B1DCC-F22C-49D5-A161-FEF87C4B52E8}" srcOrd="0" destOrd="0" presId="urn:microsoft.com/office/officeart/2008/layout/AlternatingHexagons"/>
    <dgm:cxn modelId="{C4649F0B-75BC-40E4-8561-68D668D7C792}" type="presOf" srcId="{63922542-C68F-43EF-ABB9-930EC94CD933}" destId="{7B713CE1-1CC4-4226-8BC2-0C6D4B270EA8}" srcOrd="0" destOrd="0" presId="urn:microsoft.com/office/officeart/2008/layout/AlternatingHexagons"/>
    <dgm:cxn modelId="{FE0AE905-AE4F-484A-9763-1361544B744B}" type="presOf" srcId="{E78CEF1E-0D97-4EAA-8BBB-C9DBC284BEF0}" destId="{5DE50116-B2B1-4871-AF3E-4110894D78EC}" srcOrd="0" destOrd="0" presId="urn:microsoft.com/office/officeart/2008/layout/AlternatingHexagons"/>
    <dgm:cxn modelId="{2DBB0C49-0A70-4FF3-BEC1-58D3F67FC697}" type="presParOf" srcId="{7B713CE1-1CC4-4226-8BC2-0C6D4B270EA8}" destId="{A3B85DB3-AA3F-4EF4-B2FC-CA94377FFF43}" srcOrd="0" destOrd="0" presId="urn:microsoft.com/office/officeart/2008/layout/AlternatingHexagons"/>
    <dgm:cxn modelId="{25D4B4B5-4219-4173-9316-E5E2BEA0C09E}" type="presParOf" srcId="{A3B85DB3-AA3F-4EF4-B2FC-CA94377FFF43}" destId="{9D6F0A69-D857-460A-84A8-5310F8CADE25}" srcOrd="0" destOrd="0" presId="urn:microsoft.com/office/officeart/2008/layout/AlternatingHexagons"/>
    <dgm:cxn modelId="{4BC47231-62B6-4153-9155-01B887615D96}" type="presParOf" srcId="{A3B85DB3-AA3F-4EF4-B2FC-CA94377FFF43}" destId="{2E00510D-E82D-4775-8D40-35345BB00751}" srcOrd="1" destOrd="0" presId="urn:microsoft.com/office/officeart/2008/layout/AlternatingHexagons"/>
    <dgm:cxn modelId="{79C756E9-9CBA-4782-AD25-E0156FAF411C}" type="presParOf" srcId="{A3B85DB3-AA3F-4EF4-B2FC-CA94377FFF43}" destId="{8001F22E-582D-44E6-A2E5-40A2AAF1D936}" srcOrd="2" destOrd="0" presId="urn:microsoft.com/office/officeart/2008/layout/AlternatingHexagons"/>
    <dgm:cxn modelId="{D583F94E-0068-4D90-AB3E-043F658B2E57}" type="presParOf" srcId="{A3B85DB3-AA3F-4EF4-B2FC-CA94377FFF43}" destId="{EE03263D-E251-441E-9242-2FBD56209F13}" srcOrd="3" destOrd="0" presId="urn:microsoft.com/office/officeart/2008/layout/AlternatingHexagons"/>
    <dgm:cxn modelId="{121FB47A-31B1-4EC7-9FDF-E2E3B922FCE2}" type="presParOf" srcId="{A3B85DB3-AA3F-4EF4-B2FC-CA94377FFF43}" destId="{BAF16251-38F1-4055-9F67-736FC9D7875A}" srcOrd="4" destOrd="0" presId="urn:microsoft.com/office/officeart/2008/layout/AlternatingHexagons"/>
    <dgm:cxn modelId="{9C863502-BD6E-4102-B6DA-5B5AF40E4BF9}" type="presParOf" srcId="{7B713CE1-1CC4-4226-8BC2-0C6D4B270EA8}" destId="{086C38A8-C399-44CA-A017-91DCB598D4CD}" srcOrd="1" destOrd="0" presId="urn:microsoft.com/office/officeart/2008/layout/AlternatingHexagons"/>
    <dgm:cxn modelId="{965359A2-7F02-4139-82D1-601DF69C9BB5}" type="presParOf" srcId="{7B713CE1-1CC4-4226-8BC2-0C6D4B270EA8}" destId="{C9EE2685-08FB-44F9-B4D7-21804D93892B}" srcOrd="2" destOrd="0" presId="urn:microsoft.com/office/officeart/2008/layout/AlternatingHexagons"/>
    <dgm:cxn modelId="{165F90E9-DF85-4B57-B78A-EDB91184614A}" type="presParOf" srcId="{C9EE2685-08FB-44F9-B4D7-21804D93892B}" destId="{9A3B1DCC-F22C-49D5-A161-FEF87C4B52E8}" srcOrd="0" destOrd="0" presId="urn:microsoft.com/office/officeart/2008/layout/AlternatingHexagons"/>
    <dgm:cxn modelId="{D81B18D5-B465-4405-ABC7-947B08F8E16B}" type="presParOf" srcId="{C9EE2685-08FB-44F9-B4D7-21804D93892B}" destId="{DEFAE62C-7360-460A-B095-35E942455CA1}" srcOrd="1" destOrd="0" presId="urn:microsoft.com/office/officeart/2008/layout/AlternatingHexagons"/>
    <dgm:cxn modelId="{6DCBBD63-0E15-4792-865E-2EE3EA272B7F}" type="presParOf" srcId="{C9EE2685-08FB-44F9-B4D7-21804D93892B}" destId="{98154B4F-5FD6-4285-8444-CCAEB85C0AA2}" srcOrd="2" destOrd="0" presId="urn:microsoft.com/office/officeart/2008/layout/AlternatingHexagons"/>
    <dgm:cxn modelId="{3CF3322B-9E99-4937-9014-911BC78526FB}" type="presParOf" srcId="{C9EE2685-08FB-44F9-B4D7-21804D93892B}" destId="{FA1A6911-ECD3-49BA-AE5B-71706D223A73}" srcOrd="3" destOrd="0" presId="urn:microsoft.com/office/officeart/2008/layout/AlternatingHexagons"/>
    <dgm:cxn modelId="{2F12B2AC-5086-4B69-84DB-63980DF04139}" type="presParOf" srcId="{C9EE2685-08FB-44F9-B4D7-21804D93892B}" destId="{A0AB3B41-5BC8-4A65-805E-E2759A2D86B5}" srcOrd="4" destOrd="0" presId="urn:microsoft.com/office/officeart/2008/layout/AlternatingHexagons"/>
    <dgm:cxn modelId="{7EB298DD-7809-43A5-A1F9-F3CC7E1D2FFB}" type="presParOf" srcId="{7B713CE1-1CC4-4226-8BC2-0C6D4B270EA8}" destId="{83025823-7C0D-4C08-BCCC-A966A7C64D96}" srcOrd="3" destOrd="0" presId="urn:microsoft.com/office/officeart/2008/layout/AlternatingHexagons"/>
    <dgm:cxn modelId="{4362A174-A53E-41FA-B6CE-9CB3E77C1A1E}" type="presParOf" srcId="{7B713CE1-1CC4-4226-8BC2-0C6D4B270EA8}" destId="{8A8F6183-85F4-4D3C-A964-964A2CCD1111}" srcOrd="4" destOrd="0" presId="urn:microsoft.com/office/officeart/2008/layout/AlternatingHexagons"/>
    <dgm:cxn modelId="{918EF346-4FDE-4366-A946-C6BAE0A81A3E}" type="presParOf" srcId="{8A8F6183-85F4-4D3C-A964-964A2CCD1111}" destId="{5B91FD95-C42D-44E6-8829-A33CA00B85D2}" srcOrd="0" destOrd="0" presId="urn:microsoft.com/office/officeart/2008/layout/AlternatingHexagons"/>
    <dgm:cxn modelId="{8D10C765-7F88-4F63-B088-233776317185}" type="presParOf" srcId="{8A8F6183-85F4-4D3C-A964-964A2CCD1111}" destId="{D1D62B59-4863-48CE-BF0E-90F8824D0654}" srcOrd="1" destOrd="0" presId="urn:microsoft.com/office/officeart/2008/layout/AlternatingHexagons"/>
    <dgm:cxn modelId="{03534615-61E3-4871-AC4A-58B8C4068741}" type="presParOf" srcId="{8A8F6183-85F4-4D3C-A964-964A2CCD1111}" destId="{D0BEEC00-B7B3-4674-80C0-CC1AC2FAC85D}" srcOrd="2" destOrd="0" presId="urn:microsoft.com/office/officeart/2008/layout/AlternatingHexagons"/>
    <dgm:cxn modelId="{A899039B-F260-4AB6-98AE-FFE6078B5D96}" type="presParOf" srcId="{8A8F6183-85F4-4D3C-A964-964A2CCD1111}" destId="{535CB49F-2A96-48F3-8042-7A1D3CDFC75B}" srcOrd="3" destOrd="0" presId="urn:microsoft.com/office/officeart/2008/layout/AlternatingHexagons"/>
    <dgm:cxn modelId="{DE19DFC1-D78F-4E61-A80E-4A8F9BFC5EE1}" type="presParOf" srcId="{8A8F6183-85F4-4D3C-A964-964A2CCD1111}" destId="{5DE50116-B2B1-4871-AF3E-4110894D78EC}" srcOrd="4" destOrd="0" presId="urn:microsoft.com/office/officeart/2008/layout/AlternatingHexagons"/>
    <dgm:cxn modelId="{5BE4298F-6FB2-4FD3-AA02-51723EC7B922}" type="presParOf" srcId="{7B713CE1-1CC4-4226-8BC2-0C6D4B270EA8}" destId="{C60347E0-DBD2-48DB-B91B-2E66363976BE}" srcOrd="5" destOrd="0" presId="urn:microsoft.com/office/officeart/2008/layout/AlternatingHexagons"/>
    <dgm:cxn modelId="{FF15B3A5-787D-4F53-AD91-542AAA3E11E8}" type="presParOf" srcId="{7B713CE1-1CC4-4226-8BC2-0C6D4B270EA8}" destId="{25FAC344-2B17-479D-AF20-596C11CAFE95}" srcOrd="6" destOrd="0" presId="urn:microsoft.com/office/officeart/2008/layout/AlternatingHexagons"/>
    <dgm:cxn modelId="{5F1586D1-2D27-402E-BE5B-C14D2D3AED16}" type="presParOf" srcId="{25FAC344-2B17-479D-AF20-596C11CAFE95}" destId="{CDB2B9B6-DFC2-4A98-BDF3-8F2055D3132D}" srcOrd="0" destOrd="0" presId="urn:microsoft.com/office/officeart/2008/layout/AlternatingHexagons"/>
    <dgm:cxn modelId="{58A2465F-E2F6-4DA5-BC6F-00D5814C0158}" type="presParOf" srcId="{25FAC344-2B17-479D-AF20-596C11CAFE95}" destId="{2FF2944A-56F9-431F-BD85-2F37A26B5B55}" srcOrd="1" destOrd="0" presId="urn:microsoft.com/office/officeart/2008/layout/AlternatingHexagons"/>
    <dgm:cxn modelId="{C9E0B7A9-0675-45B3-8C95-2F65B9E0018A}" type="presParOf" srcId="{25FAC344-2B17-479D-AF20-596C11CAFE95}" destId="{9E182514-48F0-48ED-AE66-8A589EEA9B6E}" srcOrd="2" destOrd="0" presId="urn:microsoft.com/office/officeart/2008/layout/AlternatingHexagons"/>
    <dgm:cxn modelId="{FB456B2C-1663-4864-85F4-F03FEA8DF1CE}" type="presParOf" srcId="{25FAC344-2B17-479D-AF20-596C11CAFE95}" destId="{9626A289-4BC1-47DF-92E0-8811F502341C}" srcOrd="3" destOrd="0" presId="urn:microsoft.com/office/officeart/2008/layout/AlternatingHexagons"/>
    <dgm:cxn modelId="{EE6D79C1-156F-429D-9D5A-4F18F0410BCE}" type="presParOf" srcId="{25FAC344-2B17-479D-AF20-596C11CAFE95}" destId="{5C267231-C81D-4247-A16D-9FE7B33D3203}"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E478453-3BB4-43EB-BC42-D82A7F9A35DF}" type="doc">
      <dgm:prSet loTypeId="urn:microsoft.com/office/officeart/2005/8/layout/gear1" loCatId="cycle" qsTypeId="urn:microsoft.com/office/officeart/2005/8/quickstyle/simple1" qsCatId="simple" csTypeId="urn:microsoft.com/office/officeart/2005/8/colors/colorful2" csCatId="colorful" phldr="1"/>
      <dgm:spPr/>
    </dgm:pt>
    <dgm:pt modelId="{E0BFAAC1-FA57-48A3-B39F-E9C67A5CDEA7}">
      <dgm:prSet phldrT="[Texto]" phldr="1"/>
      <dgm:spPr>
        <a:blipFill rotWithShape="0">
          <a:blip xmlns:r="http://schemas.openxmlformats.org/officeDocument/2006/relationships" r:embed="rId1"/>
          <a:stretch>
            <a:fillRect/>
          </a:stretch>
        </a:blipFill>
      </dgm:spPr>
      <dgm:t>
        <a:bodyPr/>
        <a:lstStyle/>
        <a:p>
          <a:endParaRPr lang="es-ES" dirty="0"/>
        </a:p>
      </dgm:t>
    </dgm:pt>
    <dgm:pt modelId="{F7D1C260-FBF1-40EC-A069-7C475EE62C09}" type="parTrans" cxnId="{C53130F6-BA97-4670-A90F-D3C9BDAD3B95}">
      <dgm:prSet/>
      <dgm:spPr/>
      <dgm:t>
        <a:bodyPr/>
        <a:lstStyle/>
        <a:p>
          <a:endParaRPr lang="es-ES"/>
        </a:p>
      </dgm:t>
    </dgm:pt>
    <dgm:pt modelId="{B6BE742F-BAC5-43EC-BD14-1CE43D604531}" type="sibTrans" cxnId="{C53130F6-BA97-4670-A90F-D3C9BDAD3B95}">
      <dgm:prSet/>
      <dgm:spPr/>
      <dgm:t>
        <a:bodyPr/>
        <a:lstStyle/>
        <a:p>
          <a:endParaRPr lang="es-ES"/>
        </a:p>
      </dgm:t>
    </dgm:pt>
    <dgm:pt modelId="{10469F98-9D94-4AA0-810E-39DD8A4836F6}">
      <dgm:prSet phldrT="[Texto]" phldr="1"/>
      <dgm:spPr>
        <a:blipFill rotWithShape="0">
          <a:blip xmlns:r="http://schemas.openxmlformats.org/officeDocument/2006/relationships" r:embed="rId2"/>
          <a:stretch>
            <a:fillRect/>
          </a:stretch>
        </a:blipFill>
      </dgm:spPr>
      <dgm:t>
        <a:bodyPr/>
        <a:lstStyle/>
        <a:p>
          <a:endParaRPr lang="es-ES" dirty="0"/>
        </a:p>
      </dgm:t>
    </dgm:pt>
    <dgm:pt modelId="{05813ED6-1DEA-41E6-B5E4-D04615CA6250}" type="parTrans" cxnId="{D3341F51-20C8-486D-81C9-6CB00734903A}">
      <dgm:prSet/>
      <dgm:spPr/>
      <dgm:t>
        <a:bodyPr/>
        <a:lstStyle/>
        <a:p>
          <a:endParaRPr lang="es-ES"/>
        </a:p>
      </dgm:t>
    </dgm:pt>
    <dgm:pt modelId="{0C4FBB7B-AF84-4172-BE87-D3CF49E0EF7F}" type="sibTrans" cxnId="{D3341F51-20C8-486D-81C9-6CB00734903A}">
      <dgm:prSet/>
      <dgm:spPr/>
      <dgm:t>
        <a:bodyPr/>
        <a:lstStyle/>
        <a:p>
          <a:endParaRPr lang="es-ES"/>
        </a:p>
      </dgm:t>
    </dgm:pt>
    <dgm:pt modelId="{EE4FD7D7-1FB5-449F-B7A4-AFAD03836D52}">
      <dgm:prSet phldrT="[Texto]" phldr="1"/>
      <dgm:spPr>
        <a:blipFill rotWithShape="0">
          <a:blip xmlns:r="http://schemas.openxmlformats.org/officeDocument/2006/relationships" r:embed="rId3"/>
          <a:stretch>
            <a:fillRect/>
          </a:stretch>
        </a:blipFill>
      </dgm:spPr>
      <dgm:t>
        <a:bodyPr/>
        <a:lstStyle/>
        <a:p>
          <a:endParaRPr lang="es-ES" dirty="0"/>
        </a:p>
      </dgm:t>
    </dgm:pt>
    <dgm:pt modelId="{9404D243-522F-425C-881E-D7BF583C7C95}" type="parTrans" cxnId="{1FB725A7-B223-4515-AA95-03FDCC1138C5}">
      <dgm:prSet/>
      <dgm:spPr/>
      <dgm:t>
        <a:bodyPr/>
        <a:lstStyle/>
        <a:p>
          <a:endParaRPr lang="es-ES"/>
        </a:p>
      </dgm:t>
    </dgm:pt>
    <dgm:pt modelId="{636FA852-3449-47D3-82F2-F4833C94939C}" type="sibTrans" cxnId="{1FB725A7-B223-4515-AA95-03FDCC1138C5}">
      <dgm:prSet/>
      <dgm:spPr/>
      <dgm:t>
        <a:bodyPr/>
        <a:lstStyle/>
        <a:p>
          <a:endParaRPr lang="es-ES"/>
        </a:p>
      </dgm:t>
    </dgm:pt>
    <dgm:pt modelId="{E18416B0-8833-4FD9-A0FE-C5576EC9E98B}" type="pres">
      <dgm:prSet presAssocID="{6E478453-3BB4-43EB-BC42-D82A7F9A35DF}" presName="composite" presStyleCnt="0">
        <dgm:presLayoutVars>
          <dgm:chMax val="3"/>
          <dgm:animLvl val="lvl"/>
          <dgm:resizeHandles val="exact"/>
        </dgm:presLayoutVars>
      </dgm:prSet>
      <dgm:spPr/>
    </dgm:pt>
    <dgm:pt modelId="{DF93CBA4-A106-4EEE-9903-2F6C44B5FB1B}" type="pres">
      <dgm:prSet presAssocID="{E0BFAAC1-FA57-48A3-B39F-E9C67A5CDEA7}" presName="gear1" presStyleLbl="node1" presStyleIdx="0" presStyleCnt="3">
        <dgm:presLayoutVars>
          <dgm:chMax val="1"/>
          <dgm:bulletEnabled val="1"/>
        </dgm:presLayoutVars>
      </dgm:prSet>
      <dgm:spPr/>
      <dgm:t>
        <a:bodyPr/>
        <a:lstStyle/>
        <a:p>
          <a:endParaRPr lang="es-ES"/>
        </a:p>
      </dgm:t>
    </dgm:pt>
    <dgm:pt modelId="{623CCB51-74DE-4E7C-87E4-BA0FAC4CE6B9}" type="pres">
      <dgm:prSet presAssocID="{E0BFAAC1-FA57-48A3-B39F-E9C67A5CDEA7}" presName="gear1srcNode" presStyleLbl="node1" presStyleIdx="0" presStyleCnt="3"/>
      <dgm:spPr/>
      <dgm:t>
        <a:bodyPr/>
        <a:lstStyle/>
        <a:p>
          <a:endParaRPr lang="es-ES"/>
        </a:p>
      </dgm:t>
    </dgm:pt>
    <dgm:pt modelId="{1D36989C-D20F-4524-A138-18561C5DE77F}" type="pres">
      <dgm:prSet presAssocID="{E0BFAAC1-FA57-48A3-B39F-E9C67A5CDEA7}" presName="gear1dstNode" presStyleLbl="node1" presStyleIdx="0" presStyleCnt="3"/>
      <dgm:spPr/>
      <dgm:t>
        <a:bodyPr/>
        <a:lstStyle/>
        <a:p>
          <a:endParaRPr lang="es-ES"/>
        </a:p>
      </dgm:t>
    </dgm:pt>
    <dgm:pt modelId="{4DBB1603-47D8-4C9D-89E7-FE8F1ADAA712}" type="pres">
      <dgm:prSet presAssocID="{10469F98-9D94-4AA0-810E-39DD8A4836F6}" presName="gear2" presStyleLbl="node1" presStyleIdx="1" presStyleCnt="3" custLinFactNeighborX="1822" custLinFactNeighborY="5608">
        <dgm:presLayoutVars>
          <dgm:chMax val="1"/>
          <dgm:bulletEnabled val="1"/>
        </dgm:presLayoutVars>
      </dgm:prSet>
      <dgm:spPr/>
      <dgm:t>
        <a:bodyPr/>
        <a:lstStyle/>
        <a:p>
          <a:endParaRPr lang="es-ES"/>
        </a:p>
      </dgm:t>
    </dgm:pt>
    <dgm:pt modelId="{4493C539-CDB7-4729-983D-5B300BCA1B49}" type="pres">
      <dgm:prSet presAssocID="{10469F98-9D94-4AA0-810E-39DD8A4836F6}" presName="gear2srcNode" presStyleLbl="node1" presStyleIdx="1" presStyleCnt="3"/>
      <dgm:spPr/>
      <dgm:t>
        <a:bodyPr/>
        <a:lstStyle/>
        <a:p>
          <a:endParaRPr lang="es-ES"/>
        </a:p>
      </dgm:t>
    </dgm:pt>
    <dgm:pt modelId="{FC012E3F-1602-4038-AD28-FC8123FC3068}" type="pres">
      <dgm:prSet presAssocID="{10469F98-9D94-4AA0-810E-39DD8A4836F6}" presName="gear2dstNode" presStyleLbl="node1" presStyleIdx="1" presStyleCnt="3"/>
      <dgm:spPr/>
      <dgm:t>
        <a:bodyPr/>
        <a:lstStyle/>
        <a:p>
          <a:endParaRPr lang="es-ES"/>
        </a:p>
      </dgm:t>
    </dgm:pt>
    <dgm:pt modelId="{CA1D1EFA-B88E-481D-A8FE-DC32079C70BA}" type="pres">
      <dgm:prSet presAssocID="{EE4FD7D7-1FB5-449F-B7A4-AFAD03836D52}" presName="gear3" presStyleLbl="node1" presStyleIdx="2" presStyleCnt="3" custLinFactNeighborX="3437" custLinFactNeighborY="-2470"/>
      <dgm:spPr/>
      <dgm:t>
        <a:bodyPr/>
        <a:lstStyle/>
        <a:p>
          <a:endParaRPr lang="es-ES"/>
        </a:p>
      </dgm:t>
    </dgm:pt>
    <dgm:pt modelId="{72EF7942-7558-4C60-9DB5-52594A7355B4}" type="pres">
      <dgm:prSet presAssocID="{EE4FD7D7-1FB5-449F-B7A4-AFAD03836D52}" presName="gear3tx" presStyleLbl="node1" presStyleIdx="2" presStyleCnt="3">
        <dgm:presLayoutVars>
          <dgm:chMax val="1"/>
          <dgm:bulletEnabled val="1"/>
        </dgm:presLayoutVars>
      </dgm:prSet>
      <dgm:spPr/>
      <dgm:t>
        <a:bodyPr/>
        <a:lstStyle/>
        <a:p>
          <a:endParaRPr lang="es-ES"/>
        </a:p>
      </dgm:t>
    </dgm:pt>
    <dgm:pt modelId="{5AD1D973-D04C-463B-B520-682DF838B0C0}" type="pres">
      <dgm:prSet presAssocID="{EE4FD7D7-1FB5-449F-B7A4-AFAD03836D52}" presName="gear3srcNode" presStyleLbl="node1" presStyleIdx="2" presStyleCnt="3"/>
      <dgm:spPr/>
      <dgm:t>
        <a:bodyPr/>
        <a:lstStyle/>
        <a:p>
          <a:endParaRPr lang="es-ES"/>
        </a:p>
      </dgm:t>
    </dgm:pt>
    <dgm:pt modelId="{44FD98EF-562F-4B42-BE26-1D33FB64D39B}" type="pres">
      <dgm:prSet presAssocID="{EE4FD7D7-1FB5-449F-B7A4-AFAD03836D52}" presName="gear3dstNode" presStyleLbl="node1" presStyleIdx="2" presStyleCnt="3"/>
      <dgm:spPr/>
      <dgm:t>
        <a:bodyPr/>
        <a:lstStyle/>
        <a:p>
          <a:endParaRPr lang="es-ES"/>
        </a:p>
      </dgm:t>
    </dgm:pt>
    <dgm:pt modelId="{F4E72B10-03A4-4491-A7EF-2227A5F8331F}" type="pres">
      <dgm:prSet presAssocID="{B6BE742F-BAC5-43EC-BD14-1CE43D604531}" presName="connector1" presStyleLbl="sibTrans2D1" presStyleIdx="0" presStyleCnt="3"/>
      <dgm:spPr/>
      <dgm:t>
        <a:bodyPr/>
        <a:lstStyle/>
        <a:p>
          <a:endParaRPr lang="es-ES"/>
        </a:p>
      </dgm:t>
    </dgm:pt>
    <dgm:pt modelId="{B7829F66-CFCF-447C-A106-0B86E3D88D38}" type="pres">
      <dgm:prSet presAssocID="{0C4FBB7B-AF84-4172-BE87-D3CF49E0EF7F}" presName="connector2" presStyleLbl="sibTrans2D1" presStyleIdx="1" presStyleCnt="3"/>
      <dgm:spPr/>
      <dgm:t>
        <a:bodyPr/>
        <a:lstStyle/>
        <a:p>
          <a:endParaRPr lang="es-ES"/>
        </a:p>
      </dgm:t>
    </dgm:pt>
    <dgm:pt modelId="{0E42C627-CFAD-4077-948E-D5128589B768}" type="pres">
      <dgm:prSet presAssocID="{636FA852-3449-47D3-82F2-F4833C94939C}" presName="connector3" presStyleLbl="sibTrans2D1" presStyleIdx="2" presStyleCnt="3"/>
      <dgm:spPr/>
      <dgm:t>
        <a:bodyPr/>
        <a:lstStyle/>
        <a:p>
          <a:endParaRPr lang="es-ES"/>
        </a:p>
      </dgm:t>
    </dgm:pt>
  </dgm:ptLst>
  <dgm:cxnLst>
    <dgm:cxn modelId="{FD061164-3C57-4B45-912D-AF2A914F3654}" type="presOf" srcId="{10469F98-9D94-4AA0-810E-39DD8A4836F6}" destId="{FC012E3F-1602-4038-AD28-FC8123FC3068}" srcOrd="2" destOrd="0" presId="urn:microsoft.com/office/officeart/2005/8/layout/gear1"/>
    <dgm:cxn modelId="{D3341F51-20C8-486D-81C9-6CB00734903A}" srcId="{6E478453-3BB4-43EB-BC42-D82A7F9A35DF}" destId="{10469F98-9D94-4AA0-810E-39DD8A4836F6}" srcOrd="1" destOrd="0" parTransId="{05813ED6-1DEA-41E6-B5E4-D04615CA6250}" sibTransId="{0C4FBB7B-AF84-4172-BE87-D3CF49E0EF7F}"/>
    <dgm:cxn modelId="{4CDD7AE5-F8B8-4927-ACF0-261D050A99DB}" type="presOf" srcId="{E0BFAAC1-FA57-48A3-B39F-E9C67A5CDEA7}" destId="{1D36989C-D20F-4524-A138-18561C5DE77F}" srcOrd="2" destOrd="0" presId="urn:microsoft.com/office/officeart/2005/8/layout/gear1"/>
    <dgm:cxn modelId="{66C4623C-CC23-4336-A9B0-B9886472FBD9}" type="presOf" srcId="{10469F98-9D94-4AA0-810E-39DD8A4836F6}" destId="{4DBB1603-47D8-4C9D-89E7-FE8F1ADAA712}" srcOrd="0" destOrd="0" presId="urn:microsoft.com/office/officeart/2005/8/layout/gear1"/>
    <dgm:cxn modelId="{636CFB89-E476-49AC-8D24-0A7359A9435D}" type="presOf" srcId="{0C4FBB7B-AF84-4172-BE87-D3CF49E0EF7F}" destId="{B7829F66-CFCF-447C-A106-0B86E3D88D38}" srcOrd="0" destOrd="0" presId="urn:microsoft.com/office/officeart/2005/8/layout/gear1"/>
    <dgm:cxn modelId="{3D839460-613F-433B-97A4-C5759DCF4002}" type="presOf" srcId="{E0BFAAC1-FA57-48A3-B39F-E9C67A5CDEA7}" destId="{DF93CBA4-A106-4EEE-9903-2F6C44B5FB1B}" srcOrd="0" destOrd="0" presId="urn:microsoft.com/office/officeart/2005/8/layout/gear1"/>
    <dgm:cxn modelId="{1484B55B-17AF-480C-B1F4-D4AF2131E168}" type="presOf" srcId="{636FA852-3449-47D3-82F2-F4833C94939C}" destId="{0E42C627-CFAD-4077-948E-D5128589B768}" srcOrd="0" destOrd="0" presId="urn:microsoft.com/office/officeart/2005/8/layout/gear1"/>
    <dgm:cxn modelId="{EF29E877-35B5-40F0-9A68-59075EA0F5B2}" type="presOf" srcId="{B6BE742F-BAC5-43EC-BD14-1CE43D604531}" destId="{F4E72B10-03A4-4491-A7EF-2227A5F8331F}" srcOrd="0" destOrd="0" presId="urn:microsoft.com/office/officeart/2005/8/layout/gear1"/>
    <dgm:cxn modelId="{C53130F6-BA97-4670-A90F-D3C9BDAD3B95}" srcId="{6E478453-3BB4-43EB-BC42-D82A7F9A35DF}" destId="{E0BFAAC1-FA57-48A3-B39F-E9C67A5CDEA7}" srcOrd="0" destOrd="0" parTransId="{F7D1C260-FBF1-40EC-A069-7C475EE62C09}" sibTransId="{B6BE742F-BAC5-43EC-BD14-1CE43D604531}"/>
    <dgm:cxn modelId="{1FB725A7-B223-4515-AA95-03FDCC1138C5}" srcId="{6E478453-3BB4-43EB-BC42-D82A7F9A35DF}" destId="{EE4FD7D7-1FB5-449F-B7A4-AFAD03836D52}" srcOrd="2" destOrd="0" parTransId="{9404D243-522F-425C-881E-D7BF583C7C95}" sibTransId="{636FA852-3449-47D3-82F2-F4833C94939C}"/>
    <dgm:cxn modelId="{E88A8AE8-4405-431A-874D-2117C49FB993}" type="presOf" srcId="{EE4FD7D7-1FB5-449F-B7A4-AFAD03836D52}" destId="{44FD98EF-562F-4B42-BE26-1D33FB64D39B}" srcOrd="3" destOrd="0" presId="urn:microsoft.com/office/officeart/2005/8/layout/gear1"/>
    <dgm:cxn modelId="{A15F2B24-3F5D-42FC-959A-3AD24ABC803F}" type="presOf" srcId="{6E478453-3BB4-43EB-BC42-D82A7F9A35DF}" destId="{E18416B0-8833-4FD9-A0FE-C5576EC9E98B}" srcOrd="0" destOrd="0" presId="urn:microsoft.com/office/officeart/2005/8/layout/gear1"/>
    <dgm:cxn modelId="{F77EBAF2-B8E0-4FEC-8010-68EB7C8D820D}" type="presOf" srcId="{E0BFAAC1-FA57-48A3-B39F-E9C67A5CDEA7}" destId="{623CCB51-74DE-4E7C-87E4-BA0FAC4CE6B9}" srcOrd="1" destOrd="0" presId="urn:microsoft.com/office/officeart/2005/8/layout/gear1"/>
    <dgm:cxn modelId="{468D0552-845D-4E13-AF0E-33B49FE1484C}" type="presOf" srcId="{EE4FD7D7-1FB5-449F-B7A4-AFAD03836D52}" destId="{72EF7942-7558-4C60-9DB5-52594A7355B4}" srcOrd="1" destOrd="0" presId="urn:microsoft.com/office/officeart/2005/8/layout/gear1"/>
    <dgm:cxn modelId="{13227A7C-00F4-43E9-84E9-0DFB22DCCE24}" type="presOf" srcId="{EE4FD7D7-1FB5-449F-B7A4-AFAD03836D52}" destId="{5AD1D973-D04C-463B-B520-682DF838B0C0}" srcOrd="2" destOrd="0" presId="urn:microsoft.com/office/officeart/2005/8/layout/gear1"/>
    <dgm:cxn modelId="{F741C5D7-0AD0-40AF-A2AB-FA6D1F83C8D0}" type="presOf" srcId="{10469F98-9D94-4AA0-810E-39DD8A4836F6}" destId="{4493C539-CDB7-4729-983D-5B300BCA1B49}" srcOrd="1" destOrd="0" presId="urn:microsoft.com/office/officeart/2005/8/layout/gear1"/>
    <dgm:cxn modelId="{1D4EDA36-CF19-49E1-A664-92AD17E8B1ED}" type="presOf" srcId="{EE4FD7D7-1FB5-449F-B7A4-AFAD03836D52}" destId="{CA1D1EFA-B88E-481D-A8FE-DC32079C70BA}" srcOrd="0" destOrd="0" presId="urn:microsoft.com/office/officeart/2005/8/layout/gear1"/>
    <dgm:cxn modelId="{530F86FC-5FAD-4061-9E6F-E374AA726012}" type="presParOf" srcId="{E18416B0-8833-4FD9-A0FE-C5576EC9E98B}" destId="{DF93CBA4-A106-4EEE-9903-2F6C44B5FB1B}" srcOrd="0" destOrd="0" presId="urn:microsoft.com/office/officeart/2005/8/layout/gear1"/>
    <dgm:cxn modelId="{7497C3DD-81A7-4AFA-9A42-2FB419BFB911}" type="presParOf" srcId="{E18416B0-8833-4FD9-A0FE-C5576EC9E98B}" destId="{623CCB51-74DE-4E7C-87E4-BA0FAC4CE6B9}" srcOrd="1" destOrd="0" presId="urn:microsoft.com/office/officeart/2005/8/layout/gear1"/>
    <dgm:cxn modelId="{E81578AD-CA38-4A02-AB63-903886D8D757}" type="presParOf" srcId="{E18416B0-8833-4FD9-A0FE-C5576EC9E98B}" destId="{1D36989C-D20F-4524-A138-18561C5DE77F}" srcOrd="2" destOrd="0" presId="urn:microsoft.com/office/officeart/2005/8/layout/gear1"/>
    <dgm:cxn modelId="{22A1B16C-CF38-49E5-9291-26F65B885DA3}" type="presParOf" srcId="{E18416B0-8833-4FD9-A0FE-C5576EC9E98B}" destId="{4DBB1603-47D8-4C9D-89E7-FE8F1ADAA712}" srcOrd="3" destOrd="0" presId="urn:microsoft.com/office/officeart/2005/8/layout/gear1"/>
    <dgm:cxn modelId="{6F647621-C068-491B-90CA-1CB892F5A302}" type="presParOf" srcId="{E18416B0-8833-4FD9-A0FE-C5576EC9E98B}" destId="{4493C539-CDB7-4729-983D-5B300BCA1B49}" srcOrd="4" destOrd="0" presId="urn:microsoft.com/office/officeart/2005/8/layout/gear1"/>
    <dgm:cxn modelId="{09890981-33E1-4EA0-AFD7-DF40C71E13B6}" type="presParOf" srcId="{E18416B0-8833-4FD9-A0FE-C5576EC9E98B}" destId="{FC012E3F-1602-4038-AD28-FC8123FC3068}" srcOrd="5" destOrd="0" presId="urn:microsoft.com/office/officeart/2005/8/layout/gear1"/>
    <dgm:cxn modelId="{26DF3955-3DC3-4579-B132-E1C3037EEC59}" type="presParOf" srcId="{E18416B0-8833-4FD9-A0FE-C5576EC9E98B}" destId="{CA1D1EFA-B88E-481D-A8FE-DC32079C70BA}" srcOrd="6" destOrd="0" presId="urn:microsoft.com/office/officeart/2005/8/layout/gear1"/>
    <dgm:cxn modelId="{4C133DA4-7F23-46EB-8FE7-F25CD2AA0A8A}" type="presParOf" srcId="{E18416B0-8833-4FD9-A0FE-C5576EC9E98B}" destId="{72EF7942-7558-4C60-9DB5-52594A7355B4}" srcOrd="7" destOrd="0" presId="urn:microsoft.com/office/officeart/2005/8/layout/gear1"/>
    <dgm:cxn modelId="{885BD861-F592-40E7-8A13-6656AA1C92F4}" type="presParOf" srcId="{E18416B0-8833-4FD9-A0FE-C5576EC9E98B}" destId="{5AD1D973-D04C-463B-B520-682DF838B0C0}" srcOrd="8" destOrd="0" presId="urn:microsoft.com/office/officeart/2005/8/layout/gear1"/>
    <dgm:cxn modelId="{7CFA2073-0DE8-410A-9E8B-AE017F7414EB}" type="presParOf" srcId="{E18416B0-8833-4FD9-A0FE-C5576EC9E98B}" destId="{44FD98EF-562F-4B42-BE26-1D33FB64D39B}" srcOrd="9" destOrd="0" presId="urn:microsoft.com/office/officeart/2005/8/layout/gear1"/>
    <dgm:cxn modelId="{67CC79AE-FE54-4526-90B4-20390EE6F26F}" type="presParOf" srcId="{E18416B0-8833-4FD9-A0FE-C5576EC9E98B}" destId="{F4E72B10-03A4-4491-A7EF-2227A5F8331F}" srcOrd="10" destOrd="0" presId="urn:microsoft.com/office/officeart/2005/8/layout/gear1"/>
    <dgm:cxn modelId="{963F79C7-98A8-403F-99AB-A11B93400E5B}" type="presParOf" srcId="{E18416B0-8833-4FD9-A0FE-C5576EC9E98B}" destId="{B7829F66-CFCF-447C-A106-0B86E3D88D38}" srcOrd="11" destOrd="0" presId="urn:microsoft.com/office/officeart/2005/8/layout/gear1"/>
    <dgm:cxn modelId="{1AB942BC-090D-466F-9B72-EE116A864496}" type="presParOf" srcId="{E18416B0-8833-4FD9-A0FE-C5576EC9E98B}" destId="{0E42C627-CFAD-4077-948E-D5128589B768}"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4386DD71-72FC-4E40-92C6-B78B0DF354C1}" type="doc">
      <dgm:prSet loTypeId="urn:microsoft.com/office/officeart/2005/8/layout/hProcess4" loCatId="process" qsTypeId="urn:microsoft.com/office/officeart/2005/8/quickstyle/simple1" qsCatId="simple" csTypeId="urn:microsoft.com/office/officeart/2005/8/colors/accent0_3" csCatId="mainScheme" phldr="1"/>
      <dgm:spPr/>
      <dgm:t>
        <a:bodyPr/>
        <a:lstStyle/>
        <a:p>
          <a:endParaRPr lang="es-ES"/>
        </a:p>
      </dgm:t>
    </dgm:pt>
    <dgm:pt modelId="{93A9D5E7-44F7-49AA-A75A-661242534BFC}">
      <dgm:prSet phldrT="[Texto]"/>
      <dgm:spPr/>
      <dgm:t>
        <a:bodyPr/>
        <a:lstStyle/>
        <a:p>
          <a:r>
            <a:rPr lang="es-ES" dirty="0" smtClean="0"/>
            <a:t>a. Objetivo primario</a:t>
          </a:r>
          <a:endParaRPr lang="es-ES" dirty="0"/>
        </a:p>
      </dgm:t>
    </dgm:pt>
    <dgm:pt modelId="{7695AF8E-B6AA-4910-9A0F-436D49810248}" type="parTrans" cxnId="{13622FD9-DB27-4EE4-8AF2-19E23F68B746}">
      <dgm:prSet/>
      <dgm:spPr/>
      <dgm:t>
        <a:bodyPr/>
        <a:lstStyle/>
        <a:p>
          <a:endParaRPr lang="es-ES"/>
        </a:p>
      </dgm:t>
    </dgm:pt>
    <dgm:pt modelId="{7BEAA57E-0A77-4F02-9766-C062FDB47710}" type="sibTrans" cxnId="{13622FD9-DB27-4EE4-8AF2-19E23F68B746}">
      <dgm:prSet/>
      <dgm:spPr/>
      <dgm:t>
        <a:bodyPr/>
        <a:lstStyle/>
        <a:p>
          <a:endParaRPr lang="es-ES"/>
        </a:p>
      </dgm:t>
    </dgm:pt>
    <dgm:pt modelId="{235C3D8A-A59D-40AF-A0BF-E49ADEA7C533}">
      <dgm:prSet phldrT="[Texto]"/>
      <dgm:spPr/>
      <dgm:t>
        <a:bodyPr/>
        <a:lstStyle/>
        <a:p>
          <a:r>
            <a:rPr lang="es-ES" dirty="0" smtClean="0"/>
            <a:t>b. Objetivos secundarios</a:t>
          </a:r>
          <a:endParaRPr lang="es-ES" dirty="0"/>
        </a:p>
      </dgm:t>
    </dgm:pt>
    <dgm:pt modelId="{068C6EBA-F677-4848-B06D-7CA670F15DBA}" type="parTrans" cxnId="{84FF89F9-0DBA-425F-912E-CAF1DEAFC7E4}">
      <dgm:prSet/>
      <dgm:spPr/>
      <dgm:t>
        <a:bodyPr/>
        <a:lstStyle/>
        <a:p>
          <a:endParaRPr lang="es-ES"/>
        </a:p>
      </dgm:t>
    </dgm:pt>
    <dgm:pt modelId="{1CB06914-9EB6-46FB-B5BE-661CBE2099CA}" type="sibTrans" cxnId="{84FF89F9-0DBA-425F-912E-CAF1DEAFC7E4}">
      <dgm:prSet/>
      <dgm:spPr/>
      <dgm:t>
        <a:bodyPr/>
        <a:lstStyle/>
        <a:p>
          <a:endParaRPr lang="es-ES"/>
        </a:p>
      </dgm:t>
    </dgm:pt>
    <dgm:pt modelId="{3CB7344C-FDC7-49A4-B1FE-6CB49570A539}">
      <dgm:prSet phldrT="[Texto]" custT="1"/>
      <dgm:spPr/>
      <dgm:t>
        <a:bodyPr/>
        <a:lstStyle/>
        <a:p>
          <a:r>
            <a:rPr lang="es-EC" sz="2400" dirty="0" smtClean="0"/>
            <a:t>Promover la educación ambiental</a:t>
          </a:r>
          <a:r>
            <a:rPr lang="es-ES" sz="2400" dirty="0" smtClean="0"/>
            <a:t> </a:t>
          </a:r>
          <a:endParaRPr lang="es-ES" sz="2400" dirty="0"/>
        </a:p>
      </dgm:t>
    </dgm:pt>
    <dgm:pt modelId="{FE4CFCE3-B3E7-4FEE-B31E-F3DC112A6CFC}" type="parTrans" cxnId="{A1E93CC3-C39E-45F6-A18E-1B5E9A9AEA7C}">
      <dgm:prSet/>
      <dgm:spPr/>
      <dgm:t>
        <a:bodyPr/>
        <a:lstStyle/>
        <a:p>
          <a:endParaRPr lang="es-ES"/>
        </a:p>
      </dgm:t>
    </dgm:pt>
    <dgm:pt modelId="{94622DD3-0307-4E0E-8C67-38392598AB1F}" type="sibTrans" cxnId="{A1E93CC3-C39E-45F6-A18E-1B5E9A9AEA7C}">
      <dgm:prSet/>
      <dgm:spPr/>
      <dgm:t>
        <a:bodyPr/>
        <a:lstStyle/>
        <a:p>
          <a:endParaRPr lang="es-ES"/>
        </a:p>
      </dgm:t>
    </dgm:pt>
    <dgm:pt modelId="{C62E4993-E993-44F4-ABA3-C62964DA3AE6}">
      <dgm:prSet phldrT="[Texto]" custT="1"/>
      <dgm:spPr/>
      <dgm:t>
        <a:bodyPr/>
        <a:lstStyle/>
        <a:p>
          <a:r>
            <a:rPr lang="es-EC" sz="2400" dirty="0" smtClean="0"/>
            <a:t>Implementar técnicas de restauración ecológica.</a:t>
          </a:r>
          <a:endParaRPr lang="es-ES" sz="2400" dirty="0"/>
        </a:p>
      </dgm:t>
    </dgm:pt>
    <dgm:pt modelId="{564202F4-FF0C-4CF5-A2A8-3A390FB6DC22}" type="parTrans" cxnId="{E98F99A7-AE09-4EC5-B63C-095887113F0E}">
      <dgm:prSet/>
      <dgm:spPr/>
      <dgm:t>
        <a:bodyPr/>
        <a:lstStyle/>
        <a:p>
          <a:endParaRPr lang="es-ES"/>
        </a:p>
      </dgm:t>
    </dgm:pt>
    <dgm:pt modelId="{10DA548E-3321-4B9B-BC1C-DCB1CC8D9704}" type="sibTrans" cxnId="{E98F99A7-AE09-4EC5-B63C-095887113F0E}">
      <dgm:prSet/>
      <dgm:spPr/>
      <dgm:t>
        <a:bodyPr/>
        <a:lstStyle/>
        <a:p>
          <a:endParaRPr lang="es-ES"/>
        </a:p>
      </dgm:t>
    </dgm:pt>
    <dgm:pt modelId="{2AD74A79-9EE3-4B33-A749-8BB153EFAD68}">
      <dgm:prSet phldrT="[Texto]" custT="1"/>
      <dgm:spPr/>
      <dgm:t>
        <a:bodyPr/>
        <a:lstStyle/>
        <a:p>
          <a:pPr marL="0" marR="0" indent="0" algn="just" defTabSz="914400" eaLnBrk="1" fontAlgn="auto" latinLnBrk="0" hangingPunct="1">
            <a:lnSpc>
              <a:spcPct val="100000"/>
            </a:lnSpc>
            <a:spcBef>
              <a:spcPts val="0"/>
            </a:spcBef>
            <a:spcAft>
              <a:spcPts val="0"/>
            </a:spcAft>
            <a:buClrTx/>
            <a:buSzTx/>
            <a:buFontTx/>
            <a:buNone/>
            <a:tabLst/>
            <a:defRPr/>
          </a:pPr>
          <a:r>
            <a:rPr lang="es-EC" sz="2400" dirty="0" smtClean="0"/>
            <a:t>Generar instrumentos técnicos para el manejo sustentable de los ecosistemas</a:t>
          </a:r>
          <a:endParaRPr lang="es-ES" sz="1500" dirty="0"/>
        </a:p>
      </dgm:t>
    </dgm:pt>
    <dgm:pt modelId="{B1339198-C88C-4D0F-AB03-37EAF580552F}" type="parTrans" cxnId="{1FCB99F6-60D6-44DF-BEAF-F50E980D506E}">
      <dgm:prSet/>
      <dgm:spPr/>
      <dgm:t>
        <a:bodyPr/>
        <a:lstStyle/>
        <a:p>
          <a:endParaRPr lang="es-ES"/>
        </a:p>
      </dgm:t>
    </dgm:pt>
    <dgm:pt modelId="{B2F92974-7AD7-499C-B414-BB250A94D57C}" type="sibTrans" cxnId="{1FCB99F6-60D6-44DF-BEAF-F50E980D506E}">
      <dgm:prSet/>
      <dgm:spPr/>
      <dgm:t>
        <a:bodyPr/>
        <a:lstStyle/>
        <a:p>
          <a:endParaRPr lang="es-ES"/>
        </a:p>
      </dgm:t>
    </dgm:pt>
    <dgm:pt modelId="{26A48BBE-1E00-4BA1-9E12-992F695FB602}">
      <dgm:prSet custT="1"/>
      <dgm:spPr/>
      <dgm:t>
        <a:bodyPr/>
        <a:lstStyle/>
        <a:p>
          <a:pPr marL="171450" indent="0" algn="l" defTabSz="800100">
            <a:lnSpc>
              <a:spcPct val="90000"/>
            </a:lnSpc>
            <a:spcBef>
              <a:spcPct val="0"/>
            </a:spcBef>
            <a:spcAft>
              <a:spcPct val="15000"/>
            </a:spcAft>
            <a:buNone/>
          </a:pPr>
          <a:endParaRPr lang="es-ES" sz="1800" dirty="0"/>
        </a:p>
      </dgm:t>
    </dgm:pt>
    <dgm:pt modelId="{27C28219-AA30-4347-A5A8-9414300BEC9E}" type="parTrans" cxnId="{D1297DDB-28A6-43A7-AA93-D5D7A5FFC77D}">
      <dgm:prSet/>
      <dgm:spPr/>
      <dgm:t>
        <a:bodyPr/>
        <a:lstStyle/>
        <a:p>
          <a:endParaRPr lang="es-ES"/>
        </a:p>
      </dgm:t>
    </dgm:pt>
    <dgm:pt modelId="{DB1DEACB-46D3-40FE-8EDB-7E6754DD26C8}" type="sibTrans" cxnId="{D1297DDB-28A6-43A7-AA93-D5D7A5FFC77D}">
      <dgm:prSet/>
      <dgm:spPr/>
      <dgm:t>
        <a:bodyPr/>
        <a:lstStyle/>
        <a:p>
          <a:endParaRPr lang="es-ES"/>
        </a:p>
      </dgm:t>
    </dgm:pt>
    <dgm:pt modelId="{F9049295-75F3-4E1F-9D64-621413105419}">
      <dgm:prSet phldrT="[Texto]" custT="1"/>
      <dgm:spPr/>
      <dgm:t>
        <a:bodyPr/>
        <a:lstStyle/>
        <a:p>
          <a:r>
            <a:rPr lang="es-EC" sz="2400" dirty="0" smtClean="0"/>
            <a:t>Incentivar alternativas productivas sostenibles</a:t>
          </a:r>
          <a:endParaRPr lang="es-ES" sz="2400" dirty="0"/>
        </a:p>
      </dgm:t>
    </dgm:pt>
    <dgm:pt modelId="{DE66817A-59F0-4BD1-869A-95973534B0FE}" type="parTrans" cxnId="{D68163F2-AEFE-48BA-8846-F95FE4EB3C6A}">
      <dgm:prSet/>
      <dgm:spPr/>
      <dgm:t>
        <a:bodyPr/>
        <a:lstStyle/>
        <a:p>
          <a:endParaRPr lang="es-ES"/>
        </a:p>
      </dgm:t>
    </dgm:pt>
    <dgm:pt modelId="{7D3557D1-E196-4366-B1B6-AA6128A9DAA8}" type="sibTrans" cxnId="{D68163F2-AEFE-48BA-8846-F95FE4EB3C6A}">
      <dgm:prSet/>
      <dgm:spPr/>
      <dgm:t>
        <a:bodyPr/>
        <a:lstStyle/>
        <a:p>
          <a:endParaRPr lang="es-ES"/>
        </a:p>
      </dgm:t>
    </dgm:pt>
    <dgm:pt modelId="{D13AE2A7-2504-4B62-80F1-2B7B8168496A}" type="pres">
      <dgm:prSet presAssocID="{4386DD71-72FC-4E40-92C6-B78B0DF354C1}" presName="Name0" presStyleCnt="0">
        <dgm:presLayoutVars>
          <dgm:dir/>
          <dgm:animLvl val="lvl"/>
          <dgm:resizeHandles val="exact"/>
        </dgm:presLayoutVars>
      </dgm:prSet>
      <dgm:spPr/>
      <dgm:t>
        <a:bodyPr/>
        <a:lstStyle/>
        <a:p>
          <a:endParaRPr lang="es-ES"/>
        </a:p>
      </dgm:t>
    </dgm:pt>
    <dgm:pt modelId="{9078ED95-DD32-441C-AAB0-83A12E4B5993}" type="pres">
      <dgm:prSet presAssocID="{4386DD71-72FC-4E40-92C6-B78B0DF354C1}" presName="tSp" presStyleCnt="0"/>
      <dgm:spPr/>
    </dgm:pt>
    <dgm:pt modelId="{41DFF594-5CD8-428E-AB05-E395C8752D94}" type="pres">
      <dgm:prSet presAssocID="{4386DD71-72FC-4E40-92C6-B78B0DF354C1}" presName="bSp" presStyleCnt="0"/>
      <dgm:spPr/>
    </dgm:pt>
    <dgm:pt modelId="{E34F3A2E-FB88-4399-A0A8-0D4570813B26}" type="pres">
      <dgm:prSet presAssocID="{4386DD71-72FC-4E40-92C6-B78B0DF354C1}" presName="process" presStyleCnt="0"/>
      <dgm:spPr/>
    </dgm:pt>
    <dgm:pt modelId="{AFCBD10E-9119-42BB-98B2-86CEFCD4B6D7}" type="pres">
      <dgm:prSet presAssocID="{93A9D5E7-44F7-49AA-A75A-661242534BFC}" presName="composite1" presStyleCnt="0"/>
      <dgm:spPr/>
    </dgm:pt>
    <dgm:pt modelId="{CEE23ADA-4C3B-431A-AC1E-970D902CC701}" type="pres">
      <dgm:prSet presAssocID="{93A9D5E7-44F7-49AA-A75A-661242534BFC}" presName="dummyNode1" presStyleLbl="node1" presStyleIdx="0" presStyleCnt="2"/>
      <dgm:spPr/>
    </dgm:pt>
    <dgm:pt modelId="{113FEF34-4EE7-4E8B-8E22-8D387CE8BA65}" type="pres">
      <dgm:prSet presAssocID="{93A9D5E7-44F7-49AA-A75A-661242534BFC}" presName="childNode1" presStyleLbl="bgAcc1" presStyleIdx="0" presStyleCnt="2" custScaleX="101355" custScaleY="90829">
        <dgm:presLayoutVars>
          <dgm:bulletEnabled val="1"/>
        </dgm:presLayoutVars>
      </dgm:prSet>
      <dgm:spPr/>
      <dgm:t>
        <a:bodyPr/>
        <a:lstStyle/>
        <a:p>
          <a:endParaRPr lang="es-ES"/>
        </a:p>
      </dgm:t>
    </dgm:pt>
    <dgm:pt modelId="{12DB241B-672B-44F9-A2E3-CA0534B85730}" type="pres">
      <dgm:prSet presAssocID="{93A9D5E7-44F7-49AA-A75A-661242534BFC}" presName="childNode1tx" presStyleLbl="bgAcc1" presStyleIdx="0" presStyleCnt="2">
        <dgm:presLayoutVars>
          <dgm:bulletEnabled val="1"/>
        </dgm:presLayoutVars>
      </dgm:prSet>
      <dgm:spPr/>
      <dgm:t>
        <a:bodyPr/>
        <a:lstStyle/>
        <a:p>
          <a:endParaRPr lang="es-ES"/>
        </a:p>
      </dgm:t>
    </dgm:pt>
    <dgm:pt modelId="{5D46EB3D-C920-4478-8506-6B6B925A186D}" type="pres">
      <dgm:prSet presAssocID="{93A9D5E7-44F7-49AA-A75A-661242534BFC}" presName="parentNode1" presStyleLbl="node1" presStyleIdx="0" presStyleCnt="2" custScaleX="101930" custScaleY="91623" custLinFactNeighborX="-546" custLinFactNeighborY="-2799">
        <dgm:presLayoutVars>
          <dgm:chMax val="1"/>
          <dgm:bulletEnabled val="1"/>
        </dgm:presLayoutVars>
      </dgm:prSet>
      <dgm:spPr/>
      <dgm:t>
        <a:bodyPr/>
        <a:lstStyle/>
        <a:p>
          <a:endParaRPr lang="es-ES"/>
        </a:p>
      </dgm:t>
    </dgm:pt>
    <dgm:pt modelId="{F6422D7E-8647-414A-9C6E-0B7D12E73843}" type="pres">
      <dgm:prSet presAssocID="{93A9D5E7-44F7-49AA-A75A-661242534BFC}" presName="connSite1" presStyleCnt="0"/>
      <dgm:spPr/>
    </dgm:pt>
    <dgm:pt modelId="{81E99453-31CB-4606-9F19-1A24F48F1C85}" type="pres">
      <dgm:prSet presAssocID="{7BEAA57E-0A77-4F02-9766-C062FDB47710}" presName="Name9" presStyleLbl="sibTrans2D1" presStyleIdx="0" presStyleCnt="1" custLinFactNeighborX="575" custLinFactNeighborY="-12037"/>
      <dgm:spPr/>
      <dgm:t>
        <a:bodyPr/>
        <a:lstStyle/>
        <a:p>
          <a:endParaRPr lang="es-ES"/>
        </a:p>
      </dgm:t>
    </dgm:pt>
    <dgm:pt modelId="{BB5A1E36-391D-4384-ABA3-6E8B658E3D33}" type="pres">
      <dgm:prSet presAssocID="{235C3D8A-A59D-40AF-A0BF-E49ADEA7C533}" presName="composite2" presStyleCnt="0"/>
      <dgm:spPr/>
    </dgm:pt>
    <dgm:pt modelId="{0D921570-9A88-41E5-9F86-8C3DB3606C69}" type="pres">
      <dgm:prSet presAssocID="{235C3D8A-A59D-40AF-A0BF-E49ADEA7C533}" presName="dummyNode2" presStyleLbl="node1" presStyleIdx="0" presStyleCnt="2"/>
      <dgm:spPr/>
    </dgm:pt>
    <dgm:pt modelId="{04E26C2D-55AA-4C7C-92BE-EA1F047072C1}" type="pres">
      <dgm:prSet presAssocID="{235C3D8A-A59D-40AF-A0BF-E49ADEA7C533}" presName="childNode2" presStyleLbl="bgAcc1" presStyleIdx="1" presStyleCnt="2" custLinFactNeighborX="4319" custLinFactNeighborY="10999">
        <dgm:presLayoutVars>
          <dgm:bulletEnabled val="1"/>
        </dgm:presLayoutVars>
      </dgm:prSet>
      <dgm:spPr/>
      <dgm:t>
        <a:bodyPr/>
        <a:lstStyle/>
        <a:p>
          <a:endParaRPr lang="es-ES"/>
        </a:p>
      </dgm:t>
    </dgm:pt>
    <dgm:pt modelId="{DBAAECF9-88DE-4D3B-B5E5-D34E6319D51F}" type="pres">
      <dgm:prSet presAssocID="{235C3D8A-A59D-40AF-A0BF-E49ADEA7C533}" presName="childNode2tx" presStyleLbl="bgAcc1" presStyleIdx="1" presStyleCnt="2">
        <dgm:presLayoutVars>
          <dgm:bulletEnabled val="1"/>
        </dgm:presLayoutVars>
      </dgm:prSet>
      <dgm:spPr/>
      <dgm:t>
        <a:bodyPr/>
        <a:lstStyle/>
        <a:p>
          <a:endParaRPr lang="es-ES"/>
        </a:p>
      </dgm:t>
    </dgm:pt>
    <dgm:pt modelId="{6A13B5AE-97DA-4B77-A1CD-E9075FE9E9EA}" type="pres">
      <dgm:prSet presAssocID="{235C3D8A-A59D-40AF-A0BF-E49ADEA7C533}" presName="parentNode2" presStyleLbl="node1" presStyleIdx="1" presStyleCnt="2">
        <dgm:presLayoutVars>
          <dgm:chMax val="0"/>
          <dgm:bulletEnabled val="1"/>
        </dgm:presLayoutVars>
      </dgm:prSet>
      <dgm:spPr/>
      <dgm:t>
        <a:bodyPr/>
        <a:lstStyle/>
        <a:p>
          <a:endParaRPr lang="es-ES"/>
        </a:p>
      </dgm:t>
    </dgm:pt>
    <dgm:pt modelId="{168C6955-661F-43F8-8461-2E765F565FDC}" type="pres">
      <dgm:prSet presAssocID="{235C3D8A-A59D-40AF-A0BF-E49ADEA7C533}" presName="connSite2" presStyleCnt="0"/>
      <dgm:spPr/>
    </dgm:pt>
  </dgm:ptLst>
  <dgm:cxnLst>
    <dgm:cxn modelId="{B7B70185-8CCA-4A17-AFEC-23FB3A996DB4}" type="presOf" srcId="{2AD74A79-9EE3-4B33-A749-8BB153EFAD68}" destId="{113FEF34-4EE7-4E8B-8E22-8D387CE8BA65}" srcOrd="0" destOrd="0" presId="urn:microsoft.com/office/officeart/2005/8/layout/hProcess4"/>
    <dgm:cxn modelId="{9DFDCD67-78A1-4EB6-B6B7-3E7709BE8977}" type="presOf" srcId="{26A48BBE-1E00-4BA1-9E12-992F695FB602}" destId="{12DB241B-672B-44F9-A2E3-CA0534B85730}" srcOrd="1" destOrd="1" presId="urn:microsoft.com/office/officeart/2005/8/layout/hProcess4"/>
    <dgm:cxn modelId="{D68163F2-AEFE-48BA-8846-F95FE4EB3C6A}" srcId="{235C3D8A-A59D-40AF-A0BF-E49ADEA7C533}" destId="{F9049295-75F3-4E1F-9D64-621413105419}" srcOrd="2" destOrd="0" parTransId="{DE66817A-59F0-4BD1-869A-95973534B0FE}" sibTransId="{7D3557D1-E196-4366-B1B6-AA6128A9DAA8}"/>
    <dgm:cxn modelId="{D1297DDB-28A6-43A7-AA93-D5D7A5FFC77D}" srcId="{93A9D5E7-44F7-49AA-A75A-661242534BFC}" destId="{26A48BBE-1E00-4BA1-9E12-992F695FB602}" srcOrd="1" destOrd="0" parTransId="{27C28219-AA30-4347-A5A8-9414300BEC9E}" sibTransId="{DB1DEACB-46D3-40FE-8EDB-7E6754DD26C8}"/>
    <dgm:cxn modelId="{8C3490DC-57D4-4A68-B7DD-394521C5B4CF}" type="presOf" srcId="{3CB7344C-FDC7-49A4-B1FE-6CB49570A539}" destId="{DBAAECF9-88DE-4D3B-B5E5-D34E6319D51F}" srcOrd="1" destOrd="0" presId="urn:microsoft.com/office/officeart/2005/8/layout/hProcess4"/>
    <dgm:cxn modelId="{E76CD2D9-8E96-432E-A6CB-9FF6AFB9EEB2}" type="presOf" srcId="{C62E4993-E993-44F4-ABA3-C62964DA3AE6}" destId="{04E26C2D-55AA-4C7C-92BE-EA1F047072C1}" srcOrd="0" destOrd="1" presId="urn:microsoft.com/office/officeart/2005/8/layout/hProcess4"/>
    <dgm:cxn modelId="{1B40EEEE-D315-4559-A72E-0E22AEFC410F}" type="presOf" srcId="{235C3D8A-A59D-40AF-A0BF-E49ADEA7C533}" destId="{6A13B5AE-97DA-4B77-A1CD-E9075FE9E9EA}" srcOrd="0" destOrd="0" presId="urn:microsoft.com/office/officeart/2005/8/layout/hProcess4"/>
    <dgm:cxn modelId="{9486352A-E306-40B8-B235-5B21014E6295}" type="presOf" srcId="{93A9D5E7-44F7-49AA-A75A-661242534BFC}" destId="{5D46EB3D-C920-4478-8506-6B6B925A186D}" srcOrd="0" destOrd="0" presId="urn:microsoft.com/office/officeart/2005/8/layout/hProcess4"/>
    <dgm:cxn modelId="{13622FD9-DB27-4EE4-8AF2-19E23F68B746}" srcId="{4386DD71-72FC-4E40-92C6-B78B0DF354C1}" destId="{93A9D5E7-44F7-49AA-A75A-661242534BFC}" srcOrd="0" destOrd="0" parTransId="{7695AF8E-B6AA-4910-9A0F-436D49810248}" sibTransId="{7BEAA57E-0A77-4F02-9766-C062FDB47710}"/>
    <dgm:cxn modelId="{A1E93CC3-C39E-45F6-A18E-1B5E9A9AEA7C}" srcId="{235C3D8A-A59D-40AF-A0BF-E49ADEA7C533}" destId="{3CB7344C-FDC7-49A4-B1FE-6CB49570A539}" srcOrd="0" destOrd="0" parTransId="{FE4CFCE3-B3E7-4FEE-B31E-F3DC112A6CFC}" sibTransId="{94622DD3-0307-4E0E-8C67-38392598AB1F}"/>
    <dgm:cxn modelId="{84FF89F9-0DBA-425F-912E-CAF1DEAFC7E4}" srcId="{4386DD71-72FC-4E40-92C6-B78B0DF354C1}" destId="{235C3D8A-A59D-40AF-A0BF-E49ADEA7C533}" srcOrd="1" destOrd="0" parTransId="{068C6EBA-F677-4848-B06D-7CA670F15DBA}" sibTransId="{1CB06914-9EB6-46FB-B5BE-661CBE2099CA}"/>
    <dgm:cxn modelId="{24CBE383-2B2B-4291-B67B-101C2FE80DA4}" type="presOf" srcId="{3CB7344C-FDC7-49A4-B1FE-6CB49570A539}" destId="{04E26C2D-55AA-4C7C-92BE-EA1F047072C1}" srcOrd="0" destOrd="0" presId="urn:microsoft.com/office/officeart/2005/8/layout/hProcess4"/>
    <dgm:cxn modelId="{E98F99A7-AE09-4EC5-B63C-095887113F0E}" srcId="{235C3D8A-A59D-40AF-A0BF-E49ADEA7C533}" destId="{C62E4993-E993-44F4-ABA3-C62964DA3AE6}" srcOrd="1" destOrd="0" parTransId="{564202F4-FF0C-4CF5-A2A8-3A390FB6DC22}" sibTransId="{10DA548E-3321-4B9B-BC1C-DCB1CC8D9704}"/>
    <dgm:cxn modelId="{1FCB99F6-60D6-44DF-BEAF-F50E980D506E}" srcId="{93A9D5E7-44F7-49AA-A75A-661242534BFC}" destId="{2AD74A79-9EE3-4B33-A749-8BB153EFAD68}" srcOrd="0" destOrd="0" parTransId="{B1339198-C88C-4D0F-AB03-37EAF580552F}" sibTransId="{B2F92974-7AD7-499C-B414-BB250A94D57C}"/>
    <dgm:cxn modelId="{6010EC88-1A9A-4D0D-8E02-48523EF217EE}" type="presOf" srcId="{2AD74A79-9EE3-4B33-A749-8BB153EFAD68}" destId="{12DB241B-672B-44F9-A2E3-CA0534B85730}" srcOrd="1" destOrd="0" presId="urn:microsoft.com/office/officeart/2005/8/layout/hProcess4"/>
    <dgm:cxn modelId="{90C85C0E-D182-4479-A125-DBBDEFDE6475}" type="presOf" srcId="{C62E4993-E993-44F4-ABA3-C62964DA3AE6}" destId="{DBAAECF9-88DE-4D3B-B5E5-D34E6319D51F}" srcOrd="1" destOrd="1" presId="urn:microsoft.com/office/officeart/2005/8/layout/hProcess4"/>
    <dgm:cxn modelId="{412027F9-8CF3-4121-A7C7-A0DE3CBEB409}" type="presOf" srcId="{7BEAA57E-0A77-4F02-9766-C062FDB47710}" destId="{81E99453-31CB-4606-9F19-1A24F48F1C85}" srcOrd="0" destOrd="0" presId="urn:microsoft.com/office/officeart/2005/8/layout/hProcess4"/>
    <dgm:cxn modelId="{44C5201D-D04A-429D-9FA5-EB7C26CF05D7}" type="presOf" srcId="{F9049295-75F3-4E1F-9D64-621413105419}" destId="{DBAAECF9-88DE-4D3B-B5E5-D34E6319D51F}" srcOrd="1" destOrd="2" presId="urn:microsoft.com/office/officeart/2005/8/layout/hProcess4"/>
    <dgm:cxn modelId="{C1F67667-500A-494B-BD12-3A99424764A2}" type="presOf" srcId="{26A48BBE-1E00-4BA1-9E12-992F695FB602}" destId="{113FEF34-4EE7-4E8B-8E22-8D387CE8BA65}" srcOrd="0" destOrd="1" presId="urn:microsoft.com/office/officeart/2005/8/layout/hProcess4"/>
    <dgm:cxn modelId="{FC2C9CD6-02F0-4056-B9E6-837E45ED2713}" type="presOf" srcId="{F9049295-75F3-4E1F-9D64-621413105419}" destId="{04E26C2D-55AA-4C7C-92BE-EA1F047072C1}" srcOrd="0" destOrd="2" presId="urn:microsoft.com/office/officeart/2005/8/layout/hProcess4"/>
    <dgm:cxn modelId="{6CD3B77F-5055-4EBF-BDB6-8615699AA56A}" type="presOf" srcId="{4386DD71-72FC-4E40-92C6-B78B0DF354C1}" destId="{D13AE2A7-2504-4B62-80F1-2B7B8168496A}" srcOrd="0" destOrd="0" presId="urn:microsoft.com/office/officeart/2005/8/layout/hProcess4"/>
    <dgm:cxn modelId="{BF90CF66-4E84-426C-8331-A588618FA214}" type="presParOf" srcId="{D13AE2A7-2504-4B62-80F1-2B7B8168496A}" destId="{9078ED95-DD32-441C-AAB0-83A12E4B5993}" srcOrd="0" destOrd="0" presId="urn:microsoft.com/office/officeart/2005/8/layout/hProcess4"/>
    <dgm:cxn modelId="{8BAB545A-2E22-44BB-8DA2-F8E5AE6AC8A2}" type="presParOf" srcId="{D13AE2A7-2504-4B62-80F1-2B7B8168496A}" destId="{41DFF594-5CD8-428E-AB05-E395C8752D94}" srcOrd="1" destOrd="0" presId="urn:microsoft.com/office/officeart/2005/8/layout/hProcess4"/>
    <dgm:cxn modelId="{93E29FB7-E57D-46EF-A352-34388E1BC896}" type="presParOf" srcId="{D13AE2A7-2504-4B62-80F1-2B7B8168496A}" destId="{E34F3A2E-FB88-4399-A0A8-0D4570813B26}" srcOrd="2" destOrd="0" presId="urn:microsoft.com/office/officeart/2005/8/layout/hProcess4"/>
    <dgm:cxn modelId="{6FC16AD9-BADB-48FB-AE4A-6E9C67859D0E}" type="presParOf" srcId="{E34F3A2E-FB88-4399-A0A8-0D4570813B26}" destId="{AFCBD10E-9119-42BB-98B2-86CEFCD4B6D7}" srcOrd="0" destOrd="0" presId="urn:microsoft.com/office/officeart/2005/8/layout/hProcess4"/>
    <dgm:cxn modelId="{946577BB-D40F-46A3-8DB5-82E83C5DE8D6}" type="presParOf" srcId="{AFCBD10E-9119-42BB-98B2-86CEFCD4B6D7}" destId="{CEE23ADA-4C3B-431A-AC1E-970D902CC701}" srcOrd="0" destOrd="0" presId="urn:microsoft.com/office/officeart/2005/8/layout/hProcess4"/>
    <dgm:cxn modelId="{C0418432-D21E-4F11-AAD4-6861FB7AF9A7}" type="presParOf" srcId="{AFCBD10E-9119-42BB-98B2-86CEFCD4B6D7}" destId="{113FEF34-4EE7-4E8B-8E22-8D387CE8BA65}" srcOrd="1" destOrd="0" presId="urn:microsoft.com/office/officeart/2005/8/layout/hProcess4"/>
    <dgm:cxn modelId="{6C453022-5383-49C2-8502-7171741F7EC4}" type="presParOf" srcId="{AFCBD10E-9119-42BB-98B2-86CEFCD4B6D7}" destId="{12DB241B-672B-44F9-A2E3-CA0534B85730}" srcOrd="2" destOrd="0" presId="urn:microsoft.com/office/officeart/2005/8/layout/hProcess4"/>
    <dgm:cxn modelId="{64785915-10A0-499E-85C6-ED214274FB6E}" type="presParOf" srcId="{AFCBD10E-9119-42BB-98B2-86CEFCD4B6D7}" destId="{5D46EB3D-C920-4478-8506-6B6B925A186D}" srcOrd="3" destOrd="0" presId="urn:microsoft.com/office/officeart/2005/8/layout/hProcess4"/>
    <dgm:cxn modelId="{76903714-9D1D-4700-B90A-83470993A8CE}" type="presParOf" srcId="{AFCBD10E-9119-42BB-98B2-86CEFCD4B6D7}" destId="{F6422D7E-8647-414A-9C6E-0B7D12E73843}" srcOrd="4" destOrd="0" presId="urn:microsoft.com/office/officeart/2005/8/layout/hProcess4"/>
    <dgm:cxn modelId="{C23E5D94-9E7A-4419-B105-E0677DDB7790}" type="presParOf" srcId="{E34F3A2E-FB88-4399-A0A8-0D4570813B26}" destId="{81E99453-31CB-4606-9F19-1A24F48F1C85}" srcOrd="1" destOrd="0" presId="urn:microsoft.com/office/officeart/2005/8/layout/hProcess4"/>
    <dgm:cxn modelId="{282A4E68-6179-48A4-965B-CFA19E685A5F}" type="presParOf" srcId="{E34F3A2E-FB88-4399-A0A8-0D4570813B26}" destId="{BB5A1E36-391D-4384-ABA3-6E8B658E3D33}" srcOrd="2" destOrd="0" presId="urn:microsoft.com/office/officeart/2005/8/layout/hProcess4"/>
    <dgm:cxn modelId="{6EA7F7D3-FD8D-4789-9AE5-70E31C96FD9F}" type="presParOf" srcId="{BB5A1E36-391D-4384-ABA3-6E8B658E3D33}" destId="{0D921570-9A88-41E5-9F86-8C3DB3606C69}" srcOrd="0" destOrd="0" presId="urn:microsoft.com/office/officeart/2005/8/layout/hProcess4"/>
    <dgm:cxn modelId="{2E27F306-7660-481E-89EC-088C378BE1B3}" type="presParOf" srcId="{BB5A1E36-391D-4384-ABA3-6E8B658E3D33}" destId="{04E26C2D-55AA-4C7C-92BE-EA1F047072C1}" srcOrd="1" destOrd="0" presId="urn:microsoft.com/office/officeart/2005/8/layout/hProcess4"/>
    <dgm:cxn modelId="{88B4F973-87B7-4BE0-9C6B-87AC61CE0D42}" type="presParOf" srcId="{BB5A1E36-391D-4384-ABA3-6E8B658E3D33}" destId="{DBAAECF9-88DE-4D3B-B5E5-D34E6319D51F}" srcOrd="2" destOrd="0" presId="urn:microsoft.com/office/officeart/2005/8/layout/hProcess4"/>
    <dgm:cxn modelId="{9DCCBCF6-6584-4369-9AE7-DF25FB3D4E73}" type="presParOf" srcId="{BB5A1E36-391D-4384-ABA3-6E8B658E3D33}" destId="{6A13B5AE-97DA-4B77-A1CD-E9075FE9E9EA}" srcOrd="3" destOrd="0" presId="urn:microsoft.com/office/officeart/2005/8/layout/hProcess4"/>
    <dgm:cxn modelId="{DE102065-66C6-43A6-86E9-3E51E5A400EF}" type="presParOf" srcId="{BB5A1E36-391D-4384-ABA3-6E8B658E3D33}" destId="{168C6955-661F-43F8-8461-2E765F565FDC}" srcOrd="4" destOrd="0" presId="urn:microsoft.com/office/officeart/2005/8/layout/hProcess4"/>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63669156-1ACE-4A53-BA08-FE77DDA11509}" type="doc">
      <dgm:prSet loTypeId="urn:microsoft.com/office/officeart/2009/layout/ReverseList" loCatId="relationship" qsTypeId="urn:microsoft.com/office/officeart/2005/8/quickstyle/simple1" qsCatId="simple" csTypeId="urn:microsoft.com/office/officeart/2005/8/colors/accent2_1" csCatId="accent2" phldr="1"/>
      <dgm:spPr/>
      <dgm:t>
        <a:bodyPr/>
        <a:lstStyle/>
        <a:p>
          <a:endParaRPr lang="es-ES"/>
        </a:p>
      </dgm:t>
    </dgm:pt>
    <dgm:pt modelId="{A038F7BD-8585-45B9-BFA6-BC2EDB322CEA}">
      <dgm:prSet phldrT="[Texto]" custT="1"/>
      <dgm:spPr/>
      <dgm:t>
        <a:bodyPr/>
        <a:lstStyle/>
        <a:p>
          <a:pPr algn="just"/>
          <a:r>
            <a:rPr lang="es-ES" sz="1600" b="1" dirty="0" smtClean="0">
              <a:solidFill>
                <a:schemeClr val="bg1"/>
              </a:solidFill>
            </a:rPr>
            <a:t>a) Proyecto Nº 01. </a:t>
          </a:r>
          <a:r>
            <a:rPr lang="es-ES_tradnl" sz="1600" b="1" dirty="0" smtClean="0">
              <a:solidFill>
                <a:schemeClr val="bg1"/>
              </a:solidFill>
            </a:rPr>
            <a:t>Fomento de la educación ambiental para el manejo sostenible de los recursos naturales e impulso a la generación de servicios </a:t>
          </a:r>
          <a:r>
            <a:rPr lang="es-ES_tradnl" sz="1600" b="1" dirty="0" err="1" smtClean="0">
              <a:solidFill>
                <a:schemeClr val="bg1"/>
              </a:solidFill>
            </a:rPr>
            <a:t>ecosistémicos</a:t>
          </a:r>
          <a:r>
            <a:rPr lang="es-ES_tradnl" sz="1600" dirty="0" smtClean="0"/>
            <a:t>.</a:t>
          </a:r>
          <a:endParaRPr lang="es-ES" sz="1600" dirty="0">
            <a:solidFill>
              <a:schemeClr val="bg1"/>
            </a:solidFill>
          </a:endParaRPr>
        </a:p>
      </dgm:t>
    </dgm:pt>
    <dgm:pt modelId="{93A3B883-0F87-4F96-BCB1-B847C169DB19}" type="parTrans" cxnId="{C6F8EF61-12A1-4BB8-9C4D-D8FE09C5C091}">
      <dgm:prSet/>
      <dgm:spPr/>
      <dgm:t>
        <a:bodyPr/>
        <a:lstStyle/>
        <a:p>
          <a:endParaRPr lang="es-ES"/>
        </a:p>
      </dgm:t>
    </dgm:pt>
    <dgm:pt modelId="{5B484E21-C73C-4733-9E65-F9700096CEC5}" type="sibTrans" cxnId="{C6F8EF61-12A1-4BB8-9C4D-D8FE09C5C091}">
      <dgm:prSet/>
      <dgm:spPr/>
      <dgm:t>
        <a:bodyPr/>
        <a:lstStyle/>
        <a:p>
          <a:endParaRPr lang="es-ES"/>
        </a:p>
      </dgm:t>
    </dgm:pt>
    <dgm:pt modelId="{BD5635D6-49A2-4B83-BB04-7067F3A899EE}">
      <dgm:prSet phldrT="[Texto]" custT="1"/>
      <dgm:spPr/>
      <dgm:t>
        <a:bodyPr/>
        <a:lstStyle/>
        <a:p>
          <a:pPr algn="just"/>
          <a:r>
            <a:rPr lang="es-ES" sz="2000" b="1" dirty="0" smtClean="0">
              <a:solidFill>
                <a:schemeClr val="bg1"/>
              </a:solidFill>
            </a:rPr>
            <a:t>*Beneficiarios:</a:t>
          </a:r>
          <a:r>
            <a:rPr lang="es-ES" sz="2000" b="0" dirty="0" smtClean="0">
              <a:solidFill>
                <a:schemeClr val="bg1"/>
              </a:solidFill>
            </a:rPr>
            <a:t>, Sector estudiantil</a:t>
          </a:r>
        </a:p>
        <a:p>
          <a:pPr algn="l"/>
          <a:endParaRPr lang="es-ES" sz="2000" b="1" dirty="0" smtClean="0">
            <a:solidFill>
              <a:schemeClr val="bg1"/>
            </a:solidFill>
          </a:endParaRPr>
        </a:p>
        <a:p>
          <a:pPr algn="l"/>
          <a:r>
            <a:rPr lang="es-ES" sz="2000" b="1" dirty="0" smtClean="0">
              <a:solidFill>
                <a:schemeClr val="bg1"/>
              </a:solidFill>
            </a:rPr>
            <a:t>*Plazo:  </a:t>
          </a:r>
          <a:r>
            <a:rPr lang="es-ES" sz="2000" b="0" dirty="0" smtClean="0">
              <a:solidFill>
                <a:schemeClr val="bg1"/>
              </a:solidFill>
            </a:rPr>
            <a:t>5 años</a:t>
          </a:r>
        </a:p>
        <a:p>
          <a:pPr algn="l"/>
          <a:r>
            <a:rPr lang="es-ES" sz="2000" b="1" dirty="0" smtClean="0">
              <a:solidFill>
                <a:schemeClr val="bg1"/>
              </a:solidFill>
            </a:rPr>
            <a:t>Año de inicio del proyecto:  </a:t>
          </a:r>
          <a:r>
            <a:rPr lang="es-ES" sz="2000" dirty="0" smtClean="0">
              <a:solidFill>
                <a:schemeClr val="bg1"/>
              </a:solidFill>
            </a:rPr>
            <a:t>2018</a:t>
          </a:r>
        </a:p>
        <a:p>
          <a:pPr algn="l"/>
          <a:r>
            <a:rPr lang="es-ES" sz="2000" b="1" dirty="0" smtClean="0">
              <a:solidFill>
                <a:schemeClr val="bg1"/>
              </a:solidFill>
            </a:rPr>
            <a:t>Duración del proyecto: </a:t>
          </a:r>
          <a:r>
            <a:rPr lang="es-ES" sz="2000" dirty="0" smtClean="0">
              <a:solidFill>
                <a:schemeClr val="bg1"/>
              </a:solidFill>
            </a:rPr>
            <a:t>Permanente hasta el 2022</a:t>
          </a:r>
        </a:p>
        <a:p>
          <a:pPr algn="l"/>
          <a:endParaRPr lang="es-ES" sz="2000" b="1" dirty="0" smtClean="0">
            <a:solidFill>
              <a:schemeClr val="bg1"/>
            </a:solidFill>
          </a:endParaRPr>
        </a:p>
        <a:p>
          <a:pPr algn="l"/>
          <a:r>
            <a:rPr lang="es-ES" sz="2000" b="1" dirty="0" smtClean="0">
              <a:solidFill>
                <a:schemeClr val="bg1"/>
              </a:solidFill>
            </a:rPr>
            <a:t>*Presupuesto: </a:t>
          </a:r>
          <a:r>
            <a:rPr lang="es-ES" sz="2000" b="0" dirty="0" smtClean="0">
              <a:solidFill>
                <a:schemeClr val="bg1"/>
              </a:solidFill>
            </a:rPr>
            <a:t>48.840,00 USD</a:t>
          </a:r>
        </a:p>
        <a:p>
          <a:pPr algn="l"/>
          <a:endParaRPr lang="es-ES" sz="3800" dirty="0"/>
        </a:p>
      </dgm:t>
    </dgm:pt>
    <dgm:pt modelId="{21F0813D-2061-4E73-90E0-D2C5EC12744D}" type="parTrans" cxnId="{24368CD3-1A88-41C5-AB02-A691D82F8B2D}">
      <dgm:prSet/>
      <dgm:spPr/>
      <dgm:t>
        <a:bodyPr/>
        <a:lstStyle/>
        <a:p>
          <a:endParaRPr lang="es-ES"/>
        </a:p>
      </dgm:t>
    </dgm:pt>
    <dgm:pt modelId="{E868EAC2-5172-48A1-B638-91356E095822}" type="sibTrans" cxnId="{24368CD3-1A88-41C5-AB02-A691D82F8B2D}">
      <dgm:prSet/>
      <dgm:spPr/>
      <dgm:t>
        <a:bodyPr/>
        <a:lstStyle/>
        <a:p>
          <a:endParaRPr lang="es-ES"/>
        </a:p>
      </dgm:t>
    </dgm:pt>
    <dgm:pt modelId="{EC85662C-DADB-4387-A37E-EE4E89D71466}" type="pres">
      <dgm:prSet presAssocID="{63669156-1ACE-4A53-BA08-FE77DDA11509}" presName="Name0" presStyleCnt="0">
        <dgm:presLayoutVars>
          <dgm:chMax val="2"/>
          <dgm:chPref val="2"/>
          <dgm:animLvl val="lvl"/>
        </dgm:presLayoutVars>
      </dgm:prSet>
      <dgm:spPr/>
      <dgm:t>
        <a:bodyPr/>
        <a:lstStyle/>
        <a:p>
          <a:endParaRPr lang="es-ES"/>
        </a:p>
      </dgm:t>
    </dgm:pt>
    <dgm:pt modelId="{171EB81F-1AFF-408A-8BD2-EF47578235C6}" type="pres">
      <dgm:prSet presAssocID="{63669156-1ACE-4A53-BA08-FE77DDA11509}" presName="LeftText" presStyleLbl="revTx" presStyleIdx="0" presStyleCnt="0">
        <dgm:presLayoutVars>
          <dgm:bulletEnabled val="1"/>
        </dgm:presLayoutVars>
      </dgm:prSet>
      <dgm:spPr/>
      <dgm:t>
        <a:bodyPr/>
        <a:lstStyle/>
        <a:p>
          <a:endParaRPr lang="es-ES"/>
        </a:p>
      </dgm:t>
    </dgm:pt>
    <dgm:pt modelId="{8A267BC6-B611-466C-B6E4-50214B8AA45C}" type="pres">
      <dgm:prSet presAssocID="{63669156-1ACE-4A53-BA08-FE77DDA11509}" presName="LeftNode" presStyleLbl="bgImgPlace1" presStyleIdx="0" presStyleCnt="2" custScaleX="89389" custScaleY="85063" custLinFactNeighborX="-57407" custLinFactNeighborY="-1042">
        <dgm:presLayoutVars>
          <dgm:chMax val="2"/>
          <dgm:chPref val="2"/>
        </dgm:presLayoutVars>
      </dgm:prSet>
      <dgm:spPr/>
      <dgm:t>
        <a:bodyPr/>
        <a:lstStyle/>
        <a:p>
          <a:endParaRPr lang="es-ES"/>
        </a:p>
      </dgm:t>
    </dgm:pt>
    <dgm:pt modelId="{A2DEC6DC-A00F-4325-AB2F-8B583CCC92D9}" type="pres">
      <dgm:prSet presAssocID="{63669156-1ACE-4A53-BA08-FE77DDA11509}" presName="RightText" presStyleLbl="revTx" presStyleIdx="0" presStyleCnt="0">
        <dgm:presLayoutVars>
          <dgm:bulletEnabled val="1"/>
        </dgm:presLayoutVars>
      </dgm:prSet>
      <dgm:spPr/>
      <dgm:t>
        <a:bodyPr/>
        <a:lstStyle/>
        <a:p>
          <a:endParaRPr lang="es-ES"/>
        </a:p>
      </dgm:t>
    </dgm:pt>
    <dgm:pt modelId="{40A00BB9-1877-4721-8DD1-CA2131A342C1}" type="pres">
      <dgm:prSet presAssocID="{63669156-1ACE-4A53-BA08-FE77DDA11509}" presName="RightNode" presStyleLbl="bgImgPlace1" presStyleIdx="1" presStyleCnt="2" custScaleX="256129" custScaleY="90567" custLinFactNeighborX="57202" custLinFactNeighborY="-1042">
        <dgm:presLayoutVars>
          <dgm:chMax val="0"/>
          <dgm:chPref val="0"/>
        </dgm:presLayoutVars>
      </dgm:prSet>
      <dgm:spPr/>
      <dgm:t>
        <a:bodyPr/>
        <a:lstStyle/>
        <a:p>
          <a:endParaRPr lang="es-ES"/>
        </a:p>
      </dgm:t>
    </dgm:pt>
    <dgm:pt modelId="{5CFE2CD2-47C1-4CED-AA0D-A7A7C4A9D093}" type="pres">
      <dgm:prSet presAssocID="{63669156-1ACE-4A53-BA08-FE77DDA11509}" presName="TopArrow" presStyleLbl="node1" presStyleIdx="0" presStyleCnt="2" custScaleX="59744" custScaleY="58258" custLinFactNeighborX="-39979" custLinFactNeighborY="1811"/>
      <dgm:spPr/>
    </dgm:pt>
    <dgm:pt modelId="{47223A13-5C10-4525-AE08-C62F88A990A7}" type="pres">
      <dgm:prSet presAssocID="{63669156-1ACE-4A53-BA08-FE77DDA11509}" presName="BottomArrow" presStyleLbl="node1" presStyleIdx="1" presStyleCnt="2" custScaleX="55636" custScaleY="67832" custLinFactNeighborX="-38604" custLinFactNeighborY="-10001"/>
      <dgm:spPr/>
    </dgm:pt>
  </dgm:ptLst>
  <dgm:cxnLst>
    <dgm:cxn modelId="{126472D1-1B80-4E33-98B0-F7906D39CEA1}" type="presOf" srcId="{A038F7BD-8585-45B9-BFA6-BC2EDB322CEA}" destId="{171EB81F-1AFF-408A-8BD2-EF47578235C6}" srcOrd="0" destOrd="0" presId="urn:microsoft.com/office/officeart/2009/layout/ReverseList"/>
    <dgm:cxn modelId="{C6F8EF61-12A1-4BB8-9C4D-D8FE09C5C091}" srcId="{63669156-1ACE-4A53-BA08-FE77DDA11509}" destId="{A038F7BD-8585-45B9-BFA6-BC2EDB322CEA}" srcOrd="0" destOrd="0" parTransId="{93A3B883-0F87-4F96-BCB1-B847C169DB19}" sibTransId="{5B484E21-C73C-4733-9E65-F9700096CEC5}"/>
    <dgm:cxn modelId="{24368CD3-1A88-41C5-AB02-A691D82F8B2D}" srcId="{63669156-1ACE-4A53-BA08-FE77DDA11509}" destId="{BD5635D6-49A2-4B83-BB04-7067F3A899EE}" srcOrd="1" destOrd="0" parTransId="{21F0813D-2061-4E73-90E0-D2C5EC12744D}" sibTransId="{E868EAC2-5172-48A1-B638-91356E095822}"/>
    <dgm:cxn modelId="{AF38FAC8-CD5C-477D-8AE0-5CFC5B29005B}" type="presOf" srcId="{A038F7BD-8585-45B9-BFA6-BC2EDB322CEA}" destId="{8A267BC6-B611-466C-B6E4-50214B8AA45C}" srcOrd="1" destOrd="0" presId="urn:microsoft.com/office/officeart/2009/layout/ReverseList"/>
    <dgm:cxn modelId="{2FDF02BC-5EC0-45E3-B125-E5C56D49ADAD}" type="presOf" srcId="{63669156-1ACE-4A53-BA08-FE77DDA11509}" destId="{EC85662C-DADB-4387-A37E-EE4E89D71466}" srcOrd="0" destOrd="0" presId="urn:microsoft.com/office/officeart/2009/layout/ReverseList"/>
    <dgm:cxn modelId="{83393F97-4107-41F2-84B1-EE209AD76EAC}" type="presOf" srcId="{BD5635D6-49A2-4B83-BB04-7067F3A899EE}" destId="{40A00BB9-1877-4721-8DD1-CA2131A342C1}" srcOrd="1" destOrd="0" presId="urn:microsoft.com/office/officeart/2009/layout/ReverseList"/>
    <dgm:cxn modelId="{E726CED4-2C53-4C82-B575-52B65A338A66}" type="presOf" srcId="{BD5635D6-49A2-4B83-BB04-7067F3A899EE}" destId="{A2DEC6DC-A00F-4325-AB2F-8B583CCC92D9}" srcOrd="0" destOrd="0" presId="urn:microsoft.com/office/officeart/2009/layout/ReverseList"/>
    <dgm:cxn modelId="{3B0E7F35-EDD1-4777-9790-CD855B68D003}" type="presParOf" srcId="{EC85662C-DADB-4387-A37E-EE4E89D71466}" destId="{171EB81F-1AFF-408A-8BD2-EF47578235C6}" srcOrd="0" destOrd="0" presId="urn:microsoft.com/office/officeart/2009/layout/ReverseList"/>
    <dgm:cxn modelId="{E61ECDF5-64E6-40B1-80F4-D806A57AE649}" type="presParOf" srcId="{EC85662C-DADB-4387-A37E-EE4E89D71466}" destId="{8A267BC6-B611-466C-B6E4-50214B8AA45C}" srcOrd="1" destOrd="0" presId="urn:microsoft.com/office/officeart/2009/layout/ReverseList"/>
    <dgm:cxn modelId="{BB7C6A78-ED5A-4285-B198-2FEC295441F0}" type="presParOf" srcId="{EC85662C-DADB-4387-A37E-EE4E89D71466}" destId="{A2DEC6DC-A00F-4325-AB2F-8B583CCC92D9}" srcOrd="2" destOrd="0" presId="urn:microsoft.com/office/officeart/2009/layout/ReverseList"/>
    <dgm:cxn modelId="{5AA0811E-01B9-4E80-A79A-4C4060A42FAE}" type="presParOf" srcId="{EC85662C-DADB-4387-A37E-EE4E89D71466}" destId="{40A00BB9-1877-4721-8DD1-CA2131A342C1}" srcOrd="3" destOrd="0" presId="urn:microsoft.com/office/officeart/2009/layout/ReverseList"/>
    <dgm:cxn modelId="{A6CBECC9-B34C-4666-BB50-16AC13164D7D}" type="presParOf" srcId="{EC85662C-DADB-4387-A37E-EE4E89D71466}" destId="{5CFE2CD2-47C1-4CED-AA0D-A7A7C4A9D093}" srcOrd="4" destOrd="0" presId="urn:microsoft.com/office/officeart/2009/layout/ReverseList"/>
    <dgm:cxn modelId="{15B4A5FE-5895-4023-BE2F-538A8C96DE2F}" type="presParOf" srcId="{EC85662C-DADB-4387-A37E-EE4E89D71466}" destId="{47223A13-5C10-4525-AE08-C62F88A990A7}" srcOrd="5" destOrd="0" presId="urn:microsoft.com/office/officeart/2009/layout/Revers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63669156-1ACE-4A53-BA08-FE77DDA11509}" type="doc">
      <dgm:prSet loTypeId="urn:microsoft.com/office/officeart/2009/layout/ReverseList" loCatId="relationship" qsTypeId="urn:microsoft.com/office/officeart/2005/8/quickstyle/simple1" qsCatId="simple" csTypeId="urn:microsoft.com/office/officeart/2005/8/colors/accent2_1" csCatId="accent2" phldr="1"/>
      <dgm:spPr/>
      <dgm:t>
        <a:bodyPr/>
        <a:lstStyle/>
        <a:p>
          <a:endParaRPr lang="es-ES"/>
        </a:p>
      </dgm:t>
    </dgm:pt>
    <dgm:pt modelId="{A038F7BD-8585-45B9-BFA6-BC2EDB322CEA}">
      <dgm:prSet phldrT="[Texto]" custT="1"/>
      <dgm:spPr/>
      <dgm:t>
        <a:bodyPr/>
        <a:lstStyle/>
        <a:p>
          <a:pPr algn="just"/>
          <a:endParaRPr lang="es-ES" sz="2200" dirty="0">
            <a:solidFill>
              <a:schemeClr val="bg1"/>
            </a:solidFill>
          </a:endParaRPr>
        </a:p>
      </dgm:t>
    </dgm:pt>
    <dgm:pt modelId="{93A3B883-0F87-4F96-BCB1-B847C169DB19}" type="parTrans" cxnId="{C6F8EF61-12A1-4BB8-9C4D-D8FE09C5C091}">
      <dgm:prSet/>
      <dgm:spPr/>
      <dgm:t>
        <a:bodyPr/>
        <a:lstStyle/>
        <a:p>
          <a:endParaRPr lang="es-ES"/>
        </a:p>
      </dgm:t>
    </dgm:pt>
    <dgm:pt modelId="{5B484E21-C73C-4733-9E65-F9700096CEC5}" type="sibTrans" cxnId="{C6F8EF61-12A1-4BB8-9C4D-D8FE09C5C091}">
      <dgm:prSet/>
      <dgm:spPr/>
      <dgm:t>
        <a:bodyPr/>
        <a:lstStyle/>
        <a:p>
          <a:endParaRPr lang="es-ES"/>
        </a:p>
      </dgm:t>
    </dgm:pt>
    <dgm:pt modelId="{BD5635D6-49A2-4B83-BB04-7067F3A899EE}">
      <dgm:prSet phldrT="[Texto]" custT="1"/>
      <dgm:spPr/>
      <dgm:t>
        <a:bodyPr/>
        <a:lstStyle/>
        <a:p>
          <a:pPr algn="just"/>
          <a:r>
            <a:rPr lang="es-ES" sz="2000" b="1" dirty="0" smtClean="0">
              <a:solidFill>
                <a:schemeClr val="bg1"/>
              </a:solidFill>
            </a:rPr>
            <a:t>*Beneficiarios: </a:t>
          </a:r>
          <a:r>
            <a:rPr lang="es-ES" sz="2000" b="0" dirty="0" smtClean="0">
              <a:solidFill>
                <a:schemeClr val="bg1"/>
              </a:solidFill>
            </a:rPr>
            <a:t>Cantón </a:t>
          </a:r>
          <a:r>
            <a:rPr lang="es-ES" sz="2000" b="0" dirty="0" err="1" smtClean="0">
              <a:solidFill>
                <a:schemeClr val="bg1"/>
              </a:solidFill>
            </a:rPr>
            <a:t>Cumandá</a:t>
          </a:r>
          <a:endParaRPr lang="es-ES" sz="2000" b="1" dirty="0" smtClean="0">
            <a:solidFill>
              <a:schemeClr val="bg1"/>
            </a:solidFill>
          </a:endParaRPr>
        </a:p>
        <a:p>
          <a:pPr algn="l"/>
          <a:r>
            <a:rPr lang="es-ES" sz="2000" b="1" dirty="0" smtClean="0">
              <a:solidFill>
                <a:schemeClr val="bg1"/>
              </a:solidFill>
            </a:rPr>
            <a:t>Año de inicio del proyecto:</a:t>
          </a:r>
          <a:r>
            <a:rPr lang="es-ES" sz="2000" dirty="0" smtClean="0">
              <a:solidFill>
                <a:schemeClr val="bg1"/>
              </a:solidFill>
            </a:rPr>
            <a:t>2019-2024</a:t>
          </a:r>
          <a:r>
            <a:rPr lang="es-ES" sz="2000" b="1" dirty="0" smtClean="0">
              <a:solidFill>
                <a:schemeClr val="bg1"/>
              </a:solidFill>
            </a:rPr>
            <a:t>  </a:t>
          </a:r>
        </a:p>
        <a:p>
          <a:pPr algn="l"/>
          <a:r>
            <a:rPr lang="es-ES" sz="2000" b="1" dirty="0" smtClean="0">
              <a:solidFill>
                <a:schemeClr val="bg1"/>
              </a:solidFill>
            </a:rPr>
            <a:t>Duración del proyecto: </a:t>
          </a:r>
          <a:r>
            <a:rPr lang="es-ES" sz="2000" b="0" dirty="0" smtClean="0">
              <a:solidFill>
                <a:schemeClr val="bg1"/>
              </a:solidFill>
            </a:rPr>
            <a:t>6 años</a:t>
          </a:r>
        </a:p>
        <a:p>
          <a:pPr algn="l"/>
          <a:r>
            <a:rPr lang="es-ES" sz="2000" b="1" dirty="0" smtClean="0">
              <a:solidFill>
                <a:schemeClr val="bg1"/>
              </a:solidFill>
            </a:rPr>
            <a:t>*Presupuesto:</a:t>
          </a:r>
          <a:r>
            <a:rPr lang="es-ES" sz="2000" b="0" dirty="0" smtClean="0">
              <a:solidFill>
                <a:schemeClr val="bg1"/>
              </a:solidFill>
            </a:rPr>
            <a:t>149.696</a:t>
          </a:r>
          <a:r>
            <a:rPr lang="es-ES" sz="2000" dirty="0" smtClean="0">
              <a:solidFill>
                <a:schemeClr val="bg1"/>
              </a:solidFill>
            </a:rPr>
            <a:t>,00 USD</a:t>
          </a:r>
          <a:endParaRPr lang="es-ES" sz="3800" dirty="0">
            <a:solidFill>
              <a:schemeClr val="bg1"/>
            </a:solidFill>
          </a:endParaRPr>
        </a:p>
      </dgm:t>
    </dgm:pt>
    <dgm:pt modelId="{21F0813D-2061-4E73-90E0-D2C5EC12744D}" type="parTrans" cxnId="{24368CD3-1A88-41C5-AB02-A691D82F8B2D}">
      <dgm:prSet/>
      <dgm:spPr/>
      <dgm:t>
        <a:bodyPr/>
        <a:lstStyle/>
        <a:p>
          <a:endParaRPr lang="es-ES"/>
        </a:p>
      </dgm:t>
    </dgm:pt>
    <dgm:pt modelId="{E868EAC2-5172-48A1-B638-91356E095822}" type="sibTrans" cxnId="{24368CD3-1A88-41C5-AB02-A691D82F8B2D}">
      <dgm:prSet/>
      <dgm:spPr/>
      <dgm:t>
        <a:bodyPr/>
        <a:lstStyle/>
        <a:p>
          <a:endParaRPr lang="es-ES"/>
        </a:p>
      </dgm:t>
    </dgm:pt>
    <dgm:pt modelId="{EC85662C-DADB-4387-A37E-EE4E89D71466}" type="pres">
      <dgm:prSet presAssocID="{63669156-1ACE-4A53-BA08-FE77DDA11509}" presName="Name0" presStyleCnt="0">
        <dgm:presLayoutVars>
          <dgm:chMax val="2"/>
          <dgm:chPref val="2"/>
          <dgm:animLvl val="lvl"/>
        </dgm:presLayoutVars>
      </dgm:prSet>
      <dgm:spPr/>
      <dgm:t>
        <a:bodyPr/>
        <a:lstStyle/>
        <a:p>
          <a:endParaRPr lang="es-ES"/>
        </a:p>
      </dgm:t>
    </dgm:pt>
    <dgm:pt modelId="{171EB81F-1AFF-408A-8BD2-EF47578235C6}" type="pres">
      <dgm:prSet presAssocID="{63669156-1ACE-4A53-BA08-FE77DDA11509}" presName="LeftText" presStyleLbl="revTx" presStyleIdx="0" presStyleCnt="0">
        <dgm:presLayoutVars>
          <dgm:bulletEnabled val="1"/>
        </dgm:presLayoutVars>
      </dgm:prSet>
      <dgm:spPr/>
      <dgm:t>
        <a:bodyPr/>
        <a:lstStyle/>
        <a:p>
          <a:endParaRPr lang="es-ES"/>
        </a:p>
      </dgm:t>
    </dgm:pt>
    <dgm:pt modelId="{8A267BC6-B611-466C-B6E4-50214B8AA45C}" type="pres">
      <dgm:prSet presAssocID="{63669156-1ACE-4A53-BA08-FE77DDA11509}" presName="LeftNode" presStyleLbl="bgImgPlace1" presStyleIdx="0" presStyleCnt="2" custScaleX="122703" custScaleY="87474" custLinFactNeighborX="-57407" custLinFactNeighborY="-1042">
        <dgm:presLayoutVars>
          <dgm:chMax val="2"/>
          <dgm:chPref val="2"/>
        </dgm:presLayoutVars>
      </dgm:prSet>
      <dgm:spPr/>
      <dgm:t>
        <a:bodyPr/>
        <a:lstStyle/>
        <a:p>
          <a:endParaRPr lang="es-ES"/>
        </a:p>
      </dgm:t>
    </dgm:pt>
    <dgm:pt modelId="{A2DEC6DC-A00F-4325-AB2F-8B583CCC92D9}" type="pres">
      <dgm:prSet presAssocID="{63669156-1ACE-4A53-BA08-FE77DDA11509}" presName="RightText" presStyleLbl="revTx" presStyleIdx="0" presStyleCnt="0">
        <dgm:presLayoutVars>
          <dgm:bulletEnabled val="1"/>
        </dgm:presLayoutVars>
      </dgm:prSet>
      <dgm:spPr/>
      <dgm:t>
        <a:bodyPr/>
        <a:lstStyle/>
        <a:p>
          <a:endParaRPr lang="es-ES"/>
        </a:p>
      </dgm:t>
    </dgm:pt>
    <dgm:pt modelId="{40A00BB9-1877-4721-8DD1-CA2131A342C1}" type="pres">
      <dgm:prSet presAssocID="{63669156-1ACE-4A53-BA08-FE77DDA11509}" presName="RightNode" presStyleLbl="bgImgPlace1" presStyleIdx="1" presStyleCnt="2" custScaleX="256129" custScaleY="82899" custLinFactNeighborX="57202" custLinFactNeighborY="-1042">
        <dgm:presLayoutVars>
          <dgm:chMax val="0"/>
          <dgm:chPref val="0"/>
        </dgm:presLayoutVars>
      </dgm:prSet>
      <dgm:spPr/>
      <dgm:t>
        <a:bodyPr/>
        <a:lstStyle/>
        <a:p>
          <a:endParaRPr lang="es-ES"/>
        </a:p>
      </dgm:t>
    </dgm:pt>
    <dgm:pt modelId="{5CFE2CD2-47C1-4CED-AA0D-A7A7C4A9D093}" type="pres">
      <dgm:prSet presAssocID="{63669156-1ACE-4A53-BA08-FE77DDA11509}" presName="TopArrow" presStyleLbl="node1" presStyleIdx="0" presStyleCnt="2" custScaleX="59744" custScaleY="58258" custLinFactNeighborX="-36675" custLinFactNeighborY="5437"/>
      <dgm:spPr/>
    </dgm:pt>
    <dgm:pt modelId="{47223A13-5C10-4525-AE08-C62F88A990A7}" type="pres">
      <dgm:prSet presAssocID="{63669156-1ACE-4A53-BA08-FE77DDA11509}" presName="BottomArrow" presStyleLbl="node1" presStyleIdx="1" presStyleCnt="2" custScaleX="55636" custScaleY="67832" custLinFactNeighborX="-39027" custLinFactNeighborY="-10369"/>
      <dgm:spPr/>
    </dgm:pt>
  </dgm:ptLst>
  <dgm:cxnLst>
    <dgm:cxn modelId="{8A5E556B-50B8-4E05-B9AC-3D43146FE307}" type="presOf" srcId="{A038F7BD-8585-45B9-BFA6-BC2EDB322CEA}" destId="{171EB81F-1AFF-408A-8BD2-EF47578235C6}" srcOrd="0" destOrd="0" presId="urn:microsoft.com/office/officeart/2009/layout/ReverseList"/>
    <dgm:cxn modelId="{FC49C1C7-7BCD-4E15-B747-F3CD51EFEA57}" type="presOf" srcId="{BD5635D6-49A2-4B83-BB04-7067F3A899EE}" destId="{A2DEC6DC-A00F-4325-AB2F-8B583CCC92D9}" srcOrd="0" destOrd="0" presId="urn:microsoft.com/office/officeart/2009/layout/ReverseList"/>
    <dgm:cxn modelId="{71DE3B7C-3070-492C-9706-445C5BCE3796}" type="presOf" srcId="{63669156-1ACE-4A53-BA08-FE77DDA11509}" destId="{EC85662C-DADB-4387-A37E-EE4E89D71466}" srcOrd="0" destOrd="0" presId="urn:microsoft.com/office/officeart/2009/layout/ReverseList"/>
    <dgm:cxn modelId="{C6F8EF61-12A1-4BB8-9C4D-D8FE09C5C091}" srcId="{63669156-1ACE-4A53-BA08-FE77DDA11509}" destId="{A038F7BD-8585-45B9-BFA6-BC2EDB322CEA}" srcOrd="0" destOrd="0" parTransId="{93A3B883-0F87-4F96-BCB1-B847C169DB19}" sibTransId="{5B484E21-C73C-4733-9E65-F9700096CEC5}"/>
    <dgm:cxn modelId="{24368CD3-1A88-41C5-AB02-A691D82F8B2D}" srcId="{63669156-1ACE-4A53-BA08-FE77DDA11509}" destId="{BD5635D6-49A2-4B83-BB04-7067F3A899EE}" srcOrd="1" destOrd="0" parTransId="{21F0813D-2061-4E73-90E0-D2C5EC12744D}" sibTransId="{E868EAC2-5172-48A1-B638-91356E095822}"/>
    <dgm:cxn modelId="{FDFBD2CF-C1AC-471C-884A-8E8B38331192}" type="presOf" srcId="{BD5635D6-49A2-4B83-BB04-7067F3A899EE}" destId="{40A00BB9-1877-4721-8DD1-CA2131A342C1}" srcOrd="1" destOrd="0" presId="urn:microsoft.com/office/officeart/2009/layout/ReverseList"/>
    <dgm:cxn modelId="{6C474335-56DA-45D0-9408-85BEE17202F7}" type="presOf" srcId="{A038F7BD-8585-45B9-BFA6-BC2EDB322CEA}" destId="{8A267BC6-B611-466C-B6E4-50214B8AA45C}" srcOrd="1" destOrd="0" presId="urn:microsoft.com/office/officeart/2009/layout/ReverseList"/>
    <dgm:cxn modelId="{20D6EEFA-FB60-4784-A285-2B906A8AB8BE}" type="presParOf" srcId="{EC85662C-DADB-4387-A37E-EE4E89D71466}" destId="{171EB81F-1AFF-408A-8BD2-EF47578235C6}" srcOrd="0" destOrd="0" presId="urn:microsoft.com/office/officeart/2009/layout/ReverseList"/>
    <dgm:cxn modelId="{F3BFA87F-F95C-4C4E-9B73-54D9AFADB24D}" type="presParOf" srcId="{EC85662C-DADB-4387-A37E-EE4E89D71466}" destId="{8A267BC6-B611-466C-B6E4-50214B8AA45C}" srcOrd="1" destOrd="0" presId="urn:microsoft.com/office/officeart/2009/layout/ReverseList"/>
    <dgm:cxn modelId="{7AA359F9-8387-4722-B47A-4B63ED0B00D6}" type="presParOf" srcId="{EC85662C-DADB-4387-A37E-EE4E89D71466}" destId="{A2DEC6DC-A00F-4325-AB2F-8B583CCC92D9}" srcOrd="2" destOrd="0" presId="urn:microsoft.com/office/officeart/2009/layout/ReverseList"/>
    <dgm:cxn modelId="{AB2D9191-C06B-4FBB-AF7E-665E043B8602}" type="presParOf" srcId="{EC85662C-DADB-4387-A37E-EE4E89D71466}" destId="{40A00BB9-1877-4721-8DD1-CA2131A342C1}" srcOrd="3" destOrd="0" presId="urn:microsoft.com/office/officeart/2009/layout/ReverseList"/>
    <dgm:cxn modelId="{F8B498C9-4344-484C-8B35-CAFEC6A87DB2}" type="presParOf" srcId="{EC85662C-DADB-4387-A37E-EE4E89D71466}" destId="{5CFE2CD2-47C1-4CED-AA0D-A7A7C4A9D093}" srcOrd="4" destOrd="0" presId="urn:microsoft.com/office/officeart/2009/layout/ReverseList"/>
    <dgm:cxn modelId="{A6580AA3-B46C-49B9-9146-BC80D54E1487}" type="presParOf" srcId="{EC85662C-DADB-4387-A37E-EE4E89D71466}" destId="{47223A13-5C10-4525-AE08-C62F88A990A7}" srcOrd="5" destOrd="0" presId="urn:microsoft.com/office/officeart/2009/layout/Revers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63669156-1ACE-4A53-BA08-FE77DDA11509}" type="doc">
      <dgm:prSet loTypeId="urn:microsoft.com/office/officeart/2009/layout/ReverseList" loCatId="relationship" qsTypeId="urn:microsoft.com/office/officeart/2005/8/quickstyle/simple1" qsCatId="simple" csTypeId="urn:microsoft.com/office/officeart/2005/8/colors/accent2_1" csCatId="accent2" phldr="1"/>
      <dgm:spPr/>
      <dgm:t>
        <a:bodyPr/>
        <a:lstStyle/>
        <a:p>
          <a:endParaRPr lang="es-ES"/>
        </a:p>
      </dgm:t>
    </dgm:pt>
    <dgm:pt modelId="{A038F7BD-8585-45B9-BFA6-BC2EDB322CEA}">
      <dgm:prSet phldrT="[Texto]" custT="1"/>
      <dgm:spPr/>
      <dgm:t>
        <a:bodyPr/>
        <a:lstStyle/>
        <a:p>
          <a:pPr algn="just"/>
          <a:endParaRPr lang="es-ES" sz="2200" dirty="0">
            <a:solidFill>
              <a:schemeClr val="bg1"/>
            </a:solidFill>
          </a:endParaRPr>
        </a:p>
      </dgm:t>
    </dgm:pt>
    <dgm:pt modelId="{93A3B883-0F87-4F96-BCB1-B847C169DB19}" type="parTrans" cxnId="{C6F8EF61-12A1-4BB8-9C4D-D8FE09C5C091}">
      <dgm:prSet/>
      <dgm:spPr/>
      <dgm:t>
        <a:bodyPr/>
        <a:lstStyle/>
        <a:p>
          <a:endParaRPr lang="es-ES"/>
        </a:p>
      </dgm:t>
    </dgm:pt>
    <dgm:pt modelId="{5B484E21-C73C-4733-9E65-F9700096CEC5}" type="sibTrans" cxnId="{C6F8EF61-12A1-4BB8-9C4D-D8FE09C5C091}">
      <dgm:prSet/>
      <dgm:spPr/>
      <dgm:t>
        <a:bodyPr/>
        <a:lstStyle/>
        <a:p>
          <a:endParaRPr lang="es-ES"/>
        </a:p>
      </dgm:t>
    </dgm:pt>
    <dgm:pt modelId="{BD5635D6-49A2-4B83-BB04-7067F3A899EE}">
      <dgm:prSet phldrT="[Texto]" custT="1"/>
      <dgm:spPr/>
      <dgm:t>
        <a:bodyPr/>
        <a:lstStyle/>
        <a:p>
          <a:pPr algn="just"/>
          <a:r>
            <a:rPr lang="es-ES" sz="2000" b="1" dirty="0" smtClean="0">
              <a:solidFill>
                <a:schemeClr val="bg1"/>
              </a:solidFill>
            </a:rPr>
            <a:t>*Beneficiarios: </a:t>
          </a:r>
          <a:r>
            <a:rPr lang="es-ES" sz="2000" dirty="0" smtClean="0">
              <a:solidFill>
                <a:schemeClr val="bg1"/>
              </a:solidFill>
            </a:rPr>
            <a:t>Agricultores, Ganaderos</a:t>
          </a:r>
          <a:endParaRPr lang="es-ES" sz="2000" b="0" dirty="0" smtClean="0">
            <a:solidFill>
              <a:schemeClr val="bg1"/>
            </a:solidFill>
          </a:endParaRPr>
        </a:p>
        <a:p>
          <a:pPr algn="l"/>
          <a:r>
            <a:rPr lang="es-ES" sz="2000" b="1" dirty="0" smtClean="0">
              <a:solidFill>
                <a:schemeClr val="bg1"/>
              </a:solidFill>
            </a:rPr>
            <a:t>Año de inicio del proyecto:  </a:t>
          </a:r>
          <a:r>
            <a:rPr lang="es-ES" sz="2000" dirty="0" smtClean="0">
              <a:solidFill>
                <a:schemeClr val="bg1"/>
              </a:solidFill>
            </a:rPr>
            <a:t>2019-2021</a:t>
          </a:r>
          <a:endParaRPr lang="es-ES" sz="2000" b="1" dirty="0" smtClean="0">
            <a:solidFill>
              <a:schemeClr val="bg1"/>
            </a:solidFill>
          </a:endParaRPr>
        </a:p>
        <a:p>
          <a:pPr algn="l"/>
          <a:r>
            <a:rPr lang="es-ES" sz="2000" b="1" dirty="0" smtClean="0">
              <a:solidFill>
                <a:schemeClr val="bg1"/>
              </a:solidFill>
            </a:rPr>
            <a:t>Duración del proyecto: </a:t>
          </a:r>
          <a:r>
            <a:rPr lang="es-ES" sz="2000" b="0" dirty="0" smtClean="0">
              <a:solidFill>
                <a:schemeClr val="bg1"/>
              </a:solidFill>
            </a:rPr>
            <a:t>tres</a:t>
          </a:r>
          <a:r>
            <a:rPr lang="es-ES" sz="2000" dirty="0" smtClean="0">
              <a:solidFill>
                <a:schemeClr val="bg1"/>
              </a:solidFill>
            </a:rPr>
            <a:t> años </a:t>
          </a:r>
          <a:endParaRPr lang="es-ES" sz="2000" b="1" dirty="0" smtClean="0">
            <a:solidFill>
              <a:schemeClr val="bg1"/>
            </a:solidFill>
          </a:endParaRPr>
        </a:p>
        <a:p>
          <a:pPr algn="l"/>
          <a:r>
            <a:rPr lang="es-ES" sz="2000" b="1" dirty="0" smtClean="0">
              <a:solidFill>
                <a:schemeClr val="bg1"/>
              </a:solidFill>
            </a:rPr>
            <a:t>*Presupuesto: </a:t>
          </a:r>
          <a:r>
            <a:rPr lang="es-ES" sz="2000" b="0" dirty="0" smtClean="0">
              <a:solidFill>
                <a:schemeClr val="bg1"/>
              </a:solidFill>
            </a:rPr>
            <a:t>49.540,00</a:t>
          </a:r>
          <a:endParaRPr lang="es-ES" sz="3800" b="0" dirty="0">
            <a:solidFill>
              <a:schemeClr val="bg1"/>
            </a:solidFill>
          </a:endParaRPr>
        </a:p>
      </dgm:t>
    </dgm:pt>
    <dgm:pt modelId="{21F0813D-2061-4E73-90E0-D2C5EC12744D}" type="parTrans" cxnId="{24368CD3-1A88-41C5-AB02-A691D82F8B2D}">
      <dgm:prSet/>
      <dgm:spPr/>
      <dgm:t>
        <a:bodyPr/>
        <a:lstStyle/>
        <a:p>
          <a:endParaRPr lang="es-ES"/>
        </a:p>
      </dgm:t>
    </dgm:pt>
    <dgm:pt modelId="{E868EAC2-5172-48A1-B638-91356E095822}" type="sibTrans" cxnId="{24368CD3-1A88-41C5-AB02-A691D82F8B2D}">
      <dgm:prSet/>
      <dgm:spPr/>
      <dgm:t>
        <a:bodyPr/>
        <a:lstStyle/>
        <a:p>
          <a:endParaRPr lang="es-ES"/>
        </a:p>
      </dgm:t>
    </dgm:pt>
    <dgm:pt modelId="{EC85662C-DADB-4387-A37E-EE4E89D71466}" type="pres">
      <dgm:prSet presAssocID="{63669156-1ACE-4A53-BA08-FE77DDA11509}" presName="Name0" presStyleCnt="0">
        <dgm:presLayoutVars>
          <dgm:chMax val="2"/>
          <dgm:chPref val="2"/>
          <dgm:animLvl val="lvl"/>
        </dgm:presLayoutVars>
      </dgm:prSet>
      <dgm:spPr/>
      <dgm:t>
        <a:bodyPr/>
        <a:lstStyle/>
        <a:p>
          <a:endParaRPr lang="es-ES"/>
        </a:p>
      </dgm:t>
    </dgm:pt>
    <dgm:pt modelId="{171EB81F-1AFF-408A-8BD2-EF47578235C6}" type="pres">
      <dgm:prSet presAssocID="{63669156-1ACE-4A53-BA08-FE77DDA11509}" presName="LeftText" presStyleLbl="revTx" presStyleIdx="0" presStyleCnt="0">
        <dgm:presLayoutVars>
          <dgm:bulletEnabled val="1"/>
        </dgm:presLayoutVars>
      </dgm:prSet>
      <dgm:spPr/>
      <dgm:t>
        <a:bodyPr/>
        <a:lstStyle/>
        <a:p>
          <a:endParaRPr lang="es-ES"/>
        </a:p>
      </dgm:t>
    </dgm:pt>
    <dgm:pt modelId="{8A267BC6-B611-466C-B6E4-50214B8AA45C}" type="pres">
      <dgm:prSet presAssocID="{63669156-1ACE-4A53-BA08-FE77DDA11509}" presName="LeftNode" presStyleLbl="bgImgPlace1" presStyleIdx="0" presStyleCnt="2" custScaleX="120210" custScaleY="75836" custLinFactNeighborX="-50488" custLinFactNeighborY="-7755">
        <dgm:presLayoutVars>
          <dgm:chMax val="2"/>
          <dgm:chPref val="2"/>
        </dgm:presLayoutVars>
      </dgm:prSet>
      <dgm:spPr/>
      <dgm:t>
        <a:bodyPr/>
        <a:lstStyle/>
        <a:p>
          <a:endParaRPr lang="es-ES"/>
        </a:p>
      </dgm:t>
    </dgm:pt>
    <dgm:pt modelId="{A2DEC6DC-A00F-4325-AB2F-8B583CCC92D9}" type="pres">
      <dgm:prSet presAssocID="{63669156-1ACE-4A53-BA08-FE77DDA11509}" presName="RightText" presStyleLbl="revTx" presStyleIdx="0" presStyleCnt="0">
        <dgm:presLayoutVars>
          <dgm:bulletEnabled val="1"/>
        </dgm:presLayoutVars>
      </dgm:prSet>
      <dgm:spPr/>
      <dgm:t>
        <a:bodyPr/>
        <a:lstStyle/>
        <a:p>
          <a:endParaRPr lang="es-ES"/>
        </a:p>
      </dgm:t>
    </dgm:pt>
    <dgm:pt modelId="{40A00BB9-1877-4721-8DD1-CA2131A342C1}" type="pres">
      <dgm:prSet presAssocID="{63669156-1ACE-4A53-BA08-FE77DDA11509}" presName="RightNode" presStyleLbl="bgImgPlace1" presStyleIdx="1" presStyleCnt="2" custScaleX="256129" custScaleY="75829" custLinFactNeighborX="48126" custLinFactNeighborY="-7759">
        <dgm:presLayoutVars>
          <dgm:chMax val="0"/>
          <dgm:chPref val="0"/>
        </dgm:presLayoutVars>
      </dgm:prSet>
      <dgm:spPr/>
      <dgm:t>
        <a:bodyPr/>
        <a:lstStyle/>
        <a:p>
          <a:endParaRPr lang="es-ES"/>
        </a:p>
      </dgm:t>
    </dgm:pt>
    <dgm:pt modelId="{5CFE2CD2-47C1-4CED-AA0D-A7A7C4A9D093}" type="pres">
      <dgm:prSet presAssocID="{63669156-1ACE-4A53-BA08-FE77DDA11509}" presName="TopArrow" presStyleLbl="node1" presStyleIdx="0" presStyleCnt="2" custScaleX="59744" custScaleY="58258" custLinFactNeighborX="-34056" custLinFactNeighborY="16306"/>
      <dgm:spPr/>
    </dgm:pt>
    <dgm:pt modelId="{47223A13-5C10-4525-AE08-C62F88A990A7}" type="pres">
      <dgm:prSet presAssocID="{63669156-1ACE-4A53-BA08-FE77DDA11509}" presName="BottomArrow" presStyleLbl="node1" presStyleIdx="1" presStyleCnt="2" custScaleX="55636" custScaleY="67832" custLinFactNeighborX="-36110" custLinFactNeighborY="-21204"/>
      <dgm:spPr/>
    </dgm:pt>
  </dgm:ptLst>
  <dgm:cxnLst>
    <dgm:cxn modelId="{648AA908-6200-429B-8F3E-5389BDE736EA}" type="presOf" srcId="{63669156-1ACE-4A53-BA08-FE77DDA11509}" destId="{EC85662C-DADB-4387-A37E-EE4E89D71466}" srcOrd="0" destOrd="0" presId="urn:microsoft.com/office/officeart/2009/layout/ReverseList"/>
    <dgm:cxn modelId="{92B3E019-B081-4926-A3A8-AEB027970FA8}" type="presOf" srcId="{A038F7BD-8585-45B9-BFA6-BC2EDB322CEA}" destId="{171EB81F-1AFF-408A-8BD2-EF47578235C6}" srcOrd="0" destOrd="0" presId="urn:microsoft.com/office/officeart/2009/layout/ReverseList"/>
    <dgm:cxn modelId="{2FBA0238-8929-45EE-92F9-109C018A5DBE}" type="presOf" srcId="{BD5635D6-49A2-4B83-BB04-7067F3A899EE}" destId="{40A00BB9-1877-4721-8DD1-CA2131A342C1}" srcOrd="1" destOrd="0" presId="urn:microsoft.com/office/officeart/2009/layout/ReverseList"/>
    <dgm:cxn modelId="{73025577-6972-4711-B786-E2D31FE3E622}" type="presOf" srcId="{BD5635D6-49A2-4B83-BB04-7067F3A899EE}" destId="{A2DEC6DC-A00F-4325-AB2F-8B583CCC92D9}" srcOrd="0" destOrd="0" presId="urn:microsoft.com/office/officeart/2009/layout/ReverseList"/>
    <dgm:cxn modelId="{C6F8EF61-12A1-4BB8-9C4D-D8FE09C5C091}" srcId="{63669156-1ACE-4A53-BA08-FE77DDA11509}" destId="{A038F7BD-8585-45B9-BFA6-BC2EDB322CEA}" srcOrd="0" destOrd="0" parTransId="{93A3B883-0F87-4F96-BCB1-B847C169DB19}" sibTransId="{5B484E21-C73C-4733-9E65-F9700096CEC5}"/>
    <dgm:cxn modelId="{24368CD3-1A88-41C5-AB02-A691D82F8B2D}" srcId="{63669156-1ACE-4A53-BA08-FE77DDA11509}" destId="{BD5635D6-49A2-4B83-BB04-7067F3A899EE}" srcOrd="1" destOrd="0" parTransId="{21F0813D-2061-4E73-90E0-D2C5EC12744D}" sibTransId="{E868EAC2-5172-48A1-B638-91356E095822}"/>
    <dgm:cxn modelId="{F7F810F4-CEE3-4012-A437-B8E6E1CE2E96}" type="presOf" srcId="{A038F7BD-8585-45B9-BFA6-BC2EDB322CEA}" destId="{8A267BC6-B611-466C-B6E4-50214B8AA45C}" srcOrd="1" destOrd="0" presId="urn:microsoft.com/office/officeart/2009/layout/ReverseList"/>
    <dgm:cxn modelId="{244822AC-6A56-4FF1-AC20-4883398C32A2}" type="presParOf" srcId="{EC85662C-DADB-4387-A37E-EE4E89D71466}" destId="{171EB81F-1AFF-408A-8BD2-EF47578235C6}" srcOrd="0" destOrd="0" presId="urn:microsoft.com/office/officeart/2009/layout/ReverseList"/>
    <dgm:cxn modelId="{63846454-8D68-486D-BBD4-4CBC741FE81B}" type="presParOf" srcId="{EC85662C-DADB-4387-A37E-EE4E89D71466}" destId="{8A267BC6-B611-466C-B6E4-50214B8AA45C}" srcOrd="1" destOrd="0" presId="urn:microsoft.com/office/officeart/2009/layout/ReverseList"/>
    <dgm:cxn modelId="{F8566F3F-4386-49BE-82B9-90FB726D7A75}" type="presParOf" srcId="{EC85662C-DADB-4387-A37E-EE4E89D71466}" destId="{A2DEC6DC-A00F-4325-AB2F-8B583CCC92D9}" srcOrd="2" destOrd="0" presId="urn:microsoft.com/office/officeart/2009/layout/ReverseList"/>
    <dgm:cxn modelId="{94183B4A-C67E-4A57-B1D8-417EB501BDE0}" type="presParOf" srcId="{EC85662C-DADB-4387-A37E-EE4E89D71466}" destId="{40A00BB9-1877-4721-8DD1-CA2131A342C1}" srcOrd="3" destOrd="0" presId="urn:microsoft.com/office/officeart/2009/layout/ReverseList"/>
    <dgm:cxn modelId="{4DF2FB70-6087-4953-B19E-CFF7500E1356}" type="presParOf" srcId="{EC85662C-DADB-4387-A37E-EE4E89D71466}" destId="{5CFE2CD2-47C1-4CED-AA0D-A7A7C4A9D093}" srcOrd="4" destOrd="0" presId="urn:microsoft.com/office/officeart/2009/layout/ReverseList"/>
    <dgm:cxn modelId="{E236CC35-63C3-479C-BF48-6828F6C3B287}" type="presParOf" srcId="{EC85662C-DADB-4387-A37E-EE4E89D71466}" destId="{47223A13-5C10-4525-AE08-C62F88A990A7}" srcOrd="5" destOrd="0" presId="urn:microsoft.com/office/officeart/2009/layout/Revers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63669156-1ACE-4A53-BA08-FE77DDA11509}" type="doc">
      <dgm:prSet loTypeId="urn:microsoft.com/office/officeart/2009/layout/ReverseList" loCatId="relationship" qsTypeId="urn:microsoft.com/office/officeart/2005/8/quickstyle/simple1" qsCatId="simple" csTypeId="urn:microsoft.com/office/officeart/2005/8/colors/accent2_1" csCatId="accent2" phldr="1"/>
      <dgm:spPr/>
      <dgm:t>
        <a:bodyPr/>
        <a:lstStyle/>
        <a:p>
          <a:endParaRPr lang="es-ES"/>
        </a:p>
      </dgm:t>
    </dgm:pt>
    <dgm:pt modelId="{A038F7BD-8585-45B9-BFA6-BC2EDB322CEA}">
      <dgm:prSet phldrT="[Texto]" custT="1"/>
      <dgm:spPr/>
      <dgm:t>
        <a:bodyPr/>
        <a:lstStyle/>
        <a:p>
          <a:pPr algn="just"/>
          <a:endParaRPr lang="es-ES" sz="2200" dirty="0">
            <a:solidFill>
              <a:schemeClr val="bg1"/>
            </a:solidFill>
          </a:endParaRPr>
        </a:p>
      </dgm:t>
    </dgm:pt>
    <dgm:pt modelId="{93A3B883-0F87-4F96-BCB1-B847C169DB19}" type="parTrans" cxnId="{C6F8EF61-12A1-4BB8-9C4D-D8FE09C5C091}">
      <dgm:prSet/>
      <dgm:spPr/>
      <dgm:t>
        <a:bodyPr/>
        <a:lstStyle/>
        <a:p>
          <a:endParaRPr lang="es-ES"/>
        </a:p>
      </dgm:t>
    </dgm:pt>
    <dgm:pt modelId="{5B484E21-C73C-4733-9E65-F9700096CEC5}" type="sibTrans" cxnId="{C6F8EF61-12A1-4BB8-9C4D-D8FE09C5C091}">
      <dgm:prSet/>
      <dgm:spPr/>
      <dgm:t>
        <a:bodyPr/>
        <a:lstStyle/>
        <a:p>
          <a:endParaRPr lang="es-ES"/>
        </a:p>
      </dgm:t>
    </dgm:pt>
    <dgm:pt modelId="{BD5635D6-49A2-4B83-BB04-7067F3A899EE}">
      <dgm:prSet phldrT="[Texto]" custT="1"/>
      <dgm:spPr/>
      <dgm:t>
        <a:bodyPr/>
        <a:lstStyle/>
        <a:p>
          <a:pPr algn="just"/>
          <a:r>
            <a:rPr lang="es-ES" sz="2000" b="1" dirty="0" smtClean="0">
              <a:solidFill>
                <a:schemeClr val="bg1"/>
              </a:solidFill>
            </a:rPr>
            <a:t>*Beneficiarios: </a:t>
          </a:r>
          <a:r>
            <a:rPr lang="es-ES" sz="2000" dirty="0" smtClean="0">
              <a:solidFill>
                <a:schemeClr val="bg1"/>
              </a:solidFill>
            </a:rPr>
            <a:t>Emprendedores del sector comunitario y privado.</a:t>
          </a:r>
          <a:endParaRPr lang="es-ES" sz="2000" b="0" dirty="0" smtClean="0">
            <a:solidFill>
              <a:schemeClr val="bg1"/>
            </a:solidFill>
          </a:endParaRPr>
        </a:p>
        <a:p>
          <a:pPr algn="just"/>
          <a:r>
            <a:rPr lang="es-ES" sz="2000" b="1" dirty="0" smtClean="0">
              <a:solidFill>
                <a:schemeClr val="bg1"/>
              </a:solidFill>
            </a:rPr>
            <a:t>*Plazo: </a:t>
          </a:r>
        </a:p>
        <a:p>
          <a:pPr algn="just"/>
          <a:r>
            <a:rPr lang="es-ES" sz="2000" b="1" dirty="0" smtClean="0">
              <a:solidFill>
                <a:schemeClr val="bg1"/>
              </a:solidFill>
            </a:rPr>
            <a:t>Año de inicio del proyecto:  </a:t>
          </a:r>
          <a:r>
            <a:rPr lang="es-ES" sz="2000" b="0" dirty="0" smtClean="0">
              <a:solidFill>
                <a:schemeClr val="bg1"/>
              </a:solidFill>
            </a:rPr>
            <a:t>2024-2026</a:t>
          </a:r>
        </a:p>
        <a:p>
          <a:pPr algn="just"/>
          <a:r>
            <a:rPr lang="es-ES" sz="2000" b="1" dirty="0" smtClean="0">
              <a:solidFill>
                <a:schemeClr val="bg1"/>
              </a:solidFill>
            </a:rPr>
            <a:t>Duración del proyecto: </a:t>
          </a:r>
          <a:r>
            <a:rPr lang="es-ES" sz="2000" b="0" dirty="0" smtClean="0">
              <a:solidFill>
                <a:schemeClr val="bg1"/>
              </a:solidFill>
            </a:rPr>
            <a:t>Tres </a:t>
          </a:r>
          <a:r>
            <a:rPr lang="es-ES" sz="2000" dirty="0" smtClean="0">
              <a:solidFill>
                <a:schemeClr val="bg1"/>
              </a:solidFill>
            </a:rPr>
            <a:t>años </a:t>
          </a:r>
        </a:p>
        <a:p>
          <a:pPr algn="just"/>
          <a:r>
            <a:rPr lang="es-ES" sz="2000" b="1" dirty="0" smtClean="0">
              <a:solidFill>
                <a:schemeClr val="bg1"/>
              </a:solidFill>
            </a:rPr>
            <a:t>*Presupuesto:</a:t>
          </a:r>
          <a:r>
            <a:rPr lang="es-EC" sz="2000" dirty="0" smtClean="0">
              <a:solidFill>
                <a:schemeClr val="bg1"/>
              </a:solidFill>
            </a:rPr>
            <a:t>$ 102.784,00</a:t>
          </a:r>
          <a:endParaRPr lang="es-ES" sz="3800" dirty="0">
            <a:solidFill>
              <a:schemeClr val="bg1"/>
            </a:solidFill>
          </a:endParaRPr>
        </a:p>
      </dgm:t>
    </dgm:pt>
    <dgm:pt modelId="{21F0813D-2061-4E73-90E0-D2C5EC12744D}" type="parTrans" cxnId="{24368CD3-1A88-41C5-AB02-A691D82F8B2D}">
      <dgm:prSet/>
      <dgm:spPr/>
      <dgm:t>
        <a:bodyPr/>
        <a:lstStyle/>
        <a:p>
          <a:endParaRPr lang="es-ES"/>
        </a:p>
      </dgm:t>
    </dgm:pt>
    <dgm:pt modelId="{E868EAC2-5172-48A1-B638-91356E095822}" type="sibTrans" cxnId="{24368CD3-1A88-41C5-AB02-A691D82F8B2D}">
      <dgm:prSet/>
      <dgm:spPr/>
      <dgm:t>
        <a:bodyPr/>
        <a:lstStyle/>
        <a:p>
          <a:endParaRPr lang="es-ES"/>
        </a:p>
      </dgm:t>
    </dgm:pt>
    <dgm:pt modelId="{DBCB8B41-75ED-4692-B966-7E6F47F4F952}">
      <dgm:prSet/>
      <dgm:spPr/>
      <dgm:t>
        <a:bodyPr/>
        <a:lstStyle/>
        <a:p>
          <a:endParaRPr lang="es-ES"/>
        </a:p>
      </dgm:t>
    </dgm:pt>
    <dgm:pt modelId="{4D3CDCC5-D59C-457A-A8BD-3566D9208BB5}" type="parTrans" cxnId="{16DFF375-E733-43B9-A193-F31243200A1E}">
      <dgm:prSet/>
      <dgm:spPr/>
      <dgm:t>
        <a:bodyPr/>
        <a:lstStyle/>
        <a:p>
          <a:endParaRPr lang="es-ES"/>
        </a:p>
      </dgm:t>
    </dgm:pt>
    <dgm:pt modelId="{60E01C4C-901D-4730-9A72-E18212B63FC8}" type="sibTrans" cxnId="{16DFF375-E733-43B9-A193-F31243200A1E}">
      <dgm:prSet/>
      <dgm:spPr/>
      <dgm:t>
        <a:bodyPr/>
        <a:lstStyle/>
        <a:p>
          <a:endParaRPr lang="es-ES"/>
        </a:p>
      </dgm:t>
    </dgm:pt>
    <dgm:pt modelId="{EC85662C-DADB-4387-A37E-EE4E89D71466}" type="pres">
      <dgm:prSet presAssocID="{63669156-1ACE-4A53-BA08-FE77DDA11509}" presName="Name0" presStyleCnt="0">
        <dgm:presLayoutVars>
          <dgm:chMax val="2"/>
          <dgm:chPref val="2"/>
          <dgm:animLvl val="lvl"/>
        </dgm:presLayoutVars>
      </dgm:prSet>
      <dgm:spPr/>
      <dgm:t>
        <a:bodyPr/>
        <a:lstStyle/>
        <a:p>
          <a:endParaRPr lang="es-ES"/>
        </a:p>
      </dgm:t>
    </dgm:pt>
    <dgm:pt modelId="{171EB81F-1AFF-408A-8BD2-EF47578235C6}" type="pres">
      <dgm:prSet presAssocID="{63669156-1ACE-4A53-BA08-FE77DDA11509}" presName="LeftText" presStyleLbl="revTx" presStyleIdx="0" presStyleCnt="0">
        <dgm:presLayoutVars>
          <dgm:bulletEnabled val="1"/>
        </dgm:presLayoutVars>
      </dgm:prSet>
      <dgm:spPr/>
      <dgm:t>
        <a:bodyPr/>
        <a:lstStyle/>
        <a:p>
          <a:endParaRPr lang="es-ES"/>
        </a:p>
      </dgm:t>
    </dgm:pt>
    <dgm:pt modelId="{8A267BC6-B611-466C-B6E4-50214B8AA45C}" type="pres">
      <dgm:prSet presAssocID="{63669156-1ACE-4A53-BA08-FE77DDA11509}" presName="LeftNode" presStyleLbl="bgImgPlace1" presStyleIdx="0" presStyleCnt="2" custScaleX="58439" custScaleY="81296" custLinFactNeighborX="-57407" custLinFactNeighborY="-1042">
        <dgm:presLayoutVars>
          <dgm:chMax val="2"/>
          <dgm:chPref val="2"/>
        </dgm:presLayoutVars>
      </dgm:prSet>
      <dgm:spPr/>
      <dgm:t>
        <a:bodyPr/>
        <a:lstStyle/>
        <a:p>
          <a:endParaRPr lang="es-ES"/>
        </a:p>
      </dgm:t>
    </dgm:pt>
    <dgm:pt modelId="{A2DEC6DC-A00F-4325-AB2F-8B583CCC92D9}" type="pres">
      <dgm:prSet presAssocID="{63669156-1ACE-4A53-BA08-FE77DDA11509}" presName="RightText" presStyleLbl="revTx" presStyleIdx="0" presStyleCnt="0">
        <dgm:presLayoutVars>
          <dgm:bulletEnabled val="1"/>
        </dgm:presLayoutVars>
      </dgm:prSet>
      <dgm:spPr/>
      <dgm:t>
        <a:bodyPr/>
        <a:lstStyle/>
        <a:p>
          <a:endParaRPr lang="es-ES"/>
        </a:p>
      </dgm:t>
    </dgm:pt>
    <dgm:pt modelId="{40A00BB9-1877-4721-8DD1-CA2131A342C1}" type="pres">
      <dgm:prSet presAssocID="{63669156-1ACE-4A53-BA08-FE77DDA11509}" presName="RightNode" presStyleLbl="bgImgPlace1" presStyleIdx="1" presStyleCnt="2" custScaleX="140466" custScaleY="81665" custLinFactNeighborX="-57720" custLinFactNeighborY="-952">
        <dgm:presLayoutVars>
          <dgm:chMax val="0"/>
          <dgm:chPref val="0"/>
        </dgm:presLayoutVars>
      </dgm:prSet>
      <dgm:spPr/>
      <dgm:t>
        <a:bodyPr/>
        <a:lstStyle/>
        <a:p>
          <a:endParaRPr lang="es-ES"/>
        </a:p>
      </dgm:t>
    </dgm:pt>
    <dgm:pt modelId="{5CFE2CD2-47C1-4CED-AA0D-A7A7C4A9D093}" type="pres">
      <dgm:prSet presAssocID="{63669156-1ACE-4A53-BA08-FE77DDA11509}" presName="TopArrow" presStyleLbl="node1" presStyleIdx="0" presStyleCnt="2" custScaleX="36513" custScaleY="47449" custLinFactNeighborX="-73946" custLinFactNeighborY="14841"/>
      <dgm:spPr/>
    </dgm:pt>
    <dgm:pt modelId="{47223A13-5C10-4525-AE08-C62F88A990A7}" type="pres">
      <dgm:prSet presAssocID="{63669156-1ACE-4A53-BA08-FE77DDA11509}" presName="BottomArrow" presStyleLbl="node1" presStyleIdx="1" presStyleCnt="2" custScaleX="46284" custScaleY="35015" custLinFactNeighborX="-77554" custLinFactNeighborY="-9589"/>
      <dgm:spPr/>
    </dgm:pt>
  </dgm:ptLst>
  <dgm:cxnLst>
    <dgm:cxn modelId="{78649968-22A8-4C6D-9F6D-F9BF2BAA4BC8}" type="presOf" srcId="{BD5635D6-49A2-4B83-BB04-7067F3A899EE}" destId="{40A00BB9-1877-4721-8DD1-CA2131A342C1}" srcOrd="1" destOrd="0" presId="urn:microsoft.com/office/officeart/2009/layout/ReverseList"/>
    <dgm:cxn modelId="{305AD8C4-A589-44FD-AADE-8B02E26DCF5A}" type="presOf" srcId="{BD5635D6-49A2-4B83-BB04-7067F3A899EE}" destId="{A2DEC6DC-A00F-4325-AB2F-8B583CCC92D9}" srcOrd="0" destOrd="0" presId="urn:microsoft.com/office/officeart/2009/layout/ReverseList"/>
    <dgm:cxn modelId="{39AFCE68-FB9F-44E0-ADB5-8CE646BD5F14}" type="presOf" srcId="{A038F7BD-8585-45B9-BFA6-BC2EDB322CEA}" destId="{171EB81F-1AFF-408A-8BD2-EF47578235C6}" srcOrd="0" destOrd="0" presId="urn:microsoft.com/office/officeart/2009/layout/ReverseList"/>
    <dgm:cxn modelId="{EB0E3F3F-3E99-4A6D-8EDE-041D1CE74F68}" type="presOf" srcId="{A038F7BD-8585-45B9-BFA6-BC2EDB322CEA}" destId="{8A267BC6-B611-466C-B6E4-50214B8AA45C}" srcOrd="1" destOrd="0" presId="urn:microsoft.com/office/officeart/2009/layout/ReverseList"/>
    <dgm:cxn modelId="{C6F8EF61-12A1-4BB8-9C4D-D8FE09C5C091}" srcId="{63669156-1ACE-4A53-BA08-FE77DDA11509}" destId="{A038F7BD-8585-45B9-BFA6-BC2EDB322CEA}" srcOrd="0" destOrd="0" parTransId="{93A3B883-0F87-4F96-BCB1-B847C169DB19}" sibTransId="{5B484E21-C73C-4733-9E65-F9700096CEC5}"/>
    <dgm:cxn modelId="{24368CD3-1A88-41C5-AB02-A691D82F8B2D}" srcId="{63669156-1ACE-4A53-BA08-FE77DDA11509}" destId="{BD5635D6-49A2-4B83-BB04-7067F3A899EE}" srcOrd="1" destOrd="0" parTransId="{21F0813D-2061-4E73-90E0-D2C5EC12744D}" sibTransId="{E868EAC2-5172-48A1-B638-91356E095822}"/>
    <dgm:cxn modelId="{16DFF375-E733-43B9-A193-F31243200A1E}" srcId="{63669156-1ACE-4A53-BA08-FE77DDA11509}" destId="{DBCB8B41-75ED-4692-B966-7E6F47F4F952}" srcOrd="2" destOrd="0" parTransId="{4D3CDCC5-D59C-457A-A8BD-3566D9208BB5}" sibTransId="{60E01C4C-901D-4730-9A72-E18212B63FC8}"/>
    <dgm:cxn modelId="{1003721C-9C88-414D-9CB5-F6046961C3B9}" type="presOf" srcId="{63669156-1ACE-4A53-BA08-FE77DDA11509}" destId="{EC85662C-DADB-4387-A37E-EE4E89D71466}" srcOrd="0" destOrd="0" presId="urn:microsoft.com/office/officeart/2009/layout/ReverseList"/>
    <dgm:cxn modelId="{95683A87-BB21-457F-9FD1-D4BEC943E889}" type="presParOf" srcId="{EC85662C-DADB-4387-A37E-EE4E89D71466}" destId="{171EB81F-1AFF-408A-8BD2-EF47578235C6}" srcOrd="0" destOrd="0" presId="urn:microsoft.com/office/officeart/2009/layout/ReverseList"/>
    <dgm:cxn modelId="{84F11609-7208-4E9C-B2AC-B800A0DB8A8C}" type="presParOf" srcId="{EC85662C-DADB-4387-A37E-EE4E89D71466}" destId="{8A267BC6-B611-466C-B6E4-50214B8AA45C}" srcOrd="1" destOrd="0" presId="urn:microsoft.com/office/officeart/2009/layout/ReverseList"/>
    <dgm:cxn modelId="{F45B749A-0864-4F0A-AA3A-517EDFB03587}" type="presParOf" srcId="{EC85662C-DADB-4387-A37E-EE4E89D71466}" destId="{A2DEC6DC-A00F-4325-AB2F-8B583CCC92D9}" srcOrd="2" destOrd="0" presId="urn:microsoft.com/office/officeart/2009/layout/ReverseList"/>
    <dgm:cxn modelId="{85EA0B3D-0E9B-43FB-8A65-E49359D02258}" type="presParOf" srcId="{EC85662C-DADB-4387-A37E-EE4E89D71466}" destId="{40A00BB9-1877-4721-8DD1-CA2131A342C1}" srcOrd="3" destOrd="0" presId="urn:microsoft.com/office/officeart/2009/layout/ReverseList"/>
    <dgm:cxn modelId="{545C98B6-DB4B-46F5-9845-FA7BC769BAA8}" type="presParOf" srcId="{EC85662C-DADB-4387-A37E-EE4E89D71466}" destId="{5CFE2CD2-47C1-4CED-AA0D-A7A7C4A9D093}" srcOrd="4" destOrd="0" presId="urn:microsoft.com/office/officeart/2009/layout/ReverseList"/>
    <dgm:cxn modelId="{F654A040-71C8-4747-B035-72F609114532}" type="presParOf" srcId="{EC85662C-DADB-4387-A37E-EE4E89D71466}" destId="{47223A13-5C10-4525-AE08-C62F88A990A7}" srcOrd="5" destOrd="0" presId="urn:microsoft.com/office/officeart/2009/layout/Revers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63669156-1ACE-4A53-BA08-FE77DDA11509}" type="doc">
      <dgm:prSet loTypeId="urn:microsoft.com/office/officeart/2009/layout/ReverseList" loCatId="relationship" qsTypeId="urn:microsoft.com/office/officeart/2005/8/quickstyle/simple1" qsCatId="simple" csTypeId="urn:microsoft.com/office/officeart/2005/8/colors/accent2_1" csCatId="accent2" phldr="1"/>
      <dgm:spPr/>
      <dgm:t>
        <a:bodyPr/>
        <a:lstStyle/>
        <a:p>
          <a:endParaRPr lang="es-ES"/>
        </a:p>
      </dgm:t>
    </dgm:pt>
    <dgm:pt modelId="{A038F7BD-8585-45B9-BFA6-BC2EDB322CEA}">
      <dgm:prSet phldrT="[Texto]" custT="1"/>
      <dgm:spPr/>
      <dgm:t>
        <a:bodyPr/>
        <a:lstStyle/>
        <a:p>
          <a:pPr algn="just"/>
          <a:endParaRPr lang="es-ES" sz="2200" dirty="0">
            <a:solidFill>
              <a:schemeClr val="bg1"/>
            </a:solidFill>
          </a:endParaRPr>
        </a:p>
      </dgm:t>
    </dgm:pt>
    <dgm:pt modelId="{93A3B883-0F87-4F96-BCB1-B847C169DB19}" type="parTrans" cxnId="{C6F8EF61-12A1-4BB8-9C4D-D8FE09C5C091}">
      <dgm:prSet/>
      <dgm:spPr/>
      <dgm:t>
        <a:bodyPr/>
        <a:lstStyle/>
        <a:p>
          <a:endParaRPr lang="es-ES"/>
        </a:p>
      </dgm:t>
    </dgm:pt>
    <dgm:pt modelId="{5B484E21-C73C-4733-9E65-F9700096CEC5}" type="sibTrans" cxnId="{C6F8EF61-12A1-4BB8-9C4D-D8FE09C5C091}">
      <dgm:prSet/>
      <dgm:spPr/>
      <dgm:t>
        <a:bodyPr/>
        <a:lstStyle/>
        <a:p>
          <a:endParaRPr lang="es-ES"/>
        </a:p>
      </dgm:t>
    </dgm:pt>
    <dgm:pt modelId="{BD5635D6-49A2-4B83-BB04-7067F3A899EE}">
      <dgm:prSet phldrT="[Texto]" custT="1"/>
      <dgm:spPr/>
      <dgm:t>
        <a:bodyPr/>
        <a:lstStyle/>
        <a:p>
          <a:pPr algn="just"/>
          <a:r>
            <a:rPr lang="es-ES" sz="2000" b="1" dirty="0" smtClean="0">
              <a:solidFill>
                <a:schemeClr val="bg1"/>
              </a:solidFill>
            </a:rPr>
            <a:t>*Beneficiarios: </a:t>
          </a:r>
          <a:r>
            <a:rPr lang="es-ES" sz="2000" b="0" dirty="0" smtClean="0">
              <a:solidFill>
                <a:schemeClr val="bg1"/>
              </a:solidFill>
            </a:rPr>
            <a:t>Cantón </a:t>
          </a:r>
          <a:r>
            <a:rPr lang="es-ES" sz="2000" b="0" dirty="0" err="1" smtClean="0">
              <a:solidFill>
                <a:schemeClr val="bg1"/>
              </a:solidFill>
            </a:rPr>
            <a:t>Cumandá</a:t>
          </a:r>
          <a:endParaRPr lang="es-ES" sz="2000" b="0" dirty="0" smtClean="0">
            <a:solidFill>
              <a:schemeClr val="bg1"/>
            </a:solidFill>
          </a:endParaRPr>
        </a:p>
        <a:p>
          <a:pPr algn="l"/>
          <a:r>
            <a:rPr lang="es-ES" sz="2000" b="1" dirty="0" smtClean="0">
              <a:solidFill>
                <a:schemeClr val="bg1"/>
              </a:solidFill>
            </a:rPr>
            <a:t>Año de inicio del proyecto:  </a:t>
          </a:r>
          <a:r>
            <a:rPr lang="es-ES" sz="2000" dirty="0" smtClean="0">
              <a:solidFill>
                <a:schemeClr val="bg1"/>
              </a:solidFill>
            </a:rPr>
            <a:t>2018-2020</a:t>
          </a:r>
          <a:endParaRPr lang="es-ES" sz="2000" b="1" dirty="0" smtClean="0">
            <a:solidFill>
              <a:schemeClr val="bg1"/>
            </a:solidFill>
          </a:endParaRPr>
        </a:p>
        <a:p>
          <a:pPr algn="l"/>
          <a:r>
            <a:rPr lang="es-ES" sz="2000" b="1" dirty="0" smtClean="0">
              <a:solidFill>
                <a:schemeClr val="bg1"/>
              </a:solidFill>
            </a:rPr>
            <a:t>Duración del proyecto: </a:t>
          </a:r>
          <a:r>
            <a:rPr lang="es-ES" sz="2000" b="0" dirty="0" smtClean="0">
              <a:solidFill>
                <a:schemeClr val="bg1"/>
              </a:solidFill>
            </a:rPr>
            <a:t>Tres </a:t>
          </a:r>
          <a:r>
            <a:rPr lang="es-ES" sz="2000" dirty="0" smtClean="0">
              <a:solidFill>
                <a:schemeClr val="bg1"/>
              </a:solidFill>
            </a:rPr>
            <a:t>años </a:t>
          </a:r>
        </a:p>
        <a:p>
          <a:pPr algn="l"/>
          <a:r>
            <a:rPr lang="es-ES" sz="2000" b="1" dirty="0" smtClean="0">
              <a:solidFill>
                <a:schemeClr val="bg1"/>
              </a:solidFill>
            </a:rPr>
            <a:t>*Presupuesto: </a:t>
          </a:r>
          <a:r>
            <a:rPr lang="es-ES" sz="2000" dirty="0" smtClean="0">
              <a:solidFill>
                <a:schemeClr val="bg1"/>
              </a:solidFill>
            </a:rPr>
            <a:t>33.440,00 USD</a:t>
          </a:r>
          <a:endParaRPr lang="es-ES" sz="3800" dirty="0">
            <a:solidFill>
              <a:schemeClr val="bg1"/>
            </a:solidFill>
          </a:endParaRPr>
        </a:p>
      </dgm:t>
    </dgm:pt>
    <dgm:pt modelId="{21F0813D-2061-4E73-90E0-D2C5EC12744D}" type="parTrans" cxnId="{24368CD3-1A88-41C5-AB02-A691D82F8B2D}">
      <dgm:prSet/>
      <dgm:spPr/>
      <dgm:t>
        <a:bodyPr/>
        <a:lstStyle/>
        <a:p>
          <a:endParaRPr lang="es-ES"/>
        </a:p>
      </dgm:t>
    </dgm:pt>
    <dgm:pt modelId="{E868EAC2-5172-48A1-B638-91356E095822}" type="sibTrans" cxnId="{24368CD3-1A88-41C5-AB02-A691D82F8B2D}">
      <dgm:prSet/>
      <dgm:spPr/>
      <dgm:t>
        <a:bodyPr/>
        <a:lstStyle/>
        <a:p>
          <a:endParaRPr lang="es-ES"/>
        </a:p>
      </dgm:t>
    </dgm:pt>
    <dgm:pt modelId="{EC85662C-DADB-4387-A37E-EE4E89D71466}" type="pres">
      <dgm:prSet presAssocID="{63669156-1ACE-4A53-BA08-FE77DDA11509}" presName="Name0" presStyleCnt="0">
        <dgm:presLayoutVars>
          <dgm:chMax val="2"/>
          <dgm:chPref val="2"/>
          <dgm:animLvl val="lvl"/>
        </dgm:presLayoutVars>
      </dgm:prSet>
      <dgm:spPr/>
      <dgm:t>
        <a:bodyPr/>
        <a:lstStyle/>
        <a:p>
          <a:endParaRPr lang="es-ES"/>
        </a:p>
      </dgm:t>
    </dgm:pt>
    <dgm:pt modelId="{171EB81F-1AFF-408A-8BD2-EF47578235C6}" type="pres">
      <dgm:prSet presAssocID="{63669156-1ACE-4A53-BA08-FE77DDA11509}" presName="LeftText" presStyleLbl="revTx" presStyleIdx="0" presStyleCnt="0">
        <dgm:presLayoutVars>
          <dgm:bulletEnabled val="1"/>
        </dgm:presLayoutVars>
      </dgm:prSet>
      <dgm:spPr/>
      <dgm:t>
        <a:bodyPr/>
        <a:lstStyle/>
        <a:p>
          <a:endParaRPr lang="es-ES"/>
        </a:p>
      </dgm:t>
    </dgm:pt>
    <dgm:pt modelId="{8A267BC6-B611-466C-B6E4-50214B8AA45C}" type="pres">
      <dgm:prSet presAssocID="{63669156-1ACE-4A53-BA08-FE77DDA11509}" presName="LeftNode" presStyleLbl="bgImgPlace1" presStyleIdx="0" presStyleCnt="2" custScaleX="166721" custScaleY="122131" custLinFactNeighborX="-57407" custLinFactNeighborY="-1042">
        <dgm:presLayoutVars>
          <dgm:chMax val="2"/>
          <dgm:chPref val="2"/>
        </dgm:presLayoutVars>
      </dgm:prSet>
      <dgm:spPr/>
      <dgm:t>
        <a:bodyPr/>
        <a:lstStyle/>
        <a:p>
          <a:endParaRPr lang="es-ES"/>
        </a:p>
      </dgm:t>
    </dgm:pt>
    <dgm:pt modelId="{A2DEC6DC-A00F-4325-AB2F-8B583CCC92D9}" type="pres">
      <dgm:prSet presAssocID="{63669156-1ACE-4A53-BA08-FE77DDA11509}" presName="RightText" presStyleLbl="revTx" presStyleIdx="0" presStyleCnt="0">
        <dgm:presLayoutVars>
          <dgm:bulletEnabled val="1"/>
        </dgm:presLayoutVars>
      </dgm:prSet>
      <dgm:spPr/>
      <dgm:t>
        <a:bodyPr/>
        <a:lstStyle/>
        <a:p>
          <a:endParaRPr lang="es-ES"/>
        </a:p>
      </dgm:t>
    </dgm:pt>
    <dgm:pt modelId="{40A00BB9-1877-4721-8DD1-CA2131A342C1}" type="pres">
      <dgm:prSet presAssocID="{63669156-1ACE-4A53-BA08-FE77DDA11509}" presName="RightNode" presStyleLbl="bgImgPlace1" presStyleIdx="1" presStyleCnt="2" custScaleX="256129" custScaleY="120568" custLinFactNeighborX="57202" custLinFactNeighborY="-1042">
        <dgm:presLayoutVars>
          <dgm:chMax val="0"/>
          <dgm:chPref val="0"/>
        </dgm:presLayoutVars>
      </dgm:prSet>
      <dgm:spPr/>
      <dgm:t>
        <a:bodyPr/>
        <a:lstStyle/>
        <a:p>
          <a:endParaRPr lang="es-ES"/>
        </a:p>
      </dgm:t>
    </dgm:pt>
    <dgm:pt modelId="{5CFE2CD2-47C1-4CED-AA0D-A7A7C4A9D093}" type="pres">
      <dgm:prSet presAssocID="{63669156-1ACE-4A53-BA08-FE77DDA11509}" presName="TopArrow" presStyleLbl="node1" presStyleIdx="0" presStyleCnt="2" custScaleX="59744" custScaleY="58258" custLinFactNeighborX="-23404" custLinFactNeighborY="-10153"/>
      <dgm:spPr/>
    </dgm:pt>
    <dgm:pt modelId="{47223A13-5C10-4525-AE08-C62F88A990A7}" type="pres">
      <dgm:prSet presAssocID="{63669156-1ACE-4A53-BA08-FE77DDA11509}" presName="BottomArrow" presStyleLbl="node1" presStyleIdx="1" presStyleCnt="2" custScaleX="55636" custScaleY="50578" custLinFactNeighborX="-25489" custLinFactNeighborY="9052"/>
      <dgm:spPr/>
    </dgm:pt>
  </dgm:ptLst>
  <dgm:cxnLst>
    <dgm:cxn modelId="{968D211B-5A89-47F6-BD9F-A13926E43FB4}" type="presOf" srcId="{63669156-1ACE-4A53-BA08-FE77DDA11509}" destId="{EC85662C-DADB-4387-A37E-EE4E89D71466}" srcOrd="0" destOrd="0" presId="urn:microsoft.com/office/officeart/2009/layout/ReverseList"/>
    <dgm:cxn modelId="{C6F8EF61-12A1-4BB8-9C4D-D8FE09C5C091}" srcId="{63669156-1ACE-4A53-BA08-FE77DDA11509}" destId="{A038F7BD-8585-45B9-BFA6-BC2EDB322CEA}" srcOrd="0" destOrd="0" parTransId="{93A3B883-0F87-4F96-BCB1-B847C169DB19}" sibTransId="{5B484E21-C73C-4733-9E65-F9700096CEC5}"/>
    <dgm:cxn modelId="{24368CD3-1A88-41C5-AB02-A691D82F8B2D}" srcId="{63669156-1ACE-4A53-BA08-FE77DDA11509}" destId="{BD5635D6-49A2-4B83-BB04-7067F3A899EE}" srcOrd="1" destOrd="0" parTransId="{21F0813D-2061-4E73-90E0-D2C5EC12744D}" sibTransId="{E868EAC2-5172-48A1-B638-91356E095822}"/>
    <dgm:cxn modelId="{EE37D380-FC6B-49E1-9F59-FE7B12525FCE}" type="presOf" srcId="{BD5635D6-49A2-4B83-BB04-7067F3A899EE}" destId="{40A00BB9-1877-4721-8DD1-CA2131A342C1}" srcOrd="1" destOrd="0" presId="urn:microsoft.com/office/officeart/2009/layout/ReverseList"/>
    <dgm:cxn modelId="{2155D0BE-193C-4A3C-8ABE-BE960BAB500D}" type="presOf" srcId="{A038F7BD-8585-45B9-BFA6-BC2EDB322CEA}" destId="{171EB81F-1AFF-408A-8BD2-EF47578235C6}" srcOrd="0" destOrd="0" presId="urn:microsoft.com/office/officeart/2009/layout/ReverseList"/>
    <dgm:cxn modelId="{399C9960-C633-42E4-804E-2A912E1BD3B7}" type="presOf" srcId="{BD5635D6-49A2-4B83-BB04-7067F3A899EE}" destId="{A2DEC6DC-A00F-4325-AB2F-8B583CCC92D9}" srcOrd="0" destOrd="0" presId="urn:microsoft.com/office/officeart/2009/layout/ReverseList"/>
    <dgm:cxn modelId="{2FE4EA09-1D3F-447C-B267-956A7229B726}" type="presOf" srcId="{A038F7BD-8585-45B9-BFA6-BC2EDB322CEA}" destId="{8A267BC6-B611-466C-B6E4-50214B8AA45C}" srcOrd="1" destOrd="0" presId="urn:microsoft.com/office/officeart/2009/layout/ReverseList"/>
    <dgm:cxn modelId="{38FD1DC3-9ADB-47DE-ACD3-E9A29EAF5919}" type="presParOf" srcId="{EC85662C-DADB-4387-A37E-EE4E89D71466}" destId="{171EB81F-1AFF-408A-8BD2-EF47578235C6}" srcOrd="0" destOrd="0" presId="urn:microsoft.com/office/officeart/2009/layout/ReverseList"/>
    <dgm:cxn modelId="{1D0641E5-AE17-4B8A-B505-A49E1475E352}" type="presParOf" srcId="{EC85662C-DADB-4387-A37E-EE4E89D71466}" destId="{8A267BC6-B611-466C-B6E4-50214B8AA45C}" srcOrd="1" destOrd="0" presId="urn:microsoft.com/office/officeart/2009/layout/ReverseList"/>
    <dgm:cxn modelId="{D2031CF8-6A39-401F-BADA-C310C6D2C407}" type="presParOf" srcId="{EC85662C-DADB-4387-A37E-EE4E89D71466}" destId="{A2DEC6DC-A00F-4325-AB2F-8B583CCC92D9}" srcOrd="2" destOrd="0" presId="urn:microsoft.com/office/officeart/2009/layout/ReverseList"/>
    <dgm:cxn modelId="{803673F1-E512-4D66-8727-AFFB9121F654}" type="presParOf" srcId="{EC85662C-DADB-4387-A37E-EE4E89D71466}" destId="{40A00BB9-1877-4721-8DD1-CA2131A342C1}" srcOrd="3" destOrd="0" presId="urn:microsoft.com/office/officeart/2009/layout/ReverseList"/>
    <dgm:cxn modelId="{14E6935B-78D8-4CA0-9C8E-D987E5B202B9}" type="presParOf" srcId="{EC85662C-DADB-4387-A37E-EE4E89D71466}" destId="{5CFE2CD2-47C1-4CED-AA0D-A7A7C4A9D093}" srcOrd="4" destOrd="0" presId="urn:microsoft.com/office/officeart/2009/layout/ReverseList"/>
    <dgm:cxn modelId="{496CD4D6-8D1F-4540-8D3E-A4A8B64ED92A}" type="presParOf" srcId="{EC85662C-DADB-4387-A37E-EE4E89D71466}" destId="{47223A13-5C10-4525-AE08-C62F88A990A7}" srcOrd="5" destOrd="0" presId="urn:microsoft.com/office/officeart/2009/layout/Revers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C2E709A7-2DA1-4AFD-B729-DA632C55DBF8}" type="doc">
      <dgm:prSet loTypeId="urn:microsoft.com/office/officeart/2009/3/layout/StepUpProcess" loCatId="process" qsTypeId="urn:microsoft.com/office/officeart/2005/8/quickstyle/simple5" qsCatId="simple" csTypeId="urn:microsoft.com/office/officeart/2005/8/colors/colorful2" csCatId="colorful" phldr="1"/>
      <dgm:spPr/>
      <dgm:t>
        <a:bodyPr/>
        <a:lstStyle/>
        <a:p>
          <a:endParaRPr lang="es-ES"/>
        </a:p>
      </dgm:t>
    </dgm:pt>
    <dgm:pt modelId="{557244A7-BC19-42AA-9E11-A92E629EE1C3}">
      <dgm:prSet phldrT="[Texto]" custT="1"/>
      <dgm:spPr/>
      <dgm:t>
        <a:bodyPr/>
        <a:lstStyle/>
        <a:p>
          <a:pPr algn="just"/>
          <a:r>
            <a:rPr lang="es-ES" sz="1800" dirty="0" smtClean="0"/>
            <a:t>1. </a:t>
          </a:r>
          <a:r>
            <a:rPr lang="es-EC" sz="1800" dirty="0" smtClean="0"/>
            <a:t>De los tres sistemas de uso de la tierra estudiados en el cantón </a:t>
          </a:r>
          <a:r>
            <a:rPr lang="es-EC" sz="1800" dirty="0" err="1" smtClean="0"/>
            <a:t>Cumandá</a:t>
          </a:r>
          <a:r>
            <a:rPr lang="es-EC" sz="1800" dirty="0" smtClean="0"/>
            <a:t>, el carbono almacenado sobre el suelo y bajo el suelo, el sistema Bosque análogo presentó la mayor captura de carbono orgánico (177,50 </a:t>
          </a:r>
          <a:r>
            <a:rPr lang="es-ES" sz="1800" dirty="0" smtClean="0"/>
            <a:t>t ha</a:t>
          </a:r>
          <a:r>
            <a:rPr lang="es-ES" sz="1800" baseline="30000" dirty="0" smtClean="0"/>
            <a:t>-1</a:t>
          </a:r>
          <a:r>
            <a:rPr lang="es-ES" sz="1800" dirty="0" smtClean="0"/>
            <a:t>),</a:t>
          </a:r>
          <a:r>
            <a:rPr lang="es-ES" sz="1800" baseline="30000" dirty="0" smtClean="0"/>
            <a:t> </a:t>
          </a:r>
          <a:r>
            <a:rPr lang="es-EC" sz="1800" dirty="0" smtClean="0"/>
            <a:t>seguido del sistema Plantación de </a:t>
          </a:r>
          <a:r>
            <a:rPr lang="es-EC" sz="1800" i="1" dirty="0" smtClean="0"/>
            <a:t>T. </a:t>
          </a:r>
          <a:r>
            <a:rPr lang="es-EC" sz="1800" i="1" dirty="0" err="1" smtClean="0"/>
            <a:t>grandis</a:t>
          </a:r>
          <a:r>
            <a:rPr lang="es-EC" sz="1800" dirty="0" smtClean="0"/>
            <a:t> (</a:t>
          </a:r>
          <a:r>
            <a:rPr lang="es-ES" sz="1800" dirty="0" smtClean="0"/>
            <a:t>140,54 t ha</a:t>
          </a:r>
          <a:r>
            <a:rPr lang="es-ES" sz="1800" baseline="30000" dirty="0" smtClean="0"/>
            <a:t>-1</a:t>
          </a:r>
          <a:r>
            <a:rPr lang="es-ES" sz="1800" dirty="0" smtClean="0"/>
            <a:t>) y </a:t>
          </a:r>
          <a:r>
            <a:rPr lang="es-EC" sz="1800" dirty="0" smtClean="0"/>
            <a:t>Pastura degradada  (123,68 </a:t>
          </a:r>
          <a:r>
            <a:rPr lang="es-ES" sz="1800" dirty="0" smtClean="0"/>
            <a:t>t ha</a:t>
          </a:r>
          <a:r>
            <a:rPr lang="es-ES" sz="1800" baseline="30000" dirty="0" smtClean="0"/>
            <a:t>-1</a:t>
          </a:r>
          <a:r>
            <a:rPr lang="es-ES" sz="1800" dirty="0" smtClean="0"/>
            <a:t>)</a:t>
          </a:r>
          <a:endParaRPr lang="es-ES" sz="1800" dirty="0"/>
        </a:p>
      </dgm:t>
    </dgm:pt>
    <dgm:pt modelId="{E42834E7-B68C-40C7-88CE-636B95475C28}" type="parTrans" cxnId="{2EFA86F3-C2A5-443E-8FBD-D7105C905AB9}">
      <dgm:prSet/>
      <dgm:spPr/>
      <dgm:t>
        <a:bodyPr/>
        <a:lstStyle/>
        <a:p>
          <a:endParaRPr lang="es-ES"/>
        </a:p>
      </dgm:t>
    </dgm:pt>
    <dgm:pt modelId="{2E0EF8C1-DF42-44E5-A00F-D005CF57416B}" type="sibTrans" cxnId="{2EFA86F3-C2A5-443E-8FBD-D7105C905AB9}">
      <dgm:prSet/>
      <dgm:spPr/>
      <dgm:t>
        <a:bodyPr/>
        <a:lstStyle/>
        <a:p>
          <a:endParaRPr lang="es-ES"/>
        </a:p>
      </dgm:t>
    </dgm:pt>
    <dgm:pt modelId="{157B8380-DAA3-490F-A277-9DEF95381249}">
      <dgm:prSet phldrT="[Texto]" custT="1"/>
      <dgm:spPr/>
      <dgm:t>
        <a:bodyPr/>
        <a:lstStyle/>
        <a:p>
          <a:pPr algn="just"/>
          <a:r>
            <a:rPr lang="es-ES" sz="1800" dirty="0" smtClean="0"/>
            <a:t>2. </a:t>
          </a:r>
          <a:r>
            <a:rPr lang="es-US" sz="1800" dirty="0" smtClean="0"/>
            <a:t>En el contenido de carbono de la biomasa aérea, no existen diferencias significativas entre la Plantación forestal de </a:t>
          </a:r>
          <a:r>
            <a:rPr lang="es-US" sz="1800" i="1" dirty="0" smtClean="0"/>
            <a:t>T. </a:t>
          </a:r>
          <a:r>
            <a:rPr lang="es-US" sz="1800" i="1" dirty="0" err="1" smtClean="0"/>
            <a:t>grandis</a:t>
          </a:r>
          <a:r>
            <a:rPr lang="es-US" sz="1800" dirty="0" smtClean="0"/>
            <a:t> </a:t>
          </a:r>
          <a:r>
            <a:rPr lang="es-EC" sz="1800" dirty="0" smtClean="0"/>
            <a:t>(64.98 t C ha</a:t>
          </a:r>
          <a:r>
            <a:rPr lang="es-EC" sz="1800" baseline="30000" dirty="0" smtClean="0"/>
            <a:t>-1</a:t>
          </a:r>
          <a:r>
            <a:rPr lang="es-EC" sz="1800" dirty="0" smtClean="0"/>
            <a:t>) </a:t>
          </a:r>
          <a:r>
            <a:rPr lang="es-US" sz="1800" dirty="0" smtClean="0"/>
            <a:t>y el sistema Bosque análogo </a:t>
          </a:r>
          <a:r>
            <a:rPr lang="es-EC" sz="1800" dirty="0" smtClean="0"/>
            <a:t>(61.87 t C ha</a:t>
          </a:r>
          <a:r>
            <a:rPr lang="es-EC" sz="1800" baseline="30000" dirty="0" smtClean="0"/>
            <a:t>-1</a:t>
          </a:r>
          <a:r>
            <a:rPr lang="es-EC" sz="1800" dirty="0" smtClean="0"/>
            <a:t>) que corresponde al 4,7%</a:t>
          </a:r>
          <a:r>
            <a:rPr lang="es-US" sz="1800" dirty="0" smtClean="0"/>
            <a:t>, pero sí hubo diferencia con Pd que almacenó 99%  menos C</a:t>
          </a:r>
          <a:r>
            <a:rPr lang="es-EC" sz="1800" dirty="0" smtClean="0"/>
            <a:t>(0.00015 t C ha</a:t>
          </a:r>
          <a:r>
            <a:rPr lang="es-EC" sz="1800" baseline="30000" dirty="0" smtClean="0"/>
            <a:t>-1</a:t>
          </a:r>
          <a:r>
            <a:rPr lang="es-EC" sz="1800" dirty="0" smtClean="0"/>
            <a:t>) </a:t>
          </a:r>
          <a:endParaRPr lang="es-ES" sz="1800" dirty="0"/>
        </a:p>
      </dgm:t>
    </dgm:pt>
    <dgm:pt modelId="{6FD8DEDD-B9B4-452D-B55D-FBA51973C9B3}" type="parTrans" cxnId="{88060A49-83C4-4746-A2BF-3A395E724C23}">
      <dgm:prSet/>
      <dgm:spPr/>
      <dgm:t>
        <a:bodyPr/>
        <a:lstStyle/>
        <a:p>
          <a:endParaRPr lang="es-ES"/>
        </a:p>
      </dgm:t>
    </dgm:pt>
    <dgm:pt modelId="{C78DBC04-178A-4C21-B926-37089DEE92EE}" type="sibTrans" cxnId="{88060A49-83C4-4746-A2BF-3A395E724C23}">
      <dgm:prSet/>
      <dgm:spPr/>
      <dgm:t>
        <a:bodyPr/>
        <a:lstStyle/>
        <a:p>
          <a:endParaRPr lang="es-ES"/>
        </a:p>
      </dgm:t>
    </dgm:pt>
    <dgm:pt modelId="{623F5B40-B525-4899-A256-D5377101544B}">
      <dgm:prSet phldrT="[Texto]" custT="1"/>
      <dgm:spPr/>
      <dgm:t>
        <a:bodyPr/>
        <a:lstStyle/>
        <a:p>
          <a:pPr algn="just"/>
          <a:r>
            <a:rPr lang="es-ES" sz="1800" dirty="0" smtClean="0"/>
            <a:t>3. </a:t>
          </a:r>
          <a:r>
            <a:rPr lang="es-US" sz="1800" dirty="0" smtClean="0"/>
            <a:t>Para el carbono almacenado bajo el suelo, el sistema plantación de </a:t>
          </a:r>
          <a:r>
            <a:rPr lang="es-US" sz="1800" i="1" dirty="0" smtClean="0"/>
            <a:t>T. </a:t>
          </a:r>
          <a:r>
            <a:rPr lang="es-US" sz="1800" i="1" dirty="0" err="1" smtClean="0"/>
            <a:t>grandis</a:t>
          </a:r>
          <a:r>
            <a:rPr lang="es-US" sz="1800" dirty="0" smtClean="0"/>
            <a:t> experimentó menores valores de Carbono Orgánico de suelo </a:t>
          </a:r>
          <a:r>
            <a:rPr lang="es-EC" sz="1800" dirty="0" smtClean="0"/>
            <a:t>(75.56 t ha-</a:t>
          </a:r>
          <a:r>
            <a:rPr lang="es-EC" sz="1800" baseline="30000" dirty="0" smtClean="0"/>
            <a:t>1</a:t>
          </a:r>
          <a:r>
            <a:rPr lang="es-EC" sz="1800" dirty="0" smtClean="0"/>
            <a:t>) </a:t>
          </a:r>
          <a:r>
            <a:rPr lang="es-US" sz="1800" dirty="0" smtClean="0"/>
            <a:t> a 1 m de profundidad y se encontraron diferencias correspondientes al 38,40% de COS con relación a Pastura degradada </a:t>
          </a:r>
          <a:r>
            <a:rPr lang="es-EC" sz="1800" dirty="0" smtClean="0"/>
            <a:t>(122.67 t ha-</a:t>
          </a:r>
          <a:r>
            <a:rPr lang="es-EC" sz="1800" baseline="30000" dirty="0" smtClean="0"/>
            <a:t>1</a:t>
          </a:r>
          <a:r>
            <a:rPr lang="es-EC" sz="1800" dirty="0" smtClean="0"/>
            <a:t>)  y 34,76% </a:t>
          </a:r>
          <a:r>
            <a:rPr lang="es-ES" sz="1800" dirty="0" smtClean="0"/>
            <a:t>menos que </a:t>
          </a:r>
          <a:r>
            <a:rPr lang="es-US" sz="1800" dirty="0" smtClean="0"/>
            <a:t>Bosque análogo </a:t>
          </a:r>
          <a:r>
            <a:rPr lang="es-EC" sz="1800" dirty="0" smtClean="0"/>
            <a:t>(115.82 t ha-</a:t>
          </a:r>
          <a:r>
            <a:rPr lang="es-EC" sz="1800" baseline="30000" dirty="0" smtClean="0"/>
            <a:t>1</a:t>
          </a:r>
          <a:r>
            <a:rPr lang="es-EC" sz="1800" dirty="0" smtClean="0"/>
            <a:t>)</a:t>
          </a:r>
          <a:r>
            <a:rPr lang="es-US" sz="1800" dirty="0" smtClean="0"/>
            <a:t>. </a:t>
          </a:r>
          <a:endParaRPr lang="es-ES" sz="1800" dirty="0"/>
        </a:p>
      </dgm:t>
    </dgm:pt>
    <dgm:pt modelId="{F138D338-7E49-4C79-9B64-AEAEA2AA4814}" type="parTrans" cxnId="{5872482B-87EC-4B35-8A52-FC67CEB71023}">
      <dgm:prSet/>
      <dgm:spPr/>
      <dgm:t>
        <a:bodyPr/>
        <a:lstStyle/>
        <a:p>
          <a:endParaRPr lang="es-ES"/>
        </a:p>
      </dgm:t>
    </dgm:pt>
    <dgm:pt modelId="{2C54DB20-A4D4-4F99-8A8E-34DA0BF11D83}" type="sibTrans" cxnId="{5872482B-87EC-4B35-8A52-FC67CEB71023}">
      <dgm:prSet/>
      <dgm:spPr/>
      <dgm:t>
        <a:bodyPr/>
        <a:lstStyle/>
        <a:p>
          <a:endParaRPr lang="es-ES"/>
        </a:p>
      </dgm:t>
    </dgm:pt>
    <dgm:pt modelId="{F37A9C60-E8AC-44F7-9146-E5D3D188B89B}" type="pres">
      <dgm:prSet presAssocID="{C2E709A7-2DA1-4AFD-B729-DA632C55DBF8}" presName="rootnode" presStyleCnt="0">
        <dgm:presLayoutVars>
          <dgm:chMax/>
          <dgm:chPref/>
          <dgm:dir/>
          <dgm:animLvl val="lvl"/>
        </dgm:presLayoutVars>
      </dgm:prSet>
      <dgm:spPr/>
      <dgm:t>
        <a:bodyPr/>
        <a:lstStyle/>
        <a:p>
          <a:endParaRPr lang="es-ES"/>
        </a:p>
      </dgm:t>
    </dgm:pt>
    <dgm:pt modelId="{0E59D867-DC77-4FD4-B6D9-9021682B9EAB}" type="pres">
      <dgm:prSet presAssocID="{557244A7-BC19-42AA-9E11-A92E629EE1C3}" presName="composite" presStyleCnt="0"/>
      <dgm:spPr/>
    </dgm:pt>
    <dgm:pt modelId="{E9AEB63D-7EB0-456A-AF81-676D2EB38596}" type="pres">
      <dgm:prSet presAssocID="{557244A7-BC19-42AA-9E11-A92E629EE1C3}" presName="LShape" presStyleLbl="alignNode1" presStyleIdx="0" presStyleCnt="5"/>
      <dgm:spPr/>
    </dgm:pt>
    <dgm:pt modelId="{B2C92220-119A-4A77-8D62-F2C186BF0551}" type="pres">
      <dgm:prSet presAssocID="{557244A7-BC19-42AA-9E11-A92E629EE1C3}" presName="ParentText" presStyleLbl="revTx" presStyleIdx="0" presStyleCnt="3">
        <dgm:presLayoutVars>
          <dgm:chMax val="0"/>
          <dgm:chPref val="0"/>
          <dgm:bulletEnabled val="1"/>
        </dgm:presLayoutVars>
      </dgm:prSet>
      <dgm:spPr/>
      <dgm:t>
        <a:bodyPr/>
        <a:lstStyle/>
        <a:p>
          <a:endParaRPr lang="es-ES"/>
        </a:p>
      </dgm:t>
    </dgm:pt>
    <dgm:pt modelId="{1C72AC7B-5CD8-4FCC-A1FB-F752AEAAA647}" type="pres">
      <dgm:prSet presAssocID="{557244A7-BC19-42AA-9E11-A92E629EE1C3}" presName="Triangle" presStyleLbl="alignNode1" presStyleIdx="1" presStyleCnt="5"/>
      <dgm:spPr/>
    </dgm:pt>
    <dgm:pt modelId="{C3080077-9764-48C5-961B-10F425AC916A}" type="pres">
      <dgm:prSet presAssocID="{2E0EF8C1-DF42-44E5-A00F-D005CF57416B}" presName="sibTrans" presStyleCnt="0"/>
      <dgm:spPr/>
    </dgm:pt>
    <dgm:pt modelId="{FC2409D0-CA8B-42E7-A6EF-106E59D74E09}" type="pres">
      <dgm:prSet presAssocID="{2E0EF8C1-DF42-44E5-A00F-D005CF57416B}" presName="space" presStyleCnt="0"/>
      <dgm:spPr/>
    </dgm:pt>
    <dgm:pt modelId="{62F648DC-BCE7-4C35-A088-BF256215E2B6}" type="pres">
      <dgm:prSet presAssocID="{157B8380-DAA3-490F-A277-9DEF95381249}" presName="composite" presStyleCnt="0"/>
      <dgm:spPr/>
    </dgm:pt>
    <dgm:pt modelId="{2D5D4D78-BC5F-4CBA-B8CD-AE9F2B11F455}" type="pres">
      <dgm:prSet presAssocID="{157B8380-DAA3-490F-A277-9DEF95381249}" presName="LShape" presStyleLbl="alignNode1" presStyleIdx="2" presStyleCnt="5"/>
      <dgm:spPr/>
    </dgm:pt>
    <dgm:pt modelId="{FB44C51E-A7B7-4B44-8234-42BAAB714ADA}" type="pres">
      <dgm:prSet presAssocID="{157B8380-DAA3-490F-A277-9DEF95381249}" presName="ParentText" presStyleLbl="revTx" presStyleIdx="1" presStyleCnt="3">
        <dgm:presLayoutVars>
          <dgm:chMax val="0"/>
          <dgm:chPref val="0"/>
          <dgm:bulletEnabled val="1"/>
        </dgm:presLayoutVars>
      </dgm:prSet>
      <dgm:spPr/>
      <dgm:t>
        <a:bodyPr/>
        <a:lstStyle/>
        <a:p>
          <a:endParaRPr lang="es-ES"/>
        </a:p>
      </dgm:t>
    </dgm:pt>
    <dgm:pt modelId="{4B6F7CD0-2F05-4DD0-9826-D869C7B702DF}" type="pres">
      <dgm:prSet presAssocID="{157B8380-DAA3-490F-A277-9DEF95381249}" presName="Triangle" presStyleLbl="alignNode1" presStyleIdx="3" presStyleCnt="5"/>
      <dgm:spPr/>
    </dgm:pt>
    <dgm:pt modelId="{B3D8EBEC-56D6-499E-905A-FEFFF889F523}" type="pres">
      <dgm:prSet presAssocID="{C78DBC04-178A-4C21-B926-37089DEE92EE}" presName="sibTrans" presStyleCnt="0"/>
      <dgm:spPr/>
    </dgm:pt>
    <dgm:pt modelId="{DBCFA66B-F7D9-4D7C-BAFC-E710E285A0FC}" type="pres">
      <dgm:prSet presAssocID="{C78DBC04-178A-4C21-B926-37089DEE92EE}" presName="space" presStyleCnt="0"/>
      <dgm:spPr/>
    </dgm:pt>
    <dgm:pt modelId="{57AD40E5-0629-41AB-A437-C8A4DB876E4D}" type="pres">
      <dgm:prSet presAssocID="{623F5B40-B525-4899-A256-D5377101544B}" presName="composite" presStyleCnt="0"/>
      <dgm:spPr/>
    </dgm:pt>
    <dgm:pt modelId="{4ADB9FF9-C731-4D82-8291-A8132284C523}" type="pres">
      <dgm:prSet presAssocID="{623F5B40-B525-4899-A256-D5377101544B}" presName="LShape" presStyleLbl="alignNode1" presStyleIdx="4" presStyleCnt="5"/>
      <dgm:spPr/>
    </dgm:pt>
    <dgm:pt modelId="{36B21304-FF1A-4551-8FA7-24C127F8C2B3}" type="pres">
      <dgm:prSet presAssocID="{623F5B40-B525-4899-A256-D5377101544B}" presName="ParentText" presStyleLbl="revTx" presStyleIdx="2" presStyleCnt="3">
        <dgm:presLayoutVars>
          <dgm:chMax val="0"/>
          <dgm:chPref val="0"/>
          <dgm:bulletEnabled val="1"/>
        </dgm:presLayoutVars>
      </dgm:prSet>
      <dgm:spPr/>
      <dgm:t>
        <a:bodyPr/>
        <a:lstStyle/>
        <a:p>
          <a:endParaRPr lang="es-ES"/>
        </a:p>
      </dgm:t>
    </dgm:pt>
  </dgm:ptLst>
  <dgm:cxnLst>
    <dgm:cxn modelId="{02F9932E-EE7D-4D01-9AF4-940B7071266C}" type="presOf" srcId="{C2E709A7-2DA1-4AFD-B729-DA632C55DBF8}" destId="{F37A9C60-E8AC-44F7-9146-E5D3D188B89B}" srcOrd="0" destOrd="0" presId="urn:microsoft.com/office/officeart/2009/3/layout/StepUpProcess"/>
    <dgm:cxn modelId="{2EFA86F3-C2A5-443E-8FBD-D7105C905AB9}" srcId="{C2E709A7-2DA1-4AFD-B729-DA632C55DBF8}" destId="{557244A7-BC19-42AA-9E11-A92E629EE1C3}" srcOrd="0" destOrd="0" parTransId="{E42834E7-B68C-40C7-88CE-636B95475C28}" sibTransId="{2E0EF8C1-DF42-44E5-A00F-D005CF57416B}"/>
    <dgm:cxn modelId="{88060A49-83C4-4746-A2BF-3A395E724C23}" srcId="{C2E709A7-2DA1-4AFD-B729-DA632C55DBF8}" destId="{157B8380-DAA3-490F-A277-9DEF95381249}" srcOrd="1" destOrd="0" parTransId="{6FD8DEDD-B9B4-452D-B55D-FBA51973C9B3}" sibTransId="{C78DBC04-178A-4C21-B926-37089DEE92EE}"/>
    <dgm:cxn modelId="{D145EA54-DE70-4CB8-9D50-3B9250D0EB54}" type="presOf" srcId="{623F5B40-B525-4899-A256-D5377101544B}" destId="{36B21304-FF1A-4551-8FA7-24C127F8C2B3}" srcOrd="0" destOrd="0" presId="urn:microsoft.com/office/officeart/2009/3/layout/StepUpProcess"/>
    <dgm:cxn modelId="{41B4BD21-26E2-42E0-9921-4368DD814FC8}" type="presOf" srcId="{157B8380-DAA3-490F-A277-9DEF95381249}" destId="{FB44C51E-A7B7-4B44-8234-42BAAB714ADA}" srcOrd="0" destOrd="0" presId="urn:microsoft.com/office/officeart/2009/3/layout/StepUpProcess"/>
    <dgm:cxn modelId="{4902A277-B738-4740-B59E-80D9E166ADB3}" type="presOf" srcId="{557244A7-BC19-42AA-9E11-A92E629EE1C3}" destId="{B2C92220-119A-4A77-8D62-F2C186BF0551}" srcOrd="0" destOrd="0" presId="urn:microsoft.com/office/officeart/2009/3/layout/StepUpProcess"/>
    <dgm:cxn modelId="{5872482B-87EC-4B35-8A52-FC67CEB71023}" srcId="{C2E709A7-2DA1-4AFD-B729-DA632C55DBF8}" destId="{623F5B40-B525-4899-A256-D5377101544B}" srcOrd="2" destOrd="0" parTransId="{F138D338-7E49-4C79-9B64-AEAEA2AA4814}" sibTransId="{2C54DB20-A4D4-4F99-8A8E-34DA0BF11D83}"/>
    <dgm:cxn modelId="{5E33B1FC-DF40-4E87-8A2F-F2C044368569}" type="presParOf" srcId="{F37A9C60-E8AC-44F7-9146-E5D3D188B89B}" destId="{0E59D867-DC77-4FD4-B6D9-9021682B9EAB}" srcOrd="0" destOrd="0" presId="urn:microsoft.com/office/officeart/2009/3/layout/StepUpProcess"/>
    <dgm:cxn modelId="{BF2971CC-2A55-40B3-BF9E-ED546E788D86}" type="presParOf" srcId="{0E59D867-DC77-4FD4-B6D9-9021682B9EAB}" destId="{E9AEB63D-7EB0-456A-AF81-676D2EB38596}" srcOrd="0" destOrd="0" presId="urn:microsoft.com/office/officeart/2009/3/layout/StepUpProcess"/>
    <dgm:cxn modelId="{7D42FE7E-380C-43A7-8C18-8854BCEBDA12}" type="presParOf" srcId="{0E59D867-DC77-4FD4-B6D9-9021682B9EAB}" destId="{B2C92220-119A-4A77-8D62-F2C186BF0551}" srcOrd="1" destOrd="0" presId="urn:microsoft.com/office/officeart/2009/3/layout/StepUpProcess"/>
    <dgm:cxn modelId="{783BE3CA-490E-4D2F-B83F-A39EC01CCEBC}" type="presParOf" srcId="{0E59D867-DC77-4FD4-B6D9-9021682B9EAB}" destId="{1C72AC7B-5CD8-4FCC-A1FB-F752AEAAA647}" srcOrd="2" destOrd="0" presId="urn:microsoft.com/office/officeart/2009/3/layout/StepUpProcess"/>
    <dgm:cxn modelId="{FECB645A-E054-4A5E-9863-45545DE1F62B}" type="presParOf" srcId="{F37A9C60-E8AC-44F7-9146-E5D3D188B89B}" destId="{C3080077-9764-48C5-961B-10F425AC916A}" srcOrd="1" destOrd="0" presId="urn:microsoft.com/office/officeart/2009/3/layout/StepUpProcess"/>
    <dgm:cxn modelId="{259A99A2-FE91-454F-B208-A66EF7C6B748}" type="presParOf" srcId="{C3080077-9764-48C5-961B-10F425AC916A}" destId="{FC2409D0-CA8B-42E7-A6EF-106E59D74E09}" srcOrd="0" destOrd="0" presId="urn:microsoft.com/office/officeart/2009/3/layout/StepUpProcess"/>
    <dgm:cxn modelId="{D292C1D3-69F5-4068-B91A-38D3466E6011}" type="presParOf" srcId="{F37A9C60-E8AC-44F7-9146-E5D3D188B89B}" destId="{62F648DC-BCE7-4C35-A088-BF256215E2B6}" srcOrd="2" destOrd="0" presId="urn:microsoft.com/office/officeart/2009/3/layout/StepUpProcess"/>
    <dgm:cxn modelId="{2DEC713C-33E9-4791-BBB2-D173AE3BE452}" type="presParOf" srcId="{62F648DC-BCE7-4C35-A088-BF256215E2B6}" destId="{2D5D4D78-BC5F-4CBA-B8CD-AE9F2B11F455}" srcOrd="0" destOrd="0" presId="urn:microsoft.com/office/officeart/2009/3/layout/StepUpProcess"/>
    <dgm:cxn modelId="{F52D6F34-27A5-4865-856B-5F09636B2FE9}" type="presParOf" srcId="{62F648DC-BCE7-4C35-A088-BF256215E2B6}" destId="{FB44C51E-A7B7-4B44-8234-42BAAB714ADA}" srcOrd="1" destOrd="0" presId="urn:microsoft.com/office/officeart/2009/3/layout/StepUpProcess"/>
    <dgm:cxn modelId="{4D6B8556-B081-4943-8EAB-C91EBFC5F6E2}" type="presParOf" srcId="{62F648DC-BCE7-4C35-A088-BF256215E2B6}" destId="{4B6F7CD0-2F05-4DD0-9826-D869C7B702DF}" srcOrd="2" destOrd="0" presId="urn:microsoft.com/office/officeart/2009/3/layout/StepUpProcess"/>
    <dgm:cxn modelId="{D7D9F3B3-7871-4CBA-876C-783C7D84F4D5}" type="presParOf" srcId="{F37A9C60-E8AC-44F7-9146-E5D3D188B89B}" destId="{B3D8EBEC-56D6-499E-905A-FEFFF889F523}" srcOrd="3" destOrd="0" presId="urn:microsoft.com/office/officeart/2009/3/layout/StepUpProcess"/>
    <dgm:cxn modelId="{A7C703A9-9DF8-45C6-BD6B-B9658EB03902}" type="presParOf" srcId="{B3D8EBEC-56D6-499E-905A-FEFFF889F523}" destId="{DBCFA66B-F7D9-4D7C-BAFC-E710E285A0FC}" srcOrd="0" destOrd="0" presId="urn:microsoft.com/office/officeart/2009/3/layout/StepUpProcess"/>
    <dgm:cxn modelId="{D64C6FD5-001A-4D78-B9EB-BEA0209F3D52}" type="presParOf" srcId="{F37A9C60-E8AC-44F7-9146-E5D3D188B89B}" destId="{57AD40E5-0629-41AB-A437-C8A4DB876E4D}" srcOrd="4" destOrd="0" presId="urn:microsoft.com/office/officeart/2009/3/layout/StepUpProcess"/>
    <dgm:cxn modelId="{ECCF295E-60BF-48C5-98BC-0C55F2E2416F}" type="presParOf" srcId="{57AD40E5-0629-41AB-A437-C8A4DB876E4D}" destId="{4ADB9FF9-C731-4D82-8291-A8132284C523}" srcOrd="0" destOrd="0" presId="urn:microsoft.com/office/officeart/2009/3/layout/StepUpProcess"/>
    <dgm:cxn modelId="{2ED3A6E8-3512-4C7F-8D65-F8D58FAAEC20}" type="presParOf" srcId="{57AD40E5-0629-41AB-A437-C8A4DB876E4D}" destId="{36B21304-FF1A-4551-8FA7-24C127F8C2B3}"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C2E709A7-2DA1-4AFD-B729-DA632C55DBF8}" type="doc">
      <dgm:prSet loTypeId="urn:microsoft.com/office/officeart/2009/3/layout/StepUpProcess" loCatId="process" qsTypeId="urn:microsoft.com/office/officeart/2005/8/quickstyle/simple5" qsCatId="simple" csTypeId="urn:microsoft.com/office/officeart/2005/8/colors/colorful2" csCatId="colorful" phldr="1"/>
      <dgm:spPr/>
      <dgm:t>
        <a:bodyPr/>
        <a:lstStyle/>
        <a:p>
          <a:endParaRPr lang="es-ES"/>
        </a:p>
      </dgm:t>
    </dgm:pt>
    <dgm:pt modelId="{557244A7-BC19-42AA-9E11-A92E629EE1C3}">
      <dgm:prSet phldrT="[Texto]"/>
      <dgm:spPr/>
      <dgm:t>
        <a:bodyPr/>
        <a:lstStyle/>
        <a:p>
          <a:pPr algn="just"/>
          <a:r>
            <a:rPr lang="es-ES" dirty="0" smtClean="0"/>
            <a:t>4.</a:t>
          </a:r>
          <a:r>
            <a:rPr lang="es-US" dirty="0" smtClean="0"/>
            <a:t>Se planteó una propuesta que formula </a:t>
          </a:r>
          <a:r>
            <a:rPr lang="es-EC" dirty="0" smtClean="0"/>
            <a:t>tres programas y cinco proyectos que requieren una inversión aproximada de $ 375 290.00 y un período de diez años para su ejecución, que permitirá cumplir con los objetivos de manejo.</a:t>
          </a:r>
          <a:endParaRPr lang="es-ES" dirty="0"/>
        </a:p>
      </dgm:t>
    </dgm:pt>
    <dgm:pt modelId="{E42834E7-B68C-40C7-88CE-636B95475C28}" type="parTrans" cxnId="{2EFA86F3-C2A5-443E-8FBD-D7105C905AB9}">
      <dgm:prSet/>
      <dgm:spPr/>
      <dgm:t>
        <a:bodyPr/>
        <a:lstStyle/>
        <a:p>
          <a:endParaRPr lang="es-ES"/>
        </a:p>
      </dgm:t>
    </dgm:pt>
    <dgm:pt modelId="{2E0EF8C1-DF42-44E5-A00F-D005CF57416B}" type="sibTrans" cxnId="{2EFA86F3-C2A5-443E-8FBD-D7105C905AB9}">
      <dgm:prSet/>
      <dgm:spPr/>
      <dgm:t>
        <a:bodyPr/>
        <a:lstStyle/>
        <a:p>
          <a:endParaRPr lang="es-ES"/>
        </a:p>
      </dgm:t>
    </dgm:pt>
    <dgm:pt modelId="{F37A9C60-E8AC-44F7-9146-E5D3D188B89B}" type="pres">
      <dgm:prSet presAssocID="{C2E709A7-2DA1-4AFD-B729-DA632C55DBF8}" presName="rootnode" presStyleCnt="0">
        <dgm:presLayoutVars>
          <dgm:chMax/>
          <dgm:chPref/>
          <dgm:dir/>
          <dgm:animLvl val="lvl"/>
        </dgm:presLayoutVars>
      </dgm:prSet>
      <dgm:spPr/>
      <dgm:t>
        <a:bodyPr/>
        <a:lstStyle/>
        <a:p>
          <a:endParaRPr lang="es-ES"/>
        </a:p>
      </dgm:t>
    </dgm:pt>
    <dgm:pt modelId="{0E59D867-DC77-4FD4-B6D9-9021682B9EAB}" type="pres">
      <dgm:prSet presAssocID="{557244A7-BC19-42AA-9E11-A92E629EE1C3}" presName="composite" presStyleCnt="0"/>
      <dgm:spPr/>
    </dgm:pt>
    <dgm:pt modelId="{E9AEB63D-7EB0-456A-AF81-676D2EB38596}" type="pres">
      <dgm:prSet presAssocID="{557244A7-BC19-42AA-9E11-A92E629EE1C3}" presName="LShape" presStyleLbl="alignNode1" presStyleIdx="0" presStyleCnt="1"/>
      <dgm:spPr/>
    </dgm:pt>
    <dgm:pt modelId="{B2C92220-119A-4A77-8D62-F2C186BF0551}" type="pres">
      <dgm:prSet presAssocID="{557244A7-BC19-42AA-9E11-A92E629EE1C3}" presName="ParentText" presStyleLbl="revTx" presStyleIdx="0" presStyleCnt="1">
        <dgm:presLayoutVars>
          <dgm:chMax val="0"/>
          <dgm:chPref val="0"/>
          <dgm:bulletEnabled val="1"/>
        </dgm:presLayoutVars>
      </dgm:prSet>
      <dgm:spPr/>
      <dgm:t>
        <a:bodyPr/>
        <a:lstStyle/>
        <a:p>
          <a:endParaRPr lang="es-ES"/>
        </a:p>
      </dgm:t>
    </dgm:pt>
  </dgm:ptLst>
  <dgm:cxnLst>
    <dgm:cxn modelId="{3AC4EC2B-A61A-4142-847E-402F8195554C}" type="presOf" srcId="{C2E709A7-2DA1-4AFD-B729-DA632C55DBF8}" destId="{F37A9C60-E8AC-44F7-9146-E5D3D188B89B}" srcOrd="0" destOrd="0" presId="urn:microsoft.com/office/officeart/2009/3/layout/StepUpProcess"/>
    <dgm:cxn modelId="{2EFA86F3-C2A5-443E-8FBD-D7105C905AB9}" srcId="{C2E709A7-2DA1-4AFD-B729-DA632C55DBF8}" destId="{557244A7-BC19-42AA-9E11-A92E629EE1C3}" srcOrd="0" destOrd="0" parTransId="{E42834E7-B68C-40C7-88CE-636B95475C28}" sibTransId="{2E0EF8C1-DF42-44E5-A00F-D005CF57416B}"/>
    <dgm:cxn modelId="{8EB1FB7E-20FA-4F90-B637-CEEF125636B2}" type="presOf" srcId="{557244A7-BC19-42AA-9E11-A92E629EE1C3}" destId="{B2C92220-119A-4A77-8D62-F2C186BF0551}" srcOrd="0" destOrd="0" presId="urn:microsoft.com/office/officeart/2009/3/layout/StepUpProcess"/>
    <dgm:cxn modelId="{6D50C42E-F15A-452A-931F-5131F1191293}" type="presParOf" srcId="{F37A9C60-E8AC-44F7-9146-E5D3D188B89B}" destId="{0E59D867-DC77-4FD4-B6D9-9021682B9EAB}" srcOrd="0" destOrd="0" presId="urn:microsoft.com/office/officeart/2009/3/layout/StepUpProcess"/>
    <dgm:cxn modelId="{BDECC95B-C296-42D4-98D6-7B4687AD9DFC}" type="presParOf" srcId="{0E59D867-DC77-4FD4-B6D9-9021682B9EAB}" destId="{E9AEB63D-7EB0-456A-AF81-676D2EB38596}" srcOrd="0" destOrd="0" presId="urn:microsoft.com/office/officeart/2009/3/layout/StepUpProcess"/>
    <dgm:cxn modelId="{A6500247-9220-404B-9721-ADC85ED92A3A}" type="presParOf" srcId="{0E59D867-DC77-4FD4-B6D9-9021682B9EAB}" destId="{B2C92220-119A-4A77-8D62-F2C186BF0551}"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C2E709A7-2DA1-4AFD-B729-DA632C55DBF8}" type="doc">
      <dgm:prSet loTypeId="urn:microsoft.com/office/officeart/2009/3/layout/StepUpProcess" loCatId="process" qsTypeId="urn:microsoft.com/office/officeart/2005/8/quickstyle/simple5" qsCatId="simple" csTypeId="urn:microsoft.com/office/officeart/2005/8/colors/colorful2" csCatId="colorful" phldr="1"/>
      <dgm:spPr/>
      <dgm:t>
        <a:bodyPr/>
        <a:lstStyle/>
        <a:p>
          <a:endParaRPr lang="es-ES"/>
        </a:p>
      </dgm:t>
    </dgm:pt>
    <dgm:pt modelId="{557244A7-BC19-42AA-9E11-A92E629EE1C3}">
      <dgm:prSet phldrT="[Texto]" custT="1"/>
      <dgm:spPr/>
      <dgm:t>
        <a:bodyPr/>
        <a:lstStyle/>
        <a:p>
          <a:pPr algn="just"/>
          <a:r>
            <a:rPr lang="es-EC" sz="2400" dirty="0"/>
            <a:t>4. Se recomienda </a:t>
          </a:r>
          <a:r>
            <a:rPr lang="es-EC" sz="2400" dirty="0" smtClean="0"/>
            <a:t>la aplicación de la propuesta a través de la incorporación de </a:t>
          </a:r>
          <a:r>
            <a:rPr lang="es-EC" sz="2400" dirty="0" err="1"/>
            <a:t>forestería</a:t>
          </a:r>
          <a:r>
            <a:rPr lang="es-EC" sz="2400" dirty="0"/>
            <a:t> análoga en las fincas del cantón Cumandá, </a:t>
          </a:r>
          <a:r>
            <a:rPr lang="es-EC" sz="2400" dirty="0" smtClean="0"/>
            <a:t>para potenciar los servicios </a:t>
          </a:r>
          <a:r>
            <a:rPr lang="es-EC" sz="2400" dirty="0" err="1" smtClean="0"/>
            <a:t>ecosistémicos</a:t>
          </a:r>
          <a:r>
            <a:rPr lang="es-EC" sz="2400" dirty="0" smtClean="0"/>
            <a:t> y la captura de carbono, manteniendo </a:t>
          </a:r>
          <a:r>
            <a:rPr lang="es-EC" sz="2400" dirty="0"/>
            <a:t>la sucesión ecológica, una ecología de paisaje y tratando de imitar a los bosques naturales del sitio</a:t>
          </a:r>
          <a:endParaRPr lang="es-ES" sz="2400" dirty="0"/>
        </a:p>
      </dgm:t>
    </dgm:pt>
    <dgm:pt modelId="{E42834E7-B68C-40C7-88CE-636B95475C28}" type="parTrans" cxnId="{2EFA86F3-C2A5-443E-8FBD-D7105C905AB9}">
      <dgm:prSet/>
      <dgm:spPr/>
      <dgm:t>
        <a:bodyPr/>
        <a:lstStyle/>
        <a:p>
          <a:endParaRPr lang="es-ES"/>
        </a:p>
      </dgm:t>
    </dgm:pt>
    <dgm:pt modelId="{2E0EF8C1-DF42-44E5-A00F-D005CF57416B}" type="sibTrans" cxnId="{2EFA86F3-C2A5-443E-8FBD-D7105C905AB9}">
      <dgm:prSet/>
      <dgm:spPr/>
      <dgm:t>
        <a:bodyPr/>
        <a:lstStyle/>
        <a:p>
          <a:endParaRPr lang="es-ES"/>
        </a:p>
      </dgm:t>
    </dgm:pt>
    <dgm:pt modelId="{F37A9C60-E8AC-44F7-9146-E5D3D188B89B}" type="pres">
      <dgm:prSet presAssocID="{C2E709A7-2DA1-4AFD-B729-DA632C55DBF8}" presName="rootnode" presStyleCnt="0">
        <dgm:presLayoutVars>
          <dgm:chMax/>
          <dgm:chPref/>
          <dgm:dir/>
          <dgm:animLvl val="lvl"/>
        </dgm:presLayoutVars>
      </dgm:prSet>
      <dgm:spPr/>
      <dgm:t>
        <a:bodyPr/>
        <a:lstStyle/>
        <a:p>
          <a:endParaRPr lang="es-ES"/>
        </a:p>
      </dgm:t>
    </dgm:pt>
    <dgm:pt modelId="{0E59D867-DC77-4FD4-B6D9-9021682B9EAB}" type="pres">
      <dgm:prSet presAssocID="{557244A7-BC19-42AA-9E11-A92E629EE1C3}" presName="composite" presStyleCnt="0"/>
      <dgm:spPr/>
    </dgm:pt>
    <dgm:pt modelId="{E9AEB63D-7EB0-456A-AF81-676D2EB38596}" type="pres">
      <dgm:prSet presAssocID="{557244A7-BC19-42AA-9E11-A92E629EE1C3}" presName="LShape" presStyleLbl="alignNode1" presStyleIdx="0" presStyleCnt="1"/>
      <dgm:spPr/>
    </dgm:pt>
    <dgm:pt modelId="{B2C92220-119A-4A77-8D62-F2C186BF0551}" type="pres">
      <dgm:prSet presAssocID="{557244A7-BC19-42AA-9E11-A92E629EE1C3}" presName="ParentText" presStyleLbl="revTx" presStyleIdx="0" presStyleCnt="1">
        <dgm:presLayoutVars>
          <dgm:chMax val="0"/>
          <dgm:chPref val="0"/>
          <dgm:bulletEnabled val="1"/>
        </dgm:presLayoutVars>
      </dgm:prSet>
      <dgm:spPr/>
      <dgm:t>
        <a:bodyPr/>
        <a:lstStyle/>
        <a:p>
          <a:endParaRPr lang="es-ES"/>
        </a:p>
      </dgm:t>
    </dgm:pt>
  </dgm:ptLst>
  <dgm:cxnLst>
    <dgm:cxn modelId="{96B9277A-20FC-489B-84AA-5B53065AE954}" type="presOf" srcId="{C2E709A7-2DA1-4AFD-B729-DA632C55DBF8}" destId="{F37A9C60-E8AC-44F7-9146-E5D3D188B89B}" srcOrd="0" destOrd="0" presId="urn:microsoft.com/office/officeart/2009/3/layout/StepUpProcess"/>
    <dgm:cxn modelId="{2EFA86F3-C2A5-443E-8FBD-D7105C905AB9}" srcId="{C2E709A7-2DA1-4AFD-B729-DA632C55DBF8}" destId="{557244A7-BC19-42AA-9E11-A92E629EE1C3}" srcOrd="0" destOrd="0" parTransId="{E42834E7-B68C-40C7-88CE-636B95475C28}" sibTransId="{2E0EF8C1-DF42-44E5-A00F-D005CF57416B}"/>
    <dgm:cxn modelId="{9D275093-501B-4C13-AB9E-00255CC3FAA7}" type="presOf" srcId="{557244A7-BC19-42AA-9E11-A92E629EE1C3}" destId="{B2C92220-119A-4A77-8D62-F2C186BF0551}" srcOrd="0" destOrd="0" presId="urn:microsoft.com/office/officeart/2009/3/layout/StepUpProcess"/>
    <dgm:cxn modelId="{AB5B0C13-6B9C-4F77-BB8D-3576C11B1681}" type="presParOf" srcId="{F37A9C60-E8AC-44F7-9146-E5D3D188B89B}" destId="{0E59D867-DC77-4FD4-B6D9-9021682B9EAB}" srcOrd="0" destOrd="0" presId="urn:microsoft.com/office/officeart/2009/3/layout/StepUpProcess"/>
    <dgm:cxn modelId="{ADD1DED9-0CC7-446B-AADA-436F48B2BB8A}" type="presParOf" srcId="{0E59D867-DC77-4FD4-B6D9-9021682B9EAB}" destId="{E9AEB63D-7EB0-456A-AF81-676D2EB38596}" srcOrd="0" destOrd="0" presId="urn:microsoft.com/office/officeart/2009/3/layout/StepUpProcess"/>
    <dgm:cxn modelId="{E5B656EF-59E0-450A-B482-BF411DAF1CEC}" type="presParOf" srcId="{0E59D867-DC77-4FD4-B6D9-9021682B9EAB}" destId="{B2C92220-119A-4A77-8D62-F2C186BF0551}"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0D3FDDC-4D3E-4918-83F1-782AA631F862}" type="doc">
      <dgm:prSet loTypeId="urn:microsoft.com/office/officeart/2005/8/layout/bProcess3" loCatId="process" qsTypeId="urn:microsoft.com/office/officeart/2005/8/quickstyle/simple1" qsCatId="simple" csTypeId="urn:microsoft.com/office/officeart/2005/8/colors/colorful5" csCatId="colorful" phldr="1"/>
      <dgm:spPr/>
      <dgm:t>
        <a:bodyPr/>
        <a:lstStyle/>
        <a:p>
          <a:endParaRPr lang="es-ES"/>
        </a:p>
      </dgm:t>
    </dgm:pt>
    <dgm:pt modelId="{8A0657CF-C7AD-4882-9631-2ED234AB68C2}">
      <dgm:prSet phldrT="[Texto]" custT="1"/>
      <dgm:spPr/>
      <dgm:t>
        <a:bodyPr/>
        <a:lstStyle/>
        <a:p>
          <a:r>
            <a:rPr lang="es-ES" sz="2900" dirty="0"/>
            <a:t>Cambio climático </a:t>
          </a:r>
          <a:r>
            <a:rPr lang="es-ES" sz="1050" dirty="0"/>
            <a:t>(</a:t>
          </a:r>
          <a:r>
            <a:rPr lang="es-EC" sz="1050" dirty="0"/>
            <a:t>Soto, M. 2016)</a:t>
          </a:r>
          <a:endParaRPr lang="es-ES" sz="1050" dirty="0"/>
        </a:p>
      </dgm:t>
    </dgm:pt>
    <dgm:pt modelId="{7CBA1DE0-7A07-4057-9829-496A8740C674}" type="parTrans" cxnId="{D2BF98CE-9FF7-4436-A27F-28B75C41ECE0}">
      <dgm:prSet/>
      <dgm:spPr/>
      <dgm:t>
        <a:bodyPr/>
        <a:lstStyle/>
        <a:p>
          <a:endParaRPr lang="es-ES"/>
        </a:p>
      </dgm:t>
    </dgm:pt>
    <dgm:pt modelId="{9997B712-1071-415A-A72C-66C9D6296D0C}" type="sibTrans" cxnId="{D2BF98CE-9FF7-4436-A27F-28B75C41ECE0}">
      <dgm:prSet/>
      <dgm:spPr/>
      <dgm:t>
        <a:bodyPr/>
        <a:lstStyle/>
        <a:p>
          <a:endParaRPr lang="es-ES"/>
        </a:p>
      </dgm:t>
    </dgm:pt>
    <dgm:pt modelId="{3E1FFDD6-B612-4370-A197-26BC49F1826C}">
      <dgm:prSet phldrT="[Texto]" custT="1"/>
      <dgm:spPr/>
      <dgm:t>
        <a:bodyPr/>
        <a:lstStyle/>
        <a:p>
          <a:r>
            <a:rPr lang="es-ES" sz="2700" dirty="0"/>
            <a:t>Gases de efecto invernadero</a:t>
          </a:r>
          <a:endParaRPr lang="es-ES" sz="1000" dirty="0"/>
        </a:p>
      </dgm:t>
    </dgm:pt>
    <dgm:pt modelId="{F5D69E8B-0CA7-44C7-945E-764471103BD2}" type="sibTrans" cxnId="{5D61AEFF-D9F5-4BD1-A1F1-C1B4E3451821}">
      <dgm:prSet/>
      <dgm:spPr/>
      <dgm:t>
        <a:bodyPr/>
        <a:lstStyle/>
        <a:p>
          <a:endParaRPr lang="es-ES"/>
        </a:p>
      </dgm:t>
    </dgm:pt>
    <dgm:pt modelId="{64CA7786-648A-4CD0-BE9F-ABF1303F0291}" type="parTrans" cxnId="{5D61AEFF-D9F5-4BD1-A1F1-C1B4E3451821}">
      <dgm:prSet/>
      <dgm:spPr/>
      <dgm:t>
        <a:bodyPr/>
        <a:lstStyle/>
        <a:p>
          <a:endParaRPr lang="es-ES"/>
        </a:p>
      </dgm:t>
    </dgm:pt>
    <dgm:pt modelId="{5679D22B-2EB4-4519-9F7D-FE3B1557327F}" type="pres">
      <dgm:prSet presAssocID="{80D3FDDC-4D3E-4918-83F1-782AA631F862}" presName="Name0" presStyleCnt="0">
        <dgm:presLayoutVars>
          <dgm:dir/>
          <dgm:resizeHandles val="exact"/>
        </dgm:presLayoutVars>
      </dgm:prSet>
      <dgm:spPr/>
      <dgm:t>
        <a:bodyPr/>
        <a:lstStyle/>
        <a:p>
          <a:endParaRPr lang="es-ES"/>
        </a:p>
      </dgm:t>
    </dgm:pt>
    <dgm:pt modelId="{EF351B61-EF88-4C63-900C-E8CB8A302135}" type="pres">
      <dgm:prSet presAssocID="{8A0657CF-C7AD-4882-9631-2ED234AB68C2}" presName="node" presStyleLbl="node1" presStyleIdx="0" presStyleCnt="2" custLinFactNeighborX="3916" custLinFactNeighborY="-36177">
        <dgm:presLayoutVars>
          <dgm:bulletEnabled val="1"/>
        </dgm:presLayoutVars>
      </dgm:prSet>
      <dgm:spPr/>
      <dgm:t>
        <a:bodyPr/>
        <a:lstStyle/>
        <a:p>
          <a:endParaRPr lang="es-ES"/>
        </a:p>
      </dgm:t>
    </dgm:pt>
    <dgm:pt modelId="{B6A10917-93CE-4360-94BA-8A38E6395B1F}" type="pres">
      <dgm:prSet presAssocID="{9997B712-1071-415A-A72C-66C9D6296D0C}" presName="sibTrans" presStyleLbl="sibTrans1D1" presStyleIdx="0" presStyleCnt="1"/>
      <dgm:spPr/>
      <dgm:t>
        <a:bodyPr/>
        <a:lstStyle/>
        <a:p>
          <a:endParaRPr lang="es-ES"/>
        </a:p>
      </dgm:t>
    </dgm:pt>
    <dgm:pt modelId="{456D17A2-ED84-4094-B220-B7E7B3A9D83E}" type="pres">
      <dgm:prSet presAssocID="{9997B712-1071-415A-A72C-66C9D6296D0C}" presName="connectorText" presStyleLbl="sibTrans1D1" presStyleIdx="0" presStyleCnt="1"/>
      <dgm:spPr/>
      <dgm:t>
        <a:bodyPr/>
        <a:lstStyle/>
        <a:p>
          <a:endParaRPr lang="es-ES"/>
        </a:p>
      </dgm:t>
    </dgm:pt>
    <dgm:pt modelId="{0F10233B-1FB3-4C98-8D23-06B1935D84D4}" type="pres">
      <dgm:prSet presAssocID="{3E1FFDD6-B612-4370-A197-26BC49F1826C}" presName="node" presStyleLbl="node1" presStyleIdx="1" presStyleCnt="2" custLinFactX="-19310" custLinFactY="7022" custLinFactNeighborX="-100000" custLinFactNeighborY="100000">
        <dgm:presLayoutVars>
          <dgm:bulletEnabled val="1"/>
        </dgm:presLayoutVars>
      </dgm:prSet>
      <dgm:spPr/>
      <dgm:t>
        <a:bodyPr/>
        <a:lstStyle/>
        <a:p>
          <a:endParaRPr lang="es-ES"/>
        </a:p>
      </dgm:t>
    </dgm:pt>
  </dgm:ptLst>
  <dgm:cxnLst>
    <dgm:cxn modelId="{38DB885E-DF68-41D5-9D42-DFA5BE7D6D35}" type="presOf" srcId="{3E1FFDD6-B612-4370-A197-26BC49F1826C}" destId="{0F10233B-1FB3-4C98-8D23-06B1935D84D4}" srcOrd="0" destOrd="0" presId="urn:microsoft.com/office/officeart/2005/8/layout/bProcess3"/>
    <dgm:cxn modelId="{5A75A468-EA0D-4DFB-ADCD-00C1FA012315}" type="presOf" srcId="{9997B712-1071-415A-A72C-66C9D6296D0C}" destId="{456D17A2-ED84-4094-B220-B7E7B3A9D83E}" srcOrd="1" destOrd="0" presId="urn:microsoft.com/office/officeart/2005/8/layout/bProcess3"/>
    <dgm:cxn modelId="{8EDD9771-092F-4DFD-BBCD-65F29E626ABB}" type="presOf" srcId="{8A0657CF-C7AD-4882-9631-2ED234AB68C2}" destId="{EF351B61-EF88-4C63-900C-E8CB8A302135}" srcOrd="0" destOrd="0" presId="urn:microsoft.com/office/officeart/2005/8/layout/bProcess3"/>
    <dgm:cxn modelId="{D2BF98CE-9FF7-4436-A27F-28B75C41ECE0}" srcId="{80D3FDDC-4D3E-4918-83F1-782AA631F862}" destId="{8A0657CF-C7AD-4882-9631-2ED234AB68C2}" srcOrd="0" destOrd="0" parTransId="{7CBA1DE0-7A07-4057-9829-496A8740C674}" sibTransId="{9997B712-1071-415A-A72C-66C9D6296D0C}"/>
    <dgm:cxn modelId="{5D61AEFF-D9F5-4BD1-A1F1-C1B4E3451821}" srcId="{80D3FDDC-4D3E-4918-83F1-782AA631F862}" destId="{3E1FFDD6-B612-4370-A197-26BC49F1826C}" srcOrd="1" destOrd="0" parTransId="{64CA7786-648A-4CD0-BE9F-ABF1303F0291}" sibTransId="{F5D69E8B-0CA7-44C7-945E-764471103BD2}"/>
    <dgm:cxn modelId="{409DB718-5788-4039-923B-4940A213EF04}" type="presOf" srcId="{80D3FDDC-4D3E-4918-83F1-782AA631F862}" destId="{5679D22B-2EB4-4519-9F7D-FE3B1557327F}" srcOrd="0" destOrd="0" presId="urn:microsoft.com/office/officeart/2005/8/layout/bProcess3"/>
    <dgm:cxn modelId="{84F6EAEE-41C0-4B0F-9D5C-F9B2286D3EE1}" type="presOf" srcId="{9997B712-1071-415A-A72C-66C9D6296D0C}" destId="{B6A10917-93CE-4360-94BA-8A38E6395B1F}" srcOrd="0" destOrd="0" presId="urn:microsoft.com/office/officeart/2005/8/layout/bProcess3"/>
    <dgm:cxn modelId="{EEA0EFF3-C919-4829-AAE2-D982CF37E0D9}" type="presParOf" srcId="{5679D22B-2EB4-4519-9F7D-FE3B1557327F}" destId="{EF351B61-EF88-4C63-900C-E8CB8A302135}" srcOrd="0" destOrd="0" presId="urn:microsoft.com/office/officeart/2005/8/layout/bProcess3"/>
    <dgm:cxn modelId="{9F3926E5-804A-4E54-95F1-FC8C0111870E}" type="presParOf" srcId="{5679D22B-2EB4-4519-9F7D-FE3B1557327F}" destId="{B6A10917-93CE-4360-94BA-8A38E6395B1F}" srcOrd="1" destOrd="0" presId="urn:microsoft.com/office/officeart/2005/8/layout/bProcess3"/>
    <dgm:cxn modelId="{A778B509-ADE6-41B1-8536-000AA0D274AC}" type="presParOf" srcId="{B6A10917-93CE-4360-94BA-8A38E6395B1F}" destId="{456D17A2-ED84-4094-B220-B7E7B3A9D83E}" srcOrd="0" destOrd="0" presId="urn:microsoft.com/office/officeart/2005/8/layout/bProcess3"/>
    <dgm:cxn modelId="{ABB2CB65-DFFA-4698-9FC5-D8B0A0416D66}" type="presParOf" srcId="{5679D22B-2EB4-4519-9F7D-FE3B1557327F}" destId="{0F10233B-1FB3-4C98-8D23-06B1935D84D4}" srcOrd="2" destOrd="0" presId="urn:microsoft.com/office/officeart/2005/8/layout/b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0D3FDDC-4D3E-4918-83F1-782AA631F862}" type="doc">
      <dgm:prSet loTypeId="urn:microsoft.com/office/officeart/2005/8/layout/bProcess3" loCatId="process" qsTypeId="urn:microsoft.com/office/officeart/2005/8/quickstyle/simple1" qsCatId="simple" csTypeId="urn:microsoft.com/office/officeart/2005/8/colors/colorful5" csCatId="colorful" phldr="1"/>
      <dgm:spPr/>
      <dgm:t>
        <a:bodyPr/>
        <a:lstStyle/>
        <a:p>
          <a:endParaRPr lang="es-ES"/>
        </a:p>
      </dgm:t>
    </dgm:pt>
    <dgm:pt modelId="{8E0BB02F-5BEF-4042-B02C-5041103CF55C}">
      <dgm:prSet phldrT="[Texto]" custT="1"/>
      <dgm:spPr/>
      <dgm:t>
        <a:bodyPr/>
        <a:lstStyle/>
        <a:p>
          <a:r>
            <a:rPr lang="es-ES" sz="2200" dirty="0" smtClean="0">
              <a:solidFill>
                <a:schemeClr val="bg1"/>
              </a:solidFill>
            </a:rPr>
            <a:t>Estrategias para reducir la deforestación </a:t>
          </a:r>
          <a:r>
            <a:rPr lang="es-ES" sz="1000" dirty="0" smtClean="0">
              <a:solidFill>
                <a:schemeClr val="bg1"/>
              </a:solidFill>
            </a:rPr>
            <a:t>(MAE,2017)</a:t>
          </a:r>
          <a:endParaRPr lang="es-ES" sz="1000" dirty="0">
            <a:solidFill>
              <a:schemeClr val="bg1"/>
            </a:solidFill>
          </a:endParaRPr>
        </a:p>
      </dgm:t>
    </dgm:pt>
    <dgm:pt modelId="{2BDF7DDB-D1C8-4405-8335-D964D428A0A5}" type="parTrans" cxnId="{A7F4FD05-B317-4D1A-9D96-45AE46960F73}">
      <dgm:prSet/>
      <dgm:spPr/>
      <dgm:t>
        <a:bodyPr/>
        <a:lstStyle/>
        <a:p>
          <a:endParaRPr lang="es-ES"/>
        </a:p>
      </dgm:t>
    </dgm:pt>
    <dgm:pt modelId="{D800CC44-8A02-4445-B1D3-86BF7B6B4D77}" type="sibTrans" cxnId="{A7F4FD05-B317-4D1A-9D96-45AE46960F73}">
      <dgm:prSet/>
      <dgm:spPr/>
      <dgm:t>
        <a:bodyPr/>
        <a:lstStyle/>
        <a:p>
          <a:endParaRPr lang="es-ES"/>
        </a:p>
      </dgm:t>
    </dgm:pt>
    <dgm:pt modelId="{A81B56DA-FCFB-493A-A545-691349C16998}">
      <dgm:prSet phldrT="[Texto]" custT="1"/>
      <dgm:spPr/>
      <dgm:t>
        <a:bodyPr/>
        <a:lstStyle/>
        <a:p>
          <a:r>
            <a:rPr lang="es-ES" sz="2400" dirty="0" smtClean="0">
              <a:solidFill>
                <a:schemeClr val="bg1"/>
              </a:solidFill>
            </a:rPr>
            <a:t>Fin: Aporte de información técnico-científico</a:t>
          </a:r>
          <a:endParaRPr lang="es-ES" sz="2400" dirty="0">
            <a:solidFill>
              <a:schemeClr val="bg1"/>
            </a:solidFill>
          </a:endParaRPr>
        </a:p>
      </dgm:t>
    </dgm:pt>
    <dgm:pt modelId="{9B78BC3A-DEFE-4CE5-BCC4-53639EEDA958}" type="parTrans" cxnId="{6487E4D0-930C-4A45-8DA4-A17805BE9701}">
      <dgm:prSet/>
      <dgm:spPr/>
      <dgm:t>
        <a:bodyPr/>
        <a:lstStyle/>
        <a:p>
          <a:endParaRPr lang="es-ES"/>
        </a:p>
      </dgm:t>
    </dgm:pt>
    <dgm:pt modelId="{C61750BF-0B81-4AD4-952F-74BD28D40C94}" type="sibTrans" cxnId="{6487E4D0-930C-4A45-8DA4-A17805BE9701}">
      <dgm:prSet/>
      <dgm:spPr/>
      <dgm:t>
        <a:bodyPr/>
        <a:lstStyle/>
        <a:p>
          <a:endParaRPr lang="es-ES"/>
        </a:p>
      </dgm:t>
    </dgm:pt>
    <dgm:pt modelId="{5679D22B-2EB4-4519-9F7D-FE3B1557327F}" type="pres">
      <dgm:prSet presAssocID="{80D3FDDC-4D3E-4918-83F1-782AA631F862}" presName="Name0" presStyleCnt="0">
        <dgm:presLayoutVars>
          <dgm:dir/>
          <dgm:resizeHandles val="exact"/>
        </dgm:presLayoutVars>
      </dgm:prSet>
      <dgm:spPr/>
      <dgm:t>
        <a:bodyPr/>
        <a:lstStyle/>
        <a:p>
          <a:endParaRPr lang="es-ES"/>
        </a:p>
      </dgm:t>
    </dgm:pt>
    <dgm:pt modelId="{75956DAF-FF57-4036-B869-D26C5B4561AB}" type="pres">
      <dgm:prSet presAssocID="{8E0BB02F-5BEF-4042-B02C-5041103CF55C}" presName="node" presStyleLbl="node1" presStyleIdx="0" presStyleCnt="2" custLinFactNeighborX="-47" custLinFactNeighborY="-54089">
        <dgm:presLayoutVars>
          <dgm:bulletEnabled val="1"/>
        </dgm:presLayoutVars>
      </dgm:prSet>
      <dgm:spPr/>
      <dgm:t>
        <a:bodyPr/>
        <a:lstStyle/>
        <a:p>
          <a:endParaRPr lang="es-ES"/>
        </a:p>
      </dgm:t>
    </dgm:pt>
    <dgm:pt modelId="{C768B6D1-4B93-4E8C-962B-253B1FE87FE3}" type="pres">
      <dgm:prSet presAssocID="{D800CC44-8A02-4445-B1D3-86BF7B6B4D77}" presName="sibTrans" presStyleLbl="sibTrans1D1" presStyleIdx="0" presStyleCnt="1"/>
      <dgm:spPr/>
      <dgm:t>
        <a:bodyPr/>
        <a:lstStyle/>
        <a:p>
          <a:endParaRPr lang="es-ES"/>
        </a:p>
      </dgm:t>
    </dgm:pt>
    <dgm:pt modelId="{EA289E8A-BA9A-4AAB-8335-728923297877}" type="pres">
      <dgm:prSet presAssocID="{D800CC44-8A02-4445-B1D3-86BF7B6B4D77}" presName="connectorText" presStyleLbl="sibTrans1D1" presStyleIdx="0" presStyleCnt="1"/>
      <dgm:spPr/>
      <dgm:t>
        <a:bodyPr/>
        <a:lstStyle/>
        <a:p>
          <a:endParaRPr lang="es-ES"/>
        </a:p>
      </dgm:t>
    </dgm:pt>
    <dgm:pt modelId="{87F67732-B082-4C6F-BB6B-02C54999D835}" type="pres">
      <dgm:prSet presAssocID="{A81B56DA-FCFB-493A-A545-691349C16998}" presName="node" presStyleLbl="node1" presStyleIdx="1" presStyleCnt="2" custLinFactX="-25094" custLinFactNeighborX="-100000" custLinFactNeighborY="67640">
        <dgm:presLayoutVars>
          <dgm:bulletEnabled val="1"/>
        </dgm:presLayoutVars>
      </dgm:prSet>
      <dgm:spPr/>
      <dgm:t>
        <a:bodyPr/>
        <a:lstStyle/>
        <a:p>
          <a:endParaRPr lang="es-ES"/>
        </a:p>
      </dgm:t>
    </dgm:pt>
  </dgm:ptLst>
  <dgm:cxnLst>
    <dgm:cxn modelId="{A7F4FD05-B317-4D1A-9D96-45AE46960F73}" srcId="{80D3FDDC-4D3E-4918-83F1-782AA631F862}" destId="{8E0BB02F-5BEF-4042-B02C-5041103CF55C}" srcOrd="0" destOrd="0" parTransId="{2BDF7DDB-D1C8-4405-8335-D964D428A0A5}" sibTransId="{D800CC44-8A02-4445-B1D3-86BF7B6B4D77}"/>
    <dgm:cxn modelId="{6487E4D0-930C-4A45-8DA4-A17805BE9701}" srcId="{80D3FDDC-4D3E-4918-83F1-782AA631F862}" destId="{A81B56DA-FCFB-493A-A545-691349C16998}" srcOrd="1" destOrd="0" parTransId="{9B78BC3A-DEFE-4CE5-BCC4-53639EEDA958}" sibTransId="{C61750BF-0B81-4AD4-952F-74BD28D40C94}"/>
    <dgm:cxn modelId="{186D1976-69EE-4475-BADF-C6921F47F96A}" type="presOf" srcId="{D800CC44-8A02-4445-B1D3-86BF7B6B4D77}" destId="{EA289E8A-BA9A-4AAB-8335-728923297877}" srcOrd="1" destOrd="0" presId="urn:microsoft.com/office/officeart/2005/8/layout/bProcess3"/>
    <dgm:cxn modelId="{696DE7A8-5F2B-4A45-8C14-CD4EECF1F56C}" type="presOf" srcId="{D800CC44-8A02-4445-B1D3-86BF7B6B4D77}" destId="{C768B6D1-4B93-4E8C-962B-253B1FE87FE3}" srcOrd="0" destOrd="0" presId="urn:microsoft.com/office/officeart/2005/8/layout/bProcess3"/>
    <dgm:cxn modelId="{8536A324-81E8-4354-BCD4-5E430B9AFC78}" type="presOf" srcId="{A81B56DA-FCFB-493A-A545-691349C16998}" destId="{87F67732-B082-4C6F-BB6B-02C54999D835}" srcOrd="0" destOrd="0" presId="urn:microsoft.com/office/officeart/2005/8/layout/bProcess3"/>
    <dgm:cxn modelId="{9AE9C237-5DAA-43C7-A243-DA196F1CFD19}" type="presOf" srcId="{80D3FDDC-4D3E-4918-83F1-782AA631F862}" destId="{5679D22B-2EB4-4519-9F7D-FE3B1557327F}" srcOrd="0" destOrd="0" presId="urn:microsoft.com/office/officeart/2005/8/layout/bProcess3"/>
    <dgm:cxn modelId="{FE66BDEB-BA38-49AB-A5F0-2D1F1C85BEB8}" type="presOf" srcId="{8E0BB02F-5BEF-4042-B02C-5041103CF55C}" destId="{75956DAF-FF57-4036-B869-D26C5B4561AB}" srcOrd="0" destOrd="0" presId="urn:microsoft.com/office/officeart/2005/8/layout/bProcess3"/>
    <dgm:cxn modelId="{EC3754F1-17F2-4A77-A7BD-78ADF021753C}" type="presParOf" srcId="{5679D22B-2EB4-4519-9F7D-FE3B1557327F}" destId="{75956DAF-FF57-4036-B869-D26C5B4561AB}" srcOrd="0" destOrd="0" presId="urn:microsoft.com/office/officeart/2005/8/layout/bProcess3"/>
    <dgm:cxn modelId="{586BE3B1-D53C-4C6D-94D3-59F90F75D1A7}" type="presParOf" srcId="{5679D22B-2EB4-4519-9F7D-FE3B1557327F}" destId="{C768B6D1-4B93-4E8C-962B-253B1FE87FE3}" srcOrd="1" destOrd="0" presId="urn:microsoft.com/office/officeart/2005/8/layout/bProcess3"/>
    <dgm:cxn modelId="{04F6B7C3-E5D3-4688-ABCE-D675CD442A11}" type="presParOf" srcId="{C768B6D1-4B93-4E8C-962B-253B1FE87FE3}" destId="{EA289E8A-BA9A-4AAB-8335-728923297877}" srcOrd="0" destOrd="0" presId="urn:microsoft.com/office/officeart/2005/8/layout/bProcess3"/>
    <dgm:cxn modelId="{59E0D9D6-FF3B-4EBF-B35E-78D5FFC34967}" type="presParOf" srcId="{5679D22B-2EB4-4519-9F7D-FE3B1557327F}" destId="{87F67732-B082-4C6F-BB6B-02C54999D835}" srcOrd="2"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04E3015-A779-42FA-ACFA-0975BD8525DC}" type="doc">
      <dgm:prSet loTypeId="urn:microsoft.com/office/officeart/2005/8/layout/list1" loCatId="list" qsTypeId="urn:microsoft.com/office/officeart/2005/8/quickstyle/simple1" qsCatId="simple" csTypeId="urn:microsoft.com/office/officeart/2005/8/colors/accent0_3" csCatId="mainScheme" phldr="1"/>
      <dgm:spPr/>
      <dgm:t>
        <a:bodyPr/>
        <a:lstStyle/>
        <a:p>
          <a:endParaRPr lang="es-ES"/>
        </a:p>
      </dgm:t>
    </dgm:pt>
    <dgm:pt modelId="{4B5DE7E4-6A31-4351-92B2-B532C2458C3C}">
      <dgm:prSet phldrT="[Texto]" custT="1"/>
      <dgm:spPr/>
      <dgm:t>
        <a:bodyPr/>
        <a:lstStyle/>
        <a:p>
          <a:pPr algn="just"/>
          <a:r>
            <a:rPr lang="es-EC" sz="2000" dirty="0" smtClean="0"/>
            <a:t>Estimar el carbono almacenado bajo el suelo de tres sistemas de uso de la tierra de fincas del Cantón </a:t>
          </a:r>
          <a:r>
            <a:rPr lang="es-EC" sz="2000" dirty="0" err="1" smtClean="0"/>
            <a:t>Cumandá</a:t>
          </a:r>
          <a:r>
            <a:rPr lang="es-EC" sz="2000" dirty="0" smtClean="0"/>
            <a:t>.</a:t>
          </a:r>
          <a:endParaRPr lang="es-ES" sz="2000" dirty="0"/>
        </a:p>
      </dgm:t>
    </dgm:pt>
    <dgm:pt modelId="{F1EE417A-F82B-4917-A58A-4217484DEB6C}" type="parTrans" cxnId="{9191AAF4-BF8B-4422-BA0F-F5F6AE4DD970}">
      <dgm:prSet/>
      <dgm:spPr/>
      <dgm:t>
        <a:bodyPr/>
        <a:lstStyle/>
        <a:p>
          <a:endParaRPr lang="es-ES"/>
        </a:p>
      </dgm:t>
    </dgm:pt>
    <dgm:pt modelId="{262E2BBF-1B6D-450F-9575-065CDECB3E11}" type="sibTrans" cxnId="{9191AAF4-BF8B-4422-BA0F-F5F6AE4DD970}">
      <dgm:prSet/>
      <dgm:spPr/>
      <dgm:t>
        <a:bodyPr/>
        <a:lstStyle/>
        <a:p>
          <a:endParaRPr lang="es-ES"/>
        </a:p>
      </dgm:t>
    </dgm:pt>
    <dgm:pt modelId="{9A985FAF-3835-41B9-862C-ABE3AF834768}">
      <dgm:prSet phldrT="[Texto]" custT="1"/>
      <dgm:spPr/>
      <dgm:t>
        <a:bodyPr/>
        <a:lstStyle/>
        <a:p>
          <a:pPr algn="just"/>
          <a:r>
            <a:rPr lang="es-EC" sz="2000" dirty="0" smtClean="0"/>
            <a:t>Plantear una propuesta para promover la captura de carbono en áreas degradadas del cantón </a:t>
          </a:r>
          <a:r>
            <a:rPr lang="es-EC" sz="2000" dirty="0" err="1" smtClean="0"/>
            <a:t>Cumandá</a:t>
          </a:r>
          <a:r>
            <a:rPr lang="es-EC" sz="2000" dirty="0" smtClean="0"/>
            <a:t>.</a:t>
          </a:r>
          <a:endParaRPr lang="es-ES" sz="2000" dirty="0"/>
        </a:p>
      </dgm:t>
    </dgm:pt>
    <dgm:pt modelId="{7759E467-2110-4F12-AAF8-6360598D5CD6}" type="parTrans" cxnId="{880A7D73-8FAA-45A4-B5FB-C89C278B706E}">
      <dgm:prSet/>
      <dgm:spPr/>
      <dgm:t>
        <a:bodyPr/>
        <a:lstStyle/>
        <a:p>
          <a:endParaRPr lang="es-ES"/>
        </a:p>
      </dgm:t>
    </dgm:pt>
    <dgm:pt modelId="{055B7B6C-9D72-4307-90A9-ED61989F4C33}" type="sibTrans" cxnId="{880A7D73-8FAA-45A4-B5FB-C89C278B706E}">
      <dgm:prSet/>
      <dgm:spPr/>
      <dgm:t>
        <a:bodyPr/>
        <a:lstStyle/>
        <a:p>
          <a:endParaRPr lang="es-ES"/>
        </a:p>
      </dgm:t>
    </dgm:pt>
    <dgm:pt modelId="{4E875FFE-0B43-4646-922D-2DBE3BA3F4BE}">
      <dgm:prSet phldrT="[Texto]" custT="1"/>
      <dgm:spPr/>
      <dgm:t>
        <a:bodyPr/>
        <a:lstStyle/>
        <a:p>
          <a:r>
            <a:rPr lang="es-EC" sz="2000" dirty="0" smtClean="0"/>
            <a:t>Cuantificar el contenido de carbono almacenado en la biomasa aérea de tres sistemas de uso de la tierra de fincas del Cantón </a:t>
          </a:r>
          <a:r>
            <a:rPr lang="es-EC" sz="2000" dirty="0" err="1" smtClean="0"/>
            <a:t>Cumandá</a:t>
          </a:r>
          <a:r>
            <a:rPr lang="es-EC" sz="2000" dirty="0" smtClean="0"/>
            <a:t>.</a:t>
          </a:r>
          <a:endParaRPr lang="es-ES" sz="2000" dirty="0"/>
        </a:p>
      </dgm:t>
    </dgm:pt>
    <dgm:pt modelId="{1DFB74B2-E444-41B8-A2B7-24C7EF43D84F}" type="sibTrans" cxnId="{0449C273-A5D7-4711-A849-E9C1B9903E44}">
      <dgm:prSet/>
      <dgm:spPr/>
      <dgm:t>
        <a:bodyPr/>
        <a:lstStyle/>
        <a:p>
          <a:endParaRPr lang="es-ES"/>
        </a:p>
      </dgm:t>
    </dgm:pt>
    <dgm:pt modelId="{BEA0A73B-52DE-4E4F-8822-659238F1CE22}" type="parTrans" cxnId="{0449C273-A5D7-4711-A849-E9C1B9903E44}">
      <dgm:prSet/>
      <dgm:spPr/>
      <dgm:t>
        <a:bodyPr/>
        <a:lstStyle/>
        <a:p>
          <a:endParaRPr lang="es-ES"/>
        </a:p>
      </dgm:t>
    </dgm:pt>
    <dgm:pt modelId="{F3E46142-BC15-4F14-ABA7-F6E357325835}" type="pres">
      <dgm:prSet presAssocID="{D04E3015-A779-42FA-ACFA-0975BD8525DC}" presName="linear" presStyleCnt="0">
        <dgm:presLayoutVars>
          <dgm:dir/>
          <dgm:animLvl val="lvl"/>
          <dgm:resizeHandles val="exact"/>
        </dgm:presLayoutVars>
      </dgm:prSet>
      <dgm:spPr/>
      <dgm:t>
        <a:bodyPr/>
        <a:lstStyle/>
        <a:p>
          <a:endParaRPr lang="es-ES"/>
        </a:p>
      </dgm:t>
    </dgm:pt>
    <dgm:pt modelId="{53B1B55B-F847-46AC-9606-CD86026142C0}" type="pres">
      <dgm:prSet presAssocID="{4E875FFE-0B43-4646-922D-2DBE3BA3F4BE}" presName="parentLin" presStyleCnt="0"/>
      <dgm:spPr/>
    </dgm:pt>
    <dgm:pt modelId="{EA69972E-88B1-45CC-8286-4F4C53582DE4}" type="pres">
      <dgm:prSet presAssocID="{4E875FFE-0B43-4646-922D-2DBE3BA3F4BE}" presName="parentLeftMargin" presStyleLbl="node1" presStyleIdx="0" presStyleCnt="3"/>
      <dgm:spPr/>
      <dgm:t>
        <a:bodyPr/>
        <a:lstStyle/>
        <a:p>
          <a:endParaRPr lang="es-ES"/>
        </a:p>
      </dgm:t>
    </dgm:pt>
    <dgm:pt modelId="{29F479EE-17AB-4B6E-81EF-9CF9969FF8AC}" type="pres">
      <dgm:prSet presAssocID="{4E875FFE-0B43-4646-922D-2DBE3BA3F4BE}" presName="parentText" presStyleLbl="node1" presStyleIdx="0" presStyleCnt="3" custScaleX="142857" custLinFactX="1751" custLinFactNeighborX="100000" custLinFactNeighborY="17729">
        <dgm:presLayoutVars>
          <dgm:chMax val="0"/>
          <dgm:bulletEnabled val="1"/>
        </dgm:presLayoutVars>
      </dgm:prSet>
      <dgm:spPr/>
      <dgm:t>
        <a:bodyPr/>
        <a:lstStyle/>
        <a:p>
          <a:endParaRPr lang="es-ES"/>
        </a:p>
      </dgm:t>
    </dgm:pt>
    <dgm:pt modelId="{98B421A7-8C17-42DA-B37D-C5EAB06E8B91}" type="pres">
      <dgm:prSet presAssocID="{4E875FFE-0B43-4646-922D-2DBE3BA3F4BE}" presName="negativeSpace" presStyleCnt="0"/>
      <dgm:spPr/>
    </dgm:pt>
    <dgm:pt modelId="{470125F4-18A1-4FD3-8936-E5846A18C435}" type="pres">
      <dgm:prSet presAssocID="{4E875FFE-0B43-4646-922D-2DBE3BA3F4BE}" presName="childText" presStyleLbl="conFgAcc1" presStyleIdx="0" presStyleCnt="3">
        <dgm:presLayoutVars>
          <dgm:bulletEnabled val="1"/>
        </dgm:presLayoutVars>
      </dgm:prSet>
      <dgm:spPr/>
    </dgm:pt>
    <dgm:pt modelId="{33D3D8CF-7C6C-4EDD-9557-E1A97FE00355}" type="pres">
      <dgm:prSet presAssocID="{1DFB74B2-E444-41B8-A2B7-24C7EF43D84F}" presName="spaceBetweenRectangles" presStyleCnt="0"/>
      <dgm:spPr/>
    </dgm:pt>
    <dgm:pt modelId="{1F9FEC52-69B5-4857-935F-A25B08723637}" type="pres">
      <dgm:prSet presAssocID="{4B5DE7E4-6A31-4351-92B2-B532C2458C3C}" presName="parentLin" presStyleCnt="0"/>
      <dgm:spPr/>
    </dgm:pt>
    <dgm:pt modelId="{8D6611F5-CCC9-43F2-A25A-62A61E088F75}" type="pres">
      <dgm:prSet presAssocID="{4B5DE7E4-6A31-4351-92B2-B532C2458C3C}" presName="parentLeftMargin" presStyleLbl="node1" presStyleIdx="0" presStyleCnt="3"/>
      <dgm:spPr/>
      <dgm:t>
        <a:bodyPr/>
        <a:lstStyle/>
        <a:p>
          <a:endParaRPr lang="es-ES"/>
        </a:p>
      </dgm:t>
    </dgm:pt>
    <dgm:pt modelId="{3507A95C-D0C9-431B-9360-C0ECA0097726}" type="pres">
      <dgm:prSet presAssocID="{4B5DE7E4-6A31-4351-92B2-B532C2458C3C}" presName="parentText" presStyleLbl="node1" presStyleIdx="1" presStyleCnt="3" custScaleX="142857">
        <dgm:presLayoutVars>
          <dgm:chMax val="0"/>
          <dgm:bulletEnabled val="1"/>
        </dgm:presLayoutVars>
      </dgm:prSet>
      <dgm:spPr/>
      <dgm:t>
        <a:bodyPr/>
        <a:lstStyle/>
        <a:p>
          <a:endParaRPr lang="es-ES"/>
        </a:p>
      </dgm:t>
    </dgm:pt>
    <dgm:pt modelId="{80E12D14-FB7F-4654-846C-108254A2D485}" type="pres">
      <dgm:prSet presAssocID="{4B5DE7E4-6A31-4351-92B2-B532C2458C3C}" presName="negativeSpace" presStyleCnt="0"/>
      <dgm:spPr/>
    </dgm:pt>
    <dgm:pt modelId="{530E8401-496C-48EC-B64A-D25DAC72D3BA}" type="pres">
      <dgm:prSet presAssocID="{4B5DE7E4-6A31-4351-92B2-B532C2458C3C}" presName="childText" presStyleLbl="conFgAcc1" presStyleIdx="1" presStyleCnt="3">
        <dgm:presLayoutVars>
          <dgm:bulletEnabled val="1"/>
        </dgm:presLayoutVars>
      </dgm:prSet>
      <dgm:spPr/>
    </dgm:pt>
    <dgm:pt modelId="{4519FA46-01BA-4C14-B709-83EF5CAC105D}" type="pres">
      <dgm:prSet presAssocID="{262E2BBF-1B6D-450F-9575-065CDECB3E11}" presName="spaceBetweenRectangles" presStyleCnt="0"/>
      <dgm:spPr/>
    </dgm:pt>
    <dgm:pt modelId="{8D2311C5-7AB0-4A6C-8D08-6E70599D71DC}" type="pres">
      <dgm:prSet presAssocID="{9A985FAF-3835-41B9-862C-ABE3AF834768}" presName="parentLin" presStyleCnt="0"/>
      <dgm:spPr/>
    </dgm:pt>
    <dgm:pt modelId="{530EE0F7-3580-4015-8842-D9AB7050F303}" type="pres">
      <dgm:prSet presAssocID="{9A985FAF-3835-41B9-862C-ABE3AF834768}" presName="parentLeftMargin" presStyleLbl="node1" presStyleIdx="1" presStyleCnt="3"/>
      <dgm:spPr/>
      <dgm:t>
        <a:bodyPr/>
        <a:lstStyle/>
        <a:p>
          <a:endParaRPr lang="es-ES"/>
        </a:p>
      </dgm:t>
    </dgm:pt>
    <dgm:pt modelId="{00BDAEAE-EFA2-4704-8810-FE8612CF909A}" type="pres">
      <dgm:prSet presAssocID="{9A985FAF-3835-41B9-862C-ABE3AF834768}" presName="parentText" presStyleLbl="node1" presStyleIdx="2" presStyleCnt="3" custScaleX="142857">
        <dgm:presLayoutVars>
          <dgm:chMax val="0"/>
          <dgm:bulletEnabled val="1"/>
        </dgm:presLayoutVars>
      </dgm:prSet>
      <dgm:spPr/>
      <dgm:t>
        <a:bodyPr/>
        <a:lstStyle/>
        <a:p>
          <a:endParaRPr lang="es-ES"/>
        </a:p>
      </dgm:t>
    </dgm:pt>
    <dgm:pt modelId="{C4B176A8-7549-4FE5-A7A9-E6DB0D07F0B8}" type="pres">
      <dgm:prSet presAssocID="{9A985FAF-3835-41B9-862C-ABE3AF834768}" presName="negativeSpace" presStyleCnt="0"/>
      <dgm:spPr/>
    </dgm:pt>
    <dgm:pt modelId="{39271D9D-1DAA-4750-A002-4EC88D2A2416}" type="pres">
      <dgm:prSet presAssocID="{9A985FAF-3835-41B9-862C-ABE3AF834768}" presName="childText" presStyleLbl="conFgAcc1" presStyleIdx="2" presStyleCnt="3">
        <dgm:presLayoutVars>
          <dgm:bulletEnabled val="1"/>
        </dgm:presLayoutVars>
      </dgm:prSet>
      <dgm:spPr/>
    </dgm:pt>
  </dgm:ptLst>
  <dgm:cxnLst>
    <dgm:cxn modelId="{C07CE62D-9F58-445A-BDC5-479DA505D307}" type="presOf" srcId="{4B5DE7E4-6A31-4351-92B2-B532C2458C3C}" destId="{3507A95C-D0C9-431B-9360-C0ECA0097726}" srcOrd="1" destOrd="0" presId="urn:microsoft.com/office/officeart/2005/8/layout/list1"/>
    <dgm:cxn modelId="{9191AAF4-BF8B-4422-BA0F-F5F6AE4DD970}" srcId="{D04E3015-A779-42FA-ACFA-0975BD8525DC}" destId="{4B5DE7E4-6A31-4351-92B2-B532C2458C3C}" srcOrd="1" destOrd="0" parTransId="{F1EE417A-F82B-4917-A58A-4217484DEB6C}" sibTransId="{262E2BBF-1B6D-450F-9575-065CDECB3E11}"/>
    <dgm:cxn modelId="{906D4914-E878-4AAA-A81B-2D7B30CAFFBD}" type="presOf" srcId="{D04E3015-A779-42FA-ACFA-0975BD8525DC}" destId="{F3E46142-BC15-4F14-ABA7-F6E357325835}" srcOrd="0" destOrd="0" presId="urn:microsoft.com/office/officeart/2005/8/layout/list1"/>
    <dgm:cxn modelId="{880A7D73-8FAA-45A4-B5FB-C89C278B706E}" srcId="{D04E3015-A779-42FA-ACFA-0975BD8525DC}" destId="{9A985FAF-3835-41B9-862C-ABE3AF834768}" srcOrd="2" destOrd="0" parTransId="{7759E467-2110-4F12-AAF8-6360598D5CD6}" sibTransId="{055B7B6C-9D72-4307-90A9-ED61989F4C33}"/>
    <dgm:cxn modelId="{4969217E-B7D7-448E-B878-52DCFF31837E}" type="presOf" srcId="{9A985FAF-3835-41B9-862C-ABE3AF834768}" destId="{530EE0F7-3580-4015-8842-D9AB7050F303}" srcOrd="0" destOrd="0" presId="urn:microsoft.com/office/officeart/2005/8/layout/list1"/>
    <dgm:cxn modelId="{690F0A8C-C5BD-47BA-BFC8-10EFC1E2CE13}" type="presOf" srcId="{4B5DE7E4-6A31-4351-92B2-B532C2458C3C}" destId="{8D6611F5-CCC9-43F2-A25A-62A61E088F75}" srcOrd="0" destOrd="0" presId="urn:microsoft.com/office/officeart/2005/8/layout/list1"/>
    <dgm:cxn modelId="{0449C273-A5D7-4711-A849-E9C1B9903E44}" srcId="{D04E3015-A779-42FA-ACFA-0975BD8525DC}" destId="{4E875FFE-0B43-4646-922D-2DBE3BA3F4BE}" srcOrd="0" destOrd="0" parTransId="{BEA0A73B-52DE-4E4F-8822-659238F1CE22}" sibTransId="{1DFB74B2-E444-41B8-A2B7-24C7EF43D84F}"/>
    <dgm:cxn modelId="{FA585358-6558-4503-9FBA-88A6365F81C1}" type="presOf" srcId="{4E875FFE-0B43-4646-922D-2DBE3BA3F4BE}" destId="{EA69972E-88B1-45CC-8286-4F4C53582DE4}" srcOrd="0" destOrd="0" presId="urn:microsoft.com/office/officeart/2005/8/layout/list1"/>
    <dgm:cxn modelId="{F79464A4-5E45-47AC-A5C7-B802CC52F0D5}" type="presOf" srcId="{9A985FAF-3835-41B9-862C-ABE3AF834768}" destId="{00BDAEAE-EFA2-4704-8810-FE8612CF909A}" srcOrd="1" destOrd="0" presId="urn:microsoft.com/office/officeart/2005/8/layout/list1"/>
    <dgm:cxn modelId="{A887CF8E-AE19-41B2-A082-AED3B8ADBEB2}" type="presOf" srcId="{4E875FFE-0B43-4646-922D-2DBE3BA3F4BE}" destId="{29F479EE-17AB-4B6E-81EF-9CF9969FF8AC}" srcOrd="1" destOrd="0" presId="urn:microsoft.com/office/officeart/2005/8/layout/list1"/>
    <dgm:cxn modelId="{291BFD3A-9ACF-41A4-BAA6-F49079EB043D}" type="presParOf" srcId="{F3E46142-BC15-4F14-ABA7-F6E357325835}" destId="{53B1B55B-F847-46AC-9606-CD86026142C0}" srcOrd="0" destOrd="0" presId="urn:microsoft.com/office/officeart/2005/8/layout/list1"/>
    <dgm:cxn modelId="{47585D09-C00E-4EBD-AF71-315FADFC62C2}" type="presParOf" srcId="{53B1B55B-F847-46AC-9606-CD86026142C0}" destId="{EA69972E-88B1-45CC-8286-4F4C53582DE4}" srcOrd="0" destOrd="0" presId="urn:microsoft.com/office/officeart/2005/8/layout/list1"/>
    <dgm:cxn modelId="{F540E1E5-FF73-4F69-A39A-01E548B3B733}" type="presParOf" srcId="{53B1B55B-F847-46AC-9606-CD86026142C0}" destId="{29F479EE-17AB-4B6E-81EF-9CF9969FF8AC}" srcOrd="1" destOrd="0" presId="urn:microsoft.com/office/officeart/2005/8/layout/list1"/>
    <dgm:cxn modelId="{A9334D8D-9B69-477A-9386-745C26770590}" type="presParOf" srcId="{F3E46142-BC15-4F14-ABA7-F6E357325835}" destId="{98B421A7-8C17-42DA-B37D-C5EAB06E8B91}" srcOrd="1" destOrd="0" presId="urn:microsoft.com/office/officeart/2005/8/layout/list1"/>
    <dgm:cxn modelId="{D85BDC22-A5D5-4DD4-A884-55CF1435EC56}" type="presParOf" srcId="{F3E46142-BC15-4F14-ABA7-F6E357325835}" destId="{470125F4-18A1-4FD3-8936-E5846A18C435}" srcOrd="2" destOrd="0" presId="urn:microsoft.com/office/officeart/2005/8/layout/list1"/>
    <dgm:cxn modelId="{453F0B97-1734-462B-9219-12B9E2E0524B}" type="presParOf" srcId="{F3E46142-BC15-4F14-ABA7-F6E357325835}" destId="{33D3D8CF-7C6C-4EDD-9557-E1A97FE00355}" srcOrd="3" destOrd="0" presId="urn:microsoft.com/office/officeart/2005/8/layout/list1"/>
    <dgm:cxn modelId="{97505E38-5CEB-49BC-AB03-2A08F1BB8501}" type="presParOf" srcId="{F3E46142-BC15-4F14-ABA7-F6E357325835}" destId="{1F9FEC52-69B5-4857-935F-A25B08723637}" srcOrd="4" destOrd="0" presId="urn:microsoft.com/office/officeart/2005/8/layout/list1"/>
    <dgm:cxn modelId="{2A342D5D-6F34-44FC-9409-F0F1C9EE8D55}" type="presParOf" srcId="{1F9FEC52-69B5-4857-935F-A25B08723637}" destId="{8D6611F5-CCC9-43F2-A25A-62A61E088F75}" srcOrd="0" destOrd="0" presId="urn:microsoft.com/office/officeart/2005/8/layout/list1"/>
    <dgm:cxn modelId="{E01D7FE6-E203-428A-9125-8CEB75A7EC2C}" type="presParOf" srcId="{1F9FEC52-69B5-4857-935F-A25B08723637}" destId="{3507A95C-D0C9-431B-9360-C0ECA0097726}" srcOrd="1" destOrd="0" presId="urn:microsoft.com/office/officeart/2005/8/layout/list1"/>
    <dgm:cxn modelId="{3F374937-AD3D-4E6D-A9F4-C9DA48055497}" type="presParOf" srcId="{F3E46142-BC15-4F14-ABA7-F6E357325835}" destId="{80E12D14-FB7F-4654-846C-108254A2D485}" srcOrd="5" destOrd="0" presId="urn:microsoft.com/office/officeart/2005/8/layout/list1"/>
    <dgm:cxn modelId="{6C515CF5-84E0-4928-9ACC-E959A6468AC0}" type="presParOf" srcId="{F3E46142-BC15-4F14-ABA7-F6E357325835}" destId="{530E8401-496C-48EC-B64A-D25DAC72D3BA}" srcOrd="6" destOrd="0" presId="urn:microsoft.com/office/officeart/2005/8/layout/list1"/>
    <dgm:cxn modelId="{5F0F90C5-4A23-4646-BBCF-D5ACD8C28460}" type="presParOf" srcId="{F3E46142-BC15-4F14-ABA7-F6E357325835}" destId="{4519FA46-01BA-4C14-B709-83EF5CAC105D}" srcOrd="7" destOrd="0" presId="urn:microsoft.com/office/officeart/2005/8/layout/list1"/>
    <dgm:cxn modelId="{4FD3FEA8-3F56-46E7-BB7F-22EB9F8A39AA}" type="presParOf" srcId="{F3E46142-BC15-4F14-ABA7-F6E357325835}" destId="{8D2311C5-7AB0-4A6C-8D08-6E70599D71DC}" srcOrd="8" destOrd="0" presId="urn:microsoft.com/office/officeart/2005/8/layout/list1"/>
    <dgm:cxn modelId="{D04F0076-50E1-40D0-8B63-0BE021293BCA}" type="presParOf" srcId="{8D2311C5-7AB0-4A6C-8D08-6E70599D71DC}" destId="{530EE0F7-3580-4015-8842-D9AB7050F303}" srcOrd="0" destOrd="0" presId="urn:microsoft.com/office/officeart/2005/8/layout/list1"/>
    <dgm:cxn modelId="{2C833010-21A4-40B8-938A-FFAF4A68EC50}" type="presParOf" srcId="{8D2311C5-7AB0-4A6C-8D08-6E70599D71DC}" destId="{00BDAEAE-EFA2-4704-8810-FE8612CF909A}" srcOrd="1" destOrd="0" presId="urn:microsoft.com/office/officeart/2005/8/layout/list1"/>
    <dgm:cxn modelId="{A6A751F9-7B30-4E95-88BC-8A60A41CDAAE}" type="presParOf" srcId="{F3E46142-BC15-4F14-ABA7-F6E357325835}" destId="{C4B176A8-7549-4FE5-A7A9-E6DB0D07F0B8}" srcOrd="9" destOrd="0" presId="urn:microsoft.com/office/officeart/2005/8/layout/list1"/>
    <dgm:cxn modelId="{59DDA534-F62F-4995-97E7-C907755F9C22}" type="presParOf" srcId="{F3E46142-BC15-4F14-ABA7-F6E357325835}" destId="{39271D9D-1DAA-4750-A002-4EC88D2A2416}"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5A81C62-75A2-4EB1-99E9-4560754D822A}" type="doc">
      <dgm:prSet loTypeId="urn:microsoft.com/office/officeart/2005/8/layout/hProcess4" loCatId="process" qsTypeId="urn:microsoft.com/office/officeart/2005/8/quickstyle/simple1" qsCatId="simple" csTypeId="urn:microsoft.com/office/officeart/2005/8/colors/colorful4" csCatId="colorful" phldr="1"/>
      <dgm:spPr/>
      <dgm:t>
        <a:bodyPr/>
        <a:lstStyle/>
        <a:p>
          <a:endParaRPr lang="es-ES"/>
        </a:p>
      </dgm:t>
    </dgm:pt>
    <dgm:pt modelId="{2D53B939-BA55-4124-A0DC-FD5FE8DE19B6}">
      <dgm:prSet phldrT="[Texto]"/>
      <dgm:spPr/>
      <dgm:t>
        <a:bodyPr/>
        <a:lstStyle/>
        <a:p>
          <a:r>
            <a:rPr lang="es-ES" dirty="0" smtClean="0"/>
            <a:t>Evaluación </a:t>
          </a:r>
          <a:endParaRPr lang="es-ES" dirty="0"/>
        </a:p>
      </dgm:t>
    </dgm:pt>
    <dgm:pt modelId="{F7AEC0AA-9822-4E7B-AC4C-085741BD7573}" type="parTrans" cxnId="{D6EBB4C1-80D8-444D-A95E-C6AEF664FBAF}">
      <dgm:prSet/>
      <dgm:spPr/>
      <dgm:t>
        <a:bodyPr/>
        <a:lstStyle/>
        <a:p>
          <a:endParaRPr lang="es-ES"/>
        </a:p>
      </dgm:t>
    </dgm:pt>
    <dgm:pt modelId="{8660A406-9D60-4F0D-828E-B17E828EEF29}" type="sibTrans" cxnId="{D6EBB4C1-80D8-444D-A95E-C6AEF664FBAF}">
      <dgm:prSet/>
      <dgm:spPr/>
      <dgm:t>
        <a:bodyPr/>
        <a:lstStyle/>
        <a:p>
          <a:endParaRPr lang="es-ES"/>
        </a:p>
      </dgm:t>
    </dgm:pt>
    <dgm:pt modelId="{296D85F6-8C5B-4C1F-A70D-FE2E76472B59}">
      <dgm:prSet phldrT="[Texto]"/>
      <dgm:spPr/>
      <dgm:t>
        <a:bodyPr/>
        <a:lstStyle/>
        <a:p>
          <a:pPr algn="just"/>
          <a:r>
            <a:rPr lang="es-ES" dirty="0" smtClean="0"/>
            <a:t>Servicio</a:t>
          </a:r>
          <a:r>
            <a:rPr lang="es-ES" baseline="0" dirty="0" smtClean="0"/>
            <a:t> </a:t>
          </a:r>
          <a:r>
            <a:rPr lang="es-ES" baseline="0" dirty="0" err="1" smtClean="0"/>
            <a:t>ecosistémico</a:t>
          </a:r>
          <a:r>
            <a:rPr lang="es-ES" baseline="0" dirty="0" smtClean="0"/>
            <a:t> “ almacenamiento de carbono ” que proveen los tipos de uso de la tierra más usados en </a:t>
          </a:r>
          <a:r>
            <a:rPr lang="es-ES" baseline="0" dirty="0" err="1" smtClean="0"/>
            <a:t>Cumandá</a:t>
          </a:r>
          <a:r>
            <a:rPr lang="es-ES" baseline="0" dirty="0" smtClean="0"/>
            <a:t>.</a:t>
          </a:r>
          <a:endParaRPr lang="es-ES" dirty="0"/>
        </a:p>
      </dgm:t>
    </dgm:pt>
    <dgm:pt modelId="{C92F8EFF-F84D-4B84-87B2-CFEA7AE2E13F}" type="parTrans" cxnId="{2DF1DC15-71F9-478E-91DF-2F6EC50530EF}">
      <dgm:prSet/>
      <dgm:spPr/>
      <dgm:t>
        <a:bodyPr/>
        <a:lstStyle/>
        <a:p>
          <a:endParaRPr lang="es-ES"/>
        </a:p>
      </dgm:t>
    </dgm:pt>
    <dgm:pt modelId="{9B4B0FCA-D168-4EA7-9BF2-862C492F79C0}" type="sibTrans" cxnId="{2DF1DC15-71F9-478E-91DF-2F6EC50530EF}">
      <dgm:prSet/>
      <dgm:spPr/>
      <dgm:t>
        <a:bodyPr/>
        <a:lstStyle/>
        <a:p>
          <a:endParaRPr lang="es-ES"/>
        </a:p>
      </dgm:t>
    </dgm:pt>
    <dgm:pt modelId="{89161339-5DBC-4ED4-9A86-95B0F2CAF5BB}">
      <dgm:prSet phldrT="[Texto]"/>
      <dgm:spPr/>
      <dgm:t>
        <a:bodyPr/>
        <a:lstStyle/>
        <a:p>
          <a:r>
            <a:rPr lang="es-ES" u="none" dirty="0" smtClean="0"/>
            <a:t>Alternativas</a:t>
          </a:r>
          <a:endParaRPr lang="es-ES" u="none" dirty="0"/>
        </a:p>
      </dgm:t>
    </dgm:pt>
    <dgm:pt modelId="{26F7186F-3DFE-41F1-A22C-F0242CB2C89D}" type="parTrans" cxnId="{E63835DE-5495-4B96-B9B3-86B6D0CA8891}">
      <dgm:prSet/>
      <dgm:spPr/>
      <dgm:t>
        <a:bodyPr/>
        <a:lstStyle/>
        <a:p>
          <a:endParaRPr lang="es-ES"/>
        </a:p>
      </dgm:t>
    </dgm:pt>
    <dgm:pt modelId="{38802875-3679-4BBB-87BD-65D465D1D324}" type="sibTrans" cxnId="{E63835DE-5495-4B96-B9B3-86B6D0CA8891}">
      <dgm:prSet/>
      <dgm:spPr/>
      <dgm:t>
        <a:bodyPr/>
        <a:lstStyle/>
        <a:p>
          <a:endParaRPr lang="es-ES"/>
        </a:p>
      </dgm:t>
    </dgm:pt>
    <dgm:pt modelId="{F4E5276F-21C5-45B4-84FE-87D271CF50A2}">
      <dgm:prSet phldrT="[Texto]"/>
      <dgm:spPr/>
      <dgm:t>
        <a:bodyPr/>
        <a:lstStyle/>
        <a:p>
          <a:pPr algn="just"/>
          <a:r>
            <a:rPr lang="es-ES" dirty="0" smtClean="0"/>
            <a:t>Promover</a:t>
          </a:r>
          <a:r>
            <a:rPr lang="es-ES" baseline="0" dirty="0" smtClean="0"/>
            <a:t> el éxito de programas de restauración del </a:t>
          </a:r>
          <a:r>
            <a:rPr lang="es-ES" dirty="0" smtClean="0"/>
            <a:t>45,65 %</a:t>
          </a:r>
          <a:r>
            <a:rPr lang="es-ES" baseline="0" dirty="0" smtClean="0"/>
            <a:t> de áreas degradadas.</a:t>
          </a:r>
          <a:endParaRPr lang="es-ES" dirty="0"/>
        </a:p>
      </dgm:t>
    </dgm:pt>
    <dgm:pt modelId="{E49E831F-0CF1-49CF-9F92-82C8B0AD6785}" type="parTrans" cxnId="{22A60676-14ED-4309-9941-A6061F5F302B}">
      <dgm:prSet/>
      <dgm:spPr/>
      <dgm:t>
        <a:bodyPr/>
        <a:lstStyle/>
        <a:p>
          <a:endParaRPr lang="es-ES"/>
        </a:p>
      </dgm:t>
    </dgm:pt>
    <dgm:pt modelId="{069B11E2-D41F-4A32-8D68-2488A9E118F9}" type="sibTrans" cxnId="{22A60676-14ED-4309-9941-A6061F5F302B}">
      <dgm:prSet/>
      <dgm:spPr/>
      <dgm:t>
        <a:bodyPr/>
        <a:lstStyle/>
        <a:p>
          <a:endParaRPr lang="es-ES"/>
        </a:p>
      </dgm:t>
    </dgm:pt>
    <dgm:pt modelId="{4758277C-F9D1-4451-BE9A-6CED38EF1DFB}">
      <dgm:prSet phldrT="[Texto]"/>
      <dgm:spPr/>
      <dgm:t>
        <a:bodyPr/>
        <a:lstStyle/>
        <a:p>
          <a:r>
            <a:rPr lang="es-ES" dirty="0" smtClean="0"/>
            <a:t>Recuperar</a:t>
          </a:r>
          <a:endParaRPr lang="es-ES" dirty="0"/>
        </a:p>
      </dgm:t>
    </dgm:pt>
    <dgm:pt modelId="{EA25D527-D2F7-4D5A-8DCD-AA00E63ACDB6}" type="parTrans" cxnId="{E8C13BA1-7871-43B6-9971-2854D85D092B}">
      <dgm:prSet/>
      <dgm:spPr/>
      <dgm:t>
        <a:bodyPr/>
        <a:lstStyle/>
        <a:p>
          <a:endParaRPr lang="es-ES"/>
        </a:p>
      </dgm:t>
    </dgm:pt>
    <dgm:pt modelId="{3E860D98-1C55-4322-9D2D-29D09F5A4816}" type="sibTrans" cxnId="{E8C13BA1-7871-43B6-9971-2854D85D092B}">
      <dgm:prSet/>
      <dgm:spPr/>
      <dgm:t>
        <a:bodyPr/>
        <a:lstStyle/>
        <a:p>
          <a:endParaRPr lang="es-ES"/>
        </a:p>
      </dgm:t>
    </dgm:pt>
    <dgm:pt modelId="{38FF2DB0-9830-4560-9720-996361F7B5FD}">
      <dgm:prSet phldrT="[Texto]"/>
      <dgm:spPr/>
      <dgm:t>
        <a:bodyPr/>
        <a:lstStyle/>
        <a:p>
          <a:pPr algn="just"/>
          <a:r>
            <a:rPr lang="es-ES" dirty="0" smtClean="0"/>
            <a:t>Fomentar e incrementar los servicios ambientales </a:t>
          </a:r>
          <a:endParaRPr lang="es-ES" dirty="0"/>
        </a:p>
      </dgm:t>
    </dgm:pt>
    <dgm:pt modelId="{DB49E6FE-88F9-4FF7-B9DC-172DE9DEA7CC}" type="sibTrans" cxnId="{5F51F523-0770-4174-AE91-04665687A371}">
      <dgm:prSet/>
      <dgm:spPr/>
      <dgm:t>
        <a:bodyPr/>
        <a:lstStyle/>
        <a:p>
          <a:endParaRPr lang="es-ES"/>
        </a:p>
      </dgm:t>
    </dgm:pt>
    <dgm:pt modelId="{81059A39-73B9-4219-B84C-82515573459D}" type="parTrans" cxnId="{5F51F523-0770-4174-AE91-04665687A371}">
      <dgm:prSet/>
      <dgm:spPr/>
      <dgm:t>
        <a:bodyPr/>
        <a:lstStyle/>
        <a:p>
          <a:endParaRPr lang="es-ES"/>
        </a:p>
      </dgm:t>
    </dgm:pt>
    <dgm:pt modelId="{2C76CF38-F628-4BAA-BD45-DFB99667AF80}">
      <dgm:prSet phldrT="[Texto]"/>
      <dgm:spPr/>
      <dgm:t>
        <a:bodyPr/>
        <a:lstStyle/>
        <a:p>
          <a:pPr algn="just"/>
          <a:r>
            <a:rPr lang="es-ES" dirty="0" smtClean="0"/>
            <a:t>La biodiversidad </a:t>
          </a:r>
          <a:endParaRPr lang="es-ES" dirty="0"/>
        </a:p>
      </dgm:t>
    </dgm:pt>
    <dgm:pt modelId="{81EF491F-E924-4E2F-832E-F9121E724566}" type="sibTrans" cxnId="{574C7AFB-D3C3-4C02-A630-DB8307FF6822}">
      <dgm:prSet/>
      <dgm:spPr/>
      <dgm:t>
        <a:bodyPr/>
        <a:lstStyle/>
        <a:p>
          <a:endParaRPr lang="es-ES"/>
        </a:p>
      </dgm:t>
    </dgm:pt>
    <dgm:pt modelId="{A57C9EF5-3E9B-4782-9047-2D09F9444991}" type="parTrans" cxnId="{574C7AFB-D3C3-4C02-A630-DB8307FF6822}">
      <dgm:prSet/>
      <dgm:spPr/>
      <dgm:t>
        <a:bodyPr/>
        <a:lstStyle/>
        <a:p>
          <a:endParaRPr lang="es-ES"/>
        </a:p>
      </dgm:t>
    </dgm:pt>
    <dgm:pt modelId="{59771413-E7E6-432D-895F-929462F037A5}" type="pres">
      <dgm:prSet presAssocID="{35A81C62-75A2-4EB1-99E9-4560754D822A}" presName="Name0" presStyleCnt="0">
        <dgm:presLayoutVars>
          <dgm:dir/>
          <dgm:animLvl val="lvl"/>
          <dgm:resizeHandles val="exact"/>
        </dgm:presLayoutVars>
      </dgm:prSet>
      <dgm:spPr/>
      <dgm:t>
        <a:bodyPr/>
        <a:lstStyle/>
        <a:p>
          <a:endParaRPr lang="es-ES"/>
        </a:p>
      </dgm:t>
    </dgm:pt>
    <dgm:pt modelId="{8655300C-188C-4F03-BF61-917E0BAE613F}" type="pres">
      <dgm:prSet presAssocID="{35A81C62-75A2-4EB1-99E9-4560754D822A}" presName="tSp" presStyleCnt="0"/>
      <dgm:spPr/>
    </dgm:pt>
    <dgm:pt modelId="{5F401B83-FBA1-4718-A03E-25D1E18D8A06}" type="pres">
      <dgm:prSet presAssocID="{35A81C62-75A2-4EB1-99E9-4560754D822A}" presName="bSp" presStyleCnt="0"/>
      <dgm:spPr/>
    </dgm:pt>
    <dgm:pt modelId="{C8A87727-46A0-4147-971A-C034F9BDB8A9}" type="pres">
      <dgm:prSet presAssocID="{35A81C62-75A2-4EB1-99E9-4560754D822A}" presName="process" presStyleCnt="0"/>
      <dgm:spPr/>
    </dgm:pt>
    <dgm:pt modelId="{616188CB-DAA2-4D13-B010-BA893819522C}" type="pres">
      <dgm:prSet presAssocID="{2D53B939-BA55-4124-A0DC-FD5FE8DE19B6}" presName="composite1" presStyleCnt="0"/>
      <dgm:spPr/>
    </dgm:pt>
    <dgm:pt modelId="{49FD9B95-D0C9-49BF-A400-C79CB03FB7C1}" type="pres">
      <dgm:prSet presAssocID="{2D53B939-BA55-4124-A0DC-FD5FE8DE19B6}" presName="dummyNode1" presStyleLbl="node1" presStyleIdx="0" presStyleCnt="3"/>
      <dgm:spPr/>
    </dgm:pt>
    <dgm:pt modelId="{CCDB6908-93E4-420E-A519-2CCC560519BD}" type="pres">
      <dgm:prSet presAssocID="{2D53B939-BA55-4124-A0DC-FD5FE8DE19B6}" presName="childNode1" presStyleLbl="bgAcc1" presStyleIdx="0" presStyleCnt="3">
        <dgm:presLayoutVars>
          <dgm:bulletEnabled val="1"/>
        </dgm:presLayoutVars>
      </dgm:prSet>
      <dgm:spPr/>
      <dgm:t>
        <a:bodyPr/>
        <a:lstStyle/>
        <a:p>
          <a:endParaRPr lang="es-ES"/>
        </a:p>
      </dgm:t>
    </dgm:pt>
    <dgm:pt modelId="{EAB75FE1-3C3D-4570-A456-205FC2FE1AA9}" type="pres">
      <dgm:prSet presAssocID="{2D53B939-BA55-4124-A0DC-FD5FE8DE19B6}" presName="childNode1tx" presStyleLbl="bgAcc1" presStyleIdx="0" presStyleCnt="3">
        <dgm:presLayoutVars>
          <dgm:bulletEnabled val="1"/>
        </dgm:presLayoutVars>
      </dgm:prSet>
      <dgm:spPr/>
      <dgm:t>
        <a:bodyPr/>
        <a:lstStyle/>
        <a:p>
          <a:endParaRPr lang="es-ES"/>
        </a:p>
      </dgm:t>
    </dgm:pt>
    <dgm:pt modelId="{8634A690-CCA2-4DF9-9B11-9331AD2C00F5}" type="pres">
      <dgm:prSet presAssocID="{2D53B939-BA55-4124-A0DC-FD5FE8DE19B6}" presName="parentNode1" presStyleLbl="node1" presStyleIdx="0" presStyleCnt="3">
        <dgm:presLayoutVars>
          <dgm:chMax val="1"/>
          <dgm:bulletEnabled val="1"/>
        </dgm:presLayoutVars>
      </dgm:prSet>
      <dgm:spPr/>
      <dgm:t>
        <a:bodyPr/>
        <a:lstStyle/>
        <a:p>
          <a:endParaRPr lang="es-ES"/>
        </a:p>
      </dgm:t>
    </dgm:pt>
    <dgm:pt modelId="{7924C7DD-40D2-4835-A80E-6AD0A20C31B5}" type="pres">
      <dgm:prSet presAssocID="{2D53B939-BA55-4124-A0DC-FD5FE8DE19B6}" presName="connSite1" presStyleCnt="0"/>
      <dgm:spPr/>
    </dgm:pt>
    <dgm:pt modelId="{FED46F01-8B31-4286-8DD8-9DC1CEE11148}" type="pres">
      <dgm:prSet presAssocID="{8660A406-9D60-4F0D-828E-B17E828EEF29}" presName="Name9" presStyleLbl="sibTrans2D1" presStyleIdx="0" presStyleCnt="2"/>
      <dgm:spPr/>
      <dgm:t>
        <a:bodyPr/>
        <a:lstStyle/>
        <a:p>
          <a:endParaRPr lang="es-ES"/>
        </a:p>
      </dgm:t>
    </dgm:pt>
    <dgm:pt modelId="{0C5CC46F-EC84-43C3-AD1F-71B8BF8D406A}" type="pres">
      <dgm:prSet presAssocID="{89161339-5DBC-4ED4-9A86-95B0F2CAF5BB}" presName="composite2" presStyleCnt="0"/>
      <dgm:spPr/>
    </dgm:pt>
    <dgm:pt modelId="{F45E3EB1-742F-4B12-B0BB-86CB98F1BAD8}" type="pres">
      <dgm:prSet presAssocID="{89161339-5DBC-4ED4-9A86-95B0F2CAF5BB}" presName="dummyNode2" presStyleLbl="node1" presStyleIdx="0" presStyleCnt="3"/>
      <dgm:spPr/>
    </dgm:pt>
    <dgm:pt modelId="{490ABD80-BE01-47FF-855D-84C7E7ADCA4F}" type="pres">
      <dgm:prSet presAssocID="{89161339-5DBC-4ED4-9A86-95B0F2CAF5BB}" presName="childNode2" presStyleLbl="bgAcc1" presStyleIdx="1" presStyleCnt="3" custScaleX="114978">
        <dgm:presLayoutVars>
          <dgm:bulletEnabled val="1"/>
        </dgm:presLayoutVars>
      </dgm:prSet>
      <dgm:spPr/>
      <dgm:t>
        <a:bodyPr/>
        <a:lstStyle/>
        <a:p>
          <a:endParaRPr lang="es-ES"/>
        </a:p>
      </dgm:t>
    </dgm:pt>
    <dgm:pt modelId="{8E4C2A0A-686F-4C5C-A685-1EF727BF4FCD}" type="pres">
      <dgm:prSet presAssocID="{89161339-5DBC-4ED4-9A86-95B0F2CAF5BB}" presName="childNode2tx" presStyleLbl="bgAcc1" presStyleIdx="1" presStyleCnt="3">
        <dgm:presLayoutVars>
          <dgm:bulletEnabled val="1"/>
        </dgm:presLayoutVars>
      </dgm:prSet>
      <dgm:spPr/>
      <dgm:t>
        <a:bodyPr/>
        <a:lstStyle/>
        <a:p>
          <a:endParaRPr lang="es-ES"/>
        </a:p>
      </dgm:t>
    </dgm:pt>
    <dgm:pt modelId="{D709E89D-8FA0-4FB4-ACDC-D7BC8C4D3F9F}" type="pres">
      <dgm:prSet presAssocID="{89161339-5DBC-4ED4-9A86-95B0F2CAF5BB}" presName="parentNode2" presStyleLbl="node1" presStyleIdx="1" presStyleCnt="3">
        <dgm:presLayoutVars>
          <dgm:chMax val="0"/>
          <dgm:bulletEnabled val="1"/>
        </dgm:presLayoutVars>
      </dgm:prSet>
      <dgm:spPr/>
      <dgm:t>
        <a:bodyPr/>
        <a:lstStyle/>
        <a:p>
          <a:endParaRPr lang="es-ES"/>
        </a:p>
      </dgm:t>
    </dgm:pt>
    <dgm:pt modelId="{91589EDE-3297-47EC-96AD-111CAAD797A3}" type="pres">
      <dgm:prSet presAssocID="{89161339-5DBC-4ED4-9A86-95B0F2CAF5BB}" presName="connSite2" presStyleCnt="0"/>
      <dgm:spPr/>
    </dgm:pt>
    <dgm:pt modelId="{C1AA5A81-4F80-49D2-9750-EA16A736ED44}" type="pres">
      <dgm:prSet presAssocID="{38802875-3679-4BBB-87BD-65D465D1D324}" presName="Name18" presStyleLbl="sibTrans2D1" presStyleIdx="1" presStyleCnt="2"/>
      <dgm:spPr/>
      <dgm:t>
        <a:bodyPr/>
        <a:lstStyle/>
        <a:p>
          <a:endParaRPr lang="es-ES"/>
        </a:p>
      </dgm:t>
    </dgm:pt>
    <dgm:pt modelId="{6C4E0B48-8262-4EE2-B0A6-0D44065E2A51}" type="pres">
      <dgm:prSet presAssocID="{4758277C-F9D1-4451-BE9A-6CED38EF1DFB}" presName="composite1" presStyleCnt="0"/>
      <dgm:spPr/>
    </dgm:pt>
    <dgm:pt modelId="{2F7C5FD9-2814-4BCF-B8B5-7AD5F9C2C1C9}" type="pres">
      <dgm:prSet presAssocID="{4758277C-F9D1-4451-BE9A-6CED38EF1DFB}" presName="dummyNode1" presStyleLbl="node1" presStyleIdx="1" presStyleCnt="3"/>
      <dgm:spPr/>
    </dgm:pt>
    <dgm:pt modelId="{45622410-C5B2-4D2F-8E32-56810C97F339}" type="pres">
      <dgm:prSet presAssocID="{4758277C-F9D1-4451-BE9A-6CED38EF1DFB}" presName="childNode1" presStyleLbl="bgAcc1" presStyleIdx="2" presStyleCnt="3">
        <dgm:presLayoutVars>
          <dgm:bulletEnabled val="1"/>
        </dgm:presLayoutVars>
      </dgm:prSet>
      <dgm:spPr/>
      <dgm:t>
        <a:bodyPr/>
        <a:lstStyle/>
        <a:p>
          <a:endParaRPr lang="es-ES"/>
        </a:p>
      </dgm:t>
    </dgm:pt>
    <dgm:pt modelId="{AC924BC3-95FB-4EB4-A82C-0EAFF0F43686}" type="pres">
      <dgm:prSet presAssocID="{4758277C-F9D1-4451-BE9A-6CED38EF1DFB}" presName="childNode1tx" presStyleLbl="bgAcc1" presStyleIdx="2" presStyleCnt="3">
        <dgm:presLayoutVars>
          <dgm:bulletEnabled val="1"/>
        </dgm:presLayoutVars>
      </dgm:prSet>
      <dgm:spPr/>
      <dgm:t>
        <a:bodyPr/>
        <a:lstStyle/>
        <a:p>
          <a:endParaRPr lang="es-ES"/>
        </a:p>
      </dgm:t>
    </dgm:pt>
    <dgm:pt modelId="{665F56E2-7BBB-4223-A8B2-C7673663728A}" type="pres">
      <dgm:prSet presAssocID="{4758277C-F9D1-4451-BE9A-6CED38EF1DFB}" presName="parentNode1" presStyleLbl="node1" presStyleIdx="2" presStyleCnt="3">
        <dgm:presLayoutVars>
          <dgm:chMax val="1"/>
          <dgm:bulletEnabled val="1"/>
        </dgm:presLayoutVars>
      </dgm:prSet>
      <dgm:spPr/>
      <dgm:t>
        <a:bodyPr/>
        <a:lstStyle/>
        <a:p>
          <a:endParaRPr lang="es-ES"/>
        </a:p>
      </dgm:t>
    </dgm:pt>
    <dgm:pt modelId="{9F49C812-1250-450D-BA4C-ADE730FB11D3}" type="pres">
      <dgm:prSet presAssocID="{4758277C-F9D1-4451-BE9A-6CED38EF1DFB}" presName="connSite1" presStyleCnt="0"/>
      <dgm:spPr/>
    </dgm:pt>
  </dgm:ptLst>
  <dgm:cxnLst>
    <dgm:cxn modelId="{918FEDDC-5B16-43EB-B959-77AE82BDB65B}" type="presOf" srcId="{2D53B939-BA55-4124-A0DC-FD5FE8DE19B6}" destId="{8634A690-CCA2-4DF9-9B11-9331AD2C00F5}" srcOrd="0" destOrd="0" presId="urn:microsoft.com/office/officeart/2005/8/layout/hProcess4"/>
    <dgm:cxn modelId="{5F51F523-0770-4174-AE91-04665687A371}" srcId="{4758277C-F9D1-4451-BE9A-6CED38EF1DFB}" destId="{38FF2DB0-9830-4560-9720-996361F7B5FD}" srcOrd="1" destOrd="0" parTransId="{81059A39-73B9-4219-B84C-82515573459D}" sibTransId="{DB49E6FE-88F9-4FF7-B9DC-172DE9DEA7CC}"/>
    <dgm:cxn modelId="{E63835DE-5495-4B96-B9B3-86B6D0CA8891}" srcId="{35A81C62-75A2-4EB1-99E9-4560754D822A}" destId="{89161339-5DBC-4ED4-9A86-95B0F2CAF5BB}" srcOrd="1" destOrd="0" parTransId="{26F7186F-3DFE-41F1-A22C-F0242CB2C89D}" sibTransId="{38802875-3679-4BBB-87BD-65D465D1D324}"/>
    <dgm:cxn modelId="{FEF05975-2FF2-452F-8D07-452315C01037}" type="presOf" srcId="{35A81C62-75A2-4EB1-99E9-4560754D822A}" destId="{59771413-E7E6-432D-895F-929462F037A5}" srcOrd="0" destOrd="0" presId="urn:microsoft.com/office/officeart/2005/8/layout/hProcess4"/>
    <dgm:cxn modelId="{22A60676-14ED-4309-9941-A6061F5F302B}" srcId="{89161339-5DBC-4ED4-9A86-95B0F2CAF5BB}" destId="{F4E5276F-21C5-45B4-84FE-87D271CF50A2}" srcOrd="0" destOrd="0" parTransId="{E49E831F-0CF1-49CF-9F92-82C8B0AD6785}" sibTransId="{069B11E2-D41F-4A32-8D68-2488A9E118F9}"/>
    <dgm:cxn modelId="{DCB40A2F-6AF9-4B9A-AF0E-DADA15668641}" type="presOf" srcId="{2C76CF38-F628-4BAA-BD45-DFB99667AF80}" destId="{AC924BC3-95FB-4EB4-A82C-0EAFF0F43686}" srcOrd="1" destOrd="0" presId="urn:microsoft.com/office/officeart/2005/8/layout/hProcess4"/>
    <dgm:cxn modelId="{2224539E-51A4-4F4A-85BA-A53AE148268F}" type="presOf" srcId="{296D85F6-8C5B-4C1F-A70D-FE2E76472B59}" destId="{CCDB6908-93E4-420E-A519-2CCC560519BD}" srcOrd="0" destOrd="0" presId="urn:microsoft.com/office/officeart/2005/8/layout/hProcess4"/>
    <dgm:cxn modelId="{25A3FEE1-4822-4D52-B488-B3ED4EB4EB1B}" type="presOf" srcId="{8660A406-9D60-4F0D-828E-B17E828EEF29}" destId="{FED46F01-8B31-4286-8DD8-9DC1CEE11148}" srcOrd="0" destOrd="0" presId="urn:microsoft.com/office/officeart/2005/8/layout/hProcess4"/>
    <dgm:cxn modelId="{5A958044-5506-4474-BF5F-7869C7151FEF}" type="presOf" srcId="{38FF2DB0-9830-4560-9720-996361F7B5FD}" destId="{AC924BC3-95FB-4EB4-A82C-0EAFF0F43686}" srcOrd="1" destOrd="1" presId="urn:microsoft.com/office/officeart/2005/8/layout/hProcess4"/>
    <dgm:cxn modelId="{2DF1DC15-71F9-478E-91DF-2F6EC50530EF}" srcId="{2D53B939-BA55-4124-A0DC-FD5FE8DE19B6}" destId="{296D85F6-8C5B-4C1F-A70D-FE2E76472B59}" srcOrd="0" destOrd="0" parTransId="{C92F8EFF-F84D-4B84-87B2-CFEA7AE2E13F}" sibTransId="{9B4B0FCA-D168-4EA7-9BF2-862C492F79C0}"/>
    <dgm:cxn modelId="{53757A6C-A9B7-4F2E-A469-88F294345A71}" type="presOf" srcId="{38FF2DB0-9830-4560-9720-996361F7B5FD}" destId="{45622410-C5B2-4D2F-8E32-56810C97F339}" srcOrd="0" destOrd="1" presId="urn:microsoft.com/office/officeart/2005/8/layout/hProcess4"/>
    <dgm:cxn modelId="{574C7AFB-D3C3-4C02-A630-DB8307FF6822}" srcId="{4758277C-F9D1-4451-BE9A-6CED38EF1DFB}" destId="{2C76CF38-F628-4BAA-BD45-DFB99667AF80}" srcOrd="0" destOrd="0" parTransId="{A57C9EF5-3E9B-4782-9047-2D09F9444991}" sibTransId="{81EF491F-E924-4E2F-832E-F9121E724566}"/>
    <dgm:cxn modelId="{44019A1C-8CCD-46F3-80E2-49B105135682}" type="presOf" srcId="{89161339-5DBC-4ED4-9A86-95B0F2CAF5BB}" destId="{D709E89D-8FA0-4FB4-ACDC-D7BC8C4D3F9F}" srcOrd="0" destOrd="0" presId="urn:microsoft.com/office/officeart/2005/8/layout/hProcess4"/>
    <dgm:cxn modelId="{75552F35-30EF-47A5-B446-F84D32F05E73}" type="presOf" srcId="{2C76CF38-F628-4BAA-BD45-DFB99667AF80}" destId="{45622410-C5B2-4D2F-8E32-56810C97F339}" srcOrd="0" destOrd="0" presId="urn:microsoft.com/office/officeart/2005/8/layout/hProcess4"/>
    <dgm:cxn modelId="{267369E9-3E41-46DC-9398-49CA781F630F}" type="presOf" srcId="{4758277C-F9D1-4451-BE9A-6CED38EF1DFB}" destId="{665F56E2-7BBB-4223-A8B2-C7673663728A}" srcOrd="0" destOrd="0" presId="urn:microsoft.com/office/officeart/2005/8/layout/hProcess4"/>
    <dgm:cxn modelId="{D6EBB4C1-80D8-444D-A95E-C6AEF664FBAF}" srcId="{35A81C62-75A2-4EB1-99E9-4560754D822A}" destId="{2D53B939-BA55-4124-A0DC-FD5FE8DE19B6}" srcOrd="0" destOrd="0" parTransId="{F7AEC0AA-9822-4E7B-AC4C-085741BD7573}" sibTransId="{8660A406-9D60-4F0D-828E-B17E828EEF29}"/>
    <dgm:cxn modelId="{9C08191B-4128-4DE6-A0FE-FA5E84ED4D8A}" type="presOf" srcId="{38802875-3679-4BBB-87BD-65D465D1D324}" destId="{C1AA5A81-4F80-49D2-9750-EA16A736ED44}" srcOrd="0" destOrd="0" presId="urn:microsoft.com/office/officeart/2005/8/layout/hProcess4"/>
    <dgm:cxn modelId="{141D04E2-6D1D-4105-B9BC-3275563F144F}" type="presOf" srcId="{296D85F6-8C5B-4C1F-A70D-FE2E76472B59}" destId="{EAB75FE1-3C3D-4570-A456-205FC2FE1AA9}" srcOrd="1" destOrd="0" presId="urn:microsoft.com/office/officeart/2005/8/layout/hProcess4"/>
    <dgm:cxn modelId="{39165E74-E0A8-42EB-B99E-4FD7F8F29597}" type="presOf" srcId="{F4E5276F-21C5-45B4-84FE-87D271CF50A2}" destId="{8E4C2A0A-686F-4C5C-A685-1EF727BF4FCD}" srcOrd="1" destOrd="0" presId="urn:microsoft.com/office/officeart/2005/8/layout/hProcess4"/>
    <dgm:cxn modelId="{E8C13BA1-7871-43B6-9971-2854D85D092B}" srcId="{35A81C62-75A2-4EB1-99E9-4560754D822A}" destId="{4758277C-F9D1-4451-BE9A-6CED38EF1DFB}" srcOrd="2" destOrd="0" parTransId="{EA25D527-D2F7-4D5A-8DCD-AA00E63ACDB6}" sibTransId="{3E860D98-1C55-4322-9D2D-29D09F5A4816}"/>
    <dgm:cxn modelId="{BCB95234-2F65-45E8-9886-B3C503A5F46A}" type="presOf" srcId="{F4E5276F-21C5-45B4-84FE-87D271CF50A2}" destId="{490ABD80-BE01-47FF-855D-84C7E7ADCA4F}" srcOrd="0" destOrd="0" presId="urn:microsoft.com/office/officeart/2005/8/layout/hProcess4"/>
    <dgm:cxn modelId="{3D31F920-DC5D-4D7B-8465-B0F0821995B0}" type="presParOf" srcId="{59771413-E7E6-432D-895F-929462F037A5}" destId="{8655300C-188C-4F03-BF61-917E0BAE613F}" srcOrd="0" destOrd="0" presId="urn:microsoft.com/office/officeart/2005/8/layout/hProcess4"/>
    <dgm:cxn modelId="{6408DD64-15E5-416F-820D-182511D2EDF1}" type="presParOf" srcId="{59771413-E7E6-432D-895F-929462F037A5}" destId="{5F401B83-FBA1-4718-A03E-25D1E18D8A06}" srcOrd="1" destOrd="0" presId="urn:microsoft.com/office/officeart/2005/8/layout/hProcess4"/>
    <dgm:cxn modelId="{DB9F849A-B53C-4379-A1FD-01D91D70726C}" type="presParOf" srcId="{59771413-E7E6-432D-895F-929462F037A5}" destId="{C8A87727-46A0-4147-971A-C034F9BDB8A9}" srcOrd="2" destOrd="0" presId="urn:microsoft.com/office/officeart/2005/8/layout/hProcess4"/>
    <dgm:cxn modelId="{1817685C-F73A-4D66-A35E-95289DFFF751}" type="presParOf" srcId="{C8A87727-46A0-4147-971A-C034F9BDB8A9}" destId="{616188CB-DAA2-4D13-B010-BA893819522C}" srcOrd="0" destOrd="0" presId="urn:microsoft.com/office/officeart/2005/8/layout/hProcess4"/>
    <dgm:cxn modelId="{50EF5038-8585-406C-8471-9994DE60A34F}" type="presParOf" srcId="{616188CB-DAA2-4D13-B010-BA893819522C}" destId="{49FD9B95-D0C9-49BF-A400-C79CB03FB7C1}" srcOrd="0" destOrd="0" presId="urn:microsoft.com/office/officeart/2005/8/layout/hProcess4"/>
    <dgm:cxn modelId="{5CAF1579-8386-4F93-A3BB-CB230FAAA62C}" type="presParOf" srcId="{616188CB-DAA2-4D13-B010-BA893819522C}" destId="{CCDB6908-93E4-420E-A519-2CCC560519BD}" srcOrd="1" destOrd="0" presId="urn:microsoft.com/office/officeart/2005/8/layout/hProcess4"/>
    <dgm:cxn modelId="{D507583F-BF81-46E0-8B27-46CDDBD379C2}" type="presParOf" srcId="{616188CB-DAA2-4D13-B010-BA893819522C}" destId="{EAB75FE1-3C3D-4570-A456-205FC2FE1AA9}" srcOrd="2" destOrd="0" presId="urn:microsoft.com/office/officeart/2005/8/layout/hProcess4"/>
    <dgm:cxn modelId="{8EA97565-8997-4067-98A0-6468864C3371}" type="presParOf" srcId="{616188CB-DAA2-4D13-B010-BA893819522C}" destId="{8634A690-CCA2-4DF9-9B11-9331AD2C00F5}" srcOrd="3" destOrd="0" presId="urn:microsoft.com/office/officeart/2005/8/layout/hProcess4"/>
    <dgm:cxn modelId="{A560DE5D-7F1D-4E8F-8E6D-3B5D89F20208}" type="presParOf" srcId="{616188CB-DAA2-4D13-B010-BA893819522C}" destId="{7924C7DD-40D2-4835-A80E-6AD0A20C31B5}" srcOrd="4" destOrd="0" presId="urn:microsoft.com/office/officeart/2005/8/layout/hProcess4"/>
    <dgm:cxn modelId="{09FE396D-07D1-4F3C-9D1B-344F0F54F46D}" type="presParOf" srcId="{C8A87727-46A0-4147-971A-C034F9BDB8A9}" destId="{FED46F01-8B31-4286-8DD8-9DC1CEE11148}" srcOrd="1" destOrd="0" presId="urn:microsoft.com/office/officeart/2005/8/layout/hProcess4"/>
    <dgm:cxn modelId="{6FAFECCD-E2A1-41CF-B278-3FDAD6C0C54D}" type="presParOf" srcId="{C8A87727-46A0-4147-971A-C034F9BDB8A9}" destId="{0C5CC46F-EC84-43C3-AD1F-71B8BF8D406A}" srcOrd="2" destOrd="0" presId="urn:microsoft.com/office/officeart/2005/8/layout/hProcess4"/>
    <dgm:cxn modelId="{6F68B452-B245-4536-A395-85A759A0BE26}" type="presParOf" srcId="{0C5CC46F-EC84-43C3-AD1F-71B8BF8D406A}" destId="{F45E3EB1-742F-4B12-B0BB-86CB98F1BAD8}" srcOrd="0" destOrd="0" presId="urn:microsoft.com/office/officeart/2005/8/layout/hProcess4"/>
    <dgm:cxn modelId="{E7FA464E-E8AC-4F41-BC45-21C9AAB5F098}" type="presParOf" srcId="{0C5CC46F-EC84-43C3-AD1F-71B8BF8D406A}" destId="{490ABD80-BE01-47FF-855D-84C7E7ADCA4F}" srcOrd="1" destOrd="0" presId="urn:microsoft.com/office/officeart/2005/8/layout/hProcess4"/>
    <dgm:cxn modelId="{AE999E35-A87C-4E79-8271-0D56B8FC98D0}" type="presParOf" srcId="{0C5CC46F-EC84-43C3-AD1F-71B8BF8D406A}" destId="{8E4C2A0A-686F-4C5C-A685-1EF727BF4FCD}" srcOrd="2" destOrd="0" presId="urn:microsoft.com/office/officeart/2005/8/layout/hProcess4"/>
    <dgm:cxn modelId="{829A6097-5E2F-4F4D-92E6-C9F4AF8E036B}" type="presParOf" srcId="{0C5CC46F-EC84-43C3-AD1F-71B8BF8D406A}" destId="{D709E89D-8FA0-4FB4-ACDC-D7BC8C4D3F9F}" srcOrd="3" destOrd="0" presId="urn:microsoft.com/office/officeart/2005/8/layout/hProcess4"/>
    <dgm:cxn modelId="{AE66BC99-9BFA-4855-B774-A0452EB92A61}" type="presParOf" srcId="{0C5CC46F-EC84-43C3-AD1F-71B8BF8D406A}" destId="{91589EDE-3297-47EC-96AD-111CAAD797A3}" srcOrd="4" destOrd="0" presId="urn:microsoft.com/office/officeart/2005/8/layout/hProcess4"/>
    <dgm:cxn modelId="{3DFAF3AB-D115-4C60-8B1A-3B660CE581B9}" type="presParOf" srcId="{C8A87727-46A0-4147-971A-C034F9BDB8A9}" destId="{C1AA5A81-4F80-49D2-9750-EA16A736ED44}" srcOrd="3" destOrd="0" presId="urn:microsoft.com/office/officeart/2005/8/layout/hProcess4"/>
    <dgm:cxn modelId="{76FA6B02-7ABB-4DE3-8434-B179DBAAEC8C}" type="presParOf" srcId="{C8A87727-46A0-4147-971A-C034F9BDB8A9}" destId="{6C4E0B48-8262-4EE2-B0A6-0D44065E2A51}" srcOrd="4" destOrd="0" presId="urn:microsoft.com/office/officeart/2005/8/layout/hProcess4"/>
    <dgm:cxn modelId="{E6144451-F285-4F48-A7FA-8B6A3BEB90D0}" type="presParOf" srcId="{6C4E0B48-8262-4EE2-B0A6-0D44065E2A51}" destId="{2F7C5FD9-2814-4BCF-B8B5-7AD5F9C2C1C9}" srcOrd="0" destOrd="0" presId="urn:microsoft.com/office/officeart/2005/8/layout/hProcess4"/>
    <dgm:cxn modelId="{E0E76B22-F76A-4AF0-94DC-E688AE4F127F}" type="presParOf" srcId="{6C4E0B48-8262-4EE2-B0A6-0D44065E2A51}" destId="{45622410-C5B2-4D2F-8E32-56810C97F339}" srcOrd="1" destOrd="0" presId="urn:microsoft.com/office/officeart/2005/8/layout/hProcess4"/>
    <dgm:cxn modelId="{4EBF9B53-ACD2-4F31-9718-32FF5B7B2632}" type="presParOf" srcId="{6C4E0B48-8262-4EE2-B0A6-0D44065E2A51}" destId="{AC924BC3-95FB-4EB4-A82C-0EAFF0F43686}" srcOrd="2" destOrd="0" presId="urn:microsoft.com/office/officeart/2005/8/layout/hProcess4"/>
    <dgm:cxn modelId="{B83B518F-7A0E-4FE9-A870-CA9E3382CE17}" type="presParOf" srcId="{6C4E0B48-8262-4EE2-B0A6-0D44065E2A51}" destId="{665F56E2-7BBB-4223-A8B2-C7673663728A}" srcOrd="3" destOrd="0" presId="urn:microsoft.com/office/officeart/2005/8/layout/hProcess4"/>
    <dgm:cxn modelId="{48A496A9-310D-4022-BB97-6CBDDAA75770}" type="presParOf" srcId="{6C4E0B48-8262-4EE2-B0A6-0D44065E2A51}" destId="{9F49C812-1250-450D-BA4C-ADE730FB11D3}"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A9B2013-E73B-42AC-AC9C-93D985E1B686}" type="doc">
      <dgm:prSet loTypeId="urn:microsoft.com/office/officeart/2008/layout/LinedList" loCatId="list" qsTypeId="urn:microsoft.com/office/officeart/2005/8/quickstyle/simple1" qsCatId="simple" csTypeId="urn:microsoft.com/office/officeart/2005/8/colors/accent2_3" csCatId="accent2" phldr="1"/>
      <dgm:spPr/>
      <dgm:t>
        <a:bodyPr/>
        <a:lstStyle/>
        <a:p>
          <a:endParaRPr lang="es-ES"/>
        </a:p>
      </dgm:t>
    </dgm:pt>
    <dgm:pt modelId="{A877C250-955A-4D8E-AD6C-B619BE0083CD}">
      <dgm:prSet phldrT="[Texto]" custT="1"/>
      <dgm:spPr/>
      <dgm:t>
        <a:bodyPr/>
        <a:lstStyle/>
        <a:p>
          <a:pPr algn="just"/>
          <a:r>
            <a:rPr lang="es-ES" sz="2400" dirty="0" smtClean="0"/>
            <a:t> </a:t>
          </a:r>
          <a:r>
            <a:rPr lang="es-ES" sz="2400" dirty="0" smtClean="0">
              <a:solidFill>
                <a:schemeClr val="tx2"/>
              </a:solidFill>
            </a:rPr>
            <a:t>OBJETIVO</a:t>
          </a:r>
          <a:r>
            <a:rPr lang="es-ES" sz="2400" dirty="0" smtClean="0">
              <a:solidFill>
                <a:srgbClr val="FFC000"/>
              </a:solidFill>
            </a:rPr>
            <a:t>1.</a:t>
          </a:r>
        </a:p>
        <a:p>
          <a:pPr algn="just"/>
          <a:r>
            <a:rPr lang="es-EC" sz="2400" dirty="0" smtClean="0">
              <a:solidFill>
                <a:schemeClr val="tx2"/>
              </a:solidFill>
            </a:rPr>
            <a:t>Cuantificar el contenido de carbono almacenado en la biomasa aérea de tres sistemas de uso de la tierra.</a:t>
          </a:r>
          <a:endParaRPr lang="es-ES" sz="2400" dirty="0">
            <a:solidFill>
              <a:schemeClr val="tx2"/>
            </a:solidFill>
          </a:endParaRPr>
        </a:p>
      </dgm:t>
    </dgm:pt>
    <dgm:pt modelId="{D9540257-66E0-433B-9E4C-D5E17D1915DB}" type="parTrans" cxnId="{5FBFF481-1585-448A-93AF-05E050C606E0}">
      <dgm:prSet/>
      <dgm:spPr/>
      <dgm:t>
        <a:bodyPr/>
        <a:lstStyle/>
        <a:p>
          <a:endParaRPr lang="es-ES"/>
        </a:p>
      </dgm:t>
    </dgm:pt>
    <dgm:pt modelId="{0BD28F30-9E8F-4B46-AA3A-815776032443}" type="sibTrans" cxnId="{5FBFF481-1585-448A-93AF-05E050C606E0}">
      <dgm:prSet/>
      <dgm:spPr/>
      <dgm:t>
        <a:bodyPr/>
        <a:lstStyle/>
        <a:p>
          <a:endParaRPr lang="es-ES"/>
        </a:p>
      </dgm:t>
    </dgm:pt>
    <dgm:pt modelId="{84C733B9-17AF-4E20-9715-2A73BC918BEA}">
      <dgm:prSet phldrT="[Texto]" custT="1"/>
      <dgm:spPr/>
      <dgm:t>
        <a:bodyPr/>
        <a:lstStyle/>
        <a:p>
          <a:r>
            <a:rPr lang="es-EC" sz="2600" b="1" dirty="0" smtClean="0">
              <a:solidFill>
                <a:schemeClr val="accent2">
                  <a:lumMod val="75000"/>
                </a:schemeClr>
              </a:solidFill>
            </a:rPr>
            <a:t>7.3. Características y especificaciones del área experimental – componente aéreo</a:t>
          </a:r>
        </a:p>
        <a:p>
          <a:endParaRPr lang="es-EC" sz="2600" b="1" dirty="0" smtClean="0">
            <a:solidFill>
              <a:schemeClr val="tx1"/>
            </a:solidFill>
          </a:endParaRPr>
        </a:p>
        <a:p>
          <a:endParaRPr lang="es-ES" sz="2000" dirty="0"/>
        </a:p>
      </dgm:t>
    </dgm:pt>
    <dgm:pt modelId="{A3B522E1-AD89-498A-9703-F20EAFFF11A3}" type="parTrans" cxnId="{BFF6961D-0BF0-4F5E-BE1E-C1DCE6B8B0CB}">
      <dgm:prSet/>
      <dgm:spPr/>
      <dgm:t>
        <a:bodyPr/>
        <a:lstStyle/>
        <a:p>
          <a:endParaRPr lang="es-ES"/>
        </a:p>
      </dgm:t>
    </dgm:pt>
    <dgm:pt modelId="{80C2581C-7925-4C79-949E-ECD4B3EEFDCD}" type="sibTrans" cxnId="{BFF6961D-0BF0-4F5E-BE1E-C1DCE6B8B0CB}">
      <dgm:prSet/>
      <dgm:spPr/>
      <dgm:t>
        <a:bodyPr/>
        <a:lstStyle/>
        <a:p>
          <a:endParaRPr lang="es-ES"/>
        </a:p>
      </dgm:t>
    </dgm:pt>
    <dgm:pt modelId="{6543EE8D-C0B8-46B1-88E3-FDCF1C594530}">
      <dgm:prSet phldrT="[Texto]" custT="1"/>
      <dgm:spPr/>
      <dgm:t>
        <a:bodyPr/>
        <a:lstStyle/>
        <a:p>
          <a:endParaRPr lang="es-ES" sz="2000" dirty="0">
            <a:solidFill>
              <a:schemeClr val="tx1"/>
            </a:solidFill>
          </a:endParaRPr>
        </a:p>
      </dgm:t>
    </dgm:pt>
    <dgm:pt modelId="{9337FCE4-8E93-4320-BBE5-096396E9B55B}" type="parTrans" cxnId="{B780BA40-545C-41EF-B148-B110860DBC3D}">
      <dgm:prSet/>
      <dgm:spPr/>
      <dgm:t>
        <a:bodyPr/>
        <a:lstStyle/>
        <a:p>
          <a:endParaRPr lang="es-ES"/>
        </a:p>
      </dgm:t>
    </dgm:pt>
    <dgm:pt modelId="{6742A805-8C93-4BC6-B8A6-1150D6E80CB2}" type="sibTrans" cxnId="{B780BA40-545C-41EF-B148-B110860DBC3D}">
      <dgm:prSet/>
      <dgm:spPr/>
      <dgm:t>
        <a:bodyPr/>
        <a:lstStyle/>
        <a:p>
          <a:endParaRPr lang="es-ES"/>
        </a:p>
      </dgm:t>
    </dgm:pt>
    <dgm:pt modelId="{B1FAD789-C5C1-4BFA-ADF4-E7CE9392D210}" type="pres">
      <dgm:prSet presAssocID="{FA9B2013-E73B-42AC-AC9C-93D985E1B686}" presName="vert0" presStyleCnt="0">
        <dgm:presLayoutVars>
          <dgm:dir/>
          <dgm:animOne val="branch"/>
          <dgm:animLvl val="lvl"/>
        </dgm:presLayoutVars>
      </dgm:prSet>
      <dgm:spPr/>
      <dgm:t>
        <a:bodyPr/>
        <a:lstStyle/>
        <a:p>
          <a:endParaRPr lang="es-ES"/>
        </a:p>
      </dgm:t>
    </dgm:pt>
    <dgm:pt modelId="{6BD0B69F-C368-40E3-8CFA-690052607441}" type="pres">
      <dgm:prSet presAssocID="{A877C250-955A-4D8E-AD6C-B619BE0083CD}" presName="thickLine" presStyleLbl="alignNode1" presStyleIdx="0" presStyleCnt="1"/>
      <dgm:spPr/>
    </dgm:pt>
    <dgm:pt modelId="{27731936-3E3E-4CB6-90AA-19E6E774EE45}" type="pres">
      <dgm:prSet presAssocID="{A877C250-955A-4D8E-AD6C-B619BE0083CD}" presName="horz1" presStyleCnt="0"/>
      <dgm:spPr/>
    </dgm:pt>
    <dgm:pt modelId="{299A8555-B2E5-42CE-817A-274F9A51F48B}" type="pres">
      <dgm:prSet presAssocID="{A877C250-955A-4D8E-AD6C-B619BE0083CD}" presName="tx1" presStyleLbl="revTx" presStyleIdx="0" presStyleCnt="3" custScaleX="123141"/>
      <dgm:spPr/>
      <dgm:t>
        <a:bodyPr/>
        <a:lstStyle/>
        <a:p>
          <a:endParaRPr lang="es-ES"/>
        </a:p>
      </dgm:t>
    </dgm:pt>
    <dgm:pt modelId="{2277B530-8FAA-45F5-93F3-CF4D25641B73}" type="pres">
      <dgm:prSet presAssocID="{A877C250-955A-4D8E-AD6C-B619BE0083CD}" presName="vert1" presStyleCnt="0"/>
      <dgm:spPr/>
    </dgm:pt>
    <dgm:pt modelId="{0B7A7C49-E741-455C-8F8C-A19850681855}" type="pres">
      <dgm:prSet presAssocID="{84C733B9-17AF-4E20-9715-2A73BC918BEA}" presName="vertSpace2a" presStyleCnt="0"/>
      <dgm:spPr/>
    </dgm:pt>
    <dgm:pt modelId="{D879F643-3AE8-4F84-9B93-B63E88F210A6}" type="pres">
      <dgm:prSet presAssocID="{84C733B9-17AF-4E20-9715-2A73BC918BEA}" presName="horz2" presStyleCnt="0"/>
      <dgm:spPr/>
    </dgm:pt>
    <dgm:pt modelId="{09DFA649-A2EC-494E-A3A2-F92E07B72EAF}" type="pres">
      <dgm:prSet presAssocID="{84C733B9-17AF-4E20-9715-2A73BC918BEA}" presName="horzSpace2" presStyleCnt="0"/>
      <dgm:spPr/>
    </dgm:pt>
    <dgm:pt modelId="{35A2FBC2-ECFF-414F-9BF8-4DCA913BB403}" type="pres">
      <dgm:prSet presAssocID="{84C733B9-17AF-4E20-9715-2A73BC918BEA}" presName="tx2" presStyleLbl="revTx" presStyleIdx="1" presStyleCnt="3" custScaleY="19172"/>
      <dgm:spPr/>
      <dgm:t>
        <a:bodyPr/>
        <a:lstStyle/>
        <a:p>
          <a:endParaRPr lang="es-ES"/>
        </a:p>
      </dgm:t>
    </dgm:pt>
    <dgm:pt modelId="{5D27D099-87B1-42A8-BD66-EE7175CFF1FB}" type="pres">
      <dgm:prSet presAssocID="{84C733B9-17AF-4E20-9715-2A73BC918BEA}" presName="vert2" presStyleCnt="0"/>
      <dgm:spPr/>
    </dgm:pt>
    <dgm:pt modelId="{5830E35F-B08B-422D-8C82-938F9348B6C1}" type="pres">
      <dgm:prSet presAssocID="{84C733B9-17AF-4E20-9715-2A73BC918BEA}" presName="thinLine2b" presStyleLbl="callout" presStyleIdx="0" presStyleCnt="2"/>
      <dgm:spPr/>
    </dgm:pt>
    <dgm:pt modelId="{A5FDFB01-CD03-4E70-9D24-2F0B1F033C8B}" type="pres">
      <dgm:prSet presAssocID="{84C733B9-17AF-4E20-9715-2A73BC918BEA}" presName="vertSpace2b" presStyleCnt="0"/>
      <dgm:spPr/>
    </dgm:pt>
    <dgm:pt modelId="{6C63BAA4-7FA6-4869-820E-9A392BB2B6C1}" type="pres">
      <dgm:prSet presAssocID="{6543EE8D-C0B8-46B1-88E3-FDCF1C594530}" presName="horz2" presStyleCnt="0"/>
      <dgm:spPr/>
    </dgm:pt>
    <dgm:pt modelId="{87408377-5BE2-4C6F-A2AB-4017100BE816}" type="pres">
      <dgm:prSet presAssocID="{6543EE8D-C0B8-46B1-88E3-FDCF1C594530}" presName="horzSpace2" presStyleCnt="0"/>
      <dgm:spPr/>
    </dgm:pt>
    <dgm:pt modelId="{1C1EB563-70FF-40A9-83AA-68DFE1C26EFA}" type="pres">
      <dgm:prSet presAssocID="{6543EE8D-C0B8-46B1-88E3-FDCF1C594530}" presName="tx2" presStyleLbl="revTx" presStyleIdx="2" presStyleCnt="3" custLinFactNeighborX="-215" custLinFactNeighborY="-22080"/>
      <dgm:spPr/>
      <dgm:t>
        <a:bodyPr/>
        <a:lstStyle/>
        <a:p>
          <a:endParaRPr lang="es-ES"/>
        </a:p>
      </dgm:t>
    </dgm:pt>
    <dgm:pt modelId="{FCBB8742-478C-4419-832E-206A9CE1317F}" type="pres">
      <dgm:prSet presAssocID="{6543EE8D-C0B8-46B1-88E3-FDCF1C594530}" presName="vert2" presStyleCnt="0"/>
      <dgm:spPr/>
    </dgm:pt>
    <dgm:pt modelId="{F9A59F23-4F1D-4A9F-8ECE-CF98A9ABF1CF}" type="pres">
      <dgm:prSet presAssocID="{6543EE8D-C0B8-46B1-88E3-FDCF1C594530}" presName="thinLine2b" presStyleLbl="callout" presStyleIdx="1" presStyleCnt="2"/>
      <dgm:spPr/>
    </dgm:pt>
    <dgm:pt modelId="{481D0C7B-DA1A-4AEC-B509-FB96C61E6A72}" type="pres">
      <dgm:prSet presAssocID="{6543EE8D-C0B8-46B1-88E3-FDCF1C594530}" presName="vertSpace2b" presStyleCnt="0"/>
      <dgm:spPr/>
    </dgm:pt>
  </dgm:ptLst>
  <dgm:cxnLst>
    <dgm:cxn modelId="{BFF6961D-0BF0-4F5E-BE1E-C1DCE6B8B0CB}" srcId="{A877C250-955A-4D8E-AD6C-B619BE0083CD}" destId="{84C733B9-17AF-4E20-9715-2A73BC918BEA}" srcOrd="0" destOrd="0" parTransId="{A3B522E1-AD89-498A-9703-F20EAFFF11A3}" sibTransId="{80C2581C-7925-4C79-949E-ECD4B3EEFDCD}"/>
    <dgm:cxn modelId="{EF8778F7-C1AB-4F6E-B076-C2D0ABE4CFDD}" type="presOf" srcId="{6543EE8D-C0B8-46B1-88E3-FDCF1C594530}" destId="{1C1EB563-70FF-40A9-83AA-68DFE1C26EFA}" srcOrd="0" destOrd="0" presId="urn:microsoft.com/office/officeart/2008/layout/LinedList"/>
    <dgm:cxn modelId="{CB10B5B1-F4B2-4380-8C4C-F645C1C86839}" type="presOf" srcId="{A877C250-955A-4D8E-AD6C-B619BE0083CD}" destId="{299A8555-B2E5-42CE-817A-274F9A51F48B}" srcOrd="0" destOrd="0" presId="urn:microsoft.com/office/officeart/2008/layout/LinedList"/>
    <dgm:cxn modelId="{433D0644-8443-40C8-AC1F-96A99E82637A}" type="presOf" srcId="{FA9B2013-E73B-42AC-AC9C-93D985E1B686}" destId="{B1FAD789-C5C1-4BFA-ADF4-E7CE9392D210}" srcOrd="0" destOrd="0" presId="urn:microsoft.com/office/officeart/2008/layout/LinedList"/>
    <dgm:cxn modelId="{2C0A3A14-27C6-4C6F-8E93-6AF74E0DF3A6}" type="presOf" srcId="{84C733B9-17AF-4E20-9715-2A73BC918BEA}" destId="{35A2FBC2-ECFF-414F-9BF8-4DCA913BB403}" srcOrd="0" destOrd="0" presId="urn:microsoft.com/office/officeart/2008/layout/LinedList"/>
    <dgm:cxn modelId="{B780BA40-545C-41EF-B148-B110860DBC3D}" srcId="{A877C250-955A-4D8E-AD6C-B619BE0083CD}" destId="{6543EE8D-C0B8-46B1-88E3-FDCF1C594530}" srcOrd="1" destOrd="0" parTransId="{9337FCE4-8E93-4320-BBE5-096396E9B55B}" sibTransId="{6742A805-8C93-4BC6-B8A6-1150D6E80CB2}"/>
    <dgm:cxn modelId="{5FBFF481-1585-448A-93AF-05E050C606E0}" srcId="{FA9B2013-E73B-42AC-AC9C-93D985E1B686}" destId="{A877C250-955A-4D8E-AD6C-B619BE0083CD}" srcOrd="0" destOrd="0" parTransId="{D9540257-66E0-433B-9E4C-D5E17D1915DB}" sibTransId="{0BD28F30-9E8F-4B46-AA3A-815776032443}"/>
    <dgm:cxn modelId="{600FC465-8033-4EA3-9E1B-9FB539F0C07C}" type="presParOf" srcId="{B1FAD789-C5C1-4BFA-ADF4-E7CE9392D210}" destId="{6BD0B69F-C368-40E3-8CFA-690052607441}" srcOrd="0" destOrd="0" presId="urn:microsoft.com/office/officeart/2008/layout/LinedList"/>
    <dgm:cxn modelId="{CE2A18B3-6120-400B-BC2D-131BA8FC276F}" type="presParOf" srcId="{B1FAD789-C5C1-4BFA-ADF4-E7CE9392D210}" destId="{27731936-3E3E-4CB6-90AA-19E6E774EE45}" srcOrd="1" destOrd="0" presId="urn:microsoft.com/office/officeart/2008/layout/LinedList"/>
    <dgm:cxn modelId="{C008D96C-698B-4D7D-BF8C-F931843DDC7B}" type="presParOf" srcId="{27731936-3E3E-4CB6-90AA-19E6E774EE45}" destId="{299A8555-B2E5-42CE-817A-274F9A51F48B}" srcOrd="0" destOrd="0" presId="urn:microsoft.com/office/officeart/2008/layout/LinedList"/>
    <dgm:cxn modelId="{6055AD52-DD52-467F-995C-CF28058BA923}" type="presParOf" srcId="{27731936-3E3E-4CB6-90AA-19E6E774EE45}" destId="{2277B530-8FAA-45F5-93F3-CF4D25641B73}" srcOrd="1" destOrd="0" presId="urn:microsoft.com/office/officeart/2008/layout/LinedList"/>
    <dgm:cxn modelId="{0C50242D-234F-41FE-A609-80DCFFEC3787}" type="presParOf" srcId="{2277B530-8FAA-45F5-93F3-CF4D25641B73}" destId="{0B7A7C49-E741-455C-8F8C-A19850681855}" srcOrd="0" destOrd="0" presId="urn:microsoft.com/office/officeart/2008/layout/LinedList"/>
    <dgm:cxn modelId="{1876E169-705B-4674-BF0B-4055A8480E07}" type="presParOf" srcId="{2277B530-8FAA-45F5-93F3-CF4D25641B73}" destId="{D879F643-3AE8-4F84-9B93-B63E88F210A6}" srcOrd="1" destOrd="0" presId="urn:microsoft.com/office/officeart/2008/layout/LinedList"/>
    <dgm:cxn modelId="{3E55E7C3-14D4-4558-A24F-61679C38E3E9}" type="presParOf" srcId="{D879F643-3AE8-4F84-9B93-B63E88F210A6}" destId="{09DFA649-A2EC-494E-A3A2-F92E07B72EAF}" srcOrd="0" destOrd="0" presId="urn:microsoft.com/office/officeart/2008/layout/LinedList"/>
    <dgm:cxn modelId="{4960C9C7-A134-4C87-8A9A-B51ECFCF369C}" type="presParOf" srcId="{D879F643-3AE8-4F84-9B93-B63E88F210A6}" destId="{35A2FBC2-ECFF-414F-9BF8-4DCA913BB403}" srcOrd="1" destOrd="0" presId="urn:microsoft.com/office/officeart/2008/layout/LinedList"/>
    <dgm:cxn modelId="{06D8576E-F6FF-42C7-A7C2-F6CF176D2292}" type="presParOf" srcId="{D879F643-3AE8-4F84-9B93-B63E88F210A6}" destId="{5D27D099-87B1-42A8-BD66-EE7175CFF1FB}" srcOrd="2" destOrd="0" presId="urn:microsoft.com/office/officeart/2008/layout/LinedList"/>
    <dgm:cxn modelId="{566D55CB-2196-4F70-B07A-251979C9EDDD}" type="presParOf" srcId="{2277B530-8FAA-45F5-93F3-CF4D25641B73}" destId="{5830E35F-B08B-422D-8C82-938F9348B6C1}" srcOrd="2" destOrd="0" presId="urn:microsoft.com/office/officeart/2008/layout/LinedList"/>
    <dgm:cxn modelId="{E433B935-5A8E-4D76-9B5E-9DF13A956B20}" type="presParOf" srcId="{2277B530-8FAA-45F5-93F3-CF4D25641B73}" destId="{A5FDFB01-CD03-4E70-9D24-2F0B1F033C8B}" srcOrd="3" destOrd="0" presId="urn:microsoft.com/office/officeart/2008/layout/LinedList"/>
    <dgm:cxn modelId="{650E9F88-C749-45F5-89FC-A92E26C2D180}" type="presParOf" srcId="{2277B530-8FAA-45F5-93F3-CF4D25641B73}" destId="{6C63BAA4-7FA6-4869-820E-9A392BB2B6C1}" srcOrd="4" destOrd="0" presId="urn:microsoft.com/office/officeart/2008/layout/LinedList"/>
    <dgm:cxn modelId="{5F526658-AEBD-4209-AFF3-B68474DC99E4}" type="presParOf" srcId="{6C63BAA4-7FA6-4869-820E-9A392BB2B6C1}" destId="{87408377-5BE2-4C6F-A2AB-4017100BE816}" srcOrd="0" destOrd="0" presId="urn:microsoft.com/office/officeart/2008/layout/LinedList"/>
    <dgm:cxn modelId="{24CD8D93-B915-42FC-BCCB-7B31D967A28E}" type="presParOf" srcId="{6C63BAA4-7FA6-4869-820E-9A392BB2B6C1}" destId="{1C1EB563-70FF-40A9-83AA-68DFE1C26EFA}" srcOrd="1" destOrd="0" presId="urn:microsoft.com/office/officeart/2008/layout/LinedList"/>
    <dgm:cxn modelId="{B75671F6-9B94-4538-8B29-2C3C6AA80439}" type="presParOf" srcId="{6C63BAA4-7FA6-4869-820E-9A392BB2B6C1}" destId="{FCBB8742-478C-4419-832E-206A9CE1317F}" srcOrd="2" destOrd="0" presId="urn:microsoft.com/office/officeart/2008/layout/LinedList"/>
    <dgm:cxn modelId="{A38B0C1C-E884-4727-8916-70093F104AE9}" type="presParOf" srcId="{2277B530-8FAA-45F5-93F3-CF4D25641B73}" destId="{F9A59F23-4F1D-4A9F-8ECE-CF98A9ABF1CF}" srcOrd="5" destOrd="0" presId="urn:microsoft.com/office/officeart/2008/layout/LinedList"/>
    <dgm:cxn modelId="{5F4277D5-97C7-4287-A38A-63997FE1EDFA}" type="presParOf" srcId="{2277B530-8FAA-45F5-93F3-CF4D25641B73}" destId="{481D0C7B-DA1A-4AEC-B509-FB96C61E6A72}" srcOrd="6"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3922542-C68F-43EF-ABB9-930EC94CD933}" type="doc">
      <dgm:prSet loTypeId="urn:microsoft.com/office/officeart/2008/layout/AlternatingHexagons" loCatId="list" qsTypeId="urn:microsoft.com/office/officeart/2005/8/quickstyle/simple1" qsCatId="simple" csTypeId="urn:microsoft.com/office/officeart/2005/8/colors/accent0_3" csCatId="mainScheme" phldr="1"/>
      <dgm:spPr/>
      <dgm:t>
        <a:bodyPr/>
        <a:lstStyle/>
        <a:p>
          <a:endParaRPr lang="es-ES"/>
        </a:p>
      </dgm:t>
    </dgm:pt>
    <dgm:pt modelId="{05E5A4D5-E544-4D6D-A9E6-713FAEAB5977}">
      <dgm:prSet phldrT="[Texto]" custT="1"/>
      <dgm:spPr/>
      <dgm:t>
        <a:bodyPr/>
        <a:lstStyle/>
        <a:p>
          <a:r>
            <a:rPr lang="es-ES" sz="1400" dirty="0" smtClean="0">
              <a:solidFill>
                <a:srgbClr val="FFFF00"/>
              </a:solidFill>
            </a:rPr>
            <a:t>2.3.3. Altura de Fustales, </a:t>
          </a:r>
          <a:r>
            <a:rPr lang="es-ES" sz="1400" dirty="0" err="1" smtClean="0">
              <a:solidFill>
                <a:srgbClr val="FFFF00"/>
              </a:solidFill>
            </a:rPr>
            <a:t>Latizales</a:t>
          </a:r>
          <a:r>
            <a:rPr lang="es-ES" sz="1400" dirty="0" smtClean="0">
              <a:solidFill>
                <a:srgbClr val="FFFF00"/>
              </a:solidFill>
            </a:rPr>
            <a:t>, </a:t>
          </a:r>
          <a:r>
            <a:rPr lang="es-ES" sz="1400" dirty="0" err="1" smtClean="0">
              <a:solidFill>
                <a:srgbClr val="FFFF00"/>
              </a:solidFill>
            </a:rPr>
            <a:t>Brinzales</a:t>
          </a:r>
          <a:r>
            <a:rPr lang="es-ES" sz="1400" dirty="0" smtClean="0">
              <a:solidFill>
                <a:srgbClr val="FFFF00"/>
              </a:solidFill>
            </a:rPr>
            <a:t> </a:t>
          </a:r>
          <a:endParaRPr lang="es-ES" sz="1400" dirty="0">
            <a:solidFill>
              <a:srgbClr val="FFFF00"/>
            </a:solidFill>
          </a:endParaRPr>
        </a:p>
      </dgm:t>
    </dgm:pt>
    <dgm:pt modelId="{F85404B3-770B-4D8E-9491-E0791FE06B9B}" type="parTrans" cxnId="{73E1F756-EE93-4904-A49D-4B9147D2C3D8}">
      <dgm:prSet/>
      <dgm:spPr/>
      <dgm:t>
        <a:bodyPr/>
        <a:lstStyle/>
        <a:p>
          <a:endParaRPr lang="es-ES"/>
        </a:p>
      </dgm:t>
    </dgm:pt>
    <dgm:pt modelId="{6CA529DC-4D68-4769-BFC8-7D63A7B60603}" type="sibTrans" cxnId="{73E1F756-EE93-4904-A49D-4B9147D2C3D8}">
      <dgm:prSet custT="1"/>
      <dgm:spPr/>
      <dgm:t>
        <a:bodyPr/>
        <a:lstStyle/>
        <a:p>
          <a:r>
            <a:rPr lang="es-ES" sz="1600" dirty="0" smtClean="0">
              <a:solidFill>
                <a:srgbClr val="FFFF00"/>
              </a:solidFill>
            </a:rPr>
            <a:t>2.3.2 Inventario de especies</a:t>
          </a:r>
          <a:endParaRPr lang="es-ES" sz="1600" dirty="0">
            <a:solidFill>
              <a:srgbClr val="FFFF00"/>
            </a:solidFill>
          </a:endParaRPr>
        </a:p>
      </dgm:t>
    </dgm:pt>
    <dgm:pt modelId="{7FC9F1AB-189B-4A2E-A84C-B27BDD7EEA35}">
      <dgm:prSet phldrT="[Texto]" custT="1"/>
      <dgm:spPr/>
      <dgm:t>
        <a:bodyPr/>
        <a:lstStyle/>
        <a:p>
          <a:r>
            <a:rPr lang="es-ES" sz="1600" dirty="0" smtClean="0"/>
            <a:t>2.3.5.1 Biomasa en bosques y plantaciones</a:t>
          </a:r>
          <a:endParaRPr lang="es-ES" sz="1600" dirty="0"/>
        </a:p>
      </dgm:t>
    </dgm:pt>
    <dgm:pt modelId="{822B8491-D87E-4603-AB1F-4B0EBD5A1037}" type="parTrans" cxnId="{D67F09A3-3456-43FE-95DB-D5B4DFAE15D6}">
      <dgm:prSet/>
      <dgm:spPr/>
      <dgm:t>
        <a:bodyPr/>
        <a:lstStyle/>
        <a:p>
          <a:endParaRPr lang="es-ES"/>
        </a:p>
      </dgm:t>
    </dgm:pt>
    <dgm:pt modelId="{E78CEF1E-0D97-4EAA-8BBB-C9DBC284BEF0}" type="sibTrans" cxnId="{D67F09A3-3456-43FE-95DB-D5B4DFAE15D6}">
      <dgm:prSet custT="1"/>
      <dgm:spPr/>
      <dgm:t>
        <a:bodyPr/>
        <a:lstStyle/>
        <a:p>
          <a:r>
            <a:rPr lang="es-ES" sz="1600" dirty="0" smtClean="0">
              <a:solidFill>
                <a:srgbClr val="FFFF00"/>
              </a:solidFill>
            </a:rPr>
            <a:t>2.3.5  Muestreo del mantillo </a:t>
          </a:r>
          <a:endParaRPr lang="es-ES" sz="1600" dirty="0">
            <a:solidFill>
              <a:srgbClr val="FFFF00"/>
            </a:solidFill>
          </a:endParaRPr>
        </a:p>
      </dgm:t>
    </dgm:pt>
    <dgm:pt modelId="{8A510632-6C29-4D71-AF91-2A3C14E70279}">
      <dgm:prSet custT="1"/>
      <dgm:spPr/>
      <dgm:t>
        <a:bodyPr/>
        <a:lstStyle/>
        <a:p>
          <a:r>
            <a:rPr lang="es-ES" sz="1600" dirty="0" smtClean="0">
              <a:solidFill>
                <a:srgbClr val="FFFF00"/>
              </a:solidFill>
            </a:rPr>
            <a:t>2.3.4 Determinación del DAP</a:t>
          </a:r>
          <a:endParaRPr lang="es-ES" sz="1600" dirty="0">
            <a:solidFill>
              <a:srgbClr val="FFFF00"/>
            </a:solidFill>
          </a:endParaRPr>
        </a:p>
      </dgm:t>
    </dgm:pt>
    <dgm:pt modelId="{33DF5FF6-719C-4B8B-A697-3BF3063FABAD}" type="sibTrans" cxnId="{35C55C2E-6E89-4D1D-BC41-A11B112885A2}">
      <dgm:prSet custT="1"/>
      <dgm:spPr/>
      <dgm:t>
        <a:bodyPr/>
        <a:lstStyle/>
        <a:p>
          <a:r>
            <a:rPr lang="es-ES" sz="1600" dirty="0" smtClean="0"/>
            <a:t>2.3.5.2. Biomasa en pastizales</a:t>
          </a:r>
          <a:endParaRPr lang="es-ES" sz="1600" dirty="0"/>
        </a:p>
      </dgm:t>
    </dgm:pt>
    <dgm:pt modelId="{2CB75458-CEAD-42A5-885D-364CC6ED25A8}" type="parTrans" cxnId="{35C55C2E-6E89-4D1D-BC41-A11B112885A2}">
      <dgm:prSet/>
      <dgm:spPr/>
      <dgm:t>
        <a:bodyPr/>
        <a:lstStyle/>
        <a:p>
          <a:endParaRPr lang="es-ES"/>
        </a:p>
      </dgm:t>
    </dgm:pt>
    <dgm:pt modelId="{7B713CE1-1CC4-4226-8BC2-0C6D4B270EA8}" type="pres">
      <dgm:prSet presAssocID="{63922542-C68F-43EF-ABB9-930EC94CD933}" presName="Name0" presStyleCnt="0">
        <dgm:presLayoutVars>
          <dgm:chMax/>
          <dgm:chPref/>
          <dgm:dir/>
          <dgm:animLvl val="lvl"/>
        </dgm:presLayoutVars>
      </dgm:prSet>
      <dgm:spPr/>
      <dgm:t>
        <a:bodyPr/>
        <a:lstStyle/>
        <a:p>
          <a:endParaRPr lang="es-ES"/>
        </a:p>
      </dgm:t>
    </dgm:pt>
    <dgm:pt modelId="{A3B85DB3-AA3F-4EF4-B2FC-CA94377FFF43}" type="pres">
      <dgm:prSet presAssocID="{05E5A4D5-E544-4D6D-A9E6-713FAEAB5977}" presName="composite" presStyleCnt="0"/>
      <dgm:spPr/>
    </dgm:pt>
    <dgm:pt modelId="{9D6F0A69-D857-460A-84A8-5310F8CADE25}" type="pres">
      <dgm:prSet presAssocID="{05E5A4D5-E544-4D6D-A9E6-713FAEAB5977}" presName="Parent1" presStyleLbl="node1" presStyleIdx="0" presStyleCnt="6" custScaleX="71237" custScaleY="58779" custLinFactX="30283" custLinFactNeighborX="100000" custLinFactNeighborY="12166">
        <dgm:presLayoutVars>
          <dgm:chMax val="1"/>
          <dgm:chPref val="1"/>
          <dgm:bulletEnabled val="1"/>
        </dgm:presLayoutVars>
      </dgm:prSet>
      <dgm:spPr/>
      <dgm:t>
        <a:bodyPr/>
        <a:lstStyle/>
        <a:p>
          <a:endParaRPr lang="es-ES"/>
        </a:p>
      </dgm:t>
    </dgm:pt>
    <dgm:pt modelId="{2E00510D-E82D-4775-8D40-35345BB00751}" type="pres">
      <dgm:prSet presAssocID="{05E5A4D5-E544-4D6D-A9E6-713FAEAB5977}" presName="Childtext1" presStyleLbl="revTx" presStyleIdx="0" presStyleCnt="3">
        <dgm:presLayoutVars>
          <dgm:chMax val="0"/>
          <dgm:chPref val="0"/>
          <dgm:bulletEnabled val="1"/>
        </dgm:presLayoutVars>
      </dgm:prSet>
      <dgm:spPr/>
      <dgm:t>
        <a:bodyPr/>
        <a:lstStyle/>
        <a:p>
          <a:endParaRPr lang="es-ES"/>
        </a:p>
      </dgm:t>
    </dgm:pt>
    <dgm:pt modelId="{8001F22E-582D-44E6-A2E5-40A2AAF1D936}" type="pres">
      <dgm:prSet presAssocID="{05E5A4D5-E544-4D6D-A9E6-713FAEAB5977}" presName="BalanceSpacing" presStyleCnt="0"/>
      <dgm:spPr/>
    </dgm:pt>
    <dgm:pt modelId="{EE03263D-E251-441E-9242-2FBD56209F13}" type="pres">
      <dgm:prSet presAssocID="{05E5A4D5-E544-4D6D-A9E6-713FAEAB5977}" presName="BalanceSpacing1" presStyleCnt="0"/>
      <dgm:spPr/>
    </dgm:pt>
    <dgm:pt modelId="{BAF16251-38F1-4055-9F67-736FC9D7875A}" type="pres">
      <dgm:prSet presAssocID="{6CA529DC-4D68-4769-BFC8-7D63A7B60603}" presName="Accent1Text" presStyleLbl="node1" presStyleIdx="1" presStyleCnt="6" custScaleX="70433" custScaleY="38996" custLinFactNeighborX="-21972" custLinFactNeighborY="25531"/>
      <dgm:spPr/>
      <dgm:t>
        <a:bodyPr/>
        <a:lstStyle/>
        <a:p>
          <a:endParaRPr lang="es-ES"/>
        </a:p>
      </dgm:t>
    </dgm:pt>
    <dgm:pt modelId="{086C38A8-C399-44CA-A017-91DCB598D4CD}" type="pres">
      <dgm:prSet presAssocID="{6CA529DC-4D68-4769-BFC8-7D63A7B60603}" presName="spaceBetweenRectangles" presStyleCnt="0"/>
      <dgm:spPr/>
    </dgm:pt>
    <dgm:pt modelId="{C9EE2685-08FB-44F9-B4D7-21804D93892B}" type="pres">
      <dgm:prSet presAssocID="{8A510632-6C29-4D71-AF91-2A3C14E70279}" presName="composite" presStyleCnt="0"/>
      <dgm:spPr/>
    </dgm:pt>
    <dgm:pt modelId="{9A3B1DCC-F22C-49D5-A161-FEF87C4B52E8}" type="pres">
      <dgm:prSet presAssocID="{8A510632-6C29-4D71-AF91-2A3C14E70279}" presName="Parent1" presStyleLbl="node1" presStyleIdx="2" presStyleCnt="6" custScaleX="90587" custScaleY="40751" custLinFactNeighborX="-73458" custLinFactNeighborY="86482">
        <dgm:presLayoutVars>
          <dgm:chMax val="1"/>
          <dgm:chPref val="1"/>
          <dgm:bulletEnabled val="1"/>
        </dgm:presLayoutVars>
      </dgm:prSet>
      <dgm:spPr/>
      <dgm:t>
        <a:bodyPr/>
        <a:lstStyle/>
        <a:p>
          <a:endParaRPr lang="es-ES"/>
        </a:p>
      </dgm:t>
    </dgm:pt>
    <dgm:pt modelId="{DEFAE62C-7360-460A-B095-35E942455CA1}" type="pres">
      <dgm:prSet presAssocID="{8A510632-6C29-4D71-AF91-2A3C14E70279}" presName="Childtext1" presStyleLbl="revTx" presStyleIdx="1" presStyleCnt="3">
        <dgm:presLayoutVars>
          <dgm:chMax val="0"/>
          <dgm:chPref val="0"/>
          <dgm:bulletEnabled val="1"/>
        </dgm:presLayoutVars>
      </dgm:prSet>
      <dgm:spPr/>
    </dgm:pt>
    <dgm:pt modelId="{98154B4F-5FD6-4285-8444-CCAEB85C0AA2}" type="pres">
      <dgm:prSet presAssocID="{8A510632-6C29-4D71-AF91-2A3C14E70279}" presName="BalanceSpacing" presStyleCnt="0"/>
      <dgm:spPr/>
    </dgm:pt>
    <dgm:pt modelId="{FA1A6911-ECD3-49BA-AE5B-71706D223A73}" type="pres">
      <dgm:prSet presAssocID="{8A510632-6C29-4D71-AF91-2A3C14E70279}" presName="BalanceSpacing1" presStyleCnt="0"/>
      <dgm:spPr/>
    </dgm:pt>
    <dgm:pt modelId="{A0AB3B41-5BC8-4A65-805E-E2759A2D86B5}" type="pres">
      <dgm:prSet presAssocID="{33DF5FF6-719C-4B8B-A697-3BF3063FABAD}" presName="Accent1Text" presStyleLbl="node1" presStyleIdx="3" presStyleCnt="6" custScaleX="71892" custScaleY="43164" custLinFactNeighborX="30053" custLinFactNeighborY="86712"/>
      <dgm:spPr/>
      <dgm:t>
        <a:bodyPr/>
        <a:lstStyle/>
        <a:p>
          <a:endParaRPr lang="es-ES"/>
        </a:p>
      </dgm:t>
    </dgm:pt>
    <dgm:pt modelId="{83025823-7C0D-4C08-BCCC-A966A7C64D96}" type="pres">
      <dgm:prSet presAssocID="{33DF5FF6-719C-4B8B-A697-3BF3063FABAD}" presName="spaceBetweenRectangles" presStyleCnt="0"/>
      <dgm:spPr/>
    </dgm:pt>
    <dgm:pt modelId="{8A8F6183-85F4-4D3C-A964-964A2CCD1111}" type="pres">
      <dgm:prSet presAssocID="{7FC9F1AB-189B-4A2E-A84C-B27BDD7EEA35}" presName="composite" presStyleCnt="0"/>
      <dgm:spPr/>
    </dgm:pt>
    <dgm:pt modelId="{5B91FD95-C42D-44E6-8829-A33CA00B85D2}" type="pres">
      <dgm:prSet presAssocID="{7FC9F1AB-189B-4A2E-A84C-B27BDD7EEA35}" presName="Parent1" presStyleLbl="node1" presStyleIdx="4" presStyleCnt="6" custScaleX="81820" custScaleY="50158" custLinFactNeighborX="47074" custLinFactNeighborY="-33610">
        <dgm:presLayoutVars>
          <dgm:chMax val="1"/>
          <dgm:chPref val="1"/>
          <dgm:bulletEnabled val="1"/>
        </dgm:presLayoutVars>
      </dgm:prSet>
      <dgm:spPr/>
      <dgm:t>
        <a:bodyPr/>
        <a:lstStyle/>
        <a:p>
          <a:endParaRPr lang="es-ES"/>
        </a:p>
      </dgm:t>
    </dgm:pt>
    <dgm:pt modelId="{D1D62B59-4863-48CE-BF0E-90F8824D0654}" type="pres">
      <dgm:prSet presAssocID="{7FC9F1AB-189B-4A2E-A84C-B27BDD7EEA35}" presName="Childtext1" presStyleLbl="revTx" presStyleIdx="2" presStyleCnt="3">
        <dgm:presLayoutVars>
          <dgm:chMax val="0"/>
          <dgm:chPref val="0"/>
          <dgm:bulletEnabled val="1"/>
        </dgm:presLayoutVars>
      </dgm:prSet>
      <dgm:spPr/>
      <dgm:t>
        <a:bodyPr/>
        <a:lstStyle/>
        <a:p>
          <a:endParaRPr lang="es-ES"/>
        </a:p>
      </dgm:t>
    </dgm:pt>
    <dgm:pt modelId="{D0BEEC00-B7B3-4674-80C0-CC1AC2FAC85D}" type="pres">
      <dgm:prSet presAssocID="{7FC9F1AB-189B-4A2E-A84C-B27BDD7EEA35}" presName="BalanceSpacing" presStyleCnt="0"/>
      <dgm:spPr/>
    </dgm:pt>
    <dgm:pt modelId="{535CB49F-2A96-48F3-8042-7A1D3CDFC75B}" type="pres">
      <dgm:prSet presAssocID="{7FC9F1AB-189B-4A2E-A84C-B27BDD7EEA35}" presName="BalanceSpacing1" presStyleCnt="0"/>
      <dgm:spPr/>
    </dgm:pt>
    <dgm:pt modelId="{5DE50116-B2B1-4871-AF3E-4110894D78EC}" type="pres">
      <dgm:prSet presAssocID="{E78CEF1E-0D97-4EAA-8BBB-C9DBC284BEF0}" presName="Accent1Text" presStyleLbl="node1" presStyleIdx="5" presStyleCnt="6" custScaleX="47128" custScaleY="57266" custLinFactX="100000" custLinFactNeighborX="149611" custLinFactNeighborY="1141"/>
      <dgm:spPr/>
      <dgm:t>
        <a:bodyPr/>
        <a:lstStyle/>
        <a:p>
          <a:endParaRPr lang="es-ES"/>
        </a:p>
      </dgm:t>
    </dgm:pt>
  </dgm:ptLst>
  <dgm:cxnLst>
    <dgm:cxn modelId="{0CD8B69C-8151-4220-B53C-BD09655A38A1}" type="presOf" srcId="{63922542-C68F-43EF-ABB9-930EC94CD933}" destId="{7B713CE1-1CC4-4226-8BC2-0C6D4B270EA8}" srcOrd="0" destOrd="0" presId="urn:microsoft.com/office/officeart/2008/layout/AlternatingHexagons"/>
    <dgm:cxn modelId="{73E1F756-EE93-4904-A49D-4B9147D2C3D8}" srcId="{63922542-C68F-43EF-ABB9-930EC94CD933}" destId="{05E5A4D5-E544-4D6D-A9E6-713FAEAB5977}" srcOrd="0" destOrd="0" parTransId="{F85404B3-770B-4D8E-9491-E0791FE06B9B}" sibTransId="{6CA529DC-4D68-4769-BFC8-7D63A7B60603}"/>
    <dgm:cxn modelId="{1E539957-6270-4432-8066-4A20EDC6E4E7}" type="presOf" srcId="{E78CEF1E-0D97-4EAA-8BBB-C9DBC284BEF0}" destId="{5DE50116-B2B1-4871-AF3E-4110894D78EC}" srcOrd="0" destOrd="0" presId="urn:microsoft.com/office/officeart/2008/layout/AlternatingHexagons"/>
    <dgm:cxn modelId="{35C55C2E-6E89-4D1D-BC41-A11B112885A2}" srcId="{63922542-C68F-43EF-ABB9-930EC94CD933}" destId="{8A510632-6C29-4D71-AF91-2A3C14E70279}" srcOrd="1" destOrd="0" parTransId="{2CB75458-CEAD-42A5-885D-364CC6ED25A8}" sibTransId="{33DF5FF6-719C-4B8B-A697-3BF3063FABAD}"/>
    <dgm:cxn modelId="{EECCD162-03DC-43EC-A792-671870BEBBF3}" type="presOf" srcId="{33DF5FF6-719C-4B8B-A697-3BF3063FABAD}" destId="{A0AB3B41-5BC8-4A65-805E-E2759A2D86B5}" srcOrd="0" destOrd="0" presId="urn:microsoft.com/office/officeart/2008/layout/AlternatingHexagons"/>
    <dgm:cxn modelId="{D67F09A3-3456-43FE-95DB-D5B4DFAE15D6}" srcId="{63922542-C68F-43EF-ABB9-930EC94CD933}" destId="{7FC9F1AB-189B-4A2E-A84C-B27BDD7EEA35}" srcOrd="2" destOrd="0" parTransId="{822B8491-D87E-4603-AB1F-4B0EBD5A1037}" sibTransId="{E78CEF1E-0D97-4EAA-8BBB-C9DBC284BEF0}"/>
    <dgm:cxn modelId="{30ACAEA7-C38E-4DE2-805E-287B2669810D}" type="presOf" srcId="{6CA529DC-4D68-4769-BFC8-7D63A7B60603}" destId="{BAF16251-38F1-4055-9F67-736FC9D7875A}" srcOrd="0" destOrd="0" presId="urn:microsoft.com/office/officeart/2008/layout/AlternatingHexagons"/>
    <dgm:cxn modelId="{D4DD414D-4BF9-4972-A511-01D5C09A3B17}" type="presOf" srcId="{7FC9F1AB-189B-4A2E-A84C-B27BDD7EEA35}" destId="{5B91FD95-C42D-44E6-8829-A33CA00B85D2}" srcOrd="0" destOrd="0" presId="urn:microsoft.com/office/officeart/2008/layout/AlternatingHexagons"/>
    <dgm:cxn modelId="{0F7E9553-349A-4E42-A653-C85DC58DDE6A}" type="presOf" srcId="{8A510632-6C29-4D71-AF91-2A3C14E70279}" destId="{9A3B1DCC-F22C-49D5-A161-FEF87C4B52E8}" srcOrd="0" destOrd="0" presId="urn:microsoft.com/office/officeart/2008/layout/AlternatingHexagons"/>
    <dgm:cxn modelId="{AEC04C80-E626-4384-894A-2F07EEF24C81}" type="presOf" srcId="{05E5A4D5-E544-4D6D-A9E6-713FAEAB5977}" destId="{9D6F0A69-D857-460A-84A8-5310F8CADE25}" srcOrd="0" destOrd="0" presId="urn:microsoft.com/office/officeart/2008/layout/AlternatingHexagons"/>
    <dgm:cxn modelId="{8EEF19E0-7AF7-4E4F-917D-C69C71869906}" type="presParOf" srcId="{7B713CE1-1CC4-4226-8BC2-0C6D4B270EA8}" destId="{A3B85DB3-AA3F-4EF4-B2FC-CA94377FFF43}" srcOrd="0" destOrd="0" presId="urn:microsoft.com/office/officeart/2008/layout/AlternatingHexagons"/>
    <dgm:cxn modelId="{6954E0EE-14A8-4FC7-A773-0C01A589015F}" type="presParOf" srcId="{A3B85DB3-AA3F-4EF4-B2FC-CA94377FFF43}" destId="{9D6F0A69-D857-460A-84A8-5310F8CADE25}" srcOrd="0" destOrd="0" presId="urn:microsoft.com/office/officeart/2008/layout/AlternatingHexagons"/>
    <dgm:cxn modelId="{1676D2B8-969E-4CCC-98A6-CEF45E70DBD6}" type="presParOf" srcId="{A3B85DB3-AA3F-4EF4-B2FC-CA94377FFF43}" destId="{2E00510D-E82D-4775-8D40-35345BB00751}" srcOrd="1" destOrd="0" presId="urn:microsoft.com/office/officeart/2008/layout/AlternatingHexagons"/>
    <dgm:cxn modelId="{DEA4C2A2-30D9-4930-9C33-A17F8942AEF0}" type="presParOf" srcId="{A3B85DB3-AA3F-4EF4-B2FC-CA94377FFF43}" destId="{8001F22E-582D-44E6-A2E5-40A2AAF1D936}" srcOrd="2" destOrd="0" presId="urn:microsoft.com/office/officeart/2008/layout/AlternatingHexagons"/>
    <dgm:cxn modelId="{5985F9CE-8CC1-48F0-A1F6-1D890285EE75}" type="presParOf" srcId="{A3B85DB3-AA3F-4EF4-B2FC-CA94377FFF43}" destId="{EE03263D-E251-441E-9242-2FBD56209F13}" srcOrd="3" destOrd="0" presId="urn:microsoft.com/office/officeart/2008/layout/AlternatingHexagons"/>
    <dgm:cxn modelId="{3C5B84C6-F5EC-4786-BB08-5DD122C9F0C8}" type="presParOf" srcId="{A3B85DB3-AA3F-4EF4-B2FC-CA94377FFF43}" destId="{BAF16251-38F1-4055-9F67-736FC9D7875A}" srcOrd="4" destOrd="0" presId="urn:microsoft.com/office/officeart/2008/layout/AlternatingHexagons"/>
    <dgm:cxn modelId="{8DDD381C-C8BF-463D-9C3C-4841C2E46571}" type="presParOf" srcId="{7B713CE1-1CC4-4226-8BC2-0C6D4B270EA8}" destId="{086C38A8-C399-44CA-A017-91DCB598D4CD}" srcOrd="1" destOrd="0" presId="urn:microsoft.com/office/officeart/2008/layout/AlternatingHexagons"/>
    <dgm:cxn modelId="{EF781D2C-1128-4B7D-8D04-578348962EEB}" type="presParOf" srcId="{7B713CE1-1CC4-4226-8BC2-0C6D4B270EA8}" destId="{C9EE2685-08FB-44F9-B4D7-21804D93892B}" srcOrd="2" destOrd="0" presId="urn:microsoft.com/office/officeart/2008/layout/AlternatingHexagons"/>
    <dgm:cxn modelId="{CBE8D3E5-1751-4D68-9C01-2EE3FDAE5792}" type="presParOf" srcId="{C9EE2685-08FB-44F9-B4D7-21804D93892B}" destId="{9A3B1DCC-F22C-49D5-A161-FEF87C4B52E8}" srcOrd="0" destOrd="0" presId="urn:microsoft.com/office/officeart/2008/layout/AlternatingHexagons"/>
    <dgm:cxn modelId="{8BCE40AD-BECB-49B0-8058-C8DA7CC1D653}" type="presParOf" srcId="{C9EE2685-08FB-44F9-B4D7-21804D93892B}" destId="{DEFAE62C-7360-460A-B095-35E942455CA1}" srcOrd="1" destOrd="0" presId="urn:microsoft.com/office/officeart/2008/layout/AlternatingHexagons"/>
    <dgm:cxn modelId="{62383FD6-4CCD-4ACE-84EF-F0D070CA4146}" type="presParOf" srcId="{C9EE2685-08FB-44F9-B4D7-21804D93892B}" destId="{98154B4F-5FD6-4285-8444-CCAEB85C0AA2}" srcOrd="2" destOrd="0" presId="urn:microsoft.com/office/officeart/2008/layout/AlternatingHexagons"/>
    <dgm:cxn modelId="{D8FAD4BC-EE82-4B94-B6CF-51835279401C}" type="presParOf" srcId="{C9EE2685-08FB-44F9-B4D7-21804D93892B}" destId="{FA1A6911-ECD3-49BA-AE5B-71706D223A73}" srcOrd="3" destOrd="0" presId="urn:microsoft.com/office/officeart/2008/layout/AlternatingHexagons"/>
    <dgm:cxn modelId="{62B5154A-4E61-475E-B1C1-0E260B609CE2}" type="presParOf" srcId="{C9EE2685-08FB-44F9-B4D7-21804D93892B}" destId="{A0AB3B41-5BC8-4A65-805E-E2759A2D86B5}" srcOrd="4" destOrd="0" presId="urn:microsoft.com/office/officeart/2008/layout/AlternatingHexagons"/>
    <dgm:cxn modelId="{2310C72F-FEB3-493E-BD1D-C84909E9D0ED}" type="presParOf" srcId="{7B713CE1-1CC4-4226-8BC2-0C6D4B270EA8}" destId="{83025823-7C0D-4C08-BCCC-A966A7C64D96}" srcOrd="3" destOrd="0" presId="urn:microsoft.com/office/officeart/2008/layout/AlternatingHexagons"/>
    <dgm:cxn modelId="{6CB76FFD-DE38-4915-9FA4-EF38C4CABA9A}" type="presParOf" srcId="{7B713CE1-1CC4-4226-8BC2-0C6D4B270EA8}" destId="{8A8F6183-85F4-4D3C-A964-964A2CCD1111}" srcOrd="4" destOrd="0" presId="urn:microsoft.com/office/officeart/2008/layout/AlternatingHexagons"/>
    <dgm:cxn modelId="{2F43B134-37C0-4CDE-BD4E-D2F948ABEE49}" type="presParOf" srcId="{8A8F6183-85F4-4D3C-A964-964A2CCD1111}" destId="{5B91FD95-C42D-44E6-8829-A33CA00B85D2}" srcOrd="0" destOrd="0" presId="urn:microsoft.com/office/officeart/2008/layout/AlternatingHexagons"/>
    <dgm:cxn modelId="{A4E5122E-0E18-4C1D-ABC7-CE4C588D5EC8}" type="presParOf" srcId="{8A8F6183-85F4-4D3C-A964-964A2CCD1111}" destId="{D1D62B59-4863-48CE-BF0E-90F8824D0654}" srcOrd="1" destOrd="0" presId="urn:microsoft.com/office/officeart/2008/layout/AlternatingHexagons"/>
    <dgm:cxn modelId="{19BED7D3-04E8-436D-BF35-FF7683F20EA5}" type="presParOf" srcId="{8A8F6183-85F4-4D3C-A964-964A2CCD1111}" destId="{D0BEEC00-B7B3-4674-80C0-CC1AC2FAC85D}" srcOrd="2" destOrd="0" presId="urn:microsoft.com/office/officeart/2008/layout/AlternatingHexagons"/>
    <dgm:cxn modelId="{875D42FB-2501-4344-9619-32512DFFF362}" type="presParOf" srcId="{8A8F6183-85F4-4D3C-A964-964A2CCD1111}" destId="{535CB49F-2A96-48F3-8042-7A1D3CDFC75B}" srcOrd="3" destOrd="0" presId="urn:microsoft.com/office/officeart/2008/layout/AlternatingHexagons"/>
    <dgm:cxn modelId="{C224CF92-7C21-4128-BE5A-105491AE4FC0}" type="presParOf" srcId="{8A8F6183-85F4-4D3C-A964-964A2CCD1111}" destId="{5DE50116-B2B1-4871-AF3E-4110894D78EC}" srcOrd="4" destOrd="0" presId="urn:microsoft.com/office/officeart/2008/layout/AlternatingHexagons"/>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A9B2013-E73B-42AC-AC9C-93D985E1B686}" type="doc">
      <dgm:prSet loTypeId="urn:microsoft.com/office/officeart/2008/layout/LinedList" loCatId="list" qsTypeId="urn:microsoft.com/office/officeart/2005/8/quickstyle/simple1" qsCatId="simple" csTypeId="urn:microsoft.com/office/officeart/2005/8/colors/accent2_3" csCatId="accent2" phldr="1"/>
      <dgm:spPr/>
      <dgm:t>
        <a:bodyPr/>
        <a:lstStyle/>
        <a:p>
          <a:endParaRPr lang="es-ES"/>
        </a:p>
      </dgm:t>
    </dgm:pt>
    <dgm:pt modelId="{A877C250-955A-4D8E-AD6C-B619BE0083CD}">
      <dgm:prSet phldrT="[Texto]" custT="1"/>
      <dgm:spPr/>
      <dgm:t>
        <a:bodyPr/>
        <a:lstStyle/>
        <a:p>
          <a:pPr algn="just"/>
          <a:r>
            <a:rPr lang="es-ES" sz="2400" dirty="0" smtClean="0"/>
            <a:t> </a:t>
          </a:r>
          <a:r>
            <a:rPr lang="es-ES" sz="2400" dirty="0" smtClean="0">
              <a:solidFill>
                <a:schemeClr val="tx2"/>
              </a:solidFill>
            </a:rPr>
            <a:t>OBJETIVO2.</a:t>
          </a:r>
        </a:p>
        <a:p>
          <a:pPr algn="just"/>
          <a:r>
            <a:rPr lang="es-EC" sz="2400" dirty="0" smtClean="0">
              <a:solidFill>
                <a:schemeClr val="tx2"/>
              </a:solidFill>
            </a:rPr>
            <a:t>Estimar el carbono almacenado en el suelo.</a:t>
          </a:r>
          <a:endParaRPr lang="es-ES" sz="2400" dirty="0">
            <a:solidFill>
              <a:schemeClr val="tx2"/>
            </a:solidFill>
          </a:endParaRPr>
        </a:p>
      </dgm:t>
    </dgm:pt>
    <dgm:pt modelId="{D9540257-66E0-433B-9E4C-D5E17D1915DB}" type="parTrans" cxnId="{5FBFF481-1585-448A-93AF-05E050C606E0}">
      <dgm:prSet/>
      <dgm:spPr/>
      <dgm:t>
        <a:bodyPr/>
        <a:lstStyle/>
        <a:p>
          <a:endParaRPr lang="es-ES"/>
        </a:p>
      </dgm:t>
    </dgm:pt>
    <dgm:pt modelId="{0BD28F30-9E8F-4B46-AA3A-815776032443}" type="sibTrans" cxnId="{5FBFF481-1585-448A-93AF-05E050C606E0}">
      <dgm:prSet/>
      <dgm:spPr/>
      <dgm:t>
        <a:bodyPr/>
        <a:lstStyle/>
        <a:p>
          <a:endParaRPr lang="es-ES"/>
        </a:p>
      </dgm:t>
    </dgm:pt>
    <dgm:pt modelId="{84C733B9-17AF-4E20-9715-2A73BC918BEA}">
      <dgm:prSet phldrT="[Texto]" custT="1"/>
      <dgm:spPr>
        <a:blipFill rotWithShape="0">
          <a:blip xmlns:r="http://schemas.openxmlformats.org/officeDocument/2006/relationships" r:embed="rId1"/>
          <a:stretch>
            <a:fillRect/>
          </a:stretch>
        </a:blipFill>
      </dgm:spPr>
      <dgm:t>
        <a:bodyPr/>
        <a:lstStyle/>
        <a:p>
          <a:r>
            <a:rPr lang="es-EC" sz="2600" b="1" dirty="0" smtClean="0">
              <a:solidFill>
                <a:schemeClr val="accent2">
                  <a:lumMod val="75000"/>
                </a:schemeClr>
              </a:solidFill>
            </a:rPr>
            <a:t>7.4. Características y especificaciones del área experimental – componente suelo</a:t>
          </a:r>
        </a:p>
        <a:p>
          <a:endParaRPr lang="es-EC" sz="2600" b="1" dirty="0" smtClean="0">
            <a:solidFill>
              <a:schemeClr val="tx1"/>
            </a:solidFill>
          </a:endParaRPr>
        </a:p>
      </dgm:t>
    </dgm:pt>
    <dgm:pt modelId="{A3B522E1-AD89-498A-9703-F20EAFFF11A3}" type="parTrans" cxnId="{BFF6961D-0BF0-4F5E-BE1E-C1DCE6B8B0CB}">
      <dgm:prSet/>
      <dgm:spPr/>
      <dgm:t>
        <a:bodyPr/>
        <a:lstStyle/>
        <a:p>
          <a:endParaRPr lang="es-ES"/>
        </a:p>
      </dgm:t>
    </dgm:pt>
    <dgm:pt modelId="{80C2581C-7925-4C79-949E-ECD4B3EEFDCD}" type="sibTrans" cxnId="{BFF6961D-0BF0-4F5E-BE1E-C1DCE6B8B0CB}">
      <dgm:prSet/>
      <dgm:spPr/>
      <dgm:t>
        <a:bodyPr/>
        <a:lstStyle/>
        <a:p>
          <a:endParaRPr lang="es-ES"/>
        </a:p>
      </dgm:t>
    </dgm:pt>
    <dgm:pt modelId="{6543EE8D-C0B8-46B1-88E3-FDCF1C594530}">
      <dgm:prSet phldrT="[Texto]" custT="1"/>
      <dgm:spPr/>
      <dgm:t>
        <a:bodyPr/>
        <a:lstStyle/>
        <a:p>
          <a:endParaRPr lang="es-ES" sz="2000" dirty="0">
            <a:solidFill>
              <a:schemeClr val="tx1"/>
            </a:solidFill>
          </a:endParaRPr>
        </a:p>
      </dgm:t>
    </dgm:pt>
    <dgm:pt modelId="{9337FCE4-8E93-4320-BBE5-096396E9B55B}" type="parTrans" cxnId="{B780BA40-545C-41EF-B148-B110860DBC3D}">
      <dgm:prSet/>
      <dgm:spPr/>
      <dgm:t>
        <a:bodyPr/>
        <a:lstStyle/>
        <a:p>
          <a:endParaRPr lang="es-ES"/>
        </a:p>
      </dgm:t>
    </dgm:pt>
    <dgm:pt modelId="{6742A805-8C93-4BC6-B8A6-1150D6E80CB2}" type="sibTrans" cxnId="{B780BA40-545C-41EF-B148-B110860DBC3D}">
      <dgm:prSet/>
      <dgm:spPr/>
      <dgm:t>
        <a:bodyPr/>
        <a:lstStyle/>
        <a:p>
          <a:endParaRPr lang="es-ES"/>
        </a:p>
      </dgm:t>
    </dgm:pt>
    <dgm:pt modelId="{B1FAD789-C5C1-4BFA-ADF4-E7CE9392D210}" type="pres">
      <dgm:prSet presAssocID="{FA9B2013-E73B-42AC-AC9C-93D985E1B686}" presName="vert0" presStyleCnt="0">
        <dgm:presLayoutVars>
          <dgm:dir/>
          <dgm:animOne val="branch"/>
          <dgm:animLvl val="lvl"/>
        </dgm:presLayoutVars>
      </dgm:prSet>
      <dgm:spPr/>
      <dgm:t>
        <a:bodyPr/>
        <a:lstStyle/>
        <a:p>
          <a:endParaRPr lang="es-ES"/>
        </a:p>
      </dgm:t>
    </dgm:pt>
    <dgm:pt modelId="{6BD0B69F-C368-40E3-8CFA-690052607441}" type="pres">
      <dgm:prSet presAssocID="{A877C250-955A-4D8E-AD6C-B619BE0083CD}" presName="thickLine" presStyleLbl="alignNode1" presStyleIdx="0" presStyleCnt="1"/>
      <dgm:spPr/>
    </dgm:pt>
    <dgm:pt modelId="{27731936-3E3E-4CB6-90AA-19E6E774EE45}" type="pres">
      <dgm:prSet presAssocID="{A877C250-955A-4D8E-AD6C-B619BE0083CD}" presName="horz1" presStyleCnt="0"/>
      <dgm:spPr/>
    </dgm:pt>
    <dgm:pt modelId="{299A8555-B2E5-42CE-817A-274F9A51F48B}" type="pres">
      <dgm:prSet presAssocID="{A877C250-955A-4D8E-AD6C-B619BE0083CD}" presName="tx1" presStyleLbl="revTx" presStyleIdx="0" presStyleCnt="3" custScaleX="123141"/>
      <dgm:spPr/>
      <dgm:t>
        <a:bodyPr/>
        <a:lstStyle/>
        <a:p>
          <a:endParaRPr lang="es-ES"/>
        </a:p>
      </dgm:t>
    </dgm:pt>
    <dgm:pt modelId="{2277B530-8FAA-45F5-93F3-CF4D25641B73}" type="pres">
      <dgm:prSet presAssocID="{A877C250-955A-4D8E-AD6C-B619BE0083CD}" presName="vert1" presStyleCnt="0"/>
      <dgm:spPr/>
    </dgm:pt>
    <dgm:pt modelId="{0B7A7C49-E741-455C-8F8C-A19850681855}" type="pres">
      <dgm:prSet presAssocID="{84C733B9-17AF-4E20-9715-2A73BC918BEA}" presName="vertSpace2a" presStyleCnt="0"/>
      <dgm:spPr/>
    </dgm:pt>
    <dgm:pt modelId="{D879F643-3AE8-4F84-9B93-B63E88F210A6}" type="pres">
      <dgm:prSet presAssocID="{84C733B9-17AF-4E20-9715-2A73BC918BEA}" presName="horz2" presStyleCnt="0"/>
      <dgm:spPr/>
    </dgm:pt>
    <dgm:pt modelId="{09DFA649-A2EC-494E-A3A2-F92E07B72EAF}" type="pres">
      <dgm:prSet presAssocID="{84C733B9-17AF-4E20-9715-2A73BC918BEA}" presName="horzSpace2" presStyleCnt="0"/>
      <dgm:spPr/>
    </dgm:pt>
    <dgm:pt modelId="{35A2FBC2-ECFF-414F-9BF8-4DCA913BB403}" type="pres">
      <dgm:prSet presAssocID="{84C733B9-17AF-4E20-9715-2A73BC918BEA}" presName="tx2" presStyleLbl="revTx" presStyleIdx="1" presStyleCnt="3" custScaleY="19172"/>
      <dgm:spPr/>
      <dgm:t>
        <a:bodyPr/>
        <a:lstStyle/>
        <a:p>
          <a:endParaRPr lang="es-ES"/>
        </a:p>
      </dgm:t>
    </dgm:pt>
    <dgm:pt modelId="{5D27D099-87B1-42A8-BD66-EE7175CFF1FB}" type="pres">
      <dgm:prSet presAssocID="{84C733B9-17AF-4E20-9715-2A73BC918BEA}" presName="vert2" presStyleCnt="0"/>
      <dgm:spPr/>
    </dgm:pt>
    <dgm:pt modelId="{5830E35F-B08B-422D-8C82-938F9348B6C1}" type="pres">
      <dgm:prSet presAssocID="{84C733B9-17AF-4E20-9715-2A73BC918BEA}" presName="thinLine2b" presStyleLbl="callout" presStyleIdx="0" presStyleCnt="2"/>
      <dgm:spPr/>
    </dgm:pt>
    <dgm:pt modelId="{A5FDFB01-CD03-4E70-9D24-2F0B1F033C8B}" type="pres">
      <dgm:prSet presAssocID="{84C733B9-17AF-4E20-9715-2A73BC918BEA}" presName="vertSpace2b" presStyleCnt="0"/>
      <dgm:spPr/>
    </dgm:pt>
    <dgm:pt modelId="{6C63BAA4-7FA6-4869-820E-9A392BB2B6C1}" type="pres">
      <dgm:prSet presAssocID="{6543EE8D-C0B8-46B1-88E3-FDCF1C594530}" presName="horz2" presStyleCnt="0"/>
      <dgm:spPr/>
    </dgm:pt>
    <dgm:pt modelId="{87408377-5BE2-4C6F-A2AB-4017100BE816}" type="pres">
      <dgm:prSet presAssocID="{6543EE8D-C0B8-46B1-88E3-FDCF1C594530}" presName="horzSpace2" presStyleCnt="0"/>
      <dgm:spPr/>
    </dgm:pt>
    <dgm:pt modelId="{1C1EB563-70FF-40A9-83AA-68DFE1C26EFA}" type="pres">
      <dgm:prSet presAssocID="{6543EE8D-C0B8-46B1-88E3-FDCF1C594530}" presName="tx2" presStyleLbl="revTx" presStyleIdx="2" presStyleCnt="3" custLinFactNeighborX="-215" custLinFactNeighborY="-22080"/>
      <dgm:spPr/>
      <dgm:t>
        <a:bodyPr/>
        <a:lstStyle/>
        <a:p>
          <a:endParaRPr lang="es-ES"/>
        </a:p>
      </dgm:t>
    </dgm:pt>
    <dgm:pt modelId="{FCBB8742-478C-4419-832E-206A9CE1317F}" type="pres">
      <dgm:prSet presAssocID="{6543EE8D-C0B8-46B1-88E3-FDCF1C594530}" presName="vert2" presStyleCnt="0"/>
      <dgm:spPr/>
    </dgm:pt>
    <dgm:pt modelId="{F9A59F23-4F1D-4A9F-8ECE-CF98A9ABF1CF}" type="pres">
      <dgm:prSet presAssocID="{6543EE8D-C0B8-46B1-88E3-FDCF1C594530}" presName="thinLine2b" presStyleLbl="callout" presStyleIdx="1" presStyleCnt="2"/>
      <dgm:spPr/>
    </dgm:pt>
    <dgm:pt modelId="{481D0C7B-DA1A-4AEC-B509-FB96C61E6A72}" type="pres">
      <dgm:prSet presAssocID="{6543EE8D-C0B8-46B1-88E3-FDCF1C594530}" presName="vertSpace2b" presStyleCnt="0"/>
      <dgm:spPr/>
    </dgm:pt>
  </dgm:ptLst>
  <dgm:cxnLst>
    <dgm:cxn modelId="{BFF6961D-0BF0-4F5E-BE1E-C1DCE6B8B0CB}" srcId="{A877C250-955A-4D8E-AD6C-B619BE0083CD}" destId="{84C733B9-17AF-4E20-9715-2A73BC918BEA}" srcOrd="0" destOrd="0" parTransId="{A3B522E1-AD89-498A-9703-F20EAFFF11A3}" sibTransId="{80C2581C-7925-4C79-949E-ECD4B3EEFDCD}"/>
    <dgm:cxn modelId="{C363BF0C-5933-43E1-8B83-26EF2FEF5C58}" type="presOf" srcId="{84C733B9-17AF-4E20-9715-2A73BC918BEA}" destId="{35A2FBC2-ECFF-414F-9BF8-4DCA913BB403}" srcOrd="0" destOrd="0" presId="urn:microsoft.com/office/officeart/2008/layout/LinedList"/>
    <dgm:cxn modelId="{A67E6AEE-AA44-4BEF-91BA-CB3CD4A38055}" type="presOf" srcId="{6543EE8D-C0B8-46B1-88E3-FDCF1C594530}" destId="{1C1EB563-70FF-40A9-83AA-68DFE1C26EFA}" srcOrd="0" destOrd="0" presId="urn:microsoft.com/office/officeart/2008/layout/LinedList"/>
    <dgm:cxn modelId="{E4A3C57F-C33E-43DA-858C-77A8ABF7075E}" type="presOf" srcId="{FA9B2013-E73B-42AC-AC9C-93D985E1B686}" destId="{B1FAD789-C5C1-4BFA-ADF4-E7CE9392D210}" srcOrd="0" destOrd="0" presId="urn:microsoft.com/office/officeart/2008/layout/LinedList"/>
    <dgm:cxn modelId="{E4F1AB6F-8D74-4DEC-A66A-CC6359FB0691}" type="presOf" srcId="{A877C250-955A-4D8E-AD6C-B619BE0083CD}" destId="{299A8555-B2E5-42CE-817A-274F9A51F48B}" srcOrd="0" destOrd="0" presId="urn:microsoft.com/office/officeart/2008/layout/LinedList"/>
    <dgm:cxn modelId="{B780BA40-545C-41EF-B148-B110860DBC3D}" srcId="{A877C250-955A-4D8E-AD6C-B619BE0083CD}" destId="{6543EE8D-C0B8-46B1-88E3-FDCF1C594530}" srcOrd="1" destOrd="0" parTransId="{9337FCE4-8E93-4320-BBE5-096396E9B55B}" sibTransId="{6742A805-8C93-4BC6-B8A6-1150D6E80CB2}"/>
    <dgm:cxn modelId="{5FBFF481-1585-448A-93AF-05E050C606E0}" srcId="{FA9B2013-E73B-42AC-AC9C-93D985E1B686}" destId="{A877C250-955A-4D8E-AD6C-B619BE0083CD}" srcOrd="0" destOrd="0" parTransId="{D9540257-66E0-433B-9E4C-D5E17D1915DB}" sibTransId="{0BD28F30-9E8F-4B46-AA3A-815776032443}"/>
    <dgm:cxn modelId="{D2D2B69B-62F2-4C4D-94A9-E0F6B6C3608E}" type="presParOf" srcId="{B1FAD789-C5C1-4BFA-ADF4-E7CE9392D210}" destId="{6BD0B69F-C368-40E3-8CFA-690052607441}" srcOrd="0" destOrd="0" presId="urn:microsoft.com/office/officeart/2008/layout/LinedList"/>
    <dgm:cxn modelId="{2F397659-3C44-4AE0-96D0-6DCF8970EC5A}" type="presParOf" srcId="{B1FAD789-C5C1-4BFA-ADF4-E7CE9392D210}" destId="{27731936-3E3E-4CB6-90AA-19E6E774EE45}" srcOrd="1" destOrd="0" presId="urn:microsoft.com/office/officeart/2008/layout/LinedList"/>
    <dgm:cxn modelId="{D508CF72-0731-464B-B616-3C2CF79B50D0}" type="presParOf" srcId="{27731936-3E3E-4CB6-90AA-19E6E774EE45}" destId="{299A8555-B2E5-42CE-817A-274F9A51F48B}" srcOrd="0" destOrd="0" presId="urn:microsoft.com/office/officeart/2008/layout/LinedList"/>
    <dgm:cxn modelId="{B204ECA8-9EEA-4307-8319-28D9FFDF8289}" type="presParOf" srcId="{27731936-3E3E-4CB6-90AA-19E6E774EE45}" destId="{2277B530-8FAA-45F5-93F3-CF4D25641B73}" srcOrd="1" destOrd="0" presId="urn:microsoft.com/office/officeart/2008/layout/LinedList"/>
    <dgm:cxn modelId="{BBBE9556-6A1C-43D4-94EF-0DE023719D67}" type="presParOf" srcId="{2277B530-8FAA-45F5-93F3-CF4D25641B73}" destId="{0B7A7C49-E741-455C-8F8C-A19850681855}" srcOrd="0" destOrd="0" presId="urn:microsoft.com/office/officeart/2008/layout/LinedList"/>
    <dgm:cxn modelId="{FD3CD31F-E2B0-40BF-B47E-F1949527797C}" type="presParOf" srcId="{2277B530-8FAA-45F5-93F3-CF4D25641B73}" destId="{D879F643-3AE8-4F84-9B93-B63E88F210A6}" srcOrd="1" destOrd="0" presId="urn:microsoft.com/office/officeart/2008/layout/LinedList"/>
    <dgm:cxn modelId="{C461F37E-A9AA-4834-834E-7CA3AAD13D80}" type="presParOf" srcId="{D879F643-3AE8-4F84-9B93-B63E88F210A6}" destId="{09DFA649-A2EC-494E-A3A2-F92E07B72EAF}" srcOrd="0" destOrd="0" presId="urn:microsoft.com/office/officeart/2008/layout/LinedList"/>
    <dgm:cxn modelId="{D03E8D4E-0A3D-40AD-95E6-49614BA05BB5}" type="presParOf" srcId="{D879F643-3AE8-4F84-9B93-B63E88F210A6}" destId="{35A2FBC2-ECFF-414F-9BF8-4DCA913BB403}" srcOrd="1" destOrd="0" presId="urn:microsoft.com/office/officeart/2008/layout/LinedList"/>
    <dgm:cxn modelId="{2644A72D-9A15-4599-92F9-4CFE0DED5550}" type="presParOf" srcId="{D879F643-3AE8-4F84-9B93-B63E88F210A6}" destId="{5D27D099-87B1-42A8-BD66-EE7175CFF1FB}" srcOrd="2" destOrd="0" presId="urn:microsoft.com/office/officeart/2008/layout/LinedList"/>
    <dgm:cxn modelId="{EB804569-5A62-4480-9087-995ACD712B85}" type="presParOf" srcId="{2277B530-8FAA-45F5-93F3-CF4D25641B73}" destId="{5830E35F-B08B-422D-8C82-938F9348B6C1}" srcOrd="2" destOrd="0" presId="urn:microsoft.com/office/officeart/2008/layout/LinedList"/>
    <dgm:cxn modelId="{FD88C664-71AA-45A5-9E5A-CBDC77EEF7DE}" type="presParOf" srcId="{2277B530-8FAA-45F5-93F3-CF4D25641B73}" destId="{A5FDFB01-CD03-4E70-9D24-2F0B1F033C8B}" srcOrd="3" destOrd="0" presId="urn:microsoft.com/office/officeart/2008/layout/LinedList"/>
    <dgm:cxn modelId="{06752B95-AFA2-4750-9233-9A24C6E36523}" type="presParOf" srcId="{2277B530-8FAA-45F5-93F3-CF4D25641B73}" destId="{6C63BAA4-7FA6-4869-820E-9A392BB2B6C1}" srcOrd="4" destOrd="0" presId="urn:microsoft.com/office/officeart/2008/layout/LinedList"/>
    <dgm:cxn modelId="{A3D42862-3643-4D46-867E-85EC579F3E56}" type="presParOf" srcId="{6C63BAA4-7FA6-4869-820E-9A392BB2B6C1}" destId="{87408377-5BE2-4C6F-A2AB-4017100BE816}" srcOrd="0" destOrd="0" presId="urn:microsoft.com/office/officeart/2008/layout/LinedList"/>
    <dgm:cxn modelId="{D4B013B0-2881-4D50-8D8D-520A6701CF3B}" type="presParOf" srcId="{6C63BAA4-7FA6-4869-820E-9A392BB2B6C1}" destId="{1C1EB563-70FF-40A9-83AA-68DFE1C26EFA}" srcOrd="1" destOrd="0" presId="urn:microsoft.com/office/officeart/2008/layout/LinedList"/>
    <dgm:cxn modelId="{A75D9379-D93A-42C6-80F8-0B3E4FB7669B}" type="presParOf" srcId="{6C63BAA4-7FA6-4869-820E-9A392BB2B6C1}" destId="{FCBB8742-478C-4419-832E-206A9CE1317F}" srcOrd="2" destOrd="0" presId="urn:microsoft.com/office/officeart/2008/layout/LinedList"/>
    <dgm:cxn modelId="{8696A01B-50FE-4169-9FA5-25BFF69542E2}" type="presParOf" srcId="{2277B530-8FAA-45F5-93F3-CF4D25641B73}" destId="{F9A59F23-4F1D-4A9F-8ECE-CF98A9ABF1CF}" srcOrd="5" destOrd="0" presId="urn:microsoft.com/office/officeart/2008/layout/LinedList"/>
    <dgm:cxn modelId="{30017B31-CB5D-4422-8D6D-1DB2C0DF5199}" type="presParOf" srcId="{2277B530-8FAA-45F5-93F3-CF4D25641B73}" destId="{481D0C7B-DA1A-4AEC-B509-FB96C61E6A72}" srcOrd="6"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CFF683-96E2-4D87-8383-99D525597F14}">
      <dsp:nvSpPr>
        <dsp:cNvPr id="0" name=""/>
        <dsp:cNvSpPr/>
      </dsp:nvSpPr>
      <dsp:spPr>
        <a:xfrm>
          <a:off x="3485187" y="668"/>
          <a:ext cx="5227780" cy="2605367"/>
        </a:xfrm>
        <a:prstGeom prst="rightArrow">
          <a:avLst>
            <a:gd name="adj1" fmla="val 75000"/>
            <a:gd name="adj2" fmla="val 50000"/>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14:m xmlns:a14="http://schemas.microsoft.com/office/drawing/2010/main">
            <m:oMath xmlns:m="http://schemas.openxmlformats.org/officeDocument/2006/math">
              <m:r>
                <a:rPr lang="es-EC" sz="1800" i="1" kern="1200" smtClean="0">
                  <a:latin typeface="Cambria Math" panose="02040503050406030204" pitchFamily="18" charset="0"/>
                </a:rPr>
                <m:t>𝐶𝐴</m:t>
              </m:r>
              <m:r>
                <a:rPr lang="es-EC" sz="1800" i="1" kern="1200" smtClean="0">
                  <a:latin typeface="Cambria Math" panose="02040503050406030204" pitchFamily="18" charset="0"/>
                </a:rPr>
                <m:t>= </m:t>
              </m:r>
              <m:r>
                <a:rPr lang="es-EC" sz="1800" i="1" kern="1200" smtClean="0">
                  <a:latin typeface="Cambria Math" panose="02040503050406030204" pitchFamily="18" charset="0"/>
                </a:rPr>
                <m:t>𝐵𝑎</m:t>
              </m:r>
              <m:r>
                <a:rPr lang="es-EC" sz="1800" i="1" kern="1200" smtClean="0">
                  <a:latin typeface="Cambria Math" panose="02040503050406030204" pitchFamily="18" charset="0"/>
                </a:rPr>
                <m:t> + </m:t>
              </m:r>
              <m:r>
                <a:rPr lang="es-EC" sz="1800" i="1" kern="1200" smtClean="0">
                  <a:latin typeface="Cambria Math" panose="02040503050406030204" pitchFamily="18" charset="0"/>
                </a:rPr>
                <m:t>𝑀</m:t>
              </m:r>
              <m:r>
                <a:rPr lang="es-EC" sz="1800" i="1" kern="1200" smtClean="0">
                  <a:latin typeface="Cambria Math" panose="02040503050406030204" pitchFamily="18" charset="0"/>
                </a:rPr>
                <m:t>+ </m:t>
              </m:r>
              <m:r>
                <a:rPr lang="es-EC" sz="1800" i="1" kern="1200" smtClean="0">
                  <a:latin typeface="Cambria Math" panose="02040503050406030204" pitchFamily="18" charset="0"/>
                </a:rPr>
                <m:t>𝐶𝑂𝑆</m:t>
              </m:r>
            </m:oMath>
          </a14:m>
          <a:r>
            <a:rPr lang="es-ES" sz="1800" kern="1200" dirty="0" smtClean="0"/>
            <a:t>(Castellanos , Quilo, &amp; </a:t>
          </a:r>
          <a:r>
            <a:rPr lang="es-ES" sz="1800" kern="1200" dirty="0" err="1" smtClean="0"/>
            <a:t>Amboage</a:t>
          </a:r>
          <a:r>
            <a:rPr lang="es-ES" sz="1800" kern="1200" dirty="0" smtClean="0"/>
            <a:t>, 2010)</a:t>
          </a:r>
          <a:r>
            <a:rPr lang="es-EC" sz="1800" kern="1200" dirty="0" smtClean="0"/>
            <a:t> .</a:t>
          </a:r>
          <a:endParaRPr lang="es-ES" sz="1800" kern="1200" dirty="0"/>
        </a:p>
        <a:p>
          <a:pPr marL="171450" lvl="1" indent="-171450" algn="l" defTabSz="800100">
            <a:lnSpc>
              <a:spcPct val="90000"/>
            </a:lnSpc>
            <a:spcBef>
              <a:spcPct val="0"/>
            </a:spcBef>
            <a:spcAft>
              <a:spcPct val="15000"/>
            </a:spcAft>
            <a:buChar char="••"/>
          </a:pPr>
          <a:r>
            <a:rPr lang="es-EC" sz="1800" kern="1200" dirty="0" smtClean="0"/>
            <a:t>Dónde:</a:t>
          </a:r>
          <a:endParaRPr lang="es-ES" sz="1800" kern="1200" dirty="0"/>
        </a:p>
        <a:p>
          <a:pPr marL="171450" lvl="1" indent="-171450" algn="l" defTabSz="800100">
            <a:lnSpc>
              <a:spcPct val="90000"/>
            </a:lnSpc>
            <a:spcBef>
              <a:spcPct val="0"/>
            </a:spcBef>
            <a:spcAft>
              <a:spcPct val="15000"/>
            </a:spcAft>
            <a:buChar char="••"/>
          </a:pPr>
          <a:r>
            <a:rPr lang="es-EC" sz="1800" i="1" kern="1200" dirty="0" smtClean="0"/>
            <a:t>CA</a:t>
          </a:r>
          <a:r>
            <a:rPr lang="es-EC" sz="1800" kern="1200" dirty="0" smtClean="0"/>
            <a:t>= carbono almacenado</a:t>
          </a:r>
          <a:endParaRPr lang="es-ES" sz="1800" kern="1200" dirty="0"/>
        </a:p>
        <a:p>
          <a:pPr marL="171450" lvl="1" indent="-171450" algn="l" defTabSz="800100">
            <a:lnSpc>
              <a:spcPct val="90000"/>
            </a:lnSpc>
            <a:spcBef>
              <a:spcPct val="0"/>
            </a:spcBef>
            <a:spcAft>
              <a:spcPct val="15000"/>
            </a:spcAft>
            <a:buChar char="••"/>
          </a:pPr>
          <a:r>
            <a:rPr lang="es-EC" sz="1800" i="1" kern="1200" smtClean="0"/>
            <a:t>Ba</a:t>
          </a:r>
          <a:r>
            <a:rPr lang="es-EC" sz="1800" kern="1200" smtClean="0"/>
            <a:t>= biomasa aérea</a:t>
          </a:r>
          <a:endParaRPr lang="es-ES" sz="1800" kern="1200"/>
        </a:p>
        <a:p>
          <a:pPr marL="171450" lvl="1" indent="-171450" algn="l" defTabSz="800100">
            <a:lnSpc>
              <a:spcPct val="90000"/>
            </a:lnSpc>
            <a:spcBef>
              <a:spcPct val="0"/>
            </a:spcBef>
            <a:spcAft>
              <a:spcPct val="15000"/>
            </a:spcAft>
            <a:buChar char="••"/>
          </a:pPr>
          <a:r>
            <a:rPr lang="es-EC" sz="1800" i="1" kern="1200" smtClean="0"/>
            <a:t>M</a:t>
          </a:r>
          <a:r>
            <a:rPr lang="es-EC" sz="1800" kern="1200" smtClean="0"/>
            <a:t>= hojarasca o mantillo</a:t>
          </a:r>
          <a:endParaRPr lang="es-ES" sz="1800" kern="1200"/>
        </a:p>
        <a:p>
          <a:pPr marL="171450" lvl="1" indent="-171450" algn="l" defTabSz="800100">
            <a:lnSpc>
              <a:spcPct val="90000"/>
            </a:lnSpc>
            <a:spcBef>
              <a:spcPct val="0"/>
            </a:spcBef>
            <a:spcAft>
              <a:spcPct val="15000"/>
            </a:spcAft>
            <a:buChar char="••"/>
          </a:pPr>
          <a:r>
            <a:rPr lang="es-EC" sz="1800" i="1" kern="1200" dirty="0" smtClean="0"/>
            <a:t>COS</a:t>
          </a:r>
          <a:r>
            <a:rPr lang="es-EC" sz="1800" kern="1200" dirty="0" smtClean="0"/>
            <a:t>= carbono en el suelo </a:t>
          </a:r>
          <a:endParaRPr lang="es-ES" sz="1800" kern="1200" dirty="0"/>
        </a:p>
      </dsp:txBody>
      <dsp:txXfrm>
        <a:off x="3485187" y="326339"/>
        <a:ext cx="4250767" cy="1954025"/>
      </dsp:txXfrm>
    </dsp:sp>
    <dsp:sp modelId="{219BABBB-58E4-44D4-ABCE-ED6C3BA91B16}">
      <dsp:nvSpPr>
        <dsp:cNvPr id="0" name=""/>
        <dsp:cNvSpPr/>
      </dsp:nvSpPr>
      <dsp:spPr>
        <a:xfrm>
          <a:off x="0" y="668"/>
          <a:ext cx="3485187" cy="2605367"/>
        </a:xfrm>
        <a:prstGeom prst="roundRect">
          <a:avLst/>
        </a:prstGeom>
        <a:solidFill>
          <a:schemeClr val="accent4">
            <a:lumMod val="60000"/>
            <a:lumOff val="40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72390" rIns="144780" bIns="72390" numCol="1" spcCol="1270" anchor="ctr" anchorCtr="0">
          <a:noAutofit/>
        </a:bodyPr>
        <a:lstStyle/>
        <a:p>
          <a:pPr lvl="0" algn="ctr" defTabSz="1689100">
            <a:lnSpc>
              <a:spcPct val="90000"/>
            </a:lnSpc>
            <a:spcBef>
              <a:spcPct val="0"/>
            </a:spcBef>
            <a:spcAft>
              <a:spcPct val="35000"/>
            </a:spcAft>
          </a:pPr>
          <a:r>
            <a:rPr lang="es-ES" sz="3800" kern="1200" dirty="0" smtClean="0"/>
            <a:t>2.5</a:t>
          </a:r>
          <a:r>
            <a:rPr lang="es-ES" sz="3800" kern="1200" baseline="0" dirty="0" smtClean="0"/>
            <a:t> </a:t>
          </a:r>
          <a:r>
            <a:rPr lang="es-EC" sz="3800" b="0" i="1" kern="1200" dirty="0" smtClean="0"/>
            <a:t>Estimación del carbono total almacenado en el sistema</a:t>
          </a:r>
          <a:endParaRPr lang="es-ES" sz="3800" kern="1200" dirty="0"/>
        </a:p>
      </dsp:txBody>
      <dsp:txXfrm>
        <a:off x="127184" y="127852"/>
        <a:ext cx="3230819" cy="2350999"/>
      </dsp:txXfrm>
    </dsp:sp>
    <dsp:sp modelId="{24C7F255-1C28-4DA5-BE03-935138E2011B}">
      <dsp:nvSpPr>
        <dsp:cNvPr id="0" name=""/>
        <dsp:cNvSpPr/>
      </dsp:nvSpPr>
      <dsp:spPr>
        <a:xfrm>
          <a:off x="3485187" y="2866572"/>
          <a:ext cx="5227780" cy="2605367"/>
        </a:xfrm>
        <a:prstGeom prst="rightArrow">
          <a:avLst>
            <a:gd name="adj1" fmla="val 75000"/>
            <a:gd name="adj2" fmla="val 50000"/>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r>
            <a:rPr lang="es-ES" sz="1800" kern="1200" dirty="0" smtClean="0"/>
            <a:t>INFOSTAT (2 016)</a:t>
          </a:r>
          <a:endParaRPr lang="es-ES" sz="1800" kern="1200" dirty="0"/>
        </a:p>
        <a:p>
          <a:pPr marL="171450" lvl="1" indent="-171450" algn="l" defTabSz="800100">
            <a:lnSpc>
              <a:spcPct val="90000"/>
            </a:lnSpc>
            <a:spcBef>
              <a:spcPct val="0"/>
            </a:spcBef>
            <a:spcAft>
              <a:spcPct val="15000"/>
            </a:spcAft>
            <a:buChar char="••"/>
          </a:pPr>
          <a:r>
            <a:rPr lang="es-ES" sz="1800" kern="1200" dirty="0" smtClean="0"/>
            <a:t>Supuestos de normalidad, homogeneidad de varianzas e independencia</a:t>
          </a:r>
          <a:endParaRPr lang="es-ES" sz="1800" kern="1200" dirty="0"/>
        </a:p>
        <a:p>
          <a:pPr marL="171450" lvl="1" indent="-171450" algn="l" defTabSz="800100">
            <a:lnSpc>
              <a:spcPct val="90000"/>
            </a:lnSpc>
            <a:spcBef>
              <a:spcPct val="0"/>
            </a:spcBef>
            <a:spcAft>
              <a:spcPct val="15000"/>
            </a:spcAft>
            <a:buChar char="••"/>
          </a:pPr>
          <a:r>
            <a:rPr lang="es-ES" sz="1800" kern="1200" dirty="0" smtClean="0"/>
            <a:t>ANAVA </a:t>
          </a:r>
          <a:endParaRPr lang="es-ES" sz="1800" kern="1200" dirty="0"/>
        </a:p>
        <a:p>
          <a:pPr marL="171450" lvl="1" indent="-171450" algn="l" defTabSz="800100">
            <a:lnSpc>
              <a:spcPct val="90000"/>
            </a:lnSpc>
            <a:spcBef>
              <a:spcPct val="0"/>
            </a:spcBef>
            <a:spcAft>
              <a:spcPct val="15000"/>
            </a:spcAft>
            <a:buChar char="••"/>
          </a:pPr>
          <a:r>
            <a:rPr lang="es-ES" sz="1800" kern="1200" dirty="0" smtClean="0"/>
            <a:t>Pruebas de comparación de medias (Duncan)</a:t>
          </a:r>
          <a:endParaRPr lang="es-ES" sz="1800" kern="1200" dirty="0"/>
        </a:p>
        <a:p>
          <a:pPr marL="171450" lvl="1" indent="-171450" algn="l" defTabSz="800100">
            <a:lnSpc>
              <a:spcPct val="90000"/>
            </a:lnSpc>
            <a:spcBef>
              <a:spcPct val="0"/>
            </a:spcBef>
            <a:spcAft>
              <a:spcPct val="15000"/>
            </a:spcAft>
            <a:buChar char="••"/>
          </a:pPr>
          <a:r>
            <a:rPr lang="es-ES" sz="1800" kern="1200" dirty="0" smtClean="0"/>
            <a:t>Nivel de significancia del 95%</a:t>
          </a:r>
          <a:endParaRPr lang="es-ES" sz="1800" kern="1200" dirty="0"/>
        </a:p>
      </dsp:txBody>
      <dsp:txXfrm>
        <a:off x="3485187" y="3192243"/>
        <a:ext cx="4250767" cy="1954025"/>
      </dsp:txXfrm>
    </dsp:sp>
    <dsp:sp modelId="{5E37623F-C99D-400A-9BB3-8C5C528F829D}">
      <dsp:nvSpPr>
        <dsp:cNvPr id="0" name=""/>
        <dsp:cNvSpPr/>
      </dsp:nvSpPr>
      <dsp:spPr>
        <a:xfrm>
          <a:off x="0" y="2866572"/>
          <a:ext cx="3485187" cy="2605367"/>
        </a:xfrm>
        <a:prstGeom prst="roundRect">
          <a:avLst/>
        </a:prstGeom>
        <a:solidFill>
          <a:schemeClr val="accent4">
            <a:lumMod val="60000"/>
            <a:lumOff val="40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72390" rIns="144780" bIns="72390" numCol="1" spcCol="1270" anchor="ctr" anchorCtr="0">
          <a:noAutofit/>
        </a:bodyPr>
        <a:lstStyle/>
        <a:p>
          <a:pPr lvl="0" algn="ctr" defTabSz="1689100">
            <a:lnSpc>
              <a:spcPct val="90000"/>
            </a:lnSpc>
            <a:spcBef>
              <a:spcPct val="0"/>
            </a:spcBef>
            <a:spcAft>
              <a:spcPct val="35000"/>
            </a:spcAft>
          </a:pPr>
          <a:r>
            <a:rPr lang="es-ES" sz="3800" kern="1200" dirty="0" smtClean="0"/>
            <a:t>2.6 </a:t>
          </a:r>
          <a:r>
            <a:rPr lang="es-EC" sz="3800" b="0" i="1" kern="1200" dirty="0" smtClean="0"/>
            <a:t>Análisis de datos</a:t>
          </a:r>
          <a:endParaRPr lang="es-ES" sz="3800" kern="1200" dirty="0"/>
        </a:p>
      </dsp:txBody>
      <dsp:txXfrm>
        <a:off x="127184" y="2993756"/>
        <a:ext cx="3230819" cy="235099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0.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3.xml><?xml version="1.0" encoding="utf-8"?>
<dgm:layoutDef xmlns:dgm="http://schemas.openxmlformats.org/drawingml/2006/diagram" xmlns:a="http://schemas.openxmlformats.org/drawingml/2006/main" uniqueId="urn:microsoft.com/office/officeart/2009/3/layout/PieProcess">
  <dgm:title val=""/>
  <dgm:desc val=""/>
  <dgm:catLst>
    <dgm:cat type="list" pri="8600"/>
    <dgm:cat type="process" pri="4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One val="branch"/>
      <dgm:animLvl val="lvl"/>
    </dgm:varLst>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constrLst>
      <dgm:constr type="primFontSz" for="des" forName="Parent" val="65"/>
      <dgm:constr type="primFontSz" for="des" forName="Child" refType="primFontSz" refFor="des" refForName="Parent" op="lte"/>
      <dgm:constr type="w" for="ch" forName="composite" refType="w"/>
      <dgm:constr type="h" for="ch" forName="composite" refType="h"/>
      <dgm:constr type="w" for="ch" forName="ParentComposite" refType="w" fact="0.5"/>
      <dgm:constr type="h" for="ch" forName="ParentComposite" refType="h"/>
      <dgm:constr type="w" for="ch" forName="negSibTrans" refType="h" refFor="ch" refForName="composite" fact="-0.075"/>
      <dgm:constr type="w" for="ch" forName="sibTrans" refType="w" refFor="ch" refForName="composite" fact="0.0425"/>
    </dgm:constrLst>
    <dgm:forEach name="nodesForEach" axis="ch" ptType="node" cnt="7">
      <dgm:layoutNode name="ParentComposite">
        <dgm:alg type="composite">
          <dgm:param type="ar" val="0.2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275"/>
              <dgm:constr type="w" for="ch" forName="Parent" refType="w" fact="0.6"/>
              <dgm:constr type="h" for="ch" forName="Parent" refType="h" fact="0.725"/>
              <dgm:constr type="l" for="ch" forName="Chord" refType="w" fact="0"/>
              <dgm:constr type="t" for="ch" forName="Chord" refType="h" fact="0"/>
              <dgm:constr type="w" for="ch" forName="Chord" refType="w"/>
              <dgm:constr type="h" for="ch" forName="Chord" refType="h" fact="0.25"/>
              <dgm:constr type="l" for="ch" forName="Pie" refType="w" fact="0.1"/>
              <dgm:constr type="t" for="ch" forName="Pie" refType="h" fact="0.025"/>
              <dgm:constr type="w" for="ch" forName="Pie" refType="w" fact="0.8"/>
              <dgm:constr type="h" for="ch" forName="Pie" refType="h" fact="0.2"/>
            </dgm:constrLst>
          </dgm:if>
          <dgm:else name="Name6">
            <dgm:constrLst>
              <dgm:constr type="r" for="ch" forName="Parent" refType="w"/>
              <dgm:constr type="t" for="ch" forName="Parent" refType="h" fact="0.275"/>
              <dgm:constr type="w" for="ch" forName="Parent" refType="w" fact="0.6"/>
              <dgm:constr type="h" for="ch" forName="Parent" refType="h" fact="0.725"/>
              <dgm:constr type="r" for="ch" forName="Chord" refType="w"/>
              <dgm:constr type="t" for="ch" forName="Chord" refType="h" fact="0"/>
              <dgm:constr type="w" for="ch" forName="Chord" refType="w"/>
              <dgm:constr type="h" for="ch" forName="Chord" refType="h" fact="0.25"/>
              <dgm:constr type="r" for="ch" forName="Pie" refType="w" fact="0.9"/>
              <dgm:constr type="t" for="ch" forName="Pie" refType="h" fact="0.025"/>
              <dgm:constr type="w" for="ch" forName="Pie" refType="w" fact="0.8"/>
              <dgm:constr type="h" for="ch" forName="Pie" refType="h" fact="0.2"/>
            </dgm:constrLst>
          </dgm:else>
        </dgm:choose>
        <dgm:layoutNode name="Chord" styleLbl="bgShp">
          <dgm:alg type="sp"/>
          <dgm:choose name="Name7">
            <dgm:if name="Name8" func="var" arg="dir" op="equ" val="norm">
              <dgm:shape xmlns:r="http://schemas.openxmlformats.org/officeDocument/2006/relationships" type="chord" r:blip="">
                <dgm:adjLst>
                  <dgm:adj idx="1" val="80"/>
                  <dgm:adj idx="2" val="-80"/>
                </dgm:adjLst>
              </dgm:shape>
            </dgm:if>
            <dgm:else name="Name9">
              <dgm:shape xmlns:r="http://schemas.openxmlformats.org/officeDocument/2006/relationships" rot="180" type="chord" r:blip="">
                <dgm:adjLst>
                  <dgm:adj idx="1" val="80"/>
                  <dgm:adj idx="2" val="-80"/>
                </dgm:adjLst>
              </dgm:shape>
            </dgm:else>
          </dgm:choose>
          <dgm:presOf/>
        </dgm:layoutNode>
        <dgm:layoutNode name="Pie" styleLbl="alignNode1">
          <dgm:alg type="sp"/>
          <dgm:choose name="Name10">
            <dgm:if name="Name11" func="var" arg="dir" op="equ" val="norm">
              <dgm:choose name="Name12">
                <dgm:if name="Name13" axis="precedSib" ptType="node" func="cnt" op="equ" val="0">
                  <dgm:choose name="Name14">
                    <dgm:if name="Name15" axis="followSib" ptType="node" func="cnt" op="equ" val="0">
                      <dgm:shape xmlns:r="http://schemas.openxmlformats.org/officeDocument/2006/relationships" type="pie" r:blip="">
                        <dgm:adjLst>
                          <dgm:adj idx="1" val="90"/>
                          <dgm:adj idx="2" val="-90"/>
                        </dgm:adjLst>
                      </dgm:shape>
                    </dgm:if>
                    <dgm:if name="Name16" axis="followSib" ptType="node" func="cnt" op="equ" val="1">
                      <dgm:shape xmlns:r="http://schemas.openxmlformats.org/officeDocument/2006/relationships" type="pie" r:blip="">
                        <dgm:adjLst>
                          <dgm:adj idx="1" val="180"/>
                          <dgm:adj idx="2" val="-90"/>
                        </dgm:adjLst>
                      </dgm:shape>
                    </dgm:if>
                    <dgm:if name="Name17" axis="followSib" ptType="node" func="cnt" op="equ" val="2">
                      <dgm:shape xmlns:r="http://schemas.openxmlformats.org/officeDocument/2006/relationships" type="pie" r:blip="">
                        <dgm:adjLst>
                          <dgm:adj idx="1" val="-150"/>
                          <dgm:adj idx="2" val="-90"/>
                        </dgm:adjLst>
                      </dgm:shape>
                    </dgm:if>
                    <dgm:if name="Name18" axis="followSib" ptType="node" func="cnt" op="equ" val="3">
                      <dgm:shape xmlns:r="http://schemas.openxmlformats.org/officeDocument/2006/relationships" type="pie" r:blip="">
                        <dgm:adjLst>
                          <dgm:adj idx="1" val="-135"/>
                          <dgm:adj idx="2" val="-90"/>
                        </dgm:adjLst>
                      </dgm:shape>
                    </dgm:if>
                    <dgm:if name="Name19" axis="followSib" ptType="node" func="cnt" op="equ" val="4">
                      <dgm:shape xmlns:r="http://schemas.openxmlformats.org/officeDocument/2006/relationships" type="pie" r:blip="">
                        <dgm:adjLst>
                          <dgm:adj idx="1" val="-126"/>
                          <dgm:adj idx="2" val="-90"/>
                        </dgm:adjLst>
                      </dgm:shape>
                    </dgm:if>
                    <dgm:if name="Name20" axis="followSib" ptType="node" func="cnt" op="equ" val="5">
                      <dgm:shape xmlns:r="http://schemas.openxmlformats.org/officeDocument/2006/relationships" type="pie" r:blip="">
                        <dgm:adjLst>
                          <dgm:adj idx="1" val="-120"/>
                          <dgm:adj idx="2" val="-90"/>
                        </dgm:adjLst>
                      </dgm:shape>
                    </dgm:if>
                    <dgm:else name="Name21">
                      <dgm:shape xmlns:r="http://schemas.openxmlformats.org/officeDocument/2006/relationships" type="pie" r:blip="">
                        <dgm:adjLst>
                          <dgm:adj idx="1" val="-115.7143"/>
                          <dgm:adj idx="2" val="-90"/>
                        </dgm:adjLst>
                      </dgm:shape>
                    </dgm:else>
                  </dgm:choose>
                </dgm:if>
                <dgm:if name="Name22" axis="precedSib" ptType="node" func="cnt" op="equ" val="1">
                  <dgm:choose name="Name23">
                    <dgm:if name="Name24" axis="followSib" ptType="node" func="cnt" op="equ" val="0">
                      <dgm:shape xmlns:r="http://schemas.openxmlformats.org/officeDocument/2006/relationships" type="pie" r:blip="">
                        <dgm:adjLst>
                          <dgm:adj idx="1" val="90"/>
                          <dgm:adj idx="2" val="-90"/>
                        </dgm:adjLst>
                      </dgm:shape>
                    </dgm:if>
                    <dgm:if name="Name25" axis="followSib" ptType="node" func="cnt" op="equ" val="1">
                      <dgm:shape xmlns:r="http://schemas.openxmlformats.org/officeDocument/2006/relationships" type="pie" r:blip="">
                        <dgm:adjLst>
                          <dgm:adj idx="1" val="150"/>
                          <dgm:adj idx="2" val="-90"/>
                        </dgm:adjLst>
                      </dgm:shape>
                    </dgm:if>
                    <dgm:if name="Name26" axis="followSib" ptType="node" func="cnt" op="equ" val="2">
                      <dgm:shape xmlns:r="http://schemas.openxmlformats.org/officeDocument/2006/relationships" type="pie" r:blip="">
                        <dgm:adjLst>
                          <dgm:adj idx="1" val="180"/>
                          <dgm:adj idx="2" val="-90"/>
                        </dgm:adjLst>
                      </dgm:shape>
                    </dgm:if>
                    <dgm:if name="Name27" axis="followSib" ptType="node" func="cnt" op="equ" val="3">
                      <dgm:shape xmlns:r="http://schemas.openxmlformats.org/officeDocument/2006/relationships" type="pie" r:blip="">
                        <dgm:adjLst>
                          <dgm:adj idx="1" val="-162"/>
                          <dgm:adj idx="2" val="-90"/>
                        </dgm:adjLst>
                      </dgm:shape>
                    </dgm:if>
                    <dgm:if name="Name28" axis="followSib" ptType="node" func="cnt" op="equ" val="4">
                      <dgm:shape xmlns:r="http://schemas.openxmlformats.org/officeDocument/2006/relationships" type="pie" r:blip="">
                        <dgm:adjLst>
                          <dgm:adj idx="1" val="-150"/>
                          <dgm:adj idx="2" val="-90"/>
                        </dgm:adjLst>
                      </dgm:shape>
                    </dgm:if>
                    <dgm:else name="Name29">
                      <dgm:shape xmlns:r="http://schemas.openxmlformats.org/officeDocument/2006/relationships" type="pie" r:blip="">
                        <dgm:adjLst>
                          <dgm:adj idx="1" val="-141.4286"/>
                          <dgm:adj idx="2" val="-90"/>
                        </dgm:adjLst>
                      </dgm:shape>
                    </dgm:else>
                  </dgm:choose>
                </dgm:if>
                <dgm:if name="Name30" axis="precedSib" ptType="node" func="cnt" op="equ" val="2">
                  <dgm:choose name="Name31">
                    <dgm:if name="Name32" axis="followSib" ptType="node" func="cnt" op="equ" val="0">
                      <dgm:shape xmlns:r="http://schemas.openxmlformats.org/officeDocument/2006/relationships" type="pie" r:blip="">
                        <dgm:adjLst>
                          <dgm:adj idx="1" val="90"/>
                          <dgm:adj idx="2" val="-90"/>
                        </dgm:adjLst>
                      </dgm:shape>
                    </dgm:if>
                    <dgm:if name="Name33" axis="followSib" ptType="node" func="cnt" op="equ" val="1">
                      <dgm:shape xmlns:r="http://schemas.openxmlformats.org/officeDocument/2006/relationships" type="pie" r:blip="">
                        <dgm:adjLst>
                          <dgm:adj idx="1" val="135"/>
                          <dgm:adj idx="2" val="-90"/>
                        </dgm:adjLst>
                      </dgm:shape>
                    </dgm:if>
                    <dgm:if name="Name34" axis="followSib" ptType="node" func="cnt" op="equ" val="2">
                      <dgm:shape xmlns:r="http://schemas.openxmlformats.org/officeDocument/2006/relationships" type="pie" r:blip="">
                        <dgm:adjLst>
                          <dgm:adj idx="1" val="162"/>
                          <dgm:adj idx="2" val="-90"/>
                        </dgm:adjLst>
                      </dgm:shape>
                    </dgm:if>
                    <dgm:if name="Name35" axis="followSib" ptType="node" func="cnt" op="equ" val="3">
                      <dgm:shape xmlns:r="http://schemas.openxmlformats.org/officeDocument/2006/relationships" type="pie" r:blip="">
                        <dgm:adjLst>
                          <dgm:adj idx="1" val="180"/>
                          <dgm:adj idx="2" val="-90"/>
                        </dgm:adjLst>
                      </dgm:shape>
                    </dgm:if>
                    <dgm:else name="Name36">
                      <dgm:shape xmlns:r="http://schemas.openxmlformats.org/officeDocument/2006/relationships" type="pie" r:blip="">
                        <dgm:adjLst>
                          <dgm:adj idx="1" val="-167.1429"/>
                          <dgm:adj idx="2" val="-90"/>
                        </dgm:adjLst>
                      </dgm:shape>
                    </dgm:else>
                  </dgm:choose>
                </dgm:if>
                <dgm:if name="Name37" axis="precedSib" ptType="node" func="cnt" op="equ" val="3">
                  <dgm:choose name="Name38">
                    <dgm:if name="Name39" axis="followSib" ptType="node" func="cnt" op="equ" val="0">
                      <dgm:shape xmlns:r="http://schemas.openxmlformats.org/officeDocument/2006/relationships" type="pie" r:blip="">
                        <dgm:adjLst>
                          <dgm:adj idx="1" val="90"/>
                          <dgm:adj idx="2" val="-90"/>
                        </dgm:adjLst>
                      </dgm:shape>
                    </dgm:if>
                    <dgm:if name="Name40" axis="followSib" ptType="node" func="cnt" op="equ" val="1">
                      <dgm:shape xmlns:r="http://schemas.openxmlformats.org/officeDocument/2006/relationships" type="pie" r:blip="">
                        <dgm:adjLst>
                          <dgm:adj idx="1" val="126"/>
                          <dgm:adj idx="2" val="-90"/>
                        </dgm:adjLst>
                      </dgm:shape>
                    </dgm:if>
                    <dgm:if name="Name41" axis="followSib" ptType="node" func="cnt" op="equ" val="2">
                      <dgm:shape xmlns:r="http://schemas.openxmlformats.org/officeDocument/2006/relationships" type="pie" r:blip="">
                        <dgm:adjLst>
                          <dgm:adj idx="1" val="150"/>
                          <dgm:adj idx="2" val="-90"/>
                        </dgm:adjLst>
                      </dgm:shape>
                    </dgm:if>
                    <dgm:else name="Name42">
                      <dgm:shape xmlns:r="http://schemas.openxmlformats.org/officeDocument/2006/relationships" type="pie" r:blip="">
                        <dgm:adjLst>
                          <dgm:adj idx="1" val="167.1429"/>
                          <dgm:adj idx="2" val="-90"/>
                        </dgm:adjLst>
                      </dgm:shape>
                    </dgm:else>
                  </dgm:choose>
                </dgm:if>
                <dgm:if name="Name43" axis="precedSib" ptType="node" func="cnt" op="equ" val="4">
                  <dgm:choose name="Name44">
                    <dgm:if name="Name45" axis="followSib" ptType="node" func="cnt" op="equ" val="0">
                      <dgm:shape xmlns:r="http://schemas.openxmlformats.org/officeDocument/2006/relationships" type="pie" r:blip="">
                        <dgm:adjLst>
                          <dgm:adj idx="1" val="90"/>
                          <dgm:adj idx="2" val="-90"/>
                        </dgm:adjLst>
                      </dgm:shape>
                    </dgm:if>
                    <dgm:if name="Name46" axis="followSib" ptType="node" func="cnt" op="equ" val="1">
                      <dgm:shape xmlns:r="http://schemas.openxmlformats.org/officeDocument/2006/relationships" type="pie" r:blip="">
                        <dgm:adjLst>
                          <dgm:adj idx="1" val="120"/>
                          <dgm:adj idx="2" val="-90"/>
                        </dgm:adjLst>
                      </dgm:shape>
                    </dgm:if>
                    <dgm:else name="Name47">
                      <dgm:shape xmlns:r="http://schemas.openxmlformats.org/officeDocument/2006/relationships" type="pie" r:blip="">
                        <dgm:adjLst>
                          <dgm:adj idx="1" val="141.4286"/>
                          <dgm:adj idx="2" val="-90"/>
                        </dgm:adjLst>
                      </dgm:shape>
                    </dgm:else>
                  </dgm:choose>
                </dgm:if>
                <dgm:if name="Name48" axis="precedSib" ptType="node" func="cnt" op="equ" val="5">
                  <dgm:choose name="Name49">
                    <dgm:if name="Name50" axis="followSib" ptType="node" func="cnt" op="equ" val="0">
                      <dgm:shape xmlns:r="http://schemas.openxmlformats.org/officeDocument/2006/relationships" type="pie" r:blip="">
                        <dgm:adjLst>
                          <dgm:adj idx="1" val="90"/>
                          <dgm:adj idx="2" val="-90"/>
                        </dgm:adjLst>
                      </dgm:shape>
                    </dgm:if>
                    <dgm:else name="Name51">
                      <dgm:shape xmlns:r="http://schemas.openxmlformats.org/officeDocument/2006/relationships" type="pie" r:blip="">
                        <dgm:adjLst>
                          <dgm:adj idx="1" val="115.7143"/>
                          <dgm:adj idx="2" val="-90"/>
                        </dgm:adjLst>
                      </dgm:shape>
                    </dgm:else>
                  </dgm:choose>
                </dgm:if>
                <dgm:else name="Name52">
                  <dgm:shape xmlns:r="http://schemas.openxmlformats.org/officeDocument/2006/relationships" type="pie" r:blip="">
                    <dgm:adjLst>
                      <dgm:adj idx="1" val="90"/>
                      <dgm:adj idx="2" val="-90"/>
                    </dgm:adjLst>
                  </dgm:shape>
                </dgm:else>
              </dgm:choose>
            </dgm:if>
            <dgm:else name="Name53">
              <dgm:choose name="Name54">
                <dgm:if name="Name55" axis="precedSib" ptType="node" func="cnt" op="equ" val="0">
                  <dgm:choose name="Name56">
                    <dgm:if name="Name57" axis="followSib" ptType="node" func="cnt" op="equ" val="0">
                      <dgm:shape xmlns:r="http://schemas.openxmlformats.org/officeDocument/2006/relationships" rot="180" type="pie" r:blip="">
                        <dgm:adjLst>
                          <dgm:adj idx="1" val="90"/>
                          <dgm:adj idx="2" val="-90"/>
                        </dgm:adjLst>
                      </dgm:shape>
                    </dgm:if>
                    <dgm:if name="Name58" axis="followSib" ptType="node" func="cnt" op="equ" val="1">
                      <dgm:shape xmlns:r="http://schemas.openxmlformats.org/officeDocument/2006/relationships" rot="180" type="pie" r:blip="">
                        <dgm:adjLst>
                          <dgm:adj idx="1" val="90"/>
                          <dgm:adj idx="2" val="180"/>
                        </dgm:adjLst>
                      </dgm:shape>
                    </dgm:if>
                    <dgm:if name="Name59" axis="followSib" ptType="node" func="cnt" op="equ" val="2">
                      <dgm:shape xmlns:r="http://schemas.openxmlformats.org/officeDocument/2006/relationships" rot="180" type="pie" r:blip="">
                        <dgm:adjLst>
                          <dgm:adj idx="1" val="90"/>
                          <dgm:adj idx="2" val="150"/>
                        </dgm:adjLst>
                      </dgm:shape>
                    </dgm:if>
                    <dgm:if name="Name60" axis="followSib" ptType="node" func="cnt" op="equ" val="3">
                      <dgm:shape xmlns:r="http://schemas.openxmlformats.org/officeDocument/2006/relationships" rot="180" type="pie" r:blip="">
                        <dgm:adjLst>
                          <dgm:adj idx="1" val="90"/>
                          <dgm:adj idx="2" val="135"/>
                        </dgm:adjLst>
                      </dgm:shape>
                    </dgm:if>
                    <dgm:if name="Name61" axis="followSib" ptType="node" func="cnt" op="equ" val="4">
                      <dgm:shape xmlns:r="http://schemas.openxmlformats.org/officeDocument/2006/relationships" rot="180" type="pie" r:blip="">
                        <dgm:adjLst>
                          <dgm:adj idx="1" val="90"/>
                          <dgm:adj idx="2" val="126"/>
                        </dgm:adjLst>
                      </dgm:shape>
                    </dgm:if>
                    <dgm:if name="Name62" axis="followSib" ptType="node" func="cnt" op="equ" val="5">
                      <dgm:shape xmlns:r="http://schemas.openxmlformats.org/officeDocument/2006/relationships" rot="180" type="pie" r:blip="">
                        <dgm:adjLst>
                          <dgm:adj idx="1" val="90"/>
                          <dgm:adj idx="2" val="120"/>
                        </dgm:adjLst>
                      </dgm:shape>
                    </dgm:if>
                    <dgm:else name="Name63">
                      <dgm:shape xmlns:r="http://schemas.openxmlformats.org/officeDocument/2006/relationships" rot="180" type="pie" r:blip="">
                        <dgm:adjLst>
                          <dgm:adj idx="1" val="90"/>
                          <dgm:adj idx="2" val="115.7143"/>
                        </dgm:adjLst>
                      </dgm:shape>
                    </dgm:else>
                  </dgm:choose>
                </dgm:if>
                <dgm:if name="Name64" axis="precedSib" ptType="node" func="cnt" op="equ" val="1">
                  <dgm:choose name="Name65">
                    <dgm:if name="Name66" axis="followSib" ptType="node" func="cnt" op="equ" val="0">
                      <dgm:shape xmlns:r="http://schemas.openxmlformats.org/officeDocument/2006/relationships" rot="180" type="pie" r:blip="">
                        <dgm:adjLst>
                          <dgm:adj idx="1" val="90"/>
                          <dgm:adj idx="2" val="-90"/>
                        </dgm:adjLst>
                      </dgm:shape>
                    </dgm:if>
                    <dgm:if name="Name67" axis="followSib" ptType="node" func="cnt" op="equ" val="1">
                      <dgm:shape xmlns:r="http://schemas.openxmlformats.org/officeDocument/2006/relationships" rot="180" type="pie" r:blip="">
                        <dgm:adjLst>
                          <dgm:adj idx="1" val="90"/>
                          <dgm:adj idx="2" val="-150"/>
                        </dgm:adjLst>
                      </dgm:shape>
                    </dgm:if>
                    <dgm:if name="Name68" axis="followSib" ptType="node" func="cnt" op="equ" val="2">
                      <dgm:shape xmlns:r="http://schemas.openxmlformats.org/officeDocument/2006/relationships" rot="180" type="pie" r:blip="">
                        <dgm:adjLst>
                          <dgm:adj idx="1" val="90"/>
                          <dgm:adj idx="2" val="180"/>
                        </dgm:adjLst>
                      </dgm:shape>
                    </dgm:if>
                    <dgm:if name="Name69" axis="followSib" ptType="node" func="cnt" op="equ" val="3">
                      <dgm:shape xmlns:r="http://schemas.openxmlformats.org/officeDocument/2006/relationships" rot="180" type="pie" r:blip="">
                        <dgm:adjLst>
                          <dgm:adj idx="1" val="90"/>
                          <dgm:adj idx="2" val="162"/>
                        </dgm:adjLst>
                      </dgm:shape>
                    </dgm:if>
                    <dgm:if name="Name70" axis="followSib" ptType="node" func="cnt" op="equ" val="4">
                      <dgm:shape xmlns:r="http://schemas.openxmlformats.org/officeDocument/2006/relationships" rot="180" type="pie" r:blip="">
                        <dgm:adjLst>
                          <dgm:adj idx="1" val="90"/>
                          <dgm:adj idx="2" val="150"/>
                        </dgm:adjLst>
                      </dgm:shape>
                    </dgm:if>
                    <dgm:else name="Name71">
                      <dgm:shape xmlns:r="http://schemas.openxmlformats.org/officeDocument/2006/relationships" rot="180" type="pie" r:blip="">
                        <dgm:adjLst>
                          <dgm:adj idx="1" val="90"/>
                          <dgm:adj idx="2" val="141.4286"/>
                        </dgm:adjLst>
                      </dgm:shape>
                    </dgm:else>
                  </dgm:choose>
                </dgm:if>
                <dgm:if name="Name72" axis="precedSib" ptType="node" func="cnt" op="equ" val="2">
                  <dgm:choose name="Name73">
                    <dgm:if name="Name74" axis="followSib" ptType="node" func="cnt" op="equ" val="0">
                      <dgm:shape xmlns:r="http://schemas.openxmlformats.org/officeDocument/2006/relationships" rot="180" type="pie" r:blip="">
                        <dgm:adjLst>
                          <dgm:adj idx="1" val="90"/>
                          <dgm:adj idx="2" val="-90"/>
                        </dgm:adjLst>
                      </dgm:shape>
                    </dgm:if>
                    <dgm:if name="Name75" axis="followSib" ptType="node" func="cnt" op="equ" val="1">
                      <dgm:shape xmlns:r="http://schemas.openxmlformats.org/officeDocument/2006/relationships" rot="180" type="pie" r:blip="">
                        <dgm:adjLst>
                          <dgm:adj idx="1" val="90"/>
                          <dgm:adj idx="2" val="-135"/>
                        </dgm:adjLst>
                      </dgm:shape>
                    </dgm:if>
                    <dgm:if name="Name76" axis="followSib" ptType="node" func="cnt" op="equ" val="2">
                      <dgm:shape xmlns:r="http://schemas.openxmlformats.org/officeDocument/2006/relationships" rot="180" type="pie" r:blip="">
                        <dgm:adjLst>
                          <dgm:adj idx="1" val="90"/>
                          <dgm:adj idx="2" val="-162"/>
                        </dgm:adjLst>
                      </dgm:shape>
                    </dgm:if>
                    <dgm:if name="Name77" axis="followSib" ptType="node" func="cnt" op="equ" val="3">
                      <dgm:shape xmlns:r="http://schemas.openxmlformats.org/officeDocument/2006/relationships" rot="180" type="pie" r:blip="">
                        <dgm:adjLst>
                          <dgm:adj idx="1" val="90"/>
                          <dgm:adj idx="2" val="180"/>
                        </dgm:adjLst>
                      </dgm:shape>
                    </dgm:if>
                    <dgm:else name="Name78">
                      <dgm:shape xmlns:r="http://schemas.openxmlformats.org/officeDocument/2006/relationships" rot="180" type="pie" r:blip="">
                        <dgm:adjLst>
                          <dgm:adj idx="1" val="90"/>
                          <dgm:adj idx="2" val="167.1429"/>
                        </dgm:adjLst>
                      </dgm:shape>
                    </dgm:else>
                  </dgm:choose>
                </dgm:if>
                <dgm:if name="Name79" axis="precedSib" ptType="node" func="cnt" op="equ" val="3">
                  <dgm:choose name="Name80">
                    <dgm:if name="Name81" axis="followSib" ptType="node" func="cnt" op="equ" val="0">
                      <dgm:shape xmlns:r="http://schemas.openxmlformats.org/officeDocument/2006/relationships" rot="180" type="pie" r:blip="">
                        <dgm:adjLst>
                          <dgm:adj idx="1" val="90"/>
                          <dgm:adj idx="2" val="-90"/>
                        </dgm:adjLst>
                      </dgm:shape>
                    </dgm:if>
                    <dgm:if name="Name82" axis="followSib" ptType="node" func="cnt" op="equ" val="1">
                      <dgm:shape xmlns:r="http://schemas.openxmlformats.org/officeDocument/2006/relationships" rot="180" type="pie" r:blip="">
                        <dgm:adjLst>
                          <dgm:adj idx="1" val="90"/>
                          <dgm:adj idx="2" val="-126"/>
                        </dgm:adjLst>
                      </dgm:shape>
                    </dgm:if>
                    <dgm:if name="Name83" axis="followSib" ptType="node" func="cnt" op="equ" val="2">
                      <dgm:shape xmlns:r="http://schemas.openxmlformats.org/officeDocument/2006/relationships" rot="180" type="pie" r:blip="">
                        <dgm:adjLst>
                          <dgm:adj idx="1" val="90"/>
                          <dgm:adj idx="2" val="-150"/>
                        </dgm:adjLst>
                      </dgm:shape>
                    </dgm:if>
                    <dgm:else name="Name84">
                      <dgm:shape xmlns:r="http://schemas.openxmlformats.org/officeDocument/2006/relationships" rot="180" type="pie" r:blip="">
                        <dgm:adjLst>
                          <dgm:adj idx="1" val="90"/>
                          <dgm:adj idx="2" val="-167.1429"/>
                        </dgm:adjLst>
                      </dgm:shape>
                    </dgm:else>
                  </dgm:choose>
                </dgm:if>
                <dgm:if name="Name85" axis="precedSib" ptType="node" func="cnt" op="equ" val="4">
                  <dgm:choose name="Name86">
                    <dgm:if name="Name87" axis="followSib" ptType="node" func="cnt" op="equ" val="0">
                      <dgm:shape xmlns:r="http://schemas.openxmlformats.org/officeDocument/2006/relationships" rot="180" type="pie" r:blip="">
                        <dgm:adjLst>
                          <dgm:adj idx="1" val="90"/>
                          <dgm:adj idx="2" val="-90"/>
                        </dgm:adjLst>
                      </dgm:shape>
                    </dgm:if>
                    <dgm:if name="Name88" axis="followSib" ptType="node" func="cnt" op="equ" val="1">
                      <dgm:shape xmlns:r="http://schemas.openxmlformats.org/officeDocument/2006/relationships" rot="180" type="pie" r:blip="">
                        <dgm:adjLst>
                          <dgm:adj idx="1" val="90"/>
                          <dgm:adj idx="2" val="-120"/>
                        </dgm:adjLst>
                      </dgm:shape>
                    </dgm:if>
                    <dgm:else name="Name89">
                      <dgm:shape xmlns:r="http://schemas.openxmlformats.org/officeDocument/2006/relationships" rot="180" type="pie" r:blip="">
                        <dgm:adjLst>
                          <dgm:adj idx="1" val="90"/>
                          <dgm:adj idx="2" val="-141.4286"/>
                        </dgm:adjLst>
                      </dgm:shape>
                    </dgm:else>
                  </dgm:choose>
                </dgm:if>
                <dgm:if name="Name90" axis="precedSib" ptType="node" func="cnt" op="equ" val="5">
                  <dgm:choose name="Name91">
                    <dgm:if name="Name92" axis="followSib" ptType="node" func="cnt" op="equ" val="0">
                      <dgm:shape xmlns:r="http://schemas.openxmlformats.org/officeDocument/2006/relationships" rot="180" type="pie" r:blip="">
                        <dgm:adjLst>
                          <dgm:adj idx="1" val="90"/>
                          <dgm:adj idx="2" val="-90"/>
                        </dgm:adjLst>
                      </dgm:shape>
                    </dgm:if>
                    <dgm:else name="Name93">
                      <dgm:shape xmlns:r="http://schemas.openxmlformats.org/officeDocument/2006/relationships" rot="180" type="pie" r:blip="">
                        <dgm:adjLst>
                          <dgm:adj idx="1" val="90"/>
                          <dgm:adj idx="2" val="-115.7143"/>
                        </dgm:adjLst>
                      </dgm:shape>
                    </dgm:else>
                  </dgm:choose>
                </dgm:if>
                <dgm:else name="Name94">
                  <dgm:shape xmlns:r="http://schemas.openxmlformats.org/officeDocument/2006/relationships" rot="180" type="pie" r:blip="">
                    <dgm:adjLst>
                      <dgm:adj idx="1" val="90"/>
                      <dgm:adj idx="2" val="-90"/>
                    </dgm:adjLst>
                  </dgm:shape>
                </dgm:else>
              </dgm:choose>
            </dgm:else>
          </dgm:choose>
          <dgm:presOf/>
        </dgm:layoutNode>
        <dgm:layoutNode name="Parent" styleLbl="revTx">
          <dgm:varLst>
            <dgm:chMax val="1"/>
            <dgm:chPref val="1"/>
            <dgm:bulletEnabled val="1"/>
          </dgm:varLst>
          <dgm:choose name="Name95">
            <dgm:if name="Name96" func="var" arg="dir" op="equ" val="norm">
              <dgm:alg type="tx">
                <dgm:param type="parTxLTRAlign" val="r"/>
                <dgm:param type="parTxRTLAlign" val="r"/>
                <dgm:param type="shpTxLTRAlignCh" val="r"/>
                <dgm:param type="shpTxRTLAlignCh" val="r"/>
                <dgm:param type="txAnchorVert" val="b"/>
                <dgm:param type="autoTxRot" val="grav"/>
              </dgm:alg>
            </dgm:if>
            <dgm:else name="Name97">
              <dgm:alg type="tx">
                <dgm:param type="parTxLTRAlign" val="l"/>
                <dgm:param type="parTxRTLAlign" val="l"/>
                <dgm:param type="shpTxLTRAlignCh" val="l"/>
                <dgm:param type="shpTxRTLAlignCh" val="l"/>
                <dgm:param type="txAnchorVert" val="b"/>
                <dgm:param type="autoTxRot" val="grav"/>
              </dgm:alg>
            </dgm:else>
          </dgm:choose>
          <dgm:choose name="Name98">
            <dgm:if name="Name99" func="var" arg="dir" op="equ" val="norm">
              <dgm:shape xmlns:r="http://schemas.openxmlformats.org/officeDocument/2006/relationships" rot="-90" type="rect" r:blip="">
                <dgm:adjLst/>
              </dgm:shape>
            </dgm:if>
            <dgm:else name="Name100">
              <dgm:shape xmlns:r="http://schemas.openxmlformats.org/officeDocument/2006/relationships" rot="90" type="rect" r:blip="">
                <dgm:adjLst/>
              </dgm:shape>
            </dgm:else>
          </dgm:choose>
          <dgm:presOf axis="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dgm:choose name="Name101">
        <dgm:if name="Name102" axis="ch" ptType="node" func="cnt" op="gte" val="1">
          <dgm:forEach name="negSibTransForEach" axis="ch" ptType="sibTrans" hideLastTrans="0" cnt="1">
            <dgm:layoutNode name="negSibTrans">
              <dgm:alg type="sp"/>
              <dgm:shape xmlns:r="http://schemas.openxmlformats.org/officeDocument/2006/relationships" r:blip="">
                <dgm:adjLst/>
              </dgm:shape>
            </dgm:layoutNode>
          </dgm:forEach>
          <dgm:layoutNode name="composite">
            <dgm:alg type="composite">
              <dgm:param type="ar" val="0.5"/>
            </dgm:alg>
            <dgm:shape xmlns:r="http://schemas.openxmlformats.org/officeDocument/2006/relationships" r:blip="">
              <dgm:adjLst/>
            </dgm:shape>
            <dgm:choose name="Name103">
              <dgm:if name="Name104" func="var" arg="dir" op="equ" val="norm">
                <dgm:constrLst>
                  <dgm:constr type="l" for="ch" forName="Child" refType="w" fact="0"/>
                  <dgm:constr type="t" for="ch" forName="Child" refType="h" fact="0"/>
                  <dgm:constr type="w" for="ch" forName="Child" refType="w"/>
                  <dgm:constr type="h" for="ch" forName="Child" refType="h"/>
                </dgm:constrLst>
              </dgm:if>
              <dgm:else name="Name105">
                <dgm:constrLst>
                  <dgm:constr type="r" for="ch" forName="Child" refType="w"/>
                  <dgm:constr type="t" for="ch" forName="Child" refType="h" fact="0"/>
                  <dgm:constr type="w" for="ch" forName="Child" refType="w"/>
                  <dgm:constr type="h" for="ch" forName="Child" refType="h"/>
                </dgm:constrLst>
              </dgm:else>
            </dgm:choose>
            <dgm:ruleLst/>
            <dgm:layoutNode name="Child" styleLbl="revTx">
              <dgm:varLst>
                <dgm:chMax val="0"/>
                <dgm:chPref val="0"/>
                <dgm:bulletEnabled val="1"/>
              </dgm:varLst>
              <dgm:choose name="Name106">
                <dgm:if name="Name107" func="var" arg="dir" op="equ" val="norm">
                  <dgm:alg type="tx">
                    <dgm:param type="parTxLTRAlign" val="l"/>
                    <dgm:param type="parTxRTLAlign" val="r"/>
                    <dgm:param type="txAnchorVert" val="t"/>
                  </dgm:alg>
                </dgm:if>
                <dgm:else name="Name108">
                  <dgm:alg type="tx">
                    <dgm:param type="parTxLTRAlign" val="r"/>
                    <dgm:param type="parTxRTLAlign" val="l"/>
                    <dgm:param type="txAnchorVert" val="t"/>
                  </dgm:alg>
                </dgm:else>
              </dgm:choose>
              <dgm:shape xmlns:r="http://schemas.openxmlformats.org/officeDocument/2006/relationships" type="rect" r:blip="">
                <dgm:adjLst/>
              </dgm:shape>
              <dgm:presOf axis="des"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if>
        <dgm:else name="Name109"/>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16.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0.xml><?xml version="1.0" encoding="utf-8"?>
<dgm:layoutDef xmlns:dgm="http://schemas.openxmlformats.org/drawingml/2006/diagram" xmlns:a="http://schemas.openxmlformats.org/drawingml/2006/main" uniqueId="urn:microsoft.com/office/officeart/2009/layout/ReverseList">
  <dgm:title val=""/>
  <dgm:desc val=""/>
  <dgm:catLst>
    <dgm:cat type="relationship" pri="3800"/>
  </dgm:catLst>
  <dgm:samp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clrData>
  <dgm:layoutNode name="Name0">
    <dgm:varLst>
      <dgm:chMax val="2"/>
      <dgm:chPref val="2"/>
      <dgm:animLvl val="lvl"/>
    </dgm:varLst>
    <dgm:choose name="Name1">
      <dgm:if name="Name2" axis="ch" ptType="node" func="cnt" op="lte" val="1">
        <dgm:alg type="composite">
          <dgm:param type="ar" val="0.9993"/>
        </dgm:alg>
      </dgm:if>
      <dgm:else name="Name3">
        <dgm:alg type="composite">
          <dgm:param type="ar" val="0.8036"/>
        </dgm:alg>
      </dgm:else>
    </dgm:choose>
    <dgm:shape xmlns:r="http://schemas.openxmlformats.org/officeDocument/2006/relationships" r:blip="">
      <dgm:adjLst/>
    </dgm:shape>
    <dgm:choose name="Name4">
      <dgm:if name="Name5" axis="ch" ptType="node" func="cnt" op="lte" val="1">
        <dgm:constrLst>
          <dgm:constr type="primFontSz" for="des" ptType="node" op="equ" val="65"/>
          <dgm:constr type="l" for="ch" forName="LeftNode" refType="w" fact="0"/>
          <dgm:constr type="t" for="ch" forName="LeftNode" refType="h" fact="0.25"/>
          <dgm:constr type="w" for="ch" forName="LeftNode" refType="w" fact="0.5"/>
          <dgm:constr type="h" for="ch" forName="LeftNode" refType="h"/>
          <dgm:constr type="l" for="ch" forName="LeftText" refType="w" fact="0"/>
          <dgm:constr type="t" for="ch" forName="LeftText" refType="h" fact="0.25"/>
          <dgm:constr type="w" for="ch" forName="LeftText" refType="w" fact="0.5"/>
          <dgm:constr type="h" for="ch" forName="LeftText" refType="h"/>
        </dgm:constrLst>
      </dgm:if>
      <dgm:else name="Name6">
        <dgm:constrLst>
          <dgm:constr type="primFontSz" for="des" ptType="node" op="equ" val="65"/>
          <dgm:constr type="l" for="ch" forName="LeftNode" refType="w" fact="0"/>
          <dgm:constr type="t" for="ch" forName="LeftNode" refType="h" fact="0.1786"/>
          <dgm:constr type="w" for="ch" forName="LeftNode" refType="w" fact="0.4889"/>
          <dgm:constr type="h" for="ch" forName="LeftNode" refType="h" fact="0.6429"/>
          <dgm:constr type="l" for="ch" forName="LeftText" refType="w" fact="0"/>
          <dgm:constr type="t" for="ch" forName="LeftText" refType="h" fact="0.1786"/>
          <dgm:constr type="w" for="ch" forName="LeftText" refType="w" fact="0.4889"/>
          <dgm:constr type="h" for="ch" forName="LeftText" refType="h" fact="0.6429"/>
          <dgm:constr type="l" for="ch" forName="RightNode" refType="w" fact="0.5111"/>
          <dgm:constr type="t" for="ch" forName="RightNode" refType="h" fact="0.1786"/>
          <dgm:constr type="w" for="ch" forName="RightNode" refType="w" fact="0.4889"/>
          <dgm:constr type="h" for="ch" forName="RightNode" refType="h" fact="0.6429"/>
          <dgm:constr type="l" for="ch" forName="RightText" refType="w" fact="0.5111"/>
          <dgm:constr type="t" for="ch" forName="RightText" refType="h" fact="0.1786"/>
          <dgm:constr type="w" for="ch" forName="RightText" refType="w" fact="0.4889"/>
          <dgm:constr type="h" for="ch" forName="RightText" refType="h" fact="0.6429"/>
          <dgm:constr type="l" for="ch" forName="TopArrow" refType="w" fact="0.2444"/>
          <dgm:constr type="t" for="ch" forName="TopArrow" refType="h" fact="0"/>
          <dgm:constr type="w" for="ch" forName="TopArrow" refType="w" fact="0.5111"/>
          <dgm:constr type="h" for="ch" forName="TopArrow" refType="h" fact="0.4107"/>
          <dgm:constr type="l" for="ch" forName="BottomArrow" refType="w" fact="0.2444"/>
          <dgm:constr type="t" for="ch" forName="BottomArrow" refType="h" fact="0.5893"/>
          <dgm:constr type="w" for="ch" forName="BottomArrow" refType="w" fact="0.5111"/>
          <dgm:constr type="h" for="ch" forName="BottomArrow" refType="h" fact="0.4107"/>
        </dgm:constrLst>
      </dgm:else>
    </dgm:choose>
    <dgm:choose name="Name7">
      <dgm:if name="Name8" axis="ch" ptType="node" func="cnt" op="gte" val="1">
        <dgm:layoutNode name="LeftText" styleLbl="revTx" moveWith="LeftNode">
          <dgm:varLst>
            <dgm:bulletEnabled val="1"/>
          </dgm:varLst>
          <dgm:alg type="tx">
            <dgm:param type="txAnchorVert" val="t"/>
            <dgm:param type="parTxLTRAlign" val="l"/>
          </dgm:alg>
          <dgm:choose name="Name9">
            <dgm:if name="Name10" axis="ch" ptType="node" func="cnt" op="lte" val="1">
              <dgm:shape xmlns:r="http://schemas.openxmlformats.org/officeDocument/2006/relationships" type="roundRect" r:blip="" hideGeom="1">
                <dgm:adjLst>
                  <dgm:adj idx="1" val="0.1667"/>
                  <dgm:adj idx="2" val="0"/>
                </dgm:adjLst>
              </dgm:shape>
              <dgm:presOf axis="ch desOrSelf" ptType="node node" st="1 1" cnt="1 0"/>
              <dgm:constrLst>
                <dgm:constr type="lMarg" refType="primFontSz" fact="0.3"/>
                <dgm:constr type="rMarg" refType="primFontSz" fact="0.3"/>
                <dgm:constr type="tMarg" refType="primFontSz" fact="0.5"/>
                <dgm:constr type="bMarg" refType="primFontSz" fact="0.5"/>
              </dgm:constrLst>
            </dgm:if>
            <dgm:else name="Name11">
              <dgm:shape xmlns:r="http://schemas.openxmlformats.org/officeDocument/2006/relationships" rot="270" type="round2SameRect" r:blip="" hideGeom="1">
                <dgm:adjLst>
                  <dgm:adj idx="1" val="0.1667"/>
                  <dgm:adj idx="2" val="0"/>
                </dgm:adjLst>
              </dgm:shape>
              <dgm:presOf axis="ch desOrSelf" ptType="node node" st="1 1" cnt="1 0"/>
              <dgm:constrLst>
                <dgm:constr type="lMarg" refType="primFontSz" fact="0.3"/>
                <dgm:constr type="rMarg" refType="primFontSz" fact="0.45"/>
                <dgm:constr type="tMarg" refType="primFontSz" fact="0.5"/>
                <dgm:constr type="bMarg" refType="primFontSz" fact="0.5"/>
              </dgm:constrLst>
            </dgm:else>
          </dgm:choose>
          <dgm:ruleLst>
            <dgm:rule type="primFontSz" val="5" fact="NaN" max="NaN"/>
          </dgm:ruleLst>
        </dgm:layoutNode>
        <dgm:layoutNode name="LeftNode" styleLbl="bgImgPlace1">
          <dgm:varLst>
            <dgm:chMax val="2"/>
            <dgm:chPref val="2"/>
          </dgm:varLst>
          <dgm:alg type="sp"/>
          <dgm:choose name="Name12">
            <dgm:if name="Name13" axis="ch" ptType="node" func="cnt" op="lte" val="1">
              <dgm:shape xmlns:r="http://schemas.openxmlformats.org/officeDocument/2006/relationships" type="roundRect" r:blip="">
                <dgm:adjLst>
                  <dgm:adj idx="1" val="0.1667"/>
                  <dgm:adj idx="2" val="0"/>
                </dgm:adjLst>
              </dgm:shape>
            </dgm:if>
            <dgm:else name="Name14">
              <dgm:shape xmlns:r="http://schemas.openxmlformats.org/officeDocument/2006/relationships" rot="270" type="round2SameRect" r:blip="">
                <dgm:adjLst>
                  <dgm:adj idx="1" val="0.1667"/>
                  <dgm:adj idx="2" val="0"/>
                </dgm:adjLst>
              </dgm:shape>
            </dgm:else>
          </dgm:choose>
          <dgm:presOf axis="ch desOrSelf" ptType="node node" st="1 1" cnt="1 0"/>
        </dgm:layoutNode>
        <dgm:choose name="Name15">
          <dgm:if name="Name16" axis="ch" ptType="node" func="cnt" op="gte" val="2">
            <dgm:layoutNode name="RightText" styleLbl="revTx" moveWith="RightNode">
              <dgm:varLst>
                <dgm:bulletEnabled val="1"/>
              </dgm:varLst>
              <dgm:alg type="tx">
                <dgm:param type="txAnchorVert" val="t"/>
                <dgm:param type="parTxLTRAlign" val="l"/>
              </dgm:alg>
              <dgm:shape xmlns:r="http://schemas.openxmlformats.org/officeDocument/2006/relationships" rot="90" type="round2SameRect" r:blip="" hideGeom="1">
                <dgm:adjLst>
                  <dgm:adj idx="1" val="0.1667"/>
                  <dgm:adj idx="2" val="0"/>
                </dgm:adjLst>
              </dgm:shape>
              <dgm:presOf axis="ch desOrSelf" ptType="node node" st="2 1" cnt="1 0"/>
              <dgm:constrLst>
                <dgm:constr type="lMarg" refType="primFontSz" fact="0.45"/>
                <dgm:constr type="rMarg" refType="primFontSz" fact="0.3"/>
                <dgm:constr type="tMarg" refType="primFontSz" fact="0.5"/>
                <dgm:constr type="bMarg" refType="primFontSz" fact="0.5"/>
              </dgm:constrLst>
              <dgm:ruleLst>
                <dgm:rule type="primFontSz" val="5" fact="NaN" max="NaN"/>
              </dgm:ruleLst>
            </dgm:layoutNode>
            <dgm:layoutNode name="RightNode" styleLbl="bgImgPlace1">
              <dgm:varLst>
                <dgm:chMax val="0"/>
                <dgm:chPref val="0"/>
              </dgm:varLst>
              <dgm:alg type="sp"/>
              <dgm:shape xmlns:r="http://schemas.openxmlformats.org/officeDocument/2006/relationships" rot="90" type="round2SameRect" r:blip="">
                <dgm:adjLst>
                  <dgm:adj idx="1" val="0.1667"/>
                  <dgm:adj idx="2" val="0"/>
                </dgm:adjLst>
              </dgm:shape>
              <dgm:presOf axis="ch desOrSelf" ptType="node node" st="2 1" cnt="1 0"/>
            </dgm:layoutNode>
            <dgm:layoutNode name="TopArrow">
              <dgm:alg type="sp"/>
              <dgm:shape xmlns:r="http://schemas.openxmlformats.org/officeDocument/2006/relationships" type="circularArrow" r:blip="">
                <dgm:adjLst>
                  <dgm:adj idx="1" val="0.125"/>
                  <dgm:adj idx="2" val="19.0387"/>
                  <dgm:adj idx="3" val="-19.0387"/>
                  <dgm:adj idx="4" val="180"/>
                  <dgm:adj idx="5" val="0.125"/>
                </dgm:adjLst>
              </dgm:shape>
              <dgm:presOf/>
            </dgm:layoutNode>
            <dgm:layoutNode name="BottomArrow">
              <dgm:alg type="sp"/>
              <dgm:shape xmlns:r="http://schemas.openxmlformats.org/officeDocument/2006/relationships" rot="180" type="circularArrow" r:blip="">
                <dgm:adjLst>
                  <dgm:adj idx="1" val="0.125"/>
                  <dgm:adj idx="2" val="19.0387"/>
                  <dgm:adj idx="3" val="-19.0387"/>
                  <dgm:adj idx="4" val="180"/>
                  <dgm:adj idx="5" val="0.125"/>
                </dgm:adjLst>
              </dgm:shape>
              <dgm:presOf/>
            </dgm:layoutNode>
          </dgm:if>
          <dgm:else name="Name17"/>
        </dgm:choose>
      </dgm:if>
      <dgm:else name="Name18"/>
    </dgm:choose>
  </dgm:layoutNode>
</dgm:layoutDef>
</file>

<file path=ppt/diagrams/layout21.xml><?xml version="1.0" encoding="utf-8"?>
<dgm:layoutDef xmlns:dgm="http://schemas.openxmlformats.org/drawingml/2006/diagram" xmlns:a="http://schemas.openxmlformats.org/drawingml/2006/main" uniqueId="urn:microsoft.com/office/officeart/2009/layout/ReverseList">
  <dgm:title val=""/>
  <dgm:desc val=""/>
  <dgm:catLst>
    <dgm:cat type="relationship" pri="3800"/>
  </dgm:catLst>
  <dgm:samp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clrData>
  <dgm:layoutNode name="Name0">
    <dgm:varLst>
      <dgm:chMax val="2"/>
      <dgm:chPref val="2"/>
      <dgm:animLvl val="lvl"/>
    </dgm:varLst>
    <dgm:choose name="Name1">
      <dgm:if name="Name2" axis="ch" ptType="node" func="cnt" op="lte" val="1">
        <dgm:alg type="composite">
          <dgm:param type="ar" val="0.9993"/>
        </dgm:alg>
      </dgm:if>
      <dgm:else name="Name3">
        <dgm:alg type="composite">
          <dgm:param type="ar" val="0.8036"/>
        </dgm:alg>
      </dgm:else>
    </dgm:choose>
    <dgm:shape xmlns:r="http://schemas.openxmlformats.org/officeDocument/2006/relationships" r:blip="">
      <dgm:adjLst/>
    </dgm:shape>
    <dgm:choose name="Name4">
      <dgm:if name="Name5" axis="ch" ptType="node" func="cnt" op="lte" val="1">
        <dgm:constrLst>
          <dgm:constr type="primFontSz" for="des" ptType="node" op="equ" val="65"/>
          <dgm:constr type="l" for="ch" forName="LeftNode" refType="w" fact="0"/>
          <dgm:constr type="t" for="ch" forName="LeftNode" refType="h" fact="0.25"/>
          <dgm:constr type="w" for="ch" forName="LeftNode" refType="w" fact="0.5"/>
          <dgm:constr type="h" for="ch" forName="LeftNode" refType="h"/>
          <dgm:constr type="l" for="ch" forName="LeftText" refType="w" fact="0"/>
          <dgm:constr type="t" for="ch" forName="LeftText" refType="h" fact="0.25"/>
          <dgm:constr type="w" for="ch" forName="LeftText" refType="w" fact="0.5"/>
          <dgm:constr type="h" for="ch" forName="LeftText" refType="h"/>
        </dgm:constrLst>
      </dgm:if>
      <dgm:else name="Name6">
        <dgm:constrLst>
          <dgm:constr type="primFontSz" for="des" ptType="node" op="equ" val="65"/>
          <dgm:constr type="l" for="ch" forName="LeftNode" refType="w" fact="0"/>
          <dgm:constr type="t" for="ch" forName="LeftNode" refType="h" fact="0.1786"/>
          <dgm:constr type="w" for="ch" forName="LeftNode" refType="w" fact="0.4889"/>
          <dgm:constr type="h" for="ch" forName="LeftNode" refType="h" fact="0.6429"/>
          <dgm:constr type="l" for="ch" forName="LeftText" refType="w" fact="0"/>
          <dgm:constr type="t" for="ch" forName="LeftText" refType="h" fact="0.1786"/>
          <dgm:constr type="w" for="ch" forName="LeftText" refType="w" fact="0.4889"/>
          <dgm:constr type="h" for="ch" forName="LeftText" refType="h" fact="0.6429"/>
          <dgm:constr type="l" for="ch" forName="RightNode" refType="w" fact="0.5111"/>
          <dgm:constr type="t" for="ch" forName="RightNode" refType="h" fact="0.1786"/>
          <dgm:constr type="w" for="ch" forName="RightNode" refType="w" fact="0.4889"/>
          <dgm:constr type="h" for="ch" forName="RightNode" refType="h" fact="0.6429"/>
          <dgm:constr type="l" for="ch" forName="RightText" refType="w" fact="0.5111"/>
          <dgm:constr type="t" for="ch" forName="RightText" refType="h" fact="0.1786"/>
          <dgm:constr type="w" for="ch" forName="RightText" refType="w" fact="0.4889"/>
          <dgm:constr type="h" for="ch" forName="RightText" refType="h" fact="0.6429"/>
          <dgm:constr type="l" for="ch" forName="TopArrow" refType="w" fact="0.2444"/>
          <dgm:constr type="t" for="ch" forName="TopArrow" refType="h" fact="0"/>
          <dgm:constr type="w" for="ch" forName="TopArrow" refType="w" fact="0.5111"/>
          <dgm:constr type="h" for="ch" forName="TopArrow" refType="h" fact="0.4107"/>
          <dgm:constr type="l" for="ch" forName="BottomArrow" refType="w" fact="0.2444"/>
          <dgm:constr type="t" for="ch" forName="BottomArrow" refType="h" fact="0.5893"/>
          <dgm:constr type="w" for="ch" forName="BottomArrow" refType="w" fact="0.5111"/>
          <dgm:constr type="h" for="ch" forName="BottomArrow" refType="h" fact="0.4107"/>
        </dgm:constrLst>
      </dgm:else>
    </dgm:choose>
    <dgm:choose name="Name7">
      <dgm:if name="Name8" axis="ch" ptType="node" func="cnt" op="gte" val="1">
        <dgm:layoutNode name="LeftText" styleLbl="revTx" moveWith="LeftNode">
          <dgm:varLst>
            <dgm:bulletEnabled val="1"/>
          </dgm:varLst>
          <dgm:alg type="tx">
            <dgm:param type="txAnchorVert" val="t"/>
            <dgm:param type="parTxLTRAlign" val="l"/>
          </dgm:alg>
          <dgm:choose name="Name9">
            <dgm:if name="Name10" axis="ch" ptType="node" func="cnt" op="lte" val="1">
              <dgm:shape xmlns:r="http://schemas.openxmlformats.org/officeDocument/2006/relationships" type="roundRect" r:blip="" hideGeom="1">
                <dgm:adjLst>
                  <dgm:adj idx="1" val="0.1667"/>
                  <dgm:adj idx="2" val="0"/>
                </dgm:adjLst>
              </dgm:shape>
              <dgm:presOf axis="ch desOrSelf" ptType="node node" st="1 1" cnt="1 0"/>
              <dgm:constrLst>
                <dgm:constr type="lMarg" refType="primFontSz" fact="0.3"/>
                <dgm:constr type="rMarg" refType="primFontSz" fact="0.3"/>
                <dgm:constr type="tMarg" refType="primFontSz" fact="0.5"/>
                <dgm:constr type="bMarg" refType="primFontSz" fact="0.5"/>
              </dgm:constrLst>
            </dgm:if>
            <dgm:else name="Name11">
              <dgm:shape xmlns:r="http://schemas.openxmlformats.org/officeDocument/2006/relationships" rot="270" type="round2SameRect" r:blip="" hideGeom="1">
                <dgm:adjLst>
                  <dgm:adj idx="1" val="0.1667"/>
                  <dgm:adj idx="2" val="0"/>
                </dgm:adjLst>
              </dgm:shape>
              <dgm:presOf axis="ch desOrSelf" ptType="node node" st="1 1" cnt="1 0"/>
              <dgm:constrLst>
                <dgm:constr type="lMarg" refType="primFontSz" fact="0.3"/>
                <dgm:constr type="rMarg" refType="primFontSz" fact="0.45"/>
                <dgm:constr type="tMarg" refType="primFontSz" fact="0.5"/>
                <dgm:constr type="bMarg" refType="primFontSz" fact="0.5"/>
              </dgm:constrLst>
            </dgm:else>
          </dgm:choose>
          <dgm:ruleLst>
            <dgm:rule type="primFontSz" val="5" fact="NaN" max="NaN"/>
          </dgm:ruleLst>
        </dgm:layoutNode>
        <dgm:layoutNode name="LeftNode" styleLbl="bgImgPlace1">
          <dgm:varLst>
            <dgm:chMax val="2"/>
            <dgm:chPref val="2"/>
          </dgm:varLst>
          <dgm:alg type="sp"/>
          <dgm:choose name="Name12">
            <dgm:if name="Name13" axis="ch" ptType="node" func="cnt" op="lte" val="1">
              <dgm:shape xmlns:r="http://schemas.openxmlformats.org/officeDocument/2006/relationships" type="roundRect" r:blip="">
                <dgm:adjLst>
                  <dgm:adj idx="1" val="0.1667"/>
                  <dgm:adj idx="2" val="0"/>
                </dgm:adjLst>
              </dgm:shape>
            </dgm:if>
            <dgm:else name="Name14">
              <dgm:shape xmlns:r="http://schemas.openxmlformats.org/officeDocument/2006/relationships" rot="270" type="round2SameRect" r:blip="">
                <dgm:adjLst>
                  <dgm:adj idx="1" val="0.1667"/>
                  <dgm:adj idx="2" val="0"/>
                </dgm:adjLst>
              </dgm:shape>
            </dgm:else>
          </dgm:choose>
          <dgm:presOf axis="ch desOrSelf" ptType="node node" st="1 1" cnt="1 0"/>
        </dgm:layoutNode>
        <dgm:choose name="Name15">
          <dgm:if name="Name16" axis="ch" ptType="node" func="cnt" op="gte" val="2">
            <dgm:layoutNode name="RightText" styleLbl="revTx" moveWith="RightNode">
              <dgm:varLst>
                <dgm:bulletEnabled val="1"/>
              </dgm:varLst>
              <dgm:alg type="tx">
                <dgm:param type="txAnchorVert" val="t"/>
                <dgm:param type="parTxLTRAlign" val="l"/>
              </dgm:alg>
              <dgm:shape xmlns:r="http://schemas.openxmlformats.org/officeDocument/2006/relationships" rot="90" type="round2SameRect" r:blip="" hideGeom="1">
                <dgm:adjLst>
                  <dgm:adj idx="1" val="0.1667"/>
                  <dgm:adj idx="2" val="0"/>
                </dgm:adjLst>
              </dgm:shape>
              <dgm:presOf axis="ch desOrSelf" ptType="node node" st="2 1" cnt="1 0"/>
              <dgm:constrLst>
                <dgm:constr type="lMarg" refType="primFontSz" fact="0.45"/>
                <dgm:constr type="rMarg" refType="primFontSz" fact="0.3"/>
                <dgm:constr type="tMarg" refType="primFontSz" fact="0.5"/>
                <dgm:constr type="bMarg" refType="primFontSz" fact="0.5"/>
              </dgm:constrLst>
              <dgm:ruleLst>
                <dgm:rule type="primFontSz" val="5" fact="NaN" max="NaN"/>
              </dgm:ruleLst>
            </dgm:layoutNode>
            <dgm:layoutNode name="RightNode" styleLbl="bgImgPlace1">
              <dgm:varLst>
                <dgm:chMax val="0"/>
                <dgm:chPref val="0"/>
              </dgm:varLst>
              <dgm:alg type="sp"/>
              <dgm:shape xmlns:r="http://schemas.openxmlformats.org/officeDocument/2006/relationships" rot="90" type="round2SameRect" r:blip="">
                <dgm:adjLst>
                  <dgm:adj idx="1" val="0.1667"/>
                  <dgm:adj idx="2" val="0"/>
                </dgm:adjLst>
              </dgm:shape>
              <dgm:presOf axis="ch desOrSelf" ptType="node node" st="2 1" cnt="1 0"/>
            </dgm:layoutNode>
            <dgm:layoutNode name="TopArrow">
              <dgm:alg type="sp"/>
              <dgm:shape xmlns:r="http://schemas.openxmlformats.org/officeDocument/2006/relationships" type="circularArrow" r:blip="">
                <dgm:adjLst>
                  <dgm:adj idx="1" val="0.125"/>
                  <dgm:adj idx="2" val="19.0387"/>
                  <dgm:adj idx="3" val="-19.0387"/>
                  <dgm:adj idx="4" val="180"/>
                  <dgm:adj idx="5" val="0.125"/>
                </dgm:adjLst>
              </dgm:shape>
              <dgm:presOf/>
            </dgm:layoutNode>
            <dgm:layoutNode name="BottomArrow">
              <dgm:alg type="sp"/>
              <dgm:shape xmlns:r="http://schemas.openxmlformats.org/officeDocument/2006/relationships" rot="180" type="circularArrow" r:blip="">
                <dgm:adjLst>
                  <dgm:adj idx="1" val="0.125"/>
                  <dgm:adj idx="2" val="19.0387"/>
                  <dgm:adj idx="3" val="-19.0387"/>
                  <dgm:adj idx="4" val="180"/>
                  <dgm:adj idx="5" val="0.125"/>
                </dgm:adjLst>
              </dgm:shape>
              <dgm:presOf/>
            </dgm:layoutNode>
          </dgm:if>
          <dgm:else name="Name17"/>
        </dgm:choose>
      </dgm:if>
      <dgm:else name="Name18"/>
    </dgm:choose>
  </dgm:layoutNode>
</dgm:layoutDef>
</file>

<file path=ppt/diagrams/layout22.xml><?xml version="1.0" encoding="utf-8"?>
<dgm:layoutDef xmlns:dgm="http://schemas.openxmlformats.org/drawingml/2006/diagram" xmlns:a="http://schemas.openxmlformats.org/drawingml/2006/main" uniqueId="urn:microsoft.com/office/officeart/2009/layout/ReverseList">
  <dgm:title val=""/>
  <dgm:desc val=""/>
  <dgm:catLst>
    <dgm:cat type="relationship" pri="3800"/>
  </dgm:catLst>
  <dgm:samp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clrData>
  <dgm:layoutNode name="Name0">
    <dgm:varLst>
      <dgm:chMax val="2"/>
      <dgm:chPref val="2"/>
      <dgm:animLvl val="lvl"/>
    </dgm:varLst>
    <dgm:choose name="Name1">
      <dgm:if name="Name2" axis="ch" ptType="node" func="cnt" op="lte" val="1">
        <dgm:alg type="composite">
          <dgm:param type="ar" val="0.9993"/>
        </dgm:alg>
      </dgm:if>
      <dgm:else name="Name3">
        <dgm:alg type="composite">
          <dgm:param type="ar" val="0.8036"/>
        </dgm:alg>
      </dgm:else>
    </dgm:choose>
    <dgm:shape xmlns:r="http://schemas.openxmlformats.org/officeDocument/2006/relationships" r:blip="">
      <dgm:adjLst/>
    </dgm:shape>
    <dgm:choose name="Name4">
      <dgm:if name="Name5" axis="ch" ptType="node" func="cnt" op="lte" val="1">
        <dgm:constrLst>
          <dgm:constr type="primFontSz" for="des" ptType="node" op="equ" val="65"/>
          <dgm:constr type="l" for="ch" forName="LeftNode" refType="w" fact="0"/>
          <dgm:constr type="t" for="ch" forName="LeftNode" refType="h" fact="0.25"/>
          <dgm:constr type="w" for="ch" forName="LeftNode" refType="w" fact="0.5"/>
          <dgm:constr type="h" for="ch" forName="LeftNode" refType="h"/>
          <dgm:constr type="l" for="ch" forName="LeftText" refType="w" fact="0"/>
          <dgm:constr type="t" for="ch" forName="LeftText" refType="h" fact="0.25"/>
          <dgm:constr type="w" for="ch" forName="LeftText" refType="w" fact="0.5"/>
          <dgm:constr type="h" for="ch" forName="LeftText" refType="h"/>
        </dgm:constrLst>
      </dgm:if>
      <dgm:else name="Name6">
        <dgm:constrLst>
          <dgm:constr type="primFontSz" for="des" ptType="node" op="equ" val="65"/>
          <dgm:constr type="l" for="ch" forName="LeftNode" refType="w" fact="0"/>
          <dgm:constr type="t" for="ch" forName="LeftNode" refType="h" fact="0.1786"/>
          <dgm:constr type="w" for="ch" forName="LeftNode" refType="w" fact="0.4889"/>
          <dgm:constr type="h" for="ch" forName="LeftNode" refType="h" fact="0.6429"/>
          <dgm:constr type="l" for="ch" forName="LeftText" refType="w" fact="0"/>
          <dgm:constr type="t" for="ch" forName="LeftText" refType="h" fact="0.1786"/>
          <dgm:constr type="w" for="ch" forName="LeftText" refType="w" fact="0.4889"/>
          <dgm:constr type="h" for="ch" forName="LeftText" refType="h" fact="0.6429"/>
          <dgm:constr type="l" for="ch" forName="RightNode" refType="w" fact="0.5111"/>
          <dgm:constr type="t" for="ch" forName="RightNode" refType="h" fact="0.1786"/>
          <dgm:constr type="w" for="ch" forName="RightNode" refType="w" fact="0.4889"/>
          <dgm:constr type="h" for="ch" forName="RightNode" refType="h" fact="0.6429"/>
          <dgm:constr type="l" for="ch" forName="RightText" refType="w" fact="0.5111"/>
          <dgm:constr type="t" for="ch" forName="RightText" refType="h" fact="0.1786"/>
          <dgm:constr type="w" for="ch" forName="RightText" refType="w" fact="0.4889"/>
          <dgm:constr type="h" for="ch" forName="RightText" refType="h" fact="0.6429"/>
          <dgm:constr type="l" for="ch" forName="TopArrow" refType="w" fact="0.2444"/>
          <dgm:constr type="t" for="ch" forName="TopArrow" refType="h" fact="0"/>
          <dgm:constr type="w" for="ch" forName="TopArrow" refType="w" fact="0.5111"/>
          <dgm:constr type="h" for="ch" forName="TopArrow" refType="h" fact="0.4107"/>
          <dgm:constr type="l" for="ch" forName="BottomArrow" refType="w" fact="0.2444"/>
          <dgm:constr type="t" for="ch" forName="BottomArrow" refType="h" fact="0.5893"/>
          <dgm:constr type="w" for="ch" forName="BottomArrow" refType="w" fact="0.5111"/>
          <dgm:constr type="h" for="ch" forName="BottomArrow" refType="h" fact="0.4107"/>
        </dgm:constrLst>
      </dgm:else>
    </dgm:choose>
    <dgm:choose name="Name7">
      <dgm:if name="Name8" axis="ch" ptType="node" func="cnt" op="gte" val="1">
        <dgm:layoutNode name="LeftText" styleLbl="revTx" moveWith="LeftNode">
          <dgm:varLst>
            <dgm:bulletEnabled val="1"/>
          </dgm:varLst>
          <dgm:alg type="tx">
            <dgm:param type="txAnchorVert" val="t"/>
            <dgm:param type="parTxLTRAlign" val="l"/>
          </dgm:alg>
          <dgm:choose name="Name9">
            <dgm:if name="Name10" axis="ch" ptType="node" func="cnt" op="lte" val="1">
              <dgm:shape xmlns:r="http://schemas.openxmlformats.org/officeDocument/2006/relationships" type="roundRect" r:blip="" hideGeom="1">
                <dgm:adjLst>
                  <dgm:adj idx="1" val="0.1667"/>
                  <dgm:adj idx="2" val="0"/>
                </dgm:adjLst>
              </dgm:shape>
              <dgm:presOf axis="ch desOrSelf" ptType="node node" st="1 1" cnt="1 0"/>
              <dgm:constrLst>
                <dgm:constr type="lMarg" refType="primFontSz" fact="0.3"/>
                <dgm:constr type="rMarg" refType="primFontSz" fact="0.3"/>
                <dgm:constr type="tMarg" refType="primFontSz" fact="0.5"/>
                <dgm:constr type="bMarg" refType="primFontSz" fact="0.5"/>
              </dgm:constrLst>
            </dgm:if>
            <dgm:else name="Name11">
              <dgm:shape xmlns:r="http://schemas.openxmlformats.org/officeDocument/2006/relationships" rot="270" type="round2SameRect" r:blip="" hideGeom="1">
                <dgm:adjLst>
                  <dgm:adj idx="1" val="0.1667"/>
                  <dgm:adj idx="2" val="0"/>
                </dgm:adjLst>
              </dgm:shape>
              <dgm:presOf axis="ch desOrSelf" ptType="node node" st="1 1" cnt="1 0"/>
              <dgm:constrLst>
                <dgm:constr type="lMarg" refType="primFontSz" fact="0.3"/>
                <dgm:constr type="rMarg" refType="primFontSz" fact="0.45"/>
                <dgm:constr type="tMarg" refType="primFontSz" fact="0.5"/>
                <dgm:constr type="bMarg" refType="primFontSz" fact="0.5"/>
              </dgm:constrLst>
            </dgm:else>
          </dgm:choose>
          <dgm:ruleLst>
            <dgm:rule type="primFontSz" val="5" fact="NaN" max="NaN"/>
          </dgm:ruleLst>
        </dgm:layoutNode>
        <dgm:layoutNode name="LeftNode" styleLbl="bgImgPlace1">
          <dgm:varLst>
            <dgm:chMax val="2"/>
            <dgm:chPref val="2"/>
          </dgm:varLst>
          <dgm:alg type="sp"/>
          <dgm:choose name="Name12">
            <dgm:if name="Name13" axis="ch" ptType="node" func="cnt" op="lte" val="1">
              <dgm:shape xmlns:r="http://schemas.openxmlformats.org/officeDocument/2006/relationships" type="roundRect" r:blip="">
                <dgm:adjLst>
                  <dgm:adj idx="1" val="0.1667"/>
                  <dgm:adj idx="2" val="0"/>
                </dgm:adjLst>
              </dgm:shape>
            </dgm:if>
            <dgm:else name="Name14">
              <dgm:shape xmlns:r="http://schemas.openxmlformats.org/officeDocument/2006/relationships" rot="270" type="round2SameRect" r:blip="">
                <dgm:adjLst>
                  <dgm:adj idx="1" val="0.1667"/>
                  <dgm:adj idx="2" val="0"/>
                </dgm:adjLst>
              </dgm:shape>
            </dgm:else>
          </dgm:choose>
          <dgm:presOf axis="ch desOrSelf" ptType="node node" st="1 1" cnt="1 0"/>
        </dgm:layoutNode>
        <dgm:choose name="Name15">
          <dgm:if name="Name16" axis="ch" ptType="node" func="cnt" op="gte" val="2">
            <dgm:layoutNode name="RightText" styleLbl="revTx" moveWith="RightNode">
              <dgm:varLst>
                <dgm:bulletEnabled val="1"/>
              </dgm:varLst>
              <dgm:alg type="tx">
                <dgm:param type="txAnchorVert" val="t"/>
                <dgm:param type="parTxLTRAlign" val="l"/>
              </dgm:alg>
              <dgm:shape xmlns:r="http://schemas.openxmlformats.org/officeDocument/2006/relationships" rot="90" type="round2SameRect" r:blip="" hideGeom="1">
                <dgm:adjLst>
                  <dgm:adj idx="1" val="0.1667"/>
                  <dgm:adj idx="2" val="0"/>
                </dgm:adjLst>
              </dgm:shape>
              <dgm:presOf axis="ch desOrSelf" ptType="node node" st="2 1" cnt="1 0"/>
              <dgm:constrLst>
                <dgm:constr type="lMarg" refType="primFontSz" fact="0.45"/>
                <dgm:constr type="rMarg" refType="primFontSz" fact="0.3"/>
                <dgm:constr type="tMarg" refType="primFontSz" fact="0.5"/>
                <dgm:constr type="bMarg" refType="primFontSz" fact="0.5"/>
              </dgm:constrLst>
              <dgm:ruleLst>
                <dgm:rule type="primFontSz" val="5" fact="NaN" max="NaN"/>
              </dgm:ruleLst>
            </dgm:layoutNode>
            <dgm:layoutNode name="RightNode" styleLbl="bgImgPlace1">
              <dgm:varLst>
                <dgm:chMax val="0"/>
                <dgm:chPref val="0"/>
              </dgm:varLst>
              <dgm:alg type="sp"/>
              <dgm:shape xmlns:r="http://schemas.openxmlformats.org/officeDocument/2006/relationships" rot="90" type="round2SameRect" r:blip="">
                <dgm:adjLst>
                  <dgm:adj idx="1" val="0.1667"/>
                  <dgm:adj idx="2" val="0"/>
                </dgm:adjLst>
              </dgm:shape>
              <dgm:presOf axis="ch desOrSelf" ptType="node node" st="2 1" cnt="1 0"/>
            </dgm:layoutNode>
            <dgm:layoutNode name="TopArrow">
              <dgm:alg type="sp"/>
              <dgm:shape xmlns:r="http://schemas.openxmlformats.org/officeDocument/2006/relationships" type="circularArrow" r:blip="">
                <dgm:adjLst>
                  <dgm:adj idx="1" val="0.125"/>
                  <dgm:adj idx="2" val="19.0387"/>
                  <dgm:adj idx="3" val="-19.0387"/>
                  <dgm:adj idx="4" val="180"/>
                  <dgm:adj idx="5" val="0.125"/>
                </dgm:adjLst>
              </dgm:shape>
              <dgm:presOf/>
            </dgm:layoutNode>
            <dgm:layoutNode name="BottomArrow">
              <dgm:alg type="sp"/>
              <dgm:shape xmlns:r="http://schemas.openxmlformats.org/officeDocument/2006/relationships" rot="180" type="circularArrow" r:blip="">
                <dgm:adjLst>
                  <dgm:adj idx="1" val="0.125"/>
                  <dgm:adj idx="2" val="19.0387"/>
                  <dgm:adj idx="3" val="-19.0387"/>
                  <dgm:adj idx="4" val="180"/>
                  <dgm:adj idx="5" val="0.125"/>
                </dgm:adjLst>
              </dgm:shape>
              <dgm:presOf/>
            </dgm:layoutNode>
          </dgm:if>
          <dgm:else name="Name17"/>
        </dgm:choose>
      </dgm:if>
      <dgm:else name="Name18"/>
    </dgm:choose>
  </dgm:layoutNode>
</dgm:layoutDef>
</file>

<file path=ppt/diagrams/layout23.xml><?xml version="1.0" encoding="utf-8"?>
<dgm:layoutDef xmlns:dgm="http://schemas.openxmlformats.org/drawingml/2006/diagram" xmlns:a="http://schemas.openxmlformats.org/drawingml/2006/main" uniqueId="urn:microsoft.com/office/officeart/2009/layout/ReverseList">
  <dgm:title val=""/>
  <dgm:desc val=""/>
  <dgm:catLst>
    <dgm:cat type="relationship" pri="3800"/>
  </dgm:catLst>
  <dgm:samp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clrData>
  <dgm:layoutNode name="Name0">
    <dgm:varLst>
      <dgm:chMax val="2"/>
      <dgm:chPref val="2"/>
      <dgm:animLvl val="lvl"/>
    </dgm:varLst>
    <dgm:choose name="Name1">
      <dgm:if name="Name2" axis="ch" ptType="node" func="cnt" op="lte" val="1">
        <dgm:alg type="composite">
          <dgm:param type="ar" val="0.9993"/>
        </dgm:alg>
      </dgm:if>
      <dgm:else name="Name3">
        <dgm:alg type="composite">
          <dgm:param type="ar" val="0.8036"/>
        </dgm:alg>
      </dgm:else>
    </dgm:choose>
    <dgm:shape xmlns:r="http://schemas.openxmlformats.org/officeDocument/2006/relationships" r:blip="">
      <dgm:adjLst/>
    </dgm:shape>
    <dgm:choose name="Name4">
      <dgm:if name="Name5" axis="ch" ptType="node" func="cnt" op="lte" val="1">
        <dgm:constrLst>
          <dgm:constr type="primFontSz" for="des" ptType="node" op="equ" val="65"/>
          <dgm:constr type="l" for="ch" forName="LeftNode" refType="w" fact="0"/>
          <dgm:constr type="t" for="ch" forName="LeftNode" refType="h" fact="0.25"/>
          <dgm:constr type="w" for="ch" forName="LeftNode" refType="w" fact="0.5"/>
          <dgm:constr type="h" for="ch" forName="LeftNode" refType="h"/>
          <dgm:constr type="l" for="ch" forName="LeftText" refType="w" fact="0"/>
          <dgm:constr type="t" for="ch" forName="LeftText" refType="h" fact="0.25"/>
          <dgm:constr type="w" for="ch" forName="LeftText" refType="w" fact="0.5"/>
          <dgm:constr type="h" for="ch" forName="LeftText" refType="h"/>
        </dgm:constrLst>
      </dgm:if>
      <dgm:else name="Name6">
        <dgm:constrLst>
          <dgm:constr type="primFontSz" for="des" ptType="node" op="equ" val="65"/>
          <dgm:constr type="l" for="ch" forName="LeftNode" refType="w" fact="0"/>
          <dgm:constr type="t" for="ch" forName="LeftNode" refType="h" fact="0.1786"/>
          <dgm:constr type="w" for="ch" forName="LeftNode" refType="w" fact="0.4889"/>
          <dgm:constr type="h" for="ch" forName="LeftNode" refType="h" fact="0.6429"/>
          <dgm:constr type="l" for="ch" forName="LeftText" refType="w" fact="0"/>
          <dgm:constr type="t" for="ch" forName="LeftText" refType="h" fact="0.1786"/>
          <dgm:constr type="w" for="ch" forName="LeftText" refType="w" fact="0.4889"/>
          <dgm:constr type="h" for="ch" forName="LeftText" refType="h" fact="0.6429"/>
          <dgm:constr type="l" for="ch" forName="RightNode" refType="w" fact="0.5111"/>
          <dgm:constr type="t" for="ch" forName="RightNode" refType="h" fact="0.1786"/>
          <dgm:constr type="w" for="ch" forName="RightNode" refType="w" fact="0.4889"/>
          <dgm:constr type="h" for="ch" forName="RightNode" refType="h" fact="0.6429"/>
          <dgm:constr type="l" for="ch" forName="RightText" refType="w" fact="0.5111"/>
          <dgm:constr type="t" for="ch" forName="RightText" refType="h" fact="0.1786"/>
          <dgm:constr type="w" for="ch" forName="RightText" refType="w" fact="0.4889"/>
          <dgm:constr type="h" for="ch" forName="RightText" refType="h" fact="0.6429"/>
          <dgm:constr type="l" for="ch" forName="TopArrow" refType="w" fact="0.2444"/>
          <dgm:constr type="t" for="ch" forName="TopArrow" refType="h" fact="0"/>
          <dgm:constr type="w" for="ch" forName="TopArrow" refType="w" fact="0.5111"/>
          <dgm:constr type="h" for="ch" forName="TopArrow" refType="h" fact="0.4107"/>
          <dgm:constr type="l" for="ch" forName="BottomArrow" refType="w" fact="0.2444"/>
          <dgm:constr type="t" for="ch" forName="BottomArrow" refType="h" fact="0.5893"/>
          <dgm:constr type="w" for="ch" forName="BottomArrow" refType="w" fact="0.5111"/>
          <dgm:constr type="h" for="ch" forName="BottomArrow" refType="h" fact="0.4107"/>
        </dgm:constrLst>
      </dgm:else>
    </dgm:choose>
    <dgm:choose name="Name7">
      <dgm:if name="Name8" axis="ch" ptType="node" func="cnt" op="gte" val="1">
        <dgm:layoutNode name="LeftText" styleLbl="revTx" moveWith="LeftNode">
          <dgm:varLst>
            <dgm:bulletEnabled val="1"/>
          </dgm:varLst>
          <dgm:alg type="tx">
            <dgm:param type="txAnchorVert" val="t"/>
            <dgm:param type="parTxLTRAlign" val="l"/>
          </dgm:alg>
          <dgm:choose name="Name9">
            <dgm:if name="Name10" axis="ch" ptType="node" func="cnt" op="lte" val="1">
              <dgm:shape xmlns:r="http://schemas.openxmlformats.org/officeDocument/2006/relationships" type="roundRect" r:blip="" hideGeom="1">
                <dgm:adjLst>
                  <dgm:adj idx="1" val="0.1667"/>
                  <dgm:adj idx="2" val="0"/>
                </dgm:adjLst>
              </dgm:shape>
              <dgm:presOf axis="ch desOrSelf" ptType="node node" st="1 1" cnt="1 0"/>
              <dgm:constrLst>
                <dgm:constr type="lMarg" refType="primFontSz" fact="0.3"/>
                <dgm:constr type="rMarg" refType="primFontSz" fact="0.3"/>
                <dgm:constr type="tMarg" refType="primFontSz" fact="0.5"/>
                <dgm:constr type="bMarg" refType="primFontSz" fact="0.5"/>
              </dgm:constrLst>
            </dgm:if>
            <dgm:else name="Name11">
              <dgm:shape xmlns:r="http://schemas.openxmlformats.org/officeDocument/2006/relationships" rot="270" type="round2SameRect" r:blip="" hideGeom="1">
                <dgm:adjLst>
                  <dgm:adj idx="1" val="0.1667"/>
                  <dgm:adj idx="2" val="0"/>
                </dgm:adjLst>
              </dgm:shape>
              <dgm:presOf axis="ch desOrSelf" ptType="node node" st="1 1" cnt="1 0"/>
              <dgm:constrLst>
                <dgm:constr type="lMarg" refType="primFontSz" fact="0.3"/>
                <dgm:constr type="rMarg" refType="primFontSz" fact="0.45"/>
                <dgm:constr type="tMarg" refType="primFontSz" fact="0.5"/>
                <dgm:constr type="bMarg" refType="primFontSz" fact="0.5"/>
              </dgm:constrLst>
            </dgm:else>
          </dgm:choose>
          <dgm:ruleLst>
            <dgm:rule type="primFontSz" val="5" fact="NaN" max="NaN"/>
          </dgm:ruleLst>
        </dgm:layoutNode>
        <dgm:layoutNode name="LeftNode" styleLbl="bgImgPlace1">
          <dgm:varLst>
            <dgm:chMax val="2"/>
            <dgm:chPref val="2"/>
          </dgm:varLst>
          <dgm:alg type="sp"/>
          <dgm:choose name="Name12">
            <dgm:if name="Name13" axis="ch" ptType="node" func="cnt" op="lte" val="1">
              <dgm:shape xmlns:r="http://schemas.openxmlformats.org/officeDocument/2006/relationships" type="roundRect" r:blip="">
                <dgm:adjLst>
                  <dgm:adj idx="1" val="0.1667"/>
                  <dgm:adj idx="2" val="0"/>
                </dgm:adjLst>
              </dgm:shape>
            </dgm:if>
            <dgm:else name="Name14">
              <dgm:shape xmlns:r="http://schemas.openxmlformats.org/officeDocument/2006/relationships" rot="270" type="round2SameRect" r:blip="">
                <dgm:adjLst>
                  <dgm:adj idx="1" val="0.1667"/>
                  <dgm:adj idx="2" val="0"/>
                </dgm:adjLst>
              </dgm:shape>
            </dgm:else>
          </dgm:choose>
          <dgm:presOf axis="ch desOrSelf" ptType="node node" st="1 1" cnt="1 0"/>
        </dgm:layoutNode>
        <dgm:choose name="Name15">
          <dgm:if name="Name16" axis="ch" ptType="node" func="cnt" op="gte" val="2">
            <dgm:layoutNode name="RightText" styleLbl="revTx" moveWith="RightNode">
              <dgm:varLst>
                <dgm:bulletEnabled val="1"/>
              </dgm:varLst>
              <dgm:alg type="tx">
                <dgm:param type="txAnchorVert" val="t"/>
                <dgm:param type="parTxLTRAlign" val="l"/>
              </dgm:alg>
              <dgm:shape xmlns:r="http://schemas.openxmlformats.org/officeDocument/2006/relationships" rot="90" type="round2SameRect" r:blip="" hideGeom="1">
                <dgm:adjLst>
                  <dgm:adj idx="1" val="0.1667"/>
                  <dgm:adj idx="2" val="0"/>
                </dgm:adjLst>
              </dgm:shape>
              <dgm:presOf axis="ch desOrSelf" ptType="node node" st="2 1" cnt="1 0"/>
              <dgm:constrLst>
                <dgm:constr type="lMarg" refType="primFontSz" fact="0.45"/>
                <dgm:constr type="rMarg" refType="primFontSz" fact="0.3"/>
                <dgm:constr type="tMarg" refType="primFontSz" fact="0.5"/>
                <dgm:constr type="bMarg" refType="primFontSz" fact="0.5"/>
              </dgm:constrLst>
              <dgm:ruleLst>
                <dgm:rule type="primFontSz" val="5" fact="NaN" max="NaN"/>
              </dgm:ruleLst>
            </dgm:layoutNode>
            <dgm:layoutNode name="RightNode" styleLbl="bgImgPlace1">
              <dgm:varLst>
                <dgm:chMax val="0"/>
                <dgm:chPref val="0"/>
              </dgm:varLst>
              <dgm:alg type="sp"/>
              <dgm:shape xmlns:r="http://schemas.openxmlformats.org/officeDocument/2006/relationships" rot="90" type="round2SameRect" r:blip="">
                <dgm:adjLst>
                  <dgm:adj idx="1" val="0.1667"/>
                  <dgm:adj idx="2" val="0"/>
                </dgm:adjLst>
              </dgm:shape>
              <dgm:presOf axis="ch desOrSelf" ptType="node node" st="2 1" cnt="1 0"/>
            </dgm:layoutNode>
            <dgm:layoutNode name="TopArrow">
              <dgm:alg type="sp"/>
              <dgm:shape xmlns:r="http://schemas.openxmlformats.org/officeDocument/2006/relationships" type="circularArrow" r:blip="">
                <dgm:adjLst>
                  <dgm:adj idx="1" val="0.125"/>
                  <dgm:adj idx="2" val="19.0387"/>
                  <dgm:adj idx="3" val="-19.0387"/>
                  <dgm:adj idx="4" val="180"/>
                  <dgm:adj idx="5" val="0.125"/>
                </dgm:adjLst>
              </dgm:shape>
              <dgm:presOf/>
            </dgm:layoutNode>
            <dgm:layoutNode name="BottomArrow">
              <dgm:alg type="sp"/>
              <dgm:shape xmlns:r="http://schemas.openxmlformats.org/officeDocument/2006/relationships" rot="180" type="circularArrow" r:blip="">
                <dgm:adjLst>
                  <dgm:adj idx="1" val="0.125"/>
                  <dgm:adj idx="2" val="19.0387"/>
                  <dgm:adj idx="3" val="-19.0387"/>
                  <dgm:adj idx="4" val="180"/>
                  <dgm:adj idx="5" val="0.125"/>
                </dgm:adjLst>
              </dgm:shape>
              <dgm:presOf/>
            </dgm:layoutNode>
          </dgm:if>
          <dgm:else name="Name17"/>
        </dgm:choose>
      </dgm:if>
      <dgm:else name="Name18"/>
    </dgm:choose>
  </dgm:layoutNode>
</dgm:layoutDef>
</file>

<file path=ppt/diagrams/layout24.xml><?xml version="1.0" encoding="utf-8"?>
<dgm:layoutDef xmlns:dgm="http://schemas.openxmlformats.org/drawingml/2006/diagram" xmlns:a="http://schemas.openxmlformats.org/drawingml/2006/main" uniqueId="urn:microsoft.com/office/officeart/2009/layout/ReverseList">
  <dgm:title val=""/>
  <dgm:desc val=""/>
  <dgm:catLst>
    <dgm:cat type="relationship" pri="3800"/>
  </dgm:catLst>
  <dgm:samp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clrData>
  <dgm:layoutNode name="Name0">
    <dgm:varLst>
      <dgm:chMax val="2"/>
      <dgm:chPref val="2"/>
      <dgm:animLvl val="lvl"/>
    </dgm:varLst>
    <dgm:choose name="Name1">
      <dgm:if name="Name2" axis="ch" ptType="node" func="cnt" op="lte" val="1">
        <dgm:alg type="composite">
          <dgm:param type="ar" val="0.9993"/>
        </dgm:alg>
      </dgm:if>
      <dgm:else name="Name3">
        <dgm:alg type="composite">
          <dgm:param type="ar" val="0.8036"/>
        </dgm:alg>
      </dgm:else>
    </dgm:choose>
    <dgm:shape xmlns:r="http://schemas.openxmlformats.org/officeDocument/2006/relationships" r:blip="">
      <dgm:adjLst/>
    </dgm:shape>
    <dgm:choose name="Name4">
      <dgm:if name="Name5" axis="ch" ptType="node" func="cnt" op="lte" val="1">
        <dgm:constrLst>
          <dgm:constr type="primFontSz" for="des" ptType="node" op="equ" val="65"/>
          <dgm:constr type="l" for="ch" forName="LeftNode" refType="w" fact="0"/>
          <dgm:constr type="t" for="ch" forName="LeftNode" refType="h" fact="0.25"/>
          <dgm:constr type="w" for="ch" forName="LeftNode" refType="w" fact="0.5"/>
          <dgm:constr type="h" for="ch" forName="LeftNode" refType="h"/>
          <dgm:constr type="l" for="ch" forName="LeftText" refType="w" fact="0"/>
          <dgm:constr type="t" for="ch" forName="LeftText" refType="h" fact="0.25"/>
          <dgm:constr type="w" for="ch" forName="LeftText" refType="w" fact="0.5"/>
          <dgm:constr type="h" for="ch" forName="LeftText" refType="h"/>
        </dgm:constrLst>
      </dgm:if>
      <dgm:else name="Name6">
        <dgm:constrLst>
          <dgm:constr type="primFontSz" for="des" ptType="node" op="equ" val="65"/>
          <dgm:constr type="l" for="ch" forName="LeftNode" refType="w" fact="0"/>
          <dgm:constr type="t" for="ch" forName="LeftNode" refType="h" fact="0.1786"/>
          <dgm:constr type="w" for="ch" forName="LeftNode" refType="w" fact="0.4889"/>
          <dgm:constr type="h" for="ch" forName="LeftNode" refType="h" fact="0.6429"/>
          <dgm:constr type="l" for="ch" forName="LeftText" refType="w" fact="0"/>
          <dgm:constr type="t" for="ch" forName="LeftText" refType="h" fact="0.1786"/>
          <dgm:constr type="w" for="ch" forName="LeftText" refType="w" fact="0.4889"/>
          <dgm:constr type="h" for="ch" forName="LeftText" refType="h" fact="0.6429"/>
          <dgm:constr type="l" for="ch" forName="RightNode" refType="w" fact="0.5111"/>
          <dgm:constr type="t" for="ch" forName="RightNode" refType="h" fact="0.1786"/>
          <dgm:constr type="w" for="ch" forName="RightNode" refType="w" fact="0.4889"/>
          <dgm:constr type="h" for="ch" forName="RightNode" refType="h" fact="0.6429"/>
          <dgm:constr type="l" for="ch" forName="RightText" refType="w" fact="0.5111"/>
          <dgm:constr type="t" for="ch" forName="RightText" refType="h" fact="0.1786"/>
          <dgm:constr type="w" for="ch" forName="RightText" refType="w" fact="0.4889"/>
          <dgm:constr type="h" for="ch" forName="RightText" refType="h" fact="0.6429"/>
          <dgm:constr type="l" for="ch" forName="TopArrow" refType="w" fact="0.2444"/>
          <dgm:constr type="t" for="ch" forName="TopArrow" refType="h" fact="0"/>
          <dgm:constr type="w" for="ch" forName="TopArrow" refType="w" fact="0.5111"/>
          <dgm:constr type="h" for="ch" forName="TopArrow" refType="h" fact="0.4107"/>
          <dgm:constr type="l" for="ch" forName="BottomArrow" refType="w" fact="0.2444"/>
          <dgm:constr type="t" for="ch" forName="BottomArrow" refType="h" fact="0.5893"/>
          <dgm:constr type="w" for="ch" forName="BottomArrow" refType="w" fact="0.5111"/>
          <dgm:constr type="h" for="ch" forName="BottomArrow" refType="h" fact="0.4107"/>
        </dgm:constrLst>
      </dgm:else>
    </dgm:choose>
    <dgm:choose name="Name7">
      <dgm:if name="Name8" axis="ch" ptType="node" func="cnt" op="gte" val="1">
        <dgm:layoutNode name="LeftText" styleLbl="revTx" moveWith="LeftNode">
          <dgm:varLst>
            <dgm:bulletEnabled val="1"/>
          </dgm:varLst>
          <dgm:alg type="tx">
            <dgm:param type="txAnchorVert" val="t"/>
            <dgm:param type="parTxLTRAlign" val="l"/>
          </dgm:alg>
          <dgm:choose name="Name9">
            <dgm:if name="Name10" axis="ch" ptType="node" func="cnt" op="lte" val="1">
              <dgm:shape xmlns:r="http://schemas.openxmlformats.org/officeDocument/2006/relationships" type="roundRect" r:blip="" hideGeom="1">
                <dgm:adjLst>
                  <dgm:adj idx="1" val="0.1667"/>
                  <dgm:adj idx="2" val="0"/>
                </dgm:adjLst>
              </dgm:shape>
              <dgm:presOf axis="ch desOrSelf" ptType="node node" st="1 1" cnt="1 0"/>
              <dgm:constrLst>
                <dgm:constr type="lMarg" refType="primFontSz" fact="0.3"/>
                <dgm:constr type="rMarg" refType="primFontSz" fact="0.3"/>
                <dgm:constr type="tMarg" refType="primFontSz" fact="0.5"/>
                <dgm:constr type="bMarg" refType="primFontSz" fact="0.5"/>
              </dgm:constrLst>
            </dgm:if>
            <dgm:else name="Name11">
              <dgm:shape xmlns:r="http://schemas.openxmlformats.org/officeDocument/2006/relationships" rot="270" type="round2SameRect" r:blip="" hideGeom="1">
                <dgm:adjLst>
                  <dgm:adj idx="1" val="0.1667"/>
                  <dgm:adj idx="2" val="0"/>
                </dgm:adjLst>
              </dgm:shape>
              <dgm:presOf axis="ch desOrSelf" ptType="node node" st="1 1" cnt="1 0"/>
              <dgm:constrLst>
                <dgm:constr type="lMarg" refType="primFontSz" fact="0.3"/>
                <dgm:constr type="rMarg" refType="primFontSz" fact="0.45"/>
                <dgm:constr type="tMarg" refType="primFontSz" fact="0.5"/>
                <dgm:constr type="bMarg" refType="primFontSz" fact="0.5"/>
              </dgm:constrLst>
            </dgm:else>
          </dgm:choose>
          <dgm:ruleLst>
            <dgm:rule type="primFontSz" val="5" fact="NaN" max="NaN"/>
          </dgm:ruleLst>
        </dgm:layoutNode>
        <dgm:layoutNode name="LeftNode" styleLbl="bgImgPlace1">
          <dgm:varLst>
            <dgm:chMax val="2"/>
            <dgm:chPref val="2"/>
          </dgm:varLst>
          <dgm:alg type="sp"/>
          <dgm:choose name="Name12">
            <dgm:if name="Name13" axis="ch" ptType="node" func="cnt" op="lte" val="1">
              <dgm:shape xmlns:r="http://schemas.openxmlformats.org/officeDocument/2006/relationships" type="roundRect" r:blip="">
                <dgm:adjLst>
                  <dgm:adj idx="1" val="0.1667"/>
                  <dgm:adj idx="2" val="0"/>
                </dgm:adjLst>
              </dgm:shape>
            </dgm:if>
            <dgm:else name="Name14">
              <dgm:shape xmlns:r="http://schemas.openxmlformats.org/officeDocument/2006/relationships" rot="270" type="round2SameRect" r:blip="">
                <dgm:adjLst>
                  <dgm:adj idx="1" val="0.1667"/>
                  <dgm:adj idx="2" val="0"/>
                </dgm:adjLst>
              </dgm:shape>
            </dgm:else>
          </dgm:choose>
          <dgm:presOf axis="ch desOrSelf" ptType="node node" st="1 1" cnt="1 0"/>
        </dgm:layoutNode>
        <dgm:choose name="Name15">
          <dgm:if name="Name16" axis="ch" ptType="node" func="cnt" op="gte" val="2">
            <dgm:layoutNode name="RightText" styleLbl="revTx" moveWith="RightNode">
              <dgm:varLst>
                <dgm:bulletEnabled val="1"/>
              </dgm:varLst>
              <dgm:alg type="tx">
                <dgm:param type="txAnchorVert" val="t"/>
                <dgm:param type="parTxLTRAlign" val="l"/>
              </dgm:alg>
              <dgm:shape xmlns:r="http://schemas.openxmlformats.org/officeDocument/2006/relationships" rot="90" type="round2SameRect" r:blip="" hideGeom="1">
                <dgm:adjLst>
                  <dgm:adj idx="1" val="0.1667"/>
                  <dgm:adj idx="2" val="0"/>
                </dgm:adjLst>
              </dgm:shape>
              <dgm:presOf axis="ch desOrSelf" ptType="node node" st="2 1" cnt="1 0"/>
              <dgm:constrLst>
                <dgm:constr type="lMarg" refType="primFontSz" fact="0.45"/>
                <dgm:constr type="rMarg" refType="primFontSz" fact="0.3"/>
                <dgm:constr type="tMarg" refType="primFontSz" fact="0.5"/>
                <dgm:constr type="bMarg" refType="primFontSz" fact="0.5"/>
              </dgm:constrLst>
              <dgm:ruleLst>
                <dgm:rule type="primFontSz" val="5" fact="NaN" max="NaN"/>
              </dgm:ruleLst>
            </dgm:layoutNode>
            <dgm:layoutNode name="RightNode" styleLbl="bgImgPlace1">
              <dgm:varLst>
                <dgm:chMax val="0"/>
                <dgm:chPref val="0"/>
              </dgm:varLst>
              <dgm:alg type="sp"/>
              <dgm:shape xmlns:r="http://schemas.openxmlformats.org/officeDocument/2006/relationships" rot="90" type="round2SameRect" r:blip="">
                <dgm:adjLst>
                  <dgm:adj idx="1" val="0.1667"/>
                  <dgm:adj idx="2" val="0"/>
                </dgm:adjLst>
              </dgm:shape>
              <dgm:presOf axis="ch desOrSelf" ptType="node node" st="2 1" cnt="1 0"/>
            </dgm:layoutNode>
            <dgm:layoutNode name="TopArrow">
              <dgm:alg type="sp"/>
              <dgm:shape xmlns:r="http://schemas.openxmlformats.org/officeDocument/2006/relationships" type="circularArrow" r:blip="">
                <dgm:adjLst>
                  <dgm:adj idx="1" val="0.125"/>
                  <dgm:adj idx="2" val="19.0387"/>
                  <dgm:adj idx="3" val="-19.0387"/>
                  <dgm:adj idx="4" val="180"/>
                  <dgm:adj idx="5" val="0.125"/>
                </dgm:adjLst>
              </dgm:shape>
              <dgm:presOf/>
            </dgm:layoutNode>
            <dgm:layoutNode name="BottomArrow">
              <dgm:alg type="sp"/>
              <dgm:shape xmlns:r="http://schemas.openxmlformats.org/officeDocument/2006/relationships" rot="180" type="circularArrow" r:blip="">
                <dgm:adjLst>
                  <dgm:adj idx="1" val="0.125"/>
                  <dgm:adj idx="2" val="19.0387"/>
                  <dgm:adj idx="3" val="-19.0387"/>
                  <dgm:adj idx="4" val="180"/>
                  <dgm:adj idx="5" val="0.125"/>
                </dgm:adjLst>
              </dgm:shape>
              <dgm:presOf/>
            </dgm:layoutNode>
          </dgm:if>
          <dgm:else name="Name17"/>
        </dgm:choose>
      </dgm:if>
      <dgm:else name="Name18"/>
    </dgm:choose>
  </dgm:layoutNode>
</dgm:layoutDef>
</file>

<file path=ppt/diagrams/layout25.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1.xml.rels><?xml version="1.0" encoding="UTF-8" standalone="yes"?>
<Relationships xmlns="http://schemas.openxmlformats.org/package/2006/relationships"><Relationship Id="rId1" Type="http://schemas.openxmlformats.org/officeDocument/2006/relationships/image" Target="../media/image34.png"/></Relationships>
</file>

<file path=ppt/drawings/drawing1.xml><?xml version="1.0" encoding="utf-8"?>
<c:userShapes xmlns:c="http://schemas.openxmlformats.org/drawingml/2006/chart">
  <cdr:relSizeAnchor xmlns:cdr="http://schemas.openxmlformats.org/drawingml/2006/chartDrawing">
    <cdr:from>
      <cdr:x>0</cdr:x>
      <cdr:y>0</cdr:y>
    </cdr:from>
    <cdr:to>
      <cdr:x>0.08365</cdr:x>
      <cdr:y>0.0898</cdr:y>
    </cdr:to>
    <cdr:pic>
      <cdr:nvPicPr>
        <cdr:cNvPr id="3" name="chart"/>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0" y="0"/>
          <a:ext cx="749873" cy="426757"/>
        </a:xfrm>
        <a:prstGeom xmlns:a="http://schemas.openxmlformats.org/drawingml/2006/main" prst="rect">
          <a:avLst/>
        </a:prstGeom>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69BE89-A9F4-4D0D-9291-9260EE94B363}" type="datetimeFigureOut">
              <a:rPr lang="es-EC" smtClean="0"/>
              <a:t>08/11/2017</a:t>
            </a:fld>
            <a:endParaRPr lang="es-EC"/>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8994FE-8260-4CB0-9815-22207CA6581B}" type="slidenum">
              <a:rPr lang="es-EC" smtClean="0"/>
              <a:t>‹Nº›</a:t>
            </a:fld>
            <a:endParaRPr lang="es-EC"/>
          </a:p>
        </p:txBody>
      </p:sp>
    </p:spTree>
    <p:extLst>
      <p:ext uri="{BB962C8B-B14F-4D97-AF65-F5344CB8AC3E}">
        <p14:creationId xmlns:p14="http://schemas.microsoft.com/office/powerpoint/2010/main" val="17979041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E18994FE-8260-4CB0-9815-22207CA6581B}" type="slidenum">
              <a:rPr lang="es-EC" smtClean="0"/>
              <a:t>1</a:t>
            </a:fld>
            <a:endParaRPr lang="es-EC"/>
          </a:p>
        </p:txBody>
      </p:sp>
    </p:spTree>
    <p:extLst>
      <p:ext uri="{BB962C8B-B14F-4D97-AF65-F5344CB8AC3E}">
        <p14:creationId xmlns:p14="http://schemas.microsoft.com/office/powerpoint/2010/main" val="8463196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E18994FE-8260-4CB0-9815-22207CA6581B}" type="slidenum">
              <a:rPr lang="es-EC" smtClean="0"/>
              <a:t>3</a:t>
            </a:fld>
            <a:endParaRPr lang="es-EC"/>
          </a:p>
        </p:txBody>
      </p:sp>
    </p:spTree>
    <p:extLst>
      <p:ext uri="{BB962C8B-B14F-4D97-AF65-F5344CB8AC3E}">
        <p14:creationId xmlns:p14="http://schemas.microsoft.com/office/powerpoint/2010/main" val="9374400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E18994FE-8260-4CB0-9815-22207CA6581B}" type="slidenum">
              <a:rPr lang="es-EC" smtClean="0"/>
              <a:t>7</a:t>
            </a:fld>
            <a:endParaRPr lang="es-EC"/>
          </a:p>
        </p:txBody>
      </p:sp>
    </p:spTree>
    <p:extLst>
      <p:ext uri="{BB962C8B-B14F-4D97-AF65-F5344CB8AC3E}">
        <p14:creationId xmlns:p14="http://schemas.microsoft.com/office/powerpoint/2010/main" val="28561650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dirty="0" smtClean="0"/>
              <a:t>LINEAS</a:t>
            </a:r>
            <a:r>
              <a:rPr lang="es-EC" baseline="0" dirty="0" smtClean="0"/>
              <a:t> DE PRODUCTOS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smtClean="0"/>
              <a:t>Turismo comunitario, Agroturismo Ecoturismo y turismo de naturaleza, Turismo de deportes y aventura..</a:t>
            </a:r>
          </a:p>
          <a:p>
            <a:endParaRPr lang="es-EC" dirty="0"/>
          </a:p>
        </p:txBody>
      </p:sp>
      <p:sp>
        <p:nvSpPr>
          <p:cNvPr id="4" name="Marcador de número de diapositiva 3"/>
          <p:cNvSpPr>
            <a:spLocks noGrp="1"/>
          </p:cNvSpPr>
          <p:nvPr>
            <p:ph type="sldNum" sz="quarter" idx="10"/>
          </p:nvPr>
        </p:nvSpPr>
        <p:spPr/>
        <p:txBody>
          <a:bodyPr/>
          <a:lstStyle/>
          <a:p>
            <a:fld id="{E18994FE-8260-4CB0-9815-22207CA6581B}" type="slidenum">
              <a:rPr lang="es-EC" smtClean="0"/>
              <a:t>27</a:t>
            </a:fld>
            <a:endParaRPr lang="es-EC"/>
          </a:p>
        </p:txBody>
      </p:sp>
    </p:spTree>
    <p:extLst>
      <p:ext uri="{BB962C8B-B14F-4D97-AF65-F5344CB8AC3E}">
        <p14:creationId xmlns:p14="http://schemas.microsoft.com/office/powerpoint/2010/main" val="7289882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*70% paramo + pastos y cultivos  26% </a:t>
            </a:r>
          </a:p>
          <a:p>
            <a:r>
              <a:rPr lang="es-EC" dirty="0" smtClean="0">
                <a:solidFill>
                  <a:srgbClr val="FFC000"/>
                </a:solidFill>
              </a:rPr>
              <a:t>PEA</a:t>
            </a:r>
          </a:p>
          <a:p>
            <a:r>
              <a:rPr lang="es-EC" dirty="0" smtClean="0">
                <a:solidFill>
                  <a:srgbClr val="FFC000"/>
                </a:solidFill>
              </a:rPr>
              <a:t>*</a:t>
            </a:r>
          </a:p>
          <a:p>
            <a:endParaRPr lang="es-EC" dirty="0"/>
          </a:p>
        </p:txBody>
      </p:sp>
      <p:sp>
        <p:nvSpPr>
          <p:cNvPr id="4" name="Marcador de número de diapositiva 3"/>
          <p:cNvSpPr>
            <a:spLocks noGrp="1"/>
          </p:cNvSpPr>
          <p:nvPr>
            <p:ph type="sldNum" sz="quarter" idx="10"/>
          </p:nvPr>
        </p:nvSpPr>
        <p:spPr/>
        <p:txBody>
          <a:bodyPr/>
          <a:lstStyle/>
          <a:p>
            <a:fld id="{E18994FE-8260-4CB0-9815-22207CA6581B}" type="slidenum">
              <a:rPr lang="es-EC" smtClean="0"/>
              <a:t>33</a:t>
            </a:fld>
            <a:endParaRPr lang="es-EC"/>
          </a:p>
        </p:txBody>
      </p:sp>
    </p:spTree>
    <p:extLst>
      <p:ext uri="{BB962C8B-B14F-4D97-AF65-F5344CB8AC3E}">
        <p14:creationId xmlns:p14="http://schemas.microsoft.com/office/powerpoint/2010/main" val="32047152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*APOYO</a:t>
            </a:r>
            <a:r>
              <a:rPr lang="es-EC" baseline="0" dirty="0" smtClean="0"/>
              <a:t> PUBLICO </a:t>
            </a:r>
            <a:endParaRPr lang="es-EC" dirty="0"/>
          </a:p>
        </p:txBody>
      </p:sp>
      <p:sp>
        <p:nvSpPr>
          <p:cNvPr id="4" name="Marcador de número de diapositiva 3"/>
          <p:cNvSpPr>
            <a:spLocks noGrp="1"/>
          </p:cNvSpPr>
          <p:nvPr>
            <p:ph type="sldNum" sz="quarter" idx="10"/>
          </p:nvPr>
        </p:nvSpPr>
        <p:spPr/>
        <p:txBody>
          <a:bodyPr/>
          <a:lstStyle/>
          <a:p>
            <a:fld id="{E18994FE-8260-4CB0-9815-22207CA6581B}" type="slidenum">
              <a:rPr lang="es-EC" smtClean="0"/>
              <a:t>34</a:t>
            </a:fld>
            <a:endParaRPr lang="es-EC"/>
          </a:p>
        </p:txBody>
      </p:sp>
    </p:spTree>
    <p:extLst>
      <p:ext uri="{BB962C8B-B14F-4D97-AF65-F5344CB8AC3E}">
        <p14:creationId xmlns:p14="http://schemas.microsoft.com/office/powerpoint/2010/main" val="37504044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2" cstate="print"/>
          <a:srcRect t="33333"/>
          <a:stretch>
            <a:fillRect/>
          </a:stretch>
        </p:blipFill>
        <p:spPr>
          <a:xfrm>
            <a:off x="0" y="0"/>
            <a:ext cx="9144000" cy="4572000"/>
          </a:xfrm>
          <a:prstGeom prst="rect">
            <a:avLst/>
          </a:prstGeom>
        </p:spPr>
      </p:pic>
      <p:sp>
        <p:nvSpPr>
          <p:cNvPr id="4" name="Date Placeholder 3"/>
          <p:cNvSpPr>
            <a:spLocks noGrp="1"/>
          </p:cNvSpPr>
          <p:nvPr>
            <p:ph type="dt" sz="half" idx="10"/>
          </p:nvPr>
        </p:nvSpPr>
        <p:spPr/>
        <p:txBody>
          <a:bodyPr/>
          <a:lstStyle/>
          <a:p>
            <a:fld id="{8A48EF5C-B7E2-4A62-A892-3C219D985035}" type="datetimeFigureOut">
              <a:rPr lang="es-ES" smtClean="0"/>
              <a:t>08/11/2017</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C022A19-B3E1-4BDF-A309-B29577BDA3EF}" type="slidenum">
              <a:rPr lang="es-ES" smtClean="0"/>
              <a:t>‹Nº›</a:t>
            </a:fld>
            <a:endParaRPr lang="es-ES"/>
          </a:p>
        </p:txBody>
      </p:sp>
      <p:sp>
        <p:nvSpPr>
          <p:cNvPr id="3" name="Subtitle 2"/>
          <p:cNvSpPr>
            <a:spLocks noGrp="1"/>
          </p:cNvSpPr>
          <p:nvPr>
            <p:ph type="subTitle" idx="1"/>
          </p:nvPr>
        </p:nvSpPr>
        <p:spPr>
          <a:xfrm>
            <a:off x="1219200" y="3886200"/>
            <a:ext cx="6400800" cy="1752600"/>
          </a:xfrm>
        </p:spPr>
        <p:txBody>
          <a:bodyPr>
            <a:normAutofit/>
          </a:bodyPr>
          <a:lstStyle>
            <a:lvl1pPr marL="0" indent="0" algn="ctr">
              <a:buNone/>
              <a:defRPr sz="17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2" name="Title 1"/>
          <p:cNvSpPr>
            <a:spLocks noGrp="1"/>
          </p:cNvSpPr>
          <p:nvPr>
            <p:ph type="ctrTitle"/>
          </p:nvPr>
        </p:nvSpPr>
        <p:spPr>
          <a:xfrm>
            <a:off x="685800" y="2007888"/>
            <a:ext cx="7772400" cy="1470025"/>
          </a:xfrm>
        </p:spPr>
        <p:txBody>
          <a:bodyPr/>
          <a:lstStyle>
            <a:lvl1pPr algn="ctr">
              <a:defRPr sz="3200"/>
            </a:lvl1pPr>
          </a:lstStyle>
          <a:p>
            <a:r>
              <a:rPr lang="es-ES" smtClean="0"/>
              <a:t>Haga clic para modificar el estilo de título del patrón</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8A48EF5C-B7E2-4A62-A892-3C219D985035}" type="datetimeFigureOut">
              <a:rPr lang="es-ES" smtClean="0"/>
              <a:t>08/11/2017</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C022A19-B3E1-4BDF-A309-B29577BDA3EF}" type="slidenum">
              <a:rPr lang="es-ES" smtClean="0"/>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8A48EF5C-B7E2-4A62-A892-3C219D985035}" type="datetimeFigureOut">
              <a:rPr lang="es-ES" smtClean="0"/>
              <a:t>08/11/2017</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C022A19-B3E1-4BDF-A309-B29577BDA3EF}" type="slidenum">
              <a:rPr lang="es-ES" smtClean="0"/>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s-ES" smtClean="0"/>
              <a:t>Haga clic para modificar el estilo de título del patrón</a:t>
            </a:r>
            <a:endParaRPr lang="en-US" dirty="0"/>
          </a:p>
        </p:txBody>
      </p:sp>
      <p:sp>
        <p:nvSpPr>
          <p:cNvPr id="4" name="Date Placeholder 3"/>
          <p:cNvSpPr>
            <a:spLocks noGrp="1"/>
          </p:cNvSpPr>
          <p:nvPr>
            <p:ph type="dt" sz="half" idx="10"/>
          </p:nvPr>
        </p:nvSpPr>
        <p:spPr/>
        <p:txBody>
          <a:bodyPr/>
          <a:lstStyle/>
          <a:p>
            <a:fld id="{8A48EF5C-B7E2-4A62-A892-3C219D985035}" type="datetimeFigureOut">
              <a:rPr lang="es-ES" smtClean="0"/>
              <a:t>08/11/2017</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C022A19-B3E1-4BDF-A309-B29577BDA3EF}" type="slidenum">
              <a:rPr lang="es-ES" smtClean="0"/>
              <a:t>‹Nº›</a:t>
            </a:fld>
            <a:endParaRPr lang="es-ES"/>
          </a:p>
        </p:txBody>
      </p:sp>
      <p:sp>
        <p:nvSpPr>
          <p:cNvPr id="8" name="Content Placeholder 7"/>
          <p:cNvSpPr>
            <a:spLocks noGrp="1"/>
          </p:cNvSpPr>
          <p:nvPr>
            <p:ph sz="quarter" idx="13"/>
          </p:nvPr>
        </p:nvSpPr>
        <p:spPr>
          <a:xfrm>
            <a:off x="609600" y="1600200"/>
            <a:ext cx="7924800" cy="41148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09600" y="4962525"/>
            <a:ext cx="7885113" cy="1362075"/>
          </a:xfrm>
        </p:spPr>
        <p:txBody>
          <a:bodyPr anchor="t"/>
          <a:lstStyle>
            <a:lvl1pPr algn="l">
              <a:defRPr sz="3200" b="0" i="0" cap="all" baseline="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09600" y="3462338"/>
            <a:ext cx="7885113" cy="1500187"/>
          </a:xfrm>
        </p:spPr>
        <p:txBody>
          <a:bodyPr anchor="b">
            <a:normAutofit/>
          </a:bodyPr>
          <a:lstStyle>
            <a:lvl1pPr marL="0" indent="0">
              <a:buNone/>
              <a:defRPr sz="170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8A48EF5C-B7E2-4A62-A892-3C219D985035}" type="datetimeFigureOut">
              <a:rPr lang="es-ES" smtClean="0"/>
              <a:t>08/11/2017</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C022A19-B3E1-4BDF-A309-B29577BDA3EF}" type="slidenum">
              <a:rPr lang="es-ES" smtClean="0"/>
              <a:t>‹Nº›</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609600" y="1600200"/>
            <a:ext cx="37338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smtClean="0"/>
          </a:p>
        </p:txBody>
      </p:sp>
      <p:sp>
        <p:nvSpPr>
          <p:cNvPr id="13" name="Content Placeholder 12"/>
          <p:cNvSpPr>
            <a:spLocks noGrp="1"/>
          </p:cNvSpPr>
          <p:nvPr>
            <p:ph sz="quarter" idx="14"/>
          </p:nvPr>
        </p:nvSpPr>
        <p:spPr>
          <a:xfrm>
            <a:off x="4800600" y="1600200"/>
            <a:ext cx="37338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smtClean="0"/>
          </a:p>
        </p:txBody>
      </p:sp>
      <p:sp>
        <p:nvSpPr>
          <p:cNvPr id="2" name="Title 1"/>
          <p:cNvSpPr>
            <a:spLocks noGrp="1"/>
          </p:cNvSpPr>
          <p:nvPr>
            <p:ph type="title"/>
          </p:nvPr>
        </p:nvSpPr>
        <p:spPr>
          <a:xfrm>
            <a:off x="609600" y="274638"/>
            <a:ext cx="7924800" cy="1143000"/>
          </a:xfrm>
        </p:spPr>
        <p:txBody>
          <a:bodyPr/>
          <a:lstStyle/>
          <a:p>
            <a:r>
              <a:rPr lang="es-ES" smtClean="0"/>
              <a:t>Haga clic para modificar el estilo de título del patrón</a:t>
            </a:r>
            <a:endParaRPr lang="en-US" dirty="0"/>
          </a:p>
        </p:txBody>
      </p:sp>
      <p:sp>
        <p:nvSpPr>
          <p:cNvPr id="5" name="Date Placeholder 4"/>
          <p:cNvSpPr>
            <a:spLocks noGrp="1"/>
          </p:cNvSpPr>
          <p:nvPr>
            <p:ph type="dt" sz="half" idx="10"/>
          </p:nvPr>
        </p:nvSpPr>
        <p:spPr/>
        <p:txBody>
          <a:bodyPr/>
          <a:lstStyle/>
          <a:p>
            <a:fld id="{8A48EF5C-B7E2-4A62-A892-3C219D985035}" type="datetimeFigureOut">
              <a:rPr lang="es-ES" smtClean="0"/>
              <a:t>08/11/2017</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C022A19-B3E1-4BDF-A309-B29577BDA3EF}" type="slidenum">
              <a:rPr lang="es-ES" smtClean="0"/>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4800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smtClean="0"/>
          </a:p>
        </p:txBody>
      </p:sp>
      <p:sp>
        <p:nvSpPr>
          <p:cNvPr id="11" name="Content Placeholder 10"/>
          <p:cNvSpPr>
            <a:spLocks noGrp="1"/>
          </p:cNvSpPr>
          <p:nvPr>
            <p:ph sz="quarter" idx="13"/>
          </p:nvPr>
        </p:nvSpPr>
        <p:spPr>
          <a:xfrm>
            <a:off x="609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smtClean="0"/>
          </a:p>
        </p:txBody>
      </p:sp>
      <p:sp>
        <p:nvSpPr>
          <p:cNvPr id="2" name="Title 1"/>
          <p:cNvSpPr>
            <a:spLocks noGrp="1"/>
          </p:cNvSpPr>
          <p:nvPr>
            <p:ph type="title"/>
          </p:nvPr>
        </p:nvSpPr>
        <p:spPr>
          <a:xfrm>
            <a:off x="609600" y="274638"/>
            <a:ext cx="7924800" cy="1143000"/>
          </a:xfrm>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09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5" name="Text Placeholder 4"/>
          <p:cNvSpPr>
            <a:spLocks noGrp="1"/>
          </p:cNvSpPr>
          <p:nvPr>
            <p:ph type="body" sz="quarter" idx="3"/>
          </p:nvPr>
        </p:nvSpPr>
        <p:spPr>
          <a:xfrm>
            <a:off x="4800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7" name="Date Placeholder 6"/>
          <p:cNvSpPr>
            <a:spLocks noGrp="1"/>
          </p:cNvSpPr>
          <p:nvPr>
            <p:ph type="dt" sz="half" idx="10"/>
          </p:nvPr>
        </p:nvSpPr>
        <p:spPr/>
        <p:txBody>
          <a:bodyPr/>
          <a:lstStyle/>
          <a:p>
            <a:fld id="{8A48EF5C-B7E2-4A62-A892-3C219D985035}" type="datetimeFigureOut">
              <a:rPr lang="es-ES" smtClean="0"/>
              <a:t>08/11/2017</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3C022A19-B3E1-4BDF-A309-B29577BDA3EF}" type="slidenum">
              <a:rPr lang="es-ES" smtClean="0"/>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8A48EF5C-B7E2-4A62-A892-3C219D985035}" type="datetimeFigureOut">
              <a:rPr lang="es-ES" smtClean="0"/>
              <a:t>08/11/2017</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3C022A19-B3E1-4BDF-A309-B29577BDA3EF}" type="slidenum">
              <a:rPr lang="es-ES" smtClean="0"/>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48EF5C-B7E2-4A62-A892-3C219D985035}" type="datetimeFigureOut">
              <a:rPr lang="es-ES" smtClean="0"/>
              <a:t>08/11/2017</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3C022A19-B3E1-4BDF-A309-B29577BDA3EF}" type="slidenum">
              <a:rPr lang="es-ES" smtClean="0"/>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3962400" y="1447800"/>
            <a:ext cx="4648200" cy="4267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2" name="Title 1"/>
          <p:cNvSpPr>
            <a:spLocks noGrp="1"/>
          </p:cNvSpPr>
          <p:nvPr>
            <p:ph type="title"/>
          </p:nvPr>
        </p:nvSpPr>
        <p:spPr>
          <a:xfrm>
            <a:off x="612648" y="1447800"/>
            <a:ext cx="2971800" cy="1097280"/>
          </a:xfrm>
        </p:spPr>
        <p:txBody>
          <a:bodyPr anchor="b"/>
          <a:lstStyle>
            <a:lvl1pPr algn="l">
              <a:defRPr sz="1800" b="0" i="0" cap="none" baseline="0">
                <a:solidFill>
                  <a:schemeClr val="tx2"/>
                </a:solidFill>
              </a:defRPr>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612648" y="2547891"/>
            <a:ext cx="2971800" cy="3167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8A48EF5C-B7E2-4A62-A892-3C219D985035}" type="datetimeFigureOut">
              <a:rPr lang="es-ES" smtClean="0"/>
              <a:t>08/11/2017</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C022A19-B3E1-4BDF-A309-B29577BDA3EF}" type="slidenum">
              <a:rPr lang="es-ES" smtClean="0"/>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pic>
        <p:nvPicPr>
          <p:cNvPr id="11" name="Picture 10" descr="horizon.pn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609600" y="1447800"/>
            <a:ext cx="2971800" cy="1097280"/>
          </a:xfrm>
        </p:spPr>
        <p:txBody>
          <a:bodyPr anchor="b"/>
          <a:lstStyle>
            <a:lvl1pPr algn="l">
              <a:defRPr sz="1800" b="0" i="0" cap="none" baseline="0">
                <a:solidFill>
                  <a:schemeClr val="tx2"/>
                </a:solidFill>
              </a:defRPr>
            </a:lvl1pPr>
          </a:lstStyle>
          <a:p>
            <a:r>
              <a:rPr lang="es-ES" smtClean="0"/>
              <a:t>Haga clic para modificar el estilo de título del patrón</a:t>
            </a:r>
            <a:endParaRPr lang="en-US" dirty="0"/>
          </a:p>
        </p:txBody>
      </p:sp>
      <p:sp>
        <p:nvSpPr>
          <p:cNvPr id="3" name="Picture Placeholder 2"/>
          <p:cNvSpPr>
            <a:spLocks noGrp="1"/>
          </p:cNvSpPr>
          <p:nvPr>
            <p:ph type="pic" idx="1"/>
          </p:nvPr>
        </p:nvSpPr>
        <p:spPr>
          <a:xfrm>
            <a:off x="4657344" y="1447800"/>
            <a:ext cx="3419856" cy="347472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normAutofit/>
          </a:bodyPr>
          <a:lstStyle>
            <a:lvl1pPr marL="0" indent="0" algn="ctr">
              <a:buNone/>
              <a:defRPr sz="2000" baseline="0">
                <a:solidFill>
                  <a:schemeClr val="tx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609600" y="2547890"/>
            <a:ext cx="2971800" cy="2405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8A48EF5C-B7E2-4A62-A892-3C219D985035}" type="datetimeFigureOut">
              <a:rPr lang="es-ES" smtClean="0"/>
              <a:t>08/11/2017</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C022A19-B3E1-4BDF-A309-B29577BDA3EF}" type="slidenum">
              <a:rPr lang="es-ES" smtClean="0"/>
              <a:t>‹Nº›</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13" cstate="print"/>
          <a:stretch>
            <a:fillRect/>
          </a:stretch>
        </p:blipFill>
        <p:spPr>
          <a:xfrm>
            <a:off x="0" y="0"/>
            <a:ext cx="9144000" cy="6858000"/>
          </a:xfrm>
          <a:prstGeom prst="rect">
            <a:avLst/>
          </a:prstGeom>
        </p:spPr>
      </p:pic>
      <p:sp>
        <p:nvSpPr>
          <p:cNvPr id="2" name="Title Placeholder 1"/>
          <p:cNvSpPr>
            <a:spLocks noGrp="1"/>
          </p:cNvSpPr>
          <p:nvPr>
            <p:ph type="title"/>
          </p:nvPr>
        </p:nvSpPr>
        <p:spPr>
          <a:xfrm>
            <a:off x="609600" y="274638"/>
            <a:ext cx="7924800" cy="1143000"/>
          </a:xfrm>
          <a:prstGeom prst="rect">
            <a:avLst/>
          </a:prstGeom>
        </p:spPr>
        <p:txBody>
          <a:bodyPr vert="horz" lIns="91440" tIns="45720" rIns="91440" bIns="45720" rtlCol="0" anchor="b" anchorCtr="0">
            <a:no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09600" y="1600200"/>
            <a:ext cx="79248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smtClean="0"/>
          </a:p>
        </p:txBody>
      </p:sp>
      <p:sp>
        <p:nvSpPr>
          <p:cNvPr id="4" name="Date Placeholder 3"/>
          <p:cNvSpPr>
            <a:spLocks noGrp="1"/>
          </p:cNvSpPr>
          <p:nvPr>
            <p:ph type="dt" sz="half" idx="2"/>
          </p:nvPr>
        </p:nvSpPr>
        <p:spPr>
          <a:xfrm>
            <a:off x="5715000" y="6356350"/>
            <a:ext cx="1524000" cy="365125"/>
          </a:xfrm>
          <a:prstGeom prst="rect">
            <a:avLst/>
          </a:prstGeom>
        </p:spPr>
        <p:txBody>
          <a:bodyPr vert="horz" lIns="91440" tIns="45720" rIns="91440" bIns="45720" rtlCol="0" anchor="ctr"/>
          <a:lstStyle>
            <a:lvl1pPr algn="r">
              <a:defRPr sz="1000" strike="noStrike" spc="60" baseline="0">
                <a:solidFill>
                  <a:schemeClr val="tx1"/>
                </a:solidFill>
              </a:defRPr>
            </a:lvl1pPr>
          </a:lstStyle>
          <a:p>
            <a:fld id="{8A48EF5C-B7E2-4A62-A892-3C219D985035}" type="datetimeFigureOut">
              <a:rPr lang="es-ES" smtClean="0"/>
              <a:t>08/11/2017</a:t>
            </a:fld>
            <a:endParaRPr lang="es-ES"/>
          </a:p>
        </p:txBody>
      </p:sp>
      <p:sp>
        <p:nvSpPr>
          <p:cNvPr id="5" name="Footer Placeholder 4"/>
          <p:cNvSpPr>
            <a:spLocks noGrp="1"/>
          </p:cNvSpPr>
          <p:nvPr>
            <p:ph type="ftr" sz="quarter" idx="3"/>
          </p:nvPr>
        </p:nvSpPr>
        <p:spPr>
          <a:xfrm>
            <a:off x="609600" y="6356350"/>
            <a:ext cx="2895600" cy="365125"/>
          </a:xfrm>
          <a:prstGeom prst="rect">
            <a:avLst/>
          </a:prstGeom>
        </p:spPr>
        <p:txBody>
          <a:bodyPr vert="horz" lIns="91440" tIns="45720" rIns="91440" bIns="45720" rtlCol="0" anchor="ctr"/>
          <a:lstStyle>
            <a:lvl1pPr algn="l">
              <a:defRPr sz="1000" cap="all" spc="60" baseline="0">
                <a:solidFill>
                  <a:schemeClr val="tx1"/>
                </a:solidFill>
              </a:defRPr>
            </a:lvl1pPr>
          </a:lstStyle>
          <a:p>
            <a:endParaRPr lang="es-ES"/>
          </a:p>
        </p:txBody>
      </p:sp>
      <p:sp>
        <p:nvSpPr>
          <p:cNvPr id="6" name="Slide Number Placeholder 5"/>
          <p:cNvSpPr>
            <a:spLocks noGrp="1"/>
          </p:cNvSpPr>
          <p:nvPr>
            <p:ph type="sldNum" sz="quarter" idx="4"/>
          </p:nvPr>
        </p:nvSpPr>
        <p:spPr>
          <a:xfrm>
            <a:off x="7543800" y="6356350"/>
            <a:ext cx="990600" cy="365125"/>
          </a:xfrm>
          <a:prstGeom prst="rect">
            <a:avLst/>
          </a:prstGeom>
        </p:spPr>
        <p:txBody>
          <a:bodyPr vert="horz" lIns="91440" tIns="45720" rIns="91440" bIns="45720" rtlCol="0" anchor="ctr"/>
          <a:lstStyle>
            <a:lvl1pPr algn="r">
              <a:defRPr sz="1100" baseline="0">
                <a:solidFill>
                  <a:schemeClr val="tx1"/>
                </a:solidFill>
              </a:defRPr>
            </a:lvl1pPr>
          </a:lstStyle>
          <a:p>
            <a:fld id="{3C022A19-B3E1-4BDF-A309-B29577BDA3EF}" type="slidenum">
              <a:rPr lang="es-ES" smtClean="0"/>
              <a:t>‹Nº›</a:t>
            </a:fld>
            <a:endParaRPr lang="es-ES"/>
          </a:p>
        </p:txBody>
      </p:sp>
    </p:spTree>
  </p:cSld>
  <p:clrMap bg1="dk1" tx1="lt1" bg2="dk2" tx2="lt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diagramLayout" Target="../diagrams/layout7.xml"/><Relationship Id="rId7" Type="http://schemas.openxmlformats.org/officeDocument/2006/relationships/image" Target="../media/image18.jp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diagramLayout" Target="../diagrams/layout8.xml"/><Relationship Id="rId13" Type="http://schemas.openxmlformats.org/officeDocument/2006/relationships/image" Target="../media/image11.jpeg"/><Relationship Id="rId3" Type="http://schemas.openxmlformats.org/officeDocument/2006/relationships/image" Target="../media/image22.jpeg"/><Relationship Id="rId7" Type="http://schemas.openxmlformats.org/officeDocument/2006/relationships/diagramData" Target="../diagrams/data8.xml"/><Relationship Id="rId12" Type="http://schemas.openxmlformats.org/officeDocument/2006/relationships/image" Target="../media/image10.pn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5.jpeg"/><Relationship Id="rId11" Type="http://schemas.microsoft.com/office/2007/relationships/diagramDrawing" Target="../diagrams/drawing8.xml"/><Relationship Id="rId5" Type="http://schemas.openxmlformats.org/officeDocument/2006/relationships/image" Target="../media/image24.jpeg"/><Relationship Id="rId10" Type="http://schemas.openxmlformats.org/officeDocument/2006/relationships/diagramColors" Target="../diagrams/colors8.xml"/><Relationship Id="rId4" Type="http://schemas.openxmlformats.org/officeDocument/2006/relationships/image" Target="../media/image23.jpeg"/><Relationship Id="rId9" Type="http://schemas.openxmlformats.org/officeDocument/2006/relationships/diagramQuickStyle" Target="../diagrams/quickStyle8.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27.jpg"/><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11.jpe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8" Type="http://schemas.openxmlformats.org/officeDocument/2006/relationships/diagramLayout" Target="../diagrams/layout10.xml"/><Relationship Id="rId3" Type="http://schemas.openxmlformats.org/officeDocument/2006/relationships/diagramLayout" Target="../diagrams/layout10.xml"/><Relationship Id="rId7" Type="http://schemas.openxmlformats.org/officeDocument/2006/relationships/diagramData" Target="../diagrams/data11.xml"/><Relationship Id="rId12" Type="http://schemas.openxmlformats.org/officeDocument/2006/relationships/image" Target="../media/image11.jpeg"/><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11" Type="http://schemas.openxmlformats.org/officeDocument/2006/relationships/image" Target="../media/image10.png"/><Relationship Id="rId5" Type="http://schemas.openxmlformats.org/officeDocument/2006/relationships/diagramColors" Target="../diagrams/colors10.xml"/><Relationship Id="rId10" Type="http://schemas.openxmlformats.org/officeDocument/2006/relationships/diagramColors" Target="../diagrams/colors10.xml"/><Relationship Id="rId4" Type="http://schemas.openxmlformats.org/officeDocument/2006/relationships/diagramQuickStyle" Target="../diagrams/quickStyle10.xml"/><Relationship Id="rId9" Type="http://schemas.openxmlformats.org/officeDocument/2006/relationships/diagramQuickStyle" Target="../diagrams/quickStyle10.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1.xml"/><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2.xml"/><Relationship Id="rId7" Type="http://schemas.openxmlformats.org/officeDocument/2006/relationships/image" Target="../media/image31.jpeg"/><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27.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image" Target="../media/image32.png"/><Relationship Id="rId7" Type="http://schemas.openxmlformats.org/officeDocument/2006/relationships/diagramColors" Target="../diagrams/colors14.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QuickStyle" Target="../diagrams/quickStyle14.xml"/><Relationship Id="rId5" Type="http://schemas.openxmlformats.org/officeDocument/2006/relationships/diagramLayout" Target="../diagrams/layout14.xml"/><Relationship Id="rId4" Type="http://schemas.openxmlformats.org/officeDocument/2006/relationships/diagramData" Target="../diagrams/data15.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6.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7.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8.xml"/><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0.xml"/><Relationship Id="rId2"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21.xml"/><Relationship Id="rId7" Type="http://schemas.openxmlformats.org/officeDocument/2006/relationships/image" Target="../media/image37.jpeg"/><Relationship Id="rId2" Type="http://schemas.openxmlformats.org/officeDocument/2006/relationships/diagramData" Target="../diagrams/data22.xml"/><Relationship Id="rId1" Type="http://schemas.openxmlformats.org/officeDocument/2006/relationships/slideLayout" Target="../slideLayouts/slideLayout2.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22.xml"/><Relationship Id="rId7" Type="http://schemas.openxmlformats.org/officeDocument/2006/relationships/image" Target="../media/image38.png"/><Relationship Id="rId2" Type="http://schemas.openxmlformats.org/officeDocument/2006/relationships/diagramData" Target="../diagrams/data23.xml"/><Relationship Id="rId1" Type="http://schemas.openxmlformats.org/officeDocument/2006/relationships/slideLayout" Target="../slideLayouts/slideLayout2.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23.xml"/><Relationship Id="rId7" Type="http://schemas.openxmlformats.org/officeDocument/2006/relationships/image" Target="../media/image39.jpeg"/><Relationship Id="rId2" Type="http://schemas.openxmlformats.org/officeDocument/2006/relationships/diagramData" Target="../diagrams/data24.xml"/><Relationship Id="rId1" Type="http://schemas.openxmlformats.org/officeDocument/2006/relationships/slideLayout" Target="../slideLayouts/slideLayout2.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24.xml"/><Relationship Id="rId7" Type="http://schemas.openxmlformats.org/officeDocument/2006/relationships/image" Target="../media/image40.jpeg"/><Relationship Id="rId2" Type="http://schemas.openxmlformats.org/officeDocument/2006/relationships/diagramData" Target="../diagrams/data25.xml"/><Relationship Id="rId1" Type="http://schemas.openxmlformats.org/officeDocument/2006/relationships/slideLayout" Target="../slideLayouts/slideLayout2.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25.xml"/><Relationship Id="rId2" Type="http://schemas.openxmlformats.org/officeDocument/2006/relationships/diagramData" Target="../diagrams/data26.xml"/><Relationship Id="rId1" Type="http://schemas.openxmlformats.org/officeDocument/2006/relationships/slideLayout" Target="../slideLayouts/slideLayout2.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26.xml"/><Relationship Id="rId2" Type="http://schemas.openxmlformats.org/officeDocument/2006/relationships/diagramData" Target="../diagrams/data27.xml"/><Relationship Id="rId1" Type="http://schemas.openxmlformats.org/officeDocument/2006/relationships/slideLayout" Target="../slideLayouts/slideLayout2.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45.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diagramLayout" Target="../diagrams/layout27.xml"/><Relationship Id="rId7" Type="http://schemas.openxmlformats.org/officeDocument/2006/relationships/image" Target="../media/image10.png"/><Relationship Id="rId2" Type="http://schemas.openxmlformats.org/officeDocument/2006/relationships/diagramData" Target="../diagrams/data28.xml"/><Relationship Id="rId1" Type="http://schemas.openxmlformats.org/officeDocument/2006/relationships/slideLayout" Target="../slideLayouts/slideLayout2.xml"/><Relationship Id="rId6" Type="http://schemas.microsoft.com/office/2007/relationships/diagramDrawing" Target="../diagrams/drawing27.xml"/><Relationship Id="rId5" Type="http://schemas.openxmlformats.org/officeDocument/2006/relationships/diagramColors" Target="../diagrams/colors27.xml"/><Relationship Id="rId4" Type="http://schemas.openxmlformats.org/officeDocument/2006/relationships/diagramQuickStyle" Target="../diagrams/quickStyle27.xml"/></Relationships>
</file>

<file path=ppt/slides/_rels/slide46.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13.jpg"/><Relationship Id="rId7" Type="http://schemas.openxmlformats.org/officeDocument/2006/relationships/image" Target="../media/image45.jpeg"/><Relationship Id="rId2"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 Id="rId9" Type="http://schemas.openxmlformats.org/officeDocument/2006/relationships/image" Target="../media/image46.jpeg"/></Relationships>
</file>

<file path=ppt/slides/_rels/slide47.xml.rels><?xml version="1.0" encoding="UTF-8" standalone="yes"?>
<Relationships xmlns="http://schemas.openxmlformats.org/package/2006/relationships"><Relationship Id="rId3" Type="http://schemas.openxmlformats.org/officeDocument/2006/relationships/hyperlink" Target="http://www.netl.doe.gov/" TargetMode="External"/><Relationship Id="rId2" Type="http://schemas.openxmlformats.org/officeDocument/2006/relationships/hyperlink" Target="http://www.lavanguardia.com/natural/20170313/42850196168/co2-dioxido-carbono-concentracion-atmosfera-noaa.html" TargetMode="External"/><Relationship Id="rId1" Type="http://schemas.openxmlformats.org/officeDocument/2006/relationships/slideLayout" Target="../slideLayouts/slideLayout2.xml"/><Relationship Id="rId5" Type="http://schemas.openxmlformats.org/officeDocument/2006/relationships/hyperlink" Target="http://www.sidalc.net/repdoc/A11205e/A11205e.pdf" TargetMode="External"/><Relationship Id="rId4" Type="http://schemas.openxmlformats.org/officeDocument/2006/relationships/hyperlink" Target="http://sociobosque.ambiente.gob.ec/?q=node/44"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www.redalyc.org/pdf/436/43629109.pdf" TargetMode="External"/><Relationship Id="rId2" Type="http://schemas.openxmlformats.org/officeDocument/2006/relationships/hyperlink" Target="https://portals.iucn.org/library/sites/library/files/documents/2016-036.pdf"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diagramLayout" Target="../diagrams/layout3.xml"/><Relationship Id="rId7" Type="http://schemas.openxmlformats.org/officeDocument/2006/relationships/image" Target="../media/image10.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10" Type="http://schemas.openxmlformats.org/officeDocument/2006/relationships/image" Target="../media/image13.jpg"/><Relationship Id="rId4" Type="http://schemas.openxmlformats.org/officeDocument/2006/relationships/diagramLayout" Target="../diagrams/layout4.xml"/><Relationship Id="rId9"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redondeado 6"/>
          <p:cNvSpPr/>
          <p:nvPr/>
        </p:nvSpPr>
        <p:spPr>
          <a:xfrm>
            <a:off x="606708" y="1734104"/>
            <a:ext cx="8285771" cy="2991039"/>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sz="2400" dirty="0"/>
          </a:p>
        </p:txBody>
      </p:sp>
      <p:sp>
        <p:nvSpPr>
          <p:cNvPr id="3" name="2 Subtítulo"/>
          <p:cNvSpPr>
            <a:spLocks noGrp="1"/>
          </p:cNvSpPr>
          <p:nvPr>
            <p:ph type="subTitle" idx="1"/>
          </p:nvPr>
        </p:nvSpPr>
        <p:spPr>
          <a:xfrm>
            <a:off x="899592" y="5425336"/>
            <a:ext cx="7546032" cy="1432664"/>
          </a:xfrm>
        </p:spPr>
        <p:txBody>
          <a:bodyPr>
            <a:normAutofit fontScale="70000" lnSpcReduction="20000"/>
          </a:bodyPr>
          <a:lstStyle/>
          <a:p>
            <a:pPr algn="r"/>
            <a:endParaRPr lang="es-EC" sz="2600" b="1" dirty="0">
              <a:solidFill>
                <a:schemeClr val="tx2">
                  <a:lumMod val="60000"/>
                  <a:lumOff val="40000"/>
                </a:schemeClr>
              </a:solidFill>
            </a:endParaRPr>
          </a:p>
          <a:p>
            <a:r>
              <a:rPr lang="es-EC" sz="2600" b="1" dirty="0" smtClean="0"/>
              <a:t>SANGOLQUÍ -ECUADOR</a:t>
            </a:r>
            <a:endParaRPr lang="es-ES" sz="2600" dirty="0"/>
          </a:p>
          <a:p>
            <a:r>
              <a:rPr lang="es-EC" sz="2600" b="1" dirty="0" smtClean="0"/>
              <a:t>2017</a:t>
            </a:r>
            <a:endParaRPr lang="es-ES" sz="2600" dirty="0"/>
          </a:p>
          <a:p>
            <a:pPr algn="r"/>
            <a:r>
              <a:rPr lang="es-EC" sz="2400" b="1" dirty="0" smtClean="0">
                <a:solidFill>
                  <a:schemeClr val="tx2">
                    <a:lumMod val="60000"/>
                    <a:lumOff val="40000"/>
                  </a:schemeClr>
                </a:solidFill>
              </a:rPr>
              <a:t> </a:t>
            </a:r>
            <a:endParaRPr lang="es-ES" sz="2400" dirty="0">
              <a:solidFill>
                <a:schemeClr val="tx2">
                  <a:lumMod val="60000"/>
                  <a:lumOff val="40000"/>
                </a:schemeClr>
              </a:solidFill>
            </a:endParaRPr>
          </a:p>
        </p:txBody>
      </p:sp>
      <p:sp>
        <p:nvSpPr>
          <p:cNvPr id="2" name="1 Título"/>
          <p:cNvSpPr>
            <a:spLocks noGrp="1"/>
          </p:cNvSpPr>
          <p:nvPr>
            <p:ph type="ctrTitle"/>
          </p:nvPr>
        </p:nvSpPr>
        <p:spPr>
          <a:xfrm>
            <a:off x="673449" y="1916832"/>
            <a:ext cx="8136905" cy="3046839"/>
          </a:xfrm>
        </p:spPr>
        <p:txBody>
          <a:bodyPr>
            <a:normAutofit fontScale="90000"/>
          </a:bodyPr>
          <a:lstStyle/>
          <a:p>
            <a:pPr algn="just"/>
            <a:r>
              <a:rPr lang="es-EC" sz="3100" b="1" dirty="0">
                <a:solidFill>
                  <a:schemeClr val="tx2">
                    <a:lumMod val="75000"/>
                  </a:schemeClr>
                </a:solidFill>
              </a:rPr>
              <a:t/>
            </a:r>
            <a:br>
              <a:rPr lang="es-EC" sz="3100" b="1" dirty="0">
                <a:solidFill>
                  <a:schemeClr val="tx2">
                    <a:lumMod val="75000"/>
                  </a:schemeClr>
                </a:solidFill>
              </a:rPr>
            </a:br>
            <a:r>
              <a:rPr lang="es-EC" sz="3600" b="1" dirty="0" smtClean="0">
                <a:solidFill>
                  <a:schemeClr val="tx2">
                    <a:lumMod val="75000"/>
                  </a:schemeClr>
                </a:solidFill>
              </a:rPr>
              <a:t>tema: ALMACENAMIENTO </a:t>
            </a:r>
            <a:r>
              <a:rPr lang="es-EC" sz="3600" b="1" dirty="0">
                <a:solidFill>
                  <a:schemeClr val="tx2">
                    <a:lumMod val="75000"/>
                  </a:schemeClr>
                </a:solidFill>
              </a:rPr>
              <a:t>DE CARBONO EN TRES TIPOS DE USO DE LA TIERRA, PARA PROMOVER EL MANEJO EN ÁREAS DEGRADADAS DE CUMANDÁ-ECUADOR</a:t>
            </a:r>
            <a:r>
              <a:rPr lang="es-ES" sz="2800" b="1" dirty="0"/>
              <a:t/>
            </a:r>
            <a:br>
              <a:rPr lang="es-ES" sz="2800" b="1" dirty="0"/>
            </a:br>
            <a:r>
              <a:rPr lang="es-ES" b="1" dirty="0"/>
              <a:t/>
            </a:r>
            <a:br>
              <a:rPr lang="es-ES" b="1" dirty="0"/>
            </a:br>
            <a:endParaRPr lang="es-ES" dirty="0"/>
          </a:p>
        </p:txBody>
      </p:sp>
      <p:pic>
        <p:nvPicPr>
          <p:cNvPr id="5" name="Imagen 4" descr="H:\UDE\Logo\UFA.jpg"/>
          <p:cNvPicPr/>
          <p:nvPr/>
        </p:nvPicPr>
        <p:blipFill>
          <a:blip r:embed="rId3">
            <a:extLst>
              <a:ext uri="{28A0092B-C50C-407E-A947-70E740481C1C}">
                <a14:useLocalDpi xmlns:a14="http://schemas.microsoft.com/office/drawing/2010/main" val="0"/>
              </a:ext>
            </a:extLst>
          </a:blip>
          <a:srcRect/>
          <a:stretch>
            <a:fillRect/>
          </a:stretch>
        </p:blipFill>
        <p:spPr bwMode="auto">
          <a:xfrm>
            <a:off x="5508104" y="387060"/>
            <a:ext cx="3201380" cy="1001173"/>
          </a:xfrm>
          <a:prstGeom prst="rect">
            <a:avLst/>
          </a:prstGeom>
          <a:noFill/>
          <a:ln>
            <a:noFill/>
          </a:ln>
        </p:spPr>
      </p:pic>
      <p:sp>
        <p:nvSpPr>
          <p:cNvPr id="4" name="Rectángulo 3"/>
          <p:cNvSpPr/>
          <p:nvPr/>
        </p:nvSpPr>
        <p:spPr>
          <a:xfrm>
            <a:off x="1115616" y="4963671"/>
            <a:ext cx="6920173" cy="923330"/>
          </a:xfrm>
          <a:prstGeom prst="rect">
            <a:avLst/>
          </a:prstGeom>
        </p:spPr>
        <p:txBody>
          <a:bodyPr wrap="square">
            <a:spAutoFit/>
          </a:bodyPr>
          <a:lstStyle/>
          <a:p>
            <a:pPr algn="ctr">
              <a:lnSpc>
                <a:spcPct val="150000"/>
              </a:lnSpc>
              <a:spcAft>
                <a:spcPts val="0"/>
              </a:spcAft>
            </a:pPr>
            <a:r>
              <a:rPr lang="es-EC" b="1" dirty="0">
                <a:latin typeface="Times New Roman" panose="02020603050405020304" pitchFamily="18" charset="0"/>
                <a:ea typeface="Calibri" panose="020F0502020204030204" pitchFamily="34" charset="0"/>
                <a:cs typeface="Times New Roman" panose="02020603050405020304" pitchFamily="18" charset="0"/>
              </a:rPr>
              <a:t>AUTOR: MIRANDA RUIZ, ARACELY  </a:t>
            </a:r>
            <a:r>
              <a:rPr lang="es-EC" b="1" dirty="0" smtClean="0">
                <a:latin typeface="Times New Roman" panose="02020603050405020304" pitchFamily="18" charset="0"/>
                <a:ea typeface="Calibri" panose="020F0502020204030204" pitchFamily="34" charset="0"/>
                <a:cs typeface="Times New Roman" panose="02020603050405020304" pitchFamily="18" charset="0"/>
              </a:rPr>
              <a:t>ESTHELITA</a:t>
            </a:r>
            <a:r>
              <a:rPr lang="es-EC" b="1" dirty="0">
                <a:latin typeface="Times New Roman" panose="02020603050405020304" pitchFamily="18" charset="0"/>
                <a:ea typeface="Calibri" panose="020F0502020204030204" pitchFamily="34" charset="0"/>
                <a:cs typeface="Times New Roman" panose="02020603050405020304" pitchFamily="18" charset="0"/>
              </a:rPr>
              <a:t> </a:t>
            </a:r>
            <a:endParaRPr lang="es-ES" sz="1600" b="1" dirty="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50000"/>
              </a:lnSpc>
              <a:spcAft>
                <a:spcPts val="0"/>
              </a:spcAft>
            </a:pPr>
            <a:endParaRPr lang="es-EC" b="1" dirty="0" smtClean="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792549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redondeado 7"/>
          <p:cNvSpPr/>
          <p:nvPr/>
        </p:nvSpPr>
        <p:spPr>
          <a:xfrm>
            <a:off x="5921922" y="174979"/>
            <a:ext cx="3222078" cy="1438293"/>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ES"/>
          </a:p>
        </p:txBody>
      </p:sp>
      <p:sp>
        <p:nvSpPr>
          <p:cNvPr id="2" name="Título 1"/>
          <p:cNvSpPr>
            <a:spLocks noGrp="1"/>
          </p:cNvSpPr>
          <p:nvPr>
            <p:ph type="title"/>
          </p:nvPr>
        </p:nvSpPr>
        <p:spPr>
          <a:xfrm>
            <a:off x="609600" y="-139700"/>
            <a:ext cx="7924800" cy="1143000"/>
          </a:xfrm>
        </p:spPr>
        <p:txBody>
          <a:bodyPr/>
          <a:lstStyle/>
          <a:p>
            <a:r>
              <a:rPr lang="es-ES" sz="3200" dirty="0"/>
              <a:t>7. </a:t>
            </a:r>
            <a:r>
              <a:rPr lang="es-EC" sz="3200" b="1" dirty="0"/>
              <a:t>METODOLOGÍA</a:t>
            </a:r>
            <a:endParaRPr lang="es-ES" dirty="0"/>
          </a:p>
        </p:txBody>
      </p:sp>
      <p:pic>
        <p:nvPicPr>
          <p:cNvPr id="4" name="Imagen 3"/>
          <p:cNvPicPr/>
          <p:nvPr/>
        </p:nvPicPr>
        <p:blipFill>
          <a:blip r:embed="rId2">
            <a:extLst>
              <a:ext uri="{28A0092B-C50C-407E-A947-70E740481C1C}">
                <a14:useLocalDpi xmlns:a14="http://schemas.microsoft.com/office/drawing/2010/main" val="0"/>
              </a:ext>
            </a:extLst>
          </a:blip>
          <a:srcRect/>
          <a:stretch>
            <a:fillRect/>
          </a:stretch>
        </p:blipFill>
        <p:spPr bwMode="auto">
          <a:xfrm>
            <a:off x="609600" y="1824534"/>
            <a:ext cx="7778824" cy="3980730"/>
          </a:xfrm>
          <a:prstGeom prst="rect">
            <a:avLst/>
          </a:prstGeom>
          <a:noFill/>
          <a:ln>
            <a:noFill/>
          </a:ln>
        </p:spPr>
      </p:pic>
      <p:sp>
        <p:nvSpPr>
          <p:cNvPr id="5" name="Rectángulo redondeado 4"/>
          <p:cNvSpPr/>
          <p:nvPr/>
        </p:nvSpPr>
        <p:spPr>
          <a:xfrm>
            <a:off x="3222078" y="1377983"/>
            <a:ext cx="2699844" cy="356287"/>
          </a:xfrm>
          <a:prstGeom prst="roundRect">
            <a:avLst>
              <a:gd name="adj" fmla="val 10000"/>
            </a:avLst>
          </a:prstGeom>
          <a:solidFill>
            <a:schemeClr val="accent2">
              <a:lumMod val="75000"/>
            </a:schemeClr>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a:lstStyle/>
          <a:p>
            <a:pPr algn="ctr"/>
            <a:r>
              <a:rPr lang="es-ES" dirty="0" smtClean="0"/>
              <a:t>Descripción del sitio</a:t>
            </a:r>
            <a:endParaRPr lang="es-ES" dirty="0"/>
          </a:p>
        </p:txBody>
      </p:sp>
      <p:sp>
        <p:nvSpPr>
          <p:cNvPr id="6" name="Rectángulo 5"/>
          <p:cNvSpPr/>
          <p:nvPr/>
        </p:nvSpPr>
        <p:spPr>
          <a:xfrm>
            <a:off x="423962" y="5765800"/>
            <a:ext cx="8296076" cy="1070037"/>
          </a:xfrm>
          <a:prstGeom prst="rect">
            <a:avLst/>
          </a:prstGeom>
        </p:spPr>
        <p:txBody>
          <a:bodyPr wrap="square">
            <a:spAutoFit/>
          </a:bodyPr>
          <a:lstStyle/>
          <a:p>
            <a:pPr indent="180340" algn="just">
              <a:lnSpc>
                <a:spcPct val="115000"/>
              </a:lnSpc>
              <a:spcAft>
                <a:spcPts val="1000"/>
              </a:spcAft>
            </a:pPr>
            <a:r>
              <a:rPr lang="es-EC" b="1" dirty="0">
                <a:latin typeface="Times New Roman" panose="02020603050405020304" pitchFamily="18" charset="0"/>
                <a:ea typeface="Calibri" panose="020F0502020204030204" pitchFamily="34" charset="0"/>
                <a:cs typeface="Times New Roman" panose="02020603050405020304" pitchFamily="18" charset="0"/>
              </a:rPr>
              <a:t>Figura  1. Mapa de ubicación de los tres tipos de uso del suelo del cantón        </a:t>
            </a:r>
            <a:r>
              <a:rPr lang="es-EC" b="1" dirty="0" err="1">
                <a:latin typeface="Times New Roman" panose="02020603050405020304" pitchFamily="18" charset="0"/>
                <a:ea typeface="Calibri" panose="020F0502020204030204" pitchFamily="34" charset="0"/>
                <a:cs typeface="Times New Roman" panose="02020603050405020304" pitchFamily="18" charset="0"/>
              </a:rPr>
              <a:t>Cumandá</a:t>
            </a:r>
            <a:r>
              <a:rPr lang="es-EC" b="1" dirty="0">
                <a:latin typeface="Times New Roman" panose="02020603050405020304" pitchFamily="18" charset="0"/>
                <a:ea typeface="Calibri" panose="020F0502020204030204" pitchFamily="34" charset="0"/>
                <a:cs typeface="Times New Roman" panose="02020603050405020304" pitchFamily="18" charset="0"/>
              </a:rPr>
              <a:t>-Ecuador</a:t>
            </a:r>
          </a:p>
          <a:p>
            <a:pPr indent="180340" algn="just">
              <a:lnSpc>
                <a:spcPct val="115000"/>
              </a:lnSpc>
              <a:spcAft>
                <a:spcPts val="1000"/>
              </a:spcAft>
            </a:pPr>
            <a:r>
              <a:rPr lang="es-EC" sz="1200" b="1" dirty="0">
                <a:latin typeface="Times New Roman" panose="02020603050405020304" pitchFamily="18" charset="0"/>
                <a:ea typeface="Calibri" panose="020F0502020204030204" pitchFamily="34" charset="0"/>
                <a:cs typeface="Times New Roman" panose="02020603050405020304" pitchFamily="18" charset="0"/>
              </a:rPr>
              <a:t>Fuente: (IGM, 2014)</a:t>
            </a:r>
            <a:endParaRPr lang="es-ES"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CuadroTexto 6"/>
          <p:cNvSpPr txBox="1"/>
          <p:nvPr/>
        </p:nvSpPr>
        <p:spPr>
          <a:xfrm>
            <a:off x="6147060" y="116632"/>
            <a:ext cx="2889436" cy="2031325"/>
          </a:xfrm>
          <a:prstGeom prst="rect">
            <a:avLst/>
          </a:prstGeom>
          <a:noFill/>
        </p:spPr>
        <p:txBody>
          <a:bodyPr wrap="square" rtlCol="0">
            <a:spAutoFit/>
          </a:bodyPr>
          <a:lstStyle/>
          <a:p>
            <a:pPr marL="285750" indent="-285750">
              <a:buFont typeface="Arial" panose="020B0604020202020204" pitchFamily="34" charset="0"/>
              <a:buChar char="•"/>
            </a:pPr>
            <a:r>
              <a:rPr lang="es-ES" dirty="0" smtClean="0">
                <a:solidFill>
                  <a:schemeClr val="bg1"/>
                </a:solidFill>
              </a:rPr>
              <a:t>Altura</a:t>
            </a:r>
          </a:p>
          <a:p>
            <a:pPr marL="285750" indent="-285750">
              <a:buFont typeface="Arial" panose="020B0604020202020204" pitchFamily="34" charset="0"/>
              <a:buChar char="•"/>
            </a:pPr>
            <a:r>
              <a:rPr lang="es-ES" dirty="0" smtClean="0">
                <a:solidFill>
                  <a:schemeClr val="bg1"/>
                </a:solidFill>
              </a:rPr>
              <a:t>Zonas de </a:t>
            </a:r>
            <a:r>
              <a:rPr lang="es-ES" dirty="0" err="1" smtClean="0">
                <a:solidFill>
                  <a:schemeClr val="bg1"/>
                </a:solidFill>
              </a:rPr>
              <a:t>vida:bmh</a:t>
            </a:r>
            <a:r>
              <a:rPr lang="es-ES" dirty="0" smtClean="0">
                <a:solidFill>
                  <a:schemeClr val="bg1"/>
                </a:solidFill>
              </a:rPr>
              <a:t> </a:t>
            </a:r>
            <a:r>
              <a:rPr lang="es-ES" dirty="0" err="1" smtClean="0">
                <a:solidFill>
                  <a:schemeClr val="bg1"/>
                </a:solidFill>
              </a:rPr>
              <a:t>PM,bh.t</a:t>
            </a:r>
            <a:endParaRPr lang="es-ES" dirty="0" smtClean="0">
              <a:solidFill>
                <a:schemeClr val="bg1"/>
              </a:solidFill>
            </a:endParaRPr>
          </a:p>
          <a:p>
            <a:pPr marL="285750" indent="-285750">
              <a:buFont typeface="Arial" panose="020B0604020202020204" pitchFamily="34" charset="0"/>
              <a:buChar char="•"/>
            </a:pPr>
            <a:r>
              <a:rPr lang="es-ES" dirty="0" smtClean="0">
                <a:solidFill>
                  <a:schemeClr val="bg1"/>
                </a:solidFill>
              </a:rPr>
              <a:t>Precipitación</a:t>
            </a:r>
          </a:p>
          <a:p>
            <a:pPr marL="285750" indent="-285750">
              <a:buFont typeface="Arial" panose="020B0604020202020204" pitchFamily="34" charset="0"/>
              <a:buChar char="•"/>
            </a:pPr>
            <a:r>
              <a:rPr lang="es-ES" dirty="0" smtClean="0">
                <a:solidFill>
                  <a:schemeClr val="bg1"/>
                </a:solidFill>
              </a:rPr>
              <a:t>Temperatura</a:t>
            </a:r>
          </a:p>
          <a:p>
            <a:pPr marL="285750" indent="-285750">
              <a:buFont typeface="Arial" panose="020B0604020202020204" pitchFamily="34" charset="0"/>
              <a:buChar char="•"/>
            </a:pPr>
            <a:r>
              <a:rPr lang="es-ES" dirty="0" smtClean="0">
                <a:solidFill>
                  <a:schemeClr val="bg1"/>
                </a:solidFill>
              </a:rPr>
              <a:t>Relieve</a:t>
            </a:r>
          </a:p>
          <a:p>
            <a:pPr marL="285750" indent="-285750">
              <a:buFont typeface="Arial" panose="020B0604020202020204" pitchFamily="34" charset="0"/>
              <a:buChar char="•"/>
            </a:pPr>
            <a:endParaRPr lang="es-ES" dirty="0" smtClean="0">
              <a:solidFill>
                <a:schemeClr val="tx2"/>
              </a:solidFill>
            </a:endParaRPr>
          </a:p>
          <a:p>
            <a:endParaRPr lang="es-ES" dirty="0"/>
          </a:p>
        </p:txBody>
      </p:sp>
    </p:spTree>
    <p:extLst>
      <p:ext uri="{BB962C8B-B14F-4D97-AF65-F5344CB8AC3E}">
        <p14:creationId xmlns:p14="http://schemas.microsoft.com/office/powerpoint/2010/main" val="22553040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627784" y="535519"/>
            <a:ext cx="7315200" cy="588141"/>
          </a:xfrm>
        </p:spPr>
        <p:txBody>
          <a:bodyPr>
            <a:noAutofit/>
          </a:bodyPr>
          <a:lstStyle/>
          <a:p>
            <a:r>
              <a:rPr lang="es-EC" sz="3000" b="1" dirty="0" smtClean="0">
                <a:solidFill>
                  <a:schemeClr val="tx2">
                    <a:lumMod val="60000"/>
                    <a:lumOff val="40000"/>
                  </a:schemeClr>
                </a:solidFill>
              </a:rPr>
              <a:t>7. METODOLOGÍA</a:t>
            </a:r>
            <a:r>
              <a:rPr lang="es-ES" sz="3000" b="1" dirty="0"/>
              <a:t/>
            </a:r>
            <a:br>
              <a:rPr lang="es-ES" sz="3000" b="1" dirty="0"/>
            </a:br>
            <a:endParaRPr lang="es-ES" sz="3000" dirty="0"/>
          </a:p>
        </p:txBody>
      </p:sp>
      <p:pic>
        <p:nvPicPr>
          <p:cNvPr id="5" name="Picture 6726"/>
          <p:cNvPicPr/>
          <p:nvPr/>
        </p:nvPicPr>
        <p:blipFill rotWithShape="1">
          <a:blip r:embed="rId2"/>
          <a:srcRect b="64251"/>
          <a:stretch/>
        </p:blipFill>
        <p:spPr bwMode="auto">
          <a:xfrm>
            <a:off x="0" y="6141668"/>
            <a:ext cx="9234210" cy="716280"/>
          </a:xfrm>
          <a:prstGeom prst="rect">
            <a:avLst/>
          </a:prstGeom>
          <a:ln>
            <a:noFill/>
          </a:ln>
          <a:extLst>
            <a:ext uri="{53640926-AAD7-44D8-BBD7-CCE9431645EC}">
              <a14:shadowObscured xmlns:a14="http://schemas.microsoft.com/office/drawing/2010/main"/>
            </a:ext>
          </a:extLst>
        </p:spPr>
      </p:pic>
      <p:pic>
        <p:nvPicPr>
          <p:cNvPr id="6" name="Picture 8" descr="Resultado de imagen para espe innovativ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92080" y="6309320"/>
            <a:ext cx="1440160" cy="371444"/>
          </a:xfrm>
          <a:prstGeom prst="rect">
            <a:avLst/>
          </a:prstGeom>
          <a:noFill/>
          <a:extLst>
            <a:ext uri="{909E8E84-426E-40DD-AFC4-6F175D3DCCD1}">
              <a14:hiddenFill xmlns:a14="http://schemas.microsoft.com/office/drawing/2010/main">
                <a:solidFill>
                  <a:srgbClr val="FFFFFF"/>
                </a:solidFill>
              </a14:hiddenFill>
            </a:ext>
          </a:extLst>
        </p:spPr>
      </p:pic>
      <p:sp>
        <p:nvSpPr>
          <p:cNvPr id="9" name="Rectángulo 8"/>
          <p:cNvSpPr/>
          <p:nvPr/>
        </p:nvSpPr>
        <p:spPr>
          <a:xfrm>
            <a:off x="848455" y="872070"/>
            <a:ext cx="2658102" cy="67083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3815" tIns="29210" rIns="43815" bIns="29210" numCol="1" spcCol="1270" anchor="ctr" anchorCtr="0">
            <a:noAutofit/>
          </a:bodyPr>
          <a:lstStyle/>
          <a:p>
            <a:pPr lvl="0" algn="ctr" defTabSz="1022350">
              <a:lnSpc>
                <a:spcPct val="90000"/>
              </a:lnSpc>
              <a:spcBef>
                <a:spcPct val="0"/>
              </a:spcBef>
              <a:spcAft>
                <a:spcPct val="35000"/>
              </a:spcAft>
            </a:pPr>
            <a:r>
              <a:rPr lang="es-ES" sz="2300" kern="1200" dirty="0" smtClean="0">
                <a:solidFill>
                  <a:schemeClr val="bg2"/>
                </a:solidFill>
              </a:rPr>
              <a:t>2.1 Descripción del sitio </a:t>
            </a:r>
            <a:endParaRPr lang="es-ES" sz="2300" kern="1200" dirty="0">
              <a:solidFill>
                <a:schemeClr val="bg2"/>
              </a:solidFill>
            </a:endParaRPr>
          </a:p>
        </p:txBody>
      </p:sp>
      <p:grpSp>
        <p:nvGrpSpPr>
          <p:cNvPr id="10" name="Grupo 9"/>
          <p:cNvGrpSpPr/>
          <p:nvPr/>
        </p:nvGrpSpPr>
        <p:grpSpPr>
          <a:xfrm>
            <a:off x="264102" y="762065"/>
            <a:ext cx="2937064" cy="777738"/>
            <a:chOff x="3272034" y="3272043"/>
            <a:chExt cx="2699844" cy="1073639"/>
          </a:xfrm>
        </p:grpSpPr>
        <p:sp>
          <p:nvSpPr>
            <p:cNvPr id="11" name="Rectángulo redondeado 10"/>
            <p:cNvSpPr/>
            <p:nvPr/>
          </p:nvSpPr>
          <p:spPr>
            <a:xfrm>
              <a:off x="3272034" y="3272043"/>
              <a:ext cx="2699844" cy="1073639"/>
            </a:xfrm>
            <a:prstGeom prst="roundRect">
              <a:avLst>
                <a:gd name="adj" fmla="val 10000"/>
              </a:avLst>
            </a:prstGeom>
            <a:solidFill>
              <a:schemeClr val="accent2">
                <a:lumMod val="75000"/>
              </a:schemeClr>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sp>
        <p:sp>
          <p:nvSpPr>
            <p:cNvPr id="12" name="Rectángulo 11"/>
            <p:cNvSpPr/>
            <p:nvPr/>
          </p:nvSpPr>
          <p:spPr>
            <a:xfrm>
              <a:off x="3303480" y="3303488"/>
              <a:ext cx="2636952" cy="101074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2865" tIns="41910" rIns="62865" bIns="41910" numCol="1" spcCol="1270" anchor="ctr" anchorCtr="0">
              <a:noAutofit/>
            </a:bodyPr>
            <a:lstStyle/>
            <a:p>
              <a:pPr lvl="0" algn="ctr" defTabSz="1466850">
                <a:lnSpc>
                  <a:spcPct val="90000"/>
                </a:lnSpc>
                <a:spcBef>
                  <a:spcPct val="0"/>
                </a:spcBef>
                <a:spcAft>
                  <a:spcPct val="35000"/>
                </a:spcAft>
              </a:pPr>
              <a:r>
                <a:rPr lang="es-ES" sz="2400" u="none" kern="1200" dirty="0" smtClean="0">
                  <a:solidFill>
                    <a:schemeClr val="bg2"/>
                  </a:solidFill>
                </a:rPr>
                <a:t>2.2 .Descripción del ensayo</a:t>
              </a:r>
              <a:endParaRPr lang="es-ES" sz="2400" u="none" kern="1200" dirty="0">
                <a:solidFill>
                  <a:schemeClr val="bg2"/>
                </a:solidFill>
              </a:endParaRPr>
            </a:p>
          </p:txBody>
        </p:sp>
      </p:grpSp>
      <p:pic>
        <p:nvPicPr>
          <p:cNvPr id="13" name="Imagen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76983" y="1815040"/>
            <a:ext cx="2680244" cy="4242802"/>
          </a:xfrm>
          <a:prstGeom prst="rect">
            <a:avLst/>
          </a:prstGeom>
        </p:spPr>
      </p:pic>
      <p:pic>
        <p:nvPicPr>
          <p:cNvPr id="17" name="Imagen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2160" y="1815040"/>
            <a:ext cx="2743200" cy="4256024"/>
          </a:xfrm>
          <a:prstGeom prst="rect">
            <a:avLst/>
          </a:prstGeom>
        </p:spPr>
      </p:pic>
      <p:pic>
        <p:nvPicPr>
          <p:cNvPr id="14" name="Imagen 13">
            <a:extLst>
              <a:ext uri="{FF2B5EF4-FFF2-40B4-BE49-F238E27FC236}">
                <a16:creationId xmlns="" xmlns:a16="http://schemas.microsoft.com/office/drawing/2014/main" id="{487C5A4F-171F-4EC7-B644-072FCD153A7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287787" y="2315089"/>
            <a:ext cx="3948278" cy="2961209"/>
          </a:xfrm>
          <a:prstGeom prst="rect">
            <a:avLst/>
          </a:prstGeom>
        </p:spPr>
      </p:pic>
    </p:spTree>
    <p:extLst>
      <p:ext uri="{BB962C8B-B14F-4D97-AF65-F5344CB8AC3E}">
        <p14:creationId xmlns:p14="http://schemas.microsoft.com/office/powerpoint/2010/main" val="16552091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a 5"/>
          <p:cNvGraphicFramePr>
            <a:graphicFrameLocks noGrp="1"/>
          </p:cNvGraphicFramePr>
          <p:nvPr>
            <p:extLst>
              <p:ext uri="{D42A27DB-BD31-4B8C-83A1-F6EECF244321}">
                <p14:modId xmlns:p14="http://schemas.microsoft.com/office/powerpoint/2010/main" val="2803058482"/>
              </p:ext>
            </p:extLst>
          </p:nvPr>
        </p:nvGraphicFramePr>
        <p:xfrm>
          <a:off x="827584" y="1988841"/>
          <a:ext cx="7706817" cy="4700946"/>
        </p:xfrm>
        <a:graphic>
          <a:graphicData uri="http://schemas.openxmlformats.org/drawingml/2006/table">
            <a:tbl>
              <a:tblPr firstRow="1" firstCol="1" bandRow="1">
                <a:tableStyleId>{5C22544A-7EE6-4342-B048-85BDC9FD1C3A}</a:tableStyleId>
              </a:tblPr>
              <a:tblGrid>
                <a:gridCol w="1992270"/>
                <a:gridCol w="1991334"/>
                <a:gridCol w="3723213"/>
              </a:tblGrid>
              <a:tr h="442351">
                <a:tc>
                  <a:txBody>
                    <a:bodyPr/>
                    <a:lstStyle/>
                    <a:p>
                      <a:pPr algn="ctr">
                        <a:lnSpc>
                          <a:spcPct val="150000"/>
                        </a:lnSpc>
                        <a:spcAft>
                          <a:spcPts val="0"/>
                        </a:spcAft>
                      </a:pPr>
                      <a:r>
                        <a:rPr lang="es-EC" sz="1800">
                          <a:effectLst/>
                        </a:rPr>
                        <a:t>Criterio</a:t>
                      </a:r>
                      <a:endParaRPr lang="es-E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800">
                          <a:effectLst/>
                        </a:rPr>
                        <a:t>Sistemas / Hábitats</a:t>
                      </a:r>
                      <a:endParaRPr lang="es-E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800">
                          <a:effectLst/>
                        </a:rPr>
                        <a:t>Consideraciones</a:t>
                      </a:r>
                      <a:endParaRPr lang="es-E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945659">
                <a:tc>
                  <a:txBody>
                    <a:bodyPr/>
                    <a:lstStyle/>
                    <a:p>
                      <a:pPr algn="l">
                        <a:lnSpc>
                          <a:spcPct val="150000"/>
                        </a:lnSpc>
                        <a:spcAft>
                          <a:spcPts val="0"/>
                        </a:spcAft>
                      </a:pPr>
                      <a:r>
                        <a:rPr lang="es-EC" sz="1800">
                          <a:effectLst/>
                        </a:rPr>
                        <a:t> </a:t>
                      </a:r>
                      <a:endParaRPr lang="es-ES" sz="1800">
                        <a:effectLst/>
                      </a:endParaRPr>
                    </a:p>
                    <a:p>
                      <a:pPr algn="l">
                        <a:lnSpc>
                          <a:spcPct val="150000"/>
                        </a:lnSpc>
                        <a:spcAft>
                          <a:spcPts val="0"/>
                        </a:spcAft>
                      </a:pPr>
                      <a:r>
                        <a:rPr lang="es-EC" sz="1800">
                          <a:effectLst/>
                        </a:rPr>
                        <a:t>Altitud</a:t>
                      </a:r>
                      <a:endParaRPr lang="es-E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rowSpan="5">
                  <a:txBody>
                    <a:bodyPr/>
                    <a:lstStyle/>
                    <a:p>
                      <a:pPr algn="ctr">
                        <a:lnSpc>
                          <a:spcPct val="150000"/>
                        </a:lnSpc>
                        <a:spcAft>
                          <a:spcPts val="0"/>
                        </a:spcAft>
                      </a:pPr>
                      <a:r>
                        <a:rPr lang="es-EC" sz="1800">
                          <a:effectLst/>
                        </a:rPr>
                        <a:t>Bosque análogo</a:t>
                      </a:r>
                      <a:endParaRPr lang="es-ES" sz="1800">
                        <a:effectLst/>
                      </a:endParaRPr>
                    </a:p>
                    <a:p>
                      <a:pPr algn="ctr">
                        <a:lnSpc>
                          <a:spcPct val="150000"/>
                        </a:lnSpc>
                        <a:spcAft>
                          <a:spcPts val="0"/>
                        </a:spcAft>
                      </a:pPr>
                      <a:r>
                        <a:rPr lang="es-EC" sz="1800">
                          <a:effectLst/>
                        </a:rPr>
                        <a:t>Plantación forestal</a:t>
                      </a:r>
                      <a:endParaRPr lang="es-ES" sz="1800">
                        <a:effectLst/>
                      </a:endParaRPr>
                    </a:p>
                    <a:p>
                      <a:pPr algn="ctr">
                        <a:lnSpc>
                          <a:spcPct val="150000"/>
                        </a:lnSpc>
                        <a:spcAft>
                          <a:spcPts val="0"/>
                        </a:spcAft>
                      </a:pPr>
                      <a:r>
                        <a:rPr lang="es-EC" sz="1800">
                          <a:effectLst/>
                        </a:rPr>
                        <a:t>Pastura degradada</a:t>
                      </a:r>
                      <a:endParaRPr lang="es-ES" sz="1800">
                        <a:effectLst/>
                      </a:endParaRPr>
                    </a:p>
                    <a:p>
                      <a:pPr algn="ctr">
                        <a:lnSpc>
                          <a:spcPct val="150000"/>
                        </a:lnSpc>
                        <a:spcAft>
                          <a:spcPts val="0"/>
                        </a:spcAft>
                      </a:pPr>
                      <a:r>
                        <a:rPr lang="es-EC" sz="1800">
                          <a:effectLst/>
                        </a:rPr>
                        <a:t> </a:t>
                      </a:r>
                      <a:endParaRPr lang="es-E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s-EC" sz="1800">
                          <a:effectLst/>
                        </a:rPr>
                        <a:t>Ubicación en un rango altitudinal máximo de 100 m</a:t>
                      </a:r>
                      <a:endParaRPr lang="es-E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442492">
                <a:tc>
                  <a:txBody>
                    <a:bodyPr/>
                    <a:lstStyle/>
                    <a:p>
                      <a:pPr algn="just">
                        <a:lnSpc>
                          <a:spcPct val="150000"/>
                        </a:lnSpc>
                        <a:spcAft>
                          <a:spcPts val="0"/>
                        </a:spcAft>
                      </a:pPr>
                      <a:r>
                        <a:rPr lang="es-EC" sz="1800">
                          <a:effectLst/>
                        </a:rPr>
                        <a:t>Suelo </a:t>
                      </a:r>
                      <a:endParaRPr lang="es-E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es-ES"/>
                    </a:p>
                  </a:txBody>
                  <a:tcPr/>
                </a:tc>
                <a:tc>
                  <a:txBody>
                    <a:bodyPr/>
                    <a:lstStyle/>
                    <a:p>
                      <a:pPr algn="just">
                        <a:lnSpc>
                          <a:spcPct val="150000"/>
                        </a:lnSpc>
                        <a:spcAft>
                          <a:spcPts val="0"/>
                        </a:spcAft>
                      </a:pPr>
                      <a:r>
                        <a:rPr lang="es-EC" sz="1800">
                          <a:effectLst/>
                        </a:rPr>
                        <a:t>Mismo orden de suelo</a:t>
                      </a:r>
                      <a:endParaRPr lang="es-E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442492">
                <a:tc>
                  <a:txBody>
                    <a:bodyPr/>
                    <a:lstStyle/>
                    <a:p>
                      <a:pPr algn="l">
                        <a:lnSpc>
                          <a:spcPct val="150000"/>
                        </a:lnSpc>
                        <a:spcAft>
                          <a:spcPts val="0"/>
                        </a:spcAft>
                      </a:pPr>
                      <a:r>
                        <a:rPr lang="es-EC" sz="1800">
                          <a:effectLst/>
                        </a:rPr>
                        <a:t>Perturbaciones</a:t>
                      </a:r>
                      <a:endParaRPr lang="es-E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s-ES"/>
                    </a:p>
                  </a:txBody>
                  <a:tcPr/>
                </a:tc>
                <a:tc>
                  <a:txBody>
                    <a:bodyPr/>
                    <a:lstStyle/>
                    <a:p>
                      <a:pPr algn="just">
                        <a:lnSpc>
                          <a:spcPct val="150000"/>
                        </a:lnSpc>
                        <a:spcAft>
                          <a:spcPts val="0"/>
                        </a:spcAft>
                      </a:pPr>
                      <a:r>
                        <a:rPr lang="es-EC" sz="1800">
                          <a:effectLst/>
                        </a:rPr>
                        <a:t>Sin perturbaciones durante los últimos 15 años</a:t>
                      </a:r>
                      <a:endParaRPr lang="es-E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1604992">
                <a:tc>
                  <a:txBody>
                    <a:bodyPr/>
                    <a:lstStyle/>
                    <a:p>
                      <a:pPr algn="l">
                        <a:lnSpc>
                          <a:spcPct val="150000"/>
                        </a:lnSpc>
                        <a:spcAft>
                          <a:spcPts val="0"/>
                        </a:spcAft>
                      </a:pPr>
                      <a:r>
                        <a:rPr lang="es-EC" sz="1800">
                          <a:effectLst/>
                        </a:rPr>
                        <a:t>Manejo</a:t>
                      </a:r>
                      <a:endParaRPr lang="es-E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s-ES"/>
                    </a:p>
                  </a:txBody>
                  <a:tcPr/>
                </a:tc>
                <a:tc>
                  <a:txBody>
                    <a:bodyPr/>
                    <a:lstStyle/>
                    <a:p>
                      <a:pPr algn="just">
                        <a:lnSpc>
                          <a:spcPct val="150000"/>
                        </a:lnSpc>
                        <a:spcAft>
                          <a:spcPts val="0"/>
                        </a:spcAft>
                      </a:pPr>
                      <a:r>
                        <a:rPr lang="es-EC" sz="1800">
                          <a:effectLst/>
                        </a:rPr>
                        <a:t>Serán lo más similares posibles en cuanto a edad, tiempo de utilización y recuperación </a:t>
                      </a:r>
                      <a:endParaRPr lang="es-E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442492">
                <a:tc>
                  <a:txBody>
                    <a:bodyPr/>
                    <a:lstStyle/>
                    <a:p>
                      <a:pPr algn="just">
                        <a:lnSpc>
                          <a:spcPct val="150000"/>
                        </a:lnSpc>
                        <a:spcAft>
                          <a:spcPts val="0"/>
                        </a:spcAft>
                      </a:pPr>
                      <a:r>
                        <a:rPr lang="es-EC" sz="1800">
                          <a:effectLst/>
                        </a:rPr>
                        <a:t>Edad</a:t>
                      </a:r>
                      <a:endParaRPr lang="es-E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es-ES"/>
                    </a:p>
                  </a:txBody>
                  <a:tcPr/>
                </a:tc>
                <a:tc>
                  <a:txBody>
                    <a:bodyPr/>
                    <a:lstStyle/>
                    <a:p>
                      <a:pPr algn="just">
                        <a:lnSpc>
                          <a:spcPct val="150000"/>
                        </a:lnSpc>
                        <a:spcAft>
                          <a:spcPts val="0"/>
                        </a:spcAft>
                      </a:pPr>
                      <a:r>
                        <a:rPr lang="es-EC" sz="1800" dirty="0">
                          <a:effectLst/>
                        </a:rPr>
                        <a:t>Edad mínima de 15 años</a:t>
                      </a:r>
                      <a:endParaRPr lang="es-E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7" name="CuadroTexto 6"/>
          <p:cNvSpPr txBox="1"/>
          <p:nvPr/>
        </p:nvSpPr>
        <p:spPr>
          <a:xfrm>
            <a:off x="1259632" y="908720"/>
            <a:ext cx="6912768" cy="646331"/>
          </a:xfrm>
          <a:prstGeom prst="rect">
            <a:avLst/>
          </a:prstGeom>
          <a:noFill/>
        </p:spPr>
        <p:txBody>
          <a:bodyPr wrap="square" rtlCol="0">
            <a:spAutoFit/>
          </a:bodyPr>
          <a:lstStyle/>
          <a:p>
            <a:r>
              <a:rPr lang="es-ES" dirty="0" smtClean="0"/>
              <a:t>Tabla 2</a:t>
            </a:r>
          </a:p>
          <a:p>
            <a:r>
              <a:rPr lang="es-ES" dirty="0" smtClean="0"/>
              <a:t>Criterios para la evaluación de los tres tipos de uso del </a:t>
            </a:r>
            <a:r>
              <a:rPr lang="es-ES" dirty="0" err="1" smtClean="0"/>
              <a:t>siuelo</a:t>
            </a:r>
            <a:r>
              <a:rPr lang="es-ES" dirty="0" smtClean="0"/>
              <a:t> </a:t>
            </a:r>
            <a:r>
              <a:rPr lang="es-EC" b="1" i="1" dirty="0"/>
              <a:t>(</a:t>
            </a:r>
            <a:r>
              <a:rPr lang="es-EC" b="1" i="1" dirty="0" err="1"/>
              <a:t>BA,Pf,Pd</a:t>
            </a:r>
            <a:r>
              <a:rPr lang="es-EC" b="1" i="1" dirty="0"/>
              <a:t>)</a:t>
            </a:r>
            <a:endParaRPr lang="es-ES" dirty="0"/>
          </a:p>
        </p:txBody>
      </p:sp>
      <p:sp>
        <p:nvSpPr>
          <p:cNvPr id="4" name="1 Título"/>
          <p:cNvSpPr>
            <a:spLocks noGrp="1"/>
          </p:cNvSpPr>
          <p:nvPr>
            <p:ph type="title"/>
          </p:nvPr>
        </p:nvSpPr>
        <p:spPr>
          <a:xfrm>
            <a:off x="2627784" y="535519"/>
            <a:ext cx="7315200" cy="588141"/>
          </a:xfrm>
        </p:spPr>
        <p:txBody>
          <a:bodyPr>
            <a:noAutofit/>
          </a:bodyPr>
          <a:lstStyle/>
          <a:p>
            <a:r>
              <a:rPr lang="es-EC" sz="3000" b="1" dirty="0" smtClean="0">
                <a:solidFill>
                  <a:schemeClr val="tx2">
                    <a:lumMod val="60000"/>
                    <a:lumOff val="40000"/>
                  </a:schemeClr>
                </a:solidFill>
              </a:rPr>
              <a:t>7. METODOLOGÍA</a:t>
            </a:r>
            <a:r>
              <a:rPr lang="es-ES" sz="3000" b="1" dirty="0"/>
              <a:t/>
            </a:r>
            <a:br>
              <a:rPr lang="es-ES" sz="3000" b="1" dirty="0"/>
            </a:br>
            <a:endParaRPr lang="es-ES" sz="3000" dirty="0"/>
          </a:p>
        </p:txBody>
      </p:sp>
    </p:spTree>
    <p:extLst>
      <p:ext uri="{BB962C8B-B14F-4D97-AF65-F5344CB8AC3E}">
        <p14:creationId xmlns:p14="http://schemas.microsoft.com/office/powerpoint/2010/main" val="413402602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2411760" y="836712"/>
            <a:ext cx="6624736" cy="122413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S"/>
          </a:p>
        </p:txBody>
      </p:sp>
      <p:sp>
        <p:nvSpPr>
          <p:cNvPr id="2" name="1 Título"/>
          <p:cNvSpPr>
            <a:spLocks noGrp="1"/>
          </p:cNvSpPr>
          <p:nvPr>
            <p:ph type="title"/>
          </p:nvPr>
        </p:nvSpPr>
        <p:spPr>
          <a:xfrm>
            <a:off x="179512" y="0"/>
            <a:ext cx="7315200" cy="1154097"/>
          </a:xfrm>
        </p:spPr>
        <p:txBody>
          <a:bodyPr/>
          <a:lstStyle/>
          <a:p>
            <a:pPr lvl="1" algn="l" rtl="0">
              <a:spcBef>
                <a:spcPct val="0"/>
              </a:spcBef>
            </a:pPr>
            <a:r>
              <a:rPr lang="es-ES" sz="2500" dirty="0">
                <a:solidFill>
                  <a:schemeClr val="tx1"/>
                </a:solidFill>
              </a:rPr>
              <a:t>7</a:t>
            </a:r>
            <a:r>
              <a:rPr lang="es-ES" sz="2500" dirty="0" smtClean="0">
                <a:solidFill>
                  <a:schemeClr val="tx1"/>
                </a:solidFill>
              </a:rPr>
              <a:t>. </a:t>
            </a:r>
            <a:r>
              <a:rPr lang="es-EC" sz="2500" b="1" dirty="0">
                <a:solidFill>
                  <a:schemeClr val="tx1"/>
                </a:solidFill>
              </a:rPr>
              <a:t>METODOLOGÍA</a:t>
            </a:r>
            <a:r>
              <a:rPr lang="es-ES" sz="2000" b="1" dirty="0"/>
              <a:t/>
            </a:r>
            <a:br>
              <a:rPr lang="es-ES" sz="2000" b="1" dirty="0"/>
            </a:br>
            <a:endParaRPr lang="es-ES" dirty="0"/>
          </a:p>
        </p:txBody>
      </p:sp>
      <p:graphicFrame>
        <p:nvGraphicFramePr>
          <p:cNvPr id="4" name="3 Diagrama"/>
          <p:cNvGraphicFramePr/>
          <p:nvPr>
            <p:extLst>
              <p:ext uri="{D42A27DB-BD31-4B8C-83A1-F6EECF244321}">
                <p14:modId xmlns:p14="http://schemas.microsoft.com/office/powerpoint/2010/main" val="1823684195"/>
              </p:ext>
            </p:extLst>
          </p:nvPr>
        </p:nvGraphicFramePr>
        <p:xfrm>
          <a:off x="251520" y="980728"/>
          <a:ext cx="8712968" cy="54163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Imagen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55057" y="2328615"/>
            <a:ext cx="3197063" cy="4052713"/>
          </a:xfrm>
          <a:prstGeom prst="rect">
            <a:avLst/>
          </a:prstGeom>
        </p:spPr>
      </p:pic>
      <p:pic>
        <p:nvPicPr>
          <p:cNvPr id="8" name="Imagen 7"/>
          <p:cNvPicPr>
            <a:picLocks noChangeAspect="1"/>
          </p:cNvPicPr>
          <p:nvPr/>
        </p:nvPicPr>
        <p:blipFill rotWithShape="1">
          <a:blip r:embed="rId8">
            <a:extLst>
              <a:ext uri="{28A0092B-C50C-407E-A947-70E740481C1C}">
                <a14:useLocalDpi xmlns:a14="http://schemas.microsoft.com/office/drawing/2010/main" val="0"/>
              </a:ext>
            </a:extLst>
          </a:blip>
          <a:srcRect r="38313"/>
          <a:stretch/>
        </p:blipFill>
        <p:spPr>
          <a:xfrm>
            <a:off x="5652120" y="2311440"/>
            <a:ext cx="3096344" cy="4069888"/>
          </a:xfrm>
          <a:prstGeom prst="rect">
            <a:avLst/>
          </a:prstGeom>
        </p:spPr>
      </p:pic>
    </p:spTree>
    <p:extLst>
      <p:ext uri="{BB962C8B-B14F-4D97-AF65-F5344CB8AC3E}">
        <p14:creationId xmlns:p14="http://schemas.microsoft.com/office/powerpoint/2010/main" val="4906501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redondeado 10"/>
          <p:cNvSpPr/>
          <p:nvPr/>
        </p:nvSpPr>
        <p:spPr>
          <a:xfrm>
            <a:off x="2483768" y="5373216"/>
            <a:ext cx="4896544" cy="1368152"/>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s-ES"/>
          </a:p>
        </p:txBody>
      </p:sp>
      <p:sp>
        <p:nvSpPr>
          <p:cNvPr id="2" name="Rectángulo redondeado 1"/>
          <p:cNvSpPr/>
          <p:nvPr/>
        </p:nvSpPr>
        <p:spPr>
          <a:xfrm>
            <a:off x="683568" y="548680"/>
            <a:ext cx="7920880" cy="396044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Imagen 4"/>
          <p:cNvPicPr/>
          <p:nvPr/>
        </p:nvPicPr>
        <p:blipFill rotWithShape="1">
          <a:blip r:embed="rId2">
            <a:extLst>
              <a:ext uri="{28A0092B-C50C-407E-A947-70E740481C1C}">
                <a14:useLocalDpi xmlns:a14="http://schemas.microsoft.com/office/drawing/2010/main" val="0"/>
              </a:ext>
            </a:extLst>
          </a:blip>
          <a:srcRect l="18360" t="29809" r="17675" b="28117"/>
          <a:stretch/>
        </p:blipFill>
        <p:spPr bwMode="auto">
          <a:xfrm>
            <a:off x="827585" y="908720"/>
            <a:ext cx="7488831" cy="31683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6" name="CuadroTexto 5"/>
          <p:cNvSpPr txBox="1"/>
          <p:nvPr/>
        </p:nvSpPr>
        <p:spPr>
          <a:xfrm>
            <a:off x="539552" y="4379708"/>
            <a:ext cx="8208911" cy="1200329"/>
          </a:xfrm>
          <a:prstGeom prst="rect">
            <a:avLst/>
          </a:prstGeom>
          <a:noFill/>
        </p:spPr>
        <p:txBody>
          <a:bodyPr wrap="square" rtlCol="0">
            <a:spAutoFit/>
          </a:bodyPr>
          <a:lstStyle/>
          <a:p>
            <a:r>
              <a:rPr lang="es-EC" b="1" dirty="0"/>
              <a:t>Figura  2. Croquis de distribución de los puntos de muestreo para biomasa e inventario vegetal</a:t>
            </a:r>
            <a:r>
              <a:rPr lang="es-EC" dirty="0"/>
              <a:t> </a:t>
            </a:r>
            <a:endParaRPr lang="es-ES" dirty="0"/>
          </a:p>
          <a:p>
            <a:r>
              <a:rPr lang="es-EC" b="1" dirty="0"/>
              <a:t>Fuente : </a:t>
            </a:r>
            <a:r>
              <a:rPr lang="es-ES" dirty="0"/>
              <a:t>(</a:t>
            </a:r>
            <a:r>
              <a:rPr lang="es-ES" dirty="0" err="1"/>
              <a:t>Amézquita</a:t>
            </a:r>
            <a:r>
              <a:rPr lang="es-ES" dirty="0"/>
              <a:t>, </a:t>
            </a:r>
            <a:r>
              <a:rPr lang="es-ES" dirty="0" err="1"/>
              <a:t>Ibrahiam</a:t>
            </a:r>
            <a:r>
              <a:rPr lang="es-ES" dirty="0"/>
              <a:t>, &amp; </a:t>
            </a:r>
            <a:r>
              <a:rPr lang="es-ES" dirty="0" err="1"/>
              <a:t>Buurman</a:t>
            </a:r>
            <a:r>
              <a:rPr lang="es-ES" dirty="0"/>
              <a:t>, 2004)</a:t>
            </a:r>
          </a:p>
          <a:p>
            <a:endParaRPr lang="es-ES" dirty="0"/>
          </a:p>
        </p:txBody>
      </p:sp>
      <p:sp>
        <p:nvSpPr>
          <p:cNvPr id="3" name="CuadroTexto 2"/>
          <p:cNvSpPr txBox="1"/>
          <p:nvPr/>
        </p:nvSpPr>
        <p:spPr>
          <a:xfrm>
            <a:off x="3851920" y="82864"/>
            <a:ext cx="2160240" cy="523220"/>
          </a:xfrm>
          <a:prstGeom prst="rect">
            <a:avLst/>
          </a:prstGeom>
          <a:noFill/>
        </p:spPr>
        <p:txBody>
          <a:bodyPr wrap="square" rtlCol="0">
            <a:spAutoFit/>
          </a:bodyPr>
          <a:lstStyle/>
          <a:p>
            <a:r>
              <a:rPr lang="es-ES" sz="2800" dirty="0" smtClean="0"/>
              <a:t>Muestreo</a:t>
            </a:r>
            <a:endParaRPr lang="es-ES" sz="2800" dirty="0"/>
          </a:p>
        </p:txBody>
      </p:sp>
      <p:sp>
        <p:nvSpPr>
          <p:cNvPr id="4" name="Rectángulo 3"/>
          <p:cNvSpPr/>
          <p:nvPr/>
        </p:nvSpPr>
        <p:spPr>
          <a:xfrm>
            <a:off x="2286000" y="2690336"/>
            <a:ext cx="4572000" cy="1477328"/>
          </a:xfrm>
          <a:prstGeom prst="rect">
            <a:avLst/>
          </a:prstGeom>
        </p:spPr>
        <p:txBody>
          <a:bodyPr>
            <a:spAutoFit/>
          </a:bodyPr>
          <a:lstStyle/>
          <a:p>
            <a:r>
              <a:rPr lang="es-EC" dirty="0">
                <a:latin typeface="Times New Roman" panose="02020603050405020304" pitchFamily="18" charset="0"/>
                <a:ea typeface="Calibri" panose="020F0502020204030204" pitchFamily="34" charset="0"/>
                <a:cs typeface="Times New Roman" panose="02020603050405020304" pitchFamily="18" charset="0"/>
              </a:rPr>
              <a:t>Fustales: (5 m de altura DAP ≥10 cm)</a:t>
            </a:r>
          </a:p>
          <a:p>
            <a:r>
              <a:rPr lang="es-EC" dirty="0" err="1">
                <a:latin typeface="Times New Roman" panose="02020603050405020304" pitchFamily="18" charset="0"/>
                <a:ea typeface="Calibri" panose="020F0502020204030204" pitchFamily="34" charset="0"/>
                <a:cs typeface="Times New Roman" panose="02020603050405020304" pitchFamily="18" charset="0"/>
              </a:rPr>
              <a:t>Latizales</a:t>
            </a:r>
            <a:r>
              <a:rPr lang="es-EC" dirty="0">
                <a:latin typeface="Times New Roman" panose="02020603050405020304" pitchFamily="18" charset="0"/>
                <a:ea typeface="Calibri" panose="020F0502020204030204" pitchFamily="34" charset="0"/>
                <a:cs typeface="Times New Roman" panose="02020603050405020304" pitchFamily="18" charset="0"/>
              </a:rPr>
              <a:t> altos: (altura ≥ 1.5m- 5 a 9.9 cm DAP)</a:t>
            </a:r>
            <a:endParaRPr lang="es-US" dirty="0">
              <a:latin typeface="Calibri" panose="020F0502020204030204" pitchFamily="34" charset="0"/>
              <a:ea typeface="Times New Roman" panose="02020603050405020304" pitchFamily="18" charset="0"/>
              <a:cs typeface="Times New Roman" panose="02020603050405020304" pitchFamily="18" charset="0"/>
            </a:endParaRPr>
          </a:p>
          <a:p>
            <a:r>
              <a:rPr lang="es-EC" dirty="0" err="1">
                <a:latin typeface="Times New Roman" panose="02020603050405020304" pitchFamily="18" charset="0"/>
                <a:ea typeface="Calibri" panose="020F0502020204030204" pitchFamily="34" charset="0"/>
                <a:cs typeface="Times New Roman" panose="02020603050405020304" pitchFamily="18" charset="0"/>
              </a:rPr>
              <a:t>Latizales</a:t>
            </a:r>
            <a:r>
              <a:rPr lang="es-EC" dirty="0">
                <a:latin typeface="Times New Roman" panose="02020603050405020304" pitchFamily="18" charset="0"/>
                <a:ea typeface="Calibri" panose="020F0502020204030204" pitchFamily="34" charset="0"/>
                <a:cs typeface="Times New Roman" panose="02020603050405020304" pitchFamily="18" charset="0"/>
              </a:rPr>
              <a:t> bajos: (altura ≥ 1.5m- 2 a 4.9 cm DAP</a:t>
            </a:r>
          </a:p>
          <a:p>
            <a:r>
              <a:rPr lang="es-EC" dirty="0" err="1">
                <a:latin typeface="Times New Roman" panose="02020603050405020304" pitchFamily="18" charset="0"/>
                <a:cs typeface="Times New Roman" panose="02020603050405020304" pitchFamily="18" charset="0"/>
              </a:rPr>
              <a:t>Brinzales</a:t>
            </a:r>
            <a:r>
              <a:rPr lang="es-EC" dirty="0">
                <a:latin typeface="Times New Roman" panose="02020603050405020304" pitchFamily="18" charset="0"/>
                <a:cs typeface="Times New Roman" panose="02020603050405020304" pitchFamily="18" charset="0"/>
              </a:rPr>
              <a:t> </a:t>
            </a:r>
            <a:r>
              <a:rPr lang="es-EC" dirty="0"/>
              <a:t>altura &lt;1.50 m – 0,30 m  DAP).</a:t>
            </a:r>
            <a:endParaRPr lang="es-ES" dirty="0"/>
          </a:p>
        </p:txBody>
      </p:sp>
      <p:sp>
        <p:nvSpPr>
          <p:cNvPr id="10" name="Rectángulo 9"/>
          <p:cNvSpPr/>
          <p:nvPr/>
        </p:nvSpPr>
        <p:spPr>
          <a:xfrm>
            <a:off x="2646040" y="5380672"/>
            <a:ext cx="4734272" cy="1200329"/>
          </a:xfrm>
          <a:prstGeom prst="rect">
            <a:avLst/>
          </a:prstGeom>
        </p:spPr>
        <p:txBody>
          <a:bodyPr wrap="square">
            <a:spAutoFit/>
          </a:bodyPr>
          <a:lstStyle/>
          <a:p>
            <a:r>
              <a:rPr lang="es-EC"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Fustales: </a:t>
            </a:r>
            <a:r>
              <a:rPr lang="es-EC"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r>
              <a:rPr lang="es-EC" dirty="0" smtClean="0">
                <a:solidFill>
                  <a:schemeClr val="bg1"/>
                </a:solidFill>
                <a:latin typeface="MS Reference Sans Serif" panose="020B0604030504040204" pitchFamily="34" charset="0"/>
                <a:ea typeface="Calibri" panose="020F0502020204030204" pitchFamily="34" charset="0"/>
                <a:cs typeface="Times New Roman" panose="02020603050405020304" pitchFamily="18" charset="0"/>
              </a:rPr>
              <a:t>&gt;</a:t>
            </a:r>
            <a:r>
              <a:rPr lang="es-EC"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5 </a:t>
            </a:r>
            <a:r>
              <a:rPr lang="es-EC"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m de altura DAP ≥10 cm)</a:t>
            </a:r>
          </a:p>
          <a:p>
            <a:r>
              <a:rPr lang="es-EC"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Latizales</a:t>
            </a:r>
            <a:r>
              <a:rPr lang="es-EC"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altos: (altura ≥ 1.5m- 5 a 9.9 cm DAP)</a:t>
            </a:r>
            <a:endParaRPr lang="es-US"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r>
              <a:rPr lang="es-EC"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Latizales</a:t>
            </a:r>
            <a:r>
              <a:rPr lang="es-EC"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bajos: (altura ≥ 1.5m- 2 a 4.9 cm DAP</a:t>
            </a:r>
          </a:p>
          <a:p>
            <a:r>
              <a:rPr lang="es-EC" dirty="0" err="1">
                <a:solidFill>
                  <a:schemeClr val="bg1"/>
                </a:solidFill>
                <a:latin typeface="Times New Roman" panose="02020603050405020304" pitchFamily="18" charset="0"/>
                <a:cs typeface="Times New Roman" panose="02020603050405020304" pitchFamily="18" charset="0"/>
              </a:rPr>
              <a:t>Brinzales</a:t>
            </a:r>
            <a:r>
              <a:rPr lang="es-EC" dirty="0">
                <a:solidFill>
                  <a:schemeClr val="bg1"/>
                </a:solidFill>
                <a:latin typeface="Times New Roman" panose="02020603050405020304" pitchFamily="18" charset="0"/>
                <a:cs typeface="Times New Roman" panose="02020603050405020304" pitchFamily="18" charset="0"/>
              </a:rPr>
              <a:t> </a:t>
            </a:r>
            <a:r>
              <a:rPr lang="es-EC" dirty="0">
                <a:solidFill>
                  <a:schemeClr val="bg1"/>
                </a:solidFill>
              </a:rPr>
              <a:t>altura &lt;1.50 m – 0,30 m  DAP).</a:t>
            </a:r>
            <a:endParaRPr lang="es-ES" dirty="0">
              <a:solidFill>
                <a:schemeClr val="bg1"/>
              </a:solidFill>
            </a:endParaRPr>
          </a:p>
        </p:txBody>
      </p:sp>
    </p:spTree>
    <p:extLst>
      <p:ext uri="{BB962C8B-B14F-4D97-AF65-F5344CB8AC3E}">
        <p14:creationId xmlns:p14="http://schemas.microsoft.com/office/powerpoint/2010/main" val="152754243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87476" y="2763044"/>
            <a:ext cx="2885906" cy="3312832"/>
          </a:xfrm>
          <a:prstGeom prst="rect">
            <a:avLst/>
          </a:prstGeom>
        </p:spPr>
      </p:pic>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43120" y="10553"/>
            <a:ext cx="5192099" cy="2710619"/>
          </a:xfrm>
          <a:prstGeom prst="rect">
            <a:avLst/>
          </a:prstGeom>
        </p:spPr>
      </p:pic>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176387"/>
            <a:ext cx="3803915" cy="2604541"/>
          </a:xfrm>
          <a:prstGeom prst="rect">
            <a:avLst/>
          </a:prstGeom>
        </p:spPr>
      </p:pic>
      <p:pic>
        <p:nvPicPr>
          <p:cNvPr id="2" name="Imagen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982" y="2780928"/>
            <a:ext cx="2463793" cy="3300985"/>
          </a:xfrm>
          <a:prstGeom prst="rect">
            <a:avLst/>
          </a:prstGeom>
        </p:spPr>
      </p:pic>
      <p:pic>
        <p:nvPicPr>
          <p:cNvPr id="9" name="Imagen 8"/>
          <p:cNvPicPr>
            <a:picLocks noChangeAspect="1"/>
          </p:cNvPicPr>
          <p:nvPr/>
        </p:nvPicPr>
        <p:blipFill rotWithShape="1">
          <a:blip r:embed="rId6" cstate="print">
            <a:extLst>
              <a:ext uri="{28A0092B-C50C-407E-A947-70E740481C1C}">
                <a14:useLocalDpi xmlns:a14="http://schemas.microsoft.com/office/drawing/2010/main" val="0"/>
              </a:ext>
            </a:extLst>
          </a:blip>
          <a:srcRect t="24589" r="14957" b="9944"/>
          <a:stretch/>
        </p:blipFill>
        <p:spPr>
          <a:xfrm>
            <a:off x="5539458" y="2763044"/>
            <a:ext cx="3595762" cy="3318869"/>
          </a:xfrm>
          <a:prstGeom prst="rect">
            <a:avLst/>
          </a:prstGeom>
        </p:spPr>
      </p:pic>
      <p:graphicFrame>
        <p:nvGraphicFramePr>
          <p:cNvPr id="4" name="5 Diagrama"/>
          <p:cNvGraphicFramePr/>
          <p:nvPr>
            <p:extLst/>
          </p:nvPr>
        </p:nvGraphicFramePr>
        <p:xfrm>
          <a:off x="323528" y="-27384"/>
          <a:ext cx="8928992" cy="637304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3" name="Picture 6726"/>
          <p:cNvPicPr/>
          <p:nvPr/>
        </p:nvPicPr>
        <p:blipFill rotWithShape="1">
          <a:blip r:embed="rId12"/>
          <a:srcRect b="64251"/>
          <a:stretch/>
        </p:blipFill>
        <p:spPr bwMode="auto">
          <a:xfrm>
            <a:off x="0" y="6141668"/>
            <a:ext cx="9612560" cy="716280"/>
          </a:xfrm>
          <a:prstGeom prst="rect">
            <a:avLst/>
          </a:prstGeom>
          <a:ln>
            <a:noFill/>
          </a:ln>
          <a:extLst>
            <a:ext uri="{53640926-AAD7-44D8-BBD7-CCE9431645EC}">
              <a14:shadowObscured xmlns:a14="http://schemas.microsoft.com/office/drawing/2010/main"/>
            </a:ext>
          </a:extLst>
        </p:spPr>
      </p:pic>
      <p:pic>
        <p:nvPicPr>
          <p:cNvPr id="5" name="Picture 8" descr="Resultado de imagen para espe innovativa"/>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364088" y="6309320"/>
            <a:ext cx="1440160" cy="3714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082222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3131840" y="116633"/>
            <a:ext cx="2883744" cy="1440160"/>
            <a:chOff x="2748137" y="4126145"/>
            <a:chExt cx="2883744" cy="2051529"/>
          </a:xfrm>
        </p:grpSpPr>
        <p:sp>
          <p:nvSpPr>
            <p:cNvPr id="5" name="Hexágono 4"/>
            <p:cNvSpPr/>
            <p:nvPr/>
          </p:nvSpPr>
          <p:spPr>
            <a:xfrm rot="5400000">
              <a:off x="3164244" y="3710038"/>
              <a:ext cx="2051529" cy="2883744"/>
            </a:xfrm>
            <a:prstGeom prst="hexagon">
              <a:avLst>
                <a:gd name="adj" fmla="val 25000"/>
                <a:gd name="vf" fmla="val 115470"/>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6" name="Hexágono 4"/>
            <p:cNvSpPr/>
            <p:nvPr/>
          </p:nvSpPr>
          <p:spPr>
            <a:xfrm>
              <a:off x="3228761" y="4468068"/>
              <a:ext cx="1922496" cy="136768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kern="1200" dirty="0" smtClean="0">
                  <a:solidFill>
                    <a:srgbClr val="FFFF00"/>
                  </a:solidFill>
                </a:rPr>
                <a:t>2.3.6.  Estimación de biomasa aérea y carbono en el componente leñoso</a:t>
              </a:r>
              <a:endParaRPr lang="es-ES" sz="1600" kern="1200" dirty="0">
                <a:solidFill>
                  <a:srgbClr val="FFFF00"/>
                </a:solidFill>
              </a:endParaRPr>
            </a:p>
          </p:txBody>
        </p:sp>
      </p:grpSp>
      <p:graphicFrame>
        <p:nvGraphicFramePr>
          <p:cNvPr id="7" name="Tabla 6"/>
          <p:cNvGraphicFramePr>
            <a:graphicFrameLocks noGrp="1"/>
          </p:cNvGraphicFramePr>
          <p:nvPr>
            <p:extLst/>
          </p:nvPr>
        </p:nvGraphicFramePr>
        <p:xfrm>
          <a:off x="179512" y="3138297"/>
          <a:ext cx="4248472" cy="576064"/>
        </p:xfrm>
        <a:graphic>
          <a:graphicData uri="http://schemas.openxmlformats.org/drawingml/2006/table">
            <a:tbl>
              <a:tblPr firstRow="1" firstCol="1" bandRow="1">
                <a:tableStyleId>{5C22544A-7EE6-4342-B048-85BDC9FD1C3A}</a:tableStyleId>
              </a:tblPr>
              <a:tblGrid>
                <a:gridCol w="3542823"/>
                <a:gridCol w="705649"/>
              </a:tblGrid>
              <a:tr h="576064">
                <a:tc>
                  <a:txBody>
                    <a:bodyPr/>
                    <a:lstStyle/>
                    <a:p>
                      <a:pPr algn="just">
                        <a:lnSpc>
                          <a:spcPct val="150000"/>
                        </a:lnSpc>
                        <a:spcAft>
                          <a:spcPts val="0"/>
                        </a:spcAft>
                      </a:pPr>
                      <a:r>
                        <a:rPr lang="es-EC" sz="1400" dirty="0">
                          <a:effectLst/>
                        </a:rPr>
                        <a:t>                         LN (BT)= -1.624+ 2.235*LN(DAP)</a:t>
                      </a:r>
                      <a:endParaRPr lang="es-ES"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just">
                        <a:lnSpc>
                          <a:spcPct val="115000"/>
                        </a:lnSpc>
                        <a:spcAft>
                          <a:spcPts val="0"/>
                        </a:spcAft>
                      </a:pPr>
                      <a:r>
                        <a:rPr lang="es-EC" sz="1000" dirty="0">
                          <a:effectLst/>
                        </a:rPr>
                        <a:t>( 1)</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
        <p:nvSpPr>
          <p:cNvPr id="8" name="Rectángulo 7"/>
          <p:cNvSpPr/>
          <p:nvPr/>
        </p:nvSpPr>
        <p:spPr>
          <a:xfrm>
            <a:off x="-250824" y="4208604"/>
            <a:ext cx="4824536" cy="1800493"/>
          </a:xfrm>
          <a:prstGeom prst="rect">
            <a:avLst/>
          </a:prstGeom>
        </p:spPr>
        <p:txBody>
          <a:bodyPr wrap="square">
            <a:spAutoFit/>
          </a:bodyPr>
          <a:lstStyle/>
          <a:p>
            <a:pPr indent="457200" algn="just">
              <a:lnSpc>
                <a:spcPct val="150000"/>
              </a:lnSpc>
              <a:spcAft>
                <a:spcPts val="0"/>
              </a:spcAft>
            </a:pPr>
            <a:r>
              <a:rPr lang="es-EC" sz="1400" dirty="0" smtClean="0">
                <a:latin typeface="Times New Roman" panose="02020603050405020304" pitchFamily="18" charset="0"/>
                <a:ea typeface="Calibri" panose="020F0502020204030204" pitchFamily="34" charset="0"/>
                <a:cs typeface="Times New Roman" panose="02020603050405020304" pitchFamily="18" charset="0"/>
              </a:rPr>
              <a:t>Dónde</a:t>
            </a:r>
            <a:r>
              <a:rPr lang="es-EC" sz="1400" dirty="0">
                <a:latin typeface="Times New Roman" panose="02020603050405020304" pitchFamily="18" charset="0"/>
                <a:ea typeface="Calibri" panose="020F0502020204030204" pitchFamily="34" charset="0"/>
                <a:cs typeface="Times New Roman" panose="02020603050405020304" pitchFamily="18" charset="0"/>
              </a:rPr>
              <a:t>: </a:t>
            </a:r>
            <a:endParaRPr lang="es-ES" sz="1400" b="1" dirty="0">
              <a:latin typeface="Times New Roman" panose="02020603050405020304" pitchFamily="18" charset="0"/>
              <a:ea typeface="Calibri" panose="020F0502020204030204" pitchFamily="34" charset="0"/>
              <a:cs typeface="Times New Roman" panose="02020603050405020304" pitchFamily="18" charset="0"/>
            </a:endParaRPr>
          </a:p>
          <a:p>
            <a:pPr indent="457200" algn="just">
              <a:lnSpc>
                <a:spcPct val="150000"/>
              </a:lnSpc>
              <a:spcAft>
                <a:spcPts val="0"/>
              </a:spcAft>
            </a:pPr>
            <a:r>
              <a:rPr lang="es-EC" sz="1400" i="1" dirty="0">
                <a:latin typeface="Times New Roman" panose="02020603050405020304" pitchFamily="18" charset="0"/>
                <a:ea typeface="Calibri" panose="020F0502020204030204" pitchFamily="34" charset="0"/>
                <a:cs typeface="Times New Roman" panose="02020603050405020304" pitchFamily="18" charset="0"/>
              </a:rPr>
              <a:t>LN</a:t>
            </a:r>
            <a:r>
              <a:rPr lang="es-EC" sz="1400" dirty="0">
                <a:latin typeface="Times New Roman" panose="02020603050405020304" pitchFamily="18" charset="0"/>
                <a:ea typeface="Calibri" panose="020F0502020204030204" pitchFamily="34" charset="0"/>
                <a:cs typeface="Times New Roman" panose="02020603050405020304" pitchFamily="18" charset="0"/>
              </a:rPr>
              <a:t>: Logaritmo natural de la biomasa total sobre el suelo</a:t>
            </a:r>
            <a:endParaRPr lang="es-ES" sz="1400" b="1" dirty="0">
              <a:latin typeface="Times New Roman" panose="02020603050405020304" pitchFamily="18" charset="0"/>
              <a:ea typeface="Calibri" panose="020F0502020204030204" pitchFamily="34" charset="0"/>
              <a:cs typeface="Times New Roman" panose="02020603050405020304" pitchFamily="18" charset="0"/>
            </a:endParaRPr>
          </a:p>
          <a:p>
            <a:pPr indent="457200" algn="just">
              <a:lnSpc>
                <a:spcPct val="150000"/>
              </a:lnSpc>
              <a:spcAft>
                <a:spcPts val="0"/>
              </a:spcAft>
            </a:pPr>
            <a:r>
              <a:rPr lang="es-EC" sz="1400" i="1" dirty="0">
                <a:latin typeface="Times New Roman" panose="02020603050405020304" pitchFamily="18" charset="0"/>
                <a:ea typeface="Calibri" panose="020F0502020204030204" pitchFamily="34" charset="0"/>
                <a:cs typeface="Times New Roman" panose="02020603050405020304" pitchFamily="18" charset="0"/>
              </a:rPr>
              <a:t>BT</a:t>
            </a:r>
            <a:r>
              <a:rPr lang="es-EC" sz="1400" dirty="0">
                <a:latin typeface="Times New Roman" panose="02020603050405020304" pitchFamily="18" charset="0"/>
                <a:ea typeface="Calibri" panose="020F0502020204030204" pitchFamily="34" charset="0"/>
                <a:cs typeface="Times New Roman" panose="02020603050405020304" pitchFamily="18" charset="0"/>
              </a:rPr>
              <a:t>: Biomasa total sobre el suelo (Kg/árbol)</a:t>
            </a:r>
            <a:endParaRPr lang="es-ES" sz="1400" b="1" dirty="0">
              <a:latin typeface="Times New Roman" panose="02020603050405020304" pitchFamily="18" charset="0"/>
              <a:ea typeface="Calibri" panose="020F0502020204030204" pitchFamily="34" charset="0"/>
              <a:cs typeface="Times New Roman" panose="02020603050405020304" pitchFamily="18" charset="0"/>
            </a:endParaRPr>
          </a:p>
          <a:p>
            <a:pPr indent="457200" algn="just">
              <a:lnSpc>
                <a:spcPct val="150000"/>
              </a:lnSpc>
              <a:spcAft>
                <a:spcPts val="0"/>
              </a:spcAft>
            </a:pPr>
            <a:r>
              <a:rPr lang="es-EC" sz="1400" i="1" dirty="0">
                <a:latin typeface="Times New Roman" panose="02020603050405020304" pitchFamily="18" charset="0"/>
                <a:ea typeface="Calibri" panose="020F0502020204030204" pitchFamily="34" charset="0"/>
                <a:cs typeface="Times New Roman" panose="02020603050405020304" pitchFamily="18" charset="0"/>
              </a:rPr>
              <a:t>DAP</a:t>
            </a:r>
            <a:r>
              <a:rPr lang="es-EC" sz="1400" dirty="0">
                <a:latin typeface="Times New Roman" panose="02020603050405020304" pitchFamily="18" charset="0"/>
                <a:ea typeface="Calibri" panose="020F0502020204030204" pitchFamily="34" charset="0"/>
                <a:cs typeface="Times New Roman" panose="02020603050405020304" pitchFamily="18" charset="0"/>
              </a:rPr>
              <a:t>: Diámetro a la altura del pecho (5-55cm)</a:t>
            </a:r>
            <a:endParaRPr lang="es-ES" sz="1400" b="1"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0"/>
              </a:spcAft>
            </a:pPr>
            <a:r>
              <a:rPr lang="es-EC" dirty="0">
                <a:latin typeface="Times New Roman" panose="02020603050405020304" pitchFamily="18" charset="0"/>
                <a:ea typeface="Calibri" panose="020F0502020204030204" pitchFamily="34" charset="0"/>
                <a:cs typeface="Times New Roman" panose="02020603050405020304" pitchFamily="18" charset="0"/>
              </a:rPr>
              <a:t> </a:t>
            </a:r>
            <a:endParaRPr lang="es-ES" sz="28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graphicFrame>
            <p:nvGraphicFramePr>
              <p:cNvPr id="9" name="Tabla 8"/>
              <p:cNvGraphicFramePr>
                <a:graphicFrameLocks noGrp="1"/>
              </p:cNvGraphicFramePr>
              <p:nvPr>
                <p:extLst/>
              </p:nvPr>
            </p:nvGraphicFramePr>
            <p:xfrm>
              <a:off x="4788024" y="3148259"/>
              <a:ext cx="4169410" cy="576064"/>
            </p:xfrm>
            <a:graphic>
              <a:graphicData uri="http://schemas.openxmlformats.org/drawingml/2006/table">
                <a:tbl>
                  <a:tblPr firstRow="1" firstCol="1" bandRow="1">
                    <a:tableStyleId>{5C22544A-7EE6-4342-B048-85BDC9FD1C3A}</a:tableStyleId>
                  </a:tblPr>
                  <a:tblGrid>
                    <a:gridCol w="3543300"/>
                    <a:gridCol w="626110"/>
                  </a:tblGrid>
                  <a:tr h="576064">
                    <a:tc>
                      <a:txBody>
                        <a:bodyPr/>
                        <a:lstStyle/>
                        <a:p>
                          <a:pPr algn="just">
                            <a:lnSpc>
                              <a:spcPct val="150000"/>
                            </a:lnSpc>
                            <a:spcAft>
                              <a:spcPts val="0"/>
                            </a:spcAft>
                          </a:pPr>
                          <a14:m>
                            <m:oMathPara xmlns:m="http://schemas.openxmlformats.org/officeDocument/2006/math">
                              <m:oMathParaPr>
                                <m:jc m:val="centerGroup"/>
                              </m:oMathParaPr>
                              <m:oMath xmlns:m="http://schemas.openxmlformats.org/officeDocument/2006/math">
                                <m:r>
                                  <a:rPr lang="es-EC" sz="1400">
                                    <a:effectLst/>
                                    <a:latin typeface="Cambria Math" panose="02040503050406030204" pitchFamily="18" charset="0"/>
                                  </a:rPr>
                                  <m:t>𝑩𝑻</m:t>
                                </m:r>
                                <m:r>
                                  <a:rPr lang="es-EC" sz="1400">
                                    <a:effectLst/>
                                    <a:latin typeface="Cambria Math" panose="02040503050406030204" pitchFamily="18" charset="0"/>
                                  </a:rPr>
                                  <m:t>=−</m:t>
                                </m:r>
                                <m:r>
                                  <a:rPr lang="es-EC" sz="1400">
                                    <a:effectLst/>
                                    <a:latin typeface="Cambria Math" panose="02040503050406030204" pitchFamily="18" charset="0"/>
                                  </a:rPr>
                                  <m:t>𝟏</m:t>
                                </m:r>
                                <m:r>
                                  <a:rPr lang="es-EC" sz="1400">
                                    <a:effectLst/>
                                    <a:latin typeface="Cambria Math" panose="02040503050406030204" pitchFamily="18" charset="0"/>
                                  </a:rPr>
                                  <m:t>.</m:t>
                                </m:r>
                                <m:r>
                                  <a:rPr lang="es-EC" sz="1400">
                                    <a:effectLst/>
                                    <a:latin typeface="Cambria Math" panose="02040503050406030204" pitchFamily="18" charset="0"/>
                                  </a:rPr>
                                  <m:t>𝟖𝟎𝟐𝟒𝟔</m:t>
                                </m:r>
                                <m:r>
                                  <a:rPr lang="es-EC" sz="1400">
                                    <a:effectLst/>
                                    <a:latin typeface="Cambria Math" panose="02040503050406030204" pitchFamily="18" charset="0"/>
                                  </a:rPr>
                                  <m:t>+</m:t>
                                </m:r>
                                <m:r>
                                  <a:rPr lang="es-EC" sz="1400">
                                    <a:effectLst/>
                                    <a:latin typeface="Cambria Math" panose="02040503050406030204" pitchFamily="18" charset="0"/>
                                  </a:rPr>
                                  <m:t>𝟐𝟖𝟗𝟐𝟕</m:t>
                                </m:r>
                                <m:r>
                                  <a:rPr lang="es-EC" sz="1400">
                                    <a:effectLst/>
                                    <a:latin typeface="Cambria Math" panose="02040503050406030204" pitchFamily="18" charset="0"/>
                                  </a:rPr>
                                  <m:t>∗</m:t>
                                </m:r>
                                <m:r>
                                  <a:rPr lang="es-EC" sz="1400">
                                    <a:effectLst/>
                                    <a:latin typeface="Cambria Math" panose="02040503050406030204" pitchFamily="18" charset="0"/>
                                  </a:rPr>
                                  <m:t>𝐥𝐧</m:t>
                                </m:r>
                                <m:r>
                                  <a:rPr lang="es-EC" sz="1400">
                                    <a:effectLst/>
                                    <a:latin typeface="Cambria Math" panose="02040503050406030204" pitchFamily="18" charset="0"/>
                                  </a:rPr>
                                  <m:t>⁡(</m:t>
                                </m:r>
                                <m:r>
                                  <a:rPr lang="es-EC" sz="1400">
                                    <a:effectLst/>
                                    <a:latin typeface="Cambria Math" panose="02040503050406030204" pitchFamily="18" charset="0"/>
                                  </a:rPr>
                                  <m:t>𝒅𝒂𝒑</m:t>
                                </m:r>
                                <m:r>
                                  <a:rPr lang="es-EC" sz="1400">
                                    <a:effectLst/>
                                    <a:latin typeface="Cambria Math" panose="02040503050406030204" pitchFamily="18" charset="0"/>
                                  </a:rPr>
                                  <m:t>)</m:t>
                                </m:r>
                              </m:oMath>
                            </m:oMathPara>
                          </a14:m>
                          <a:endParaRPr lang="es-ES" sz="1400" dirty="0">
                            <a:effectLst/>
                          </a:endParaRPr>
                        </a:p>
                      </a:txBody>
                      <a:tcPr marL="68580" marR="68580" marT="0" marB="0" anchor="ctr"/>
                    </a:tc>
                    <a:tc>
                      <a:txBody>
                        <a:bodyPr/>
                        <a:lstStyle/>
                        <a:p>
                          <a:pPr indent="180340" algn="just">
                            <a:lnSpc>
                              <a:spcPct val="115000"/>
                            </a:lnSpc>
                            <a:spcAft>
                              <a:spcPts val="0"/>
                            </a:spcAft>
                          </a:pPr>
                          <a:r>
                            <a:rPr lang="es-EC" sz="1000" dirty="0">
                              <a:effectLst/>
                            </a:rPr>
                            <a:t>( 2)</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bl>
              </a:graphicData>
            </a:graphic>
          </p:graphicFrame>
        </mc:Choice>
        <mc:Fallback xmlns="">
          <p:graphicFrame>
            <p:nvGraphicFramePr>
              <p:cNvPr id="9" name="Tabla 8"/>
              <p:cNvGraphicFramePr>
                <a:graphicFrameLocks noGrp="1"/>
              </p:cNvGraphicFramePr>
              <p:nvPr>
                <p:extLst/>
              </p:nvPr>
            </p:nvGraphicFramePr>
            <p:xfrm>
              <a:off x="4788024" y="3148259"/>
              <a:ext cx="4169410" cy="576064"/>
            </p:xfrm>
            <a:graphic>
              <a:graphicData uri="http://schemas.openxmlformats.org/drawingml/2006/table">
                <a:tbl>
                  <a:tblPr firstRow="1" firstCol="1" bandRow="1">
                    <a:tableStyleId>{5C22544A-7EE6-4342-B048-85BDC9FD1C3A}</a:tableStyleId>
                  </a:tblPr>
                  <a:tblGrid>
                    <a:gridCol w="3543300"/>
                    <a:gridCol w="626110"/>
                  </a:tblGrid>
                  <a:tr h="576064">
                    <a:tc>
                      <a:txBody>
                        <a:bodyPr/>
                        <a:lstStyle/>
                        <a:p>
                          <a:endParaRPr lang="es-ES"/>
                        </a:p>
                      </a:txBody>
                      <a:tcPr marL="68580" marR="68580" marT="0" marB="0" anchor="ctr">
                        <a:blipFill rotWithShape="0">
                          <a:blip r:embed="rId2"/>
                          <a:stretch>
                            <a:fillRect l="-172" t="-1053" r="-18385" b="-5263"/>
                          </a:stretch>
                        </a:blipFill>
                      </a:tcPr>
                    </a:tc>
                    <a:tc>
                      <a:txBody>
                        <a:bodyPr/>
                        <a:lstStyle/>
                        <a:p>
                          <a:pPr indent="180340" algn="just">
                            <a:lnSpc>
                              <a:spcPct val="115000"/>
                            </a:lnSpc>
                            <a:spcAft>
                              <a:spcPts val="0"/>
                            </a:spcAft>
                          </a:pPr>
                          <a:r>
                            <a:rPr lang="es-EC" sz="1000" dirty="0">
                              <a:effectLst/>
                            </a:rPr>
                            <a:t>( 2)</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bl>
              </a:graphicData>
            </a:graphic>
          </p:graphicFrame>
        </mc:Fallback>
      </mc:AlternateContent>
      <p:sp>
        <p:nvSpPr>
          <p:cNvPr id="10" name="Elipse 9"/>
          <p:cNvSpPr/>
          <p:nvPr/>
        </p:nvSpPr>
        <p:spPr>
          <a:xfrm>
            <a:off x="1115616" y="1268760"/>
            <a:ext cx="1872208" cy="899402"/>
          </a:xfrm>
          <a:prstGeom prst="ellips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bg1"/>
                </a:solidFill>
              </a:rPr>
              <a:t>Fustales, </a:t>
            </a:r>
            <a:r>
              <a:rPr lang="es-ES" dirty="0" err="1" smtClean="0">
                <a:solidFill>
                  <a:schemeClr val="bg1"/>
                </a:solidFill>
              </a:rPr>
              <a:t>Latizales</a:t>
            </a:r>
            <a:r>
              <a:rPr lang="es-ES" dirty="0" smtClean="0">
                <a:solidFill>
                  <a:schemeClr val="bg1"/>
                </a:solidFill>
              </a:rPr>
              <a:t> altos</a:t>
            </a:r>
            <a:endParaRPr lang="es-ES" dirty="0">
              <a:solidFill>
                <a:schemeClr val="bg1"/>
              </a:solidFill>
            </a:endParaRPr>
          </a:p>
        </p:txBody>
      </p:sp>
      <p:sp>
        <p:nvSpPr>
          <p:cNvPr id="11" name="Elipse 10"/>
          <p:cNvSpPr/>
          <p:nvPr/>
        </p:nvSpPr>
        <p:spPr>
          <a:xfrm>
            <a:off x="6496209" y="1268760"/>
            <a:ext cx="1872208" cy="899402"/>
          </a:xfrm>
          <a:prstGeom prst="ellips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err="1" smtClean="0">
                <a:solidFill>
                  <a:schemeClr val="bg1"/>
                </a:solidFill>
              </a:rPr>
              <a:t>Latizales</a:t>
            </a:r>
            <a:r>
              <a:rPr lang="es-ES" dirty="0" smtClean="0">
                <a:solidFill>
                  <a:schemeClr val="bg1"/>
                </a:solidFill>
              </a:rPr>
              <a:t> bajos</a:t>
            </a:r>
            <a:endParaRPr lang="es-ES" dirty="0">
              <a:solidFill>
                <a:schemeClr val="bg1"/>
              </a:solidFill>
            </a:endParaRPr>
          </a:p>
        </p:txBody>
      </p:sp>
      <p:sp>
        <p:nvSpPr>
          <p:cNvPr id="12" name="Rectángulo 11"/>
          <p:cNvSpPr/>
          <p:nvPr/>
        </p:nvSpPr>
        <p:spPr>
          <a:xfrm>
            <a:off x="4335263" y="4047660"/>
            <a:ext cx="4788024" cy="1384995"/>
          </a:xfrm>
          <a:prstGeom prst="rect">
            <a:avLst/>
          </a:prstGeom>
        </p:spPr>
        <p:txBody>
          <a:bodyPr wrap="square">
            <a:spAutoFit/>
          </a:bodyPr>
          <a:lstStyle/>
          <a:p>
            <a:pPr indent="457200" algn="just">
              <a:lnSpc>
                <a:spcPct val="150000"/>
              </a:lnSpc>
              <a:spcAft>
                <a:spcPts val="0"/>
              </a:spcAft>
            </a:pPr>
            <a:r>
              <a:rPr lang="es-EC" sz="1400" dirty="0">
                <a:latin typeface="Times New Roman" panose="02020603050405020304" pitchFamily="18" charset="0"/>
                <a:ea typeface="Calibri" panose="020F0502020204030204" pitchFamily="34" charset="0"/>
                <a:cs typeface="Times New Roman" panose="02020603050405020304" pitchFamily="18" charset="0"/>
              </a:rPr>
              <a:t>Dónde: </a:t>
            </a:r>
            <a:endParaRPr lang="es-ES" sz="1400" b="1" dirty="0">
              <a:latin typeface="Times New Roman" panose="02020603050405020304" pitchFamily="18" charset="0"/>
              <a:ea typeface="Calibri" panose="020F0502020204030204" pitchFamily="34" charset="0"/>
              <a:cs typeface="Times New Roman" panose="02020603050405020304" pitchFamily="18" charset="0"/>
            </a:endParaRPr>
          </a:p>
          <a:p>
            <a:pPr indent="457200" algn="just">
              <a:lnSpc>
                <a:spcPct val="150000"/>
              </a:lnSpc>
              <a:spcAft>
                <a:spcPts val="0"/>
              </a:spcAft>
            </a:pPr>
            <a:r>
              <a:rPr lang="es-EC" sz="1400" i="1" dirty="0">
                <a:latin typeface="Times New Roman" panose="02020603050405020304" pitchFamily="18" charset="0"/>
                <a:ea typeface="Calibri" panose="020F0502020204030204" pitchFamily="34" charset="0"/>
                <a:cs typeface="Times New Roman" panose="02020603050405020304" pitchFamily="18" charset="0"/>
              </a:rPr>
              <a:t>BT</a:t>
            </a:r>
            <a:r>
              <a:rPr lang="es-EC" sz="1400" dirty="0">
                <a:latin typeface="Times New Roman" panose="02020603050405020304" pitchFamily="18" charset="0"/>
                <a:ea typeface="Calibri" panose="020F0502020204030204" pitchFamily="34" charset="0"/>
                <a:cs typeface="Times New Roman" panose="02020603050405020304" pitchFamily="18" charset="0"/>
              </a:rPr>
              <a:t>: Biomasa total sobre el suelo (Kg/árbol)</a:t>
            </a:r>
            <a:endParaRPr lang="es-ES" sz="1400" b="1" dirty="0">
              <a:latin typeface="Times New Roman" panose="02020603050405020304" pitchFamily="18" charset="0"/>
              <a:ea typeface="Calibri" panose="020F0502020204030204" pitchFamily="34" charset="0"/>
              <a:cs typeface="Times New Roman" panose="02020603050405020304" pitchFamily="18" charset="0"/>
            </a:endParaRPr>
          </a:p>
          <a:p>
            <a:pPr indent="457200" algn="just">
              <a:lnSpc>
                <a:spcPct val="150000"/>
              </a:lnSpc>
              <a:spcAft>
                <a:spcPts val="0"/>
              </a:spcAft>
            </a:pPr>
            <a:r>
              <a:rPr lang="es-EC" sz="1400" i="1" dirty="0">
                <a:latin typeface="Times New Roman" panose="02020603050405020304" pitchFamily="18" charset="0"/>
                <a:ea typeface="Calibri" panose="020F0502020204030204" pitchFamily="34" charset="0"/>
                <a:cs typeface="Times New Roman" panose="02020603050405020304" pitchFamily="18" charset="0"/>
              </a:rPr>
              <a:t>LN</a:t>
            </a:r>
            <a:r>
              <a:rPr lang="es-EC" sz="1400" dirty="0">
                <a:latin typeface="Times New Roman" panose="02020603050405020304" pitchFamily="18" charset="0"/>
                <a:ea typeface="Calibri" panose="020F0502020204030204" pitchFamily="34" charset="0"/>
                <a:cs typeface="Times New Roman" panose="02020603050405020304" pitchFamily="18" charset="0"/>
              </a:rPr>
              <a:t>: Logaritmo natural de la biomasa total sobre el suelo</a:t>
            </a:r>
            <a:endParaRPr lang="es-ES" sz="1400" b="1" dirty="0">
              <a:latin typeface="Times New Roman" panose="02020603050405020304" pitchFamily="18" charset="0"/>
              <a:ea typeface="Calibri" panose="020F0502020204030204" pitchFamily="34" charset="0"/>
              <a:cs typeface="Times New Roman" panose="02020603050405020304" pitchFamily="18" charset="0"/>
            </a:endParaRPr>
          </a:p>
          <a:p>
            <a:pPr indent="457200" algn="just">
              <a:lnSpc>
                <a:spcPct val="150000"/>
              </a:lnSpc>
              <a:spcAft>
                <a:spcPts val="0"/>
              </a:spcAft>
            </a:pPr>
            <a:r>
              <a:rPr lang="es-EC" sz="1400" i="1" dirty="0">
                <a:latin typeface="Times New Roman" panose="02020603050405020304" pitchFamily="18" charset="0"/>
                <a:ea typeface="Calibri" panose="020F0502020204030204" pitchFamily="34" charset="0"/>
                <a:cs typeface="Times New Roman" panose="02020603050405020304" pitchFamily="18" charset="0"/>
              </a:rPr>
              <a:t>DAP</a:t>
            </a:r>
            <a:r>
              <a:rPr lang="es-EC" sz="1400" dirty="0">
                <a:latin typeface="Times New Roman" panose="02020603050405020304" pitchFamily="18" charset="0"/>
                <a:ea typeface="Calibri" panose="020F0502020204030204" pitchFamily="34" charset="0"/>
                <a:cs typeface="Times New Roman" panose="02020603050405020304" pitchFamily="18" charset="0"/>
              </a:rPr>
              <a:t>: Diámetro a la altura del pecho (2,8-28.2cm)</a:t>
            </a:r>
            <a:endParaRPr lang="es-ES" sz="14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Rectángulo 12"/>
          <p:cNvSpPr/>
          <p:nvPr/>
        </p:nvSpPr>
        <p:spPr>
          <a:xfrm>
            <a:off x="3485395" y="2010139"/>
            <a:ext cx="2327688" cy="7920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dirty="0" smtClean="0">
                <a:solidFill>
                  <a:schemeClr val="tx2">
                    <a:lumMod val="60000"/>
                    <a:lumOff val="40000"/>
                  </a:schemeClr>
                </a:solidFill>
              </a:rPr>
              <a:t>Bosque Análogo</a:t>
            </a:r>
            <a:endParaRPr lang="es-ES" sz="2800" dirty="0">
              <a:solidFill>
                <a:schemeClr val="tx2">
                  <a:lumMod val="60000"/>
                  <a:lumOff val="40000"/>
                </a:schemeClr>
              </a:solidFill>
            </a:endParaRPr>
          </a:p>
        </p:txBody>
      </p:sp>
      <p:cxnSp>
        <p:nvCxnSpPr>
          <p:cNvPr id="17" name="Conector recto de flecha 16"/>
          <p:cNvCxnSpPr/>
          <p:nvPr/>
        </p:nvCxnSpPr>
        <p:spPr>
          <a:xfrm>
            <a:off x="2051720" y="2168162"/>
            <a:ext cx="0" cy="4687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Conector recto de flecha 17"/>
          <p:cNvCxnSpPr/>
          <p:nvPr/>
        </p:nvCxnSpPr>
        <p:spPr>
          <a:xfrm>
            <a:off x="7524328" y="2168162"/>
            <a:ext cx="0" cy="4687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Rectángulo 18"/>
          <p:cNvSpPr/>
          <p:nvPr/>
        </p:nvSpPr>
        <p:spPr>
          <a:xfrm>
            <a:off x="177606" y="3783550"/>
            <a:ext cx="1119217" cy="246221"/>
          </a:xfrm>
          <a:prstGeom prst="rect">
            <a:avLst/>
          </a:prstGeom>
        </p:spPr>
        <p:txBody>
          <a:bodyPr wrap="none">
            <a:spAutoFit/>
          </a:bodyPr>
          <a:lstStyle/>
          <a:p>
            <a:r>
              <a:rPr lang="es-EC" sz="1000" dirty="0" smtClean="0">
                <a:latin typeface="Times New Roman" panose="02020603050405020304" pitchFamily="18" charset="0"/>
                <a:ea typeface="Calibri" panose="020F0502020204030204" pitchFamily="34" charset="0"/>
              </a:rPr>
              <a:t>(Schlegel,B.2001)</a:t>
            </a:r>
            <a:endParaRPr lang="es-ES" sz="1000" dirty="0"/>
          </a:p>
        </p:txBody>
      </p:sp>
      <p:sp>
        <p:nvSpPr>
          <p:cNvPr id="20" name="Rectángulo 19"/>
          <p:cNvSpPr/>
          <p:nvPr/>
        </p:nvSpPr>
        <p:spPr>
          <a:xfrm>
            <a:off x="4788024" y="3807635"/>
            <a:ext cx="1119217" cy="246221"/>
          </a:xfrm>
          <a:prstGeom prst="rect">
            <a:avLst/>
          </a:prstGeom>
        </p:spPr>
        <p:txBody>
          <a:bodyPr wrap="none">
            <a:spAutoFit/>
          </a:bodyPr>
          <a:lstStyle/>
          <a:p>
            <a:r>
              <a:rPr lang="es-EC" sz="1000" dirty="0" smtClean="0">
                <a:latin typeface="Times New Roman" panose="02020603050405020304" pitchFamily="18" charset="0"/>
                <a:ea typeface="Calibri" panose="020F0502020204030204" pitchFamily="34" charset="0"/>
              </a:rPr>
              <a:t>(Schlegel,B.2001)</a:t>
            </a:r>
            <a:endParaRPr lang="es-ES" sz="1000" dirty="0"/>
          </a:p>
        </p:txBody>
      </p:sp>
      <p:pic>
        <p:nvPicPr>
          <p:cNvPr id="21" name="Picture 6726"/>
          <p:cNvPicPr/>
          <p:nvPr/>
        </p:nvPicPr>
        <p:blipFill rotWithShape="1">
          <a:blip r:embed="rId3"/>
          <a:srcRect b="64251"/>
          <a:stretch/>
        </p:blipFill>
        <p:spPr bwMode="auto">
          <a:xfrm>
            <a:off x="0" y="6141668"/>
            <a:ext cx="9234210" cy="716280"/>
          </a:xfrm>
          <a:prstGeom prst="rect">
            <a:avLst/>
          </a:prstGeom>
          <a:ln>
            <a:noFill/>
          </a:ln>
          <a:extLst>
            <a:ext uri="{53640926-AAD7-44D8-BBD7-CCE9431645EC}">
              <a14:shadowObscured xmlns:a14="http://schemas.microsoft.com/office/drawing/2010/main"/>
            </a:ext>
          </a:extLst>
        </p:spPr>
      </p:pic>
      <p:pic>
        <p:nvPicPr>
          <p:cNvPr id="22" name="Picture 8" descr="Resultado de imagen para espe innovativ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48064" y="6309320"/>
            <a:ext cx="1440160" cy="3714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020558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ángulo 20"/>
          <p:cNvSpPr/>
          <p:nvPr/>
        </p:nvSpPr>
        <p:spPr>
          <a:xfrm>
            <a:off x="2843808" y="6396880"/>
            <a:ext cx="3224483" cy="4412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Rectángulo 3"/>
          <p:cNvSpPr/>
          <p:nvPr/>
        </p:nvSpPr>
        <p:spPr>
          <a:xfrm>
            <a:off x="1463940" y="548680"/>
            <a:ext cx="2327688" cy="7920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dirty="0" smtClean="0">
                <a:solidFill>
                  <a:schemeClr val="tx2">
                    <a:lumMod val="60000"/>
                    <a:lumOff val="40000"/>
                  </a:schemeClr>
                </a:solidFill>
              </a:rPr>
              <a:t>Plantación de </a:t>
            </a:r>
            <a:r>
              <a:rPr lang="es-ES" sz="2800" dirty="0" err="1" smtClean="0">
                <a:solidFill>
                  <a:schemeClr val="tx2">
                    <a:lumMod val="60000"/>
                    <a:lumOff val="40000"/>
                  </a:schemeClr>
                </a:solidFill>
              </a:rPr>
              <a:t>Tectona</a:t>
            </a:r>
            <a:r>
              <a:rPr lang="es-ES" sz="2800" dirty="0" smtClean="0">
                <a:solidFill>
                  <a:schemeClr val="tx2">
                    <a:lumMod val="60000"/>
                    <a:lumOff val="40000"/>
                  </a:schemeClr>
                </a:solidFill>
              </a:rPr>
              <a:t> </a:t>
            </a:r>
            <a:r>
              <a:rPr lang="es-ES" sz="2800" dirty="0" err="1" smtClean="0">
                <a:solidFill>
                  <a:schemeClr val="tx2">
                    <a:lumMod val="60000"/>
                    <a:lumOff val="40000"/>
                  </a:schemeClr>
                </a:solidFill>
              </a:rPr>
              <a:t>grandis</a:t>
            </a:r>
            <a:r>
              <a:rPr lang="es-ES" sz="2800" dirty="0" smtClean="0">
                <a:solidFill>
                  <a:schemeClr val="tx2">
                    <a:lumMod val="60000"/>
                    <a:lumOff val="40000"/>
                  </a:schemeClr>
                </a:solidFill>
              </a:rPr>
              <a:t> </a:t>
            </a:r>
            <a:endParaRPr lang="es-ES" sz="2800" dirty="0">
              <a:solidFill>
                <a:schemeClr val="tx2">
                  <a:lumMod val="60000"/>
                  <a:lumOff val="40000"/>
                </a:schemeClr>
              </a:solidFill>
            </a:endParaRPr>
          </a:p>
        </p:txBody>
      </p:sp>
      <p:sp>
        <p:nvSpPr>
          <p:cNvPr id="6" name="Elipse 5"/>
          <p:cNvSpPr/>
          <p:nvPr/>
        </p:nvSpPr>
        <p:spPr>
          <a:xfrm>
            <a:off x="1523252" y="1845521"/>
            <a:ext cx="1872208" cy="899402"/>
          </a:xfrm>
          <a:prstGeom prst="ellips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bg1"/>
                </a:solidFill>
              </a:rPr>
              <a:t>Fustales, </a:t>
            </a:r>
            <a:r>
              <a:rPr lang="es-ES" dirty="0" err="1" smtClean="0">
                <a:solidFill>
                  <a:schemeClr val="bg1"/>
                </a:solidFill>
              </a:rPr>
              <a:t>Latizales</a:t>
            </a:r>
            <a:r>
              <a:rPr lang="es-ES" dirty="0" smtClean="0">
                <a:solidFill>
                  <a:schemeClr val="bg1"/>
                </a:solidFill>
              </a:rPr>
              <a:t> altos</a:t>
            </a:r>
            <a:endParaRPr lang="es-ES" dirty="0">
              <a:solidFill>
                <a:schemeClr val="bg1"/>
              </a:solidFill>
            </a:endParaRPr>
          </a:p>
        </p:txBody>
      </p:sp>
      <p:graphicFrame>
        <p:nvGraphicFramePr>
          <p:cNvPr id="7" name="Tabla 6"/>
          <p:cNvGraphicFramePr>
            <a:graphicFrameLocks noGrp="1"/>
          </p:cNvGraphicFramePr>
          <p:nvPr>
            <p:extLst/>
          </p:nvPr>
        </p:nvGraphicFramePr>
        <p:xfrm>
          <a:off x="227108" y="3026504"/>
          <a:ext cx="4344892" cy="868680"/>
        </p:xfrm>
        <a:graphic>
          <a:graphicData uri="http://schemas.openxmlformats.org/drawingml/2006/table">
            <a:tbl>
              <a:tblPr firstRow="1" firstCol="1" bandRow="1">
                <a:tableStyleId>{5C22544A-7EE6-4342-B048-85BDC9FD1C3A}</a:tableStyleId>
              </a:tblPr>
              <a:tblGrid>
                <a:gridCol w="3562812"/>
                <a:gridCol w="782080"/>
              </a:tblGrid>
              <a:tr h="546512">
                <a:tc>
                  <a:txBody>
                    <a:bodyPr/>
                    <a:lstStyle/>
                    <a:p>
                      <a:pPr indent="180340" algn="just">
                        <a:lnSpc>
                          <a:spcPct val="150000"/>
                        </a:lnSpc>
                        <a:spcAft>
                          <a:spcPts val="0"/>
                        </a:spcAft>
                      </a:pPr>
                      <a:r>
                        <a:rPr lang="es-EC" sz="1400" dirty="0">
                          <a:effectLst/>
                        </a:rPr>
                        <a:t> </a:t>
                      </a:r>
                      <a:endParaRPr lang="es-ES" sz="1400" dirty="0">
                        <a:effectLst/>
                      </a:endParaRPr>
                    </a:p>
                    <a:p>
                      <a:pPr algn="just">
                        <a:lnSpc>
                          <a:spcPct val="150000"/>
                        </a:lnSpc>
                        <a:spcAft>
                          <a:spcPts val="0"/>
                        </a:spcAft>
                      </a:pPr>
                      <a:r>
                        <a:rPr lang="es-EC" sz="1400" dirty="0" err="1">
                          <a:effectLst/>
                        </a:rPr>
                        <a:t>Bt</a:t>
                      </a:r>
                      <a:r>
                        <a:rPr lang="es-EC" sz="1400" dirty="0">
                          <a:effectLst/>
                        </a:rPr>
                        <a:t>=10^-0,82+2,38*log(DAP)</a:t>
                      </a:r>
                      <a:endParaRPr lang="es-ES" sz="1400" dirty="0">
                        <a:effectLst/>
                      </a:endParaRPr>
                    </a:p>
                    <a:p>
                      <a:pPr indent="180340" algn="just">
                        <a:lnSpc>
                          <a:spcPct val="150000"/>
                        </a:lnSpc>
                        <a:spcAft>
                          <a:spcPts val="0"/>
                        </a:spcAft>
                      </a:pPr>
                      <a:r>
                        <a:rPr lang="es-EC" sz="1000" dirty="0">
                          <a:effectLst/>
                        </a:rPr>
                        <a:t> </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just">
                        <a:lnSpc>
                          <a:spcPct val="115000"/>
                        </a:lnSpc>
                        <a:spcAft>
                          <a:spcPts val="0"/>
                        </a:spcAft>
                      </a:pPr>
                      <a:r>
                        <a:rPr lang="es-EC" sz="1000" dirty="0">
                          <a:effectLst/>
                        </a:rPr>
                        <a:t>( 3)</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
        <p:nvSpPr>
          <p:cNvPr id="8" name="Rectángulo 7"/>
          <p:cNvSpPr/>
          <p:nvPr/>
        </p:nvSpPr>
        <p:spPr>
          <a:xfrm>
            <a:off x="-168936" y="4535900"/>
            <a:ext cx="5256584" cy="1156086"/>
          </a:xfrm>
          <a:prstGeom prst="rect">
            <a:avLst/>
          </a:prstGeom>
        </p:spPr>
        <p:txBody>
          <a:bodyPr wrap="square">
            <a:spAutoFit/>
          </a:bodyPr>
          <a:lstStyle/>
          <a:p>
            <a:pPr indent="457200" algn="just">
              <a:lnSpc>
                <a:spcPct val="150000"/>
              </a:lnSpc>
              <a:spcAft>
                <a:spcPts val="0"/>
              </a:spcAft>
            </a:pPr>
            <a:r>
              <a:rPr lang="es-EC" sz="1600" dirty="0">
                <a:latin typeface="Times New Roman" panose="02020603050405020304" pitchFamily="18" charset="0"/>
                <a:ea typeface="Calibri" panose="020F0502020204030204" pitchFamily="34" charset="0"/>
                <a:cs typeface="Times New Roman" panose="02020603050405020304" pitchFamily="18" charset="0"/>
              </a:rPr>
              <a:t>Dónde: </a:t>
            </a:r>
            <a:endParaRPr lang="es-ES" sz="1600" dirty="0">
              <a:latin typeface="Times New Roman" panose="02020603050405020304" pitchFamily="18" charset="0"/>
              <a:ea typeface="Calibri" panose="020F0502020204030204" pitchFamily="34" charset="0"/>
              <a:cs typeface="Times New Roman" panose="02020603050405020304" pitchFamily="18" charset="0"/>
            </a:endParaRPr>
          </a:p>
          <a:p>
            <a:pPr indent="457200" algn="just">
              <a:lnSpc>
                <a:spcPct val="150000"/>
              </a:lnSpc>
              <a:spcAft>
                <a:spcPts val="0"/>
              </a:spcAft>
            </a:pPr>
            <a:r>
              <a:rPr lang="es-EC" sz="1600" i="1" dirty="0" err="1">
                <a:latin typeface="Times New Roman" panose="02020603050405020304" pitchFamily="18" charset="0"/>
                <a:ea typeface="Calibri" panose="020F0502020204030204" pitchFamily="34" charset="0"/>
                <a:cs typeface="Times New Roman" panose="02020603050405020304" pitchFamily="18" charset="0"/>
              </a:rPr>
              <a:t>Bt</a:t>
            </a:r>
            <a:r>
              <a:rPr lang="es-EC" sz="1600" dirty="0">
                <a:latin typeface="Times New Roman" panose="02020603050405020304" pitchFamily="18" charset="0"/>
                <a:ea typeface="Calibri" panose="020F0502020204030204" pitchFamily="34" charset="0"/>
                <a:cs typeface="Times New Roman" panose="02020603050405020304" pitchFamily="18" charset="0"/>
              </a:rPr>
              <a:t>= Biomasa aérea seca total (kilogramos/árbol)</a:t>
            </a:r>
            <a:endParaRPr lang="es-ES" sz="1600" b="1" dirty="0">
              <a:latin typeface="Times New Roman" panose="02020603050405020304" pitchFamily="18" charset="0"/>
              <a:ea typeface="Calibri" panose="020F0502020204030204" pitchFamily="34" charset="0"/>
              <a:cs typeface="Times New Roman" panose="02020603050405020304" pitchFamily="18" charset="0"/>
            </a:endParaRPr>
          </a:p>
          <a:p>
            <a:pPr indent="457200" algn="just">
              <a:lnSpc>
                <a:spcPct val="150000"/>
              </a:lnSpc>
              <a:spcAft>
                <a:spcPts val="0"/>
              </a:spcAft>
            </a:pPr>
            <a:r>
              <a:rPr lang="es-EC" sz="1600" i="1" dirty="0">
                <a:latin typeface="Times New Roman" panose="02020603050405020304" pitchFamily="18" charset="0"/>
                <a:ea typeface="Calibri" panose="020F0502020204030204" pitchFamily="34" charset="0"/>
                <a:cs typeface="Times New Roman" panose="02020603050405020304" pitchFamily="18" charset="0"/>
              </a:rPr>
              <a:t>DAP</a:t>
            </a:r>
            <a:r>
              <a:rPr lang="es-EC" sz="1600" dirty="0">
                <a:latin typeface="Times New Roman" panose="02020603050405020304" pitchFamily="18" charset="0"/>
                <a:ea typeface="Calibri" panose="020F0502020204030204" pitchFamily="34" charset="0"/>
                <a:cs typeface="Times New Roman" panose="02020603050405020304" pitchFamily="18" charset="0"/>
              </a:rPr>
              <a:t>= Diámetro a la altura del pecho (cm)</a:t>
            </a:r>
            <a:endParaRPr lang="es-ES" sz="16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ectángulo 8"/>
          <p:cNvSpPr/>
          <p:nvPr/>
        </p:nvSpPr>
        <p:spPr>
          <a:xfrm>
            <a:off x="5844712" y="548680"/>
            <a:ext cx="2327688" cy="7920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dirty="0" smtClean="0">
                <a:solidFill>
                  <a:schemeClr val="tx2">
                    <a:lumMod val="60000"/>
                    <a:lumOff val="40000"/>
                  </a:schemeClr>
                </a:solidFill>
              </a:rPr>
              <a:t>Potreros</a:t>
            </a:r>
            <a:endParaRPr lang="es-ES" sz="2800" dirty="0">
              <a:solidFill>
                <a:schemeClr val="tx2">
                  <a:lumMod val="60000"/>
                  <a:lumOff val="40000"/>
                </a:schemeClr>
              </a:solidFill>
            </a:endParaRPr>
          </a:p>
        </p:txBody>
      </p:sp>
      <p:graphicFrame>
        <p:nvGraphicFramePr>
          <p:cNvPr id="10" name="Tabla 9"/>
          <p:cNvGraphicFramePr>
            <a:graphicFrameLocks noGrp="1"/>
          </p:cNvGraphicFramePr>
          <p:nvPr>
            <p:extLst/>
          </p:nvPr>
        </p:nvGraphicFramePr>
        <p:xfrm>
          <a:off x="4716016" y="3058382"/>
          <a:ext cx="4248472" cy="777240"/>
        </p:xfrm>
        <a:graphic>
          <a:graphicData uri="http://schemas.openxmlformats.org/drawingml/2006/table">
            <a:tbl>
              <a:tblPr firstRow="1" firstCol="1" bandRow="1">
                <a:tableStyleId>{5C22544A-7EE6-4342-B048-85BDC9FD1C3A}</a:tableStyleId>
              </a:tblPr>
              <a:tblGrid>
                <a:gridCol w="3484893"/>
                <a:gridCol w="763579"/>
              </a:tblGrid>
              <a:tr h="757808">
                <a:tc>
                  <a:txBody>
                    <a:bodyPr/>
                    <a:lstStyle/>
                    <a:p>
                      <a:pPr algn="just">
                        <a:lnSpc>
                          <a:spcPct val="150000"/>
                        </a:lnSpc>
                        <a:spcAft>
                          <a:spcPts val="0"/>
                        </a:spcAft>
                      </a:pPr>
                      <a:r>
                        <a:rPr lang="es-EC" sz="1000" dirty="0">
                          <a:effectLst/>
                        </a:rPr>
                        <a:t> </a:t>
                      </a:r>
                      <a:endParaRPr lang="es-ES" sz="1200" dirty="0">
                        <a:effectLst/>
                      </a:endParaRPr>
                    </a:p>
                    <a:p>
                      <a:pPr algn="just">
                        <a:lnSpc>
                          <a:spcPct val="150000"/>
                        </a:lnSpc>
                        <a:spcAft>
                          <a:spcPts val="0"/>
                        </a:spcAft>
                      </a:pPr>
                      <a:r>
                        <a:rPr lang="es-EC" sz="1400" dirty="0">
                          <a:effectLst/>
                        </a:rPr>
                        <a:t>LBT= -2.1806+ 0.08012 (DAP)-0.0006244 (DAP</a:t>
                      </a:r>
                      <a:r>
                        <a:rPr lang="es-EC" sz="1400" baseline="30000" dirty="0">
                          <a:effectLst/>
                        </a:rPr>
                        <a:t> 2</a:t>
                      </a:r>
                      <a:r>
                        <a:rPr lang="es-EC" sz="1400" dirty="0">
                          <a:effectLst/>
                        </a:rPr>
                        <a:t>)</a:t>
                      </a:r>
                      <a:endParaRPr lang="es-ES" sz="1400" dirty="0">
                        <a:effectLst/>
                      </a:endParaRPr>
                    </a:p>
                    <a:p>
                      <a:pPr indent="180340" algn="just">
                        <a:lnSpc>
                          <a:spcPct val="150000"/>
                        </a:lnSpc>
                        <a:spcAft>
                          <a:spcPts val="0"/>
                        </a:spcAft>
                      </a:pPr>
                      <a:r>
                        <a:rPr lang="es-EC" sz="1000" dirty="0">
                          <a:effectLst/>
                        </a:rPr>
                        <a:t> </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just">
                        <a:lnSpc>
                          <a:spcPct val="115000"/>
                        </a:lnSpc>
                        <a:spcAft>
                          <a:spcPts val="0"/>
                        </a:spcAft>
                      </a:pPr>
                      <a:r>
                        <a:rPr lang="es-EC" sz="1000" dirty="0">
                          <a:effectLst/>
                        </a:rPr>
                        <a:t>( 4)</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
        <p:nvSpPr>
          <p:cNvPr id="11" name="Elipse 10"/>
          <p:cNvSpPr/>
          <p:nvPr/>
        </p:nvSpPr>
        <p:spPr>
          <a:xfrm>
            <a:off x="6068291" y="1628800"/>
            <a:ext cx="1872208" cy="899402"/>
          </a:xfrm>
          <a:prstGeom prst="ellips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bg1"/>
                </a:solidFill>
              </a:rPr>
              <a:t>Fustales</a:t>
            </a:r>
            <a:endParaRPr lang="es-ES" dirty="0">
              <a:solidFill>
                <a:schemeClr val="bg1"/>
              </a:solidFill>
            </a:endParaRPr>
          </a:p>
        </p:txBody>
      </p:sp>
      <p:sp>
        <p:nvSpPr>
          <p:cNvPr id="12" name="Rectángulo 11"/>
          <p:cNvSpPr/>
          <p:nvPr/>
        </p:nvSpPr>
        <p:spPr>
          <a:xfrm>
            <a:off x="4427984" y="4607212"/>
            <a:ext cx="4572000" cy="1938992"/>
          </a:xfrm>
          <a:prstGeom prst="rect">
            <a:avLst/>
          </a:prstGeom>
        </p:spPr>
        <p:txBody>
          <a:bodyPr>
            <a:spAutoFit/>
          </a:bodyPr>
          <a:lstStyle/>
          <a:p>
            <a:pPr marL="457200" algn="just">
              <a:lnSpc>
                <a:spcPct val="150000"/>
              </a:lnSpc>
              <a:spcAft>
                <a:spcPts val="0"/>
              </a:spcAft>
            </a:pPr>
            <a:r>
              <a:rPr lang="es-EC" sz="1600" dirty="0">
                <a:latin typeface="Times New Roman" panose="02020603050405020304" pitchFamily="18" charset="0"/>
                <a:ea typeface="Calibri" panose="020F0502020204030204" pitchFamily="34" charset="0"/>
                <a:cs typeface="Times New Roman" panose="02020603050405020304" pitchFamily="18" charset="0"/>
              </a:rPr>
              <a:t>Dónde: </a:t>
            </a:r>
            <a:endParaRPr lang="es-ES" sz="1600" b="1" dirty="0">
              <a:latin typeface="Times New Roman" panose="02020603050405020304" pitchFamily="18" charset="0"/>
              <a:ea typeface="Calibri" panose="020F0502020204030204" pitchFamily="34" charset="0"/>
              <a:cs typeface="Times New Roman" panose="02020603050405020304" pitchFamily="18" charset="0"/>
            </a:endParaRPr>
          </a:p>
          <a:p>
            <a:pPr marL="457200" algn="just">
              <a:lnSpc>
                <a:spcPct val="150000"/>
              </a:lnSpc>
              <a:spcAft>
                <a:spcPts val="0"/>
              </a:spcAft>
            </a:pPr>
            <a:r>
              <a:rPr lang="es-EC" sz="1600" i="1" dirty="0">
                <a:latin typeface="Times New Roman" panose="02020603050405020304" pitchFamily="18" charset="0"/>
                <a:ea typeface="Calibri" panose="020F0502020204030204" pitchFamily="34" charset="0"/>
                <a:cs typeface="Times New Roman" panose="02020603050405020304" pitchFamily="18" charset="0"/>
              </a:rPr>
              <a:t>LBT=</a:t>
            </a:r>
            <a:r>
              <a:rPr lang="es-EC" sz="1600" dirty="0">
                <a:latin typeface="Times New Roman" panose="02020603050405020304" pitchFamily="18" charset="0"/>
                <a:ea typeface="Calibri" panose="020F0502020204030204" pitchFamily="34" charset="0"/>
                <a:cs typeface="Times New Roman" panose="02020603050405020304" pitchFamily="18" charset="0"/>
              </a:rPr>
              <a:t> Logaritmo base diez de la biomasa total (t ha</a:t>
            </a:r>
            <a:r>
              <a:rPr lang="es-EC" sz="1600" baseline="30000" dirty="0">
                <a:latin typeface="Times New Roman" panose="02020603050405020304" pitchFamily="18" charset="0"/>
                <a:ea typeface="Calibri" panose="020F0502020204030204" pitchFamily="34" charset="0"/>
                <a:cs typeface="Times New Roman" panose="02020603050405020304" pitchFamily="18" charset="0"/>
              </a:rPr>
              <a:t>-1</a:t>
            </a:r>
            <a:r>
              <a:rPr lang="es-EC" sz="1600" dirty="0">
                <a:latin typeface="Times New Roman" panose="02020603050405020304" pitchFamily="18" charset="0"/>
                <a:ea typeface="Calibri" panose="020F0502020204030204" pitchFamily="34" charset="0"/>
                <a:cs typeface="Times New Roman" panose="02020603050405020304" pitchFamily="18" charset="0"/>
              </a:rPr>
              <a:t> materia seca)</a:t>
            </a:r>
            <a:endParaRPr lang="es-ES" sz="1600" b="1" dirty="0">
              <a:latin typeface="Times New Roman" panose="02020603050405020304" pitchFamily="18" charset="0"/>
              <a:ea typeface="Calibri" panose="020F0502020204030204" pitchFamily="34" charset="0"/>
              <a:cs typeface="Times New Roman" panose="02020603050405020304" pitchFamily="18" charset="0"/>
            </a:endParaRPr>
          </a:p>
          <a:p>
            <a:pPr marL="457200" algn="just">
              <a:lnSpc>
                <a:spcPct val="150000"/>
              </a:lnSpc>
              <a:spcAft>
                <a:spcPts val="0"/>
              </a:spcAft>
            </a:pPr>
            <a:r>
              <a:rPr lang="es-EC" sz="1600" i="1" dirty="0">
                <a:latin typeface="Times New Roman" panose="02020603050405020304" pitchFamily="18" charset="0"/>
                <a:ea typeface="Calibri" panose="020F0502020204030204" pitchFamily="34" charset="0"/>
                <a:cs typeface="Times New Roman" panose="02020603050405020304" pitchFamily="18" charset="0"/>
              </a:rPr>
              <a:t>D=</a:t>
            </a:r>
            <a:r>
              <a:rPr lang="es-EC" sz="1600" dirty="0">
                <a:latin typeface="Times New Roman" panose="02020603050405020304" pitchFamily="18" charset="0"/>
                <a:ea typeface="Calibri" panose="020F0502020204030204" pitchFamily="34" charset="0"/>
                <a:cs typeface="Times New Roman" panose="02020603050405020304" pitchFamily="18" charset="0"/>
              </a:rPr>
              <a:t> Diámetro a la altura del pecho (cm)</a:t>
            </a:r>
            <a:endParaRPr lang="es-ES" sz="1600" b="1" dirty="0">
              <a:latin typeface="Times New Roman" panose="02020603050405020304" pitchFamily="18" charset="0"/>
              <a:ea typeface="Calibri" panose="020F0502020204030204" pitchFamily="34" charset="0"/>
              <a:cs typeface="Times New Roman" panose="02020603050405020304" pitchFamily="18" charset="0"/>
            </a:endParaRPr>
          </a:p>
          <a:p>
            <a:pPr indent="180340" algn="just">
              <a:lnSpc>
                <a:spcPct val="150000"/>
              </a:lnSpc>
              <a:spcAft>
                <a:spcPts val="0"/>
              </a:spcAft>
            </a:pPr>
            <a:r>
              <a:rPr lang="es-EC" sz="16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endParaRPr lang="es-ES" sz="1600" dirty="0">
              <a:effectLst/>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14" name="Conector recto de flecha 13"/>
          <p:cNvCxnSpPr/>
          <p:nvPr/>
        </p:nvCxnSpPr>
        <p:spPr>
          <a:xfrm>
            <a:off x="2459356" y="1340767"/>
            <a:ext cx="0" cy="2880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Conector recto de flecha 14"/>
          <p:cNvCxnSpPr/>
          <p:nvPr/>
        </p:nvCxnSpPr>
        <p:spPr>
          <a:xfrm>
            <a:off x="7025351" y="1226807"/>
            <a:ext cx="0" cy="2880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Conector recto de flecha 15"/>
          <p:cNvCxnSpPr/>
          <p:nvPr/>
        </p:nvCxnSpPr>
        <p:spPr>
          <a:xfrm>
            <a:off x="2459356" y="2744923"/>
            <a:ext cx="0" cy="2880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Conector recto de flecha 16"/>
          <p:cNvCxnSpPr/>
          <p:nvPr/>
        </p:nvCxnSpPr>
        <p:spPr>
          <a:xfrm>
            <a:off x="7025351" y="2528202"/>
            <a:ext cx="0" cy="2880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Rectángulo 17"/>
          <p:cNvSpPr/>
          <p:nvPr/>
        </p:nvSpPr>
        <p:spPr>
          <a:xfrm>
            <a:off x="323528" y="3932358"/>
            <a:ext cx="1798890" cy="276999"/>
          </a:xfrm>
          <a:prstGeom prst="rect">
            <a:avLst/>
          </a:prstGeom>
        </p:spPr>
        <p:txBody>
          <a:bodyPr wrap="none">
            <a:spAutoFit/>
          </a:bodyPr>
          <a:lstStyle/>
          <a:p>
            <a:r>
              <a:rPr lang="en-US" sz="1200" dirty="0" smtClean="0">
                <a:latin typeface="Times New Roman" panose="02020603050405020304" pitchFamily="18" charset="0"/>
                <a:ea typeface="Calibri" panose="020F0502020204030204" pitchFamily="34" charset="0"/>
              </a:rPr>
              <a:t>(Pérez &amp; </a:t>
            </a:r>
            <a:r>
              <a:rPr lang="en-US" sz="1200" dirty="0" err="1">
                <a:latin typeface="Times New Roman" panose="02020603050405020304" pitchFamily="18" charset="0"/>
                <a:ea typeface="Calibri" panose="020F0502020204030204" pitchFamily="34" charset="0"/>
              </a:rPr>
              <a:t>Kanninen</a:t>
            </a:r>
            <a:r>
              <a:rPr lang="en-US" sz="1200" dirty="0">
                <a:latin typeface="Times New Roman" panose="02020603050405020304" pitchFamily="18" charset="0"/>
                <a:ea typeface="Calibri" panose="020F0502020204030204" pitchFamily="34" charset="0"/>
              </a:rPr>
              <a:t> </a:t>
            </a:r>
            <a:r>
              <a:rPr lang="en-US" sz="1200" dirty="0" smtClean="0">
                <a:latin typeface="Times New Roman" panose="02020603050405020304" pitchFamily="18" charset="0"/>
                <a:ea typeface="Calibri" panose="020F0502020204030204" pitchFamily="34" charset="0"/>
              </a:rPr>
              <a:t>, </a:t>
            </a:r>
            <a:r>
              <a:rPr lang="en-US" sz="1200" dirty="0">
                <a:latin typeface="Times New Roman" panose="02020603050405020304" pitchFamily="18" charset="0"/>
                <a:ea typeface="Calibri" panose="020F0502020204030204" pitchFamily="34" charset="0"/>
              </a:rPr>
              <a:t>2005</a:t>
            </a:r>
            <a:endParaRPr lang="es-ES" sz="1200" dirty="0"/>
          </a:p>
        </p:txBody>
      </p:sp>
      <p:sp>
        <p:nvSpPr>
          <p:cNvPr id="19" name="Rectángulo 18"/>
          <p:cNvSpPr/>
          <p:nvPr/>
        </p:nvSpPr>
        <p:spPr>
          <a:xfrm>
            <a:off x="2920375" y="6422653"/>
            <a:ext cx="3075842" cy="415498"/>
          </a:xfrm>
          <a:prstGeom prst="rect">
            <a:avLst/>
          </a:prstGeom>
        </p:spPr>
        <p:txBody>
          <a:bodyPr wrap="none">
            <a:spAutoFit/>
          </a:bodyPr>
          <a:lstStyle/>
          <a:p>
            <a:pPr indent="180340" algn="just">
              <a:lnSpc>
                <a:spcPct val="150000"/>
              </a:lnSpc>
              <a:spcAft>
                <a:spcPts val="0"/>
              </a:spcAft>
            </a:pPr>
            <a:r>
              <a:rPr lang="es-EC" sz="1400" dirty="0" smtClean="0">
                <a:latin typeface="Times New Roman" panose="02020603050405020304" pitchFamily="18" charset="0"/>
                <a:ea typeface="Calibri" panose="020F0502020204030204" pitchFamily="34" charset="0"/>
                <a:cs typeface="Times New Roman" panose="02020603050405020304" pitchFamily="18" charset="0"/>
              </a:rPr>
              <a:t>Biomasa aérea por 0,5 </a:t>
            </a:r>
            <a:r>
              <a:rPr lang="es-EC" sz="1400" dirty="0">
                <a:latin typeface="Times New Roman" panose="02020603050405020304" pitchFamily="18" charset="0"/>
                <a:ea typeface="Calibri" panose="020F0502020204030204" pitchFamily="34" charset="0"/>
                <a:cs typeface="Times New Roman" panose="02020603050405020304" pitchFamily="18" charset="0"/>
              </a:rPr>
              <a:t>(IPCC, 2003</a:t>
            </a:r>
            <a:r>
              <a:rPr lang="es-EC" sz="1400" dirty="0" smtClean="0">
                <a:latin typeface="Times New Roman" panose="02020603050405020304" pitchFamily="18" charset="0"/>
                <a:ea typeface="Calibri" panose="020F0502020204030204" pitchFamily="34" charset="0"/>
                <a:cs typeface="Times New Roman" panose="02020603050405020304" pitchFamily="18" charset="0"/>
              </a:rPr>
              <a:t>) </a:t>
            </a:r>
            <a:endParaRPr lang="es-ES"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0" name="Rectángulo 19"/>
          <p:cNvSpPr/>
          <p:nvPr/>
        </p:nvSpPr>
        <p:spPr>
          <a:xfrm>
            <a:off x="4788024" y="3870802"/>
            <a:ext cx="1142813" cy="276999"/>
          </a:xfrm>
          <a:prstGeom prst="rect">
            <a:avLst/>
          </a:prstGeom>
        </p:spPr>
        <p:txBody>
          <a:bodyPr wrap="none">
            <a:spAutoFit/>
          </a:bodyPr>
          <a:lstStyle/>
          <a:p>
            <a:r>
              <a:rPr lang="es-ES" sz="1200" dirty="0" smtClean="0">
                <a:latin typeface="Times New Roman" panose="02020603050405020304" pitchFamily="18" charset="0"/>
                <a:ea typeface="Times New Roman" panose="02020603050405020304" pitchFamily="18" charset="0"/>
              </a:rPr>
              <a:t>(Ruiz</a:t>
            </a:r>
            <a:r>
              <a:rPr lang="es-ES" sz="1200" dirty="0">
                <a:latin typeface="Times New Roman" panose="02020603050405020304" pitchFamily="18" charset="0"/>
                <a:ea typeface="Times New Roman" panose="02020603050405020304" pitchFamily="18" charset="0"/>
              </a:rPr>
              <a:t>, A. </a:t>
            </a:r>
            <a:r>
              <a:rPr lang="es-ES" sz="1200" dirty="0" smtClean="0">
                <a:latin typeface="Times New Roman" panose="02020603050405020304" pitchFamily="18" charset="0"/>
                <a:ea typeface="Times New Roman" panose="02020603050405020304" pitchFamily="18" charset="0"/>
              </a:rPr>
              <a:t>2002)</a:t>
            </a:r>
            <a:endParaRPr lang="es-ES" sz="1200" dirty="0"/>
          </a:p>
        </p:txBody>
      </p:sp>
    </p:spTree>
    <p:extLst>
      <p:ext uri="{BB962C8B-B14F-4D97-AF65-F5344CB8AC3E}">
        <p14:creationId xmlns:p14="http://schemas.microsoft.com/office/powerpoint/2010/main" val="245364987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9512" y="0"/>
            <a:ext cx="7315200" cy="1154097"/>
          </a:xfrm>
        </p:spPr>
        <p:txBody>
          <a:bodyPr/>
          <a:lstStyle/>
          <a:p>
            <a:pPr lvl="1" algn="l" rtl="0">
              <a:spcBef>
                <a:spcPct val="0"/>
              </a:spcBef>
            </a:pPr>
            <a:r>
              <a:rPr lang="es-ES" sz="2500" dirty="0">
                <a:solidFill>
                  <a:schemeClr val="tx1"/>
                </a:solidFill>
              </a:rPr>
              <a:t>7</a:t>
            </a:r>
            <a:r>
              <a:rPr lang="es-ES" sz="2500" dirty="0" smtClean="0">
                <a:solidFill>
                  <a:schemeClr val="tx1"/>
                </a:solidFill>
              </a:rPr>
              <a:t>. </a:t>
            </a:r>
            <a:r>
              <a:rPr lang="es-EC" sz="2500" b="1" dirty="0">
                <a:solidFill>
                  <a:schemeClr val="tx1"/>
                </a:solidFill>
              </a:rPr>
              <a:t>METODOLOGÍA</a:t>
            </a:r>
            <a:r>
              <a:rPr lang="es-ES" sz="2000" b="1" dirty="0"/>
              <a:t/>
            </a:r>
            <a:br>
              <a:rPr lang="es-ES" sz="2000" b="1" dirty="0"/>
            </a:br>
            <a:endParaRPr lang="es-ES" dirty="0"/>
          </a:p>
        </p:txBody>
      </p:sp>
      <p:graphicFrame>
        <p:nvGraphicFramePr>
          <p:cNvPr id="4" name="3 Diagrama"/>
          <p:cNvGraphicFramePr/>
          <p:nvPr>
            <p:extLst>
              <p:ext uri="{D42A27DB-BD31-4B8C-83A1-F6EECF244321}">
                <p14:modId xmlns:p14="http://schemas.microsoft.com/office/powerpoint/2010/main" val="1318746385"/>
              </p:ext>
            </p:extLst>
          </p:nvPr>
        </p:nvGraphicFramePr>
        <p:xfrm>
          <a:off x="251520" y="980728"/>
          <a:ext cx="8712968" cy="54163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n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83768" y="1988840"/>
            <a:ext cx="6120680" cy="4119121"/>
          </a:xfrm>
          <a:prstGeom prst="rect">
            <a:avLst/>
          </a:prstGeom>
        </p:spPr>
      </p:pic>
    </p:spTree>
    <p:extLst>
      <p:ext uri="{BB962C8B-B14F-4D97-AF65-F5344CB8AC3E}">
        <p14:creationId xmlns:p14="http://schemas.microsoft.com/office/powerpoint/2010/main" val="65750646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redondeado 2"/>
          <p:cNvSpPr/>
          <p:nvPr/>
        </p:nvSpPr>
        <p:spPr>
          <a:xfrm>
            <a:off x="395536" y="768223"/>
            <a:ext cx="8136904" cy="3846207"/>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Imagen 3"/>
          <p:cNvPicPr/>
          <p:nvPr/>
        </p:nvPicPr>
        <p:blipFill rotWithShape="1">
          <a:blip r:embed="rId2"/>
          <a:srcRect l="19247" t="25156" r="15736" b="26570"/>
          <a:stretch/>
        </p:blipFill>
        <p:spPr bwMode="auto">
          <a:xfrm>
            <a:off x="692758" y="1013075"/>
            <a:ext cx="5823458" cy="33993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6" name="CuadroTexto 5"/>
          <p:cNvSpPr txBox="1"/>
          <p:nvPr/>
        </p:nvSpPr>
        <p:spPr>
          <a:xfrm>
            <a:off x="234402" y="4816484"/>
            <a:ext cx="8586070" cy="923330"/>
          </a:xfrm>
          <a:prstGeom prst="rect">
            <a:avLst/>
          </a:prstGeom>
          <a:noFill/>
        </p:spPr>
        <p:txBody>
          <a:bodyPr wrap="square" rtlCol="0">
            <a:spAutoFit/>
          </a:bodyPr>
          <a:lstStyle/>
          <a:p>
            <a:r>
              <a:rPr lang="es-EC" b="1" dirty="0"/>
              <a:t>Figura  5. Croquis  de  distribución  de  muestreo  para  estimación</a:t>
            </a:r>
            <a:r>
              <a:rPr lang="es-EC" dirty="0"/>
              <a:t>  </a:t>
            </a:r>
            <a:r>
              <a:rPr lang="es-EC" b="1" dirty="0"/>
              <a:t>de </a:t>
            </a:r>
            <a:r>
              <a:rPr lang="es-EC" b="1" dirty="0" smtClean="0"/>
              <a:t>DA y CO en suelo.</a:t>
            </a:r>
            <a:endParaRPr lang="es-ES" dirty="0"/>
          </a:p>
          <a:p>
            <a:r>
              <a:rPr lang="es-EC" b="1" dirty="0"/>
              <a:t>Fuente: </a:t>
            </a:r>
            <a:r>
              <a:rPr lang="es-ES" b="1" dirty="0"/>
              <a:t>(</a:t>
            </a:r>
            <a:r>
              <a:rPr lang="es-ES" b="1" dirty="0" err="1"/>
              <a:t>Amézquita</a:t>
            </a:r>
            <a:r>
              <a:rPr lang="es-ES" b="1" dirty="0"/>
              <a:t> et </a:t>
            </a:r>
            <a:r>
              <a:rPr lang="es-ES" b="1" dirty="0" err="1"/>
              <a:t>ál</a:t>
            </a:r>
            <a:r>
              <a:rPr lang="es-ES" b="1" dirty="0"/>
              <a:t> , 2004)</a:t>
            </a:r>
          </a:p>
          <a:p>
            <a:endParaRPr lang="es-ES" dirty="0"/>
          </a:p>
        </p:txBody>
      </p:sp>
      <p:sp>
        <p:nvSpPr>
          <p:cNvPr id="2" name="CuadroTexto 1"/>
          <p:cNvSpPr txBox="1"/>
          <p:nvPr/>
        </p:nvSpPr>
        <p:spPr>
          <a:xfrm>
            <a:off x="395536" y="260648"/>
            <a:ext cx="8568952" cy="584775"/>
          </a:xfrm>
          <a:prstGeom prst="rect">
            <a:avLst/>
          </a:prstGeom>
          <a:noFill/>
        </p:spPr>
        <p:txBody>
          <a:bodyPr wrap="square" rtlCol="0">
            <a:spAutoFit/>
          </a:bodyPr>
          <a:lstStyle/>
          <a:p>
            <a:r>
              <a:rPr lang="es-ES" sz="3200" dirty="0" smtClean="0">
                <a:solidFill>
                  <a:schemeClr val="tx2">
                    <a:lumMod val="60000"/>
                    <a:lumOff val="40000"/>
                  </a:schemeClr>
                </a:solidFill>
              </a:rPr>
              <a:t>2.4.1.1 Muestreo de suelo para estimación de DA y CO</a:t>
            </a:r>
            <a:endParaRPr lang="es-ES" sz="3200" dirty="0">
              <a:solidFill>
                <a:schemeClr val="tx2">
                  <a:lumMod val="60000"/>
                  <a:lumOff val="40000"/>
                </a:schemeClr>
              </a:solidFill>
            </a:endParaRPr>
          </a:p>
        </p:txBody>
      </p:sp>
      <p:pic>
        <p:nvPicPr>
          <p:cNvPr id="7" name="Picture 6726"/>
          <p:cNvPicPr/>
          <p:nvPr/>
        </p:nvPicPr>
        <p:blipFill rotWithShape="1">
          <a:blip r:embed="rId3"/>
          <a:srcRect b="64251"/>
          <a:stretch/>
        </p:blipFill>
        <p:spPr bwMode="auto">
          <a:xfrm>
            <a:off x="-36512" y="6141668"/>
            <a:ext cx="9649072" cy="716280"/>
          </a:xfrm>
          <a:prstGeom prst="rect">
            <a:avLst/>
          </a:prstGeom>
          <a:ln>
            <a:noFill/>
          </a:ln>
          <a:extLst>
            <a:ext uri="{53640926-AAD7-44D8-BBD7-CCE9431645EC}">
              <a14:shadowObscured xmlns:a14="http://schemas.microsoft.com/office/drawing/2010/main"/>
            </a:ext>
          </a:extLst>
        </p:spPr>
      </p:pic>
      <p:pic>
        <p:nvPicPr>
          <p:cNvPr id="8" name="Picture 8" descr="Resultado de imagen para espe innovativ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80112" y="6309320"/>
            <a:ext cx="1440160" cy="37144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3460" t="5775" r="68861" b="27818"/>
          <a:stretch/>
        </p:blipFill>
        <p:spPr bwMode="auto">
          <a:xfrm>
            <a:off x="6732240" y="1047478"/>
            <a:ext cx="1656184" cy="317361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718544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635896" y="404664"/>
            <a:ext cx="1658144" cy="652934"/>
          </a:xfrm>
        </p:spPr>
        <p:txBody>
          <a:bodyPr/>
          <a:lstStyle/>
          <a:p>
            <a:r>
              <a:rPr lang="es-ES" dirty="0" smtClean="0">
                <a:solidFill>
                  <a:schemeClr val="tx2">
                    <a:lumMod val="60000"/>
                    <a:lumOff val="40000"/>
                  </a:schemeClr>
                </a:solidFill>
              </a:rPr>
              <a:t>AGENDA</a:t>
            </a:r>
            <a:endParaRPr lang="es-ES" dirty="0">
              <a:solidFill>
                <a:schemeClr val="tx2">
                  <a:lumMod val="60000"/>
                  <a:lumOff val="40000"/>
                </a:schemeClr>
              </a:solidFill>
            </a:endParaRPr>
          </a:p>
        </p:txBody>
      </p:sp>
      <p:graphicFrame>
        <p:nvGraphicFramePr>
          <p:cNvPr id="4" name="Diagrama 3"/>
          <p:cNvGraphicFramePr/>
          <p:nvPr>
            <p:extLst/>
          </p:nvPr>
        </p:nvGraphicFramePr>
        <p:xfrm>
          <a:off x="1115616" y="1057598"/>
          <a:ext cx="7560840" cy="52723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844946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4" name="Marcador de contenido 3"/>
              <p:cNvGraphicFramePr>
                <a:graphicFrameLocks noGrp="1"/>
              </p:cNvGraphicFramePr>
              <p:nvPr>
                <p:ph sz="quarter" idx="13"/>
                <p:extLst>
                  <p:ext uri="{D42A27DB-BD31-4B8C-83A1-F6EECF244321}">
                    <p14:modId xmlns:p14="http://schemas.microsoft.com/office/powerpoint/2010/main" val="1984437633"/>
                  </p:ext>
                </p:extLst>
              </p:nvPr>
            </p:nvGraphicFramePr>
            <p:xfrm>
              <a:off x="251520" y="332656"/>
              <a:ext cx="8712968" cy="54726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mc:Choice>
        <mc:Fallback xmlns="">
          <p:graphicFrame>
            <p:nvGraphicFramePr>
              <p:cNvPr id="4" name="Marcador de contenido 3"/>
              <p:cNvGraphicFramePr>
                <a:graphicFrameLocks noGrp="1"/>
              </p:cNvGraphicFramePr>
              <p:nvPr>
                <p:ph sz="quarter" idx="13"/>
                <p:extLst>
                  <p:ext uri="{D42A27DB-BD31-4B8C-83A1-F6EECF244321}">
                    <p14:modId xmlns:p14="http://schemas.microsoft.com/office/powerpoint/2010/main" val="1984437633"/>
                  </p:ext>
                </p:extLst>
              </p:nvPr>
            </p:nvGraphicFramePr>
            <p:xfrm>
              <a:off x="251520" y="332656"/>
              <a:ext cx="8712968" cy="547260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mc:Fallback>
      </mc:AlternateContent>
      <p:pic>
        <p:nvPicPr>
          <p:cNvPr id="3" name="Picture 6726"/>
          <p:cNvPicPr/>
          <p:nvPr/>
        </p:nvPicPr>
        <p:blipFill rotWithShape="1">
          <a:blip r:embed="rId11"/>
          <a:srcRect b="64251"/>
          <a:stretch/>
        </p:blipFill>
        <p:spPr bwMode="auto">
          <a:xfrm>
            <a:off x="-36512" y="6141668"/>
            <a:ext cx="9649072" cy="716280"/>
          </a:xfrm>
          <a:prstGeom prst="rect">
            <a:avLst/>
          </a:prstGeom>
          <a:ln>
            <a:noFill/>
          </a:ln>
          <a:extLst>
            <a:ext uri="{53640926-AAD7-44D8-BBD7-CCE9431645EC}">
              <a14:shadowObscured xmlns:a14="http://schemas.microsoft.com/office/drawing/2010/main"/>
            </a:ext>
          </a:extLst>
        </p:spPr>
      </p:pic>
      <p:pic>
        <p:nvPicPr>
          <p:cNvPr id="5" name="Picture 8" descr="Resultado de imagen para espe innovativa"/>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580112" y="6309320"/>
            <a:ext cx="1440160" cy="3714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299909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arita\DSC09014.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1291"/>
          <a:stretch/>
        </p:blipFill>
        <p:spPr bwMode="auto">
          <a:xfrm>
            <a:off x="4499992" y="1268760"/>
            <a:ext cx="4320480" cy="453650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3 Marcador de contenido"/>
          <p:cNvGraphicFramePr>
            <a:graphicFrameLocks noGrp="1"/>
          </p:cNvGraphicFramePr>
          <p:nvPr>
            <p:ph sz="quarter" idx="13"/>
            <p:extLst>
              <p:ext uri="{D42A27DB-BD31-4B8C-83A1-F6EECF244321}">
                <p14:modId xmlns:p14="http://schemas.microsoft.com/office/powerpoint/2010/main" val="2906770690"/>
              </p:ext>
            </p:extLst>
          </p:nvPr>
        </p:nvGraphicFramePr>
        <p:xfrm>
          <a:off x="251520" y="476672"/>
          <a:ext cx="7704856" cy="61206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0250010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sz="quarter" idx="13"/>
            <p:extLst>
              <p:ext uri="{D42A27DB-BD31-4B8C-83A1-F6EECF244321}">
                <p14:modId xmlns:p14="http://schemas.microsoft.com/office/powerpoint/2010/main" val="3973616153"/>
              </p:ext>
            </p:extLst>
          </p:nvPr>
        </p:nvGraphicFramePr>
        <p:xfrm>
          <a:off x="609600" y="260648"/>
          <a:ext cx="8354888" cy="59766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n 2"/>
          <p:cNvPicPr>
            <a:picLocks noChangeAspect="1"/>
          </p:cNvPicPr>
          <p:nvPr/>
        </p:nvPicPr>
        <p:blipFill rotWithShape="1">
          <a:blip r:embed="rId7" cstate="print">
            <a:extLst>
              <a:ext uri="{28A0092B-C50C-407E-A947-70E740481C1C}">
                <a14:useLocalDpi xmlns:a14="http://schemas.microsoft.com/office/drawing/2010/main" val="0"/>
              </a:ext>
            </a:extLst>
          </a:blip>
          <a:srcRect l="46294"/>
          <a:stretch/>
        </p:blipFill>
        <p:spPr>
          <a:xfrm>
            <a:off x="323528" y="1484784"/>
            <a:ext cx="2673206" cy="41382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24663404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redondeado 4"/>
          <p:cNvSpPr/>
          <p:nvPr/>
        </p:nvSpPr>
        <p:spPr>
          <a:xfrm>
            <a:off x="1691680" y="2348880"/>
            <a:ext cx="6192688" cy="20882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CuadroTexto 6"/>
          <p:cNvSpPr txBox="1"/>
          <p:nvPr/>
        </p:nvSpPr>
        <p:spPr>
          <a:xfrm>
            <a:off x="1763688" y="2803284"/>
            <a:ext cx="6192688" cy="830997"/>
          </a:xfrm>
          <a:prstGeom prst="rect">
            <a:avLst/>
          </a:prstGeom>
          <a:noFill/>
        </p:spPr>
        <p:txBody>
          <a:bodyPr wrap="square" rtlCol="0">
            <a:spAutoFit/>
          </a:bodyPr>
          <a:lstStyle/>
          <a:p>
            <a:r>
              <a:rPr lang="es-ES" sz="4800" dirty="0" smtClean="0">
                <a:solidFill>
                  <a:schemeClr val="tx2">
                    <a:lumMod val="40000"/>
                    <a:lumOff val="60000"/>
                  </a:schemeClr>
                </a:solidFill>
              </a:rPr>
              <a:t>3. Resultados y Discusión</a:t>
            </a:r>
            <a:endParaRPr lang="es-ES" sz="4800" dirty="0">
              <a:solidFill>
                <a:schemeClr val="tx2">
                  <a:lumMod val="40000"/>
                  <a:lumOff val="60000"/>
                </a:schemeClr>
              </a:solidFill>
            </a:endParaRPr>
          </a:p>
        </p:txBody>
      </p:sp>
      <p:pic>
        <p:nvPicPr>
          <p:cNvPr id="4" name="Picture 6726"/>
          <p:cNvPicPr/>
          <p:nvPr/>
        </p:nvPicPr>
        <p:blipFill rotWithShape="1">
          <a:blip r:embed="rId2"/>
          <a:srcRect b="64251"/>
          <a:stretch/>
        </p:blipFill>
        <p:spPr bwMode="auto">
          <a:xfrm>
            <a:off x="-36512" y="6141668"/>
            <a:ext cx="9649072" cy="716280"/>
          </a:xfrm>
          <a:prstGeom prst="rect">
            <a:avLst/>
          </a:prstGeom>
          <a:ln>
            <a:noFill/>
          </a:ln>
          <a:extLst>
            <a:ext uri="{53640926-AAD7-44D8-BBD7-CCE9431645EC}">
              <a14:shadowObscured xmlns:a14="http://schemas.microsoft.com/office/drawing/2010/main"/>
            </a:ext>
          </a:extLst>
        </p:spPr>
      </p:pic>
      <p:pic>
        <p:nvPicPr>
          <p:cNvPr id="6" name="Picture 8" descr="Resultado de imagen para espe innovativ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52120" y="6309320"/>
            <a:ext cx="1440160" cy="3714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774326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153248" y="-548867"/>
            <a:ext cx="7315200" cy="1154097"/>
          </a:xfrm>
        </p:spPr>
        <p:txBody>
          <a:bodyPr>
            <a:normAutofit/>
          </a:bodyPr>
          <a:lstStyle/>
          <a:p>
            <a:r>
              <a:rPr lang="es-ES" sz="2400" dirty="0" smtClean="0"/>
              <a:t>8. </a:t>
            </a:r>
            <a:r>
              <a:rPr lang="es-ES" sz="2400" u="sng" dirty="0" smtClean="0"/>
              <a:t>RESULTADOS y discusión</a:t>
            </a:r>
            <a:endParaRPr lang="es-ES" sz="2400" u="sng" dirty="0"/>
          </a:p>
        </p:txBody>
      </p:sp>
      <p:sp>
        <p:nvSpPr>
          <p:cNvPr id="6" name="5 Rectángulo"/>
          <p:cNvSpPr/>
          <p:nvPr/>
        </p:nvSpPr>
        <p:spPr>
          <a:xfrm>
            <a:off x="181364" y="680323"/>
            <a:ext cx="8629484" cy="830997"/>
          </a:xfrm>
          <a:prstGeom prst="rect">
            <a:avLst/>
          </a:prstGeom>
        </p:spPr>
        <p:txBody>
          <a:bodyPr wrap="square">
            <a:spAutoFit/>
          </a:bodyPr>
          <a:lstStyle/>
          <a:p>
            <a:r>
              <a:rPr lang="es-EC" sz="2200" b="1" dirty="0" smtClean="0">
                <a:solidFill>
                  <a:srgbClr val="FFC000"/>
                </a:solidFill>
              </a:rPr>
              <a:t>8.1 </a:t>
            </a:r>
            <a:r>
              <a:rPr lang="es-EC" sz="2400" b="1" dirty="0">
                <a:solidFill>
                  <a:schemeClr val="tx2"/>
                </a:solidFill>
              </a:rPr>
              <a:t>Estimación del carbono en el componente </a:t>
            </a:r>
            <a:r>
              <a:rPr lang="es-EC" sz="2400" b="1" dirty="0" smtClean="0">
                <a:solidFill>
                  <a:schemeClr val="tx2"/>
                </a:solidFill>
              </a:rPr>
              <a:t>aéreo</a:t>
            </a:r>
          </a:p>
          <a:p>
            <a:pPr marL="0" lvl="2"/>
            <a:r>
              <a:rPr lang="es-EC" sz="2400" b="1" dirty="0" smtClean="0">
                <a:solidFill>
                  <a:schemeClr val="tx2"/>
                </a:solidFill>
              </a:rPr>
              <a:t>8.1.1 </a:t>
            </a:r>
            <a:r>
              <a:rPr lang="es-ES" b="1" i="1" dirty="0">
                <a:solidFill>
                  <a:schemeClr val="tx2"/>
                </a:solidFill>
              </a:rPr>
              <a:t>Composición del componente leñoso </a:t>
            </a:r>
            <a:endParaRPr lang="es-ES" sz="2200" dirty="0">
              <a:solidFill>
                <a:srgbClr val="FFC000"/>
              </a:solidFill>
            </a:endParaRPr>
          </a:p>
        </p:txBody>
      </p:sp>
      <p:sp>
        <p:nvSpPr>
          <p:cNvPr id="8" name="7 Rectángulo"/>
          <p:cNvSpPr/>
          <p:nvPr/>
        </p:nvSpPr>
        <p:spPr>
          <a:xfrm>
            <a:off x="190988" y="1988840"/>
            <a:ext cx="5386390" cy="1015663"/>
          </a:xfrm>
          <a:prstGeom prst="rect">
            <a:avLst/>
          </a:prstGeom>
        </p:spPr>
        <p:txBody>
          <a:bodyPr wrap="square">
            <a:spAutoFit/>
          </a:bodyPr>
          <a:lstStyle/>
          <a:p>
            <a:pPr marL="514350" lvl="0" indent="-514350">
              <a:buAutoNum type="arabicPeriod"/>
            </a:pPr>
            <a:r>
              <a:rPr lang="es-ES" sz="3000" u="sng" dirty="0" smtClean="0">
                <a:solidFill>
                  <a:schemeClr val="bg1"/>
                </a:solidFill>
              </a:rPr>
              <a:t>Diagnóstico situacional</a:t>
            </a:r>
          </a:p>
          <a:p>
            <a:pPr lvl="0"/>
            <a:r>
              <a:rPr lang="es-ES" sz="3000" dirty="0" smtClean="0">
                <a:solidFill>
                  <a:schemeClr val="bg1"/>
                </a:solidFill>
              </a:rPr>
              <a:t>a. </a:t>
            </a:r>
            <a:r>
              <a:rPr lang="es-ES" sz="3000" i="1" dirty="0" smtClean="0">
                <a:solidFill>
                  <a:schemeClr val="bg1"/>
                </a:solidFill>
              </a:rPr>
              <a:t>Subsistema </a:t>
            </a:r>
            <a:r>
              <a:rPr lang="es-ES" sz="3000" i="1" dirty="0">
                <a:solidFill>
                  <a:schemeClr val="bg1"/>
                </a:solidFill>
              </a:rPr>
              <a:t>físico - espacial</a:t>
            </a:r>
            <a:r>
              <a:rPr lang="es-ES" sz="3000" dirty="0">
                <a:solidFill>
                  <a:schemeClr val="bg1"/>
                </a:solidFill>
              </a:rPr>
              <a:t> </a:t>
            </a:r>
          </a:p>
        </p:txBody>
      </p:sp>
      <p:graphicFrame>
        <p:nvGraphicFramePr>
          <p:cNvPr id="3" name="Tabla 2"/>
          <p:cNvGraphicFramePr>
            <a:graphicFrameLocks noGrp="1"/>
          </p:cNvGraphicFramePr>
          <p:nvPr>
            <p:extLst>
              <p:ext uri="{D42A27DB-BD31-4B8C-83A1-F6EECF244321}">
                <p14:modId xmlns:p14="http://schemas.microsoft.com/office/powerpoint/2010/main" val="3949526930"/>
              </p:ext>
            </p:extLst>
          </p:nvPr>
        </p:nvGraphicFramePr>
        <p:xfrm>
          <a:off x="0" y="2220572"/>
          <a:ext cx="9144001" cy="4800600"/>
        </p:xfrm>
        <a:graphic>
          <a:graphicData uri="http://schemas.openxmlformats.org/drawingml/2006/table">
            <a:tbl>
              <a:tblPr firstRow="1" firstCol="1" bandRow="1">
                <a:tableStyleId>{5C22544A-7EE6-4342-B048-85BDC9FD1C3A}</a:tableStyleId>
              </a:tblPr>
              <a:tblGrid>
                <a:gridCol w="2285164"/>
                <a:gridCol w="2286279"/>
                <a:gridCol w="2286279"/>
                <a:gridCol w="2286279"/>
              </a:tblGrid>
              <a:tr h="524084">
                <a:tc>
                  <a:txBody>
                    <a:bodyPr/>
                    <a:lstStyle/>
                    <a:p>
                      <a:pPr algn="just">
                        <a:lnSpc>
                          <a:spcPct val="150000"/>
                        </a:lnSpc>
                        <a:spcAft>
                          <a:spcPts val="0"/>
                        </a:spcAft>
                      </a:pPr>
                      <a:r>
                        <a:rPr lang="es-ES" sz="1400" dirty="0">
                          <a:solidFill>
                            <a:schemeClr val="bg1"/>
                          </a:solidFill>
                          <a:effectLst/>
                        </a:rPr>
                        <a:t> </a:t>
                      </a:r>
                      <a:endParaRPr lang="es-ES" sz="1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400" dirty="0">
                          <a:solidFill>
                            <a:schemeClr val="bg1"/>
                          </a:solidFill>
                          <a:effectLst/>
                        </a:rPr>
                        <a:t>Bosque Análogo</a:t>
                      </a:r>
                      <a:endParaRPr lang="es-ES" sz="1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400">
                          <a:solidFill>
                            <a:schemeClr val="bg1"/>
                          </a:solidFill>
                          <a:effectLst/>
                        </a:rPr>
                        <a:t>Plantación forestal de Tectona Grandis (Teca)</a:t>
                      </a:r>
                      <a:endParaRPr lang="es-ES" sz="14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400" dirty="0">
                          <a:solidFill>
                            <a:schemeClr val="bg1"/>
                          </a:solidFill>
                          <a:effectLst/>
                        </a:rPr>
                        <a:t>Pastura degradada</a:t>
                      </a:r>
                      <a:endParaRPr lang="es-ES" sz="1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262042">
                <a:tc>
                  <a:txBody>
                    <a:bodyPr/>
                    <a:lstStyle/>
                    <a:p>
                      <a:pPr algn="just">
                        <a:lnSpc>
                          <a:spcPct val="150000"/>
                        </a:lnSpc>
                        <a:spcAft>
                          <a:spcPts val="0"/>
                        </a:spcAft>
                      </a:pPr>
                      <a:r>
                        <a:rPr lang="es-ES" sz="1400" dirty="0">
                          <a:solidFill>
                            <a:schemeClr val="bg1"/>
                          </a:solidFill>
                          <a:effectLst/>
                        </a:rPr>
                        <a:t>Nº de especies</a:t>
                      </a:r>
                      <a:endParaRPr lang="es-ES" sz="1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400" dirty="0">
                          <a:effectLst/>
                        </a:rPr>
                        <a:t>14</a:t>
                      </a:r>
                      <a:endParaRPr lang="es-ES" sz="1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400">
                          <a:effectLst/>
                        </a:rPr>
                        <a:t>12</a:t>
                      </a:r>
                      <a:endParaRPr lang="es-ES" sz="1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400">
                          <a:effectLst/>
                        </a:rPr>
                        <a:t>2</a:t>
                      </a:r>
                      <a:endParaRPr lang="es-ES" sz="1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262042">
                <a:tc>
                  <a:txBody>
                    <a:bodyPr/>
                    <a:lstStyle/>
                    <a:p>
                      <a:pPr algn="just">
                        <a:lnSpc>
                          <a:spcPct val="150000"/>
                        </a:lnSpc>
                        <a:spcAft>
                          <a:spcPts val="0"/>
                        </a:spcAft>
                      </a:pPr>
                      <a:r>
                        <a:rPr lang="es-ES" sz="1400" dirty="0">
                          <a:solidFill>
                            <a:schemeClr val="bg1"/>
                          </a:solidFill>
                          <a:effectLst/>
                        </a:rPr>
                        <a:t>Nº de familias</a:t>
                      </a:r>
                      <a:endParaRPr lang="es-ES" sz="1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400" dirty="0">
                          <a:effectLst/>
                        </a:rPr>
                        <a:t>13</a:t>
                      </a:r>
                      <a:endParaRPr lang="es-ES" sz="1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400">
                          <a:effectLst/>
                        </a:rPr>
                        <a:t>11</a:t>
                      </a:r>
                      <a:endParaRPr lang="es-ES" sz="1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400">
                          <a:effectLst/>
                        </a:rPr>
                        <a:t>2</a:t>
                      </a:r>
                      <a:endParaRPr lang="es-ES" sz="1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1460062">
                <a:tc>
                  <a:txBody>
                    <a:bodyPr/>
                    <a:lstStyle/>
                    <a:p>
                      <a:pPr algn="just">
                        <a:lnSpc>
                          <a:spcPct val="150000"/>
                        </a:lnSpc>
                        <a:spcAft>
                          <a:spcPts val="0"/>
                        </a:spcAft>
                      </a:pPr>
                      <a:r>
                        <a:rPr lang="es-ES" sz="1400" dirty="0">
                          <a:solidFill>
                            <a:schemeClr val="bg1"/>
                          </a:solidFill>
                          <a:effectLst/>
                        </a:rPr>
                        <a:t>Abundancia (%)</a:t>
                      </a:r>
                      <a:endParaRPr lang="es-ES" sz="1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400" dirty="0">
                          <a:effectLst/>
                        </a:rPr>
                        <a:t>90,22% pertenecen a 6 familias (</a:t>
                      </a:r>
                      <a:r>
                        <a:rPr lang="es-ES" sz="1400" dirty="0" err="1">
                          <a:effectLst/>
                        </a:rPr>
                        <a:t>Borraginaceae</a:t>
                      </a:r>
                      <a:r>
                        <a:rPr lang="es-ES" sz="1400" dirty="0">
                          <a:effectLst/>
                        </a:rPr>
                        <a:t>,</a:t>
                      </a:r>
                    </a:p>
                    <a:p>
                      <a:pPr algn="just">
                        <a:lnSpc>
                          <a:spcPct val="150000"/>
                        </a:lnSpc>
                        <a:spcAft>
                          <a:spcPts val="0"/>
                        </a:spcAft>
                      </a:pPr>
                      <a:r>
                        <a:rPr lang="es-ES" sz="1400" dirty="0" err="1">
                          <a:effectLst/>
                        </a:rPr>
                        <a:t>Verbenaceae</a:t>
                      </a:r>
                      <a:r>
                        <a:rPr lang="es-ES" sz="1400" dirty="0">
                          <a:effectLst/>
                        </a:rPr>
                        <a:t>, </a:t>
                      </a:r>
                      <a:r>
                        <a:rPr lang="es-ES" sz="1400" dirty="0" err="1">
                          <a:effectLst/>
                        </a:rPr>
                        <a:t>Sterculiaceae</a:t>
                      </a:r>
                      <a:r>
                        <a:rPr lang="es-ES" sz="1400" dirty="0">
                          <a:effectLst/>
                        </a:rPr>
                        <a:t>, </a:t>
                      </a:r>
                      <a:r>
                        <a:rPr lang="es-ES" sz="1400" dirty="0" err="1">
                          <a:effectLst/>
                        </a:rPr>
                        <a:t>Piperaceae</a:t>
                      </a:r>
                      <a:r>
                        <a:rPr lang="es-ES" sz="1400" dirty="0">
                          <a:effectLst/>
                        </a:rPr>
                        <a:t>,  </a:t>
                      </a:r>
                      <a:r>
                        <a:rPr lang="es-ES" sz="1400" dirty="0" err="1">
                          <a:effectLst/>
                        </a:rPr>
                        <a:t>Rhamnaceae</a:t>
                      </a:r>
                      <a:r>
                        <a:rPr lang="es-ES" sz="1400" dirty="0">
                          <a:effectLst/>
                        </a:rPr>
                        <a:t> </a:t>
                      </a:r>
                      <a:r>
                        <a:rPr lang="es-ES" sz="1400" dirty="0" err="1" smtClean="0">
                          <a:effectLst/>
                        </a:rPr>
                        <a:t>Zingiberaceae</a:t>
                      </a:r>
                      <a:r>
                        <a:rPr lang="es-ES" sz="1400" dirty="0" smtClean="0">
                          <a:effectLst/>
                        </a:rPr>
                        <a:t>)</a:t>
                      </a:r>
                      <a:endParaRPr lang="es-ES" sz="1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400" dirty="0">
                          <a:effectLst/>
                        </a:rPr>
                        <a:t>71% pertenece a la familia </a:t>
                      </a:r>
                      <a:r>
                        <a:rPr lang="es-ES" sz="1400" dirty="0" err="1">
                          <a:effectLst/>
                        </a:rPr>
                        <a:t>Verbenaceae</a:t>
                      </a:r>
                      <a:endParaRPr lang="es-ES" sz="1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400" dirty="0">
                          <a:effectLst/>
                        </a:rPr>
                        <a:t>85,71% </a:t>
                      </a:r>
                    </a:p>
                    <a:p>
                      <a:pPr algn="just">
                        <a:lnSpc>
                          <a:spcPct val="150000"/>
                        </a:lnSpc>
                        <a:spcAft>
                          <a:spcPts val="0"/>
                        </a:spcAft>
                      </a:pPr>
                      <a:r>
                        <a:rPr lang="es-ES" sz="1400" dirty="0">
                          <a:effectLst/>
                        </a:rPr>
                        <a:t>pertenece a la familia </a:t>
                      </a:r>
                      <a:r>
                        <a:rPr lang="es-ES" sz="1400" dirty="0" err="1">
                          <a:effectLst/>
                        </a:rPr>
                        <a:t>Rutaceae</a:t>
                      </a:r>
                      <a:r>
                        <a:rPr lang="es-ES" sz="1400" dirty="0">
                          <a:effectLst/>
                        </a:rPr>
                        <a:t> </a:t>
                      </a:r>
                      <a:endParaRPr lang="es-ES" sz="1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1310209">
                <a:tc>
                  <a:txBody>
                    <a:bodyPr/>
                    <a:lstStyle/>
                    <a:p>
                      <a:pPr algn="just">
                        <a:lnSpc>
                          <a:spcPct val="150000"/>
                        </a:lnSpc>
                        <a:spcAft>
                          <a:spcPts val="0"/>
                        </a:spcAft>
                      </a:pPr>
                      <a:r>
                        <a:rPr lang="es-ES" sz="1400" dirty="0">
                          <a:solidFill>
                            <a:schemeClr val="bg1"/>
                          </a:solidFill>
                          <a:effectLst/>
                        </a:rPr>
                        <a:t>Densidad</a:t>
                      </a:r>
                      <a:endParaRPr lang="es-ES" sz="1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endParaRPr lang="es-ES" sz="1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endParaRPr lang="es-ES" sz="1400" b="1"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0"/>
                        </a:spcAft>
                      </a:pPr>
                      <a:endParaRPr lang="es-ES" sz="1400" b="1"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0"/>
                        </a:spcAft>
                      </a:pPr>
                      <a:endParaRPr lang="es-ES" sz="1400" b="1"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0"/>
                        </a:spcAft>
                      </a:pPr>
                      <a:endParaRPr lang="es-ES" sz="1400" b="1"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0"/>
                        </a:spcAft>
                      </a:pPr>
                      <a:endParaRPr lang="es-ES" sz="1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400" dirty="0">
                          <a:effectLst/>
                        </a:rPr>
                        <a:t>7 fustales</a:t>
                      </a:r>
                      <a:endParaRPr lang="es-ES" sz="1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262042">
                <a:tc>
                  <a:txBody>
                    <a:bodyPr/>
                    <a:lstStyle/>
                    <a:p>
                      <a:pPr algn="just">
                        <a:lnSpc>
                          <a:spcPct val="150000"/>
                        </a:lnSpc>
                        <a:spcAft>
                          <a:spcPts val="0"/>
                        </a:spcAft>
                      </a:pPr>
                      <a:r>
                        <a:rPr lang="es-ES" sz="1400" dirty="0">
                          <a:solidFill>
                            <a:schemeClr val="bg1"/>
                          </a:solidFill>
                          <a:effectLst/>
                        </a:rPr>
                        <a:t>Total de árboles ha</a:t>
                      </a:r>
                      <a:r>
                        <a:rPr lang="es-ES" sz="1400" baseline="30000" dirty="0">
                          <a:solidFill>
                            <a:schemeClr val="bg1"/>
                          </a:solidFill>
                          <a:effectLst/>
                        </a:rPr>
                        <a:t>-1</a:t>
                      </a:r>
                      <a:endParaRPr lang="es-ES" sz="1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400">
                          <a:effectLst/>
                        </a:rPr>
                        <a:t>358</a:t>
                      </a:r>
                      <a:endParaRPr lang="es-ES" sz="1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400">
                          <a:effectLst/>
                        </a:rPr>
                        <a:t>216</a:t>
                      </a:r>
                      <a:endParaRPr lang="es-ES" sz="1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400" dirty="0">
                          <a:effectLst/>
                        </a:rPr>
                        <a:t>7</a:t>
                      </a:r>
                      <a:endParaRPr lang="es-ES" sz="1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bl>
          </a:graphicData>
        </a:graphic>
      </p:graphicFrame>
      <p:graphicFrame>
        <p:nvGraphicFramePr>
          <p:cNvPr id="4" name="Tabla 3"/>
          <p:cNvGraphicFramePr>
            <a:graphicFrameLocks noGrp="1"/>
          </p:cNvGraphicFramePr>
          <p:nvPr>
            <p:extLst>
              <p:ext uri="{D42A27DB-BD31-4B8C-83A1-F6EECF244321}">
                <p14:modId xmlns:p14="http://schemas.microsoft.com/office/powerpoint/2010/main" val="2524532517"/>
              </p:ext>
            </p:extLst>
          </p:nvPr>
        </p:nvGraphicFramePr>
        <p:xfrm>
          <a:off x="2411760" y="5157192"/>
          <a:ext cx="1800200" cy="1295400"/>
        </p:xfrm>
        <a:graphic>
          <a:graphicData uri="http://schemas.openxmlformats.org/drawingml/2006/table">
            <a:tbl>
              <a:tblPr firstRow="1" bandRow="1">
                <a:tableStyleId>{5C22544A-7EE6-4342-B048-85BDC9FD1C3A}</a:tableStyleId>
              </a:tblPr>
              <a:tblGrid>
                <a:gridCol w="648072"/>
                <a:gridCol w="504056"/>
                <a:gridCol w="648072"/>
              </a:tblGrid>
              <a:tr h="0">
                <a:tc>
                  <a:txBody>
                    <a:bodyPr/>
                    <a:lstStyle/>
                    <a:p>
                      <a:endParaRPr lang="es-ES" sz="9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100" dirty="0" smtClean="0"/>
                        <a:t>Nº</a:t>
                      </a:r>
                    </a:p>
                  </a:txBody>
                  <a:tcPr/>
                </a:tc>
                <a:tc>
                  <a:txBody>
                    <a:bodyPr/>
                    <a:lstStyle/>
                    <a:p>
                      <a:r>
                        <a:rPr lang="es-ES" sz="1100" dirty="0" smtClean="0"/>
                        <a:t>%</a:t>
                      </a:r>
                      <a:endParaRPr lang="es-ES" sz="1100" dirty="0"/>
                    </a:p>
                  </a:txBody>
                  <a:tcPr/>
                </a:tc>
              </a:tr>
              <a:tr h="209267">
                <a:tc>
                  <a:txBody>
                    <a:bodyPr/>
                    <a:lstStyle/>
                    <a:p>
                      <a:r>
                        <a:rPr lang="es-ES" sz="900" dirty="0" smtClean="0"/>
                        <a:t>Fustales</a:t>
                      </a:r>
                      <a:endParaRPr lang="es-ES" sz="900" dirty="0"/>
                    </a:p>
                  </a:txBody>
                  <a:tcPr/>
                </a:tc>
                <a:tc>
                  <a:txBody>
                    <a:bodyPr/>
                    <a:lstStyle/>
                    <a:p>
                      <a:r>
                        <a:rPr lang="es-ES" sz="1100" dirty="0" smtClean="0"/>
                        <a:t>183</a:t>
                      </a:r>
                      <a:endParaRPr lang="es-ES" sz="1100" dirty="0"/>
                    </a:p>
                  </a:txBody>
                  <a:tcPr/>
                </a:tc>
                <a:tc>
                  <a:txBody>
                    <a:bodyPr/>
                    <a:lstStyle/>
                    <a:p>
                      <a:r>
                        <a:rPr lang="es-ES" sz="1100" dirty="0" smtClean="0"/>
                        <a:t>51,12 </a:t>
                      </a:r>
                      <a:endParaRPr lang="es-ES" sz="1100" dirty="0"/>
                    </a:p>
                  </a:txBody>
                  <a:tcPr/>
                </a:tc>
              </a:tr>
              <a:tr h="209267">
                <a:tc>
                  <a:txBody>
                    <a:bodyPr/>
                    <a:lstStyle/>
                    <a:p>
                      <a:r>
                        <a:rPr lang="es-ES" sz="900" dirty="0" err="1" smtClean="0"/>
                        <a:t>Latizales</a:t>
                      </a:r>
                      <a:r>
                        <a:rPr lang="es-ES" sz="900" baseline="0" dirty="0" smtClean="0"/>
                        <a:t> a</a:t>
                      </a:r>
                      <a:endParaRPr lang="es-ES" sz="900" dirty="0"/>
                    </a:p>
                  </a:txBody>
                  <a:tcPr/>
                </a:tc>
                <a:tc>
                  <a:txBody>
                    <a:bodyPr/>
                    <a:lstStyle/>
                    <a:p>
                      <a:r>
                        <a:rPr lang="es-ES" sz="1100" dirty="0" smtClean="0"/>
                        <a:t>65</a:t>
                      </a:r>
                      <a:endParaRPr lang="es-ES" sz="1100" dirty="0"/>
                    </a:p>
                  </a:txBody>
                  <a:tcPr/>
                </a:tc>
                <a:tc>
                  <a:txBody>
                    <a:bodyPr/>
                    <a:lstStyle/>
                    <a:p>
                      <a:r>
                        <a:rPr lang="es-ES" sz="1100" dirty="0" smtClean="0"/>
                        <a:t>18,16</a:t>
                      </a:r>
                      <a:endParaRPr lang="es-ES" sz="1100" dirty="0"/>
                    </a:p>
                  </a:txBody>
                  <a:tcPr/>
                </a:tc>
              </a:tr>
              <a:tr h="209267">
                <a:tc>
                  <a:txBody>
                    <a:bodyPr/>
                    <a:lstStyle/>
                    <a:p>
                      <a:r>
                        <a:rPr lang="es-ES" sz="900" dirty="0" err="1" smtClean="0"/>
                        <a:t>Latizales</a:t>
                      </a:r>
                      <a:r>
                        <a:rPr lang="es-ES" sz="900" dirty="0" smtClean="0"/>
                        <a:t> b</a:t>
                      </a:r>
                      <a:endParaRPr lang="es-ES" sz="900" dirty="0"/>
                    </a:p>
                  </a:txBody>
                  <a:tcPr/>
                </a:tc>
                <a:tc>
                  <a:txBody>
                    <a:bodyPr/>
                    <a:lstStyle/>
                    <a:p>
                      <a:r>
                        <a:rPr lang="es-ES" sz="1100" dirty="0" smtClean="0"/>
                        <a:t>29</a:t>
                      </a:r>
                      <a:endParaRPr lang="es-ES" sz="1100" dirty="0"/>
                    </a:p>
                  </a:txBody>
                  <a:tcPr/>
                </a:tc>
                <a:tc>
                  <a:txBody>
                    <a:bodyPr/>
                    <a:lstStyle/>
                    <a:p>
                      <a:r>
                        <a:rPr lang="es-ES" sz="1100" dirty="0" smtClean="0"/>
                        <a:t>8,10</a:t>
                      </a:r>
                      <a:endParaRPr lang="es-ES" sz="1100" dirty="0"/>
                    </a:p>
                  </a:txBody>
                  <a:tcPr/>
                </a:tc>
              </a:tr>
              <a:tr h="209267">
                <a:tc>
                  <a:txBody>
                    <a:bodyPr/>
                    <a:lstStyle/>
                    <a:p>
                      <a:r>
                        <a:rPr lang="es-ES" sz="900" dirty="0" smtClean="0"/>
                        <a:t> </a:t>
                      </a:r>
                      <a:r>
                        <a:rPr lang="es-ES" sz="900" dirty="0" err="1" smtClean="0"/>
                        <a:t>Brinzales</a:t>
                      </a:r>
                      <a:endParaRPr lang="es-ES" sz="900" dirty="0"/>
                    </a:p>
                  </a:txBody>
                  <a:tcPr/>
                </a:tc>
                <a:tc>
                  <a:txBody>
                    <a:bodyPr/>
                    <a:lstStyle/>
                    <a:p>
                      <a:r>
                        <a:rPr lang="es-ES" sz="1100" dirty="0" smtClean="0"/>
                        <a:t>81</a:t>
                      </a:r>
                      <a:endParaRPr lang="es-ES" sz="1100" dirty="0"/>
                    </a:p>
                  </a:txBody>
                  <a:tcPr/>
                </a:tc>
                <a:tc>
                  <a:txBody>
                    <a:bodyPr/>
                    <a:lstStyle/>
                    <a:p>
                      <a:r>
                        <a:rPr lang="es-ES" sz="1100" dirty="0" smtClean="0"/>
                        <a:t>22,62</a:t>
                      </a:r>
                      <a:endParaRPr lang="es-ES" sz="1100" dirty="0"/>
                    </a:p>
                  </a:txBody>
                  <a:tcPr/>
                </a:tc>
              </a:tr>
            </a:tbl>
          </a:graphicData>
        </a:graphic>
      </p:graphicFrame>
      <p:graphicFrame>
        <p:nvGraphicFramePr>
          <p:cNvPr id="9" name="Tabla 8"/>
          <p:cNvGraphicFramePr>
            <a:graphicFrameLocks noGrp="1"/>
          </p:cNvGraphicFramePr>
          <p:nvPr>
            <p:extLst>
              <p:ext uri="{D42A27DB-BD31-4B8C-83A1-F6EECF244321}">
                <p14:modId xmlns:p14="http://schemas.microsoft.com/office/powerpoint/2010/main" val="1854470508"/>
              </p:ext>
            </p:extLst>
          </p:nvPr>
        </p:nvGraphicFramePr>
        <p:xfrm>
          <a:off x="4788024" y="5229200"/>
          <a:ext cx="1800200" cy="1295400"/>
        </p:xfrm>
        <a:graphic>
          <a:graphicData uri="http://schemas.openxmlformats.org/drawingml/2006/table">
            <a:tbl>
              <a:tblPr firstRow="1" bandRow="1">
                <a:tableStyleId>{5C22544A-7EE6-4342-B048-85BDC9FD1C3A}</a:tableStyleId>
              </a:tblPr>
              <a:tblGrid>
                <a:gridCol w="648072"/>
                <a:gridCol w="504056"/>
                <a:gridCol w="648072"/>
              </a:tblGrid>
              <a:tr h="0">
                <a:tc>
                  <a:txBody>
                    <a:bodyPr/>
                    <a:lstStyle/>
                    <a:p>
                      <a:endParaRPr lang="es-ES" sz="9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100" dirty="0" smtClean="0"/>
                        <a:t>Nº</a:t>
                      </a:r>
                    </a:p>
                  </a:txBody>
                  <a:tcPr/>
                </a:tc>
                <a:tc>
                  <a:txBody>
                    <a:bodyPr/>
                    <a:lstStyle/>
                    <a:p>
                      <a:r>
                        <a:rPr lang="es-ES" sz="1100" dirty="0" smtClean="0"/>
                        <a:t>%</a:t>
                      </a:r>
                      <a:endParaRPr lang="es-ES" sz="1100" dirty="0"/>
                    </a:p>
                  </a:txBody>
                  <a:tcPr/>
                </a:tc>
              </a:tr>
              <a:tr h="209267">
                <a:tc>
                  <a:txBody>
                    <a:bodyPr/>
                    <a:lstStyle/>
                    <a:p>
                      <a:r>
                        <a:rPr lang="es-ES" sz="900" dirty="0" smtClean="0"/>
                        <a:t>Fustales</a:t>
                      </a:r>
                      <a:endParaRPr lang="es-ES" sz="900" dirty="0"/>
                    </a:p>
                  </a:txBody>
                  <a:tcPr/>
                </a:tc>
                <a:tc>
                  <a:txBody>
                    <a:bodyPr/>
                    <a:lstStyle/>
                    <a:p>
                      <a:r>
                        <a:rPr lang="es-ES" sz="1100" dirty="0" smtClean="0"/>
                        <a:t>136</a:t>
                      </a:r>
                      <a:endParaRPr lang="es-ES" sz="1100" dirty="0"/>
                    </a:p>
                  </a:txBody>
                  <a:tcPr/>
                </a:tc>
                <a:tc>
                  <a:txBody>
                    <a:bodyPr/>
                    <a:lstStyle/>
                    <a:p>
                      <a:r>
                        <a:rPr lang="es-ES" sz="1100" dirty="0" smtClean="0"/>
                        <a:t>62,96</a:t>
                      </a:r>
                      <a:endParaRPr lang="es-ES" sz="1100" dirty="0"/>
                    </a:p>
                  </a:txBody>
                  <a:tcPr/>
                </a:tc>
              </a:tr>
              <a:tr h="209267">
                <a:tc>
                  <a:txBody>
                    <a:bodyPr/>
                    <a:lstStyle/>
                    <a:p>
                      <a:r>
                        <a:rPr lang="es-ES" sz="900" dirty="0" err="1" smtClean="0"/>
                        <a:t>Latizales</a:t>
                      </a:r>
                      <a:r>
                        <a:rPr lang="es-ES" sz="900" baseline="0" dirty="0" smtClean="0"/>
                        <a:t> a</a:t>
                      </a:r>
                      <a:endParaRPr lang="es-ES" sz="900" dirty="0"/>
                    </a:p>
                  </a:txBody>
                  <a:tcPr/>
                </a:tc>
                <a:tc>
                  <a:txBody>
                    <a:bodyPr/>
                    <a:lstStyle/>
                    <a:p>
                      <a:r>
                        <a:rPr lang="es-ES" sz="1100" dirty="0" smtClean="0"/>
                        <a:t>22</a:t>
                      </a:r>
                      <a:endParaRPr lang="es-ES" sz="1100" dirty="0"/>
                    </a:p>
                  </a:txBody>
                  <a:tcPr/>
                </a:tc>
                <a:tc>
                  <a:txBody>
                    <a:bodyPr/>
                    <a:lstStyle/>
                    <a:p>
                      <a:r>
                        <a:rPr lang="es-ES" sz="1100" dirty="0" smtClean="0"/>
                        <a:t>10,18</a:t>
                      </a:r>
                      <a:endParaRPr lang="es-ES" sz="1100" dirty="0"/>
                    </a:p>
                  </a:txBody>
                  <a:tcPr/>
                </a:tc>
              </a:tr>
              <a:tr h="209267">
                <a:tc>
                  <a:txBody>
                    <a:bodyPr/>
                    <a:lstStyle/>
                    <a:p>
                      <a:r>
                        <a:rPr lang="es-ES" sz="900" dirty="0" err="1" smtClean="0"/>
                        <a:t>Latizales</a:t>
                      </a:r>
                      <a:r>
                        <a:rPr lang="es-ES" sz="900" dirty="0" smtClean="0"/>
                        <a:t> b</a:t>
                      </a:r>
                      <a:endParaRPr lang="es-ES" sz="900" dirty="0"/>
                    </a:p>
                  </a:txBody>
                  <a:tcPr/>
                </a:tc>
                <a:tc>
                  <a:txBody>
                    <a:bodyPr/>
                    <a:lstStyle/>
                    <a:p>
                      <a:r>
                        <a:rPr lang="es-ES" sz="1100" dirty="0" smtClean="0"/>
                        <a:t>28</a:t>
                      </a:r>
                      <a:endParaRPr lang="es-ES" sz="1100" dirty="0"/>
                    </a:p>
                  </a:txBody>
                  <a:tcPr/>
                </a:tc>
                <a:tc>
                  <a:txBody>
                    <a:bodyPr/>
                    <a:lstStyle/>
                    <a:p>
                      <a:r>
                        <a:rPr lang="es-ES" sz="1100" dirty="0" smtClean="0"/>
                        <a:t>12,96</a:t>
                      </a:r>
                      <a:endParaRPr lang="es-ES" sz="1100" dirty="0"/>
                    </a:p>
                  </a:txBody>
                  <a:tcPr/>
                </a:tc>
              </a:tr>
              <a:tr h="209267">
                <a:tc>
                  <a:txBody>
                    <a:bodyPr/>
                    <a:lstStyle/>
                    <a:p>
                      <a:r>
                        <a:rPr lang="es-ES" sz="900" dirty="0" smtClean="0"/>
                        <a:t> </a:t>
                      </a:r>
                      <a:r>
                        <a:rPr lang="es-ES" sz="900" dirty="0" err="1" smtClean="0"/>
                        <a:t>Brinzales</a:t>
                      </a:r>
                      <a:endParaRPr lang="es-ES" sz="900" dirty="0"/>
                    </a:p>
                  </a:txBody>
                  <a:tcPr/>
                </a:tc>
                <a:tc>
                  <a:txBody>
                    <a:bodyPr/>
                    <a:lstStyle/>
                    <a:p>
                      <a:r>
                        <a:rPr lang="es-ES" sz="1100" dirty="0" smtClean="0"/>
                        <a:t>30</a:t>
                      </a:r>
                      <a:endParaRPr lang="es-ES" sz="1100" dirty="0"/>
                    </a:p>
                  </a:txBody>
                  <a:tcPr/>
                </a:tc>
                <a:tc>
                  <a:txBody>
                    <a:bodyPr/>
                    <a:lstStyle/>
                    <a:p>
                      <a:r>
                        <a:rPr lang="es-ES" sz="1100" dirty="0" smtClean="0"/>
                        <a:t>13,88</a:t>
                      </a:r>
                      <a:endParaRPr lang="es-ES" sz="1100" dirty="0"/>
                    </a:p>
                  </a:txBody>
                  <a:tcPr/>
                </a:tc>
              </a:tr>
            </a:tbl>
          </a:graphicData>
        </a:graphic>
      </p:graphicFrame>
      <p:sp>
        <p:nvSpPr>
          <p:cNvPr id="5" name="Rectángulo 4"/>
          <p:cNvSpPr/>
          <p:nvPr/>
        </p:nvSpPr>
        <p:spPr>
          <a:xfrm>
            <a:off x="126132" y="1421038"/>
            <a:ext cx="9036496" cy="857671"/>
          </a:xfrm>
          <a:prstGeom prst="rect">
            <a:avLst/>
          </a:prstGeom>
        </p:spPr>
        <p:txBody>
          <a:bodyPr wrap="square">
            <a:spAutoFit/>
          </a:bodyPr>
          <a:lstStyle/>
          <a:p>
            <a:pPr indent="180340" algn="just">
              <a:lnSpc>
                <a:spcPct val="115000"/>
              </a:lnSpc>
              <a:spcAft>
                <a:spcPts val="1000"/>
              </a:spcAft>
            </a:pPr>
            <a:r>
              <a:rPr lang="es-EC" b="1" dirty="0">
                <a:latin typeface="Times New Roman" panose="02020603050405020304" pitchFamily="18" charset="0"/>
                <a:ea typeface="Calibri" panose="020F0502020204030204" pitchFamily="34" charset="0"/>
                <a:cs typeface="Times New Roman" panose="02020603050405020304" pitchFamily="18" charset="0"/>
              </a:rPr>
              <a:t>Tabla 5 </a:t>
            </a:r>
            <a:endParaRPr lang="es-ES" dirty="0">
              <a:latin typeface="Times New Roman" panose="02020603050405020304" pitchFamily="18" charset="0"/>
              <a:ea typeface="Calibri" panose="020F0502020204030204" pitchFamily="34" charset="0"/>
              <a:cs typeface="Times New Roman" panose="02020603050405020304" pitchFamily="18" charset="0"/>
            </a:endParaRPr>
          </a:p>
          <a:p>
            <a:pPr indent="180340" algn="just">
              <a:lnSpc>
                <a:spcPct val="115000"/>
              </a:lnSpc>
              <a:spcAft>
                <a:spcPts val="1000"/>
              </a:spcAft>
            </a:pPr>
            <a:r>
              <a:rPr lang="es-EC" b="1" i="1" dirty="0">
                <a:latin typeface="Times New Roman" panose="02020603050405020304" pitchFamily="18" charset="0"/>
                <a:ea typeface="Calibri" panose="020F0502020204030204" pitchFamily="34" charset="0"/>
                <a:cs typeface="Times New Roman" panose="02020603050405020304" pitchFamily="18" charset="0"/>
              </a:rPr>
              <a:t>Composición del componente leñoso en tres tipos de uso de la tierra </a:t>
            </a:r>
            <a:r>
              <a:rPr lang="es-EC" b="1" i="1" dirty="0" err="1">
                <a:latin typeface="Times New Roman" panose="02020603050405020304" pitchFamily="18" charset="0"/>
                <a:ea typeface="Calibri" panose="020F0502020204030204" pitchFamily="34" charset="0"/>
                <a:cs typeface="Times New Roman" panose="02020603050405020304" pitchFamily="18" charset="0"/>
              </a:rPr>
              <a:t>Cumandá</a:t>
            </a:r>
            <a:r>
              <a:rPr lang="es-EC" b="1" i="1" dirty="0">
                <a:latin typeface="Times New Roman" panose="02020603050405020304" pitchFamily="18" charset="0"/>
                <a:ea typeface="Calibri" panose="020F0502020204030204" pitchFamily="34" charset="0"/>
                <a:cs typeface="Times New Roman" panose="02020603050405020304" pitchFamily="18" charset="0"/>
              </a:rPr>
              <a:t>- Ecuador</a:t>
            </a:r>
            <a:endParaRPr lang="es-ES"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0156197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áfico 6"/>
          <p:cNvGraphicFramePr/>
          <p:nvPr>
            <p:extLst>
              <p:ext uri="{D42A27DB-BD31-4B8C-83A1-F6EECF244321}">
                <p14:modId xmlns:p14="http://schemas.microsoft.com/office/powerpoint/2010/main" val="2454809461"/>
              </p:ext>
            </p:extLst>
          </p:nvPr>
        </p:nvGraphicFramePr>
        <p:xfrm>
          <a:off x="107504" y="116632"/>
          <a:ext cx="4176464" cy="3023870"/>
        </p:xfrm>
        <a:graphic>
          <a:graphicData uri="http://schemas.openxmlformats.org/drawingml/2006/chart">
            <c:chart xmlns:c="http://schemas.openxmlformats.org/drawingml/2006/chart" xmlns:r="http://schemas.openxmlformats.org/officeDocument/2006/relationships" r:id="rId2"/>
          </a:graphicData>
        </a:graphic>
      </p:graphicFrame>
      <p:sp>
        <p:nvSpPr>
          <p:cNvPr id="2" name="Rectángulo 1"/>
          <p:cNvSpPr/>
          <p:nvPr/>
        </p:nvSpPr>
        <p:spPr>
          <a:xfrm>
            <a:off x="0" y="3068960"/>
            <a:ext cx="4427984" cy="830997"/>
          </a:xfrm>
          <a:prstGeom prst="rect">
            <a:avLst/>
          </a:prstGeom>
        </p:spPr>
        <p:txBody>
          <a:bodyPr wrap="square">
            <a:spAutoFit/>
          </a:bodyPr>
          <a:lstStyle/>
          <a:p>
            <a:pPr indent="180340" algn="just">
              <a:lnSpc>
                <a:spcPct val="150000"/>
              </a:lnSpc>
              <a:spcAft>
                <a:spcPts val="1000"/>
              </a:spcAft>
            </a:pPr>
            <a:r>
              <a:rPr lang="es-EC" sz="1600" b="1"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Figura  8.Abundancia de las familias </a:t>
            </a:r>
            <a:r>
              <a:rPr lang="es-EC" sz="1600" b="1" dirty="0"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-bosque análogo.</a:t>
            </a:r>
            <a:endParaRPr lang="es-ES" sz="16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8" name="Gráfico 7"/>
          <p:cNvGraphicFramePr/>
          <p:nvPr>
            <p:extLst>
              <p:ext uri="{D42A27DB-BD31-4B8C-83A1-F6EECF244321}">
                <p14:modId xmlns:p14="http://schemas.microsoft.com/office/powerpoint/2010/main" val="2592443627"/>
              </p:ext>
            </p:extLst>
          </p:nvPr>
        </p:nvGraphicFramePr>
        <p:xfrm>
          <a:off x="4391472" y="1052736"/>
          <a:ext cx="4608512" cy="3024336"/>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ángulo 2"/>
          <p:cNvSpPr/>
          <p:nvPr/>
        </p:nvSpPr>
        <p:spPr>
          <a:xfrm>
            <a:off x="4283968" y="4077072"/>
            <a:ext cx="4572000" cy="830997"/>
          </a:xfrm>
          <a:prstGeom prst="rect">
            <a:avLst/>
          </a:prstGeom>
        </p:spPr>
        <p:txBody>
          <a:bodyPr>
            <a:spAutoFit/>
          </a:bodyPr>
          <a:lstStyle/>
          <a:p>
            <a:pPr indent="180340" algn="just">
              <a:lnSpc>
                <a:spcPct val="150000"/>
              </a:lnSpc>
              <a:spcAft>
                <a:spcPts val="1000"/>
              </a:spcAft>
            </a:pPr>
            <a:r>
              <a:rPr lang="es-EC" sz="1600" b="1"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Figura  9. Abundancia de las familias </a:t>
            </a:r>
            <a:r>
              <a:rPr lang="es-EC" sz="1600" b="1" dirty="0"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-plantaciones forestales.</a:t>
            </a:r>
            <a:endParaRPr lang="es-ES" sz="16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11" name="Gráfico 10"/>
          <p:cNvGraphicFramePr/>
          <p:nvPr>
            <p:extLst>
              <p:ext uri="{D42A27DB-BD31-4B8C-83A1-F6EECF244321}">
                <p14:modId xmlns:p14="http://schemas.microsoft.com/office/powerpoint/2010/main" val="395273213"/>
              </p:ext>
            </p:extLst>
          </p:nvPr>
        </p:nvGraphicFramePr>
        <p:xfrm>
          <a:off x="-577726" y="3900329"/>
          <a:ext cx="5175250" cy="2087245"/>
        </p:xfrm>
        <a:graphic>
          <a:graphicData uri="http://schemas.openxmlformats.org/drawingml/2006/chart">
            <c:chart xmlns:c="http://schemas.openxmlformats.org/drawingml/2006/chart" xmlns:r="http://schemas.openxmlformats.org/officeDocument/2006/relationships" r:id="rId4"/>
          </a:graphicData>
        </a:graphic>
      </p:graphicFrame>
      <p:sp>
        <p:nvSpPr>
          <p:cNvPr id="5" name="Rectángulo 4"/>
          <p:cNvSpPr/>
          <p:nvPr/>
        </p:nvSpPr>
        <p:spPr>
          <a:xfrm>
            <a:off x="25524" y="5877272"/>
            <a:ext cx="4572000" cy="830997"/>
          </a:xfrm>
          <a:prstGeom prst="rect">
            <a:avLst/>
          </a:prstGeom>
        </p:spPr>
        <p:txBody>
          <a:bodyPr>
            <a:spAutoFit/>
          </a:bodyPr>
          <a:lstStyle/>
          <a:p>
            <a:pPr indent="180340" algn="just">
              <a:lnSpc>
                <a:spcPct val="150000"/>
              </a:lnSpc>
              <a:spcAft>
                <a:spcPts val="1000"/>
              </a:spcAft>
            </a:pPr>
            <a:r>
              <a:rPr lang="es-EC" sz="1600" b="1"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Figura  10. Distribución de las familias  </a:t>
            </a:r>
            <a:r>
              <a:rPr lang="es-EC" sz="1600" b="1" dirty="0"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-pasturas degradadas.</a:t>
            </a:r>
            <a:endParaRPr lang="es-ES" sz="16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3687566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redondeado 6"/>
          <p:cNvSpPr/>
          <p:nvPr/>
        </p:nvSpPr>
        <p:spPr>
          <a:xfrm>
            <a:off x="323528" y="5959247"/>
            <a:ext cx="8064896" cy="8648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aphicFrame>
        <p:nvGraphicFramePr>
          <p:cNvPr id="5" name="4 Diagrama"/>
          <p:cNvGraphicFramePr/>
          <p:nvPr>
            <p:extLst>
              <p:ext uri="{D42A27DB-BD31-4B8C-83A1-F6EECF244321}">
                <p14:modId xmlns:p14="http://schemas.microsoft.com/office/powerpoint/2010/main" val="1631587906"/>
              </p:ext>
            </p:extLst>
          </p:nvPr>
        </p:nvGraphicFramePr>
        <p:xfrm>
          <a:off x="-468560" y="1196752"/>
          <a:ext cx="9252520" cy="65618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 name="Tabla 1"/>
          <p:cNvGraphicFramePr>
            <a:graphicFrameLocks noGrp="1"/>
          </p:cNvGraphicFramePr>
          <p:nvPr>
            <p:extLst>
              <p:ext uri="{D42A27DB-BD31-4B8C-83A1-F6EECF244321}">
                <p14:modId xmlns:p14="http://schemas.microsoft.com/office/powerpoint/2010/main" val="2980323306"/>
              </p:ext>
            </p:extLst>
          </p:nvPr>
        </p:nvGraphicFramePr>
        <p:xfrm>
          <a:off x="467544" y="2276872"/>
          <a:ext cx="7992887" cy="2880321"/>
        </p:xfrm>
        <a:graphic>
          <a:graphicData uri="http://schemas.openxmlformats.org/drawingml/2006/table">
            <a:tbl>
              <a:tblPr firstRow="1" firstCol="1" bandRow="1">
                <a:tableStyleId>{5C22544A-7EE6-4342-B048-85BDC9FD1C3A}</a:tableStyleId>
              </a:tblPr>
              <a:tblGrid>
                <a:gridCol w="2450654"/>
                <a:gridCol w="2450654"/>
                <a:gridCol w="1766877"/>
                <a:gridCol w="1324702"/>
              </a:tblGrid>
              <a:tr h="797748">
                <a:tc rowSpan="2">
                  <a:txBody>
                    <a:bodyPr/>
                    <a:lstStyle/>
                    <a:p>
                      <a:pPr indent="457200" algn="just">
                        <a:lnSpc>
                          <a:spcPct val="150000"/>
                        </a:lnSpc>
                        <a:spcAft>
                          <a:spcPts val="0"/>
                        </a:spcAft>
                      </a:pPr>
                      <a:r>
                        <a:rPr lang="es-EC" sz="1600" dirty="0">
                          <a:effectLst/>
                        </a:rPr>
                        <a:t> </a:t>
                      </a:r>
                      <a:endParaRPr lang="es-ES" sz="1600" dirty="0">
                        <a:effectLst/>
                      </a:endParaRPr>
                    </a:p>
                    <a:p>
                      <a:pPr indent="457200" algn="just">
                        <a:lnSpc>
                          <a:spcPct val="150000"/>
                        </a:lnSpc>
                        <a:spcAft>
                          <a:spcPts val="0"/>
                        </a:spcAft>
                      </a:pPr>
                      <a:r>
                        <a:rPr lang="es-EC" sz="1600" dirty="0">
                          <a:effectLst/>
                        </a:rPr>
                        <a:t>Sistema </a:t>
                      </a:r>
                      <a:endParaRPr lang="es-ES" sz="1600" dirty="0">
                        <a:effectLst/>
                      </a:endParaRPr>
                    </a:p>
                    <a:p>
                      <a:pPr indent="457200" algn="just">
                        <a:lnSpc>
                          <a:spcPct val="150000"/>
                        </a:lnSpc>
                        <a:spcAft>
                          <a:spcPts val="0"/>
                        </a:spcAft>
                      </a:pPr>
                      <a:r>
                        <a:rPr lang="es-EC" sz="1600" dirty="0">
                          <a:effectLst/>
                        </a:rPr>
                        <a:t> </a:t>
                      </a:r>
                      <a:endParaRPr lang="es-ES"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457200" algn="just">
                        <a:lnSpc>
                          <a:spcPct val="150000"/>
                        </a:lnSpc>
                        <a:spcAft>
                          <a:spcPts val="0"/>
                        </a:spcAft>
                      </a:pPr>
                      <a:r>
                        <a:rPr lang="es-EC" sz="1600" dirty="0">
                          <a:effectLst/>
                        </a:rPr>
                        <a:t>Carbono de la biomasa</a:t>
                      </a:r>
                      <a:endParaRPr lang="es-ES" sz="1600" dirty="0">
                        <a:effectLst/>
                      </a:endParaRPr>
                    </a:p>
                    <a:p>
                      <a:pPr indent="457200" algn="just">
                        <a:lnSpc>
                          <a:spcPct val="150000"/>
                        </a:lnSpc>
                        <a:spcAft>
                          <a:spcPts val="0"/>
                        </a:spcAft>
                      </a:pPr>
                      <a:r>
                        <a:rPr lang="es-EC" sz="1600" dirty="0">
                          <a:effectLst/>
                        </a:rPr>
                        <a:t>Aéreo</a:t>
                      </a:r>
                      <a:endParaRPr lang="es-ES"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457200" algn="just">
                        <a:lnSpc>
                          <a:spcPct val="150000"/>
                        </a:lnSpc>
                        <a:spcAft>
                          <a:spcPts val="0"/>
                        </a:spcAft>
                      </a:pPr>
                      <a:r>
                        <a:rPr lang="es-EC" sz="1600" dirty="0">
                          <a:effectLst/>
                        </a:rPr>
                        <a:t>Mantillo</a:t>
                      </a:r>
                      <a:endParaRPr lang="es-ES"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457200" algn="just">
                        <a:lnSpc>
                          <a:spcPct val="150000"/>
                        </a:lnSpc>
                        <a:spcAft>
                          <a:spcPts val="0"/>
                        </a:spcAft>
                      </a:pPr>
                      <a:r>
                        <a:rPr lang="es-EC" sz="1600" dirty="0">
                          <a:effectLst/>
                        </a:rPr>
                        <a:t>Total </a:t>
                      </a:r>
                      <a:endParaRPr lang="es-ES"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520692">
                <a:tc vMerge="1">
                  <a:txBody>
                    <a:bodyPr/>
                    <a:lstStyle/>
                    <a:p>
                      <a:endParaRPr lang="es-ES"/>
                    </a:p>
                  </a:txBody>
                  <a:tcPr/>
                </a:tc>
                <a:tc>
                  <a:txBody>
                    <a:bodyPr/>
                    <a:lstStyle/>
                    <a:p>
                      <a:pPr indent="457200" algn="just">
                        <a:lnSpc>
                          <a:spcPct val="150000"/>
                        </a:lnSpc>
                        <a:spcAft>
                          <a:spcPts val="0"/>
                        </a:spcAft>
                      </a:pPr>
                      <a:r>
                        <a:rPr lang="es-EC" sz="1600" dirty="0">
                          <a:effectLst/>
                        </a:rPr>
                        <a:t>(t C ha</a:t>
                      </a:r>
                      <a:r>
                        <a:rPr lang="es-EC" sz="1600" baseline="30000" dirty="0">
                          <a:effectLst/>
                        </a:rPr>
                        <a:t>-1</a:t>
                      </a:r>
                      <a:r>
                        <a:rPr lang="es-EC" sz="1600" dirty="0">
                          <a:effectLst/>
                        </a:rPr>
                        <a:t>)</a:t>
                      </a:r>
                      <a:endParaRPr lang="es-ES"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457200" algn="just">
                        <a:lnSpc>
                          <a:spcPct val="150000"/>
                        </a:lnSpc>
                        <a:spcAft>
                          <a:spcPts val="0"/>
                        </a:spcAft>
                      </a:pPr>
                      <a:r>
                        <a:rPr lang="es-EC" sz="1600" dirty="0">
                          <a:effectLst/>
                        </a:rPr>
                        <a:t>(t C ha</a:t>
                      </a:r>
                      <a:r>
                        <a:rPr lang="es-EC" sz="1600" baseline="30000" dirty="0">
                          <a:effectLst/>
                        </a:rPr>
                        <a:t>-1</a:t>
                      </a:r>
                      <a:r>
                        <a:rPr lang="es-EC" sz="1600" dirty="0">
                          <a:effectLst/>
                        </a:rPr>
                        <a:t>)</a:t>
                      </a:r>
                      <a:endParaRPr lang="es-ES"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457200" algn="just">
                        <a:lnSpc>
                          <a:spcPct val="150000"/>
                        </a:lnSpc>
                        <a:spcAft>
                          <a:spcPts val="0"/>
                        </a:spcAft>
                      </a:pPr>
                      <a:r>
                        <a:rPr lang="es-EC" sz="1600" dirty="0">
                          <a:effectLst/>
                        </a:rPr>
                        <a:t>(t C ha</a:t>
                      </a:r>
                      <a:r>
                        <a:rPr lang="es-EC" sz="1600" baseline="30000" dirty="0">
                          <a:effectLst/>
                        </a:rPr>
                        <a:t>-1</a:t>
                      </a:r>
                      <a:r>
                        <a:rPr lang="es-EC" sz="1600" dirty="0">
                          <a:effectLst/>
                        </a:rPr>
                        <a:t>)</a:t>
                      </a:r>
                      <a:endParaRPr lang="es-ES"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520627">
                <a:tc>
                  <a:txBody>
                    <a:bodyPr/>
                    <a:lstStyle/>
                    <a:p>
                      <a:pPr indent="457200" algn="just">
                        <a:lnSpc>
                          <a:spcPct val="150000"/>
                        </a:lnSpc>
                        <a:spcAft>
                          <a:spcPts val="0"/>
                        </a:spcAft>
                      </a:pPr>
                      <a:r>
                        <a:rPr lang="es-EC" sz="1600" dirty="0">
                          <a:effectLst/>
                        </a:rPr>
                        <a:t>Bosque análogo</a:t>
                      </a:r>
                      <a:endParaRPr lang="es-ES"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457200" algn="just">
                        <a:lnSpc>
                          <a:spcPct val="150000"/>
                        </a:lnSpc>
                        <a:spcAft>
                          <a:spcPts val="0"/>
                        </a:spcAft>
                      </a:pPr>
                      <a:r>
                        <a:rPr lang="es-EC" sz="1600" dirty="0">
                          <a:effectLst/>
                        </a:rPr>
                        <a:t>60,97 </a:t>
                      </a:r>
                      <a:r>
                        <a:rPr lang="es-EC" sz="1600" dirty="0" smtClean="0">
                          <a:effectLst/>
                        </a:rPr>
                        <a:t>a</a:t>
                      </a:r>
                      <a:endParaRPr lang="es-ES"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457200" algn="just">
                        <a:lnSpc>
                          <a:spcPct val="150000"/>
                        </a:lnSpc>
                        <a:spcAft>
                          <a:spcPts val="0"/>
                        </a:spcAft>
                      </a:pPr>
                      <a:r>
                        <a:rPr lang="es-EC" sz="1600" dirty="0" smtClean="0">
                          <a:effectLst/>
                        </a:rPr>
                        <a:t>0.71b</a:t>
                      </a:r>
                      <a:endParaRPr lang="es-ES"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50000"/>
                        </a:lnSpc>
                        <a:spcAft>
                          <a:spcPts val="0"/>
                        </a:spcAft>
                      </a:pPr>
                      <a:r>
                        <a:rPr lang="es-EC" sz="1600" dirty="0">
                          <a:effectLst/>
                        </a:rPr>
                        <a:t>61.68 </a:t>
                      </a:r>
                      <a:r>
                        <a:rPr lang="es-EC" sz="1600" dirty="0" smtClean="0">
                          <a:effectLst/>
                        </a:rPr>
                        <a:t>b</a:t>
                      </a:r>
                      <a:endParaRPr lang="es-E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520627">
                <a:tc>
                  <a:txBody>
                    <a:bodyPr/>
                    <a:lstStyle/>
                    <a:p>
                      <a:pPr indent="457200" algn="just">
                        <a:lnSpc>
                          <a:spcPct val="150000"/>
                        </a:lnSpc>
                        <a:spcAft>
                          <a:spcPts val="0"/>
                        </a:spcAft>
                      </a:pPr>
                      <a:r>
                        <a:rPr lang="es-EC" sz="1600">
                          <a:effectLst/>
                        </a:rPr>
                        <a:t>Plantación forestal</a:t>
                      </a:r>
                      <a:endParaRPr lang="es-ES" sz="16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457200" algn="just">
                        <a:lnSpc>
                          <a:spcPct val="150000"/>
                        </a:lnSpc>
                        <a:spcAft>
                          <a:spcPts val="0"/>
                        </a:spcAft>
                      </a:pPr>
                      <a:r>
                        <a:rPr lang="es-EC" sz="1600" dirty="0">
                          <a:effectLst/>
                        </a:rPr>
                        <a:t>64,30 </a:t>
                      </a:r>
                      <a:r>
                        <a:rPr lang="es-EC" sz="1600" dirty="0" smtClean="0">
                          <a:effectLst/>
                        </a:rPr>
                        <a:t>a</a:t>
                      </a:r>
                      <a:endParaRPr lang="es-ES"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457200" algn="just">
                        <a:lnSpc>
                          <a:spcPct val="150000"/>
                        </a:lnSpc>
                        <a:spcAft>
                          <a:spcPts val="0"/>
                        </a:spcAft>
                      </a:pPr>
                      <a:r>
                        <a:rPr lang="es-EC" sz="1600" dirty="0">
                          <a:effectLst/>
                        </a:rPr>
                        <a:t>0.67 </a:t>
                      </a:r>
                      <a:r>
                        <a:rPr lang="es-EC" sz="1600" dirty="0" smtClean="0">
                          <a:effectLst/>
                        </a:rPr>
                        <a:t>b</a:t>
                      </a:r>
                      <a:endParaRPr lang="es-ES"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50000"/>
                        </a:lnSpc>
                        <a:spcAft>
                          <a:spcPts val="0"/>
                        </a:spcAft>
                      </a:pPr>
                      <a:r>
                        <a:rPr lang="es-EC" sz="1600" dirty="0">
                          <a:effectLst/>
                        </a:rPr>
                        <a:t>64.98 </a:t>
                      </a:r>
                      <a:r>
                        <a:rPr lang="es-EC" sz="1600" dirty="0" smtClean="0">
                          <a:effectLst/>
                        </a:rPr>
                        <a:t>a</a:t>
                      </a:r>
                      <a:endParaRPr lang="es-E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520627">
                <a:tc>
                  <a:txBody>
                    <a:bodyPr/>
                    <a:lstStyle/>
                    <a:p>
                      <a:pPr indent="457200" algn="just">
                        <a:lnSpc>
                          <a:spcPct val="150000"/>
                        </a:lnSpc>
                        <a:spcAft>
                          <a:spcPts val="0"/>
                        </a:spcAft>
                      </a:pPr>
                      <a:r>
                        <a:rPr lang="es-EC" sz="1600" dirty="0">
                          <a:effectLst/>
                        </a:rPr>
                        <a:t>Pastura degradada</a:t>
                      </a:r>
                      <a:endParaRPr lang="es-ES"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457200" algn="just">
                        <a:lnSpc>
                          <a:spcPct val="150000"/>
                        </a:lnSpc>
                        <a:spcAft>
                          <a:spcPts val="0"/>
                        </a:spcAft>
                      </a:pPr>
                      <a:r>
                        <a:rPr lang="es-EC" sz="1600" dirty="0">
                          <a:effectLst/>
                        </a:rPr>
                        <a:t>0.00015 </a:t>
                      </a:r>
                      <a:r>
                        <a:rPr lang="es-EC" sz="1600" dirty="0" smtClean="0">
                          <a:effectLst/>
                        </a:rPr>
                        <a:t>b</a:t>
                      </a:r>
                      <a:endParaRPr lang="es-ES"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457200" algn="just">
                        <a:lnSpc>
                          <a:spcPct val="150000"/>
                        </a:lnSpc>
                        <a:spcAft>
                          <a:spcPts val="0"/>
                        </a:spcAft>
                      </a:pPr>
                      <a:r>
                        <a:rPr lang="es-EC" sz="1600" dirty="0">
                          <a:effectLst/>
                        </a:rPr>
                        <a:t>1.01 a</a:t>
                      </a:r>
                      <a:endParaRPr lang="es-ES"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50000"/>
                        </a:lnSpc>
                        <a:spcAft>
                          <a:spcPts val="0"/>
                        </a:spcAft>
                      </a:pPr>
                      <a:r>
                        <a:rPr lang="es-EC" sz="1600" dirty="0">
                          <a:effectLst/>
                        </a:rPr>
                        <a:t>1.01 c</a:t>
                      </a:r>
                      <a:endParaRPr lang="es-E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3" name="Rectangle 1"/>
          <p:cNvSpPr>
            <a:spLocks noChangeArrowheads="1"/>
          </p:cNvSpPr>
          <p:nvPr/>
        </p:nvSpPr>
        <p:spPr bwMode="auto">
          <a:xfrm>
            <a:off x="251520" y="5162128"/>
            <a:ext cx="842493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18097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180975" algn="just" defTabSz="914400" rtl="0" eaLnBrk="0" fontAlgn="base" latinLnBrk="0" hangingPunct="0">
              <a:lnSpc>
                <a:spcPct val="100000"/>
              </a:lnSpc>
              <a:spcBef>
                <a:spcPct val="0"/>
              </a:spcBef>
              <a:spcAft>
                <a:spcPct val="0"/>
              </a:spcAft>
              <a:buClrTx/>
              <a:buSzTx/>
              <a:buFontTx/>
              <a:buNone/>
              <a:tabLst/>
            </a:pPr>
            <a:r>
              <a:rPr kumimoji="0" lang="es-EC" altLang="es-ES" sz="16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T</a:t>
            </a:r>
            <a:r>
              <a:rPr kumimoji="0" lang="es-EC" altLang="es-ES" sz="1600" b="0" i="0" u="none" strike="noStrike" cap="none" normalizeH="0" baseline="0" dirty="0" smtClean="0" bmk="">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abla 3</a:t>
            </a:r>
            <a:endParaRPr lang="es-ES" altLang="es-ES" sz="1600" dirty="0" bmk=""/>
          </a:p>
          <a:p>
            <a:pPr marL="0" marR="0" lvl="0" indent="180975" algn="just" defTabSz="914400" rtl="0" eaLnBrk="0" fontAlgn="base" latinLnBrk="0" hangingPunct="0">
              <a:lnSpc>
                <a:spcPct val="100000"/>
              </a:lnSpc>
              <a:spcBef>
                <a:spcPct val="0"/>
              </a:spcBef>
              <a:spcAft>
                <a:spcPct val="0"/>
              </a:spcAft>
              <a:buClrTx/>
              <a:buSzTx/>
              <a:buFontTx/>
              <a:buNone/>
              <a:tabLst/>
            </a:pPr>
            <a:r>
              <a:rPr kumimoji="0" lang="es-EC" altLang="es-ES" sz="1600" b="0" i="1" u="none" strike="noStrike" cap="none" normalizeH="0" baseline="0" dirty="0" smtClean="0" bmk="_Toc490524874">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Promedios del contenido de carbono en el componente aérea de tres tipos de usos de la tierra del cantón  </a:t>
            </a:r>
            <a:r>
              <a:rPr kumimoji="0" lang="es-EC" altLang="es-ES" sz="1600" b="0" i="1" u="none" strike="noStrike" cap="none" normalizeH="0" baseline="0" dirty="0" err="1" smtClean="0" bmk="_Toc490524874">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Cumandá</a:t>
            </a:r>
            <a:r>
              <a:rPr kumimoji="0" lang="es-EC" altLang="es-ES" sz="1600" b="0" i="1" u="none" strike="noStrike" cap="none" normalizeH="0" baseline="0" dirty="0" smtClean="0" bmk="_Toc490524874">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-Ecuador</a:t>
            </a:r>
            <a:endParaRPr kumimoji="0" lang="es-ES" altLang="es-ES" sz="1600" b="0" i="0" u="none" strike="noStrike" cap="none" normalizeH="0" baseline="0" dirty="0" smtClean="0">
              <a:ln>
                <a:noFill/>
              </a:ln>
              <a:solidFill>
                <a:schemeClr val="tx1"/>
              </a:solidFill>
              <a:effectLst/>
              <a:latin typeface="Arial" panose="020B0604020202020204" pitchFamily="34" charset="0"/>
            </a:endParaRPr>
          </a:p>
        </p:txBody>
      </p:sp>
      <p:sp>
        <p:nvSpPr>
          <p:cNvPr id="4" name="CuadroTexto 3"/>
          <p:cNvSpPr txBox="1"/>
          <p:nvPr/>
        </p:nvSpPr>
        <p:spPr>
          <a:xfrm>
            <a:off x="467544" y="404664"/>
            <a:ext cx="8424936" cy="400110"/>
          </a:xfrm>
          <a:prstGeom prst="rect">
            <a:avLst/>
          </a:prstGeom>
          <a:noFill/>
        </p:spPr>
        <p:txBody>
          <a:bodyPr wrap="square" rtlCol="0">
            <a:spAutoFit/>
          </a:bodyPr>
          <a:lstStyle/>
          <a:p>
            <a:r>
              <a:rPr lang="es-ES" sz="2000" dirty="0" smtClean="0">
                <a:solidFill>
                  <a:schemeClr val="tx2">
                    <a:lumMod val="40000"/>
                    <a:lumOff val="60000"/>
                  </a:schemeClr>
                </a:solidFill>
              </a:rPr>
              <a:t>8.1.2. ESTIMACIÓN DEL CARBONO A TRAVÉS DE ECUACIONES ALOMÉTRICAS</a:t>
            </a:r>
            <a:endParaRPr lang="es-ES" sz="2000" dirty="0">
              <a:solidFill>
                <a:schemeClr val="tx2">
                  <a:lumMod val="40000"/>
                  <a:lumOff val="60000"/>
                </a:schemeClr>
              </a:solidFill>
            </a:endParaRPr>
          </a:p>
        </p:txBody>
      </p:sp>
      <p:sp>
        <p:nvSpPr>
          <p:cNvPr id="6" name="CuadroTexto 5"/>
          <p:cNvSpPr txBox="1"/>
          <p:nvPr/>
        </p:nvSpPr>
        <p:spPr>
          <a:xfrm>
            <a:off x="467544" y="5993125"/>
            <a:ext cx="8136904" cy="1200329"/>
          </a:xfrm>
          <a:prstGeom prst="rect">
            <a:avLst/>
          </a:prstGeom>
          <a:noFill/>
        </p:spPr>
        <p:txBody>
          <a:bodyPr wrap="square" rtlCol="0">
            <a:spAutoFit/>
          </a:bodyPr>
          <a:lstStyle/>
          <a:p>
            <a:r>
              <a:rPr lang="es-ES" dirty="0" smtClean="0"/>
              <a:t>Brown el al (1997): rangos de carbono</a:t>
            </a:r>
          </a:p>
          <a:p>
            <a:r>
              <a:rPr lang="es-ES" dirty="0" smtClean="0"/>
              <a:t>Cubero &amp; Rojas(1999): carbono en plantación de teca</a:t>
            </a:r>
          </a:p>
          <a:p>
            <a:r>
              <a:rPr lang="es-ES" dirty="0" smtClean="0"/>
              <a:t>Torres (2007): carbono en pastura</a:t>
            </a:r>
          </a:p>
          <a:p>
            <a:endParaRPr lang="es-ES" dirty="0"/>
          </a:p>
        </p:txBody>
      </p:sp>
    </p:spTree>
    <p:extLst>
      <p:ext uri="{BB962C8B-B14F-4D97-AF65-F5344CB8AC3E}">
        <p14:creationId xmlns:p14="http://schemas.microsoft.com/office/powerpoint/2010/main" val="221587784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a:stretch>
            <a:fillRect/>
          </a:stretch>
        </p:blipFill>
        <p:spPr>
          <a:xfrm>
            <a:off x="272496" y="1700809"/>
            <a:ext cx="8403960" cy="2952327"/>
          </a:xfrm>
          <a:prstGeom prst="rect">
            <a:avLst/>
          </a:prstGeom>
        </p:spPr>
      </p:pic>
      <p:graphicFrame>
        <p:nvGraphicFramePr>
          <p:cNvPr id="4" name="3 Diagrama"/>
          <p:cNvGraphicFramePr/>
          <p:nvPr>
            <p:extLst>
              <p:ext uri="{D42A27DB-BD31-4B8C-83A1-F6EECF244321}">
                <p14:modId xmlns:p14="http://schemas.microsoft.com/office/powerpoint/2010/main" val="2125229756"/>
              </p:ext>
            </p:extLst>
          </p:nvPr>
        </p:nvGraphicFramePr>
        <p:xfrm>
          <a:off x="-1379984" y="661720"/>
          <a:ext cx="8544272" cy="583264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CuadroTexto 2"/>
          <p:cNvSpPr txBox="1"/>
          <p:nvPr/>
        </p:nvSpPr>
        <p:spPr>
          <a:xfrm>
            <a:off x="251520" y="188640"/>
            <a:ext cx="4968552" cy="523220"/>
          </a:xfrm>
          <a:prstGeom prst="rect">
            <a:avLst/>
          </a:prstGeom>
          <a:noFill/>
        </p:spPr>
        <p:txBody>
          <a:bodyPr wrap="square" rtlCol="0">
            <a:spAutoFit/>
          </a:bodyPr>
          <a:lstStyle/>
          <a:p>
            <a:r>
              <a:rPr lang="es-ES" sz="2800" dirty="0" smtClean="0">
                <a:solidFill>
                  <a:schemeClr val="tx2"/>
                </a:solidFill>
              </a:rPr>
              <a:t>8.2 Carbono orgánico el suelo</a:t>
            </a:r>
            <a:endParaRPr lang="es-ES" sz="2800" dirty="0">
              <a:solidFill>
                <a:schemeClr val="tx2"/>
              </a:solidFill>
            </a:endParaRPr>
          </a:p>
        </p:txBody>
      </p:sp>
      <p:sp>
        <p:nvSpPr>
          <p:cNvPr id="12" name="Flecha abajo 11"/>
          <p:cNvSpPr/>
          <p:nvPr/>
        </p:nvSpPr>
        <p:spPr>
          <a:xfrm>
            <a:off x="3949204" y="1220026"/>
            <a:ext cx="504056" cy="288032"/>
          </a:xfrm>
          <a:prstGeom prst="down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ES"/>
          </a:p>
        </p:txBody>
      </p:sp>
      <p:sp>
        <p:nvSpPr>
          <p:cNvPr id="13" name="CuadroTexto 12"/>
          <p:cNvSpPr txBox="1"/>
          <p:nvPr/>
        </p:nvSpPr>
        <p:spPr>
          <a:xfrm>
            <a:off x="251520" y="4725144"/>
            <a:ext cx="8820472" cy="646331"/>
          </a:xfrm>
          <a:prstGeom prst="rect">
            <a:avLst/>
          </a:prstGeom>
          <a:noFill/>
        </p:spPr>
        <p:txBody>
          <a:bodyPr wrap="square" rtlCol="0">
            <a:spAutoFit/>
          </a:bodyPr>
          <a:lstStyle/>
          <a:p>
            <a:r>
              <a:rPr lang="es-EC" dirty="0" smtClean="0"/>
              <a:t>Figura  </a:t>
            </a:r>
            <a:r>
              <a:rPr lang="es-EC" dirty="0"/>
              <a:t>3</a:t>
            </a:r>
            <a:r>
              <a:rPr lang="es-EC" dirty="0" smtClean="0"/>
              <a:t>.Densidad </a:t>
            </a:r>
            <a:r>
              <a:rPr lang="es-EC" dirty="0"/>
              <a:t>aparente en tres tipos de uso del suelo del cantón </a:t>
            </a:r>
            <a:r>
              <a:rPr lang="es-EC" dirty="0" err="1"/>
              <a:t>Cumandá</a:t>
            </a:r>
            <a:r>
              <a:rPr lang="es-EC" dirty="0"/>
              <a:t>-Ecuador. </a:t>
            </a:r>
            <a:endParaRPr lang="es-ES" dirty="0"/>
          </a:p>
          <a:p>
            <a:endParaRPr lang="es-ES" dirty="0"/>
          </a:p>
        </p:txBody>
      </p:sp>
      <p:sp>
        <p:nvSpPr>
          <p:cNvPr id="7" name="Cuadro de texto 2"/>
          <p:cNvSpPr txBox="1">
            <a:spLocks noChangeArrowheads="1"/>
          </p:cNvSpPr>
          <p:nvPr/>
        </p:nvSpPr>
        <p:spPr bwMode="auto">
          <a:xfrm>
            <a:off x="7164288" y="1844824"/>
            <a:ext cx="1440160" cy="792088"/>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r>
              <a:rPr lang="es-ES" sz="1200" dirty="0" smtClean="0">
                <a:solidFill>
                  <a:schemeClr val="bg1"/>
                </a:solidFill>
              </a:rPr>
              <a:t>     Bosque </a:t>
            </a:r>
            <a:r>
              <a:rPr lang="es-ES" sz="1200" dirty="0">
                <a:solidFill>
                  <a:schemeClr val="bg1"/>
                </a:solidFill>
              </a:rPr>
              <a:t>análogo</a:t>
            </a:r>
          </a:p>
          <a:p>
            <a:r>
              <a:rPr lang="es-ES" sz="1200" dirty="0" smtClean="0">
                <a:solidFill>
                  <a:schemeClr val="bg1"/>
                </a:solidFill>
              </a:rPr>
              <a:t>     Plantación </a:t>
            </a:r>
            <a:r>
              <a:rPr lang="es-ES" sz="1200" dirty="0">
                <a:solidFill>
                  <a:schemeClr val="bg1"/>
                </a:solidFill>
              </a:rPr>
              <a:t>forestal</a:t>
            </a:r>
          </a:p>
          <a:p>
            <a:r>
              <a:rPr lang="es-ES" sz="1200" dirty="0" smtClean="0">
                <a:solidFill>
                  <a:schemeClr val="bg1"/>
                </a:solidFill>
              </a:rPr>
              <a:t>     Pastura </a:t>
            </a:r>
            <a:r>
              <a:rPr lang="es-ES" sz="1200" dirty="0">
                <a:solidFill>
                  <a:schemeClr val="bg1"/>
                </a:solidFill>
              </a:rPr>
              <a:t>degradada</a:t>
            </a:r>
          </a:p>
          <a:p>
            <a:pPr indent="90170" algn="just">
              <a:lnSpc>
                <a:spcPct val="150000"/>
              </a:lnSpc>
              <a:spcAft>
                <a:spcPts val="0"/>
              </a:spcAft>
            </a:pPr>
            <a:endParaRPr lang="es-ES" sz="1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Rectángulo 1"/>
          <p:cNvSpPr/>
          <p:nvPr/>
        </p:nvSpPr>
        <p:spPr>
          <a:xfrm>
            <a:off x="7236296" y="1916832"/>
            <a:ext cx="144016" cy="7200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Rectángulo 8"/>
          <p:cNvSpPr/>
          <p:nvPr/>
        </p:nvSpPr>
        <p:spPr>
          <a:xfrm>
            <a:off x="7236296" y="2132856"/>
            <a:ext cx="144016" cy="72008"/>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Rectángulo 9"/>
          <p:cNvSpPr/>
          <p:nvPr/>
        </p:nvSpPr>
        <p:spPr>
          <a:xfrm>
            <a:off x="7236296" y="2348880"/>
            <a:ext cx="144016" cy="72008"/>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Elipse 5"/>
          <p:cNvSpPr/>
          <p:nvPr/>
        </p:nvSpPr>
        <p:spPr>
          <a:xfrm>
            <a:off x="2303748" y="2715030"/>
            <a:ext cx="432048" cy="360040"/>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s-ES"/>
          </a:p>
        </p:txBody>
      </p:sp>
      <p:sp>
        <p:nvSpPr>
          <p:cNvPr id="14" name="Elipse 13"/>
          <p:cNvSpPr/>
          <p:nvPr/>
        </p:nvSpPr>
        <p:spPr>
          <a:xfrm>
            <a:off x="6202668" y="2309529"/>
            <a:ext cx="432048" cy="360040"/>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s-ES"/>
          </a:p>
        </p:txBody>
      </p:sp>
      <p:cxnSp>
        <p:nvCxnSpPr>
          <p:cNvPr id="11" name="Conector recto 10"/>
          <p:cNvCxnSpPr/>
          <p:nvPr/>
        </p:nvCxnSpPr>
        <p:spPr>
          <a:xfrm flipV="1">
            <a:off x="1331640" y="2561557"/>
            <a:ext cx="5832648" cy="667236"/>
          </a:xfrm>
          <a:prstGeom prst="line">
            <a:avLst/>
          </a:prstGeom>
        </p:spPr>
        <p:style>
          <a:lnRef idx="1">
            <a:schemeClr val="accent1"/>
          </a:lnRef>
          <a:fillRef idx="0">
            <a:schemeClr val="accent1"/>
          </a:fillRef>
          <a:effectRef idx="0">
            <a:schemeClr val="accent1"/>
          </a:effectRef>
          <a:fontRef idx="minor">
            <a:schemeClr val="tx1"/>
          </a:fontRef>
        </p:style>
      </p:cxnSp>
      <p:sp>
        <p:nvSpPr>
          <p:cNvPr id="8" name="Rectángulo redondeado 7"/>
          <p:cNvSpPr/>
          <p:nvPr/>
        </p:nvSpPr>
        <p:spPr>
          <a:xfrm>
            <a:off x="251520" y="5210036"/>
            <a:ext cx="8820472" cy="16479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CuadroTexto 14"/>
          <p:cNvSpPr txBox="1"/>
          <p:nvPr/>
        </p:nvSpPr>
        <p:spPr>
          <a:xfrm>
            <a:off x="251520" y="5207358"/>
            <a:ext cx="8892480" cy="1754326"/>
          </a:xfrm>
          <a:prstGeom prst="rect">
            <a:avLst/>
          </a:prstGeom>
          <a:noFill/>
        </p:spPr>
        <p:txBody>
          <a:bodyPr wrap="square" rtlCol="0">
            <a:spAutoFit/>
          </a:bodyPr>
          <a:lstStyle/>
          <a:p>
            <a:pPr marL="285750" indent="-285750">
              <a:buFont typeface="Arial" panose="020B0604020202020204" pitchFamily="34" charset="0"/>
              <a:buChar char="•"/>
            </a:pPr>
            <a:r>
              <a:rPr lang="es-ES" dirty="0" smtClean="0">
                <a:latin typeface="+mj-lt"/>
              </a:rPr>
              <a:t>Alvarado &amp; </a:t>
            </a:r>
            <a:r>
              <a:rPr lang="es-ES" dirty="0" err="1" smtClean="0">
                <a:latin typeface="+mj-lt"/>
              </a:rPr>
              <a:t>Forsytle</a:t>
            </a:r>
            <a:r>
              <a:rPr lang="es-ES" dirty="0" smtClean="0">
                <a:latin typeface="+mj-lt"/>
              </a:rPr>
              <a:t> (2005): A &gt;profundidad &gt;DA</a:t>
            </a:r>
          </a:p>
          <a:p>
            <a:pPr marL="285750" indent="-285750">
              <a:buFont typeface="Arial" panose="020B0604020202020204" pitchFamily="34" charset="0"/>
              <a:buChar char="•"/>
            </a:pPr>
            <a:r>
              <a:rPr lang="es-ES" dirty="0" err="1" smtClean="0">
                <a:latin typeface="+mj-lt"/>
              </a:rPr>
              <a:t>Saderghian</a:t>
            </a:r>
            <a:r>
              <a:rPr lang="es-ES" dirty="0" smtClean="0">
                <a:latin typeface="+mj-lt"/>
              </a:rPr>
              <a:t> et al(1998) : las plantaciones forestales tienen menor :porosidad; capacidad de intercambio ,</a:t>
            </a:r>
            <a:r>
              <a:rPr lang="es-ES" dirty="0" err="1" smtClean="0">
                <a:latin typeface="+mj-lt"/>
              </a:rPr>
              <a:t>etc</a:t>
            </a:r>
            <a:r>
              <a:rPr lang="es-ES" dirty="0" smtClean="0">
                <a:latin typeface="+mj-lt"/>
              </a:rPr>
              <a:t> por las actividades de establecimiento</a:t>
            </a:r>
          </a:p>
          <a:p>
            <a:pPr marL="285750" indent="-285750">
              <a:buFont typeface="Arial" panose="020B0604020202020204" pitchFamily="34" charset="0"/>
              <a:buChar char="•"/>
            </a:pPr>
            <a:r>
              <a:rPr lang="es-ES" dirty="0" err="1" smtClean="0">
                <a:latin typeface="+mj-lt"/>
              </a:rPr>
              <a:t>Lairie</a:t>
            </a:r>
            <a:r>
              <a:rPr lang="es-ES" dirty="0" smtClean="0">
                <a:latin typeface="+mj-lt"/>
              </a:rPr>
              <a:t>&amp; </a:t>
            </a:r>
            <a:r>
              <a:rPr lang="es-ES" dirty="0" err="1" smtClean="0">
                <a:latin typeface="+mj-lt"/>
              </a:rPr>
              <a:t>Griffith</a:t>
            </a:r>
            <a:r>
              <a:rPr lang="es-ES" dirty="0" smtClean="0">
                <a:latin typeface="+mj-lt"/>
              </a:rPr>
              <a:t> (1998): teca </a:t>
            </a:r>
            <a:r>
              <a:rPr lang="es-ES" dirty="0">
                <a:latin typeface="+mj-lt"/>
              </a:rPr>
              <a:t>a los 15 años  tienen &gt;</a:t>
            </a:r>
            <a:r>
              <a:rPr lang="es-ES" dirty="0" smtClean="0">
                <a:latin typeface="+mj-lt"/>
              </a:rPr>
              <a:t>DA&lt; MO</a:t>
            </a:r>
            <a:r>
              <a:rPr lang="es-ES" dirty="0">
                <a:latin typeface="+mj-lt"/>
              </a:rPr>
              <a:t> </a:t>
            </a:r>
            <a:r>
              <a:rPr lang="es-ES" dirty="0" smtClean="0">
                <a:latin typeface="+mj-lt"/>
              </a:rPr>
              <a:t>&gt; erosión por su establecimiento y mantenimiento lo contrario de los pastizales  que tienen altos niveles de MO ,</a:t>
            </a:r>
            <a:r>
              <a:rPr lang="es-ES" dirty="0">
                <a:latin typeface="+mj-lt"/>
              </a:rPr>
              <a:t> </a:t>
            </a:r>
            <a:r>
              <a:rPr lang="es-ES" dirty="0" smtClean="0">
                <a:latin typeface="+mj-lt"/>
              </a:rPr>
              <a:t>&lt; compactación , densidad real, pH y aumenta la porosidad</a:t>
            </a:r>
            <a:endParaRPr lang="es-ES" dirty="0">
              <a:latin typeface="+mj-lt"/>
            </a:endParaRPr>
          </a:p>
        </p:txBody>
      </p:sp>
    </p:spTree>
    <p:extLst>
      <p:ext uri="{BB962C8B-B14F-4D97-AF65-F5344CB8AC3E}">
        <p14:creationId xmlns:p14="http://schemas.microsoft.com/office/powerpoint/2010/main" val="217253948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754889" y="118982"/>
            <a:ext cx="6840760" cy="461665"/>
          </a:xfrm>
          <a:prstGeom prst="rect">
            <a:avLst/>
          </a:prstGeom>
          <a:noFill/>
        </p:spPr>
        <p:txBody>
          <a:bodyPr wrap="square" rtlCol="0">
            <a:spAutoFit/>
          </a:bodyPr>
          <a:lstStyle/>
          <a:p>
            <a:r>
              <a:rPr lang="es-ES" sz="2400" dirty="0" smtClean="0">
                <a:solidFill>
                  <a:schemeClr val="tx2"/>
                </a:solidFill>
              </a:rPr>
              <a:t>8.2.2 Carbono orgánico en el suelo (COS)</a:t>
            </a:r>
            <a:endParaRPr lang="es-ES" sz="2400" dirty="0">
              <a:solidFill>
                <a:schemeClr val="tx2"/>
              </a:solidFill>
            </a:endParaRPr>
          </a:p>
        </p:txBody>
      </p:sp>
      <p:sp>
        <p:nvSpPr>
          <p:cNvPr id="8" name="Rectángulo 7"/>
          <p:cNvSpPr/>
          <p:nvPr/>
        </p:nvSpPr>
        <p:spPr>
          <a:xfrm>
            <a:off x="522165" y="4405145"/>
            <a:ext cx="7776176" cy="923330"/>
          </a:xfrm>
          <a:prstGeom prst="rect">
            <a:avLst/>
          </a:prstGeom>
        </p:spPr>
        <p:txBody>
          <a:bodyPr wrap="square">
            <a:spAutoFit/>
          </a:bodyPr>
          <a:lstStyle/>
          <a:p>
            <a:pPr marL="180340" indent="180340" algn="just">
              <a:lnSpc>
                <a:spcPct val="150000"/>
              </a:lnSpc>
              <a:spcAft>
                <a:spcPts val="1000"/>
              </a:spcAft>
            </a:pPr>
            <a:r>
              <a:rPr lang="es-EC" b="1" dirty="0" smtClean="0">
                <a:latin typeface="Times New Roman" panose="02020603050405020304" pitchFamily="18" charset="0"/>
                <a:ea typeface="Calibri" panose="020F0502020204030204" pitchFamily="34" charset="0"/>
                <a:cs typeface="Times New Roman" panose="02020603050405020304" pitchFamily="18" charset="0"/>
              </a:rPr>
              <a:t>Figura  </a:t>
            </a:r>
            <a:r>
              <a:rPr lang="es-EC" b="1" dirty="0">
                <a:latin typeface="Times New Roman" panose="02020603050405020304" pitchFamily="18" charset="0"/>
                <a:ea typeface="Calibri" panose="020F0502020204030204" pitchFamily="34" charset="0"/>
                <a:cs typeface="Times New Roman" panose="02020603050405020304" pitchFamily="18" charset="0"/>
              </a:rPr>
              <a:t>4</a:t>
            </a:r>
            <a:r>
              <a:rPr lang="es-EC" b="1" i="1" dirty="0" smtClean="0">
                <a:latin typeface="Times New Roman" panose="02020603050405020304" pitchFamily="18" charset="0"/>
                <a:ea typeface="Calibri" panose="020F0502020204030204" pitchFamily="34" charset="0"/>
                <a:cs typeface="Times New Roman" panose="02020603050405020304" pitchFamily="18" charset="0"/>
              </a:rPr>
              <a:t>.</a:t>
            </a:r>
            <a:r>
              <a:rPr lang="es-EC" b="1" dirty="0" smtClean="0">
                <a:latin typeface="Times New Roman" panose="02020603050405020304" pitchFamily="18" charset="0"/>
                <a:ea typeface="Calibri" panose="020F0502020204030204" pitchFamily="34" charset="0"/>
                <a:cs typeface="Times New Roman" panose="02020603050405020304" pitchFamily="18" charset="0"/>
              </a:rPr>
              <a:t> </a:t>
            </a:r>
            <a:r>
              <a:rPr lang="es-EC" b="1" dirty="0">
                <a:latin typeface="Times New Roman" panose="02020603050405020304" pitchFamily="18" charset="0"/>
                <a:ea typeface="Calibri" panose="020F0502020204030204" pitchFamily="34" charset="0"/>
                <a:cs typeface="Times New Roman" panose="02020603050405020304" pitchFamily="18" charset="0"/>
              </a:rPr>
              <a:t>Secuestro de carbono en el suelo, a tres profundidades, </a:t>
            </a:r>
            <a:r>
              <a:rPr lang="es-EC" b="1" dirty="0" smtClean="0">
                <a:latin typeface="Times New Roman" panose="02020603050405020304" pitchFamily="18" charset="0"/>
                <a:ea typeface="Calibri" panose="020F0502020204030204" pitchFamily="34" charset="0"/>
                <a:cs typeface="Times New Roman" panose="02020603050405020304" pitchFamily="18" charset="0"/>
              </a:rPr>
              <a:t>en tres </a:t>
            </a:r>
            <a:r>
              <a:rPr lang="es-EC" b="1" dirty="0">
                <a:latin typeface="Times New Roman" panose="02020603050405020304" pitchFamily="18" charset="0"/>
                <a:ea typeface="Calibri" panose="020F0502020204030204" pitchFamily="34" charset="0"/>
                <a:cs typeface="Times New Roman" panose="02020603050405020304" pitchFamily="18" charset="0"/>
              </a:rPr>
              <a:t>tipos    de uso de la tierra</a:t>
            </a:r>
            <a:endParaRPr lang="es-ES"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Imagen 1"/>
          <p:cNvPicPr>
            <a:picLocks noChangeAspect="1"/>
          </p:cNvPicPr>
          <p:nvPr/>
        </p:nvPicPr>
        <p:blipFill>
          <a:blip r:embed="rId2"/>
          <a:stretch>
            <a:fillRect/>
          </a:stretch>
        </p:blipFill>
        <p:spPr>
          <a:xfrm>
            <a:off x="754889" y="722622"/>
            <a:ext cx="7560840" cy="3600400"/>
          </a:xfrm>
          <a:prstGeom prst="rect">
            <a:avLst/>
          </a:prstGeom>
        </p:spPr>
      </p:pic>
      <p:sp>
        <p:nvSpPr>
          <p:cNvPr id="9" name="Cuadro de texto 2"/>
          <p:cNvSpPr txBox="1">
            <a:spLocks noChangeArrowheads="1"/>
          </p:cNvSpPr>
          <p:nvPr/>
        </p:nvSpPr>
        <p:spPr bwMode="auto">
          <a:xfrm>
            <a:off x="6695504" y="864336"/>
            <a:ext cx="1420825" cy="81945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indent="180340" algn="just">
              <a:lnSpc>
                <a:spcPct val="150000"/>
              </a:lnSpc>
              <a:spcAft>
                <a:spcPts val="0"/>
              </a:spcAft>
            </a:pPr>
            <a:r>
              <a:rPr lang="es-ES" sz="105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Bosque análogo</a:t>
            </a:r>
          </a:p>
          <a:p>
            <a:pPr indent="180340" algn="just">
              <a:lnSpc>
                <a:spcPct val="150000"/>
              </a:lnSpc>
              <a:spcAft>
                <a:spcPts val="0"/>
              </a:spcAft>
            </a:pPr>
            <a:r>
              <a:rPr lang="es-ES" sz="105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Plantación forestal</a:t>
            </a:r>
          </a:p>
          <a:p>
            <a:pPr indent="180340" algn="just">
              <a:lnSpc>
                <a:spcPct val="150000"/>
              </a:lnSpc>
              <a:spcAft>
                <a:spcPts val="0"/>
              </a:spcAft>
            </a:pPr>
            <a:r>
              <a:rPr lang="es-ES" sz="105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Pastura degradada</a:t>
            </a:r>
          </a:p>
        </p:txBody>
      </p:sp>
      <p:sp>
        <p:nvSpPr>
          <p:cNvPr id="10" name="Rectángulo 9"/>
          <p:cNvSpPr/>
          <p:nvPr/>
        </p:nvSpPr>
        <p:spPr>
          <a:xfrm>
            <a:off x="6777688" y="1028524"/>
            <a:ext cx="144016" cy="72008"/>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Rectángulo 10"/>
          <p:cNvSpPr/>
          <p:nvPr/>
        </p:nvSpPr>
        <p:spPr>
          <a:xfrm>
            <a:off x="6763828" y="1251632"/>
            <a:ext cx="144016" cy="7200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Rectángulo 11"/>
          <p:cNvSpPr/>
          <p:nvPr/>
        </p:nvSpPr>
        <p:spPr>
          <a:xfrm>
            <a:off x="6763828" y="1506708"/>
            <a:ext cx="144016" cy="720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5" name="Conector recto 4"/>
          <p:cNvCxnSpPr/>
          <p:nvPr/>
        </p:nvCxnSpPr>
        <p:spPr>
          <a:xfrm>
            <a:off x="1512516" y="1599990"/>
            <a:ext cx="6461385" cy="1641795"/>
          </a:xfrm>
          <a:prstGeom prst="line">
            <a:avLst/>
          </a:prstGeom>
        </p:spPr>
        <p:style>
          <a:lnRef idx="1">
            <a:schemeClr val="accent1"/>
          </a:lnRef>
          <a:fillRef idx="0">
            <a:schemeClr val="accent1"/>
          </a:fillRef>
          <a:effectRef idx="0">
            <a:schemeClr val="accent1"/>
          </a:effectRef>
          <a:fontRef idx="minor">
            <a:schemeClr val="tx1"/>
          </a:fontRef>
        </p:style>
      </p:cxnSp>
      <p:sp>
        <p:nvSpPr>
          <p:cNvPr id="6" name="Rectángulo redondeado 5"/>
          <p:cNvSpPr/>
          <p:nvPr/>
        </p:nvSpPr>
        <p:spPr>
          <a:xfrm>
            <a:off x="754889" y="5328475"/>
            <a:ext cx="8065583" cy="141289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dirty="0" smtClean="0">
                <a:latin typeface="+mj-lt"/>
              </a:rPr>
              <a:t>Ramos(2003): Punta Arenas Costa </a:t>
            </a:r>
            <a:r>
              <a:rPr lang="es-ES" dirty="0" err="1" smtClean="0">
                <a:latin typeface="+mj-lt"/>
              </a:rPr>
              <a:t>Rica,datos</a:t>
            </a:r>
            <a:r>
              <a:rPr lang="es-ES" dirty="0" smtClean="0">
                <a:latin typeface="+mj-lt"/>
              </a:rPr>
              <a:t> similares</a:t>
            </a:r>
          </a:p>
          <a:p>
            <a:pPr algn="just"/>
            <a:r>
              <a:rPr lang="es-ES" dirty="0" err="1" smtClean="0">
                <a:latin typeface="+mj-lt"/>
              </a:rPr>
              <a:t>Jose</a:t>
            </a:r>
            <a:r>
              <a:rPr lang="es-ES" dirty="0" smtClean="0">
                <a:latin typeface="+mj-lt"/>
              </a:rPr>
              <a:t> &amp; </a:t>
            </a:r>
            <a:r>
              <a:rPr lang="es-ES" dirty="0" err="1" smtClean="0">
                <a:latin typeface="+mj-lt"/>
              </a:rPr>
              <a:t>Koshy</a:t>
            </a:r>
            <a:r>
              <a:rPr lang="es-ES" dirty="0" smtClean="0">
                <a:latin typeface="+mj-lt"/>
              </a:rPr>
              <a:t>(1972): horizonte superficial &gt; CO; </a:t>
            </a:r>
            <a:r>
              <a:rPr lang="es-ES" dirty="0"/>
              <a:t>&gt; </a:t>
            </a:r>
            <a:r>
              <a:rPr lang="es-ES" dirty="0" smtClean="0">
                <a:latin typeface="+mj-lt"/>
              </a:rPr>
              <a:t>profundidad &lt; COS</a:t>
            </a:r>
          </a:p>
          <a:p>
            <a:pPr algn="just"/>
            <a:r>
              <a:rPr lang="es-ES" dirty="0" err="1" smtClean="0">
                <a:latin typeface="+mj-lt"/>
              </a:rPr>
              <a:t>Paypan&amp;Masis</a:t>
            </a:r>
            <a:r>
              <a:rPr lang="es-ES" dirty="0" smtClean="0">
                <a:latin typeface="+mj-lt"/>
              </a:rPr>
              <a:t>(2006):Pd &gt;COS por la presencia del género </a:t>
            </a:r>
            <a:r>
              <a:rPr lang="es-ES" dirty="0" err="1" smtClean="0">
                <a:latin typeface="+mj-lt"/>
              </a:rPr>
              <a:t>Brachiria</a:t>
            </a:r>
            <a:endParaRPr lang="es-ES" dirty="0" smtClean="0">
              <a:latin typeface="+mj-lt"/>
            </a:endParaRPr>
          </a:p>
          <a:p>
            <a:pPr algn="just"/>
            <a:r>
              <a:rPr lang="es-ES" dirty="0" err="1" smtClean="0">
                <a:latin typeface="+mj-lt"/>
              </a:rPr>
              <a:t>Levell</a:t>
            </a:r>
            <a:r>
              <a:rPr lang="es-ES" dirty="0" smtClean="0">
                <a:latin typeface="+mj-lt"/>
              </a:rPr>
              <a:t> et al (2011): </a:t>
            </a:r>
            <a:r>
              <a:rPr lang="es-ES" dirty="0"/>
              <a:t>&gt; </a:t>
            </a:r>
            <a:r>
              <a:rPr lang="es-ES" dirty="0" smtClean="0"/>
              <a:t>CO en Pd por la mortalidad y exudación de raíces</a:t>
            </a:r>
            <a:endParaRPr lang="es-ES" dirty="0">
              <a:latin typeface="+mj-lt"/>
            </a:endParaRPr>
          </a:p>
        </p:txBody>
      </p:sp>
      <p:sp>
        <p:nvSpPr>
          <p:cNvPr id="13" name="CuadroTexto 12"/>
          <p:cNvSpPr txBox="1"/>
          <p:nvPr/>
        </p:nvSpPr>
        <p:spPr>
          <a:xfrm>
            <a:off x="1331640" y="3907832"/>
            <a:ext cx="1043260" cy="369332"/>
          </a:xfrm>
          <a:prstGeom prst="rect">
            <a:avLst/>
          </a:prstGeom>
          <a:noFill/>
        </p:spPr>
        <p:txBody>
          <a:bodyPr wrap="square" rtlCol="0">
            <a:spAutoFit/>
          </a:bodyPr>
          <a:lstStyle/>
          <a:p>
            <a:r>
              <a:rPr lang="es-ES" dirty="0" smtClean="0">
                <a:solidFill>
                  <a:srgbClr val="0070C0"/>
                </a:solidFill>
              </a:rPr>
              <a:t>50,68%</a:t>
            </a:r>
            <a:endParaRPr lang="es-ES" dirty="0">
              <a:solidFill>
                <a:srgbClr val="0070C0"/>
              </a:solidFill>
            </a:endParaRPr>
          </a:p>
        </p:txBody>
      </p:sp>
      <p:sp>
        <p:nvSpPr>
          <p:cNvPr id="14" name="CuadroTexto 13"/>
          <p:cNvSpPr txBox="1"/>
          <p:nvPr/>
        </p:nvSpPr>
        <p:spPr>
          <a:xfrm>
            <a:off x="3781168" y="3964413"/>
            <a:ext cx="1043260" cy="369332"/>
          </a:xfrm>
          <a:prstGeom prst="rect">
            <a:avLst/>
          </a:prstGeom>
          <a:noFill/>
        </p:spPr>
        <p:txBody>
          <a:bodyPr wrap="square" rtlCol="0">
            <a:spAutoFit/>
          </a:bodyPr>
          <a:lstStyle/>
          <a:p>
            <a:r>
              <a:rPr lang="es-ES" dirty="0" smtClean="0">
                <a:solidFill>
                  <a:srgbClr val="0070C0"/>
                </a:solidFill>
              </a:rPr>
              <a:t>27,35%</a:t>
            </a:r>
            <a:endParaRPr lang="es-ES" dirty="0">
              <a:solidFill>
                <a:srgbClr val="0070C0"/>
              </a:solidFill>
            </a:endParaRPr>
          </a:p>
        </p:txBody>
      </p:sp>
      <p:sp>
        <p:nvSpPr>
          <p:cNvPr id="15" name="CuadroTexto 14"/>
          <p:cNvSpPr txBox="1"/>
          <p:nvPr/>
        </p:nvSpPr>
        <p:spPr>
          <a:xfrm>
            <a:off x="6742540" y="3977439"/>
            <a:ext cx="1043260" cy="369332"/>
          </a:xfrm>
          <a:prstGeom prst="rect">
            <a:avLst/>
          </a:prstGeom>
          <a:noFill/>
        </p:spPr>
        <p:txBody>
          <a:bodyPr wrap="square" rtlCol="0">
            <a:spAutoFit/>
          </a:bodyPr>
          <a:lstStyle/>
          <a:p>
            <a:r>
              <a:rPr lang="es-ES" dirty="0" smtClean="0">
                <a:solidFill>
                  <a:srgbClr val="0070C0"/>
                </a:solidFill>
              </a:rPr>
              <a:t>21,96%</a:t>
            </a:r>
            <a:endParaRPr lang="es-ES" dirty="0">
              <a:solidFill>
                <a:srgbClr val="0070C0"/>
              </a:solidFill>
            </a:endParaRPr>
          </a:p>
        </p:txBody>
      </p:sp>
      <p:sp>
        <p:nvSpPr>
          <p:cNvPr id="3" name="Rectángulo 2"/>
          <p:cNvSpPr/>
          <p:nvPr/>
        </p:nvSpPr>
        <p:spPr>
          <a:xfrm>
            <a:off x="5276551" y="871595"/>
            <a:ext cx="1233030" cy="830997"/>
          </a:xfrm>
          <a:prstGeom prst="rect">
            <a:avLst/>
          </a:prstGeom>
        </p:spPr>
        <p:txBody>
          <a:bodyPr wrap="none">
            <a:spAutoFit/>
          </a:bodyPr>
          <a:lstStyle/>
          <a:p>
            <a:r>
              <a:rPr lang="es-EC" sz="1600" dirty="0" smtClean="0">
                <a:solidFill>
                  <a:schemeClr val="bg1"/>
                </a:solidFill>
                <a:ea typeface="Calibri" panose="020F0502020204030204" pitchFamily="34" charset="0"/>
              </a:rPr>
              <a:t>115.82 </a:t>
            </a:r>
            <a:r>
              <a:rPr lang="es-EC" sz="1600" dirty="0">
                <a:solidFill>
                  <a:schemeClr val="bg1"/>
                </a:solidFill>
                <a:ea typeface="Calibri" panose="020F0502020204030204" pitchFamily="34" charset="0"/>
              </a:rPr>
              <a:t>t </a:t>
            </a:r>
            <a:r>
              <a:rPr lang="es-EC" sz="1600" dirty="0" smtClean="0">
                <a:solidFill>
                  <a:schemeClr val="bg1"/>
                </a:solidFill>
                <a:ea typeface="Calibri" panose="020F0502020204030204" pitchFamily="34" charset="0"/>
              </a:rPr>
              <a:t>ha-</a:t>
            </a:r>
            <a:r>
              <a:rPr lang="es-EC" sz="1600" baseline="30000" dirty="0" smtClean="0">
                <a:solidFill>
                  <a:schemeClr val="bg1"/>
                </a:solidFill>
                <a:ea typeface="Calibri" panose="020F0502020204030204" pitchFamily="34" charset="0"/>
              </a:rPr>
              <a:t>1</a:t>
            </a:r>
            <a:endParaRPr lang="es-EC" sz="1600" dirty="0" smtClean="0">
              <a:solidFill>
                <a:schemeClr val="bg1"/>
              </a:solidFill>
              <a:ea typeface="Calibri" panose="020F0502020204030204" pitchFamily="34" charset="0"/>
            </a:endParaRPr>
          </a:p>
          <a:p>
            <a:r>
              <a:rPr lang="es-EC" sz="1600" dirty="0" smtClean="0">
                <a:solidFill>
                  <a:schemeClr val="bg1"/>
                </a:solidFill>
              </a:rPr>
              <a:t>75.56 </a:t>
            </a:r>
            <a:r>
              <a:rPr lang="es-EC" sz="1600" dirty="0">
                <a:solidFill>
                  <a:schemeClr val="bg1"/>
                </a:solidFill>
              </a:rPr>
              <a:t>t </a:t>
            </a:r>
            <a:r>
              <a:rPr lang="es-EC" sz="1600" dirty="0" smtClean="0">
                <a:solidFill>
                  <a:schemeClr val="bg1"/>
                </a:solidFill>
              </a:rPr>
              <a:t>ha-</a:t>
            </a:r>
            <a:r>
              <a:rPr lang="es-EC" sz="1600" baseline="30000" dirty="0" smtClean="0">
                <a:solidFill>
                  <a:schemeClr val="bg1"/>
                </a:solidFill>
              </a:rPr>
              <a:t>1</a:t>
            </a:r>
          </a:p>
          <a:p>
            <a:r>
              <a:rPr lang="es-EC" sz="1600" dirty="0">
                <a:solidFill>
                  <a:schemeClr val="bg1"/>
                </a:solidFill>
              </a:rPr>
              <a:t>122.67 t </a:t>
            </a:r>
            <a:r>
              <a:rPr lang="es-EC" sz="1600" dirty="0" smtClean="0">
                <a:solidFill>
                  <a:schemeClr val="bg1"/>
                </a:solidFill>
              </a:rPr>
              <a:t>ha-</a:t>
            </a:r>
            <a:r>
              <a:rPr lang="es-EC" sz="1600" baseline="30000" dirty="0" smtClean="0">
                <a:solidFill>
                  <a:schemeClr val="bg1"/>
                </a:solidFill>
              </a:rPr>
              <a:t>1</a:t>
            </a:r>
            <a:r>
              <a:rPr lang="es-EC" sz="1600" dirty="0" smtClean="0">
                <a:solidFill>
                  <a:schemeClr val="bg1"/>
                </a:solidFill>
              </a:rPr>
              <a:t> </a:t>
            </a:r>
            <a:r>
              <a:rPr lang="es-US" sz="1600" dirty="0" smtClean="0">
                <a:solidFill>
                  <a:schemeClr val="bg1"/>
                </a:solidFill>
                <a:ea typeface="Times New Roman" panose="02020603050405020304" pitchFamily="18" charset="0"/>
              </a:rPr>
              <a:t> </a:t>
            </a:r>
            <a:endParaRPr lang="es-ES" sz="1600" dirty="0">
              <a:solidFill>
                <a:schemeClr val="bg1"/>
              </a:solidFill>
            </a:endParaRPr>
          </a:p>
        </p:txBody>
      </p:sp>
      <p:cxnSp>
        <p:nvCxnSpPr>
          <p:cNvPr id="18" name="Conector recto de flecha 17"/>
          <p:cNvCxnSpPr/>
          <p:nvPr/>
        </p:nvCxnSpPr>
        <p:spPr>
          <a:xfrm>
            <a:off x="6300192" y="1064528"/>
            <a:ext cx="20938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Conector recto de flecha 18"/>
          <p:cNvCxnSpPr/>
          <p:nvPr/>
        </p:nvCxnSpPr>
        <p:spPr>
          <a:xfrm>
            <a:off x="6300192" y="1268760"/>
            <a:ext cx="20938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Conector recto de flecha 19"/>
          <p:cNvCxnSpPr/>
          <p:nvPr/>
        </p:nvCxnSpPr>
        <p:spPr>
          <a:xfrm>
            <a:off x="6300192" y="1556792"/>
            <a:ext cx="20938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827377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1115616" y="2348880"/>
            <a:ext cx="7560840" cy="2308324"/>
          </a:xfrm>
          <a:prstGeom prst="rect">
            <a:avLst/>
          </a:prstGeom>
          <a:noFill/>
        </p:spPr>
        <p:txBody>
          <a:bodyPr wrap="square" rtlCol="0">
            <a:spAutoFit/>
          </a:bodyPr>
          <a:lstStyle/>
          <a:p>
            <a:pPr marL="0" lvl="1"/>
            <a:r>
              <a:rPr lang="es-ES" sz="4800" dirty="0" smtClean="0">
                <a:solidFill>
                  <a:schemeClr val="tx2"/>
                </a:solidFill>
              </a:rPr>
              <a:t>8.2.2 Carbono total (COS y CO) </a:t>
            </a:r>
          </a:p>
          <a:p>
            <a:pPr marL="0" lvl="1"/>
            <a:r>
              <a:rPr lang="es-EC" sz="4800" b="1" dirty="0" smtClean="0">
                <a:solidFill>
                  <a:schemeClr val="tx2"/>
                </a:solidFill>
              </a:rPr>
              <a:t>almacenado </a:t>
            </a:r>
            <a:r>
              <a:rPr lang="es-EC" sz="4800" b="1" dirty="0">
                <a:solidFill>
                  <a:schemeClr val="tx2"/>
                </a:solidFill>
              </a:rPr>
              <a:t>en los tres tipos de uso del </a:t>
            </a:r>
            <a:r>
              <a:rPr lang="es-EC" sz="4800" b="1" dirty="0" smtClean="0">
                <a:solidFill>
                  <a:schemeClr val="tx2"/>
                </a:solidFill>
              </a:rPr>
              <a:t>suelo</a:t>
            </a:r>
            <a:r>
              <a:rPr lang="es-EC" b="1" dirty="0" smtClean="0">
                <a:solidFill>
                  <a:schemeClr val="tx2"/>
                </a:solidFill>
              </a:rPr>
              <a:t>. </a:t>
            </a:r>
            <a:endParaRPr lang="es-ES" sz="2400" dirty="0">
              <a:solidFill>
                <a:schemeClr val="tx2"/>
              </a:solidFill>
            </a:endParaRPr>
          </a:p>
        </p:txBody>
      </p:sp>
    </p:spTree>
    <p:extLst>
      <p:ext uri="{BB962C8B-B14F-4D97-AF65-F5344CB8AC3E}">
        <p14:creationId xmlns:p14="http://schemas.microsoft.com/office/powerpoint/2010/main" val="19845620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32725" y="2708920"/>
            <a:ext cx="4151244" cy="367240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ES"/>
          </a:p>
        </p:txBody>
      </p:sp>
      <p:sp>
        <p:nvSpPr>
          <p:cNvPr id="2" name="Título 1">
            <a:extLst>
              <a:ext uri="{FF2B5EF4-FFF2-40B4-BE49-F238E27FC236}">
                <a16:creationId xmlns="" xmlns:a16="http://schemas.microsoft.com/office/drawing/2014/main" id="{B93B6C86-1430-404D-B2A3-06F8F41FB514}"/>
              </a:ext>
            </a:extLst>
          </p:cNvPr>
          <p:cNvSpPr>
            <a:spLocks noGrp="1"/>
          </p:cNvSpPr>
          <p:nvPr>
            <p:ph type="title"/>
          </p:nvPr>
        </p:nvSpPr>
        <p:spPr>
          <a:xfrm>
            <a:off x="132724" y="989856"/>
            <a:ext cx="4325365" cy="1143000"/>
          </a:xfrm>
        </p:spPr>
        <p:txBody>
          <a:bodyPr/>
          <a:lstStyle/>
          <a:p>
            <a:pPr algn="ctr"/>
            <a:r>
              <a:rPr lang="es-US" sz="2800" dirty="0"/>
              <a:t>Forestería análoga</a:t>
            </a:r>
            <a:r>
              <a:rPr lang="es-US" dirty="0"/>
              <a:t/>
            </a:r>
            <a:br>
              <a:rPr lang="es-US" dirty="0"/>
            </a:br>
            <a:r>
              <a:rPr lang="es-US" sz="1800" dirty="0"/>
              <a:t>(</a:t>
            </a:r>
            <a:r>
              <a:rPr lang="es-US" sz="1800" dirty="0" err="1"/>
              <a:t>Senanayake</a:t>
            </a:r>
            <a:r>
              <a:rPr lang="es-US" sz="1800" dirty="0"/>
              <a:t>, 1992)</a:t>
            </a:r>
            <a:r>
              <a:rPr lang="es-US" dirty="0"/>
              <a:t>.</a:t>
            </a:r>
          </a:p>
        </p:txBody>
      </p:sp>
      <p:sp>
        <p:nvSpPr>
          <p:cNvPr id="3" name="Marcador de contenido 2">
            <a:extLst>
              <a:ext uri="{FF2B5EF4-FFF2-40B4-BE49-F238E27FC236}">
                <a16:creationId xmlns="" xmlns:a16="http://schemas.microsoft.com/office/drawing/2014/main" id="{F5EEAF61-D8E1-47B6-8908-2644C5FA3A16}"/>
              </a:ext>
            </a:extLst>
          </p:cNvPr>
          <p:cNvSpPr>
            <a:spLocks noGrp="1"/>
          </p:cNvSpPr>
          <p:nvPr>
            <p:ph sz="quarter" idx="13"/>
          </p:nvPr>
        </p:nvSpPr>
        <p:spPr>
          <a:xfrm>
            <a:off x="132724" y="2852936"/>
            <a:ext cx="4151244" cy="4114800"/>
          </a:xfrm>
        </p:spPr>
        <p:txBody>
          <a:bodyPr>
            <a:noAutofit/>
          </a:bodyPr>
          <a:lstStyle/>
          <a:p>
            <a:pPr marL="0" indent="0" algn="just">
              <a:buNone/>
            </a:pPr>
            <a:r>
              <a:rPr lang="es-US" sz="2400" dirty="0">
                <a:solidFill>
                  <a:schemeClr val="bg1"/>
                </a:solidFill>
              </a:rPr>
              <a:t>Un sistema de silvicultura que busca establecer ecosistemas dominados por árboles, que sean ANALOGOS (similares) en </a:t>
            </a:r>
            <a:r>
              <a:rPr lang="es-US" sz="2400" b="1" u="sng" dirty="0">
                <a:solidFill>
                  <a:schemeClr val="bg1"/>
                </a:solidFill>
              </a:rPr>
              <a:t>estructura y funciones ecológicas </a:t>
            </a:r>
            <a:r>
              <a:rPr lang="es-US" sz="2400" dirty="0">
                <a:solidFill>
                  <a:schemeClr val="bg1"/>
                </a:solidFill>
              </a:rPr>
              <a:t>a la vegetación original clímax o sub-clímax. Busca fortalecer a las comunidades </a:t>
            </a:r>
            <a:r>
              <a:rPr lang="es-US" sz="2400" dirty="0" smtClean="0">
                <a:solidFill>
                  <a:schemeClr val="bg1"/>
                </a:solidFill>
              </a:rPr>
              <a:t>rurales. </a:t>
            </a:r>
            <a:endParaRPr lang="es-US" sz="2400" dirty="0">
              <a:solidFill>
                <a:schemeClr val="bg1"/>
              </a:solidFill>
            </a:endParaRPr>
          </a:p>
        </p:txBody>
      </p:sp>
      <p:pic>
        <p:nvPicPr>
          <p:cNvPr id="5" name="Imagen 4">
            <a:extLst>
              <a:ext uri="{FF2B5EF4-FFF2-40B4-BE49-F238E27FC236}">
                <a16:creationId xmlns="" xmlns:a16="http://schemas.microsoft.com/office/drawing/2014/main" id="{9BD90EE5-A1E8-4D5B-AD53-2D631298CC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734214" y="1345611"/>
            <a:ext cx="6165304" cy="4623978"/>
          </a:xfrm>
          <a:prstGeom prst="rect">
            <a:avLst/>
          </a:prstGeom>
        </p:spPr>
      </p:pic>
      <p:sp>
        <p:nvSpPr>
          <p:cNvPr id="7" name="Rectángulo 6">
            <a:extLst>
              <a:ext uri="{FF2B5EF4-FFF2-40B4-BE49-F238E27FC236}">
                <a16:creationId xmlns="" xmlns:a16="http://schemas.microsoft.com/office/drawing/2014/main" id="{B9443324-FC76-418F-8136-29CFDF418DF9}"/>
              </a:ext>
            </a:extLst>
          </p:cNvPr>
          <p:cNvSpPr/>
          <p:nvPr/>
        </p:nvSpPr>
        <p:spPr>
          <a:xfrm>
            <a:off x="570415" y="221005"/>
            <a:ext cx="3449983" cy="707886"/>
          </a:xfrm>
          <a:prstGeom prst="rect">
            <a:avLst/>
          </a:prstGeom>
        </p:spPr>
        <p:txBody>
          <a:bodyPr wrap="none">
            <a:spAutoFit/>
          </a:bodyPr>
          <a:lstStyle/>
          <a:p>
            <a:r>
              <a:rPr lang="es-US" sz="4000" dirty="0"/>
              <a:t>INTRODUCCION</a:t>
            </a:r>
          </a:p>
        </p:txBody>
      </p:sp>
    </p:spTree>
    <p:extLst>
      <p:ext uri="{BB962C8B-B14F-4D97-AF65-F5344CB8AC3E}">
        <p14:creationId xmlns:p14="http://schemas.microsoft.com/office/powerpoint/2010/main" val="365546416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Pentágono regular 21"/>
          <p:cNvSpPr/>
          <p:nvPr/>
        </p:nvSpPr>
        <p:spPr>
          <a:xfrm>
            <a:off x="6975985" y="200580"/>
            <a:ext cx="1368152" cy="645465"/>
          </a:xfrm>
          <a:prstGeom prst="pentag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Pentágono regular 20"/>
          <p:cNvSpPr/>
          <p:nvPr/>
        </p:nvSpPr>
        <p:spPr>
          <a:xfrm>
            <a:off x="4585715" y="188640"/>
            <a:ext cx="1368152" cy="645465"/>
          </a:xfrm>
          <a:prstGeom prst="pentag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Pentágono regular 19"/>
          <p:cNvSpPr/>
          <p:nvPr/>
        </p:nvSpPr>
        <p:spPr>
          <a:xfrm>
            <a:off x="2339752" y="188640"/>
            <a:ext cx="1368152" cy="645465"/>
          </a:xfrm>
          <a:prstGeom prst="pentag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aphicFrame>
        <p:nvGraphicFramePr>
          <p:cNvPr id="4" name="Gráfico 3"/>
          <p:cNvGraphicFramePr/>
          <p:nvPr>
            <p:extLst>
              <p:ext uri="{D42A27DB-BD31-4B8C-83A1-F6EECF244321}">
                <p14:modId xmlns:p14="http://schemas.microsoft.com/office/powerpoint/2010/main" val="2848743868"/>
              </p:ext>
            </p:extLst>
          </p:nvPr>
        </p:nvGraphicFramePr>
        <p:xfrm>
          <a:off x="179904" y="879240"/>
          <a:ext cx="8824535" cy="4743098"/>
        </p:xfrm>
        <a:graphic>
          <a:graphicData uri="http://schemas.openxmlformats.org/drawingml/2006/chart">
            <c:chart xmlns:c="http://schemas.openxmlformats.org/drawingml/2006/chart" xmlns:r="http://schemas.openxmlformats.org/officeDocument/2006/relationships" r:id="rId2"/>
          </a:graphicData>
        </a:graphic>
      </p:graphicFrame>
      <p:sp>
        <p:nvSpPr>
          <p:cNvPr id="6" name="Cuadro de texto 2"/>
          <p:cNvSpPr txBox="1">
            <a:spLocks noChangeArrowheads="1"/>
          </p:cNvSpPr>
          <p:nvPr/>
        </p:nvSpPr>
        <p:spPr bwMode="auto">
          <a:xfrm>
            <a:off x="7427547" y="4634669"/>
            <a:ext cx="1489705" cy="866759"/>
          </a:xfrm>
          <a:prstGeom prst="rect">
            <a:avLst/>
          </a:prstGeom>
          <a:solidFill>
            <a:srgbClr val="FFFFFF"/>
          </a:solidFill>
          <a:ln w="0">
            <a:solidFill>
              <a:srgbClr val="000000"/>
            </a:solidFill>
            <a:miter lim="800000"/>
            <a:headEnd/>
            <a:tailEnd/>
          </a:ln>
        </p:spPr>
        <p:txBody>
          <a:bodyPr rot="0" vert="horz" wrap="square" lIns="91440" tIns="45720" rIns="91440" bIns="45720" anchor="t" anchorCtr="0">
            <a:noAutofit/>
          </a:bodyPr>
          <a:lstStyle/>
          <a:p>
            <a:pPr indent="180340" algn="just">
              <a:lnSpc>
                <a:spcPct val="150000"/>
              </a:lnSpc>
              <a:spcAft>
                <a:spcPts val="0"/>
              </a:spcAft>
            </a:pPr>
            <a:r>
              <a:rPr lang="es-ES" sz="1050" dirty="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CO total aéreo</a:t>
            </a:r>
            <a:endParaRPr lang="es-ES" sz="105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indent="180340" algn="just">
              <a:lnSpc>
                <a:spcPct val="150000"/>
              </a:lnSpc>
              <a:spcAft>
                <a:spcPts val="0"/>
              </a:spcAft>
            </a:pPr>
            <a:r>
              <a:rPr lang="es-ES" sz="1050" dirty="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ES" sz="105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indent="180340" algn="just">
              <a:spcAft>
                <a:spcPts val="0"/>
              </a:spcAft>
            </a:pPr>
            <a:r>
              <a:rPr lang="es-ES" sz="1050" dirty="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CO total en el suelo</a:t>
            </a:r>
            <a:endParaRPr lang="es-ES" sz="105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ángulo 6"/>
          <p:cNvSpPr/>
          <p:nvPr/>
        </p:nvSpPr>
        <p:spPr>
          <a:xfrm>
            <a:off x="251520" y="5622339"/>
            <a:ext cx="8608903" cy="830997"/>
          </a:xfrm>
          <a:prstGeom prst="rect">
            <a:avLst/>
          </a:prstGeom>
        </p:spPr>
        <p:txBody>
          <a:bodyPr wrap="square">
            <a:spAutoFit/>
          </a:bodyPr>
          <a:lstStyle/>
          <a:p>
            <a:pPr indent="180340" algn="just">
              <a:lnSpc>
                <a:spcPct val="150000"/>
              </a:lnSpc>
              <a:spcAft>
                <a:spcPts val="1000"/>
              </a:spcAft>
            </a:pPr>
            <a:r>
              <a:rPr lang="es-EC" sz="1600" b="1" dirty="0">
                <a:latin typeface="Times New Roman" panose="02020603050405020304" pitchFamily="18" charset="0"/>
                <a:ea typeface="Calibri" panose="020F0502020204030204" pitchFamily="34" charset="0"/>
                <a:cs typeface="Times New Roman" panose="02020603050405020304" pitchFamily="18" charset="0"/>
              </a:rPr>
              <a:t>Figura  13.</a:t>
            </a:r>
            <a:r>
              <a:rPr lang="es-EC" sz="1600" b="1" i="1" dirty="0">
                <a:latin typeface="Times New Roman" panose="02020603050405020304" pitchFamily="18" charset="0"/>
                <a:ea typeface="Calibri" panose="020F0502020204030204" pitchFamily="34" charset="0"/>
                <a:cs typeface="Times New Roman" panose="02020603050405020304" pitchFamily="18" charset="0"/>
              </a:rPr>
              <a:t> </a:t>
            </a:r>
            <a:r>
              <a:rPr lang="es-EC" sz="1600" b="1" dirty="0">
                <a:latin typeface="Times New Roman" panose="02020603050405020304" pitchFamily="18" charset="0"/>
                <a:ea typeface="Calibri" panose="020F0502020204030204" pitchFamily="34" charset="0"/>
                <a:cs typeface="Times New Roman" panose="02020603050405020304" pitchFamily="18" charset="0"/>
              </a:rPr>
              <a:t>Carbono total almacenado en los componentes aéreo y bajo el suelo en bosque análogo, plantaciones forestales y pasturas degradadas en fincas del cantón </a:t>
            </a:r>
            <a:r>
              <a:rPr lang="es-EC" sz="1600" b="1" dirty="0" err="1" smtClean="0">
                <a:latin typeface="Times New Roman" panose="02020603050405020304" pitchFamily="18" charset="0"/>
                <a:ea typeface="Calibri" panose="020F0502020204030204" pitchFamily="34" charset="0"/>
                <a:cs typeface="Times New Roman" panose="02020603050405020304" pitchFamily="18" charset="0"/>
              </a:rPr>
              <a:t>Cumandá</a:t>
            </a:r>
            <a:r>
              <a:rPr lang="es-EC" sz="1600" b="1" dirty="0" smtClean="0">
                <a:latin typeface="Times New Roman" panose="02020603050405020304" pitchFamily="18" charset="0"/>
                <a:ea typeface="Calibri" panose="020F0502020204030204" pitchFamily="34" charset="0"/>
                <a:cs typeface="Times New Roman" panose="02020603050405020304" pitchFamily="18" charset="0"/>
              </a:rPr>
              <a:t>-Ecuador </a:t>
            </a:r>
            <a:endParaRPr lang="es-ES" sz="1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ángulo 7"/>
          <p:cNvSpPr/>
          <p:nvPr/>
        </p:nvSpPr>
        <p:spPr>
          <a:xfrm>
            <a:off x="7516045" y="4727581"/>
            <a:ext cx="144016" cy="7200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Rectángulo 8"/>
          <p:cNvSpPr/>
          <p:nvPr/>
        </p:nvSpPr>
        <p:spPr>
          <a:xfrm>
            <a:off x="7516045" y="4797829"/>
            <a:ext cx="144016" cy="72008"/>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Rectángulo 9"/>
          <p:cNvSpPr/>
          <p:nvPr/>
        </p:nvSpPr>
        <p:spPr>
          <a:xfrm>
            <a:off x="7516045" y="4861714"/>
            <a:ext cx="144016" cy="4571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Rectángulo 10"/>
          <p:cNvSpPr/>
          <p:nvPr/>
        </p:nvSpPr>
        <p:spPr>
          <a:xfrm>
            <a:off x="7516045" y="5227889"/>
            <a:ext cx="144016" cy="72008"/>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Rectángulo 1"/>
          <p:cNvSpPr/>
          <p:nvPr/>
        </p:nvSpPr>
        <p:spPr>
          <a:xfrm>
            <a:off x="2339752" y="332656"/>
            <a:ext cx="1368152" cy="369332"/>
          </a:xfrm>
          <a:prstGeom prst="rect">
            <a:avLst/>
          </a:prstGeom>
        </p:spPr>
        <p:txBody>
          <a:bodyPr wrap="square">
            <a:spAutoFit/>
          </a:bodyPr>
          <a:lstStyle/>
          <a:p>
            <a:r>
              <a:rPr lang="es-EC" dirty="0">
                <a:latin typeface="Times New Roman" panose="02020603050405020304" pitchFamily="18" charset="0"/>
                <a:ea typeface="Calibri" panose="020F0502020204030204" pitchFamily="34" charset="0"/>
              </a:rPr>
              <a:t>177,50 </a:t>
            </a:r>
            <a:r>
              <a:rPr lang="es-ES" dirty="0">
                <a:solidFill>
                  <a:schemeClr val="tx1">
                    <a:lumMod val="95000"/>
                  </a:schemeClr>
                </a:solidFill>
                <a:latin typeface="Times New Roman" panose="02020603050405020304" pitchFamily="18" charset="0"/>
                <a:ea typeface="Times New Roman" panose="02020603050405020304" pitchFamily="18" charset="0"/>
              </a:rPr>
              <a:t>t ha</a:t>
            </a:r>
            <a:r>
              <a:rPr lang="es-ES" baseline="30000" dirty="0">
                <a:solidFill>
                  <a:schemeClr val="tx1">
                    <a:lumMod val="95000"/>
                  </a:schemeClr>
                </a:solidFill>
                <a:latin typeface="Times New Roman" panose="02020603050405020304" pitchFamily="18" charset="0"/>
                <a:ea typeface="Times New Roman" panose="02020603050405020304" pitchFamily="18" charset="0"/>
              </a:rPr>
              <a:t>-1</a:t>
            </a:r>
            <a:endParaRPr lang="es-ES" dirty="0">
              <a:solidFill>
                <a:schemeClr val="tx1">
                  <a:lumMod val="95000"/>
                </a:schemeClr>
              </a:solidFill>
            </a:endParaRPr>
          </a:p>
        </p:txBody>
      </p:sp>
      <p:sp>
        <p:nvSpPr>
          <p:cNvPr id="3" name="Rectángulo 2"/>
          <p:cNvSpPr/>
          <p:nvPr/>
        </p:nvSpPr>
        <p:spPr>
          <a:xfrm>
            <a:off x="4644008" y="332656"/>
            <a:ext cx="1345240" cy="369332"/>
          </a:xfrm>
          <a:prstGeom prst="rect">
            <a:avLst/>
          </a:prstGeom>
        </p:spPr>
        <p:txBody>
          <a:bodyPr wrap="none">
            <a:spAutoFit/>
          </a:bodyPr>
          <a:lstStyle/>
          <a:p>
            <a:r>
              <a:rPr lang="es-ES" dirty="0">
                <a:solidFill>
                  <a:schemeClr val="tx1">
                    <a:lumMod val="95000"/>
                  </a:schemeClr>
                </a:solidFill>
                <a:latin typeface="Times New Roman" panose="02020603050405020304" pitchFamily="18" charset="0"/>
                <a:ea typeface="Times New Roman" panose="02020603050405020304" pitchFamily="18" charset="0"/>
              </a:rPr>
              <a:t>140,54 t ha</a:t>
            </a:r>
            <a:r>
              <a:rPr lang="es-ES" baseline="30000" dirty="0">
                <a:solidFill>
                  <a:schemeClr val="tx1">
                    <a:lumMod val="95000"/>
                  </a:schemeClr>
                </a:solidFill>
                <a:latin typeface="Times New Roman" panose="02020603050405020304" pitchFamily="18" charset="0"/>
                <a:ea typeface="Times New Roman" panose="02020603050405020304" pitchFamily="18" charset="0"/>
              </a:rPr>
              <a:t>-1</a:t>
            </a:r>
            <a:endParaRPr lang="es-ES" dirty="0">
              <a:solidFill>
                <a:schemeClr val="tx1">
                  <a:lumMod val="95000"/>
                </a:schemeClr>
              </a:solidFill>
            </a:endParaRPr>
          </a:p>
        </p:txBody>
      </p:sp>
      <p:sp>
        <p:nvSpPr>
          <p:cNvPr id="5" name="Rectángulo 4"/>
          <p:cNvSpPr/>
          <p:nvPr/>
        </p:nvSpPr>
        <p:spPr>
          <a:xfrm>
            <a:off x="7029748" y="404664"/>
            <a:ext cx="1345240" cy="369332"/>
          </a:xfrm>
          <a:prstGeom prst="rect">
            <a:avLst/>
          </a:prstGeom>
        </p:spPr>
        <p:txBody>
          <a:bodyPr wrap="none">
            <a:spAutoFit/>
          </a:bodyPr>
          <a:lstStyle/>
          <a:p>
            <a:r>
              <a:rPr lang="es-EC" dirty="0">
                <a:solidFill>
                  <a:schemeClr val="tx1">
                    <a:lumMod val="95000"/>
                  </a:schemeClr>
                </a:solidFill>
                <a:latin typeface="Times New Roman" panose="02020603050405020304" pitchFamily="18" charset="0"/>
                <a:ea typeface="Calibri" panose="020F0502020204030204" pitchFamily="34" charset="0"/>
              </a:rPr>
              <a:t>123,68 </a:t>
            </a:r>
            <a:r>
              <a:rPr lang="es-ES" dirty="0">
                <a:solidFill>
                  <a:schemeClr val="tx1">
                    <a:lumMod val="95000"/>
                  </a:schemeClr>
                </a:solidFill>
                <a:latin typeface="Times New Roman" panose="02020603050405020304" pitchFamily="18" charset="0"/>
                <a:ea typeface="Times New Roman" panose="02020603050405020304" pitchFamily="18" charset="0"/>
              </a:rPr>
              <a:t>t ha</a:t>
            </a:r>
            <a:r>
              <a:rPr lang="es-ES" baseline="30000" dirty="0">
                <a:solidFill>
                  <a:schemeClr val="tx1">
                    <a:lumMod val="95000"/>
                  </a:schemeClr>
                </a:solidFill>
                <a:latin typeface="Times New Roman" panose="02020603050405020304" pitchFamily="18" charset="0"/>
                <a:ea typeface="Times New Roman" panose="02020603050405020304" pitchFamily="18" charset="0"/>
              </a:rPr>
              <a:t>-1</a:t>
            </a:r>
            <a:endParaRPr lang="es-ES" dirty="0">
              <a:solidFill>
                <a:schemeClr val="tx1">
                  <a:lumMod val="95000"/>
                </a:schemeClr>
              </a:solidFill>
            </a:endParaRPr>
          </a:p>
        </p:txBody>
      </p:sp>
      <p:sp>
        <p:nvSpPr>
          <p:cNvPr id="12" name="Rectángulo 11"/>
          <p:cNvSpPr/>
          <p:nvPr/>
        </p:nvSpPr>
        <p:spPr>
          <a:xfrm>
            <a:off x="7236296" y="2420888"/>
            <a:ext cx="936104" cy="4571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p:cNvSpPr/>
          <p:nvPr/>
        </p:nvSpPr>
        <p:spPr>
          <a:xfrm>
            <a:off x="2548042" y="3711641"/>
            <a:ext cx="1389548" cy="282641"/>
          </a:xfrm>
          <a:prstGeom prst="rect">
            <a:avLst/>
          </a:prstGeom>
        </p:spPr>
        <p:txBody>
          <a:bodyPr wrap="none">
            <a:spAutoFit/>
          </a:bodyPr>
          <a:lstStyle/>
          <a:p>
            <a:pPr algn="just">
              <a:lnSpc>
                <a:spcPts val="1350"/>
              </a:lnSpc>
              <a:spcAft>
                <a:spcPts val="0"/>
              </a:spcAft>
            </a:pPr>
            <a:r>
              <a:rPr lang="es-ES" dirty="0">
                <a:solidFill>
                  <a:schemeClr val="accent2">
                    <a:lumMod val="60000"/>
                    <a:lumOff val="40000"/>
                  </a:schemeClr>
                </a:solidFill>
                <a:latin typeface="Times New Roman" panose="02020603050405020304" pitchFamily="18" charset="0"/>
                <a:ea typeface="Arial Unicode MS" panose="020B0604020202020204" pitchFamily="34" charset="-128"/>
              </a:rPr>
              <a:t>115,82 </a:t>
            </a:r>
            <a:r>
              <a:rPr lang="es-ES" dirty="0">
                <a:solidFill>
                  <a:schemeClr val="accent2">
                    <a:lumMod val="60000"/>
                    <a:lumOff val="40000"/>
                  </a:schemeClr>
                </a:solidFill>
                <a:latin typeface="Arial Unicode MS" panose="020B0604020202020204" pitchFamily="34" charset="-128"/>
                <a:ea typeface="Times New Roman" panose="02020603050405020304" pitchFamily="18" charset="0"/>
                <a:cs typeface="Times New Roman" panose="02020603050405020304" pitchFamily="18" charset="0"/>
              </a:rPr>
              <a:t>t ha</a:t>
            </a:r>
            <a:r>
              <a:rPr lang="es-ES" baseline="30000" dirty="0">
                <a:solidFill>
                  <a:schemeClr val="accent2">
                    <a:lumMod val="60000"/>
                    <a:lumOff val="40000"/>
                  </a:schemeClr>
                </a:solidFill>
                <a:latin typeface="Arial Unicode MS" panose="020B0604020202020204" pitchFamily="34" charset="-128"/>
                <a:ea typeface="Times New Roman" panose="02020603050405020304" pitchFamily="18" charset="0"/>
                <a:cs typeface="Times New Roman" panose="02020603050405020304" pitchFamily="18" charset="0"/>
              </a:rPr>
              <a:t>-1</a:t>
            </a:r>
            <a:endParaRPr lang="es-ES" sz="2800" dirty="0">
              <a:solidFill>
                <a:schemeClr val="accent2">
                  <a:lumMod val="60000"/>
                  <a:lumOff val="40000"/>
                </a:schemeClr>
              </a:solidFill>
              <a:effectLst/>
              <a:latin typeface="Arial Unicode MS" panose="020B0604020202020204" pitchFamily="34" charset="-128"/>
              <a:ea typeface="Arial Unicode MS" panose="020B0604020202020204" pitchFamily="34" charset="-128"/>
            </a:endParaRPr>
          </a:p>
        </p:txBody>
      </p:sp>
      <p:sp>
        <p:nvSpPr>
          <p:cNvPr id="14" name="Rectángulo 13"/>
          <p:cNvSpPr/>
          <p:nvPr/>
        </p:nvSpPr>
        <p:spPr>
          <a:xfrm>
            <a:off x="4873453" y="3429000"/>
            <a:ext cx="1282723" cy="282641"/>
          </a:xfrm>
          <a:prstGeom prst="rect">
            <a:avLst/>
          </a:prstGeom>
        </p:spPr>
        <p:txBody>
          <a:bodyPr wrap="none">
            <a:spAutoFit/>
          </a:bodyPr>
          <a:lstStyle/>
          <a:p>
            <a:pPr algn="just">
              <a:lnSpc>
                <a:spcPts val="1350"/>
              </a:lnSpc>
              <a:spcAft>
                <a:spcPts val="0"/>
              </a:spcAft>
            </a:pPr>
            <a:r>
              <a:rPr lang="es-ES" dirty="0" smtClean="0">
                <a:solidFill>
                  <a:schemeClr val="accent2">
                    <a:lumMod val="60000"/>
                    <a:lumOff val="40000"/>
                  </a:schemeClr>
                </a:solidFill>
                <a:latin typeface="Times New Roman" panose="02020603050405020304" pitchFamily="18" charset="0"/>
                <a:ea typeface="Arial Unicode MS" panose="020B0604020202020204" pitchFamily="34" charset="-128"/>
              </a:rPr>
              <a:t>75,56 </a:t>
            </a:r>
            <a:r>
              <a:rPr lang="es-ES" dirty="0" smtClean="0">
                <a:solidFill>
                  <a:schemeClr val="accent2">
                    <a:lumMod val="60000"/>
                    <a:lumOff val="40000"/>
                  </a:schemeClr>
                </a:solidFill>
                <a:latin typeface="Arial Unicode MS" panose="020B0604020202020204" pitchFamily="34" charset="-128"/>
                <a:ea typeface="Times New Roman" panose="02020603050405020304" pitchFamily="18" charset="0"/>
                <a:cs typeface="Times New Roman" panose="02020603050405020304" pitchFamily="18" charset="0"/>
              </a:rPr>
              <a:t>t </a:t>
            </a:r>
            <a:r>
              <a:rPr lang="es-ES" dirty="0">
                <a:solidFill>
                  <a:schemeClr val="accent2">
                    <a:lumMod val="60000"/>
                    <a:lumOff val="40000"/>
                  </a:schemeClr>
                </a:solidFill>
                <a:latin typeface="Arial Unicode MS" panose="020B0604020202020204" pitchFamily="34" charset="-128"/>
                <a:ea typeface="Times New Roman" panose="02020603050405020304" pitchFamily="18" charset="0"/>
                <a:cs typeface="Times New Roman" panose="02020603050405020304" pitchFamily="18" charset="0"/>
              </a:rPr>
              <a:t>ha</a:t>
            </a:r>
            <a:r>
              <a:rPr lang="es-ES" baseline="30000" dirty="0">
                <a:solidFill>
                  <a:schemeClr val="accent2">
                    <a:lumMod val="60000"/>
                    <a:lumOff val="40000"/>
                  </a:schemeClr>
                </a:solidFill>
                <a:latin typeface="Arial Unicode MS" panose="020B0604020202020204" pitchFamily="34" charset="-128"/>
                <a:ea typeface="Times New Roman" panose="02020603050405020304" pitchFamily="18" charset="0"/>
                <a:cs typeface="Times New Roman" panose="02020603050405020304" pitchFamily="18" charset="0"/>
              </a:rPr>
              <a:t>-1</a:t>
            </a:r>
            <a:endParaRPr lang="es-ES" sz="2800" dirty="0">
              <a:solidFill>
                <a:schemeClr val="accent2">
                  <a:lumMod val="60000"/>
                  <a:lumOff val="40000"/>
                </a:schemeClr>
              </a:solidFill>
              <a:effectLst/>
              <a:latin typeface="Arial Unicode MS" panose="020B0604020202020204" pitchFamily="34" charset="-128"/>
              <a:ea typeface="Arial Unicode MS" panose="020B0604020202020204" pitchFamily="34" charset="-128"/>
            </a:endParaRPr>
          </a:p>
        </p:txBody>
      </p:sp>
      <p:sp>
        <p:nvSpPr>
          <p:cNvPr id="15" name="Rectángulo 14"/>
          <p:cNvSpPr/>
          <p:nvPr/>
        </p:nvSpPr>
        <p:spPr>
          <a:xfrm>
            <a:off x="7170458" y="4248184"/>
            <a:ext cx="1398140" cy="282641"/>
          </a:xfrm>
          <a:prstGeom prst="rect">
            <a:avLst/>
          </a:prstGeom>
        </p:spPr>
        <p:txBody>
          <a:bodyPr wrap="none">
            <a:spAutoFit/>
          </a:bodyPr>
          <a:lstStyle/>
          <a:p>
            <a:pPr algn="just">
              <a:lnSpc>
                <a:spcPts val="1350"/>
              </a:lnSpc>
              <a:spcAft>
                <a:spcPts val="0"/>
              </a:spcAft>
            </a:pPr>
            <a:r>
              <a:rPr lang="es-ES" dirty="0" smtClean="0">
                <a:solidFill>
                  <a:schemeClr val="accent2">
                    <a:lumMod val="60000"/>
                    <a:lumOff val="40000"/>
                  </a:schemeClr>
                </a:solidFill>
                <a:latin typeface="Times New Roman" panose="02020603050405020304" pitchFamily="18" charset="0"/>
                <a:ea typeface="Arial Unicode MS" panose="020B0604020202020204" pitchFamily="34" charset="-128"/>
              </a:rPr>
              <a:t>122,67 </a:t>
            </a:r>
            <a:r>
              <a:rPr lang="es-ES" dirty="0" smtClean="0">
                <a:solidFill>
                  <a:schemeClr val="accent2">
                    <a:lumMod val="60000"/>
                    <a:lumOff val="40000"/>
                  </a:schemeClr>
                </a:solidFill>
                <a:latin typeface="Arial Unicode MS" panose="020B0604020202020204" pitchFamily="34" charset="-128"/>
                <a:ea typeface="Times New Roman" panose="02020603050405020304" pitchFamily="18" charset="0"/>
                <a:cs typeface="Times New Roman" panose="02020603050405020304" pitchFamily="18" charset="0"/>
              </a:rPr>
              <a:t>t </a:t>
            </a:r>
            <a:r>
              <a:rPr lang="es-ES" dirty="0">
                <a:solidFill>
                  <a:schemeClr val="accent2">
                    <a:lumMod val="60000"/>
                    <a:lumOff val="40000"/>
                  </a:schemeClr>
                </a:solidFill>
                <a:latin typeface="Arial Unicode MS" panose="020B0604020202020204" pitchFamily="34" charset="-128"/>
                <a:ea typeface="Times New Roman" panose="02020603050405020304" pitchFamily="18" charset="0"/>
                <a:cs typeface="Times New Roman" panose="02020603050405020304" pitchFamily="18" charset="0"/>
              </a:rPr>
              <a:t>ha</a:t>
            </a:r>
            <a:r>
              <a:rPr lang="es-ES" baseline="30000" dirty="0">
                <a:solidFill>
                  <a:schemeClr val="accent2">
                    <a:lumMod val="60000"/>
                    <a:lumOff val="40000"/>
                  </a:schemeClr>
                </a:solidFill>
                <a:latin typeface="Arial Unicode MS" panose="020B0604020202020204" pitchFamily="34" charset="-128"/>
                <a:ea typeface="Times New Roman" panose="02020603050405020304" pitchFamily="18" charset="0"/>
                <a:cs typeface="Times New Roman" panose="02020603050405020304" pitchFamily="18" charset="0"/>
              </a:rPr>
              <a:t>-1</a:t>
            </a:r>
            <a:endParaRPr lang="es-ES" sz="2800" dirty="0">
              <a:solidFill>
                <a:schemeClr val="accent2">
                  <a:lumMod val="60000"/>
                  <a:lumOff val="40000"/>
                </a:schemeClr>
              </a:solidFill>
              <a:effectLst/>
              <a:latin typeface="Arial Unicode MS" panose="020B0604020202020204" pitchFamily="34" charset="-128"/>
              <a:ea typeface="Arial Unicode MS" panose="020B0604020202020204" pitchFamily="34" charset="-128"/>
            </a:endParaRPr>
          </a:p>
        </p:txBody>
      </p:sp>
      <p:sp>
        <p:nvSpPr>
          <p:cNvPr id="23" name="Pentágono regular 22"/>
          <p:cNvSpPr/>
          <p:nvPr/>
        </p:nvSpPr>
        <p:spPr>
          <a:xfrm>
            <a:off x="179904" y="1"/>
            <a:ext cx="1511776" cy="773996"/>
          </a:xfrm>
          <a:prstGeom prst="pentag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Total Carbono </a:t>
            </a:r>
            <a:endParaRPr lang="es-ES" dirty="0"/>
          </a:p>
        </p:txBody>
      </p:sp>
      <p:sp>
        <p:nvSpPr>
          <p:cNvPr id="28" name="Rectángulo 27"/>
          <p:cNvSpPr/>
          <p:nvPr/>
        </p:nvSpPr>
        <p:spPr>
          <a:xfrm>
            <a:off x="2623550" y="1306049"/>
            <a:ext cx="1340432" cy="282641"/>
          </a:xfrm>
          <a:prstGeom prst="rect">
            <a:avLst/>
          </a:prstGeom>
        </p:spPr>
        <p:txBody>
          <a:bodyPr wrap="none">
            <a:spAutoFit/>
          </a:bodyPr>
          <a:lstStyle/>
          <a:p>
            <a:pPr algn="just">
              <a:lnSpc>
                <a:spcPts val="1350"/>
              </a:lnSpc>
              <a:spcAft>
                <a:spcPts val="0"/>
              </a:spcAft>
            </a:pPr>
            <a:r>
              <a:rPr lang="es-ES" dirty="0" smtClean="0">
                <a:solidFill>
                  <a:srgbClr val="FFFF00"/>
                </a:solidFill>
                <a:latin typeface="Times New Roman" panose="02020603050405020304" pitchFamily="18" charset="0"/>
                <a:ea typeface="Arial Unicode MS" panose="020B0604020202020204" pitchFamily="34" charset="-128"/>
              </a:rPr>
              <a:t>60,97  </a:t>
            </a:r>
            <a:r>
              <a:rPr lang="es-ES" dirty="0" smtClean="0">
                <a:solidFill>
                  <a:srgbClr val="FFFF00"/>
                </a:solidFill>
                <a:latin typeface="Arial Unicode MS" panose="020B0604020202020204" pitchFamily="34" charset="-128"/>
                <a:ea typeface="Times New Roman" panose="02020603050405020304" pitchFamily="18" charset="0"/>
                <a:cs typeface="Times New Roman" panose="02020603050405020304" pitchFamily="18" charset="0"/>
              </a:rPr>
              <a:t>t </a:t>
            </a:r>
            <a:r>
              <a:rPr lang="es-ES" dirty="0">
                <a:solidFill>
                  <a:srgbClr val="FFFF00"/>
                </a:solidFill>
                <a:latin typeface="Arial Unicode MS" panose="020B0604020202020204" pitchFamily="34" charset="-128"/>
                <a:ea typeface="Times New Roman" panose="02020603050405020304" pitchFamily="18" charset="0"/>
                <a:cs typeface="Times New Roman" panose="02020603050405020304" pitchFamily="18" charset="0"/>
              </a:rPr>
              <a:t>ha</a:t>
            </a:r>
            <a:r>
              <a:rPr lang="es-ES" baseline="30000" dirty="0">
                <a:solidFill>
                  <a:srgbClr val="FFFF00"/>
                </a:solidFill>
                <a:latin typeface="Arial Unicode MS" panose="020B0604020202020204" pitchFamily="34" charset="-128"/>
                <a:ea typeface="Times New Roman" panose="02020603050405020304" pitchFamily="18" charset="0"/>
                <a:cs typeface="Times New Roman" panose="02020603050405020304" pitchFamily="18" charset="0"/>
              </a:rPr>
              <a:t>-1</a:t>
            </a:r>
            <a:endParaRPr lang="es-ES" sz="2800" dirty="0">
              <a:solidFill>
                <a:srgbClr val="FFFF00"/>
              </a:solidFill>
              <a:effectLst/>
              <a:latin typeface="Arial Unicode MS" panose="020B0604020202020204" pitchFamily="34" charset="-128"/>
              <a:ea typeface="Arial Unicode MS" panose="020B0604020202020204" pitchFamily="34" charset="-128"/>
            </a:endParaRPr>
          </a:p>
        </p:txBody>
      </p:sp>
      <p:sp>
        <p:nvSpPr>
          <p:cNvPr id="29" name="Rectángulo 28"/>
          <p:cNvSpPr/>
          <p:nvPr/>
        </p:nvSpPr>
        <p:spPr>
          <a:xfrm>
            <a:off x="4932040" y="1052736"/>
            <a:ext cx="1340432" cy="282641"/>
          </a:xfrm>
          <a:prstGeom prst="rect">
            <a:avLst/>
          </a:prstGeom>
        </p:spPr>
        <p:txBody>
          <a:bodyPr wrap="none">
            <a:spAutoFit/>
          </a:bodyPr>
          <a:lstStyle/>
          <a:p>
            <a:pPr algn="just">
              <a:lnSpc>
                <a:spcPts val="1350"/>
              </a:lnSpc>
              <a:spcAft>
                <a:spcPts val="0"/>
              </a:spcAft>
            </a:pPr>
            <a:r>
              <a:rPr lang="es-ES" dirty="0" smtClean="0">
                <a:solidFill>
                  <a:srgbClr val="FFFF00"/>
                </a:solidFill>
                <a:latin typeface="Times New Roman" panose="02020603050405020304" pitchFamily="18" charset="0"/>
                <a:ea typeface="Arial Unicode MS" panose="020B0604020202020204" pitchFamily="34" charset="-128"/>
              </a:rPr>
              <a:t>64,31  </a:t>
            </a:r>
            <a:r>
              <a:rPr lang="es-ES" dirty="0" smtClean="0">
                <a:solidFill>
                  <a:srgbClr val="FFFF00"/>
                </a:solidFill>
                <a:latin typeface="Arial Unicode MS" panose="020B0604020202020204" pitchFamily="34" charset="-128"/>
                <a:ea typeface="Times New Roman" panose="02020603050405020304" pitchFamily="18" charset="0"/>
                <a:cs typeface="Times New Roman" panose="02020603050405020304" pitchFamily="18" charset="0"/>
              </a:rPr>
              <a:t>t </a:t>
            </a:r>
            <a:r>
              <a:rPr lang="es-ES" dirty="0">
                <a:solidFill>
                  <a:srgbClr val="FFFF00"/>
                </a:solidFill>
                <a:latin typeface="Arial Unicode MS" panose="020B0604020202020204" pitchFamily="34" charset="-128"/>
                <a:ea typeface="Times New Roman" panose="02020603050405020304" pitchFamily="18" charset="0"/>
                <a:cs typeface="Times New Roman" panose="02020603050405020304" pitchFamily="18" charset="0"/>
              </a:rPr>
              <a:t>ha</a:t>
            </a:r>
            <a:r>
              <a:rPr lang="es-ES" baseline="30000" dirty="0">
                <a:solidFill>
                  <a:srgbClr val="FFFF00"/>
                </a:solidFill>
                <a:latin typeface="Arial Unicode MS" panose="020B0604020202020204" pitchFamily="34" charset="-128"/>
                <a:ea typeface="Times New Roman" panose="02020603050405020304" pitchFamily="18" charset="0"/>
                <a:cs typeface="Times New Roman" panose="02020603050405020304" pitchFamily="18" charset="0"/>
              </a:rPr>
              <a:t>-1</a:t>
            </a:r>
            <a:endParaRPr lang="es-ES" sz="2800" dirty="0">
              <a:solidFill>
                <a:srgbClr val="FFFF00"/>
              </a:solidFill>
              <a:effectLst/>
              <a:latin typeface="Arial Unicode MS" panose="020B0604020202020204" pitchFamily="34" charset="-128"/>
              <a:ea typeface="Arial Unicode MS" panose="020B0604020202020204" pitchFamily="34" charset="-128"/>
            </a:endParaRPr>
          </a:p>
        </p:txBody>
      </p:sp>
      <p:sp>
        <p:nvSpPr>
          <p:cNvPr id="30" name="Rectángulo 29"/>
          <p:cNvSpPr/>
          <p:nvPr/>
        </p:nvSpPr>
        <p:spPr>
          <a:xfrm>
            <a:off x="7083896" y="1342364"/>
            <a:ext cx="1571264" cy="282641"/>
          </a:xfrm>
          <a:prstGeom prst="rect">
            <a:avLst/>
          </a:prstGeom>
        </p:spPr>
        <p:txBody>
          <a:bodyPr wrap="none">
            <a:spAutoFit/>
          </a:bodyPr>
          <a:lstStyle/>
          <a:p>
            <a:pPr algn="just">
              <a:lnSpc>
                <a:spcPts val="1350"/>
              </a:lnSpc>
              <a:spcAft>
                <a:spcPts val="0"/>
              </a:spcAft>
            </a:pPr>
            <a:r>
              <a:rPr lang="es-ES" dirty="0" smtClean="0">
                <a:solidFill>
                  <a:srgbClr val="FFFF00"/>
                </a:solidFill>
                <a:latin typeface="Times New Roman" panose="02020603050405020304" pitchFamily="18" charset="0"/>
                <a:ea typeface="Arial Unicode MS" panose="020B0604020202020204" pitchFamily="34" charset="-128"/>
              </a:rPr>
              <a:t>0,00015  </a:t>
            </a:r>
            <a:r>
              <a:rPr lang="es-ES" dirty="0" smtClean="0">
                <a:solidFill>
                  <a:srgbClr val="FFFF00"/>
                </a:solidFill>
                <a:latin typeface="Arial Unicode MS" panose="020B0604020202020204" pitchFamily="34" charset="-128"/>
                <a:ea typeface="Times New Roman" panose="02020603050405020304" pitchFamily="18" charset="0"/>
                <a:cs typeface="Times New Roman" panose="02020603050405020304" pitchFamily="18" charset="0"/>
              </a:rPr>
              <a:t>t </a:t>
            </a:r>
            <a:r>
              <a:rPr lang="es-ES" dirty="0">
                <a:solidFill>
                  <a:srgbClr val="FFFF00"/>
                </a:solidFill>
                <a:latin typeface="Arial Unicode MS" panose="020B0604020202020204" pitchFamily="34" charset="-128"/>
                <a:ea typeface="Times New Roman" panose="02020603050405020304" pitchFamily="18" charset="0"/>
                <a:cs typeface="Times New Roman" panose="02020603050405020304" pitchFamily="18" charset="0"/>
              </a:rPr>
              <a:t>ha</a:t>
            </a:r>
            <a:r>
              <a:rPr lang="es-ES" baseline="30000" dirty="0">
                <a:solidFill>
                  <a:srgbClr val="FFFF00"/>
                </a:solidFill>
                <a:latin typeface="Arial Unicode MS" panose="020B0604020202020204" pitchFamily="34" charset="-128"/>
                <a:ea typeface="Times New Roman" panose="02020603050405020304" pitchFamily="18" charset="0"/>
                <a:cs typeface="Times New Roman" panose="02020603050405020304" pitchFamily="18" charset="0"/>
              </a:rPr>
              <a:t>-1</a:t>
            </a:r>
            <a:endParaRPr lang="es-ES" sz="2800" dirty="0">
              <a:solidFill>
                <a:srgbClr val="FFFF00"/>
              </a:solidFill>
              <a:effectLst/>
              <a:latin typeface="Arial Unicode MS" panose="020B0604020202020204" pitchFamily="34" charset="-128"/>
              <a:ea typeface="Arial Unicode MS" panose="020B0604020202020204" pitchFamily="34" charset="-128"/>
            </a:endParaRPr>
          </a:p>
        </p:txBody>
      </p:sp>
    </p:spTree>
    <p:extLst>
      <p:ext uri="{BB962C8B-B14F-4D97-AF65-F5344CB8AC3E}">
        <p14:creationId xmlns:p14="http://schemas.microsoft.com/office/powerpoint/2010/main" val="88818486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6 Rectángulo"/>
          <p:cNvSpPr/>
          <p:nvPr/>
        </p:nvSpPr>
        <p:spPr>
          <a:xfrm>
            <a:off x="683568" y="1844824"/>
            <a:ext cx="7704856" cy="3247043"/>
          </a:xfrm>
          <a:prstGeom prst="rect">
            <a:avLst/>
          </a:prstGeom>
        </p:spPr>
        <p:txBody>
          <a:bodyPr wrap="square">
            <a:spAutoFit/>
          </a:bodyPr>
          <a:lstStyle/>
          <a:p>
            <a:pPr marL="0" lvl="1" algn="ctr"/>
            <a:r>
              <a:rPr lang="es-EC" sz="3600" b="1" dirty="0" smtClean="0">
                <a:solidFill>
                  <a:schemeClr val="tx2">
                    <a:lumMod val="60000"/>
                    <a:lumOff val="40000"/>
                  </a:schemeClr>
                </a:solidFill>
              </a:rPr>
              <a:t>3. OBJETIVO</a:t>
            </a:r>
          </a:p>
          <a:p>
            <a:pPr marL="0" lvl="1" algn="ctr"/>
            <a:endParaRPr lang="es-EC" sz="3600" b="1" dirty="0" smtClean="0">
              <a:solidFill>
                <a:srgbClr val="FFFF00"/>
              </a:solidFill>
            </a:endParaRPr>
          </a:p>
          <a:p>
            <a:pPr marL="0" lvl="1" algn="just"/>
            <a:r>
              <a:rPr lang="es-EC" sz="3600" b="1" dirty="0" smtClean="0">
                <a:solidFill>
                  <a:srgbClr val="FFFF00"/>
                </a:solidFill>
              </a:rPr>
              <a:t>b. </a:t>
            </a:r>
            <a:r>
              <a:rPr lang="es-ES" sz="3600" b="1" dirty="0">
                <a:solidFill>
                  <a:srgbClr val="FFFF00"/>
                </a:solidFill>
              </a:rPr>
              <a:t>PROPUESTA PARA PROMOVER </a:t>
            </a:r>
            <a:r>
              <a:rPr lang="es-EC" sz="3600" b="1" dirty="0">
                <a:solidFill>
                  <a:srgbClr val="FFFF00"/>
                </a:solidFill>
              </a:rPr>
              <a:t>LA CAPTURA DE CARBONO EN ÁREAS DEGRADADAS DEL CANTÓN CUMANDÁ</a:t>
            </a:r>
            <a:endParaRPr lang="es-ES" sz="3600" b="1" dirty="0">
              <a:solidFill>
                <a:srgbClr val="FFFF00"/>
              </a:solidFill>
            </a:endParaRPr>
          </a:p>
          <a:p>
            <a:endParaRPr lang="es-ES" sz="2500" b="1" i="1" dirty="0">
              <a:solidFill>
                <a:srgbClr val="FFFF00"/>
              </a:solidFill>
            </a:endParaRPr>
          </a:p>
        </p:txBody>
      </p:sp>
    </p:spTree>
    <p:extLst>
      <p:ext uri="{BB962C8B-B14F-4D97-AF65-F5344CB8AC3E}">
        <p14:creationId xmlns:p14="http://schemas.microsoft.com/office/powerpoint/2010/main" val="13975470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5 Marcador de contenido"/>
          <p:cNvGraphicFramePr>
            <a:graphicFrameLocks noGrp="1"/>
          </p:cNvGraphicFramePr>
          <p:nvPr>
            <p:ph sz="quarter" idx="13"/>
            <p:extLst>
              <p:ext uri="{D42A27DB-BD31-4B8C-83A1-F6EECF244321}">
                <p14:modId xmlns:p14="http://schemas.microsoft.com/office/powerpoint/2010/main" val="1179635337"/>
              </p:ext>
            </p:extLst>
          </p:nvPr>
        </p:nvGraphicFramePr>
        <p:xfrm>
          <a:off x="1115616" y="868071"/>
          <a:ext cx="8568952" cy="63773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1 Título"/>
          <p:cNvSpPr txBox="1">
            <a:spLocks/>
          </p:cNvSpPr>
          <p:nvPr/>
        </p:nvSpPr>
        <p:spPr>
          <a:xfrm>
            <a:off x="754634" y="482785"/>
            <a:ext cx="7315200" cy="1154097"/>
          </a:xfrm>
          <a:prstGeom prst="rect">
            <a:avLst/>
          </a:prstGeom>
        </p:spPr>
        <p:txBody>
          <a:bodyPr vert="horz" lIns="91440" tIns="45720" rIns="91440" bIns="45720" rtlCol="0" anchor="b">
            <a:normAutofit/>
          </a:bodyPr>
          <a:lstStyle>
            <a:lvl1pPr algn="l" defTabSz="914400" rtl="0" eaLnBrk="1" latinLnBrk="0" hangingPunct="1">
              <a:spcBef>
                <a:spcPct val="0"/>
              </a:spcBef>
              <a:buNone/>
              <a:defRPr sz="40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1400" dirty="0" smtClean="0"/>
              <a:t/>
            </a:r>
            <a:br>
              <a:rPr lang="es-ES" sz="1400" dirty="0" smtClean="0"/>
            </a:br>
            <a:endParaRPr lang="es-ES" sz="1400" dirty="0"/>
          </a:p>
        </p:txBody>
      </p:sp>
      <p:sp>
        <p:nvSpPr>
          <p:cNvPr id="2" name="1 Rectángulo"/>
          <p:cNvSpPr/>
          <p:nvPr/>
        </p:nvSpPr>
        <p:spPr>
          <a:xfrm>
            <a:off x="72008" y="5805264"/>
            <a:ext cx="4572000" cy="369332"/>
          </a:xfrm>
          <a:prstGeom prst="rect">
            <a:avLst/>
          </a:prstGeom>
        </p:spPr>
        <p:txBody>
          <a:bodyPr>
            <a:spAutoFit/>
          </a:bodyPr>
          <a:lstStyle/>
          <a:p>
            <a:pPr lvl="0"/>
            <a:endParaRPr lang="es-ES" dirty="0"/>
          </a:p>
        </p:txBody>
      </p:sp>
      <p:sp>
        <p:nvSpPr>
          <p:cNvPr id="3" name="Rectángulo 2"/>
          <p:cNvSpPr/>
          <p:nvPr/>
        </p:nvSpPr>
        <p:spPr>
          <a:xfrm>
            <a:off x="2699792" y="1937018"/>
            <a:ext cx="2560316" cy="405367"/>
          </a:xfrm>
          <a:prstGeom prst="rect">
            <a:avLst/>
          </a:prstGeom>
        </p:spPr>
        <p:txBody>
          <a:bodyPr wrap="none">
            <a:spAutoFit/>
          </a:bodyPr>
          <a:lstStyle/>
          <a:p>
            <a:pPr marL="1143000" lvl="2" indent="-228600">
              <a:lnSpc>
                <a:spcPct val="200000"/>
              </a:lnSpc>
              <a:spcAft>
                <a:spcPts val="0"/>
              </a:spcAft>
              <a:buFont typeface="+mj-lt"/>
              <a:buAutoNum type="arabicPeriod"/>
            </a:pPr>
            <a:r>
              <a:rPr lang="es-ES" sz="1200" b="1" i="1"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ANTECEDENTES</a:t>
            </a:r>
            <a:endParaRPr lang="es-ES" sz="1200" b="1" i="1"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CuadroTexto 4"/>
          <p:cNvSpPr txBox="1"/>
          <p:nvPr/>
        </p:nvSpPr>
        <p:spPr>
          <a:xfrm>
            <a:off x="4716016" y="3983298"/>
            <a:ext cx="1152128" cy="646331"/>
          </a:xfrm>
          <a:prstGeom prst="rect">
            <a:avLst/>
          </a:prstGeom>
          <a:noFill/>
        </p:spPr>
        <p:txBody>
          <a:bodyPr wrap="square" rtlCol="0">
            <a:spAutoFit/>
          </a:bodyPr>
          <a:lstStyle/>
          <a:p>
            <a:r>
              <a:rPr lang="es-ES" dirty="0" smtClean="0"/>
              <a:t>Matriz CPES</a:t>
            </a:r>
            <a:endParaRPr lang="es-ES" dirty="0"/>
          </a:p>
        </p:txBody>
      </p:sp>
      <p:sp>
        <p:nvSpPr>
          <p:cNvPr id="7" name="Rectángulo redondeado 6"/>
          <p:cNvSpPr/>
          <p:nvPr/>
        </p:nvSpPr>
        <p:spPr>
          <a:xfrm>
            <a:off x="4412234" y="2492896"/>
            <a:ext cx="1455910" cy="10801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Pasturas- </a:t>
            </a:r>
            <a:r>
              <a:rPr lang="es-ES" dirty="0" err="1" smtClean="0"/>
              <a:t>Cumandá</a:t>
            </a:r>
            <a:r>
              <a:rPr lang="es-ES" dirty="0" smtClean="0"/>
              <a:t> </a:t>
            </a:r>
          </a:p>
          <a:p>
            <a:pPr algn="ctr"/>
            <a:r>
              <a:rPr lang="es-ES" dirty="0" smtClean="0"/>
              <a:t>7 244,65 </a:t>
            </a:r>
            <a:r>
              <a:rPr lang="es-ES" dirty="0"/>
              <a:t>ha </a:t>
            </a:r>
            <a:r>
              <a:rPr lang="es-ES" dirty="0" smtClean="0"/>
              <a:t>(45,65 </a:t>
            </a:r>
            <a:r>
              <a:rPr lang="es-ES" dirty="0"/>
              <a:t>%) </a:t>
            </a:r>
          </a:p>
        </p:txBody>
      </p:sp>
    </p:spTree>
    <p:extLst>
      <p:ext uri="{BB962C8B-B14F-4D97-AF65-F5344CB8AC3E}">
        <p14:creationId xmlns:p14="http://schemas.microsoft.com/office/powerpoint/2010/main" val="84085421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ext uri="{D42A27DB-BD31-4B8C-83A1-F6EECF244321}">
                <p14:modId xmlns:p14="http://schemas.microsoft.com/office/powerpoint/2010/main" val="1697450793"/>
              </p:ext>
            </p:extLst>
          </p:nvPr>
        </p:nvGraphicFramePr>
        <p:xfrm>
          <a:off x="611560" y="260648"/>
          <a:ext cx="7776864" cy="59766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2734477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sz="quarter" idx="13"/>
            <p:extLst>
              <p:ext uri="{D42A27DB-BD31-4B8C-83A1-F6EECF244321}">
                <p14:modId xmlns:p14="http://schemas.microsoft.com/office/powerpoint/2010/main" val="605400989"/>
              </p:ext>
            </p:extLst>
          </p:nvPr>
        </p:nvGraphicFramePr>
        <p:xfrm>
          <a:off x="467544" y="116632"/>
          <a:ext cx="8354888" cy="7029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4 Rectángulo"/>
          <p:cNvSpPr/>
          <p:nvPr/>
        </p:nvSpPr>
        <p:spPr>
          <a:xfrm>
            <a:off x="755576" y="476672"/>
            <a:ext cx="4752528" cy="477054"/>
          </a:xfrm>
          <a:prstGeom prst="rect">
            <a:avLst/>
          </a:prstGeom>
        </p:spPr>
        <p:txBody>
          <a:bodyPr wrap="square">
            <a:spAutoFit/>
          </a:bodyPr>
          <a:lstStyle/>
          <a:p>
            <a:r>
              <a:rPr lang="es-ES" sz="2500" dirty="0">
                <a:solidFill>
                  <a:srgbClr val="FFC000"/>
                </a:solidFill>
              </a:rPr>
              <a:t>e. </a:t>
            </a:r>
            <a:r>
              <a:rPr lang="es-ES" sz="2500" dirty="0" smtClean="0">
                <a:solidFill>
                  <a:srgbClr val="FFC000"/>
                </a:solidFill>
              </a:rPr>
              <a:t>Marco Filosófico Estratégico</a:t>
            </a:r>
            <a:endParaRPr lang="es-ES" sz="2500" dirty="0">
              <a:solidFill>
                <a:srgbClr val="FFC000"/>
              </a:solidFill>
            </a:endParaRPr>
          </a:p>
        </p:txBody>
      </p:sp>
      <p:sp>
        <p:nvSpPr>
          <p:cNvPr id="3" name="Rectángulo 2"/>
          <p:cNvSpPr/>
          <p:nvPr/>
        </p:nvSpPr>
        <p:spPr>
          <a:xfrm>
            <a:off x="251520" y="2420888"/>
            <a:ext cx="4104456" cy="34563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C" sz="2000" dirty="0"/>
              <a:t>La </a:t>
            </a:r>
            <a:r>
              <a:rPr lang="es-EC" sz="2000" dirty="0" err="1"/>
              <a:t>forestería</a:t>
            </a:r>
            <a:r>
              <a:rPr lang="es-EC" sz="2000" dirty="0"/>
              <a:t> análoga es un modelo de manejo y conservación de los diversos tipos de uso de </a:t>
            </a:r>
            <a:r>
              <a:rPr lang="es-EC" sz="2000" dirty="0" smtClean="0"/>
              <a:t>la tierra </a:t>
            </a:r>
            <a:r>
              <a:rPr lang="es-EC" sz="2000" dirty="0"/>
              <a:t>que busca la recuperación de áreas degradadas y promover la captura de </a:t>
            </a:r>
            <a:r>
              <a:rPr lang="es-EC" sz="2000" dirty="0" smtClean="0"/>
              <a:t>carbono.</a:t>
            </a:r>
            <a:endParaRPr lang="es-ES" sz="2000" dirty="0"/>
          </a:p>
        </p:txBody>
      </p:sp>
      <p:sp>
        <p:nvSpPr>
          <p:cNvPr id="6" name="Rectángulo 5"/>
          <p:cNvSpPr/>
          <p:nvPr/>
        </p:nvSpPr>
        <p:spPr>
          <a:xfrm>
            <a:off x="4716016" y="2564904"/>
            <a:ext cx="4176464" cy="40324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C" dirty="0"/>
              <a:t> </a:t>
            </a:r>
            <a:r>
              <a:rPr lang="es-EC" sz="2000" dirty="0" err="1" smtClean="0"/>
              <a:t>Cumandá</a:t>
            </a:r>
            <a:r>
              <a:rPr lang="es-EC" sz="2000" dirty="0" smtClean="0"/>
              <a:t> </a:t>
            </a:r>
            <a:r>
              <a:rPr lang="es-EC" sz="2000" dirty="0"/>
              <a:t>en el </a:t>
            </a:r>
            <a:r>
              <a:rPr lang="es-EC" sz="2000" dirty="0" smtClean="0"/>
              <a:t>2022 </a:t>
            </a:r>
            <a:r>
              <a:rPr lang="es-EC" sz="2000" dirty="0"/>
              <a:t>contará con una alternativa de manejo sustentable de los bosques, bajo el liderazgo coordinado del sector privado y público, basado en la </a:t>
            </a:r>
            <a:r>
              <a:rPr lang="es-EC" sz="2000" dirty="0" err="1"/>
              <a:t>forestería</a:t>
            </a:r>
            <a:r>
              <a:rPr lang="es-EC" sz="2000" dirty="0"/>
              <a:t> análoga como modelo de gestión que restaura la estructura y funcionamiento de los sistemas </a:t>
            </a:r>
            <a:r>
              <a:rPr lang="es-EC" sz="2000" dirty="0" smtClean="0"/>
              <a:t>degradados</a:t>
            </a:r>
            <a:endParaRPr lang="es-ES" sz="2000" dirty="0"/>
          </a:p>
        </p:txBody>
      </p:sp>
    </p:spTree>
    <p:extLst>
      <p:ext uri="{BB962C8B-B14F-4D97-AF65-F5344CB8AC3E}">
        <p14:creationId xmlns:p14="http://schemas.microsoft.com/office/powerpoint/2010/main" val="428180928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arita\DSC0903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260648"/>
            <a:ext cx="7936092" cy="618795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5 Diagrama"/>
          <p:cNvGraphicFramePr/>
          <p:nvPr>
            <p:extLst>
              <p:ext uri="{D42A27DB-BD31-4B8C-83A1-F6EECF244321}">
                <p14:modId xmlns:p14="http://schemas.microsoft.com/office/powerpoint/2010/main" val="237765263"/>
              </p:ext>
            </p:extLst>
          </p:nvPr>
        </p:nvGraphicFramePr>
        <p:xfrm>
          <a:off x="395536" y="1052736"/>
          <a:ext cx="8496944" cy="54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CuadroTexto 1"/>
          <p:cNvSpPr txBox="1"/>
          <p:nvPr/>
        </p:nvSpPr>
        <p:spPr>
          <a:xfrm>
            <a:off x="1043608" y="2708292"/>
            <a:ext cx="1296144" cy="646331"/>
          </a:xfrm>
          <a:prstGeom prst="rect">
            <a:avLst/>
          </a:prstGeom>
          <a:noFill/>
        </p:spPr>
        <p:txBody>
          <a:bodyPr wrap="square" rtlCol="0">
            <a:spAutoFit/>
          </a:bodyPr>
          <a:lstStyle/>
          <a:p>
            <a:pPr algn="ctr"/>
            <a:r>
              <a:rPr lang="es-ES" dirty="0" smtClean="0">
                <a:solidFill>
                  <a:schemeClr val="tx2">
                    <a:lumMod val="60000"/>
                    <a:lumOff val="40000"/>
                  </a:schemeClr>
                </a:solidFill>
              </a:rPr>
              <a:t>Marco estratégico</a:t>
            </a:r>
            <a:endParaRPr lang="es-ES" dirty="0">
              <a:solidFill>
                <a:schemeClr val="tx2">
                  <a:lumMod val="60000"/>
                  <a:lumOff val="40000"/>
                </a:schemeClr>
              </a:solidFill>
            </a:endParaRPr>
          </a:p>
        </p:txBody>
      </p:sp>
    </p:spTree>
    <p:extLst>
      <p:ext uri="{BB962C8B-B14F-4D97-AF65-F5344CB8AC3E}">
        <p14:creationId xmlns:p14="http://schemas.microsoft.com/office/powerpoint/2010/main" val="292907040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11560" y="-99392"/>
            <a:ext cx="7924800" cy="1143000"/>
          </a:xfrm>
        </p:spPr>
        <p:txBody>
          <a:bodyPr>
            <a:normAutofit/>
          </a:bodyPr>
          <a:lstStyle/>
          <a:p>
            <a:r>
              <a:rPr lang="es-EC" b="1" dirty="0" smtClean="0"/>
              <a:t>D. </a:t>
            </a:r>
            <a:r>
              <a:rPr lang="es-ES" b="1" dirty="0" smtClean="0"/>
              <a:t>OBJETIVOS DE MANEJO</a:t>
            </a:r>
            <a:endParaRPr lang="es-ES" dirty="0"/>
          </a:p>
        </p:txBody>
      </p:sp>
      <p:graphicFrame>
        <p:nvGraphicFramePr>
          <p:cNvPr id="4" name="3 Diagrama"/>
          <p:cNvGraphicFramePr/>
          <p:nvPr>
            <p:extLst>
              <p:ext uri="{D42A27DB-BD31-4B8C-83A1-F6EECF244321}">
                <p14:modId xmlns:p14="http://schemas.microsoft.com/office/powerpoint/2010/main" val="3503957123"/>
              </p:ext>
            </p:extLst>
          </p:nvPr>
        </p:nvGraphicFramePr>
        <p:xfrm>
          <a:off x="276028" y="404664"/>
          <a:ext cx="8280920" cy="58326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2590241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74386" y="2335979"/>
            <a:ext cx="7992888" cy="1154097"/>
          </a:xfrm>
        </p:spPr>
        <p:txBody>
          <a:bodyPr>
            <a:noAutofit/>
          </a:bodyPr>
          <a:lstStyle/>
          <a:p>
            <a:pPr lvl="2" algn="just" rtl="0">
              <a:spcBef>
                <a:spcPct val="0"/>
              </a:spcBef>
            </a:pPr>
            <a:r>
              <a:rPr lang="es-ES" sz="2000" b="1" dirty="0">
                <a:solidFill>
                  <a:srgbClr val="00B0F0"/>
                </a:solidFill>
                <a:latin typeface="Aharoni" panose="02010803020104030203" pitchFamily="2" charset="-79"/>
                <a:ea typeface="Times New Roman" panose="02020603050405020304" pitchFamily="18" charset="0"/>
                <a:cs typeface="Aharoni" panose="02010803020104030203" pitchFamily="2" charset="-79"/>
              </a:rPr>
              <a:t/>
            </a:r>
            <a:br>
              <a:rPr lang="es-ES" sz="2000" b="1" dirty="0">
                <a:solidFill>
                  <a:srgbClr val="00B0F0"/>
                </a:solidFill>
                <a:latin typeface="Aharoni" panose="02010803020104030203" pitchFamily="2" charset="-79"/>
                <a:ea typeface="Times New Roman" panose="02020603050405020304" pitchFamily="18" charset="0"/>
                <a:cs typeface="Aharoni" panose="02010803020104030203" pitchFamily="2" charset="-79"/>
              </a:rPr>
            </a:br>
            <a:r>
              <a:rPr lang="es-ES" sz="2800" dirty="0"/>
              <a:t/>
            </a:r>
            <a:br>
              <a:rPr lang="es-ES" sz="2800" dirty="0"/>
            </a:br>
            <a:endParaRPr lang="es-ES" sz="2800" dirty="0"/>
          </a:p>
        </p:txBody>
      </p:sp>
      <p:sp>
        <p:nvSpPr>
          <p:cNvPr id="7" name="Rectángulo redondeado 6"/>
          <p:cNvSpPr/>
          <p:nvPr/>
        </p:nvSpPr>
        <p:spPr>
          <a:xfrm>
            <a:off x="1547664" y="1988840"/>
            <a:ext cx="6480720" cy="27363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Rectángulo 7"/>
          <p:cNvSpPr/>
          <p:nvPr/>
        </p:nvSpPr>
        <p:spPr>
          <a:xfrm>
            <a:off x="1726514" y="2636912"/>
            <a:ext cx="6157854" cy="1815882"/>
          </a:xfrm>
          <a:prstGeom prst="rect">
            <a:avLst/>
          </a:prstGeom>
        </p:spPr>
        <p:txBody>
          <a:bodyPr wrap="square">
            <a:spAutoFit/>
          </a:bodyPr>
          <a:lstStyle/>
          <a:p>
            <a:pPr algn="just"/>
            <a:r>
              <a:rPr lang="es-EC" sz="4000" b="1" dirty="0">
                <a:solidFill>
                  <a:schemeClr val="accent2">
                    <a:lumMod val="50000"/>
                  </a:schemeClr>
                </a:solidFill>
                <a:latin typeface="Aharoni" panose="02010803020104030203" pitchFamily="2" charset="-79"/>
                <a:cs typeface="Aharoni" panose="02010803020104030203" pitchFamily="2" charset="-79"/>
              </a:rPr>
              <a:t>8.4.5 </a:t>
            </a:r>
            <a:r>
              <a:rPr lang="es-EC" sz="2400" b="1" dirty="0">
                <a:solidFill>
                  <a:schemeClr val="accent2">
                    <a:lumMod val="50000"/>
                  </a:schemeClr>
                </a:solidFill>
                <a:latin typeface="Britannic Bold" panose="020B0903060703020204" pitchFamily="34" charset="0"/>
                <a:cs typeface="Aharoni" panose="02010803020104030203" pitchFamily="2" charset="-79"/>
              </a:rPr>
              <a:t>MARCO OPERATIVO DEL  PLAN </a:t>
            </a:r>
            <a:r>
              <a:rPr lang="es-EC" sz="2400" b="1" dirty="0" smtClean="0">
                <a:solidFill>
                  <a:schemeClr val="accent2">
                    <a:lumMod val="50000"/>
                  </a:schemeClr>
                </a:solidFill>
                <a:latin typeface="Britannic Bold" panose="020B0903060703020204" pitchFamily="34" charset="0"/>
                <a:cs typeface="Aharoni" panose="02010803020104030203" pitchFamily="2" charset="-79"/>
              </a:rPr>
              <a:t>ESTRATÉGICO </a:t>
            </a:r>
            <a:r>
              <a:rPr lang="es-ES" sz="2400" b="1" dirty="0" smtClean="0">
                <a:solidFill>
                  <a:schemeClr val="accent2">
                    <a:lumMod val="50000"/>
                  </a:schemeClr>
                </a:solidFill>
                <a:latin typeface="Britannic Bold" panose="020B0903060703020204" pitchFamily="34" charset="0"/>
                <a:ea typeface="Times New Roman" panose="02020603050405020304" pitchFamily="18" charset="0"/>
                <a:cs typeface="Aharoni" panose="02010803020104030203" pitchFamily="2" charset="-79"/>
              </a:rPr>
              <a:t>PARA </a:t>
            </a:r>
            <a:r>
              <a:rPr lang="es-ES" sz="2400" b="1" dirty="0">
                <a:solidFill>
                  <a:schemeClr val="accent2">
                    <a:lumMod val="50000"/>
                  </a:schemeClr>
                </a:solidFill>
                <a:latin typeface="Britannic Bold" panose="020B0903060703020204" pitchFamily="34" charset="0"/>
                <a:ea typeface="Times New Roman" panose="02020603050405020304" pitchFamily="18" charset="0"/>
                <a:cs typeface="Aharoni" panose="02010803020104030203" pitchFamily="2" charset="-79"/>
              </a:rPr>
              <a:t>INCENTIVAR LA  CAPTURA DE CARBONO EN ÁREAS DEGRADADAS DE CUMANDÁ-ECUADOR</a:t>
            </a:r>
            <a:endParaRPr lang="es-ES" sz="2400" dirty="0">
              <a:solidFill>
                <a:schemeClr val="accent2">
                  <a:lumMod val="50000"/>
                </a:schemeClr>
              </a:solidFill>
              <a:latin typeface="Britannic Bold" panose="020B0903060703020204" pitchFamily="34" charset="0"/>
            </a:endParaRPr>
          </a:p>
        </p:txBody>
      </p:sp>
    </p:spTree>
    <p:extLst>
      <p:ext uri="{BB962C8B-B14F-4D97-AF65-F5344CB8AC3E}">
        <p14:creationId xmlns:p14="http://schemas.microsoft.com/office/powerpoint/2010/main" val="65336618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Resultado de imagen para educación ambient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3787" y="417824"/>
            <a:ext cx="2412268" cy="135499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4 Diagrama"/>
          <p:cNvGraphicFramePr/>
          <p:nvPr>
            <p:extLst>
              <p:ext uri="{D42A27DB-BD31-4B8C-83A1-F6EECF244321}">
                <p14:modId xmlns:p14="http://schemas.microsoft.com/office/powerpoint/2010/main" val="3764312071"/>
              </p:ext>
            </p:extLst>
          </p:nvPr>
        </p:nvGraphicFramePr>
        <p:xfrm>
          <a:off x="393959" y="2256485"/>
          <a:ext cx="8424936" cy="51125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1 Título"/>
          <p:cNvSpPr>
            <a:spLocks noGrp="1"/>
          </p:cNvSpPr>
          <p:nvPr>
            <p:ph type="title"/>
          </p:nvPr>
        </p:nvSpPr>
        <p:spPr>
          <a:xfrm>
            <a:off x="179512" y="741203"/>
            <a:ext cx="5904656" cy="1872208"/>
          </a:xfrm>
        </p:spPr>
        <p:txBody>
          <a:bodyPr>
            <a:noAutofit/>
          </a:bodyPr>
          <a:lstStyle/>
          <a:p>
            <a:pPr algn="just"/>
            <a:r>
              <a:rPr lang="es-EC" sz="3200" b="1" dirty="0" smtClean="0">
                <a:solidFill>
                  <a:srgbClr val="FFC000"/>
                </a:solidFill>
              </a:rPr>
              <a:t>a. Programa Nº 01. EDUCACIÓN </a:t>
            </a:r>
            <a:br>
              <a:rPr lang="es-EC" sz="3200" b="1" dirty="0" smtClean="0">
                <a:solidFill>
                  <a:srgbClr val="FFC000"/>
                </a:solidFill>
              </a:rPr>
            </a:br>
            <a:r>
              <a:rPr lang="es-EC" sz="3200" b="1" dirty="0" smtClean="0">
                <a:solidFill>
                  <a:srgbClr val="FFC000"/>
                </a:solidFill>
              </a:rPr>
              <a:t>AMBIENTAL</a:t>
            </a:r>
            <a:r>
              <a:rPr lang="es-EC" sz="1800" b="1" dirty="0" smtClean="0">
                <a:solidFill>
                  <a:srgbClr val="FFC000"/>
                </a:solidFill>
              </a:rPr>
              <a:t/>
            </a:r>
            <a:br>
              <a:rPr lang="es-EC" sz="1800" b="1" dirty="0" smtClean="0">
                <a:solidFill>
                  <a:srgbClr val="FFC000"/>
                </a:solidFill>
              </a:rPr>
            </a:br>
            <a:r>
              <a:rPr lang="es-EC" sz="2400" b="1" dirty="0" smtClean="0"/>
              <a:t/>
            </a:r>
            <a:br>
              <a:rPr lang="es-EC" sz="2400" b="1" dirty="0" smtClean="0"/>
            </a:br>
            <a:r>
              <a:rPr lang="es-ES" sz="2400" b="1" i="1" dirty="0" smtClean="0"/>
              <a:t/>
            </a:r>
            <a:br>
              <a:rPr lang="es-ES" sz="2400" b="1" i="1" dirty="0" smtClean="0"/>
            </a:br>
            <a:endParaRPr lang="es-ES" sz="2400" dirty="0"/>
          </a:p>
        </p:txBody>
      </p:sp>
      <p:sp>
        <p:nvSpPr>
          <p:cNvPr id="2" name="1 Rectángulo"/>
          <p:cNvSpPr/>
          <p:nvPr/>
        </p:nvSpPr>
        <p:spPr>
          <a:xfrm>
            <a:off x="395536" y="1412776"/>
            <a:ext cx="8064896" cy="1477328"/>
          </a:xfrm>
          <a:prstGeom prst="rect">
            <a:avLst/>
          </a:prstGeom>
        </p:spPr>
        <p:txBody>
          <a:bodyPr wrap="square">
            <a:spAutoFit/>
          </a:bodyPr>
          <a:lstStyle/>
          <a:p>
            <a:pPr marL="342900" lvl="0" indent="-342900" algn="just">
              <a:buAutoNum type="arabicPeriod"/>
            </a:pPr>
            <a:endParaRPr lang="es-EC" dirty="0" smtClean="0">
              <a:solidFill>
                <a:srgbClr val="FFFF00"/>
              </a:solidFill>
            </a:endParaRPr>
          </a:p>
          <a:p>
            <a:pPr marL="342900" lvl="0" indent="-342900" algn="just">
              <a:buAutoNum type="arabicPeriod"/>
            </a:pPr>
            <a:r>
              <a:rPr lang="es-EC" dirty="0" smtClean="0">
                <a:solidFill>
                  <a:srgbClr val="FFFF00"/>
                </a:solidFill>
              </a:rPr>
              <a:t>Objetivo del programa</a:t>
            </a:r>
          </a:p>
          <a:p>
            <a:pPr algn="just"/>
            <a:r>
              <a:rPr lang="es-EC" dirty="0"/>
              <a:t>Fomentar la educación ambiental como herramienta para desarrollar una conciencia ciudadana, preparada para futuros escenarios climáticos </a:t>
            </a:r>
            <a:r>
              <a:rPr lang="es-EC" dirty="0" smtClean="0"/>
              <a:t>. </a:t>
            </a:r>
            <a:endParaRPr lang="es-ES" dirty="0"/>
          </a:p>
          <a:p>
            <a:pPr lvl="0" algn="just"/>
            <a:endParaRPr lang="es-EC" dirty="0" smtClean="0">
              <a:solidFill>
                <a:srgbClr val="FFFF00"/>
              </a:solidFill>
            </a:endParaRPr>
          </a:p>
        </p:txBody>
      </p:sp>
    </p:spTree>
    <p:extLst>
      <p:ext uri="{BB962C8B-B14F-4D97-AF65-F5344CB8AC3E}">
        <p14:creationId xmlns:p14="http://schemas.microsoft.com/office/powerpoint/2010/main" val="209097709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extLst>
              <p:ext uri="{D42A27DB-BD31-4B8C-83A1-F6EECF244321}">
                <p14:modId xmlns:p14="http://schemas.microsoft.com/office/powerpoint/2010/main" val="1995848069"/>
              </p:ext>
            </p:extLst>
          </p:nvPr>
        </p:nvGraphicFramePr>
        <p:xfrm>
          <a:off x="290709" y="1961456"/>
          <a:ext cx="8424936" cy="4896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CuadroTexto"/>
          <p:cNvSpPr txBox="1"/>
          <p:nvPr/>
        </p:nvSpPr>
        <p:spPr>
          <a:xfrm>
            <a:off x="755576" y="3193569"/>
            <a:ext cx="2088232" cy="1477328"/>
          </a:xfrm>
          <a:prstGeom prst="rect">
            <a:avLst/>
          </a:prstGeom>
          <a:noFill/>
        </p:spPr>
        <p:txBody>
          <a:bodyPr wrap="square" rtlCol="0">
            <a:spAutoFit/>
          </a:bodyPr>
          <a:lstStyle/>
          <a:p>
            <a:pPr algn="just"/>
            <a:r>
              <a:rPr lang="es-ES" b="1" dirty="0">
                <a:solidFill>
                  <a:schemeClr val="bg1"/>
                </a:solidFill>
              </a:rPr>
              <a:t>Proyecto Nº 02. </a:t>
            </a:r>
            <a:r>
              <a:rPr lang="es-EC" b="1" i="1" dirty="0">
                <a:solidFill>
                  <a:schemeClr val="bg1"/>
                </a:solidFill>
              </a:rPr>
              <a:t>Gestión Integral para el manejo de áreas degradadas de </a:t>
            </a:r>
            <a:r>
              <a:rPr lang="es-EC" b="1" i="1" dirty="0" err="1">
                <a:solidFill>
                  <a:schemeClr val="bg1"/>
                </a:solidFill>
              </a:rPr>
              <a:t>Cumandá</a:t>
            </a:r>
            <a:r>
              <a:rPr lang="es-EC" b="1" i="1" dirty="0">
                <a:solidFill>
                  <a:schemeClr val="bg1"/>
                </a:solidFill>
              </a:rPr>
              <a:t>-Ecuador</a:t>
            </a:r>
            <a:endParaRPr lang="es-ES" dirty="0">
              <a:solidFill>
                <a:schemeClr val="bg1"/>
              </a:solidFill>
            </a:endParaRPr>
          </a:p>
        </p:txBody>
      </p:sp>
      <p:sp>
        <p:nvSpPr>
          <p:cNvPr id="6" name="1 Título"/>
          <p:cNvSpPr txBox="1">
            <a:spLocks/>
          </p:cNvSpPr>
          <p:nvPr/>
        </p:nvSpPr>
        <p:spPr>
          <a:xfrm>
            <a:off x="516601" y="1124744"/>
            <a:ext cx="8136904" cy="1152128"/>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es-EC" sz="3200" b="1" dirty="0" smtClean="0">
                <a:solidFill>
                  <a:srgbClr val="FFC000"/>
                </a:solidFill>
              </a:rPr>
              <a:t>B.</a:t>
            </a:r>
            <a:r>
              <a:rPr lang="es-EC" sz="3200" b="1" dirty="0">
                <a:solidFill>
                  <a:srgbClr val="FFC000"/>
                </a:solidFill>
              </a:rPr>
              <a:t> </a:t>
            </a:r>
            <a:r>
              <a:rPr lang="es-EC" sz="3200" b="1" dirty="0" smtClean="0">
                <a:solidFill>
                  <a:srgbClr val="FFC000"/>
                </a:solidFill>
              </a:rPr>
              <a:t>Programa </a:t>
            </a:r>
            <a:r>
              <a:rPr lang="es-EC" sz="3200" b="1" dirty="0">
                <a:solidFill>
                  <a:srgbClr val="FFC000"/>
                </a:solidFill>
              </a:rPr>
              <a:t>Nº 02. </a:t>
            </a:r>
            <a:r>
              <a:rPr lang="es-ES_tradnl" sz="3200" b="1" dirty="0">
                <a:solidFill>
                  <a:srgbClr val="FFC000"/>
                </a:solidFill>
              </a:rPr>
              <a:t>Restauración </a:t>
            </a:r>
            <a:r>
              <a:rPr lang="es-ES_tradnl" sz="3200" b="1" dirty="0" smtClean="0">
                <a:solidFill>
                  <a:srgbClr val="FFC000"/>
                </a:solidFill>
              </a:rPr>
              <a:t>con </a:t>
            </a:r>
            <a:r>
              <a:rPr lang="es-ES_tradnl" sz="3200" b="1" dirty="0" err="1">
                <a:solidFill>
                  <a:srgbClr val="FFC000"/>
                </a:solidFill>
              </a:rPr>
              <a:t>forestería</a:t>
            </a:r>
            <a:r>
              <a:rPr lang="es-ES_tradnl" sz="3200" b="1" dirty="0">
                <a:solidFill>
                  <a:srgbClr val="FFC000"/>
                </a:solidFill>
              </a:rPr>
              <a:t> análoga </a:t>
            </a:r>
            <a:endParaRPr lang="es-EC" sz="3200" b="1" dirty="0" smtClean="0">
              <a:solidFill>
                <a:srgbClr val="FFC000"/>
              </a:solidFill>
            </a:endParaRPr>
          </a:p>
          <a:p>
            <a:pPr algn="just"/>
            <a:r>
              <a:rPr lang="es-EC" sz="2000" b="1" dirty="0" smtClean="0">
                <a:solidFill>
                  <a:srgbClr val="FFC000"/>
                </a:solidFill>
              </a:rPr>
              <a:t> </a:t>
            </a:r>
            <a:r>
              <a:rPr lang="es-EC" sz="2400" b="1" dirty="0" smtClean="0">
                <a:solidFill>
                  <a:srgbClr val="FFC000"/>
                </a:solidFill>
              </a:rPr>
              <a:t/>
            </a:r>
            <a:br>
              <a:rPr lang="es-EC" sz="2400" b="1" dirty="0" smtClean="0">
                <a:solidFill>
                  <a:srgbClr val="FFC000"/>
                </a:solidFill>
              </a:rPr>
            </a:br>
            <a:r>
              <a:rPr lang="es-ES" sz="2400" b="1" i="1" dirty="0" smtClean="0">
                <a:solidFill>
                  <a:srgbClr val="FFC000"/>
                </a:solidFill>
              </a:rPr>
              <a:t/>
            </a:r>
            <a:br>
              <a:rPr lang="es-ES" sz="2400" b="1" i="1" dirty="0" smtClean="0">
                <a:solidFill>
                  <a:srgbClr val="FFC000"/>
                </a:solidFill>
              </a:rPr>
            </a:br>
            <a:endParaRPr lang="es-ES" sz="2400" dirty="0">
              <a:solidFill>
                <a:srgbClr val="FFC000"/>
              </a:solidFill>
            </a:endParaRPr>
          </a:p>
        </p:txBody>
      </p:sp>
      <p:sp>
        <p:nvSpPr>
          <p:cNvPr id="7" name="6 Rectángulo"/>
          <p:cNvSpPr/>
          <p:nvPr/>
        </p:nvSpPr>
        <p:spPr>
          <a:xfrm>
            <a:off x="470729" y="1368931"/>
            <a:ext cx="8064896" cy="1815882"/>
          </a:xfrm>
          <a:prstGeom prst="rect">
            <a:avLst/>
          </a:prstGeom>
        </p:spPr>
        <p:txBody>
          <a:bodyPr wrap="square">
            <a:spAutoFit/>
          </a:bodyPr>
          <a:lstStyle/>
          <a:p>
            <a:pPr marL="342900" lvl="0" indent="-342900" algn="just">
              <a:buAutoNum type="arabicPeriod"/>
            </a:pPr>
            <a:r>
              <a:rPr lang="es-EC" sz="2000" dirty="0" smtClean="0">
                <a:solidFill>
                  <a:srgbClr val="FFFF00"/>
                </a:solidFill>
              </a:rPr>
              <a:t>Objetivo estratégico</a:t>
            </a:r>
          </a:p>
          <a:p>
            <a:pPr algn="just"/>
            <a:endParaRPr lang="es-EC" sz="2000" dirty="0" smtClean="0"/>
          </a:p>
          <a:p>
            <a:pPr algn="just"/>
            <a:r>
              <a:rPr lang="es-ES" dirty="0"/>
              <a:t>Gestionar de forma integral áreas degradadas para potenciar la generación de servicios </a:t>
            </a:r>
            <a:r>
              <a:rPr lang="es-ES" dirty="0" err="1"/>
              <a:t>ecosistémicos</a:t>
            </a:r>
            <a:r>
              <a:rPr lang="es-ES" dirty="0"/>
              <a:t> y la captura de carbono como alternativa económica para el desarrollo comunitario.</a:t>
            </a:r>
          </a:p>
          <a:p>
            <a:pPr lvl="0" algn="just"/>
            <a:endParaRPr lang="es-EC" dirty="0" smtClean="0">
              <a:solidFill>
                <a:srgbClr val="FFFF00"/>
              </a:solidFill>
            </a:endParaRPr>
          </a:p>
        </p:txBody>
      </p:sp>
      <p:pic>
        <p:nvPicPr>
          <p:cNvPr id="2052" name="Picture 4" descr="Resultado de imagen para forestería análog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91881" y="4649783"/>
            <a:ext cx="4968552" cy="22082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35267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sultado de imagen para bosques del Ecuad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14" y="2530372"/>
            <a:ext cx="9176914" cy="4327627"/>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contenido 2"/>
          <p:cNvSpPr>
            <a:spLocks noGrp="1"/>
          </p:cNvSpPr>
          <p:nvPr>
            <p:ph sz="quarter" idx="13"/>
          </p:nvPr>
        </p:nvSpPr>
        <p:spPr/>
        <p:txBody>
          <a:bodyPr/>
          <a:lstStyle/>
          <a:p>
            <a:endParaRPr lang="es-ES" dirty="0"/>
          </a:p>
          <a:p>
            <a:endParaRPr lang="es-ES" dirty="0"/>
          </a:p>
        </p:txBody>
      </p:sp>
      <p:sp>
        <p:nvSpPr>
          <p:cNvPr id="4" name="Rectángulo 3"/>
          <p:cNvSpPr/>
          <p:nvPr/>
        </p:nvSpPr>
        <p:spPr>
          <a:xfrm>
            <a:off x="601184" y="238687"/>
            <a:ext cx="2505814" cy="461665"/>
          </a:xfrm>
          <a:prstGeom prst="rect">
            <a:avLst/>
          </a:prstGeom>
        </p:spPr>
        <p:txBody>
          <a:bodyPr wrap="none">
            <a:spAutoFit/>
          </a:bodyPr>
          <a:lstStyle/>
          <a:p>
            <a:r>
              <a:rPr lang="es-EC" sz="2400" b="1" dirty="0">
                <a:solidFill>
                  <a:schemeClr val="tx2">
                    <a:lumMod val="60000"/>
                    <a:lumOff val="40000"/>
                  </a:schemeClr>
                </a:solidFill>
              </a:rPr>
              <a:t>1. </a:t>
            </a:r>
            <a:r>
              <a:rPr lang="es-EC" sz="2400" b="1" u="sng" dirty="0">
                <a:solidFill>
                  <a:schemeClr val="tx2">
                    <a:lumMod val="60000"/>
                    <a:lumOff val="40000"/>
                  </a:schemeClr>
                </a:solidFill>
              </a:rPr>
              <a:t>INTRODUCCIÓN </a:t>
            </a:r>
            <a:endParaRPr lang="es-ES" sz="2400" dirty="0"/>
          </a:p>
        </p:txBody>
      </p:sp>
      <p:sp>
        <p:nvSpPr>
          <p:cNvPr id="5" name="Elipse 4"/>
          <p:cNvSpPr/>
          <p:nvPr/>
        </p:nvSpPr>
        <p:spPr>
          <a:xfrm>
            <a:off x="6100077" y="2674219"/>
            <a:ext cx="2952328" cy="12241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3200" dirty="0" smtClean="0"/>
              <a:t>   </a:t>
            </a:r>
            <a:r>
              <a:rPr lang="es-ES" sz="3200" dirty="0" err="1" smtClean="0"/>
              <a:t>Forestería</a:t>
            </a:r>
            <a:r>
              <a:rPr lang="es-ES" sz="3200" dirty="0" smtClean="0"/>
              <a:t>       Análoga</a:t>
            </a:r>
            <a:endParaRPr lang="es-ES" sz="3200" dirty="0"/>
          </a:p>
        </p:txBody>
      </p:sp>
      <p:sp>
        <p:nvSpPr>
          <p:cNvPr id="6" name="Elipse 5"/>
          <p:cNvSpPr/>
          <p:nvPr/>
        </p:nvSpPr>
        <p:spPr>
          <a:xfrm>
            <a:off x="179512" y="5373216"/>
            <a:ext cx="3528392" cy="10258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800" dirty="0"/>
              <a:t>Bosque análogo</a:t>
            </a:r>
          </a:p>
        </p:txBody>
      </p:sp>
      <p:graphicFrame>
        <p:nvGraphicFramePr>
          <p:cNvPr id="8" name="Diagrama 7"/>
          <p:cNvGraphicFramePr/>
          <p:nvPr>
            <p:extLst/>
          </p:nvPr>
        </p:nvGraphicFramePr>
        <p:xfrm>
          <a:off x="179512" y="2735135"/>
          <a:ext cx="5454389" cy="34715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uadroTexto 6"/>
          <p:cNvSpPr txBox="1"/>
          <p:nvPr/>
        </p:nvSpPr>
        <p:spPr>
          <a:xfrm>
            <a:off x="361759" y="1030055"/>
            <a:ext cx="8442805" cy="1785104"/>
          </a:xfrm>
          <a:prstGeom prst="rect">
            <a:avLst/>
          </a:prstGeom>
          <a:noFill/>
        </p:spPr>
        <p:txBody>
          <a:bodyPr wrap="square" rtlCol="0">
            <a:spAutoFit/>
          </a:bodyPr>
          <a:lstStyle/>
          <a:p>
            <a:pPr marL="285750" indent="-285750">
              <a:buFont typeface="Arial" panose="020B0604020202020204" pitchFamily="34" charset="0"/>
              <a:buChar char="•"/>
            </a:pPr>
            <a:r>
              <a:rPr lang="es-ES" sz="2400" dirty="0" smtClean="0"/>
              <a:t>Paisajes ecológicamente estables y socio-económicamente productivos</a:t>
            </a:r>
          </a:p>
          <a:p>
            <a:pPr marL="285750" indent="-285750">
              <a:buFont typeface="Arial" panose="020B0604020202020204" pitchFamily="34" charset="0"/>
              <a:buChar char="•"/>
            </a:pPr>
            <a:r>
              <a:rPr lang="es-ES" sz="2400" dirty="0" smtClean="0"/>
              <a:t>Producción de bienes y servicios forestales  diversos, útiles y rentables</a:t>
            </a:r>
          </a:p>
          <a:p>
            <a:pPr lvl="0"/>
            <a:r>
              <a:rPr lang="es-ES" sz="1400" dirty="0" smtClean="0"/>
              <a:t>      (</a:t>
            </a:r>
            <a:r>
              <a:rPr lang="es-ES" sz="1400" dirty="0"/>
              <a:t>CERDA,ESPOCH, MCLAREN, 2016)</a:t>
            </a:r>
          </a:p>
          <a:p>
            <a:pPr marL="285750" indent="-285750">
              <a:buFont typeface="Arial" panose="020B0604020202020204" pitchFamily="34" charset="0"/>
              <a:buChar char="•"/>
            </a:pPr>
            <a:endParaRPr lang="es-ES" sz="2400" dirty="0"/>
          </a:p>
        </p:txBody>
      </p:sp>
    </p:spTree>
    <p:extLst>
      <p:ext uri="{BB962C8B-B14F-4D97-AF65-F5344CB8AC3E}">
        <p14:creationId xmlns:p14="http://schemas.microsoft.com/office/powerpoint/2010/main" val="67366342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extLst>
              <p:ext uri="{D42A27DB-BD31-4B8C-83A1-F6EECF244321}">
                <p14:modId xmlns:p14="http://schemas.microsoft.com/office/powerpoint/2010/main" val="3765472727"/>
              </p:ext>
            </p:extLst>
          </p:nvPr>
        </p:nvGraphicFramePr>
        <p:xfrm>
          <a:off x="406299" y="2122986"/>
          <a:ext cx="8424936" cy="55446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CuadroTexto"/>
          <p:cNvSpPr txBox="1"/>
          <p:nvPr/>
        </p:nvSpPr>
        <p:spPr>
          <a:xfrm>
            <a:off x="683568" y="3861048"/>
            <a:ext cx="2160240" cy="1754326"/>
          </a:xfrm>
          <a:prstGeom prst="rect">
            <a:avLst/>
          </a:prstGeom>
          <a:noFill/>
        </p:spPr>
        <p:txBody>
          <a:bodyPr wrap="square" rtlCol="0">
            <a:spAutoFit/>
          </a:bodyPr>
          <a:lstStyle/>
          <a:p>
            <a:pPr algn="just"/>
            <a:r>
              <a:rPr lang="es-EC" b="1" dirty="0">
                <a:solidFill>
                  <a:schemeClr val="bg1"/>
                </a:solidFill>
              </a:rPr>
              <a:t>a) Proyecto Nº </a:t>
            </a:r>
            <a:r>
              <a:rPr lang="es-EC" b="1" dirty="0" smtClean="0">
                <a:solidFill>
                  <a:schemeClr val="bg1"/>
                </a:solidFill>
              </a:rPr>
              <a:t>01. </a:t>
            </a:r>
            <a:r>
              <a:rPr lang="es-EC" b="1" dirty="0">
                <a:solidFill>
                  <a:schemeClr val="bg1"/>
                </a:solidFill>
              </a:rPr>
              <a:t>Producción diversificada como mecanismo de adaptación al cambio climático.</a:t>
            </a:r>
            <a:endParaRPr lang="es-ES" b="1" dirty="0">
              <a:solidFill>
                <a:schemeClr val="bg1"/>
              </a:solidFill>
            </a:endParaRPr>
          </a:p>
        </p:txBody>
      </p:sp>
      <p:sp>
        <p:nvSpPr>
          <p:cNvPr id="6" name="5 Rectángulo"/>
          <p:cNvSpPr/>
          <p:nvPr/>
        </p:nvSpPr>
        <p:spPr>
          <a:xfrm>
            <a:off x="323528" y="1556792"/>
            <a:ext cx="8568952" cy="2031325"/>
          </a:xfrm>
          <a:prstGeom prst="rect">
            <a:avLst/>
          </a:prstGeom>
        </p:spPr>
        <p:txBody>
          <a:bodyPr wrap="square">
            <a:spAutoFit/>
          </a:bodyPr>
          <a:lstStyle/>
          <a:p>
            <a:pPr algn="just"/>
            <a:endParaRPr lang="es-EC" b="1" dirty="0">
              <a:solidFill>
                <a:srgbClr val="FFC000"/>
              </a:solidFill>
            </a:endParaRPr>
          </a:p>
          <a:p>
            <a:pPr marL="342900" indent="-342900" algn="just">
              <a:buAutoNum type="arabicParenR"/>
            </a:pPr>
            <a:r>
              <a:rPr lang="es-EC" b="1" dirty="0" smtClean="0">
                <a:solidFill>
                  <a:srgbClr val="FFC000"/>
                </a:solidFill>
              </a:rPr>
              <a:t>Objetivo del proyecto</a:t>
            </a:r>
          </a:p>
          <a:p>
            <a:pPr algn="just"/>
            <a:endParaRPr lang="es-EC" b="1" dirty="0">
              <a:solidFill>
                <a:srgbClr val="FFC000"/>
              </a:solidFill>
            </a:endParaRPr>
          </a:p>
          <a:p>
            <a:pPr algn="just"/>
            <a:r>
              <a:rPr lang="es-ES" dirty="0"/>
              <a:t>Incentivar la </a:t>
            </a:r>
            <a:r>
              <a:rPr lang="es-ES" dirty="0" smtClean="0"/>
              <a:t>generación de bienes y servicios incorporando </a:t>
            </a:r>
            <a:r>
              <a:rPr lang="es-ES" dirty="0"/>
              <a:t>aspectos técnicos, socioeconómicos y culturales.</a:t>
            </a:r>
          </a:p>
          <a:p>
            <a:pPr algn="just"/>
            <a:r>
              <a:rPr lang="es-ES" dirty="0" smtClean="0"/>
              <a:t>.</a:t>
            </a:r>
            <a:endParaRPr lang="es-ES" dirty="0"/>
          </a:p>
          <a:p>
            <a:pPr algn="just"/>
            <a:endParaRPr lang="es-ES" b="1" dirty="0">
              <a:solidFill>
                <a:srgbClr val="FFC000"/>
              </a:solidFill>
            </a:endParaRPr>
          </a:p>
        </p:txBody>
      </p:sp>
      <p:sp>
        <p:nvSpPr>
          <p:cNvPr id="2" name="Rectángulo 1"/>
          <p:cNvSpPr/>
          <p:nvPr/>
        </p:nvSpPr>
        <p:spPr>
          <a:xfrm>
            <a:off x="323528" y="641598"/>
            <a:ext cx="8568952" cy="1077218"/>
          </a:xfrm>
          <a:prstGeom prst="rect">
            <a:avLst/>
          </a:prstGeom>
        </p:spPr>
        <p:txBody>
          <a:bodyPr wrap="square">
            <a:spAutoFit/>
          </a:bodyPr>
          <a:lstStyle/>
          <a:p>
            <a:pPr algn="just"/>
            <a:r>
              <a:rPr lang="es-EC" sz="3200" b="1" dirty="0" smtClean="0">
                <a:solidFill>
                  <a:srgbClr val="FFC000"/>
                </a:solidFill>
              </a:rPr>
              <a:t>C. PROGRAMA Nº 03. </a:t>
            </a:r>
            <a:r>
              <a:rPr lang="es-ES_tradnl" sz="3200" b="1" dirty="0" smtClean="0">
                <a:solidFill>
                  <a:srgbClr val="FFC000"/>
                </a:solidFill>
              </a:rPr>
              <a:t>ALTERNATIVAS PRODUCTIVAS SOSTENIBLES</a:t>
            </a:r>
            <a:endParaRPr lang="es-ES_tradnl" sz="3200" b="1" dirty="0">
              <a:solidFill>
                <a:srgbClr val="FFC000"/>
              </a:solidFill>
            </a:endParaRPr>
          </a:p>
        </p:txBody>
      </p:sp>
      <p:pic>
        <p:nvPicPr>
          <p:cNvPr id="3076" name="Picture 4" descr="Resultado de imagen para producción diversificada de alimento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75856" y="5301208"/>
            <a:ext cx="5616624" cy="15567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263823338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extLst>
              <p:ext uri="{D42A27DB-BD31-4B8C-83A1-F6EECF244321}">
                <p14:modId xmlns:p14="http://schemas.microsoft.com/office/powerpoint/2010/main" val="2088579544"/>
              </p:ext>
            </p:extLst>
          </p:nvPr>
        </p:nvGraphicFramePr>
        <p:xfrm>
          <a:off x="-108520" y="1124744"/>
          <a:ext cx="8568952" cy="6192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CuadroTexto"/>
          <p:cNvSpPr txBox="1"/>
          <p:nvPr/>
        </p:nvSpPr>
        <p:spPr>
          <a:xfrm>
            <a:off x="398736" y="2924944"/>
            <a:ext cx="1224136" cy="2585323"/>
          </a:xfrm>
          <a:prstGeom prst="rect">
            <a:avLst/>
          </a:prstGeom>
          <a:noFill/>
        </p:spPr>
        <p:txBody>
          <a:bodyPr wrap="square" rtlCol="0">
            <a:spAutoFit/>
          </a:bodyPr>
          <a:lstStyle/>
          <a:p>
            <a:pPr lvl="0" algn="just"/>
            <a:r>
              <a:rPr lang="es-EC" b="1" dirty="0">
                <a:solidFill>
                  <a:schemeClr val="bg1"/>
                </a:solidFill>
              </a:rPr>
              <a:t>a) Proyecto Nº </a:t>
            </a:r>
            <a:r>
              <a:rPr lang="es-EC" b="1" dirty="0" smtClean="0">
                <a:solidFill>
                  <a:schemeClr val="bg1"/>
                </a:solidFill>
              </a:rPr>
              <a:t>02. </a:t>
            </a:r>
            <a:r>
              <a:rPr lang="es-EC" b="1" dirty="0">
                <a:solidFill>
                  <a:schemeClr val="bg1"/>
                </a:solidFill>
              </a:rPr>
              <a:t>Turismo sostenible como alternativa de desarrollo </a:t>
            </a:r>
            <a:endParaRPr lang="es-ES" b="1" dirty="0">
              <a:solidFill>
                <a:schemeClr val="bg1"/>
              </a:solidFill>
            </a:endParaRPr>
          </a:p>
          <a:p>
            <a:pPr algn="just"/>
            <a:endParaRPr lang="es-ES" dirty="0">
              <a:solidFill>
                <a:schemeClr val="bg1"/>
              </a:solidFill>
            </a:endParaRPr>
          </a:p>
        </p:txBody>
      </p:sp>
      <p:sp>
        <p:nvSpPr>
          <p:cNvPr id="6" name="5 Rectángulo"/>
          <p:cNvSpPr/>
          <p:nvPr/>
        </p:nvSpPr>
        <p:spPr>
          <a:xfrm>
            <a:off x="398736" y="636028"/>
            <a:ext cx="8496944" cy="2123658"/>
          </a:xfrm>
          <a:prstGeom prst="rect">
            <a:avLst/>
          </a:prstGeom>
        </p:spPr>
        <p:txBody>
          <a:bodyPr wrap="square">
            <a:spAutoFit/>
          </a:bodyPr>
          <a:lstStyle/>
          <a:p>
            <a:pPr algn="just"/>
            <a:r>
              <a:rPr lang="es-EC" sz="2400" b="1" dirty="0" smtClean="0">
                <a:solidFill>
                  <a:srgbClr val="FFC000"/>
                </a:solidFill>
              </a:rPr>
              <a:t>                                                                                     C. </a:t>
            </a:r>
            <a:r>
              <a:rPr lang="es-EC" sz="2400" b="1" dirty="0">
                <a:solidFill>
                  <a:srgbClr val="FFC000"/>
                </a:solidFill>
              </a:rPr>
              <a:t>Programa </a:t>
            </a:r>
            <a:r>
              <a:rPr lang="es-EC" sz="2400" b="1" dirty="0" smtClean="0">
                <a:solidFill>
                  <a:srgbClr val="FFC000"/>
                </a:solidFill>
              </a:rPr>
              <a:t>Nº 03</a:t>
            </a:r>
            <a:endParaRPr lang="es-EC" b="1" dirty="0" smtClean="0">
              <a:solidFill>
                <a:srgbClr val="FFC000"/>
              </a:solidFill>
            </a:endParaRPr>
          </a:p>
          <a:p>
            <a:pPr marL="342900" indent="-342900" algn="just">
              <a:buAutoNum type="arabicParenR"/>
            </a:pPr>
            <a:r>
              <a:rPr lang="es-EC" b="1" dirty="0" smtClean="0">
                <a:solidFill>
                  <a:srgbClr val="FFC000"/>
                </a:solidFill>
              </a:rPr>
              <a:t>Objetivo estratégico del proyecto</a:t>
            </a:r>
          </a:p>
          <a:p>
            <a:pPr marL="342900" indent="-342900" algn="just">
              <a:buAutoNum type="arabicParenR"/>
            </a:pPr>
            <a:endParaRPr lang="es-EC" b="1" dirty="0" smtClean="0">
              <a:solidFill>
                <a:srgbClr val="FFC000"/>
              </a:solidFill>
            </a:endParaRPr>
          </a:p>
          <a:p>
            <a:r>
              <a:rPr lang="es-ES" dirty="0"/>
              <a:t>Fomentar  el turismo sostenible y el agroturismo para aprovechar de forma sostenible el patrimonio forestal como alternativa de desarrollo económico local en el cantón </a:t>
            </a:r>
            <a:r>
              <a:rPr lang="es-ES" dirty="0" err="1"/>
              <a:t>Cumandá</a:t>
            </a:r>
            <a:r>
              <a:rPr lang="es-ES" dirty="0"/>
              <a:t>.</a:t>
            </a:r>
          </a:p>
          <a:p>
            <a:pPr marL="342900" indent="-342900" algn="just">
              <a:buAutoNum type="arabicParenR"/>
            </a:pPr>
            <a:endParaRPr lang="es-EC" b="1" dirty="0" smtClean="0">
              <a:solidFill>
                <a:srgbClr val="FFC000"/>
              </a:solidFill>
            </a:endParaRPr>
          </a:p>
          <a:p>
            <a:pPr algn="just"/>
            <a:endParaRPr lang="es-ES" b="1" dirty="0">
              <a:solidFill>
                <a:srgbClr val="FFC000"/>
              </a:solidFill>
            </a:endParaRPr>
          </a:p>
        </p:txBody>
      </p:sp>
      <p:pic>
        <p:nvPicPr>
          <p:cNvPr id="7" name="Imagen 6">
            <a:extLst>
              <a:ext uri="{FF2B5EF4-FFF2-40B4-BE49-F238E27FC236}">
                <a16:creationId xmlns="" xmlns:a16="http://schemas.microsoft.com/office/drawing/2014/main" id="{9BD90EE5-A1E8-4D5B-AD53-2D631298CC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4919332" y="2690778"/>
            <a:ext cx="4391370" cy="3563558"/>
          </a:xfrm>
          <a:prstGeom prst="rect">
            <a:avLst/>
          </a:prstGeom>
          <a:ln>
            <a:noFill/>
          </a:ln>
          <a:effectLst>
            <a:softEdge rad="112500"/>
          </a:effectLst>
        </p:spPr>
      </p:pic>
    </p:spTree>
    <p:extLst>
      <p:ext uri="{BB962C8B-B14F-4D97-AF65-F5344CB8AC3E}">
        <p14:creationId xmlns:p14="http://schemas.microsoft.com/office/powerpoint/2010/main" val="79350597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extLst>
              <p:ext uri="{D42A27DB-BD31-4B8C-83A1-F6EECF244321}">
                <p14:modId xmlns:p14="http://schemas.microsoft.com/office/powerpoint/2010/main" val="3036624906"/>
              </p:ext>
            </p:extLst>
          </p:nvPr>
        </p:nvGraphicFramePr>
        <p:xfrm>
          <a:off x="0" y="1844824"/>
          <a:ext cx="8892480" cy="38164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CuadroTexto"/>
          <p:cNvSpPr txBox="1"/>
          <p:nvPr/>
        </p:nvSpPr>
        <p:spPr>
          <a:xfrm>
            <a:off x="1475656" y="2636912"/>
            <a:ext cx="1800200" cy="2031325"/>
          </a:xfrm>
          <a:prstGeom prst="rect">
            <a:avLst/>
          </a:prstGeom>
          <a:noFill/>
        </p:spPr>
        <p:txBody>
          <a:bodyPr wrap="square" rtlCol="0">
            <a:spAutoFit/>
          </a:bodyPr>
          <a:lstStyle/>
          <a:p>
            <a:pPr lvl="0" algn="just"/>
            <a:r>
              <a:rPr lang="es-EC" b="1" dirty="0">
                <a:solidFill>
                  <a:schemeClr val="bg1"/>
                </a:solidFill>
              </a:rPr>
              <a:t>a) Proyecto Nº </a:t>
            </a:r>
            <a:r>
              <a:rPr lang="es-EC" b="1" dirty="0" smtClean="0">
                <a:solidFill>
                  <a:schemeClr val="bg1"/>
                </a:solidFill>
              </a:rPr>
              <a:t>03. </a:t>
            </a:r>
            <a:r>
              <a:rPr lang="es-ES_tradnl" b="1" dirty="0">
                <a:solidFill>
                  <a:schemeClr val="bg1"/>
                </a:solidFill>
              </a:rPr>
              <a:t>Incentivos a la comunidad por conservación y captura de carbono.</a:t>
            </a:r>
            <a:endParaRPr lang="es-ES" b="1" dirty="0">
              <a:solidFill>
                <a:schemeClr val="bg1"/>
              </a:solidFill>
            </a:endParaRPr>
          </a:p>
          <a:p>
            <a:pPr algn="just"/>
            <a:endParaRPr lang="es-ES" dirty="0">
              <a:solidFill>
                <a:schemeClr val="bg1"/>
              </a:solidFill>
            </a:endParaRPr>
          </a:p>
        </p:txBody>
      </p:sp>
      <p:sp>
        <p:nvSpPr>
          <p:cNvPr id="6" name="5 Rectángulo"/>
          <p:cNvSpPr/>
          <p:nvPr/>
        </p:nvSpPr>
        <p:spPr>
          <a:xfrm>
            <a:off x="395536" y="260648"/>
            <a:ext cx="8496944" cy="1846659"/>
          </a:xfrm>
          <a:prstGeom prst="rect">
            <a:avLst/>
          </a:prstGeom>
        </p:spPr>
        <p:txBody>
          <a:bodyPr wrap="square">
            <a:spAutoFit/>
          </a:bodyPr>
          <a:lstStyle/>
          <a:p>
            <a:pPr algn="just"/>
            <a:r>
              <a:rPr lang="es-EC" sz="2400" b="1" dirty="0" smtClean="0">
                <a:solidFill>
                  <a:srgbClr val="FFC000"/>
                </a:solidFill>
              </a:rPr>
              <a:t>						C. </a:t>
            </a:r>
            <a:r>
              <a:rPr lang="es-EC" sz="2400" b="1" dirty="0">
                <a:solidFill>
                  <a:srgbClr val="FFC000"/>
                </a:solidFill>
              </a:rPr>
              <a:t>Programa Nº </a:t>
            </a:r>
            <a:r>
              <a:rPr lang="es-EC" sz="2400" b="1" dirty="0" smtClean="0">
                <a:solidFill>
                  <a:srgbClr val="FFC000"/>
                </a:solidFill>
              </a:rPr>
              <a:t>03</a:t>
            </a:r>
            <a:endParaRPr lang="es-EC" b="1" dirty="0" smtClean="0">
              <a:solidFill>
                <a:srgbClr val="FFC000"/>
              </a:solidFill>
            </a:endParaRPr>
          </a:p>
          <a:p>
            <a:pPr algn="just"/>
            <a:endParaRPr lang="es-EC" b="1" dirty="0">
              <a:solidFill>
                <a:srgbClr val="FFC000"/>
              </a:solidFill>
            </a:endParaRPr>
          </a:p>
          <a:p>
            <a:pPr marL="342900" indent="-342900" algn="just">
              <a:buAutoNum type="arabicParenR"/>
            </a:pPr>
            <a:r>
              <a:rPr lang="es-EC" b="1" dirty="0" smtClean="0">
                <a:solidFill>
                  <a:srgbClr val="FFC000"/>
                </a:solidFill>
              </a:rPr>
              <a:t>Objetivo estratégico del proyecto</a:t>
            </a:r>
          </a:p>
          <a:p>
            <a:pPr algn="just"/>
            <a:endParaRPr lang="es-EC" b="1" dirty="0" smtClean="0">
              <a:solidFill>
                <a:srgbClr val="FFC000"/>
              </a:solidFill>
            </a:endParaRPr>
          </a:p>
          <a:p>
            <a:pPr algn="just"/>
            <a:r>
              <a:rPr lang="es-ES" dirty="0"/>
              <a:t>Insertar al cantón </a:t>
            </a:r>
            <a:r>
              <a:rPr lang="es-ES" dirty="0" err="1"/>
              <a:t>Cumandá</a:t>
            </a:r>
            <a:r>
              <a:rPr lang="es-ES" dirty="0"/>
              <a:t> en el pago de incentivos por reforestación, conservación y captura de carbono a los propietarios de ecosistemas </a:t>
            </a:r>
            <a:r>
              <a:rPr lang="es-ES" dirty="0" smtClean="0"/>
              <a:t>restaurados.</a:t>
            </a:r>
            <a:endParaRPr lang="es-EC" dirty="0" smtClean="0"/>
          </a:p>
        </p:txBody>
      </p:sp>
      <p:pic>
        <p:nvPicPr>
          <p:cNvPr id="5122" name="Picture 2" descr="Resultado de imagen para incentivos por captura de carbon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09006" y="4945236"/>
            <a:ext cx="4470003" cy="178679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350597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C" b="1" dirty="0">
                <a:solidFill>
                  <a:srgbClr val="FFC000"/>
                </a:solidFill>
              </a:rPr>
              <a:t>VII. </a:t>
            </a:r>
            <a:r>
              <a:rPr lang="es-EC" b="1" u="sng" dirty="0">
                <a:solidFill>
                  <a:srgbClr val="FFC000"/>
                </a:solidFill>
              </a:rPr>
              <a:t>CONCLUSIONES</a:t>
            </a:r>
            <a:r>
              <a:rPr lang="es-ES" b="1" dirty="0"/>
              <a:t/>
            </a:r>
            <a:br>
              <a:rPr lang="es-ES" b="1" dirty="0"/>
            </a:br>
            <a:endParaRPr lang="es-ES" dirty="0"/>
          </a:p>
        </p:txBody>
      </p:sp>
      <p:graphicFrame>
        <p:nvGraphicFramePr>
          <p:cNvPr id="4" name="3 Diagrama"/>
          <p:cNvGraphicFramePr/>
          <p:nvPr>
            <p:extLst>
              <p:ext uri="{D42A27DB-BD31-4B8C-83A1-F6EECF244321}">
                <p14:modId xmlns:p14="http://schemas.microsoft.com/office/powerpoint/2010/main" val="869350486"/>
              </p:ext>
            </p:extLst>
          </p:nvPr>
        </p:nvGraphicFramePr>
        <p:xfrm>
          <a:off x="395536" y="116632"/>
          <a:ext cx="8496944" cy="6192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7966187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extLst>
              <p:ext uri="{D42A27DB-BD31-4B8C-83A1-F6EECF244321}">
                <p14:modId xmlns:p14="http://schemas.microsoft.com/office/powerpoint/2010/main" val="2386032542"/>
              </p:ext>
            </p:extLst>
          </p:nvPr>
        </p:nvGraphicFramePr>
        <p:xfrm>
          <a:off x="395536" y="764704"/>
          <a:ext cx="8496944" cy="55446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4634212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extLst>
              <p:ext uri="{D42A27DB-BD31-4B8C-83A1-F6EECF244321}">
                <p14:modId xmlns:p14="http://schemas.microsoft.com/office/powerpoint/2010/main" val="3538692620"/>
              </p:ext>
            </p:extLst>
          </p:nvPr>
        </p:nvGraphicFramePr>
        <p:xfrm>
          <a:off x="395536" y="764704"/>
          <a:ext cx="8496944" cy="55446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6726"/>
          <p:cNvPicPr/>
          <p:nvPr/>
        </p:nvPicPr>
        <p:blipFill rotWithShape="1">
          <a:blip r:embed="rId7"/>
          <a:srcRect b="64251"/>
          <a:stretch/>
        </p:blipFill>
        <p:spPr bwMode="auto">
          <a:xfrm>
            <a:off x="-36512" y="6165304"/>
            <a:ext cx="9649072" cy="716280"/>
          </a:xfrm>
          <a:prstGeom prst="rect">
            <a:avLst/>
          </a:prstGeom>
          <a:ln>
            <a:noFill/>
          </a:ln>
          <a:extLst>
            <a:ext uri="{53640926-AAD7-44D8-BBD7-CCE9431645EC}">
              <a14:shadowObscured xmlns:a14="http://schemas.microsoft.com/office/drawing/2010/main"/>
            </a:ext>
          </a:extLst>
        </p:spPr>
      </p:pic>
      <p:pic>
        <p:nvPicPr>
          <p:cNvPr id="5" name="Picture 8" descr="Resultado de imagen para espe innovativa"/>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80112" y="6332929"/>
            <a:ext cx="1440160" cy="371444"/>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827584" y="548680"/>
            <a:ext cx="3960440" cy="461665"/>
          </a:xfrm>
          <a:prstGeom prst="rect">
            <a:avLst/>
          </a:prstGeom>
        </p:spPr>
        <p:txBody>
          <a:bodyPr wrap="square">
            <a:spAutoFit/>
          </a:bodyPr>
          <a:lstStyle/>
          <a:p>
            <a:r>
              <a:rPr lang="es-EC" sz="2400" b="1" dirty="0">
                <a:solidFill>
                  <a:srgbClr val="FFC000"/>
                </a:solidFill>
              </a:rPr>
              <a:t>4.. </a:t>
            </a:r>
            <a:r>
              <a:rPr lang="es-EC" sz="2400" b="1" u="sng" dirty="0">
                <a:solidFill>
                  <a:srgbClr val="FFC000"/>
                </a:solidFill>
              </a:rPr>
              <a:t>RECOMENDACIONES</a:t>
            </a:r>
            <a:endParaRPr lang="es-ES" sz="2400" dirty="0"/>
          </a:p>
        </p:txBody>
      </p:sp>
    </p:spTree>
    <p:extLst>
      <p:ext uri="{BB962C8B-B14F-4D97-AF65-F5344CB8AC3E}">
        <p14:creationId xmlns:p14="http://schemas.microsoft.com/office/powerpoint/2010/main" val="26175265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descr="C:\Users\Angel\Downloads\DSC_0739.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43808" y="3429000"/>
            <a:ext cx="3000192" cy="3249725"/>
          </a:xfrm>
          <a:prstGeom prst="rect">
            <a:avLst/>
          </a:prstGeom>
          <a:noFill/>
          <a:ln>
            <a:noFill/>
          </a:ln>
        </p:spPr>
      </p:pic>
      <p:pic>
        <p:nvPicPr>
          <p:cNvPr id="15" name="Imagen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1276" y="3294353"/>
            <a:ext cx="3282244" cy="3471482"/>
          </a:xfrm>
          <a:prstGeom prst="rect">
            <a:avLst/>
          </a:prstGeom>
          <a:ln>
            <a:noFill/>
          </a:ln>
          <a:effectLst>
            <a:softEdge rad="112500"/>
          </a:effectLst>
        </p:spPr>
      </p:pic>
      <p:sp>
        <p:nvSpPr>
          <p:cNvPr id="4" name="Rectángulo 3"/>
          <p:cNvSpPr/>
          <p:nvPr/>
        </p:nvSpPr>
        <p:spPr>
          <a:xfrm>
            <a:off x="3235036" y="3264827"/>
            <a:ext cx="2805576" cy="923330"/>
          </a:xfrm>
          <a:prstGeom prst="rect">
            <a:avLst/>
          </a:prstGeom>
          <a:solidFill>
            <a:schemeClr val="accent2"/>
          </a:solidFill>
          <a:ln>
            <a:solidFill>
              <a:schemeClr val="bg2">
                <a:lumMod val="90000"/>
                <a:lumOff val="10000"/>
              </a:schemeClr>
            </a:solidFill>
          </a:ln>
        </p:spPr>
        <p:style>
          <a:lnRef idx="1">
            <a:schemeClr val="accent5"/>
          </a:lnRef>
          <a:fillRef idx="3">
            <a:schemeClr val="accent5"/>
          </a:fillRef>
          <a:effectRef idx="2">
            <a:schemeClr val="accent5"/>
          </a:effectRef>
          <a:fontRef idx="minor">
            <a:schemeClr val="lt1"/>
          </a:fontRef>
        </p:style>
        <p:txBody>
          <a:bodyPr wrap="none" lIns="91440" tIns="45720" rIns="91440" bIns="45720">
            <a:spAutoFit/>
          </a:bodyPr>
          <a:lstStyle/>
          <a:p>
            <a:pPr algn="ctr"/>
            <a:r>
              <a:rPr lang="es-ES" sz="5400" b="1" cap="none" spc="0" dirty="0" smtClean="0">
                <a:ln w="22225">
                  <a:solidFill>
                    <a:schemeClr val="accent2"/>
                  </a:solidFill>
                  <a:prstDash val="solid"/>
                </a:ln>
                <a:solidFill>
                  <a:schemeClr val="bg1"/>
                </a:solidFill>
                <a:effectLst/>
              </a:rPr>
              <a:t>GRACIAS</a:t>
            </a:r>
            <a:endParaRPr lang="es-ES" sz="5400" b="1" cap="none" spc="0" dirty="0">
              <a:ln w="22225">
                <a:solidFill>
                  <a:schemeClr val="accent2"/>
                </a:solidFill>
                <a:prstDash val="solid"/>
              </a:ln>
              <a:solidFill>
                <a:schemeClr val="bg1"/>
              </a:solidFill>
              <a:effectLst/>
            </a:endParaRPr>
          </a:p>
        </p:txBody>
      </p:sp>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294353"/>
            <a:ext cx="3131840" cy="3447015"/>
          </a:xfrm>
          <a:prstGeom prst="rect">
            <a:avLst/>
          </a:prstGeom>
        </p:spPr>
      </p:pic>
      <p:pic>
        <p:nvPicPr>
          <p:cNvPr id="11" name="Imagen 10"/>
          <p:cNvPicPr>
            <a:picLocks noChangeAspect="1"/>
          </p:cNvPicPr>
          <p:nvPr/>
        </p:nvPicPr>
        <p:blipFill rotWithShape="1">
          <a:blip r:embed="rId5" cstate="print">
            <a:extLst>
              <a:ext uri="{28A0092B-C50C-407E-A947-70E740481C1C}">
                <a14:useLocalDpi xmlns:a14="http://schemas.microsoft.com/office/drawing/2010/main" val="0"/>
              </a:ext>
            </a:extLst>
          </a:blip>
          <a:srcRect t="26901" r="16401" b="32150"/>
          <a:stretch/>
        </p:blipFill>
        <p:spPr>
          <a:xfrm>
            <a:off x="6228184" y="0"/>
            <a:ext cx="2920008" cy="3401617"/>
          </a:xfrm>
          <a:prstGeom prst="rect">
            <a:avLst/>
          </a:prstGeom>
        </p:spPr>
      </p:pic>
      <p:pic>
        <p:nvPicPr>
          <p:cNvPr id="2" name="Imagen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58944" y="103572"/>
            <a:ext cx="3249728" cy="3131840"/>
          </a:xfrm>
          <a:prstGeom prst="rect">
            <a:avLst/>
          </a:prstGeom>
        </p:spPr>
      </p:pic>
      <p:pic>
        <p:nvPicPr>
          <p:cNvPr id="3" name="Imagen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45285" y="116633"/>
            <a:ext cx="3152363" cy="3284984"/>
          </a:xfrm>
          <a:prstGeom prst="rect">
            <a:avLst/>
          </a:prstGeom>
        </p:spPr>
      </p:pic>
      <p:pic>
        <p:nvPicPr>
          <p:cNvPr id="13" name="Picture 8" descr="Resultado de imagen para espe innovativa"/>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96336" y="6381328"/>
            <a:ext cx="1440160" cy="37144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Resultado de imagen para ESPOCH"/>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5188" y="62823"/>
            <a:ext cx="1020428" cy="7738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472920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55576" y="-99392"/>
            <a:ext cx="7924800" cy="1143000"/>
          </a:xfrm>
        </p:spPr>
        <p:txBody>
          <a:bodyPr/>
          <a:lstStyle/>
          <a:p>
            <a:r>
              <a:rPr lang="es-ES" dirty="0" smtClean="0">
                <a:solidFill>
                  <a:schemeClr val="tx2"/>
                </a:solidFill>
              </a:rPr>
              <a:t>Referencias</a:t>
            </a:r>
            <a:endParaRPr lang="es-ES" dirty="0">
              <a:solidFill>
                <a:schemeClr val="tx2"/>
              </a:solidFill>
            </a:endParaRPr>
          </a:p>
        </p:txBody>
      </p:sp>
      <p:sp>
        <p:nvSpPr>
          <p:cNvPr id="3" name="Marcador de contenido 2"/>
          <p:cNvSpPr>
            <a:spLocks noGrp="1"/>
          </p:cNvSpPr>
          <p:nvPr>
            <p:ph sz="quarter" idx="13"/>
          </p:nvPr>
        </p:nvSpPr>
        <p:spPr>
          <a:xfrm>
            <a:off x="539552" y="1043608"/>
            <a:ext cx="7924800" cy="4114800"/>
          </a:xfrm>
        </p:spPr>
        <p:txBody>
          <a:bodyPr>
            <a:noAutofit/>
          </a:bodyPr>
          <a:lstStyle/>
          <a:p>
            <a:pPr marL="0" indent="0">
              <a:buNone/>
            </a:pPr>
            <a:endParaRPr lang="es-ES" sz="1200" dirty="0"/>
          </a:p>
          <a:p>
            <a:pPr lvl="0"/>
            <a:r>
              <a:rPr lang="es-EC" sz="1200" dirty="0"/>
              <a:t>Michael Soto 2016, Cambio climático,  El gas que está cambiando el clima vuelve a batir el récord. [</a:t>
            </a:r>
            <a:r>
              <a:rPr lang="es-EC" sz="1200" dirty="0" err="1"/>
              <a:t>Intenet</a:t>
            </a:r>
            <a:r>
              <a:rPr lang="es-EC" sz="1200" dirty="0"/>
              <a:t>]. Alemania  2016, [actualizado 30 de septiembre 2017]; </a:t>
            </a:r>
            <a:r>
              <a:rPr lang="es-EC" sz="1200" dirty="0" err="1"/>
              <a:t>Diaponible</a:t>
            </a:r>
            <a:r>
              <a:rPr lang="es-EC" sz="1200" dirty="0"/>
              <a:t> en </a:t>
            </a:r>
            <a:r>
              <a:rPr lang="es-EC" sz="1200" u="sng" dirty="0">
                <a:hlinkClick r:id="rId2"/>
              </a:rPr>
              <a:t>http://www.lavanguardia.com/natural/20170313/42850196168/co2-dioxido-carbono-concentracion-atmosfera-noaa.html</a:t>
            </a:r>
            <a:r>
              <a:rPr lang="es-EC" sz="1200" dirty="0"/>
              <a:t>. </a:t>
            </a:r>
            <a:endParaRPr lang="es-ES" sz="1200" b="1" dirty="0"/>
          </a:p>
          <a:p>
            <a:pPr lvl="0"/>
            <a:r>
              <a:rPr lang="es-EC" sz="1200" dirty="0"/>
              <a:t>Castro Z., R., R. Arteaga R., M. Vázquez, P. y J. L. Jiménez R. 2002. Introducción a la meteorología. Universidad Autónoma Chapingo. México. 247 p.</a:t>
            </a:r>
            <a:endParaRPr lang="es-ES" sz="1200" dirty="0"/>
          </a:p>
          <a:p>
            <a:pPr lvl="0"/>
            <a:r>
              <a:rPr lang="en-US" sz="1200" dirty="0"/>
              <a:t>Epstein, R. y C. Rogers. 2004. The impacts of CO2 and climate change on public health in the Inner City. The Center for Health and the Global Environment-Harvard Medical </a:t>
            </a:r>
            <a:r>
              <a:rPr lang="en-US" sz="1200" dirty="0" err="1"/>
              <a:t>School.http</a:t>
            </a:r>
            <a:r>
              <a:rPr lang="en-US" sz="1200" dirty="0"/>
              <a:t>://www.med.harvard.edu/chge.</a:t>
            </a:r>
            <a:endParaRPr lang="es-ES" sz="1200" dirty="0"/>
          </a:p>
          <a:p>
            <a:pPr lvl="0"/>
            <a:r>
              <a:rPr lang="en-US" sz="1200" dirty="0"/>
              <a:t>NETL, 2004. Developing the technology base and infrastructure to enable sequestration as a greenhouse gas mitigation option. National Energy Technology Laboratory. </a:t>
            </a:r>
            <a:r>
              <a:rPr lang="en-US" sz="1200" dirty="0" err="1"/>
              <a:t>Estados</a:t>
            </a:r>
            <a:r>
              <a:rPr lang="en-US" sz="1200" dirty="0"/>
              <a:t> </a:t>
            </a:r>
            <a:r>
              <a:rPr lang="es-EC" sz="1200" dirty="0"/>
              <a:t>Unidos. </a:t>
            </a:r>
            <a:r>
              <a:rPr lang="es-EC" sz="1200" dirty="0" err="1"/>
              <a:t>Website</a:t>
            </a:r>
            <a:r>
              <a:rPr lang="es-EC" sz="1200" dirty="0"/>
              <a:t>: </a:t>
            </a:r>
            <a:r>
              <a:rPr lang="es-EC" sz="1200" u="sng" dirty="0">
                <a:hlinkClick r:id="rId3"/>
              </a:rPr>
              <a:t>www.netl.doe.gov</a:t>
            </a:r>
            <a:r>
              <a:rPr lang="es-EC" sz="1200" dirty="0"/>
              <a:t>.</a:t>
            </a:r>
            <a:endParaRPr lang="es-ES" sz="1200" dirty="0"/>
          </a:p>
          <a:p>
            <a:pPr lvl="0"/>
            <a:r>
              <a:rPr lang="es-US" sz="1200" dirty="0"/>
              <a:t>IPCC. Cambio climático 2014. Mitigación del cambio climático. Contribución del Grupo de trabajo III al Quinto Informe de Evaluación del Grupo Intergubernamental de Expertos sobre el Cambio Climático. Resumen para responsables de políticas. Suiza, 2015 </a:t>
            </a:r>
            <a:endParaRPr lang="es-ES" sz="1200" dirty="0"/>
          </a:p>
          <a:p>
            <a:pPr lvl="0"/>
            <a:r>
              <a:rPr lang="es-ES" sz="1200" dirty="0"/>
              <a:t>FAO (Organización de la Naciones Unidas para la Agricultura y la Alimentación, EMBRAPA). 2001. Protección de los recursos naturales en sistemas ganaderos: Los sistemas agroforestales pecuarios en América Latina. Consulta de expertos FAO. (18-22 septiembre de 2000. </a:t>
            </a:r>
            <a:r>
              <a:rPr lang="es-ES" sz="1200" dirty="0" err="1"/>
              <a:t>Juiz</a:t>
            </a:r>
            <a:r>
              <a:rPr lang="es-ES" sz="1200" dirty="0"/>
              <a:t> de Flora, MG, Brasil).</a:t>
            </a:r>
          </a:p>
          <a:p>
            <a:pPr lvl="0"/>
            <a:r>
              <a:rPr lang="en-US" sz="1200" dirty="0" err="1"/>
              <a:t>Szott</a:t>
            </a:r>
            <a:r>
              <a:rPr lang="en-US" sz="1200" dirty="0"/>
              <a:t>, L.; Ibrahim M.; Beer, J. 2000. The </a:t>
            </a:r>
            <a:r>
              <a:rPr lang="en-US" sz="1200" dirty="0" err="1"/>
              <a:t>hamburguer</a:t>
            </a:r>
            <a:r>
              <a:rPr lang="en-US" sz="1200" dirty="0"/>
              <a:t> connection hangover: Cattle, pasture land degradation and alternative land use in Central America. </a:t>
            </a:r>
            <a:r>
              <a:rPr lang="es-EC" sz="1200" dirty="0"/>
              <a:t>Turrialba, CR, CATIE.71 p.</a:t>
            </a:r>
            <a:endParaRPr lang="es-ES" sz="1200" dirty="0"/>
          </a:p>
          <a:p>
            <a:pPr lvl="0"/>
            <a:r>
              <a:rPr lang="es-EC" sz="1200" dirty="0"/>
              <a:t>MAE, M. d. (2016). </a:t>
            </a:r>
            <a:r>
              <a:rPr lang="es-EC" sz="1200" i="1" dirty="0"/>
              <a:t>Resultados del Programa Socio Bosque.</a:t>
            </a:r>
            <a:r>
              <a:rPr lang="es-EC" sz="1200" dirty="0"/>
              <a:t> Quito-Ecuador. Obtenido de </a:t>
            </a:r>
            <a:r>
              <a:rPr lang="es-EC" sz="1200" u="sng" dirty="0">
                <a:hlinkClick r:id="rId4"/>
              </a:rPr>
              <a:t>http://sociobosque.ambiente.gob.ec/?q=node/44</a:t>
            </a:r>
            <a:r>
              <a:rPr lang="es-EC" sz="1200" dirty="0"/>
              <a:t> </a:t>
            </a:r>
            <a:endParaRPr lang="es-ES" sz="1200" dirty="0"/>
          </a:p>
          <a:p>
            <a:pPr lvl="0"/>
            <a:r>
              <a:rPr lang="es-EC" sz="1200" dirty="0" err="1"/>
              <a:t>Rosalino</a:t>
            </a:r>
            <a:r>
              <a:rPr lang="es-EC" sz="1200" dirty="0"/>
              <a:t> Díaz Franco, Miguel Acosta Mireles, Fernando Carrillo Anzures, Enrique Buendía Rodríguez , Eulogio Flores Ayala, Jorge D. </a:t>
            </a:r>
            <a:r>
              <a:rPr lang="es-EC" sz="1200" dirty="0" err="1"/>
              <a:t>Etchevers</a:t>
            </a:r>
            <a:r>
              <a:rPr lang="es-EC" sz="1200" dirty="0"/>
              <a:t>. Determinación de ecuaciones </a:t>
            </a:r>
            <a:r>
              <a:rPr lang="es-EC" sz="1200" dirty="0" err="1"/>
              <a:t>alométricas</a:t>
            </a:r>
            <a:r>
              <a:rPr lang="es-EC" sz="1200" dirty="0"/>
              <a:t> para estimar biomasa y  carbono en </a:t>
            </a:r>
            <a:r>
              <a:rPr lang="es-EC" sz="1200" dirty="0" err="1"/>
              <a:t>pinus</a:t>
            </a:r>
            <a:r>
              <a:rPr lang="es-EC" sz="1200" dirty="0"/>
              <a:t> </a:t>
            </a:r>
            <a:r>
              <a:rPr lang="es-EC" sz="1200" dirty="0" err="1"/>
              <a:t>patula</a:t>
            </a:r>
            <a:r>
              <a:rPr lang="es-EC" sz="1200" dirty="0"/>
              <a:t> </a:t>
            </a:r>
            <a:r>
              <a:rPr lang="es-EC" sz="1200" dirty="0" err="1"/>
              <a:t>schl</a:t>
            </a:r>
            <a:r>
              <a:rPr lang="es-EC" sz="1200" dirty="0"/>
              <a:t>. [Internet].  2007. [Citado el 30 de septiembre 2017]; Et </a:t>
            </a:r>
            <a:r>
              <a:rPr lang="es-EC" sz="1200" dirty="0" err="1"/>
              <a:t>cham</a:t>
            </a:r>
            <a:r>
              <a:rPr lang="es-EC" sz="1200" dirty="0"/>
              <a:t>, Madera y bosques,  primavera, año/vol. 13, número 001 Instituto de Ecología A.C. Xalapa, México pp. 25-34disponible en </a:t>
            </a:r>
            <a:r>
              <a:rPr lang="es-EC" sz="1200" dirty="0">
                <a:hlinkClick r:id="rId5"/>
              </a:rPr>
              <a:t>http://www.sidalc.net/repdoc/A11205e/A11205e.pdf</a:t>
            </a:r>
            <a:r>
              <a:rPr lang="es-EC" sz="1200" dirty="0"/>
              <a:t> . </a:t>
            </a:r>
            <a:endParaRPr lang="es-ES" sz="1200" dirty="0"/>
          </a:p>
          <a:p>
            <a:pPr lvl="0"/>
            <a:r>
              <a:rPr lang="es-EC" sz="1200" dirty="0"/>
              <a:t> </a:t>
            </a:r>
            <a:endParaRPr lang="es-ES" sz="1200" dirty="0"/>
          </a:p>
        </p:txBody>
      </p:sp>
    </p:spTree>
    <p:extLst>
      <p:ext uri="{BB962C8B-B14F-4D97-AF65-F5344CB8AC3E}">
        <p14:creationId xmlns:p14="http://schemas.microsoft.com/office/powerpoint/2010/main" val="206078165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sz="quarter" idx="13"/>
          </p:nvPr>
        </p:nvSpPr>
        <p:spPr>
          <a:xfrm>
            <a:off x="539552" y="908720"/>
            <a:ext cx="7924800" cy="4114800"/>
          </a:xfrm>
        </p:spPr>
        <p:txBody>
          <a:bodyPr>
            <a:normAutofit fontScale="25000" lnSpcReduction="20000"/>
          </a:bodyPr>
          <a:lstStyle/>
          <a:p>
            <a:pPr lvl="0"/>
            <a:r>
              <a:rPr lang="es-EC" sz="3000" dirty="0"/>
              <a:t>Ruiz, A. 2002. Fijación y almacenamiento de carbono en sistemas </a:t>
            </a:r>
            <a:r>
              <a:rPr lang="es-EC" sz="3000" dirty="0" err="1"/>
              <a:t>silvopastoriles</a:t>
            </a:r>
            <a:r>
              <a:rPr lang="es-EC" sz="3000" dirty="0"/>
              <a:t> y competitividad económica en </a:t>
            </a:r>
            <a:r>
              <a:rPr lang="es-EC" sz="3000" dirty="0" err="1"/>
              <a:t>Matiguás</a:t>
            </a:r>
            <a:r>
              <a:rPr lang="es-EC" sz="3000" dirty="0"/>
              <a:t>, Nicaragua. Tesis </a:t>
            </a:r>
            <a:r>
              <a:rPr lang="es-EC" sz="3000" dirty="0" err="1"/>
              <a:t>Mag</a:t>
            </a:r>
            <a:r>
              <a:rPr lang="es-EC" sz="3000" dirty="0"/>
              <a:t>.  Sc. Turrialba, Costa Rica. CATIE. 106 p.  </a:t>
            </a:r>
            <a:endParaRPr lang="es-ES" sz="3000" dirty="0"/>
          </a:p>
          <a:p>
            <a:pPr lvl="0"/>
            <a:r>
              <a:rPr lang="en-US" sz="3000" dirty="0"/>
              <a:t>Hugo CERDA, ESPOCH, Brian MCLAREN, Ecuador: One landowner’s approach to forest restoration and sustainable management. </a:t>
            </a:r>
            <a:r>
              <a:rPr lang="es-ES" sz="3000" dirty="0"/>
              <a:t>[Internet]. </a:t>
            </a:r>
            <a:r>
              <a:rPr lang="es-ES" sz="3000" dirty="0" err="1"/>
              <a:t>Switzerland</a:t>
            </a:r>
            <a:r>
              <a:rPr lang="es-ES" sz="3000" dirty="0"/>
              <a:t>. CEM, 2016 [Citado septiembre 15 del 2017]; Disponible en </a:t>
            </a:r>
            <a:r>
              <a:rPr lang="es-ES" sz="3000" u="sng" dirty="0">
                <a:hlinkClick r:id="rId2"/>
              </a:rPr>
              <a:t>https://portals.iucn.org/library/sites/library/files/documents/2016-036.pdf</a:t>
            </a:r>
            <a:endParaRPr lang="es-ES" sz="3000" dirty="0"/>
          </a:p>
          <a:p>
            <a:pPr lvl="0"/>
            <a:r>
              <a:rPr lang="es-US" sz="3000" dirty="0"/>
              <a:t>SIERRA, R. (ed.) 1999. Propuesta Preliminar de un Sistema de </a:t>
            </a:r>
            <a:r>
              <a:rPr lang="es-US" sz="3000" dirty="0" err="1"/>
              <a:t>Clasi</a:t>
            </a:r>
            <a:r>
              <a:rPr lang="en-US" sz="3000" dirty="0"/>
              <a:t>ﬁ</a:t>
            </a:r>
            <a:r>
              <a:rPr lang="es-US" sz="3000" dirty="0"/>
              <a:t> </a:t>
            </a:r>
            <a:r>
              <a:rPr lang="es-US" sz="3000" dirty="0" err="1"/>
              <a:t>cación</a:t>
            </a:r>
            <a:r>
              <a:rPr lang="es-US" sz="3000" dirty="0"/>
              <a:t> de  Vegetación para el Ecuador Continental. </a:t>
            </a:r>
            <a:r>
              <a:rPr lang="en-US" sz="3000" dirty="0" err="1"/>
              <a:t>Proyecto</a:t>
            </a:r>
            <a:r>
              <a:rPr lang="en-US" sz="3000" dirty="0"/>
              <a:t> INEFAN/GEF-BIRG &amp; </a:t>
            </a:r>
            <a:r>
              <a:rPr lang="en-US" sz="3000" dirty="0" err="1"/>
              <a:t>EcoCiencia</a:t>
            </a:r>
            <a:r>
              <a:rPr lang="en-US" sz="3000" dirty="0"/>
              <a:t>, Quito. 194 pp.</a:t>
            </a:r>
            <a:endParaRPr lang="es-ES" sz="3000" dirty="0"/>
          </a:p>
          <a:p>
            <a:pPr lvl="0"/>
            <a:r>
              <a:rPr lang="es-US" sz="3000" dirty="0"/>
              <a:t>GADMC. (2013). Estimación de la vulnerabilidad del cantón </a:t>
            </a:r>
            <a:r>
              <a:rPr lang="es-US" sz="3000" dirty="0" err="1"/>
              <a:t>Cumandá</a:t>
            </a:r>
            <a:r>
              <a:rPr lang="es-US" sz="3000" dirty="0"/>
              <a:t>, documento preliminar. </a:t>
            </a:r>
            <a:r>
              <a:rPr lang="es-ES" sz="3000" dirty="0" err="1"/>
              <a:t>Cumandá</a:t>
            </a:r>
            <a:r>
              <a:rPr lang="es-ES" sz="3000" dirty="0"/>
              <a:t> : SNGR-PNUD-ESPOCH. </a:t>
            </a:r>
          </a:p>
          <a:p>
            <a:pPr lvl="0"/>
            <a:r>
              <a:rPr lang="es-US" sz="3000" dirty="0"/>
              <a:t>INHAMI, I. N. (2017). Análisis de las condiciones climáticas registradas en el Ecuador continental en el año 2017 y su impacto en el sector </a:t>
            </a:r>
            <a:r>
              <a:rPr lang="es-US" sz="3000" dirty="0" err="1"/>
              <a:t>ageícola</a:t>
            </a:r>
            <a:r>
              <a:rPr lang="es-US" sz="3000" dirty="0"/>
              <a:t>. </a:t>
            </a:r>
            <a:r>
              <a:rPr lang="en-US" sz="3000" dirty="0"/>
              <a:t>Quito: </a:t>
            </a:r>
            <a:r>
              <a:rPr lang="en-US" sz="3000" dirty="0" err="1"/>
              <a:t>Estudios</a:t>
            </a:r>
            <a:r>
              <a:rPr lang="en-US" sz="3000" dirty="0"/>
              <a:t> e </a:t>
            </a:r>
            <a:r>
              <a:rPr lang="en-US" sz="3000" dirty="0" err="1"/>
              <a:t>investigaciones</a:t>
            </a:r>
            <a:r>
              <a:rPr lang="en-US" sz="3000" dirty="0"/>
              <a:t> </a:t>
            </a:r>
            <a:r>
              <a:rPr lang="en-US" sz="3000" dirty="0" err="1"/>
              <a:t>meteorológicas</a:t>
            </a:r>
            <a:r>
              <a:rPr lang="en-US" sz="3000" dirty="0"/>
              <a:t>.</a:t>
            </a:r>
            <a:endParaRPr lang="es-ES" sz="3000" dirty="0"/>
          </a:p>
          <a:p>
            <a:pPr lvl="0"/>
            <a:r>
              <a:rPr lang="es-ES" sz="3000" dirty="0"/>
              <a:t>Sáenz, G. P., </a:t>
            </a:r>
            <a:r>
              <a:rPr lang="es-ES" sz="3000" dirty="0" err="1"/>
              <a:t>Finegan</a:t>
            </a:r>
            <a:r>
              <a:rPr lang="es-ES" sz="3000" dirty="0"/>
              <a:t>, B. 2000. </a:t>
            </a:r>
            <a:r>
              <a:rPr lang="es-US" sz="3000" dirty="0"/>
              <a:t>Monitoreo de la regeneración natural con fines de manejo forestal. </a:t>
            </a:r>
            <a:r>
              <a:rPr lang="en-US" sz="3000" dirty="0" err="1"/>
              <a:t>Manejo</a:t>
            </a:r>
            <a:r>
              <a:rPr lang="en-US" sz="3000" dirty="0"/>
              <a:t> </a:t>
            </a:r>
            <a:r>
              <a:rPr lang="en-US" sz="3000" dirty="0" err="1"/>
              <a:t>Forestal</a:t>
            </a:r>
            <a:r>
              <a:rPr lang="en-US" sz="3000" dirty="0"/>
              <a:t> Tropical 15. </a:t>
            </a:r>
            <a:endParaRPr lang="es-ES" sz="3000" dirty="0"/>
          </a:p>
          <a:p>
            <a:pPr lvl="0"/>
            <a:r>
              <a:rPr lang="es-US" sz="3000" dirty="0" err="1"/>
              <a:t>Rugnitz</a:t>
            </a:r>
            <a:r>
              <a:rPr lang="es-US" sz="3000" dirty="0"/>
              <a:t>, M., Chacón, M., Porro, R. 2009. </a:t>
            </a:r>
            <a:r>
              <a:rPr lang="es-US" sz="3000" dirty="0" err="1"/>
              <a:t>Guia</a:t>
            </a:r>
            <a:r>
              <a:rPr lang="es-US" sz="3000" dirty="0"/>
              <a:t> para </a:t>
            </a:r>
            <a:r>
              <a:rPr lang="es-US" sz="3000" dirty="0" err="1"/>
              <a:t>Determinação</a:t>
            </a:r>
            <a:r>
              <a:rPr lang="es-US" sz="3000" dirty="0"/>
              <a:t> de Carbono </a:t>
            </a:r>
            <a:r>
              <a:rPr lang="es-US" sz="3000" dirty="0" err="1"/>
              <a:t>em</a:t>
            </a:r>
            <a:r>
              <a:rPr lang="es-US" sz="3000" dirty="0"/>
              <a:t> </a:t>
            </a:r>
            <a:r>
              <a:rPr lang="es-US" sz="3000" dirty="0" err="1"/>
              <a:t>Pequenas</a:t>
            </a:r>
            <a:r>
              <a:rPr lang="es-US" sz="3000" dirty="0"/>
              <a:t> </a:t>
            </a:r>
            <a:r>
              <a:rPr lang="es-US" sz="3000" dirty="0" err="1"/>
              <a:t>Propriedades</a:t>
            </a:r>
            <a:r>
              <a:rPr lang="es-US" sz="3000" dirty="0"/>
              <a:t> </a:t>
            </a:r>
            <a:r>
              <a:rPr lang="es-US" sz="3000" dirty="0" err="1"/>
              <a:t>Rurais</a:t>
            </a:r>
            <a:r>
              <a:rPr lang="es-US" sz="3000" dirty="0"/>
              <a:t>. 1. ed. -- Centro Mundial </a:t>
            </a:r>
            <a:r>
              <a:rPr lang="es-US" sz="3000" dirty="0" err="1"/>
              <a:t>Agroflorestal</a:t>
            </a:r>
            <a:r>
              <a:rPr lang="es-US" sz="3000" dirty="0"/>
              <a:t> (ICRAF)/</a:t>
            </a:r>
            <a:r>
              <a:rPr lang="es-US" sz="3000" dirty="0" err="1"/>
              <a:t>Consórcio</a:t>
            </a:r>
            <a:r>
              <a:rPr lang="es-US" sz="3000" dirty="0"/>
              <a:t> Iniciativa </a:t>
            </a:r>
            <a:r>
              <a:rPr lang="es-US" sz="3000" dirty="0" err="1"/>
              <a:t>Amazônica</a:t>
            </a:r>
            <a:r>
              <a:rPr lang="es-US" sz="3000" dirty="0"/>
              <a:t> (IA). 2009 Belém, Brasil. </a:t>
            </a:r>
            <a:r>
              <a:rPr lang="en-US" sz="3000" dirty="0"/>
              <a:t>81 p.</a:t>
            </a:r>
            <a:endParaRPr lang="es-ES" sz="3000" dirty="0"/>
          </a:p>
          <a:p>
            <a:pPr lvl="0"/>
            <a:r>
              <a:rPr lang="es-US" sz="3000" dirty="0" err="1"/>
              <a:t>Schlegel</a:t>
            </a:r>
            <a:r>
              <a:rPr lang="es-US" sz="3000" dirty="0"/>
              <a:t>, B. 2001. Estimación de biomasa y carbono en bosques del tipo forestal siempre verde. Universidad Austral de Chile. Simposio Internacional Medición y Monitoreo de la Captura de Carbono en Ecosistemas Forestales. </a:t>
            </a:r>
            <a:r>
              <a:rPr lang="en-US" sz="3000" dirty="0"/>
              <a:t>Valdivia, Chile. 13 p.</a:t>
            </a:r>
            <a:endParaRPr lang="es-ES" sz="3000" dirty="0"/>
          </a:p>
          <a:p>
            <a:pPr lvl="0"/>
            <a:r>
              <a:rPr lang="en-US" sz="3000" dirty="0"/>
              <a:t>Pérez Diego, </a:t>
            </a:r>
            <a:r>
              <a:rPr lang="en-US" sz="3000" dirty="0" err="1"/>
              <a:t>Kanninen</a:t>
            </a:r>
            <a:r>
              <a:rPr lang="en-US" sz="3000" dirty="0"/>
              <a:t> </a:t>
            </a:r>
            <a:r>
              <a:rPr lang="en-US" sz="3000" dirty="0" err="1"/>
              <a:t>Markku</a:t>
            </a:r>
            <a:r>
              <a:rPr lang="en-US" sz="3000" dirty="0"/>
              <a:t>, 2005. Stand growth scenarios for </a:t>
            </a:r>
            <a:r>
              <a:rPr lang="en-US" sz="3000" dirty="0" err="1"/>
              <a:t>Tectona</a:t>
            </a:r>
            <a:r>
              <a:rPr lang="en-US" sz="3000" dirty="0"/>
              <a:t> </a:t>
            </a:r>
            <a:r>
              <a:rPr lang="en-US" sz="3000" dirty="0" err="1"/>
              <a:t>grandis</a:t>
            </a:r>
            <a:r>
              <a:rPr lang="en-US" sz="3000" dirty="0"/>
              <a:t> plantations in Costa </a:t>
            </a:r>
            <a:r>
              <a:rPr lang="en-US" sz="3000" dirty="0" err="1"/>
              <a:t>Rica.Forest</a:t>
            </a:r>
            <a:r>
              <a:rPr lang="en-US" sz="3000" dirty="0"/>
              <a:t> Ecology and Management 210:425–441.</a:t>
            </a:r>
            <a:endParaRPr lang="es-ES" sz="3000" dirty="0"/>
          </a:p>
          <a:p>
            <a:pPr lvl="0"/>
            <a:r>
              <a:rPr lang="es-ES" sz="3000" dirty="0"/>
              <a:t>Ruiz, A. 2002. Fijación y almacenamiento de carbono en sistemas </a:t>
            </a:r>
            <a:r>
              <a:rPr lang="es-ES" sz="3000" dirty="0" err="1"/>
              <a:t>silvopastoriles</a:t>
            </a:r>
            <a:r>
              <a:rPr lang="es-ES" sz="3000" dirty="0"/>
              <a:t> y competitividad económica en  </a:t>
            </a:r>
            <a:r>
              <a:rPr lang="es-ES" sz="3000" dirty="0" err="1"/>
              <a:t>Matiguás</a:t>
            </a:r>
            <a:r>
              <a:rPr lang="es-ES" sz="3000" dirty="0"/>
              <a:t>, Nicaragua. Tesis  </a:t>
            </a:r>
            <a:r>
              <a:rPr lang="en-US" sz="3000" dirty="0"/>
              <a:t>Mag.  Sc.  </a:t>
            </a:r>
            <a:r>
              <a:rPr lang="en-US" sz="3000" dirty="0" err="1"/>
              <a:t>Turrialba</a:t>
            </a:r>
            <a:r>
              <a:rPr lang="en-US" sz="3000" dirty="0"/>
              <a:t>, Costa Rica. CATIE. 106 p</a:t>
            </a:r>
            <a:endParaRPr lang="es-ES" sz="3000" dirty="0"/>
          </a:p>
          <a:p>
            <a:pPr lvl="0"/>
            <a:r>
              <a:rPr lang="es-ES" sz="3000" dirty="0" err="1"/>
              <a:t>Forsythe</a:t>
            </a:r>
            <a:r>
              <a:rPr lang="es-ES" sz="3000" dirty="0"/>
              <a:t>, W. 1975. Física de suelos, manual de laboratorio. IICA, San José, Costa Rica. Serie de libros y materiales educativos No. 25. 212 p</a:t>
            </a:r>
          </a:p>
          <a:p>
            <a:pPr lvl="0"/>
            <a:r>
              <a:rPr lang="es-EC" sz="3000" dirty="0" err="1"/>
              <a:t>Andi</a:t>
            </a:r>
            <a:r>
              <a:rPr lang="es-EC" sz="3000" dirty="0"/>
              <a:t>, L. (2015). </a:t>
            </a:r>
            <a:r>
              <a:rPr lang="es-EC" sz="3000" dirty="0" err="1"/>
              <a:t>Estimacióndel</a:t>
            </a:r>
            <a:r>
              <a:rPr lang="es-EC" sz="3000" dirty="0"/>
              <a:t> contenido de carbono en biomasa en la plantación de teca (</a:t>
            </a:r>
            <a:r>
              <a:rPr lang="es-EC" sz="3000" dirty="0" err="1"/>
              <a:t>Tectona</a:t>
            </a:r>
            <a:r>
              <a:rPr lang="es-EC" sz="3000" dirty="0"/>
              <a:t> </a:t>
            </a:r>
            <a:r>
              <a:rPr lang="es-EC" sz="3000" dirty="0" err="1"/>
              <a:t>grandis</a:t>
            </a:r>
            <a:r>
              <a:rPr lang="es-EC" sz="3000" dirty="0"/>
              <a:t>), ubicado en la comuna San Pablo, sector Río Basura, cantón Joya de los </a:t>
            </a:r>
            <a:r>
              <a:rPr lang="es-EC" sz="3000" dirty="0" err="1"/>
              <a:t>Tsáchilas,parroquia</a:t>
            </a:r>
            <a:r>
              <a:rPr lang="es-EC" sz="3000" dirty="0"/>
              <a:t> San Sebastián del </a:t>
            </a:r>
            <a:r>
              <a:rPr lang="es-EC" sz="3000" dirty="0" err="1"/>
              <a:t>Coca,provincia</a:t>
            </a:r>
            <a:r>
              <a:rPr lang="es-EC" sz="3000" dirty="0"/>
              <a:t> de Orellana.</a:t>
            </a:r>
            <a:endParaRPr lang="es-ES" sz="3000" dirty="0"/>
          </a:p>
          <a:p>
            <a:pPr lvl="0"/>
            <a:r>
              <a:rPr lang="es-US" sz="3000" dirty="0"/>
              <a:t>Alvarado, A., &amp; </a:t>
            </a:r>
            <a:r>
              <a:rPr lang="es-US" sz="3000" dirty="0" err="1"/>
              <a:t>Forsythe</a:t>
            </a:r>
            <a:r>
              <a:rPr lang="es-US" sz="3000" dirty="0"/>
              <a:t>, W. (2005). Variación de la densidad aparente en órdenes de suelos de Costa Rica. </a:t>
            </a:r>
            <a:r>
              <a:rPr lang="en-US" sz="3000" dirty="0" err="1"/>
              <a:t>Agronomía</a:t>
            </a:r>
            <a:r>
              <a:rPr lang="en-US" sz="3000" dirty="0"/>
              <a:t> </a:t>
            </a:r>
            <a:r>
              <a:rPr lang="en-US" sz="3000" dirty="0" err="1"/>
              <a:t>Costarricense</a:t>
            </a:r>
            <a:r>
              <a:rPr lang="en-US" sz="3000" dirty="0"/>
              <a:t>. </a:t>
            </a:r>
            <a:r>
              <a:rPr lang="en-US" sz="3000" dirty="0" err="1"/>
              <a:t>Obtenido</a:t>
            </a:r>
            <a:r>
              <a:rPr lang="en-US" sz="3000" dirty="0"/>
              <a:t> de </a:t>
            </a:r>
            <a:r>
              <a:rPr lang="en-US" sz="3000" dirty="0">
                <a:hlinkClick r:id="rId3"/>
              </a:rPr>
              <a:t>http://www.redalyc.org/pdf/436/43629109.pdf</a:t>
            </a:r>
            <a:endParaRPr lang="es-ES" sz="3000" dirty="0"/>
          </a:p>
          <a:p>
            <a:pPr lvl="0"/>
            <a:r>
              <a:rPr lang="es-US" sz="3000" dirty="0" err="1"/>
              <a:t>Saderghian</a:t>
            </a:r>
            <a:r>
              <a:rPr lang="es-US" sz="3000" dirty="0"/>
              <a:t>, &amp; et, a. (1998). Un método para la medición de carbono en los compartimentos </a:t>
            </a:r>
            <a:r>
              <a:rPr lang="es-US" sz="3000" dirty="0" err="1"/>
              <a:t>subterrñaneos</a:t>
            </a:r>
            <a:r>
              <a:rPr lang="es-US" sz="3000" dirty="0"/>
              <a:t> (raíces y suelo) de sistemas forestales y agrícolas en terrenos de Ladera en México. </a:t>
            </a:r>
            <a:r>
              <a:rPr lang="en-US" sz="3000" dirty="0"/>
              <a:t>15.</a:t>
            </a:r>
            <a:endParaRPr lang="es-ES" sz="3000" dirty="0"/>
          </a:p>
          <a:p>
            <a:pPr lvl="0"/>
            <a:r>
              <a:rPr lang="es-US" sz="3000" dirty="0"/>
              <a:t>Ramos, R. A. (2003). Fraccionamiento del carbono orgánico del suelo en tres tipos de uso de la tierra en fincas ganaderas de San Miguel de Barranca, Puntarenas-Costa Rica. Tesis de maestría. Centro Agronómico </a:t>
            </a:r>
            <a:r>
              <a:rPr lang="es-US" sz="3000" dirty="0" err="1"/>
              <a:t>Tripical</a:t>
            </a:r>
            <a:r>
              <a:rPr lang="es-EC" sz="3000" i="1" dirty="0"/>
              <a:t> de Investigación y </a:t>
            </a:r>
            <a:r>
              <a:rPr lang="es-EC" sz="3000" i="1" dirty="0" err="1"/>
              <a:t>Eseñanza</a:t>
            </a:r>
            <a:r>
              <a:rPr lang="es-EC" sz="3000" dirty="0"/>
              <a:t>. Turrialba, Costa Rica.</a:t>
            </a:r>
            <a:endParaRPr lang="es-ES" sz="3000" dirty="0"/>
          </a:p>
          <a:p>
            <a:pPr lvl="0"/>
            <a:r>
              <a:rPr lang="es-EC" sz="3000" dirty="0" err="1"/>
              <a:t>Jose</a:t>
            </a:r>
            <a:r>
              <a:rPr lang="es-EC" sz="3000" dirty="0"/>
              <a:t>, &amp; </a:t>
            </a:r>
            <a:r>
              <a:rPr lang="es-EC" sz="3000" dirty="0" err="1"/>
              <a:t>Koshy</a:t>
            </a:r>
            <a:r>
              <a:rPr lang="es-EC" sz="3000" dirty="0"/>
              <a:t>. (1972). Cambios en la cobertura de la tierra en el valle del </a:t>
            </a:r>
            <a:r>
              <a:rPr lang="es-EC" sz="3000" dirty="0" err="1"/>
              <a:t>Rìo</a:t>
            </a:r>
            <a:r>
              <a:rPr lang="es-EC" sz="3000" dirty="0"/>
              <a:t> </a:t>
            </a:r>
            <a:r>
              <a:rPr lang="es-EC" sz="3000" dirty="0" err="1"/>
              <a:t>Momboy</a:t>
            </a:r>
            <a:r>
              <a:rPr lang="es-EC" sz="3000" dirty="0"/>
              <a:t>, estado Trujillo. </a:t>
            </a:r>
            <a:r>
              <a:rPr lang="es-EC" sz="3000" i="1" dirty="0" err="1"/>
              <a:t>Geoenseñanza</a:t>
            </a:r>
            <a:r>
              <a:rPr lang="es-EC" sz="3000" dirty="0"/>
              <a:t>, 8.</a:t>
            </a:r>
            <a:endParaRPr lang="es-ES" sz="3000" dirty="0"/>
          </a:p>
          <a:p>
            <a:pPr lvl="0"/>
            <a:r>
              <a:rPr lang="en-US" sz="3000" dirty="0" err="1"/>
              <a:t>Galanti</a:t>
            </a:r>
            <a:r>
              <a:rPr lang="en-US" sz="3000" dirty="0"/>
              <a:t>, J., &amp; </a:t>
            </a:r>
            <a:r>
              <a:rPr lang="en-US" sz="3000" dirty="0" err="1"/>
              <a:t>Rosell</a:t>
            </a:r>
            <a:r>
              <a:rPr lang="en-US" sz="3000" dirty="0"/>
              <a:t>, R. (2006). Long-term </a:t>
            </a:r>
            <a:r>
              <a:rPr lang="en-US" sz="3000" dirty="0" err="1"/>
              <a:t>fertilizaton</a:t>
            </a:r>
            <a:r>
              <a:rPr lang="en-US" sz="3000" dirty="0"/>
              <a:t> effects on soil organic matter quality and dynamics under different production system in semiarid </a:t>
            </a:r>
            <a:r>
              <a:rPr lang="en-US" sz="3000" dirty="0" err="1"/>
              <a:t>Pampean</a:t>
            </a:r>
            <a:r>
              <a:rPr lang="en-US" sz="3000" dirty="0"/>
              <a:t> soils. </a:t>
            </a:r>
            <a:r>
              <a:rPr lang="es-EC" sz="3000" i="1" dirty="0" err="1"/>
              <a:t>Soil</a:t>
            </a:r>
            <a:r>
              <a:rPr lang="es-EC" sz="3000" i="1" dirty="0"/>
              <a:t> </a:t>
            </a:r>
            <a:r>
              <a:rPr lang="es-EC" sz="3000" i="1" dirty="0" err="1"/>
              <a:t>till.Res</a:t>
            </a:r>
            <a:r>
              <a:rPr lang="es-EC" sz="3000" i="1" dirty="0"/>
              <a:t>.</a:t>
            </a:r>
            <a:r>
              <a:rPr lang="es-EC" sz="3000" dirty="0"/>
              <a:t>, 87:72-79.</a:t>
            </a:r>
            <a:endParaRPr lang="es-ES" sz="3000" dirty="0"/>
          </a:p>
          <a:p>
            <a:pPr lvl="0"/>
            <a:r>
              <a:rPr lang="es-EC" sz="3000" dirty="0"/>
              <a:t>Payán, M. (2006). Sistemas </a:t>
            </a:r>
            <a:r>
              <a:rPr lang="es-EC" sz="3000" dirty="0" err="1"/>
              <a:t>agroforestais</a:t>
            </a:r>
            <a:r>
              <a:rPr lang="es-EC" sz="3000" dirty="0"/>
              <a:t> dirigidos pela </a:t>
            </a:r>
            <a:r>
              <a:rPr lang="es-EC" sz="3000" dirty="0" err="1"/>
              <a:t>sucessão</a:t>
            </a:r>
            <a:r>
              <a:rPr lang="es-EC" sz="3000" dirty="0"/>
              <a:t> natural: </a:t>
            </a:r>
            <a:r>
              <a:rPr lang="es-EC" sz="3000" dirty="0" err="1"/>
              <a:t>um</a:t>
            </a:r>
            <a:r>
              <a:rPr lang="es-EC" sz="3000" dirty="0"/>
              <a:t> </a:t>
            </a:r>
            <a:r>
              <a:rPr lang="es-EC" sz="3000" dirty="0" err="1"/>
              <a:t>estudo</a:t>
            </a:r>
            <a:r>
              <a:rPr lang="es-EC" sz="3000" dirty="0"/>
              <a:t> de caso. São Paulo, </a:t>
            </a:r>
            <a:r>
              <a:rPr lang="es-EC" sz="3000" dirty="0" err="1"/>
              <a:t>Brazil</a:t>
            </a:r>
            <a:r>
              <a:rPr lang="es-EC" sz="3000" dirty="0"/>
              <a:t>: ESALQ/USP.</a:t>
            </a:r>
            <a:endParaRPr lang="es-ES" sz="3000" dirty="0"/>
          </a:p>
          <a:p>
            <a:pPr lvl="0"/>
            <a:r>
              <a:rPr lang="es-EC" sz="3000" dirty="0" err="1"/>
              <a:t>Lavelle</a:t>
            </a:r>
            <a:r>
              <a:rPr lang="es-EC" sz="3000" dirty="0"/>
              <a:t>, P., N. Rodríguez, O. Arguello, J. Bernal, C. Botero,  P. </a:t>
            </a:r>
            <a:r>
              <a:rPr lang="es-EC" sz="3000" dirty="0" err="1"/>
              <a:t>Chavarro</a:t>
            </a:r>
            <a:r>
              <a:rPr lang="es-EC" sz="3000" dirty="0"/>
              <a:t>, Y. Gómez, A. Gutiérrez, M.P. Hurtado, S. Loaiza, S.X. Pulido, E. Rodríguez, C. Sanabria, E. Velásquez, and S.J. </a:t>
            </a:r>
            <a:r>
              <a:rPr lang="es-EC" sz="3000" dirty="0" err="1"/>
              <a:t>Fonte</a:t>
            </a:r>
            <a:r>
              <a:rPr lang="es-EC" sz="3000" dirty="0"/>
              <a:t>. </a:t>
            </a:r>
            <a:r>
              <a:rPr lang="en-US" sz="3000" dirty="0"/>
              <a:t>2014. Soil ecosystem services and land use in the rapidly changing Orinoco River Basin of Colombia. Agric. </a:t>
            </a:r>
            <a:r>
              <a:rPr lang="en-US" sz="3000" dirty="0" err="1"/>
              <a:t>Ecosys</a:t>
            </a:r>
            <a:r>
              <a:rPr lang="en-US" sz="3000" dirty="0"/>
              <a:t>. Environ. 185:106-117.</a:t>
            </a:r>
            <a:endParaRPr lang="es-ES" sz="3000" dirty="0"/>
          </a:p>
          <a:p>
            <a:endParaRPr lang="es-ES" dirty="0"/>
          </a:p>
        </p:txBody>
      </p:sp>
    </p:spTree>
    <p:extLst>
      <p:ext uri="{BB962C8B-B14F-4D97-AF65-F5344CB8AC3E}">
        <p14:creationId xmlns:p14="http://schemas.microsoft.com/office/powerpoint/2010/main" val="4097661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14563" t="22596" r="37597" b="39605"/>
          <a:stretch/>
        </p:blipFill>
        <p:spPr>
          <a:xfrm>
            <a:off x="467544" y="476672"/>
            <a:ext cx="8165707" cy="4032448"/>
          </a:xfrm>
          <a:prstGeom prst="rect">
            <a:avLst/>
          </a:prstGeom>
        </p:spPr>
      </p:pic>
      <p:sp>
        <p:nvSpPr>
          <p:cNvPr id="5" name="CuadroTexto 4"/>
          <p:cNvSpPr txBox="1"/>
          <p:nvPr/>
        </p:nvSpPr>
        <p:spPr>
          <a:xfrm>
            <a:off x="2843808" y="5002004"/>
            <a:ext cx="4176464" cy="1384995"/>
          </a:xfrm>
          <a:prstGeom prst="rect">
            <a:avLst/>
          </a:prstGeom>
          <a:noFill/>
        </p:spPr>
        <p:txBody>
          <a:bodyPr wrap="square" rtlCol="0">
            <a:spAutoFit/>
          </a:bodyPr>
          <a:lstStyle/>
          <a:p>
            <a:pPr marL="285750" indent="-285750">
              <a:buFont typeface="Arial" panose="020B0604020202020204" pitchFamily="34" charset="0"/>
              <a:buChar char="•"/>
            </a:pPr>
            <a:r>
              <a:rPr lang="es-ES" sz="2800" dirty="0" smtClean="0"/>
              <a:t>Imitar los bosques naturales</a:t>
            </a:r>
          </a:p>
          <a:p>
            <a:pPr marL="285750" indent="-285750">
              <a:buFont typeface="Arial" panose="020B0604020202020204" pitchFamily="34" charset="0"/>
              <a:buChar char="•"/>
            </a:pPr>
            <a:r>
              <a:rPr lang="es-ES" sz="2800" dirty="0" smtClean="0"/>
              <a:t>Sucesión ecológica</a:t>
            </a:r>
          </a:p>
          <a:p>
            <a:pPr marL="285750" indent="-285750">
              <a:buFont typeface="Arial" panose="020B0604020202020204" pitchFamily="34" charset="0"/>
              <a:buChar char="•"/>
            </a:pPr>
            <a:r>
              <a:rPr lang="es-ES" sz="2800" dirty="0" smtClean="0"/>
              <a:t>Ecología de paisaje</a:t>
            </a:r>
            <a:endParaRPr lang="es-ES" sz="2800" dirty="0"/>
          </a:p>
        </p:txBody>
      </p:sp>
      <p:sp>
        <p:nvSpPr>
          <p:cNvPr id="2" name="CuadroTexto 1"/>
          <p:cNvSpPr txBox="1"/>
          <p:nvPr/>
        </p:nvSpPr>
        <p:spPr>
          <a:xfrm>
            <a:off x="467544" y="4653136"/>
            <a:ext cx="1584176" cy="369332"/>
          </a:xfrm>
          <a:prstGeom prst="rect">
            <a:avLst/>
          </a:prstGeom>
          <a:noFill/>
        </p:spPr>
        <p:txBody>
          <a:bodyPr wrap="square" rtlCol="0">
            <a:spAutoFit/>
          </a:bodyPr>
          <a:lstStyle/>
          <a:p>
            <a:r>
              <a:rPr lang="es-ES" sz="1200" dirty="0" smtClean="0"/>
              <a:t>(RIFA,2016</a:t>
            </a:r>
            <a:r>
              <a:rPr lang="es-ES" dirty="0" smtClean="0"/>
              <a:t>)</a:t>
            </a:r>
            <a:endParaRPr lang="es-ES" dirty="0"/>
          </a:p>
        </p:txBody>
      </p:sp>
    </p:spTree>
    <p:extLst>
      <p:ext uri="{BB962C8B-B14F-4D97-AF65-F5344CB8AC3E}">
        <p14:creationId xmlns:p14="http://schemas.microsoft.com/office/powerpoint/2010/main" val="28898008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 xmlns:a16="http://schemas.microsoft.com/office/drawing/2014/main" id="{E5479D13-615A-4D1B-9F66-8D16D0F9D429}"/>
              </a:ext>
            </a:extLst>
          </p:cNvPr>
          <p:cNvSpPr>
            <a:spLocks noGrp="1"/>
          </p:cNvSpPr>
          <p:nvPr>
            <p:ph sz="quarter" idx="13"/>
          </p:nvPr>
        </p:nvSpPr>
        <p:spPr/>
        <p:txBody>
          <a:bodyPr/>
          <a:lstStyle/>
          <a:p>
            <a:endParaRPr lang="es-US"/>
          </a:p>
        </p:txBody>
      </p:sp>
      <p:sp>
        <p:nvSpPr>
          <p:cNvPr id="4" name="1 Título">
            <a:extLst>
              <a:ext uri="{FF2B5EF4-FFF2-40B4-BE49-F238E27FC236}">
                <a16:creationId xmlns="" xmlns:a16="http://schemas.microsoft.com/office/drawing/2014/main" id="{3186CF83-BA1A-41CD-9180-8F14D715AC62}"/>
              </a:ext>
            </a:extLst>
          </p:cNvPr>
          <p:cNvSpPr txBox="1">
            <a:spLocks/>
          </p:cNvSpPr>
          <p:nvPr/>
        </p:nvSpPr>
        <p:spPr>
          <a:xfrm>
            <a:off x="539552" y="268105"/>
            <a:ext cx="7315200" cy="578033"/>
          </a:xfrm>
          <a:prstGeom prst="rect">
            <a:avLst/>
          </a:prstGeom>
        </p:spPr>
        <p:txBody>
          <a:bodyPr vert="horz" lIns="91440" tIns="45720" rIns="91440" bIns="45720" rtlCol="0" anchor="b" anchorCtr="0">
            <a:normAutofit/>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b="1">
                <a:solidFill>
                  <a:schemeClr val="tx2">
                    <a:lumMod val="60000"/>
                    <a:lumOff val="40000"/>
                  </a:schemeClr>
                </a:solidFill>
              </a:rPr>
              <a:t>1. </a:t>
            </a:r>
            <a:r>
              <a:rPr lang="es-EC" b="1" u="sng">
                <a:solidFill>
                  <a:schemeClr val="tx2">
                    <a:lumMod val="60000"/>
                    <a:lumOff val="40000"/>
                  </a:schemeClr>
                </a:solidFill>
              </a:rPr>
              <a:t>INTRODUCCIÓN  </a:t>
            </a:r>
            <a:endParaRPr lang="es-ES" b="1" dirty="0">
              <a:solidFill>
                <a:schemeClr val="tx2">
                  <a:lumMod val="60000"/>
                  <a:lumOff val="40000"/>
                </a:schemeClr>
              </a:solidFill>
            </a:endParaRPr>
          </a:p>
        </p:txBody>
      </p:sp>
      <p:graphicFrame>
        <p:nvGraphicFramePr>
          <p:cNvPr id="5" name="2 Diagrama">
            <a:extLst>
              <a:ext uri="{FF2B5EF4-FFF2-40B4-BE49-F238E27FC236}">
                <a16:creationId xmlns="" xmlns:a16="http://schemas.microsoft.com/office/drawing/2014/main" id="{79F4945E-343D-4FC1-8B9B-26AD01F0C6E1}"/>
              </a:ext>
            </a:extLst>
          </p:cNvPr>
          <p:cNvGraphicFramePr/>
          <p:nvPr>
            <p:extLst/>
          </p:nvPr>
        </p:nvGraphicFramePr>
        <p:xfrm>
          <a:off x="539552" y="910689"/>
          <a:ext cx="7848872" cy="49665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6726">
            <a:extLst>
              <a:ext uri="{FF2B5EF4-FFF2-40B4-BE49-F238E27FC236}">
                <a16:creationId xmlns="" xmlns:a16="http://schemas.microsoft.com/office/drawing/2014/main" id="{0EA65836-AFB7-4C48-94AE-B0F532AA93F6}"/>
              </a:ext>
            </a:extLst>
          </p:cNvPr>
          <p:cNvPicPr/>
          <p:nvPr/>
        </p:nvPicPr>
        <p:blipFill rotWithShape="1">
          <a:blip r:embed="rId7"/>
          <a:srcRect b="64251"/>
          <a:stretch/>
        </p:blipFill>
        <p:spPr bwMode="auto">
          <a:xfrm>
            <a:off x="0" y="6165304"/>
            <a:ext cx="9612560" cy="716280"/>
          </a:xfrm>
          <a:prstGeom prst="rect">
            <a:avLst/>
          </a:prstGeom>
          <a:ln>
            <a:noFill/>
          </a:ln>
          <a:extLst>
            <a:ext uri="{53640926-AAD7-44D8-BBD7-CCE9431645EC}">
              <a14:shadowObscured xmlns:a14="http://schemas.microsoft.com/office/drawing/2010/main"/>
            </a:ext>
          </a:extLst>
        </p:spPr>
      </p:pic>
      <p:pic>
        <p:nvPicPr>
          <p:cNvPr id="7" name="Picture 8" descr="Resultado de imagen para espe innovativa">
            <a:extLst>
              <a:ext uri="{FF2B5EF4-FFF2-40B4-BE49-F238E27FC236}">
                <a16:creationId xmlns="" xmlns:a16="http://schemas.microsoft.com/office/drawing/2014/main" id="{42ACDFEB-2E09-40C2-8794-F781186F6A1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80112" y="6332929"/>
            <a:ext cx="1440160" cy="371444"/>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a:extLst>
              <a:ext uri="{FF2B5EF4-FFF2-40B4-BE49-F238E27FC236}">
                <a16:creationId xmlns="" xmlns:a16="http://schemas.microsoft.com/office/drawing/2014/main" id="{523E532F-EA7A-424B-87E1-DCFFF3789077}"/>
              </a:ext>
            </a:extLst>
          </p:cNvPr>
          <p:cNvPicPr>
            <a:picLocks noChangeAspect="1"/>
          </p:cNvPicPr>
          <p:nvPr/>
        </p:nvPicPr>
        <p:blipFill>
          <a:blip r:embed="rId9"/>
          <a:stretch>
            <a:fillRect/>
          </a:stretch>
        </p:blipFill>
        <p:spPr>
          <a:xfrm>
            <a:off x="1259632" y="7164371"/>
            <a:ext cx="9144000" cy="5243639"/>
          </a:xfrm>
          <a:prstGeom prst="rect">
            <a:avLst/>
          </a:prstGeom>
        </p:spPr>
      </p:pic>
      <p:pic>
        <p:nvPicPr>
          <p:cNvPr id="9" name="Imagen 8">
            <a:extLst>
              <a:ext uri="{FF2B5EF4-FFF2-40B4-BE49-F238E27FC236}">
                <a16:creationId xmlns="" xmlns:a16="http://schemas.microsoft.com/office/drawing/2014/main" id="{95158DD3-6CF4-4A23-8898-AD6B13A2D4DD}"/>
              </a:ext>
            </a:extLst>
          </p:cNvPr>
          <p:cNvPicPr>
            <a:picLocks noChangeAspect="1"/>
          </p:cNvPicPr>
          <p:nvPr/>
        </p:nvPicPr>
        <p:blipFill>
          <a:blip r:embed="rId9"/>
          <a:stretch>
            <a:fillRect/>
          </a:stretch>
        </p:blipFill>
        <p:spPr>
          <a:xfrm>
            <a:off x="4197152" y="1600200"/>
            <a:ext cx="4932040" cy="4277072"/>
          </a:xfrm>
          <a:prstGeom prst="rect">
            <a:avLst/>
          </a:prstGeom>
        </p:spPr>
      </p:pic>
      <p:sp>
        <p:nvSpPr>
          <p:cNvPr id="12" name="CuadroTexto 11">
            <a:extLst>
              <a:ext uri="{FF2B5EF4-FFF2-40B4-BE49-F238E27FC236}">
                <a16:creationId xmlns="" xmlns:a16="http://schemas.microsoft.com/office/drawing/2014/main" id="{3F571777-C1EB-4745-98E3-588E92D17095}"/>
              </a:ext>
            </a:extLst>
          </p:cNvPr>
          <p:cNvSpPr txBox="1"/>
          <p:nvPr/>
        </p:nvSpPr>
        <p:spPr>
          <a:xfrm>
            <a:off x="7742312" y="808745"/>
            <a:ext cx="792088" cy="369332"/>
          </a:xfrm>
          <a:prstGeom prst="rect">
            <a:avLst/>
          </a:prstGeom>
          <a:noFill/>
        </p:spPr>
        <p:txBody>
          <a:bodyPr wrap="square" rtlCol="0">
            <a:spAutoFit/>
          </a:bodyPr>
          <a:lstStyle/>
          <a:p>
            <a:r>
              <a:rPr lang="es-US" dirty="0"/>
              <a:t>24%</a:t>
            </a:r>
          </a:p>
        </p:txBody>
      </p:sp>
      <p:sp>
        <p:nvSpPr>
          <p:cNvPr id="13" name="CuadroTexto 12">
            <a:extLst>
              <a:ext uri="{FF2B5EF4-FFF2-40B4-BE49-F238E27FC236}">
                <a16:creationId xmlns="" xmlns:a16="http://schemas.microsoft.com/office/drawing/2014/main" id="{67C0992D-CE42-4E07-B05C-BF4F1B13063D}"/>
              </a:ext>
            </a:extLst>
          </p:cNvPr>
          <p:cNvSpPr txBox="1"/>
          <p:nvPr/>
        </p:nvSpPr>
        <p:spPr>
          <a:xfrm>
            <a:off x="5207617" y="435123"/>
            <a:ext cx="2185150" cy="1200329"/>
          </a:xfrm>
          <a:prstGeom prst="rect">
            <a:avLst/>
          </a:prstGeom>
          <a:noFill/>
        </p:spPr>
        <p:txBody>
          <a:bodyPr wrap="none" rtlCol="0">
            <a:spAutoFit/>
          </a:bodyPr>
          <a:lstStyle/>
          <a:p>
            <a:r>
              <a:rPr lang="es-US" dirty="0" smtClean="0"/>
              <a:t>5 to Informe del IPCC:</a:t>
            </a:r>
          </a:p>
          <a:p>
            <a:r>
              <a:rPr lang="es-US" dirty="0" smtClean="0"/>
              <a:t>Agricultura</a:t>
            </a:r>
            <a:endParaRPr lang="es-US" dirty="0"/>
          </a:p>
          <a:p>
            <a:r>
              <a:rPr lang="es-US" dirty="0" err="1"/>
              <a:t>Silvicultiura</a:t>
            </a:r>
            <a:endParaRPr lang="es-US" dirty="0"/>
          </a:p>
          <a:p>
            <a:r>
              <a:rPr lang="es-US" dirty="0"/>
              <a:t>Y otros usos de la tierra</a:t>
            </a:r>
          </a:p>
        </p:txBody>
      </p:sp>
    </p:spTree>
    <p:extLst>
      <p:ext uri="{BB962C8B-B14F-4D97-AF65-F5344CB8AC3E}">
        <p14:creationId xmlns:p14="http://schemas.microsoft.com/office/powerpoint/2010/main" val="403824578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332656"/>
            <a:ext cx="7315200" cy="578033"/>
          </a:xfrm>
        </p:spPr>
        <p:txBody>
          <a:bodyPr>
            <a:normAutofit/>
          </a:bodyPr>
          <a:lstStyle/>
          <a:p>
            <a:r>
              <a:rPr lang="es-EC" b="1" dirty="0" smtClean="0">
                <a:solidFill>
                  <a:schemeClr val="tx2">
                    <a:lumMod val="60000"/>
                    <a:lumOff val="40000"/>
                  </a:schemeClr>
                </a:solidFill>
              </a:rPr>
              <a:t>1. </a:t>
            </a:r>
            <a:r>
              <a:rPr lang="es-EC" b="1" u="sng" dirty="0" smtClean="0">
                <a:solidFill>
                  <a:schemeClr val="tx2">
                    <a:lumMod val="60000"/>
                    <a:lumOff val="40000"/>
                  </a:schemeClr>
                </a:solidFill>
              </a:rPr>
              <a:t>INTRODUCCIÓN  </a:t>
            </a:r>
            <a:endParaRPr lang="es-ES" sz="3000" b="1" dirty="0">
              <a:solidFill>
                <a:schemeClr val="tx2">
                  <a:lumMod val="60000"/>
                  <a:lumOff val="40000"/>
                </a:schemeClr>
              </a:solidFill>
            </a:endParaRPr>
          </a:p>
        </p:txBody>
      </p:sp>
      <p:graphicFrame>
        <p:nvGraphicFramePr>
          <p:cNvPr id="3" name="2 Diagrama"/>
          <p:cNvGraphicFramePr/>
          <p:nvPr>
            <p:extLst>
              <p:ext uri="{D42A27DB-BD31-4B8C-83A1-F6EECF244321}">
                <p14:modId xmlns:p14="http://schemas.microsoft.com/office/powerpoint/2010/main" val="774545935"/>
              </p:ext>
            </p:extLst>
          </p:nvPr>
        </p:nvGraphicFramePr>
        <p:xfrm>
          <a:off x="539552" y="910689"/>
          <a:ext cx="7848872" cy="49665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6726"/>
          <p:cNvPicPr/>
          <p:nvPr/>
        </p:nvPicPr>
        <p:blipFill rotWithShape="1">
          <a:blip r:embed="rId8"/>
          <a:srcRect b="64251"/>
          <a:stretch/>
        </p:blipFill>
        <p:spPr bwMode="auto">
          <a:xfrm>
            <a:off x="0" y="6165304"/>
            <a:ext cx="9612560" cy="716280"/>
          </a:xfrm>
          <a:prstGeom prst="rect">
            <a:avLst/>
          </a:prstGeom>
          <a:ln>
            <a:noFill/>
          </a:ln>
          <a:extLst>
            <a:ext uri="{53640926-AAD7-44D8-BBD7-CCE9431645EC}">
              <a14:shadowObscured xmlns:a14="http://schemas.microsoft.com/office/drawing/2010/main"/>
            </a:ext>
          </a:extLst>
        </p:spPr>
      </p:pic>
      <p:pic>
        <p:nvPicPr>
          <p:cNvPr id="5" name="Picture 8" descr="Resultado de imagen para espe innovativa"/>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80112" y="6332929"/>
            <a:ext cx="1440160" cy="371444"/>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83968" y="1541467"/>
            <a:ext cx="4509093" cy="3501008"/>
          </a:xfrm>
          <a:prstGeom prst="rect">
            <a:avLst/>
          </a:prstGeom>
          <a:ln>
            <a:noFill/>
          </a:ln>
          <a:effectLst>
            <a:softEdge rad="112500"/>
          </a:effectLst>
        </p:spPr>
      </p:pic>
    </p:spTree>
    <p:extLst>
      <p:ext uri="{BB962C8B-B14F-4D97-AF65-F5344CB8AC3E}">
        <p14:creationId xmlns:p14="http://schemas.microsoft.com/office/powerpoint/2010/main" val="21654118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97160" y="596581"/>
            <a:ext cx="7315200" cy="1154097"/>
          </a:xfrm>
        </p:spPr>
        <p:txBody>
          <a:bodyPr>
            <a:normAutofit/>
          </a:bodyPr>
          <a:lstStyle/>
          <a:p>
            <a:pPr lvl="0"/>
            <a:r>
              <a:rPr lang="es-EC" sz="2700" b="1" dirty="0" smtClean="0"/>
              <a:t>2. OBJETIVOS</a:t>
            </a:r>
            <a:r>
              <a:rPr lang="es-EC" sz="2700" b="1" dirty="0"/>
              <a:t> </a:t>
            </a:r>
            <a:r>
              <a:rPr lang="es-EC" sz="2700" b="1" dirty="0" smtClean="0"/>
              <a:t>GENERAL </a:t>
            </a:r>
            <a:r>
              <a:rPr lang="es-ES" b="1" dirty="0" smtClean="0"/>
              <a:t/>
            </a:r>
            <a:br>
              <a:rPr lang="es-ES" b="1" dirty="0" smtClean="0"/>
            </a:br>
            <a:endParaRPr lang="es-ES" dirty="0"/>
          </a:p>
        </p:txBody>
      </p:sp>
      <p:graphicFrame>
        <p:nvGraphicFramePr>
          <p:cNvPr id="4" name="3 Marcador de contenido"/>
          <p:cNvGraphicFramePr>
            <a:graphicFrameLocks noGrp="1"/>
          </p:cNvGraphicFramePr>
          <p:nvPr>
            <p:ph sz="quarter" idx="13"/>
            <p:extLst>
              <p:ext uri="{D42A27DB-BD31-4B8C-83A1-F6EECF244321}">
                <p14:modId xmlns:p14="http://schemas.microsoft.com/office/powerpoint/2010/main" val="2595386449"/>
              </p:ext>
            </p:extLst>
          </p:nvPr>
        </p:nvGraphicFramePr>
        <p:xfrm>
          <a:off x="539552" y="2924944"/>
          <a:ext cx="7924800" cy="36107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5" name="4 Grupo"/>
          <p:cNvGrpSpPr/>
          <p:nvPr/>
        </p:nvGrpSpPr>
        <p:grpSpPr>
          <a:xfrm>
            <a:off x="539552" y="1282627"/>
            <a:ext cx="7848872" cy="936104"/>
            <a:chOff x="396240" y="31859"/>
            <a:chExt cx="7416824" cy="915120"/>
          </a:xfrm>
        </p:grpSpPr>
        <p:sp>
          <p:nvSpPr>
            <p:cNvPr id="6" name="5 Rectángulo redondeado"/>
            <p:cNvSpPr/>
            <p:nvPr/>
          </p:nvSpPr>
          <p:spPr>
            <a:xfrm>
              <a:off x="396240" y="31859"/>
              <a:ext cx="7416824" cy="915120"/>
            </a:xfrm>
            <a:prstGeom prst="roundRect">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7" name="6 Rectángulo"/>
            <p:cNvSpPr/>
            <p:nvPr/>
          </p:nvSpPr>
          <p:spPr>
            <a:xfrm>
              <a:off x="440912" y="76531"/>
              <a:ext cx="5458016" cy="8257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9677" tIns="0" rIns="209677" bIns="0" numCol="1" spcCol="1270" anchor="ctr" anchorCtr="0">
              <a:noAutofit/>
            </a:bodyPr>
            <a:lstStyle/>
            <a:p>
              <a:pPr lvl="0" algn="l" defTabSz="1377950">
                <a:lnSpc>
                  <a:spcPct val="90000"/>
                </a:lnSpc>
                <a:spcBef>
                  <a:spcPct val="0"/>
                </a:spcBef>
                <a:spcAft>
                  <a:spcPct val="35000"/>
                </a:spcAft>
              </a:pPr>
              <a:endParaRPr lang="es-ES" sz="3100" kern="1200"/>
            </a:p>
          </p:txBody>
        </p:sp>
      </p:grpSp>
      <p:sp>
        <p:nvSpPr>
          <p:cNvPr id="8" name="1 Título"/>
          <p:cNvSpPr txBox="1">
            <a:spLocks/>
          </p:cNvSpPr>
          <p:nvPr/>
        </p:nvSpPr>
        <p:spPr>
          <a:xfrm>
            <a:off x="467544" y="2564904"/>
            <a:ext cx="7315200" cy="720080"/>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400" b="1" dirty="0" smtClean="0"/>
              <a:t>3. </a:t>
            </a:r>
            <a:r>
              <a:rPr lang="es-EC" sz="2400" b="1" dirty="0"/>
              <a:t>OBJETIVOS </a:t>
            </a:r>
            <a:r>
              <a:rPr lang="es-ES" sz="2400" b="1" dirty="0" smtClean="0"/>
              <a:t>ESPECÍFICOS</a:t>
            </a:r>
            <a:br>
              <a:rPr lang="es-ES" sz="2400" b="1" dirty="0" smtClean="0"/>
            </a:br>
            <a:endParaRPr lang="es-ES" sz="2400" dirty="0"/>
          </a:p>
        </p:txBody>
      </p:sp>
      <p:sp>
        <p:nvSpPr>
          <p:cNvPr id="9" name="8 Rectángulo"/>
          <p:cNvSpPr/>
          <p:nvPr/>
        </p:nvSpPr>
        <p:spPr>
          <a:xfrm>
            <a:off x="730842" y="1255127"/>
            <a:ext cx="7657582" cy="1323439"/>
          </a:xfrm>
          <a:prstGeom prst="rect">
            <a:avLst/>
          </a:prstGeom>
        </p:spPr>
        <p:txBody>
          <a:bodyPr wrap="square">
            <a:spAutoFit/>
          </a:bodyPr>
          <a:lstStyle/>
          <a:p>
            <a:pPr algn="just"/>
            <a:r>
              <a:rPr lang="es-EC" sz="2000" dirty="0"/>
              <a:t>E</a:t>
            </a:r>
            <a:r>
              <a:rPr lang="es-ES" sz="2000" dirty="0" err="1"/>
              <a:t>stimar</a:t>
            </a:r>
            <a:r>
              <a:rPr lang="es-ES" sz="2000" dirty="0"/>
              <a:t> el potencial de almacenamiento de carbono en tres tipos de uso de la tierra para promover el manejo del suelo en áreas degradadas de fincas del cantón </a:t>
            </a:r>
            <a:r>
              <a:rPr lang="es-ES" sz="2000" dirty="0" err="1"/>
              <a:t>Cumandá</a:t>
            </a:r>
            <a:r>
              <a:rPr lang="es-ES" sz="2000" dirty="0"/>
              <a:t> –Ecuador</a:t>
            </a:r>
            <a:r>
              <a:rPr lang="es-EC" sz="2000" dirty="0"/>
              <a:t>.  </a:t>
            </a:r>
            <a:endParaRPr lang="es-ES" sz="2000" dirty="0"/>
          </a:p>
          <a:p>
            <a:pPr algn="just"/>
            <a:endParaRPr lang="es-ES" sz="2000" b="1" dirty="0"/>
          </a:p>
        </p:txBody>
      </p:sp>
    </p:spTree>
    <p:extLst>
      <p:ext uri="{BB962C8B-B14F-4D97-AF65-F5344CB8AC3E}">
        <p14:creationId xmlns:p14="http://schemas.microsoft.com/office/powerpoint/2010/main" val="31245407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99592" y="980728"/>
            <a:ext cx="7315200" cy="588141"/>
          </a:xfrm>
        </p:spPr>
        <p:txBody>
          <a:bodyPr>
            <a:noAutofit/>
          </a:bodyPr>
          <a:lstStyle/>
          <a:p>
            <a:r>
              <a:rPr lang="es-EC" b="1" dirty="0"/>
              <a:t>6</a:t>
            </a:r>
            <a:r>
              <a:rPr lang="es-EC" sz="3000" b="1" dirty="0" smtClean="0"/>
              <a:t>. </a:t>
            </a:r>
            <a:r>
              <a:rPr lang="es-EC" sz="3000" b="1" dirty="0"/>
              <a:t>JUSTIFICACIÓN </a:t>
            </a:r>
            <a:r>
              <a:rPr lang="es-EC" sz="3000" b="1" dirty="0" smtClean="0"/>
              <a:t>E IMPORTANCIA</a:t>
            </a:r>
            <a:r>
              <a:rPr lang="es-ES" sz="3000" b="1" dirty="0"/>
              <a:t/>
            </a:r>
            <a:br>
              <a:rPr lang="es-ES" sz="3000" b="1" dirty="0"/>
            </a:br>
            <a:endParaRPr lang="es-ES" sz="3000" dirty="0"/>
          </a:p>
        </p:txBody>
      </p:sp>
      <p:graphicFrame>
        <p:nvGraphicFramePr>
          <p:cNvPr id="4" name="3 Diagrama"/>
          <p:cNvGraphicFramePr/>
          <p:nvPr>
            <p:extLst>
              <p:ext uri="{D42A27DB-BD31-4B8C-83A1-F6EECF244321}">
                <p14:modId xmlns:p14="http://schemas.microsoft.com/office/powerpoint/2010/main" val="3119706632"/>
              </p:ext>
            </p:extLst>
          </p:nvPr>
        </p:nvGraphicFramePr>
        <p:xfrm>
          <a:off x="467544" y="1268760"/>
          <a:ext cx="8568952"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35004039"/>
      </p:ext>
    </p:extLst>
  </p:cSld>
  <p:clrMapOvr>
    <a:masterClrMapping/>
  </p:clrMapOvr>
  <p:timing>
    <p:tnLst>
      <p:par>
        <p:cTn id="1" dur="indefinite" restart="never" nodeType="tmRoot"/>
      </p:par>
    </p:tnLst>
  </p:timing>
</p:sld>
</file>

<file path=ppt/theme/theme1.xml><?xml version="1.0" encoding="utf-8"?>
<a:theme xmlns:a="http://schemas.openxmlformats.org/drawingml/2006/main" name="Horizonte">
  <a:themeElements>
    <a:clrScheme name="Horizonte">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Horizonte">
      <a:maj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Horizonte">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Horizon</Template>
  <TotalTime>4637</TotalTime>
  <Words>3691</Words>
  <Application>Microsoft Office PowerPoint</Application>
  <PresentationFormat>Presentación en pantalla (4:3)</PresentationFormat>
  <Paragraphs>459</Paragraphs>
  <Slides>48</Slides>
  <Notes>6</Notes>
  <HiddenSlides>0</HiddenSlides>
  <MMClips>0</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48</vt:i4>
      </vt:variant>
    </vt:vector>
  </HeadingPairs>
  <TitlesOfParts>
    <vt:vector size="58" baseType="lpstr">
      <vt:lpstr>Arial Unicode MS</vt:lpstr>
      <vt:lpstr>Aharoni</vt:lpstr>
      <vt:lpstr>Arial</vt:lpstr>
      <vt:lpstr>Arial Narrow</vt:lpstr>
      <vt:lpstr>Britannic Bold</vt:lpstr>
      <vt:lpstr>Calibri</vt:lpstr>
      <vt:lpstr>Cambria Math</vt:lpstr>
      <vt:lpstr>MS Reference Sans Serif</vt:lpstr>
      <vt:lpstr>Times New Roman</vt:lpstr>
      <vt:lpstr>Horizonte</vt:lpstr>
      <vt:lpstr> tema: ALMACENAMIENTO DE CARBONO EN TRES TIPOS DE USO DE LA TIERRA, PARA PROMOVER EL MANEJO EN ÁREAS DEGRADADAS DE CUMANDÁ-ECUADOR  </vt:lpstr>
      <vt:lpstr>AGENDA</vt:lpstr>
      <vt:lpstr>Forestería análoga (Senanayake, 1992).</vt:lpstr>
      <vt:lpstr>Presentación de PowerPoint</vt:lpstr>
      <vt:lpstr>Presentación de PowerPoint</vt:lpstr>
      <vt:lpstr>Presentación de PowerPoint</vt:lpstr>
      <vt:lpstr>1. INTRODUCCIÓN  </vt:lpstr>
      <vt:lpstr>2. OBJETIVOS GENERAL  </vt:lpstr>
      <vt:lpstr>6. JUSTIFICACIÓN E IMPORTANCIA </vt:lpstr>
      <vt:lpstr>7. METODOLOGÍA</vt:lpstr>
      <vt:lpstr>7. METODOLOGÍA </vt:lpstr>
      <vt:lpstr>7. METODOLOGÍA </vt:lpstr>
      <vt:lpstr>7. METODOLOGÍA </vt:lpstr>
      <vt:lpstr>Presentación de PowerPoint</vt:lpstr>
      <vt:lpstr>Presentación de PowerPoint</vt:lpstr>
      <vt:lpstr>Presentación de PowerPoint</vt:lpstr>
      <vt:lpstr>Presentación de PowerPoint</vt:lpstr>
      <vt:lpstr>7. METODOLOGÍA </vt:lpstr>
      <vt:lpstr>Presentación de PowerPoint</vt:lpstr>
      <vt:lpstr>Presentación de PowerPoint</vt:lpstr>
      <vt:lpstr>Presentación de PowerPoint</vt:lpstr>
      <vt:lpstr>Presentación de PowerPoint</vt:lpstr>
      <vt:lpstr>Presentación de PowerPoint</vt:lpstr>
      <vt:lpstr>8. RESULTADOS y discusión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D. OBJETIVOS DE MANEJO</vt:lpstr>
      <vt:lpstr>  </vt:lpstr>
      <vt:lpstr>a. Programa Nº 01. EDUCACIÓN  AMBIENTAL   </vt:lpstr>
      <vt:lpstr>Presentación de PowerPoint</vt:lpstr>
      <vt:lpstr>Presentación de PowerPoint</vt:lpstr>
      <vt:lpstr>Presentación de PowerPoint</vt:lpstr>
      <vt:lpstr>Presentación de PowerPoint</vt:lpstr>
      <vt:lpstr>VII. CONCLUSIONES </vt:lpstr>
      <vt:lpstr>Presentación de PowerPoint</vt:lpstr>
      <vt:lpstr>Presentación de PowerPoint</vt:lpstr>
      <vt:lpstr>Presentación de PowerPoint</vt:lpstr>
      <vt:lpstr>Referencias</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Angel</dc:creator>
  <cp:lastModifiedBy>Angel</cp:lastModifiedBy>
  <cp:revision>411</cp:revision>
  <dcterms:created xsi:type="dcterms:W3CDTF">2014-07-03T02:31:00Z</dcterms:created>
  <dcterms:modified xsi:type="dcterms:W3CDTF">2017-11-08T11:31:43Z</dcterms:modified>
</cp:coreProperties>
</file>