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52" r:id="rId1"/>
  </p:sldMasterIdLst>
  <p:sldIdLst>
    <p:sldId id="257" r:id="rId2"/>
    <p:sldId id="259" r:id="rId3"/>
    <p:sldId id="279" r:id="rId4"/>
    <p:sldId id="258" r:id="rId5"/>
    <p:sldId id="284" r:id="rId6"/>
    <p:sldId id="306" r:id="rId7"/>
    <p:sldId id="261" r:id="rId8"/>
    <p:sldId id="262" r:id="rId9"/>
    <p:sldId id="263" r:id="rId10"/>
    <p:sldId id="308" r:id="rId11"/>
    <p:sldId id="309" r:id="rId12"/>
    <p:sldId id="286" r:id="rId13"/>
    <p:sldId id="266" r:id="rId14"/>
    <p:sldId id="307" r:id="rId15"/>
    <p:sldId id="285" r:id="rId16"/>
    <p:sldId id="273" r:id="rId17"/>
    <p:sldId id="290" r:id="rId18"/>
    <p:sldId id="291" r:id="rId19"/>
    <p:sldId id="292" r:id="rId20"/>
    <p:sldId id="294" r:id="rId21"/>
    <p:sldId id="310" r:id="rId22"/>
    <p:sldId id="311" r:id="rId23"/>
    <p:sldId id="297" r:id="rId24"/>
    <p:sldId id="312" r:id="rId25"/>
    <p:sldId id="283" r:id="rId26"/>
    <p:sldId id="314" r:id="rId27"/>
    <p:sldId id="293" r:id="rId28"/>
    <p:sldId id="295" r:id="rId29"/>
    <p:sldId id="313" r:id="rId30"/>
    <p:sldId id="296" r:id="rId31"/>
    <p:sldId id="282" r:id="rId32"/>
    <p:sldId id="298" r:id="rId33"/>
    <p:sldId id="299" r:id="rId34"/>
    <p:sldId id="300" r:id="rId35"/>
    <p:sldId id="301" r:id="rId36"/>
    <p:sldId id="275" r:id="rId37"/>
    <p:sldId id="276" r:id="rId38"/>
    <p:sldId id="277" r:id="rId39"/>
    <p:sldId id="280" r:id="rId40"/>
    <p:sldId id="302" r:id="rId41"/>
    <p:sldId id="303" r:id="rId42"/>
    <p:sldId id="281" r:id="rId43"/>
    <p:sldId id="304" r:id="rId44"/>
    <p:sldId id="305" r:id="rId45"/>
    <p:sldId id="27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TESIS%20ESPE\Tablas%20-%20Encuest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TESIS%20ESPE\Tablas%20-%20Encues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TESIS%20ESPE\Tablas%20-%20Encue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Pre%20test%20y%20Post%20Test%20-%20corregi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Pre%20test%20y%20Post%20Test%20-%20corregi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Pre%20test%20y%20Post%20Test%20-%20corregid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Pre%20test%20y%20Post%20Test%20-%20corregi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Segoe UI Symbol" panose="020B0502040204020203" pitchFamily="34" charset="0"/>
              <a:ea typeface="Segoe UI Symbol" panose="020B0502040204020203" pitchFamily="34" charset="0"/>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822314237809439E-2"/>
          <c:y val="0.10087172156013613"/>
          <c:w val="0.86542629046369202"/>
          <c:h val="0.75474518810148727"/>
        </c:manualLayout>
      </c:layout>
      <c:pie3DChart>
        <c:varyColors val="1"/>
        <c:ser>
          <c:idx val="0"/>
          <c:order val="0"/>
          <c:tx>
            <c:strRef>
              <c:f>' AUTHORITIES'!$C$3:$C$4</c:f>
              <c:strCache>
                <c:ptCount val="2"/>
                <c:pt idx="0">
                  <c:v>QUANTITY</c:v>
                </c:pt>
                <c:pt idx="1">
                  <c:v>YES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Segoe UI Symbol" panose="020B0502040204020203" pitchFamily="34" charset="0"/>
                    <a:ea typeface="Segoe UI Symbol" panose="020B0502040204020203" pitchFamily="34" charset="0"/>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val>
            <c:numRef>
              <c:f>' AUTHORITIES'!$C$5:$C$10</c:f>
              <c:numCache>
                <c:formatCode>General</c:formatCode>
                <c:ptCount val="6"/>
                <c:pt idx="0">
                  <c:v>3</c:v>
                </c:pt>
                <c:pt idx="1">
                  <c:v>0</c:v>
                </c:pt>
                <c:pt idx="2">
                  <c:v>3</c:v>
                </c:pt>
                <c:pt idx="3">
                  <c:v>4</c:v>
                </c:pt>
                <c:pt idx="4">
                  <c:v>3</c:v>
                </c:pt>
                <c:pt idx="5">
                  <c:v>3</c:v>
                </c:pt>
              </c:numCache>
            </c:numRef>
          </c:val>
        </c:ser>
        <c:ser>
          <c:idx val="1"/>
          <c:order val="1"/>
          <c:tx>
            <c:strRef>
              <c:f>' AUTHORITIES'!$D$3:$D$4</c:f>
              <c:strCache>
                <c:ptCount val="2"/>
                <c:pt idx="0">
                  <c:v>QUANTITY</c:v>
                </c:pt>
                <c:pt idx="1">
                  <c:v>NO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 AUTHORITIES'!$D$5:$D$10</c:f>
              <c:numCache>
                <c:formatCode>General</c:formatCode>
                <c:ptCount val="6"/>
                <c:pt idx="0">
                  <c:v>1</c:v>
                </c:pt>
                <c:pt idx="1">
                  <c:v>4</c:v>
                </c:pt>
                <c:pt idx="2">
                  <c:v>1</c:v>
                </c:pt>
                <c:pt idx="3">
                  <c:v>0</c:v>
                </c:pt>
                <c:pt idx="4">
                  <c:v>1</c:v>
                </c:pt>
                <c:pt idx="5">
                  <c:v>1</c:v>
                </c:pt>
              </c:numCache>
            </c:numRef>
          </c:val>
        </c:ser>
        <c:ser>
          <c:idx val="2"/>
          <c:order val="2"/>
          <c:tx>
            <c:strRef>
              <c:f>' AUTHORITIES'!$E$3:$E$4</c:f>
              <c:strCache>
                <c:ptCount val="2"/>
                <c:pt idx="0">
                  <c:v>PERCENTAGE</c:v>
                </c:pt>
                <c:pt idx="1">
                  <c:v>YES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 AUTHORITIES'!$E$5:$E$10</c:f>
              <c:numCache>
                <c:formatCode>0%</c:formatCode>
                <c:ptCount val="6"/>
                <c:pt idx="0">
                  <c:v>0.75</c:v>
                </c:pt>
                <c:pt idx="1">
                  <c:v>0</c:v>
                </c:pt>
                <c:pt idx="2">
                  <c:v>0.75</c:v>
                </c:pt>
                <c:pt idx="3">
                  <c:v>1</c:v>
                </c:pt>
                <c:pt idx="4">
                  <c:v>0.75</c:v>
                </c:pt>
                <c:pt idx="5">
                  <c:v>0.75</c:v>
                </c:pt>
              </c:numCache>
            </c:numRef>
          </c:val>
        </c:ser>
        <c:ser>
          <c:idx val="3"/>
          <c:order val="3"/>
          <c:tx>
            <c:strRef>
              <c:f>' AUTHORITIES'!$F$3:$F$4</c:f>
              <c:strCache>
                <c:ptCount val="2"/>
                <c:pt idx="0">
                  <c:v>PERCENTAGE</c:v>
                </c:pt>
                <c:pt idx="1">
                  <c:v>NO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 AUTHORITIES'!$F$5:$F$10</c:f>
              <c:numCache>
                <c:formatCode>0%</c:formatCode>
                <c:ptCount val="6"/>
                <c:pt idx="0">
                  <c:v>0.25</c:v>
                </c:pt>
                <c:pt idx="1">
                  <c:v>1</c:v>
                </c:pt>
                <c:pt idx="2">
                  <c:v>0.25</c:v>
                </c:pt>
                <c:pt idx="3">
                  <c:v>0</c:v>
                </c:pt>
                <c:pt idx="4">
                  <c:v>0.25</c:v>
                </c:pt>
                <c:pt idx="5">
                  <c:v>0.25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rtl="0">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Bookman Old Style" panose="02050604050505020204" pitchFamily="18" charset="0"/>
              <a:ea typeface="+mn-ea"/>
              <a:cs typeface="+mn-cs"/>
            </a:defRPr>
          </a:pPr>
          <a:endParaRPr lang="en-US"/>
        </a:p>
      </c:txPr>
    </c:title>
    <c:autoTitleDeleted val="0"/>
    <c:plotArea>
      <c:layout/>
      <c:pieChart>
        <c:varyColors val="1"/>
        <c:ser>
          <c:idx val="0"/>
          <c:order val="0"/>
          <c:tx>
            <c:strRef>
              <c:f>TEACHER!$D$4</c:f>
              <c:strCache>
                <c:ptCount val="1"/>
                <c:pt idx="0">
                  <c:v>NO</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Bookman Old Style" panose="02050604050505020204" pitchFamily="18" charset="0"/>
                    <a:ea typeface="Segoe UI Symbol" panose="020B0502040204020203" pitchFamily="34" charset="0"/>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val>
            <c:numRef>
              <c:f>TEACHER!$D$5:$D$9</c:f>
              <c:numCache>
                <c:formatCode>General</c:formatCode>
                <c:ptCount val="5"/>
                <c:pt idx="0">
                  <c:v>1</c:v>
                </c:pt>
                <c:pt idx="1">
                  <c:v>0</c:v>
                </c:pt>
                <c:pt idx="2">
                  <c:v>1</c:v>
                </c:pt>
                <c:pt idx="3">
                  <c:v>1</c:v>
                </c:pt>
                <c:pt idx="4">
                  <c:v>1</c:v>
                </c:pt>
              </c:numCache>
            </c:numRef>
          </c:val>
        </c:ser>
        <c:ser>
          <c:idx val="1"/>
          <c:order val="1"/>
          <c:tx>
            <c:strRef>
              <c:f>TEACHER!$E$4</c:f>
              <c:strCache>
                <c:ptCount val="1"/>
                <c:pt idx="0">
                  <c:v>YES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TEACHER!$E$5:$E$9</c:f>
              <c:numCache>
                <c:formatCode>0%</c:formatCode>
                <c:ptCount val="5"/>
                <c:pt idx="0">
                  <c:v>0.75</c:v>
                </c:pt>
                <c:pt idx="1">
                  <c:v>1</c:v>
                </c:pt>
                <c:pt idx="2">
                  <c:v>0.75</c:v>
                </c:pt>
                <c:pt idx="3">
                  <c:v>0.75</c:v>
                </c:pt>
                <c:pt idx="4">
                  <c:v>0.75</c:v>
                </c:pt>
              </c:numCache>
            </c:numRef>
          </c:val>
        </c:ser>
        <c:ser>
          <c:idx val="2"/>
          <c:order val="2"/>
          <c:tx>
            <c:strRef>
              <c:f>TEACHER!$F$4</c:f>
              <c:strCache>
                <c:ptCount val="1"/>
                <c:pt idx="0">
                  <c:v>NO</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TEACHER!$F$5:$F$9</c:f>
              <c:numCache>
                <c:formatCode>0%</c:formatCode>
                <c:ptCount val="5"/>
                <c:pt idx="0">
                  <c:v>0.25</c:v>
                </c:pt>
                <c:pt idx="1">
                  <c:v>0</c:v>
                </c:pt>
                <c:pt idx="2">
                  <c:v>0.25</c:v>
                </c:pt>
                <c:pt idx="3">
                  <c:v>0.25</c:v>
                </c:pt>
                <c:pt idx="4">
                  <c:v>0.25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rtl="0">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Bookman Old Style" panose="02050604050505020204" pitchFamily="18" charset="0"/>
                <a:ea typeface="+mn-ea"/>
                <a:cs typeface="+mn-cs"/>
              </a:defRPr>
            </a:pPr>
            <a:r>
              <a:rPr lang="es-ES" dirty="0" smtClean="0">
                <a:latin typeface="Bookman Old Style" panose="02050604050505020204" pitchFamily="18" charset="0"/>
              </a:rPr>
              <a:t>SOMEWHAT</a:t>
            </a:r>
            <a:r>
              <a:rPr lang="es-ES" baseline="0" dirty="0" smtClean="0">
                <a:latin typeface="Bookman Old Style" panose="02050604050505020204" pitchFamily="18" charset="0"/>
              </a:rPr>
              <a:t> AGREE</a:t>
            </a:r>
            <a:endParaRPr lang="en-US" dirty="0">
              <a:latin typeface="Bookman Old Style" panose="02050604050505020204" pitchFamily="18" charset="0"/>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Bookman Old Style" panose="02050604050505020204" pitchFamily="18" charset="0"/>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PARENTS!$B$3:$B$4</c:f>
              <c:strCache>
                <c:ptCount val="2"/>
                <c:pt idx="0">
                  <c:v>ANSWERS                    QUESTION</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Bookman Old Style" panose="02050604050505020204" pitchFamily="18" charset="0"/>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val>
            <c:numRef>
              <c:f>PARENTS!$B$5:$B$11</c:f>
              <c:numCache>
                <c:formatCode>General</c:formatCode>
                <c:ptCount val="7"/>
                <c:pt idx="0">
                  <c:v>1</c:v>
                </c:pt>
                <c:pt idx="1">
                  <c:v>2</c:v>
                </c:pt>
                <c:pt idx="2">
                  <c:v>3</c:v>
                </c:pt>
                <c:pt idx="3">
                  <c:v>4</c:v>
                </c:pt>
                <c:pt idx="4">
                  <c:v>5</c:v>
                </c:pt>
                <c:pt idx="5">
                  <c:v>6</c:v>
                </c:pt>
                <c:pt idx="6">
                  <c:v>7</c:v>
                </c:pt>
              </c:numCache>
            </c:numRef>
          </c:val>
        </c:ser>
        <c:ser>
          <c:idx val="1"/>
          <c:order val="1"/>
          <c:tx>
            <c:strRef>
              <c:f>PARENTS!$C$3:$C$4</c:f>
              <c:strCache>
                <c:ptCount val="2"/>
                <c:pt idx="0">
                  <c:v>QUANTITY</c:v>
                </c:pt>
                <c:pt idx="1">
                  <c:v>SD</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PARENTS!$C$5:$C$11</c:f>
              <c:numCache>
                <c:formatCode>General</c:formatCode>
                <c:ptCount val="7"/>
                <c:pt idx="0">
                  <c:v>0</c:v>
                </c:pt>
                <c:pt idx="1">
                  <c:v>0</c:v>
                </c:pt>
                <c:pt idx="2">
                  <c:v>0</c:v>
                </c:pt>
                <c:pt idx="3">
                  <c:v>1</c:v>
                </c:pt>
                <c:pt idx="4">
                  <c:v>0</c:v>
                </c:pt>
                <c:pt idx="5">
                  <c:v>0</c:v>
                </c:pt>
                <c:pt idx="6">
                  <c:v>5</c:v>
                </c:pt>
              </c:numCache>
            </c:numRef>
          </c:val>
        </c:ser>
        <c:ser>
          <c:idx val="2"/>
          <c:order val="2"/>
          <c:tx>
            <c:strRef>
              <c:f>PARENTS!$D$3:$D$4</c:f>
              <c:strCache>
                <c:ptCount val="2"/>
                <c:pt idx="0">
                  <c:v>QUANTITY</c:v>
                </c:pt>
                <c:pt idx="1">
                  <c:v>SWD</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PARENTS!$D$5:$D$11</c:f>
              <c:numCache>
                <c:formatCode>General</c:formatCode>
                <c:ptCount val="7"/>
                <c:pt idx="0">
                  <c:v>1</c:v>
                </c:pt>
                <c:pt idx="1">
                  <c:v>1</c:v>
                </c:pt>
                <c:pt idx="2">
                  <c:v>5</c:v>
                </c:pt>
                <c:pt idx="3">
                  <c:v>3</c:v>
                </c:pt>
                <c:pt idx="4">
                  <c:v>1</c:v>
                </c:pt>
                <c:pt idx="5">
                  <c:v>0</c:v>
                </c:pt>
                <c:pt idx="6">
                  <c:v>3</c:v>
                </c:pt>
              </c:numCache>
            </c:numRef>
          </c:val>
        </c:ser>
        <c:ser>
          <c:idx val="3"/>
          <c:order val="3"/>
          <c:tx>
            <c:strRef>
              <c:f>PARENTS!$E$3:$E$4</c:f>
              <c:strCache>
                <c:ptCount val="2"/>
                <c:pt idx="0">
                  <c:v>QUANTITY</c:v>
                </c:pt>
                <c:pt idx="1">
                  <c:v>SA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PARENTS!$E$5:$E$11</c:f>
              <c:numCache>
                <c:formatCode>General</c:formatCode>
                <c:ptCount val="7"/>
                <c:pt idx="0">
                  <c:v>3</c:v>
                </c:pt>
                <c:pt idx="1">
                  <c:v>2</c:v>
                </c:pt>
                <c:pt idx="2">
                  <c:v>3</c:v>
                </c:pt>
                <c:pt idx="3">
                  <c:v>4</c:v>
                </c:pt>
                <c:pt idx="4">
                  <c:v>2</c:v>
                </c:pt>
                <c:pt idx="5">
                  <c:v>5</c:v>
                </c:pt>
                <c:pt idx="6">
                  <c:v>0</c:v>
                </c:pt>
              </c:numCache>
            </c:numRef>
          </c:val>
        </c:ser>
        <c:ser>
          <c:idx val="4"/>
          <c:order val="4"/>
          <c:tx>
            <c:strRef>
              <c:f>PARENTS!$F$3:$F$4</c:f>
              <c:strCache>
                <c:ptCount val="2"/>
                <c:pt idx="0">
                  <c:v>QUANTITY</c:v>
                </c:pt>
                <c:pt idx="1">
                  <c:v>STA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PARENTS!$F$5:$F$11</c:f>
              <c:numCache>
                <c:formatCode>General</c:formatCode>
                <c:ptCount val="7"/>
                <c:pt idx="0">
                  <c:v>4</c:v>
                </c:pt>
                <c:pt idx="1">
                  <c:v>5</c:v>
                </c:pt>
                <c:pt idx="2">
                  <c:v>0</c:v>
                </c:pt>
                <c:pt idx="3">
                  <c:v>0</c:v>
                </c:pt>
                <c:pt idx="4">
                  <c:v>5</c:v>
                </c:pt>
                <c:pt idx="5">
                  <c:v>3</c:v>
                </c:pt>
                <c:pt idx="6">
                  <c:v>0</c:v>
                </c:pt>
              </c:numCache>
            </c:numRef>
          </c:val>
        </c:ser>
        <c:dLbls>
          <c:dLblPos val="ctr"/>
          <c:showLegendKey val="0"/>
          <c:showVal val="0"/>
          <c:showCatName val="1"/>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rtl="0">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Bookman Old Style" panose="02050604050505020204" pitchFamily="18" charset="0"/>
                <a:ea typeface="+mn-ea"/>
                <a:cs typeface="+mn-cs"/>
              </a:defRPr>
            </a:pPr>
            <a:r>
              <a:rPr lang="es-EC"/>
              <a:t>PRE TEST SPEAKING</a:t>
            </a:r>
          </a:p>
        </c:rich>
      </c:tx>
      <c:layout/>
      <c:overlay val="0"/>
      <c:spPr>
        <a:solidFill>
          <a:srgbClr val="FFFF00"/>
        </a:solid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Bookman Old Style" panose="02050604050505020204" pitchFamily="18"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Bookman Old Style" panose="0205060405050502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 TEST SPEAKING'!$D$18:$H$18</c:f>
              <c:strCache>
                <c:ptCount val="5"/>
                <c:pt idx="0">
                  <c:v>Grammar and Vocabulary</c:v>
                </c:pt>
                <c:pt idx="1">
                  <c:v>Pronunciation</c:v>
                </c:pt>
                <c:pt idx="2">
                  <c:v>Comprehension</c:v>
                </c:pt>
                <c:pt idx="3">
                  <c:v>Background Knowledge</c:v>
                </c:pt>
                <c:pt idx="4">
                  <c:v>Fluency</c:v>
                </c:pt>
              </c:strCache>
            </c:strRef>
          </c:cat>
          <c:val>
            <c:numRef>
              <c:f>'PRE TEST SPEAKING'!$D$19:$H$19</c:f>
              <c:numCache>
                <c:formatCode>0.0%</c:formatCode>
                <c:ptCount val="5"/>
                <c:pt idx="0">
                  <c:v>4.4444444444444446E-2</c:v>
                </c:pt>
                <c:pt idx="1">
                  <c:v>2.7777777777777776E-2</c:v>
                </c:pt>
                <c:pt idx="2">
                  <c:v>4.4444444444444446E-2</c:v>
                </c:pt>
                <c:pt idx="3">
                  <c:v>4.4444444444444446E-2</c:v>
                </c:pt>
                <c:pt idx="4">
                  <c:v>3.3333333333333333E-2</c:v>
                </c:pt>
              </c:numCache>
            </c:numRef>
          </c:val>
        </c:ser>
        <c:dLbls>
          <c:showLegendKey val="0"/>
          <c:showVal val="1"/>
          <c:showCatName val="0"/>
          <c:showSerName val="0"/>
          <c:showPercent val="0"/>
          <c:showBubbleSize val="0"/>
        </c:dLbls>
        <c:gapWidth val="150"/>
        <c:shape val="box"/>
        <c:axId val="2083830368"/>
        <c:axId val="2083837984"/>
        <c:axId val="0"/>
      </c:bar3DChart>
      <c:catAx>
        <c:axId val="20838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en-US"/>
          </a:p>
        </c:txPr>
        <c:crossAx val="2083837984"/>
        <c:crosses val="autoZero"/>
        <c:auto val="1"/>
        <c:lblAlgn val="ctr"/>
        <c:lblOffset val="100"/>
        <c:noMultiLvlLbl val="0"/>
      </c:catAx>
      <c:valAx>
        <c:axId val="2083837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en-US"/>
          </a:p>
        </c:txPr>
        <c:crossAx val="2083830368"/>
        <c:crosses val="autoZero"/>
        <c:crossBetween val="between"/>
      </c:valAx>
      <c:spPr>
        <a:noFill/>
        <a:ln>
          <a:noFill/>
        </a:ln>
        <a:effectLst/>
      </c:spPr>
    </c:plotArea>
    <c:plotVisOnly val="1"/>
    <c:dispBlanksAs val="gap"/>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sz="1600">
          <a:latin typeface="Bookman Old Style" panose="0205060405050502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Bookman Old Style" panose="02050604050505020204" pitchFamily="18" charset="0"/>
                <a:ea typeface="+mn-ea"/>
                <a:cs typeface="+mn-cs"/>
              </a:defRPr>
            </a:pPr>
            <a:r>
              <a:rPr lang="es-EC"/>
              <a:t>POST TEST SPEAKING</a:t>
            </a:r>
          </a:p>
        </c:rich>
      </c:tx>
      <c:layout/>
      <c:overlay val="0"/>
      <c:spPr>
        <a:solidFill>
          <a:srgbClr val="FFFF00"/>
        </a:solid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Bookman Old Style" panose="02050604050505020204" pitchFamily="18"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Bookman Old Style" panose="0205060405050502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 TEST SPEAKING'!$D$18:$H$18</c:f>
              <c:strCache>
                <c:ptCount val="5"/>
                <c:pt idx="0">
                  <c:v>Grammar and Vocabulary</c:v>
                </c:pt>
                <c:pt idx="1">
                  <c:v>Pronunciation</c:v>
                </c:pt>
                <c:pt idx="2">
                  <c:v>Comprehension</c:v>
                </c:pt>
                <c:pt idx="3">
                  <c:v>Background Knowledge</c:v>
                </c:pt>
                <c:pt idx="4">
                  <c:v>Fluency</c:v>
                </c:pt>
              </c:strCache>
            </c:strRef>
          </c:cat>
          <c:val>
            <c:numRef>
              <c:f>'POST TEST SPEAKING'!$D$19:$H$19</c:f>
              <c:numCache>
                <c:formatCode>0.0%</c:formatCode>
                <c:ptCount val="5"/>
                <c:pt idx="0">
                  <c:v>8.8888888888888892E-2</c:v>
                </c:pt>
                <c:pt idx="1">
                  <c:v>8.8888888888888892E-2</c:v>
                </c:pt>
                <c:pt idx="2">
                  <c:v>8.8888888888888892E-2</c:v>
                </c:pt>
                <c:pt idx="3">
                  <c:v>8.3333333333333329E-2</c:v>
                </c:pt>
                <c:pt idx="4">
                  <c:v>7.7777777777777779E-2</c:v>
                </c:pt>
              </c:numCache>
            </c:numRef>
          </c:val>
        </c:ser>
        <c:dLbls>
          <c:showLegendKey val="0"/>
          <c:showVal val="1"/>
          <c:showCatName val="0"/>
          <c:showSerName val="0"/>
          <c:showPercent val="0"/>
          <c:showBubbleSize val="0"/>
        </c:dLbls>
        <c:gapWidth val="150"/>
        <c:shape val="box"/>
        <c:axId val="2083831456"/>
        <c:axId val="2083835808"/>
        <c:axId val="0"/>
      </c:bar3DChart>
      <c:catAx>
        <c:axId val="2083831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en-US"/>
          </a:p>
        </c:txPr>
        <c:crossAx val="2083835808"/>
        <c:crosses val="autoZero"/>
        <c:auto val="1"/>
        <c:lblAlgn val="ctr"/>
        <c:lblOffset val="100"/>
        <c:noMultiLvlLbl val="0"/>
      </c:catAx>
      <c:valAx>
        <c:axId val="2083835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en-US"/>
          </a:p>
        </c:txPr>
        <c:crossAx val="2083831456"/>
        <c:crosses val="autoZero"/>
        <c:crossBetween val="between"/>
      </c:valAx>
      <c:spPr>
        <a:noFill/>
        <a:ln>
          <a:noFill/>
        </a:ln>
        <a:effectLst/>
      </c:spPr>
    </c:plotArea>
    <c:plotVisOnly val="1"/>
    <c:dispBlanksAs val="gap"/>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sz="1600">
          <a:latin typeface="Bookman Old Style" panose="0205060405050502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r>
              <a:rPr lang="es-EC"/>
              <a:t>PRE TEST LISTENING</a:t>
            </a:r>
          </a:p>
        </c:rich>
      </c:tx>
      <c:layout>
        <c:manualLayout>
          <c:xMode val="edge"/>
          <c:yMode val="edge"/>
          <c:x val="0.3109348769741862"/>
          <c:y val="2.4506266237967731E-2"/>
        </c:manualLayout>
      </c:layout>
      <c:overlay val="0"/>
      <c:spPr>
        <a:solidFill>
          <a:srgbClr val="FFFF00"/>
        </a:solid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5">
                <a:lumMod val="60000"/>
                <a:lumOff val="40000"/>
              </a:schemeClr>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TEST LISTENING'!$D$18:$G$18</c:f>
              <c:strCache>
                <c:ptCount val="4"/>
                <c:pt idx="0">
                  <c:v>Ability to focus</c:v>
                </c:pt>
                <c:pt idx="1">
                  <c:v>General Understanding</c:v>
                </c:pt>
                <c:pt idx="2">
                  <c:v>Pronunciation</c:v>
                </c:pt>
                <c:pt idx="3">
                  <c:v>Accuracy of answers</c:v>
                </c:pt>
              </c:strCache>
            </c:strRef>
          </c:cat>
          <c:val>
            <c:numRef>
              <c:f>'PRE TEST LISTENING'!$D$19:$G$19</c:f>
              <c:numCache>
                <c:formatCode>0.0%</c:formatCode>
                <c:ptCount val="4"/>
                <c:pt idx="0">
                  <c:v>5.4054054054054057E-2</c:v>
                </c:pt>
                <c:pt idx="1">
                  <c:v>4.3243243243243246E-2</c:v>
                </c:pt>
                <c:pt idx="2">
                  <c:v>4.3243243243243246E-2</c:v>
                </c:pt>
                <c:pt idx="3">
                  <c:v>4.8648648648648651E-2</c:v>
                </c:pt>
              </c:numCache>
            </c:numRef>
          </c:val>
        </c:ser>
        <c:dLbls>
          <c:showLegendKey val="0"/>
          <c:showVal val="0"/>
          <c:showCatName val="0"/>
          <c:showSerName val="0"/>
          <c:showPercent val="0"/>
          <c:showBubbleSize val="0"/>
        </c:dLbls>
        <c:gapWidth val="150"/>
        <c:shape val="box"/>
        <c:axId val="2083823840"/>
        <c:axId val="2083827648"/>
        <c:axId val="0"/>
      </c:bar3DChart>
      <c:catAx>
        <c:axId val="2083823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2083827648"/>
        <c:crosses val="autoZero"/>
        <c:auto val="1"/>
        <c:lblAlgn val="ctr"/>
        <c:lblOffset val="100"/>
        <c:noMultiLvlLbl val="0"/>
      </c:catAx>
      <c:valAx>
        <c:axId val="208382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en-US"/>
          </a:p>
        </c:txPr>
        <c:crossAx val="2083823840"/>
        <c:crosses val="autoZero"/>
        <c:crossBetween val="between"/>
      </c:valAx>
      <c:spPr>
        <a:noFill/>
        <a:ln>
          <a:noFill/>
        </a:ln>
        <a:effectLst/>
      </c:spPr>
    </c:plotArea>
    <c:plotVisOnly val="1"/>
    <c:dispBlanksAs val="gap"/>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sz="1400">
          <a:latin typeface="Segoe UI Semibold" panose="020B0702040204020203" pitchFamily="34" charset="0"/>
          <a:cs typeface="Segoe UI Semibold" panose="020B07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POST TEST LISTENING </a:t>
            </a:r>
          </a:p>
        </c:rich>
      </c:tx>
      <c:layout>
        <c:manualLayout>
          <c:xMode val="edge"/>
          <c:yMode val="edge"/>
          <c:x val="0.3109348769741862"/>
          <c:y val="2.4506266237967731E-2"/>
        </c:manualLayout>
      </c:layout>
      <c:overlay val="0"/>
      <c:spPr>
        <a:solidFill>
          <a:srgbClr val="FFFF00"/>
        </a:solid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lumMod val="60000"/>
                <a:lumOff val="40000"/>
              </a:schemeClr>
            </a:solidFill>
            <a:ln>
              <a:noFill/>
            </a:ln>
            <a:effectLst/>
            <a:sp3d/>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'POST TEST LISTENING'!$D$18:$G$18</c:f>
              <c:strCache>
                <c:ptCount val="4"/>
                <c:pt idx="0">
                  <c:v>Ability to focus</c:v>
                </c:pt>
                <c:pt idx="1">
                  <c:v>General Understanding</c:v>
                </c:pt>
                <c:pt idx="2">
                  <c:v>Listening for details</c:v>
                </c:pt>
                <c:pt idx="3">
                  <c:v>Accuary of answers</c:v>
                </c:pt>
              </c:strCache>
            </c:strRef>
          </c:cat>
          <c:val>
            <c:numRef>
              <c:f>'POST TEST LISTENING'!$D$19:$G$19</c:f>
              <c:numCache>
                <c:formatCode>0.0%</c:formatCode>
                <c:ptCount val="4"/>
                <c:pt idx="0">
                  <c:v>0.10555555555555556</c:v>
                </c:pt>
                <c:pt idx="1">
                  <c:v>0.1111111111111111</c:v>
                </c:pt>
                <c:pt idx="2">
                  <c:v>0.1</c:v>
                </c:pt>
                <c:pt idx="3">
                  <c:v>9.4444444444444442E-2</c:v>
                </c:pt>
              </c:numCache>
            </c:numRef>
          </c:val>
        </c:ser>
        <c:dLbls>
          <c:showLegendKey val="0"/>
          <c:showVal val="0"/>
          <c:showCatName val="0"/>
          <c:showSerName val="0"/>
          <c:showPercent val="0"/>
          <c:showBubbleSize val="0"/>
        </c:dLbls>
        <c:gapWidth val="150"/>
        <c:shape val="box"/>
        <c:axId val="2083828192"/>
        <c:axId val="2145352448"/>
        <c:axId val="0"/>
      </c:bar3DChart>
      <c:catAx>
        <c:axId val="2083828192"/>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n-US"/>
          </a:p>
        </c:txPr>
        <c:crossAx val="2145352448"/>
        <c:crosses val="autoZero"/>
        <c:auto val="1"/>
        <c:lblAlgn val="ctr"/>
        <c:lblOffset val="100"/>
        <c:noMultiLvlLbl val="0"/>
      </c:catAx>
      <c:valAx>
        <c:axId val="2145352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2083828192"/>
        <c:crosses val="autoZero"/>
        <c:crossBetween val="between"/>
      </c:valAx>
      <c:spPr>
        <a:noFill/>
        <a:ln>
          <a:noFill/>
        </a:ln>
        <a:effectLst/>
      </c:spPr>
    </c:plotArea>
    <c:plotVisOnly val="1"/>
    <c:dispBlanksAs val="gap"/>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sz="1400">
          <a:latin typeface="Segoe UI Semibold" panose="020B0702040204020203" pitchFamily="34" charset="0"/>
          <a:cs typeface="Segoe UI Semibold" panose="020B0702040204020203"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B1E76-FFD8-4BC6-9F60-340EAE088AE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0980FEB0-8688-4D8C-8BF6-10E5592ACDFA}">
      <dgm:prSet phldrT="[Texto]" custT="1"/>
      <dgm:spPr/>
      <dgm:t>
        <a:bodyPr/>
        <a:lstStyle/>
        <a:p>
          <a:pPr algn="just"/>
          <a:r>
            <a:rPr lang="en-US" sz="1800" dirty="0" smtClean="0">
              <a:latin typeface="Bookman Old Style" panose="02050604050505020204" pitchFamily="18" charset="0"/>
              <a:ea typeface="Times New Roman" panose="02020603050405020304" pitchFamily="18" charset="0"/>
              <a:cs typeface="Times New Roman" panose="02020603050405020304" pitchFamily="18" charset="0"/>
            </a:rPr>
            <a:t>Visual impairment early in life has profound implications in terms of reduced education, outcomes and social experiences Vision plays an important role in education and learning in children and young people. </a:t>
          </a:r>
          <a:endParaRPr lang="en-US" sz="1800" dirty="0">
            <a:latin typeface="Bookman Old Style" panose="02050604050505020204" pitchFamily="18" charset="0"/>
          </a:endParaRPr>
        </a:p>
      </dgm:t>
    </dgm:pt>
    <dgm:pt modelId="{AF08E791-0828-41DB-9E24-5A75F7DB195A}" type="parTrans" cxnId="{0E7C4861-16D1-4751-B03E-00C82C20B1EE}">
      <dgm:prSet/>
      <dgm:spPr/>
      <dgm:t>
        <a:bodyPr/>
        <a:lstStyle/>
        <a:p>
          <a:endParaRPr lang="en-US" sz="1800">
            <a:latin typeface="Bookman Old Style" panose="02050604050505020204" pitchFamily="18" charset="0"/>
          </a:endParaRPr>
        </a:p>
      </dgm:t>
    </dgm:pt>
    <dgm:pt modelId="{6EB253B1-76F1-4C29-AC21-C414CDB3D5B7}" type="sibTrans" cxnId="{0E7C4861-16D1-4751-B03E-00C82C20B1EE}">
      <dgm:prSet/>
      <dgm:spPr/>
      <dgm:t>
        <a:bodyPr/>
        <a:lstStyle/>
        <a:p>
          <a:endParaRPr lang="en-US" sz="1800">
            <a:latin typeface="Bookman Old Style" panose="02050604050505020204" pitchFamily="18" charset="0"/>
          </a:endParaRPr>
        </a:p>
      </dgm:t>
    </dgm:pt>
    <dgm:pt modelId="{4568354A-35D4-4F3F-A015-8EB00E851D4B}">
      <dgm:prSet phldrT="[Texto]" custT="1"/>
      <dgm:spPr/>
      <dgm:t>
        <a:bodyPr/>
        <a:lstStyle/>
        <a:p>
          <a:pPr algn="just"/>
          <a:r>
            <a:rPr lang="en-US" sz="1800" dirty="0" smtClean="0">
              <a:latin typeface="Bookman Old Style" panose="02050604050505020204" pitchFamily="18" charset="0"/>
              <a:ea typeface="Times New Roman" panose="02020603050405020304" pitchFamily="18" charset="0"/>
              <a:cs typeface="Times New Roman" panose="02020603050405020304" pitchFamily="18" charset="0"/>
            </a:rPr>
            <a:t>It is known that up to 80 percent of learning occurs through vision and it could be the reason why </a:t>
          </a:r>
          <a:r>
            <a:rPr lang="en-US" sz="1800" dirty="0" smtClean="0">
              <a:latin typeface="Bookman Old Style" panose="02050604050505020204" pitchFamily="18" charset="0"/>
            </a:rPr>
            <a:t>we do not see an important number of children with this visual disability in regular education. Teachers do not know how to manage the classes for these </a:t>
          </a:r>
          <a:r>
            <a:rPr lang="en-US" sz="1800" smtClean="0">
              <a:latin typeface="Bookman Old Style" panose="02050604050505020204" pitchFamily="18" charset="0"/>
            </a:rPr>
            <a:t>people.</a:t>
          </a:r>
          <a:endParaRPr lang="en-US" sz="1800" dirty="0">
            <a:latin typeface="Bookman Old Style" panose="02050604050505020204" pitchFamily="18" charset="0"/>
          </a:endParaRPr>
        </a:p>
      </dgm:t>
    </dgm:pt>
    <dgm:pt modelId="{2EC9F3B9-D84D-4225-B1F9-61A2E5BBEE7B}" type="parTrans" cxnId="{4749F715-3A35-4DAE-B0FD-0A24A170EEE7}">
      <dgm:prSet/>
      <dgm:spPr/>
      <dgm:t>
        <a:bodyPr/>
        <a:lstStyle/>
        <a:p>
          <a:endParaRPr lang="en-US" sz="1800">
            <a:latin typeface="Bookman Old Style" panose="02050604050505020204" pitchFamily="18" charset="0"/>
          </a:endParaRPr>
        </a:p>
      </dgm:t>
    </dgm:pt>
    <dgm:pt modelId="{25178011-A418-4DEC-9337-1CE6357CB1CA}" type="sibTrans" cxnId="{4749F715-3A35-4DAE-B0FD-0A24A170EEE7}">
      <dgm:prSet/>
      <dgm:spPr/>
      <dgm:t>
        <a:bodyPr/>
        <a:lstStyle/>
        <a:p>
          <a:endParaRPr lang="en-US" sz="1800">
            <a:latin typeface="Bookman Old Style" panose="02050604050505020204" pitchFamily="18" charset="0"/>
          </a:endParaRPr>
        </a:p>
      </dgm:t>
    </dgm:pt>
    <dgm:pt modelId="{952AE888-A23A-46E6-B3AC-F7BFDB29354D}" type="pres">
      <dgm:prSet presAssocID="{F45B1E76-FFD8-4BC6-9F60-340EAE088AE9}" presName="linear" presStyleCnt="0">
        <dgm:presLayoutVars>
          <dgm:dir/>
          <dgm:animLvl val="lvl"/>
          <dgm:resizeHandles val="exact"/>
        </dgm:presLayoutVars>
      </dgm:prSet>
      <dgm:spPr/>
      <dgm:t>
        <a:bodyPr/>
        <a:lstStyle/>
        <a:p>
          <a:endParaRPr lang="en-US"/>
        </a:p>
      </dgm:t>
    </dgm:pt>
    <dgm:pt modelId="{9387DE6E-5B33-487D-ADA6-AE1C03D0CF26}" type="pres">
      <dgm:prSet presAssocID="{0980FEB0-8688-4D8C-8BF6-10E5592ACDFA}" presName="parentLin" presStyleCnt="0"/>
      <dgm:spPr/>
      <dgm:t>
        <a:bodyPr/>
        <a:lstStyle/>
        <a:p>
          <a:endParaRPr lang="en-US"/>
        </a:p>
      </dgm:t>
    </dgm:pt>
    <dgm:pt modelId="{64C5FA64-4F39-4F96-A53A-98C4CF16F628}" type="pres">
      <dgm:prSet presAssocID="{0980FEB0-8688-4D8C-8BF6-10E5592ACDFA}" presName="parentLeftMargin" presStyleLbl="node1" presStyleIdx="0" presStyleCnt="2"/>
      <dgm:spPr/>
      <dgm:t>
        <a:bodyPr/>
        <a:lstStyle/>
        <a:p>
          <a:endParaRPr lang="en-US"/>
        </a:p>
      </dgm:t>
    </dgm:pt>
    <dgm:pt modelId="{DE0185D9-896A-47F1-A0AF-12628ACAE280}" type="pres">
      <dgm:prSet presAssocID="{0980FEB0-8688-4D8C-8BF6-10E5592ACDFA}" presName="parentText" presStyleLbl="node1" presStyleIdx="0" presStyleCnt="2">
        <dgm:presLayoutVars>
          <dgm:chMax val="0"/>
          <dgm:bulletEnabled val="1"/>
        </dgm:presLayoutVars>
      </dgm:prSet>
      <dgm:spPr/>
      <dgm:t>
        <a:bodyPr/>
        <a:lstStyle/>
        <a:p>
          <a:endParaRPr lang="en-US"/>
        </a:p>
      </dgm:t>
    </dgm:pt>
    <dgm:pt modelId="{3F131139-04E6-4DDA-AB33-304FDA1FB299}" type="pres">
      <dgm:prSet presAssocID="{0980FEB0-8688-4D8C-8BF6-10E5592ACDFA}" presName="negativeSpace" presStyleCnt="0"/>
      <dgm:spPr/>
      <dgm:t>
        <a:bodyPr/>
        <a:lstStyle/>
        <a:p>
          <a:endParaRPr lang="en-US"/>
        </a:p>
      </dgm:t>
    </dgm:pt>
    <dgm:pt modelId="{10E7C8E8-317E-47C0-AAF6-A5A9E9909383}" type="pres">
      <dgm:prSet presAssocID="{0980FEB0-8688-4D8C-8BF6-10E5592ACDFA}" presName="childText" presStyleLbl="conFgAcc1" presStyleIdx="0" presStyleCnt="2">
        <dgm:presLayoutVars>
          <dgm:bulletEnabled val="1"/>
        </dgm:presLayoutVars>
      </dgm:prSet>
      <dgm:spPr/>
      <dgm:t>
        <a:bodyPr/>
        <a:lstStyle/>
        <a:p>
          <a:endParaRPr lang="en-US"/>
        </a:p>
      </dgm:t>
    </dgm:pt>
    <dgm:pt modelId="{70442030-89B3-4979-A2A2-F4013902793D}" type="pres">
      <dgm:prSet presAssocID="{6EB253B1-76F1-4C29-AC21-C414CDB3D5B7}" presName="spaceBetweenRectangles" presStyleCnt="0"/>
      <dgm:spPr/>
      <dgm:t>
        <a:bodyPr/>
        <a:lstStyle/>
        <a:p>
          <a:endParaRPr lang="en-US"/>
        </a:p>
      </dgm:t>
    </dgm:pt>
    <dgm:pt modelId="{90F00F81-D2FB-4EC6-B086-C602FD5230D5}" type="pres">
      <dgm:prSet presAssocID="{4568354A-35D4-4F3F-A015-8EB00E851D4B}" presName="parentLin" presStyleCnt="0"/>
      <dgm:spPr/>
      <dgm:t>
        <a:bodyPr/>
        <a:lstStyle/>
        <a:p>
          <a:endParaRPr lang="en-US"/>
        </a:p>
      </dgm:t>
    </dgm:pt>
    <dgm:pt modelId="{D6ED331B-E92B-46E0-894B-992319BEF129}" type="pres">
      <dgm:prSet presAssocID="{4568354A-35D4-4F3F-A015-8EB00E851D4B}" presName="parentLeftMargin" presStyleLbl="node1" presStyleIdx="0" presStyleCnt="2"/>
      <dgm:spPr/>
      <dgm:t>
        <a:bodyPr/>
        <a:lstStyle/>
        <a:p>
          <a:endParaRPr lang="en-US"/>
        </a:p>
      </dgm:t>
    </dgm:pt>
    <dgm:pt modelId="{E94C0A1B-14A1-4569-9BDA-9EA058BB836C}" type="pres">
      <dgm:prSet presAssocID="{4568354A-35D4-4F3F-A015-8EB00E851D4B}" presName="parentText" presStyleLbl="node1" presStyleIdx="1" presStyleCnt="2" custScaleX="107695">
        <dgm:presLayoutVars>
          <dgm:chMax val="0"/>
          <dgm:bulletEnabled val="1"/>
        </dgm:presLayoutVars>
      </dgm:prSet>
      <dgm:spPr/>
      <dgm:t>
        <a:bodyPr/>
        <a:lstStyle/>
        <a:p>
          <a:endParaRPr lang="en-US"/>
        </a:p>
      </dgm:t>
    </dgm:pt>
    <dgm:pt modelId="{FA10AB01-0517-461F-B696-8CB7065CAC53}" type="pres">
      <dgm:prSet presAssocID="{4568354A-35D4-4F3F-A015-8EB00E851D4B}" presName="negativeSpace" presStyleCnt="0"/>
      <dgm:spPr/>
      <dgm:t>
        <a:bodyPr/>
        <a:lstStyle/>
        <a:p>
          <a:endParaRPr lang="en-US"/>
        </a:p>
      </dgm:t>
    </dgm:pt>
    <dgm:pt modelId="{FE59BF3E-1EAC-4B9E-B8C8-278E773CD435}" type="pres">
      <dgm:prSet presAssocID="{4568354A-35D4-4F3F-A015-8EB00E851D4B}" presName="childText" presStyleLbl="conFgAcc1" presStyleIdx="1" presStyleCnt="2">
        <dgm:presLayoutVars>
          <dgm:bulletEnabled val="1"/>
        </dgm:presLayoutVars>
      </dgm:prSet>
      <dgm:spPr/>
      <dgm:t>
        <a:bodyPr/>
        <a:lstStyle/>
        <a:p>
          <a:endParaRPr lang="en-US"/>
        </a:p>
      </dgm:t>
    </dgm:pt>
  </dgm:ptLst>
  <dgm:cxnLst>
    <dgm:cxn modelId="{DA8E1239-36CB-4133-B9DA-FAD3133461CE}" type="presOf" srcId="{0980FEB0-8688-4D8C-8BF6-10E5592ACDFA}" destId="{DE0185D9-896A-47F1-A0AF-12628ACAE280}" srcOrd="1" destOrd="0" presId="urn:microsoft.com/office/officeart/2005/8/layout/list1"/>
    <dgm:cxn modelId="{7AEE0788-CB5D-48CB-8645-80F104DE7212}" type="presOf" srcId="{F45B1E76-FFD8-4BC6-9F60-340EAE088AE9}" destId="{952AE888-A23A-46E6-B3AC-F7BFDB29354D}" srcOrd="0" destOrd="0" presId="urn:microsoft.com/office/officeart/2005/8/layout/list1"/>
    <dgm:cxn modelId="{4749F715-3A35-4DAE-B0FD-0A24A170EEE7}" srcId="{F45B1E76-FFD8-4BC6-9F60-340EAE088AE9}" destId="{4568354A-35D4-4F3F-A015-8EB00E851D4B}" srcOrd="1" destOrd="0" parTransId="{2EC9F3B9-D84D-4225-B1F9-61A2E5BBEE7B}" sibTransId="{25178011-A418-4DEC-9337-1CE6357CB1CA}"/>
    <dgm:cxn modelId="{25BDDADF-9F41-425A-9CA5-566CFA8D0C1D}" type="presOf" srcId="{4568354A-35D4-4F3F-A015-8EB00E851D4B}" destId="{E94C0A1B-14A1-4569-9BDA-9EA058BB836C}" srcOrd="1" destOrd="0" presId="urn:microsoft.com/office/officeart/2005/8/layout/list1"/>
    <dgm:cxn modelId="{87D02F49-05A3-4722-B5F5-62886335DC87}" type="presOf" srcId="{0980FEB0-8688-4D8C-8BF6-10E5592ACDFA}" destId="{64C5FA64-4F39-4F96-A53A-98C4CF16F628}" srcOrd="0" destOrd="0" presId="urn:microsoft.com/office/officeart/2005/8/layout/list1"/>
    <dgm:cxn modelId="{0E7C4861-16D1-4751-B03E-00C82C20B1EE}" srcId="{F45B1E76-FFD8-4BC6-9F60-340EAE088AE9}" destId="{0980FEB0-8688-4D8C-8BF6-10E5592ACDFA}" srcOrd="0" destOrd="0" parTransId="{AF08E791-0828-41DB-9E24-5A75F7DB195A}" sibTransId="{6EB253B1-76F1-4C29-AC21-C414CDB3D5B7}"/>
    <dgm:cxn modelId="{C5BA9A67-6CC0-4570-9129-3CED842BDE2F}" type="presOf" srcId="{4568354A-35D4-4F3F-A015-8EB00E851D4B}" destId="{D6ED331B-E92B-46E0-894B-992319BEF129}" srcOrd="0" destOrd="0" presId="urn:microsoft.com/office/officeart/2005/8/layout/list1"/>
    <dgm:cxn modelId="{21E54C51-5408-41DD-B704-8690E019ACA4}" type="presParOf" srcId="{952AE888-A23A-46E6-B3AC-F7BFDB29354D}" destId="{9387DE6E-5B33-487D-ADA6-AE1C03D0CF26}" srcOrd="0" destOrd="0" presId="urn:microsoft.com/office/officeart/2005/8/layout/list1"/>
    <dgm:cxn modelId="{664A289C-8DBE-44CB-A7E2-58FE111FB498}" type="presParOf" srcId="{9387DE6E-5B33-487D-ADA6-AE1C03D0CF26}" destId="{64C5FA64-4F39-4F96-A53A-98C4CF16F628}" srcOrd="0" destOrd="0" presId="urn:microsoft.com/office/officeart/2005/8/layout/list1"/>
    <dgm:cxn modelId="{0EE45EF1-23B8-4E67-82CD-F4979262D44E}" type="presParOf" srcId="{9387DE6E-5B33-487D-ADA6-AE1C03D0CF26}" destId="{DE0185D9-896A-47F1-A0AF-12628ACAE280}" srcOrd="1" destOrd="0" presId="urn:microsoft.com/office/officeart/2005/8/layout/list1"/>
    <dgm:cxn modelId="{40DB6062-EBB0-4C2D-AB38-98A6751901E1}" type="presParOf" srcId="{952AE888-A23A-46E6-B3AC-F7BFDB29354D}" destId="{3F131139-04E6-4DDA-AB33-304FDA1FB299}" srcOrd="1" destOrd="0" presId="urn:microsoft.com/office/officeart/2005/8/layout/list1"/>
    <dgm:cxn modelId="{E3D1264F-81CF-477F-A519-AF6036EB635E}" type="presParOf" srcId="{952AE888-A23A-46E6-B3AC-F7BFDB29354D}" destId="{10E7C8E8-317E-47C0-AAF6-A5A9E9909383}" srcOrd="2" destOrd="0" presId="urn:microsoft.com/office/officeart/2005/8/layout/list1"/>
    <dgm:cxn modelId="{7DE53180-EC3A-4BBF-A2CF-6C249E27108A}" type="presParOf" srcId="{952AE888-A23A-46E6-B3AC-F7BFDB29354D}" destId="{70442030-89B3-4979-A2A2-F4013902793D}" srcOrd="3" destOrd="0" presId="urn:microsoft.com/office/officeart/2005/8/layout/list1"/>
    <dgm:cxn modelId="{83141E84-F60F-40EC-A380-C7B808EFEF9E}" type="presParOf" srcId="{952AE888-A23A-46E6-B3AC-F7BFDB29354D}" destId="{90F00F81-D2FB-4EC6-B086-C602FD5230D5}" srcOrd="4" destOrd="0" presId="urn:microsoft.com/office/officeart/2005/8/layout/list1"/>
    <dgm:cxn modelId="{7F68ABB5-302B-444A-9911-B0535C03DC2A}" type="presParOf" srcId="{90F00F81-D2FB-4EC6-B086-C602FD5230D5}" destId="{D6ED331B-E92B-46E0-894B-992319BEF129}" srcOrd="0" destOrd="0" presId="urn:microsoft.com/office/officeart/2005/8/layout/list1"/>
    <dgm:cxn modelId="{DD6FE4FE-F2AC-4BE6-B251-9BB5E90308B6}" type="presParOf" srcId="{90F00F81-D2FB-4EC6-B086-C602FD5230D5}" destId="{E94C0A1B-14A1-4569-9BDA-9EA058BB836C}" srcOrd="1" destOrd="0" presId="urn:microsoft.com/office/officeart/2005/8/layout/list1"/>
    <dgm:cxn modelId="{55C7EA89-757C-4184-81F7-CD669643BE5F}" type="presParOf" srcId="{952AE888-A23A-46E6-B3AC-F7BFDB29354D}" destId="{FA10AB01-0517-461F-B696-8CB7065CAC53}" srcOrd="5" destOrd="0" presId="urn:microsoft.com/office/officeart/2005/8/layout/list1"/>
    <dgm:cxn modelId="{E3BA599A-E9DD-4560-A34E-D461FE887F2B}" type="presParOf" srcId="{952AE888-A23A-46E6-B3AC-F7BFDB29354D}" destId="{FE59BF3E-1EAC-4B9E-B8C8-278E773CD43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6C3B4-D94E-403B-AFD4-50576387D8B0}" type="doc">
      <dgm:prSet loTypeId="urn:microsoft.com/office/officeart/2005/8/layout/hList6" loCatId="list" qsTypeId="urn:microsoft.com/office/officeart/2005/8/quickstyle/simple4" qsCatId="simple" csTypeId="urn:microsoft.com/office/officeart/2005/8/colors/colorful4" csCatId="colorful" phldr="1"/>
      <dgm:spPr/>
      <dgm:t>
        <a:bodyPr/>
        <a:lstStyle/>
        <a:p>
          <a:endParaRPr lang="es-ES"/>
        </a:p>
      </dgm:t>
    </dgm:pt>
    <dgm:pt modelId="{B89A5227-2759-44FA-BD02-9CCBDCE3551F}">
      <dgm:prSet phldrT="[Texto]"/>
      <dgm:spPr/>
      <dgm:t>
        <a:bodyPr/>
        <a:lstStyle/>
        <a:p>
          <a:pPr algn="l"/>
          <a:endParaRPr lang="es-ES" dirty="0">
            <a:latin typeface="Bookman Old Style" panose="02050604050505020204" pitchFamily="18" charset="0"/>
          </a:endParaRPr>
        </a:p>
      </dgm:t>
    </dgm:pt>
    <dgm:pt modelId="{1E486967-EC71-409F-9099-30E502C2FCA7}" type="parTrans" cxnId="{1A37E06E-2B78-4835-81A0-FB1491105591}">
      <dgm:prSet/>
      <dgm:spPr/>
      <dgm:t>
        <a:bodyPr/>
        <a:lstStyle/>
        <a:p>
          <a:endParaRPr lang="es-ES">
            <a:latin typeface="Bookman Old Style" panose="02050604050505020204" pitchFamily="18" charset="0"/>
          </a:endParaRPr>
        </a:p>
      </dgm:t>
    </dgm:pt>
    <dgm:pt modelId="{CE43D009-8DCF-4E55-8061-392A58F77234}" type="sibTrans" cxnId="{1A37E06E-2B78-4835-81A0-FB1491105591}">
      <dgm:prSet/>
      <dgm:spPr/>
      <dgm:t>
        <a:bodyPr/>
        <a:lstStyle/>
        <a:p>
          <a:endParaRPr lang="es-ES">
            <a:latin typeface="Bookman Old Style" panose="02050604050505020204" pitchFamily="18" charset="0"/>
          </a:endParaRPr>
        </a:p>
      </dgm:t>
    </dgm:pt>
    <dgm:pt modelId="{BAD24078-ACC2-4B09-BBA8-6CE9DEAB9F36}">
      <dgm:prSet phldrT="[Texto]"/>
      <dgm:spPr/>
      <dgm:t>
        <a:bodyPr/>
        <a:lstStyle/>
        <a:p>
          <a:pPr algn="just"/>
          <a:r>
            <a:rPr lang="en-US" dirty="0" smtClean="0">
              <a:latin typeface="Bookman Old Style" panose="02050604050505020204" pitchFamily="18" charset="0"/>
            </a:rPr>
            <a:t>This research project is developed in order to determine the incidence of the English songs on the development of the listening and speaking skills on teenagers with visual impairments at Unidad Educativa Internacional Pensionado Atahualpa with different techniques to use of English songs in class.</a:t>
          </a:r>
          <a:endParaRPr lang="es-ES" dirty="0">
            <a:latin typeface="Bookman Old Style" panose="02050604050505020204" pitchFamily="18" charset="0"/>
          </a:endParaRPr>
        </a:p>
      </dgm:t>
    </dgm:pt>
    <dgm:pt modelId="{FBFB171E-3F00-403B-9B1F-CF0C879BDEB6}" type="parTrans" cxnId="{77E2A9DA-8EE8-46DB-BB13-FDD3592A6D90}">
      <dgm:prSet/>
      <dgm:spPr/>
      <dgm:t>
        <a:bodyPr/>
        <a:lstStyle/>
        <a:p>
          <a:endParaRPr lang="es-ES">
            <a:latin typeface="Bookman Old Style" panose="02050604050505020204" pitchFamily="18" charset="0"/>
          </a:endParaRPr>
        </a:p>
      </dgm:t>
    </dgm:pt>
    <dgm:pt modelId="{CF3CECCC-2CD2-4404-98FF-90046E1B3733}" type="sibTrans" cxnId="{77E2A9DA-8EE8-46DB-BB13-FDD3592A6D90}">
      <dgm:prSet/>
      <dgm:spPr/>
      <dgm:t>
        <a:bodyPr/>
        <a:lstStyle/>
        <a:p>
          <a:endParaRPr lang="es-ES">
            <a:latin typeface="Bookman Old Style" panose="02050604050505020204" pitchFamily="18" charset="0"/>
          </a:endParaRPr>
        </a:p>
      </dgm:t>
    </dgm:pt>
    <dgm:pt modelId="{AEDF1231-82A1-4402-8A17-F395BAA1F585}">
      <dgm:prSet phldrT="[Texto]"/>
      <dgm:spPr/>
      <dgm:t>
        <a:bodyPr/>
        <a:lstStyle/>
        <a:p>
          <a:pPr algn="just"/>
          <a:r>
            <a:rPr lang="en-US" dirty="0" smtClean="0">
              <a:latin typeface="Bookman Old Style" panose="02050604050505020204" pitchFamily="18" charset="0"/>
            </a:rPr>
            <a:t>I can emphasize that it is a benefit for society, due to the songs, gives an interactive environments for blind children and that helps to problem solving to listening and speaking skills. </a:t>
          </a:r>
          <a:endParaRPr lang="es-ES" dirty="0">
            <a:latin typeface="Bookman Old Style" panose="02050604050505020204" pitchFamily="18" charset="0"/>
          </a:endParaRPr>
        </a:p>
      </dgm:t>
    </dgm:pt>
    <dgm:pt modelId="{135DDD5A-3E54-4690-B223-2A35871DD9D0}">
      <dgm:prSet phldrT="[Texto]"/>
      <dgm:spPr/>
      <dgm:t>
        <a:bodyPr/>
        <a:lstStyle/>
        <a:p>
          <a:pPr algn="l"/>
          <a:endParaRPr lang="es-ES" dirty="0">
            <a:latin typeface="Bookman Old Style" panose="02050604050505020204" pitchFamily="18" charset="0"/>
          </a:endParaRPr>
        </a:p>
      </dgm:t>
    </dgm:pt>
    <dgm:pt modelId="{A707D13F-1F7E-4F1A-B011-47CE372A5A54}" type="sibTrans" cxnId="{FB5EAC12-5C3A-4304-AAFC-AF439D741E1E}">
      <dgm:prSet/>
      <dgm:spPr/>
      <dgm:t>
        <a:bodyPr/>
        <a:lstStyle/>
        <a:p>
          <a:endParaRPr lang="es-ES">
            <a:latin typeface="Bookman Old Style" panose="02050604050505020204" pitchFamily="18" charset="0"/>
          </a:endParaRPr>
        </a:p>
      </dgm:t>
    </dgm:pt>
    <dgm:pt modelId="{0E010F54-C461-4644-BBCF-54BD2FDE0D73}" type="parTrans" cxnId="{FB5EAC12-5C3A-4304-AAFC-AF439D741E1E}">
      <dgm:prSet/>
      <dgm:spPr/>
      <dgm:t>
        <a:bodyPr/>
        <a:lstStyle/>
        <a:p>
          <a:endParaRPr lang="es-ES">
            <a:latin typeface="Bookman Old Style" panose="02050604050505020204" pitchFamily="18" charset="0"/>
          </a:endParaRPr>
        </a:p>
      </dgm:t>
    </dgm:pt>
    <dgm:pt modelId="{5F91B522-CF66-4D34-9768-FF023D2C8BAA}" type="sibTrans" cxnId="{FA7AA217-5790-4A1C-9908-32AA0D0590E4}">
      <dgm:prSet/>
      <dgm:spPr/>
      <dgm:t>
        <a:bodyPr/>
        <a:lstStyle/>
        <a:p>
          <a:endParaRPr lang="es-ES">
            <a:latin typeface="Bookman Old Style" panose="02050604050505020204" pitchFamily="18" charset="0"/>
          </a:endParaRPr>
        </a:p>
      </dgm:t>
    </dgm:pt>
    <dgm:pt modelId="{9EFC28CD-03FE-45FF-BD34-C5EA061F1D5D}" type="parTrans" cxnId="{FA7AA217-5790-4A1C-9908-32AA0D0590E4}">
      <dgm:prSet/>
      <dgm:spPr/>
      <dgm:t>
        <a:bodyPr/>
        <a:lstStyle/>
        <a:p>
          <a:endParaRPr lang="es-ES">
            <a:latin typeface="Bookman Old Style" panose="02050604050505020204" pitchFamily="18" charset="0"/>
          </a:endParaRPr>
        </a:p>
      </dgm:t>
    </dgm:pt>
    <dgm:pt modelId="{FCE19068-CE63-4FE0-AD06-EEAF75CE7BD5}" type="pres">
      <dgm:prSet presAssocID="{48D6C3B4-D94E-403B-AFD4-50576387D8B0}" presName="Name0" presStyleCnt="0">
        <dgm:presLayoutVars>
          <dgm:dir/>
          <dgm:resizeHandles val="exact"/>
        </dgm:presLayoutVars>
      </dgm:prSet>
      <dgm:spPr/>
      <dgm:t>
        <a:bodyPr/>
        <a:lstStyle/>
        <a:p>
          <a:endParaRPr lang="es-ES"/>
        </a:p>
      </dgm:t>
    </dgm:pt>
    <dgm:pt modelId="{30AF7D22-9214-46AE-A976-2D631342E3B6}" type="pres">
      <dgm:prSet presAssocID="{B89A5227-2759-44FA-BD02-9CCBDCE3551F}" presName="node" presStyleLbl="node1" presStyleIdx="0" presStyleCnt="2" custLinFactNeighborX="26329" custLinFactNeighborY="2377">
        <dgm:presLayoutVars>
          <dgm:bulletEnabled val="1"/>
        </dgm:presLayoutVars>
      </dgm:prSet>
      <dgm:spPr/>
      <dgm:t>
        <a:bodyPr/>
        <a:lstStyle/>
        <a:p>
          <a:endParaRPr lang="es-ES"/>
        </a:p>
      </dgm:t>
    </dgm:pt>
    <dgm:pt modelId="{6B826F11-9A17-49A0-BFEA-D115F42AB58C}" type="pres">
      <dgm:prSet presAssocID="{CE43D009-8DCF-4E55-8061-392A58F77234}" presName="sibTrans" presStyleCnt="0"/>
      <dgm:spPr/>
      <dgm:t>
        <a:bodyPr/>
        <a:lstStyle/>
        <a:p>
          <a:endParaRPr lang="en-US"/>
        </a:p>
      </dgm:t>
    </dgm:pt>
    <dgm:pt modelId="{87695F34-A89F-4851-BB36-B57E19D4195D}" type="pres">
      <dgm:prSet presAssocID="{135DDD5A-3E54-4690-B223-2A35871DD9D0}" presName="node" presStyleLbl="node1" presStyleIdx="1" presStyleCnt="2" custScaleX="81067" custScaleY="68971">
        <dgm:presLayoutVars>
          <dgm:bulletEnabled val="1"/>
        </dgm:presLayoutVars>
      </dgm:prSet>
      <dgm:spPr/>
      <dgm:t>
        <a:bodyPr/>
        <a:lstStyle/>
        <a:p>
          <a:endParaRPr lang="es-ES"/>
        </a:p>
      </dgm:t>
    </dgm:pt>
  </dgm:ptLst>
  <dgm:cxnLst>
    <dgm:cxn modelId="{8BB41C8B-5B71-4AF5-BA12-BF9F1810093F}" type="presOf" srcId="{48D6C3B4-D94E-403B-AFD4-50576387D8B0}" destId="{FCE19068-CE63-4FE0-AD06-EEAF75CE7BD5}" srcOrd="0" destOrd="0" presId="urn:microsoft.com/office/officeart/2005/8/layout/hList6"/>
    <dgm:cxn modelId="{FB5EAC12-5C3A-4304-AAFC-AF439D741E1E}" srcId="{48D6C3B4-D94E-403B-AFD4-50576387D8B0}" destId="{135DDD5A-3E54-4690-B223-2A35871DD9D0}" srcOrd="1" destOrd="0" parTransId="{0E010F54-C461-4644-BBCF-54BD2FDE0D73}" sibTransId="{A707D13F-1F7E-4F1A-B011-47CE372A5A54}"/>
    <dgm:cxn modelId="{AA43901F-538F-41B9-B102-3DF9F9F2176B}" type="presOf" srcId="{BAD24078-ACC2-4B09-BBA8-6CE9DEAB9F36}" destId="{30AF7D22-9214-46AE-A976-2D631342E3B6}" srcOrd="0" destOrd="1" presId="urn:microsoft.com/office/officeart/2005/8/layout/hList6"/>
    <dgm:cxn modelId="{77E2A9DA-8EE8-46DB-BB13-FDD3592A6D90}" srcId="{B89A5227-2759-44FA-BD02-9CCBDCE3551F}" destId="{BAD24078-ACC2-4B09-BBA8-6CE9DEAB9F36}" srcOrd="0" destOrd="0" parTransId="{FBFB171E-3F00-403B-9B1F-CF0C879BDEB6}" sibTransId="{CF3CECCC-2CD2-4404-98FF-90046E1B3733}"/>
    <dgm:cxn modelId="{8EB2DF61-B543-4FE9-A980-A1D5149FBB5E}" type="presOf" srcId="{135DDD5A-3E54-4690-B223-2A35871DD9D0}" destId="{87695F34-A89F-4851-BB36-B57E19D4195D}" srcOrd="0" destOrd="0" presId="urn:microsoft.com/office/officeart/2005/8/layout/hList6"/>
    <dgm:cxn modelId="{F57DAC08-AED9-4ED1-90D0-FEE45771F926}" type="presOf" srcId="{AEDF1231-82A1-4402-8A17-F395BAA1F585}" destId="{87695F34-A89F-4851-BB36-B57E19D4195D}" srcOrd="0" destOrd="1" presId="urn:microsoft.com/office/officeart/2005/8/layout/hList6"/>
    <dgm:cxn modelId="{FA7AA217-5790-4A1C-9908-32AA0D0590E4}" srcId="{135DDD5A-3E54-4690-B223-2A35871DD9D0}" destId="{AEDF1231-82A1-4402-8A17-F395BAA1F585}" srcOrd="0" destOrd="0" parTransId="{9EFC28CD-03FE-45FF-BD34-C5EA061F1D5D}" sibTransId="{5F91B522-CF66-4D34-9768-FF023D2C8BAA}"/>
    <dgm:cxn modelId="{1A37E06E-2B78-4835-81A0-FB1491105591}" srcId="{48D6C3B4-D94E-403B-AFD4-50576387D8B0}" destId="{B89A5227-2759-44FA-BD02-9CCBDCE3551F}" srcOrd="0" destOrd="0" parTransId="{1E486967-EC71-409F-9099-30E502C2FCA7}" sibTransId="{CE43D009-8DCF-4E55-8061-392A58F77234}"/>
    <dgm:cxn modelId="{7D518BF8-3C31-4FB6-8FE8-26D47A1B60C9}" type="presOf" srcId="{B89A5227-2759-44FA-BD02-9CCBDCE3551F}" destId="{30AF7D22-9214-46AE-A976-2D631342E3B6}" srcOrd="0" destOrd="0" presId="urn:microsoft.com/office/officeart/2005/8/layout/hList6"/>
    <dgm:cxn modelId="{1D5E3540-9B9E-4C6A-8BD5-139849136CD0}" type="presParOf" srcId="{FCE19068-CE63-4FE0-AD06-EEAF75CE7BD5}" destId="{30AF7D22-9214-46AE-A976-2D631342E3B6}" srcOrd="0" destOrd="0" presId="urn:microsoft.com/office/officeart/2005/8/layout/hList6"/>
    <dgm:cxn modelId="{626935AC-5FE8-4E8A-8773-CC817A4DA0C5}" type="presParOf" srcId="{FCE19068-CE63-4FE0-AD06-EEAF75CE7BD5}" destId="{6B826F11-9A17-49A0-BFEA-D115F42AB58C}" srcOrd="1" destOrd="0" presId="urn:microsoft.com/office/officeart/2005/8/layout/hList6"/>
    <dgm:cxn modelId="{97849043-3FE9-4AE9-B7A9-331FDF92F4EA}" type="presParOf" srcId="{FCE19068-CE63-4FE0-AD06-EEAF75CE7BD5}" destId="{87695F34-A89F-4851-BB36-B57E19D4195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DC60D-D521-4272-8BB6-4D79ECA90C9B}"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es-EC"/>
        </a:p>
      </dgm:t>
    </dgm:pt>
    <dgm:pt modelId="{25DC0E2A-687A-46B9-BF5F-9B7B13E88CC2}">
      <dgm:prSet phldrT="[Texto]" custT="1"/>
      <dgm:spPr>
        <a:xfrm>
          <a:off x="216358" y="2201915"/>
          <a:ext cx="2551337" cy="1275668"/>
        </a:xfrm>
        <a:scene3d>
          <a:camera prst="orthographicFront">
            <a:rot lat="0" lon="0" rev="0"/>
          </a:camera>
          <a:lightRig rig="threePt" dir="tl"/>
        </a:scene3d>
        <a:sp3d prstMaterial="plastic">
          <a:bevelT w="0" h="0"/>
        </a:sp3d>
      </dgm:spPr>
      <dgm:t>
        <a:bodyPr/>
        <a:lstStyle/>
        <a:p>
          <a:r>
            <a:rPr lang="en-US" sz="2000" b="1" smtClean="0">
              <a:latin typeface="Segoe UI Symbol" panose="020B0502040204020203" pitchFamily="34" charset="0"/>
              <a:ea typeface="Segoe UI Symbol" panose="020B0502040204020203" pitchFamily="34" charset="0"/>
              <a:cs typeface="Times New Roman" panose="02020603050405020304" pitchFamily="18" charset="0"/>
            </a:rPr>
            <a:t>SPEAKING SKILL</a:t>
          </a:r>
          <a:endParaRPr lang="es-EC" sz="2000" b="1" dirty="0">
            <a:latin typeface="Segoe UI Symbol" panose="020B0502040204020203" pitchFamily="34" charset="0"/>
            <a:ea typeface="Segoe UI Symbol" panose="020B0502040204020203" pitchFamily="34" charset="0"/>
            <a:cs typeface="Times New Roman" panose="02020603050405020304" pitchFamily="18" charset="0"/>
          </a:endParaRPr>
        </a:p>
      </dgm:t>
    </dgm:pt>
    <dgm:pt modelId="{11208AA2-AEE0-45F4-BB3A-3C3FD2C4EBD4}" type="parTrans" cxnId="{8FD1C4D2-247D-4235-8929-8D34BECEC5BF}">
      <dgm:prSet/>
      <dgm:spPr/>
      <dgm:t>
        <a:bodyPr/>
        <a:lstStyle/>
        <a:p>
          <a:endParaRPr lang="es-EC"/>
        </a:p>
      </dgm:t>
    </dgm:pt>
    <dgm:pt modelId="{E76EF273-E563-42FA-A75A-0149DE2183CA}" type="sibTrans" cxnId="{8FD1C4D2-247D-4235-8929-8D34BECEC5BF}">
      <dgm:prSet/>
      <dgm:spPr/>
      <dgm:t>
        <a:bodyPr/>
        <a:lstStyle/>
        <a:p>
          <a:endParaRPr lang="es-EC"/>
        </a:p>
      </dgm:t>
    </dgm:pt>
    <dgm:pt modelId="{0BCA9FF5-25F1-4CD0-BA55-5A3375A61647}">
      <dgm:prSet phldrT="[Texto]" custT="1"/>
      <dgm:spPr>
        <a:xfrm>
          <a:off x="3541491" y="1801406"/>
          <a:ext cx="3381823" cy="2076686"/>
        </a:xfrm>
        <a:scene3d>
          <a:camera prst="orthographicFront">
            <a:rot lat="0" lon="0" rev="0"/>
          </a:camera>
          <a:lightRig rig="threePt" dir="tl"/>
        </a:scene3d>
        <a:sp3d prstMaterial="plastic">
          <a:bevelT w="0" h="0"/>
        </a:sp3d>
      </dgm:spPr>
      <dgm:t>
        <a:bodyPr/>
        <a:lstStyle/>
        <a:p>
          <a:r>
            <a:rPr lang="en-US" sz="2000" smtClean="0">
              <a:effectLst/>
              <a:latin typeface="Bookman Old Style" panose="02050604050505020204" pitchFamily="18" charset="0"/>
              <a:ea typeface="+mn-ea"/>
              <a:cs typeface="+mn-cs"/>
            </a:rPr>
            <a:t>Speaking is to say something in order to convey information or to express a feeling. To utter words or articulate sounds with the ordinary voice. (Schoepp, 2001)</a:t>
          </a:r>
          <a:endParaRPr lang="es-EC" sz="2000" dirty="0">
            <a:latin typeface="Trebuchet MS" panose="020B0603020202020204"/>
            <a:ea typeface="+mn-ea"/>
            <a:cs typeface="+mn-cs"/>
          </a:endParaRPr>
        </a:p>
      </dgm:t>
    </dgm:pt>
    <dgm:pt modelId="{0AD9EFF9-E69A-4F6A-808D-42AE0F4F0003}" type="parTrans" cxnId="{C5722E07-8CF8-4142-9044-6F2F60ADB2F3}">
      <dgm:prSet/>
      <dgm:spPr>
        <a:xfrm>
          <a:off x="2767695" y="2819534"/>
          <a:ext cx="773795" cy="40429"/>
        </a:xfrm>
      </dgm:spPr>
      <dgm:t>
        <a:bodyPr/>
        <a:lstStyle/>
        <a:p>
          <a:endParaRPr lang="es-EC">
            <a:solidFill>
              <a:sysClr val="windowText" lastClr="000000">
                <a:hueOff val="0"/>
                <a:satOff val="0"/>
                <a:lumOff val="0"/>
                <a:alphaOff val="0"/>
              </a:sysClr>
            </a:solidFill>
            <a:latin typeface="Trebuchet MS" panose="020B0603020202020204"/>
            <a:ea typeface="+mn-ea"/>
            <a:cs typeface="+mn-cs"/>
          </a:endParaRPr>
        </a:p>
      </dgm:t>
    </dgm:pt>
    <dgm:pt modelId="{77A585AB-0506-4A7C-9B70-40A2A45660FC}" type="sibTrans" cxnId="{C5722E07-8CF8-4142-9044-6F2F60ADB2F3}">
      <dgm:prSet/>
      <dgm:spPr/>
      <dgm:t>
        <a:bodyPr/>
        <a:lstStyle/>
        <a:p>
          <a:endParaRPr lang="es-EC"/>
        </a:p>
      </dgm:t>
    </dgm:pt>
    <dgm:pt modelId="{589D2E5D-CA1C-422B-8AF8-E772CD98BB4A}">
      <dgm:prSet phldrT="[Texto]" custT="1"/>
      <dgm:spPr>
        <a:xfrm>
          <a:off x="8190589" y="1386"/>
          <a:ext cx="2551337" cy="1275668"/>
        </a:xfrm>
        <a:scene3d>
          <a:camera prst="orthographicFront">
            <a:rot lat="0" lon="0" rev="0"/>
          </a:camera>
          <a:lightRig rig="threePt" dir="tl"/>
        </a:scene3d>
        <a:sp3d prstMaterial="plastic">
          <a:bevelT w="0" h="0"/>
        </a:sp3d>
      </dgm:spPr>
      <dgm:t>
        <a:bodyPr/>
        <a:lstStyle/>
        <a:p>
          <a:r>
            <a:rPr lang="en-US" sz="2400" b="1" smtClean="0">
              <a:effectLst/>
              <a:latin typeface="Bookman Old Style" panose="02050604050505020204" pitchFamily="18" charset="0"/>
              <a:ea typeface="MS Mincho"/>
            </a:rPr>
            <a:t>Pronunciation </a:t>
          </a:r>
          <a:r>
            <a:rPr lang="en-US" sz="2400" smtClean="0">
              <a:latin typeface="Bookman Old Style" panose="02050604050505020204" pitchFamily="18" charset="0"/>
              <a:ea typeface="+mn-ea"/>
              <a:cs typeface="Times New Roman" panose="02020603050405020304" pitchFamily="18" charset="0"/>
            </a:rPr>
            <a:t> </a:t>
          </a:r>
          <a:endParaRPr lang="es-EC" sz="2400" dirty="0">
            <a:latin typeface="Bookman Old Style" panose="02050604050505020204" pitchFamily="18" charset="0"/>
            <a:ea typeface="+mn-ea"/>
            <a:cs typeface="+mn-cs"/>
          </a:endParaRPr>
        </a:p>
      </dgm:t>
    </dgm:pt>
    <dgm:pt modelId="{4D2E937A-B4A7-4C8A-A1E9-814E18552239}" type="parTrans" cxnId="{ACFFE337-3DDE-4C49-996F-7290F6F023F5}">
      <dgm:prSet/>
      <dgm:spPr>
        <a:xfrm rot="17996247">
          <a:off x="6287275" y="1719270"/>
          <a:ext cx="2539352" cy="40429"/>
        </a:xfrm>
      </dgm:spPr>
      <dgm:t>
        <a:bodyPr/>
        <a:lstStyle/>
        <a:p>
          <a:endParaRPr lang="es-EC">
            <a:solidFill>
              <a:sysClr val="windowText" lastClr="000000">
                <a:hueOff val="0"/>
                <a:satOff val="0"/>
                <a:lumOff val="0"/>
                <a:alphaOff val="0"/>
              </a:sysClr>
            </a:solidFill>
            <a:latin typeface="Trebuchet MS" panose="020B0603020202020204"/>
            <a:ea typeface="+mn-ea"/>
            <a:cs typeface="+mn-cs"/>
          </a:endParaRPr>
        </a:p>
      </dgm:t>
    </dgm:pt>
    <dgm:pt modelId="{F158883F-D35E-4219-9DB6-3DAE62A09652}" type="sibTrans" cxnId="{ACFFE337-3DDE-4C49-996F-7290F6F023F5}">
      <dgm:prSet/>
      <dgm:spPr/>
      <dgm:t>
        <a:bodyPr/>
        <a:lstStyle/>
        <a:p>
          <a:endParaRPr lang="es-EC"/>
        </a:p>
      </dgm:t>
    </dgm:pt>
    <dgm:pt modelId="{E5B8744E-040B-4563-B018-8E441EDAD8BF}">
      <dgm:prSet phldrT="[Texto]" custT="1"/>
      <dgm:spPr>
        <a:xfrm>
          <a:off x="8190589" y="1468405"/>
          <a:ext cx="2551337" cy="1275668"/>
        </a:xfrm>
        <a:scene3d>
          <a:camera prst="orthographicFront">
            <a:rot lat="0" lon="0" rev="0"/>
          </a:camera>
          <a:lightRig rig="threePt" dir="tl"/>
        </a:scene3d>
        <a:sp3d prstMaterial="plastic">
          <a:bevelT w="0" h="0"/>
        </a:sp3d>
      </dgm:spPr>
      <dgm:t>
        <a:bodyPr/>
        <a:lstStyle/>
        <a:p>
          <a:r>
            <a:rPr lang="en-US" sz="2800" b="1" noProof="0" smtClean="0">
              <a:effectLst/>
              <a:latin typeface="Bookman Old Style" panose="02050604050505020204" pitchFamily="18" charset="0"/>
              <a:ea typeface="MS Mincho"/>
              <a:cs typeface="Times New Roman" panose="02020603050405020304" pitchFamily="18" charset="0"/>
            </a:rPr>
            <a:t>Vocabulary</a:t>
          </a:r>
          <a:r>
            <a:rPr lang="en-US" sz="2800" b="1" smtClean="0">
              <a:latin typeface="Bookman Old Style" panose="02050604050505020204" pitchFamily="18" charset="0"/>
              <a:ea typeface="+mn-ea"/>
              <a:cs typeface="Times New Roman" panose="02020603050405020304" pitchFamily="18" charset="0"/>
            </a:rPr>
            <a:t> </a:t>
          </a:r>
          <a:endParaRPr lang="es-EC" sz="2800" b="1" dirty="0">
            <a:latin typeface="Bookman Old Style" panose="02050604050505020204" pitchFamily="18" charset="0"/>
            <a:ea typeface="+mn-ea"/>
            <a:cs typeface="Times New Roman" panose="02020603050405020304" pitchFamily="18" charset="0"/>
          </a:endParaRPr>
        </a:p>
      </dgm:t>
    </dgm:pt>
    <dgm:pt modelId="{A9300141-FCA4-49C7-A99A-462649672532}" type="parTrans" cxnId="{7F9D2276-42FD-4C5C-B0F6-F58B8139A78D}">
      <dgm:prSet/>
      <dgm:spPr>
        <a:xfrm rot="19796242">
          <a:off x="6824827" y="2452779"/>
          <a:ext cx="1464247" cy="40429"/>
        </a:xfrm>
      </dgm:spPr>
      <dgm:t>
        <a:bodyPr/>
        <a:lstStyle/>
        <a:p>
          <a:endParaRPr lang="es-EC">
            <a:solidFill>
              <a:sysClr val="windowText" lastClr="000000">
                <a:hueOff val="0"/>
                <a:satOff val="0"/>
                <a:lumOff val="0"/>
                <a:alphaOff val="0"/>
              </a:sysClr>
            </a:solidFill>
            <a:latin typeface="Trebuchet MS" panose="020B0603020202020204"/>
            <a:ea typeface="+mn-ea"/>
            <a:cs typeface="+mn-cs"/>
          </a:endParaRPr>
        </a:p>
      </dgm:t>
    </dgm:pt>
    <dgm:pt modelId="{1932C689-130A-47C9-8EDC-E8015B3CBBDB}" type="sibTrans" cxnId="{7F9D2276-42FD-4C5C-B0F6-F58B8139A78D}">
      <dgm:prSet/>
      <dgm:spPr/>
      <dgm:t>
        <a:bodyPr/>
        <a:lstStyle/>
        <a:p>
          <a:endParaRPr lang="es-EC"/>
        </a:p>
      </dgm:t>
    </dgm:pt>
    <dgm:pt modelId="{5100794D-40B3-4A9B-9479-AEFAD76A7F9D}">
      <dgm:prSet custT="1"/>
      <dgm:spPr/>
      <dgm:t>
        <a:bodyPr/>
        <a:lstStyle/>
        <a:p>
          <a:r>
            <a:rPr lang="en-US" sz="2800" b="1" noProof="0" dirty="0" smtClean="0">
              <a:latin typeface="Times New Roman" panose="02020603050405020304" pitchFamily="18" charset="0"/>
              <a:cs typeface="Times New Roman" panose="02020603050405020304" pitchFamily="18" charset="0"/>
            </a:rPr>
            <a:t>Fluency</a:t>
          </a:r>
          <a:endParaRPr lang="en-US" sz="2800" b="1" noProof="0" dirty="0">
            <a:latin typeface="Times New Roman" panose="02020603050405020304" pitchFamily="18" charset="0"/>
            <a:cs typeface="Times New Roman" panose="02020603050405020304" pitchFamily="18" charset="0"/>
          </a:endParaRPr>
        </a:p>
      </dgm:t>
    </dgm:pt>
    <dgm:pt modelId="{8180935D-B705-49A1-88D2-C53508521F8D}" type="parTrans" cxnId="{078F9268-EACD-431C-8FD9-2072B87C4EAE}">
      <dgm:prSet/>
      <dgm:spPr/>
      <dgm:t>
        <a:bodyPr/>
        <a:lstStyle/>
        <a:p>
          <a:endParaRPr lang="es-EC"/>
        </a:p>
      </dgm:t>
    </dgm:pt>
    <dgm:pt modelId="{61885FFD-4956-4914-8EE0-73FA3ECFCE44}" type="sibTrans" cxnId="{078F9268-EACD-431C-8FD9-2072B87C4EAE}">
      <dgm:prSet/>
      <dgm:spPr/>
      <dgm:t>
        <a:bodyPr/>
        <a:lstStyle/>
        <a:p>
          <a:endParaRPr lang="es-EC"/>
        </a:p>
      </dgm:t>
    </dgm:pt>
    <dgm:pt modelId="{F5EFD4E9-04F5-47E5-8979-D32BA960B43F}" type="pres">
      <dgm:prSet presAssocID="{DF1DC60D-D521-4272-8BB6-4D79ECA90C9B}" presName="diagram" presStyleCnt="0">
        <dgm:presLayoutVars>
          <dgm:chPref val="1"/>
          <dgm:dir/>
          <dgm:animOne val="branch"/>
          <dgm:animLvl val="lvl"/>
          <dgm:resizeHandles val="exact"/>
        </dgm:presLayoutVars>
      </dgm:prSet>
      <dgm:spPr/>
      <dgm:t>
        <a:bodyPr/>
        <a:lstStyle/>
        <a:p>
          <a:endParaRPr lang="es-EC"/>
        </a:p>
      </dgm:t>
    </dgm:pt>
    <dgm:pt modelId="{CC71EF88-FB9E-47E0-B79B-0CED5D8073A2}" type="pres">
      <dgm:prSet presAssocID="{25DC0E2A-687A-46B9-BF5F-9B7B13E88CC2}" presName="root1" presStyleCnt="0"/>
      <dgm:spPr/>
      <dgm:t>
        <a:bodyPr/>
        <a:lstStyle/>
        <a:p>
          <a:endParaRPr lang="es-EC"/>
        </a:p>
      </dgm:t>
    </dgm:pt>
    <dgm:pt modelId="{104B2D53-9C84-4DF8-8BE8-89C134CB2E53}" type="pres">
      <dgm:prSet presAssocID="{25DC0E2A-687A-46B9-BF5F-9B7B13E88CC2}" presName="LevelOneTextNode" presStyleLbl="node0" presStyleIdx="0" presStyleCnt="1" custScaleX="106807" custScaleY="129557">
        <dgm:presLayoutVars>
          <dgm:chPref val="3"/>
        </dgm:presLayoutVars>
      </dgm:prSet>
      <dgm:spPr>
        <a:prstGeom prst="roundRect">
          <a:avLst>
            <a:gd name="adj" fmla="val 10000"/>
          </a:avLst>
        </a:prstGeom>
      </dgm:spPr>
      <dgm:t>
        <a:bodyPr/>
        <a:lstStyle/>
        <a:p>
          <a:endParaRPr lang="es-EC"/>
        </a:p>
      </dgm:t>
    </dgm:pt>
    <dgm:pt modelId="{DCF0C9A1-D779-4D70-9620-6E82989625E2}" type="pres">
      <dgm:prSet presAssocID="{25DC0E2A-687A-46B9-BF5F-9B7B13E88CC2}" presName="level2hierChild" presStyleCnt="0"/>
      <dgm:spPr/>
      <dgm:t>
        <a:bodyPr/>
        <a:lstStyle/>
        <a:p>
          <a:endParaRPr lang="es-EC"/>
        </a:p>
      </dgm:t>
    </dgm:pt>
    <dgm:pt modelId="{BAF718D5-0267-4C24-BEFE-5620FC488421}" type="pres">
      <dgm:prSet presAssocID="{0AD9EFF9-E69A-4F6A-808D-42AE0F4F0003}" presName="conn2-1" presStyleLbl="parChTrans1D2" presStyleIdx="0" presStyleCnt="1"/>
      <dgm:spPr>
        <a:custGeom>
          <a:avLst/>
          <a:gdLst/>
          <a:ahLst/>
          <a:cxnLst/>
          <a:rect l="0" t="0" r="0" b="0"/>
          <a:pathLst>
            <a:path>
              <a:moveTo>
                <a:pt x="0" y="20214"/>
              </a:moveTo>
              <a:lnTo>
                <a:pt x="773795" y="20214"/>
              </a:lnTo>
            </a:path>
          </a:pathLst>
        </a:custGeom>
      </dgm:spPr>
      <dgm:t>
        <a:bodyPr/>
        <a:lstStyle/>
        <a:p>
          <a:endParaRPr lang="es-EC"/>
        </a:p>
      </dgm:t>
    </dgm:pt>
    <dgm:pt modelId="{D59ABD93-C1E2-434B-BB2C-41DAB5205376}" type="pres">
      <dgm:prSet presAssocID="{0AD9EFF9-E69A-4F6A-808D-42AE0F4F0003}" presName="connTx" presStyleLbl="parChTrans1D2" presStyleIdx="0" presStyleCnt="1"/>
      <dgm:spPr/>
      <dgm:t>
        <a:bodyPr/>
        <a:lstStyle/>
        <a:p>
          <a:endParaRPr lang="es-EC"/>
        </a:p>
      </dgm:t>
    </dgm:pt>
    <dgm:pt modelId="{880A27AE-E1BF-4B34-B9E4-C59B7DBAF6F2}" type="pres">
      <dgm:prSet presAssocID="{0BCA9FF5-25F1-4CD0-BA55-5A3375A61647}" presName="root2" presStyleCnt="0"/>
      <dgm:spPr/>
      <dgm:t>
        <a:bodyPr/>
        <a:lstStyle/>
        <a:p>
          <a:endParaRPr lang="es-EC"/>
        </a:p>
      </dgm:t>
    </dgm:pt>
    <dgm:pt modelId="{440DE666-AD31-4772-B09D-266B7A3F4419}" type="pres">
      <dgm:prSet presAssocID="{0BCA9FF5-25F1-4CD0-BA55-5A3375A61647}" presName="LevelTwoTextNode" presStyleLbl="node2" presStyleIdx="0" presStyleCnt="1" custScaleX="176730" custScaleY="251492" custLinFactNeighborX="-9671">
        <dgm:presLayoutVars>
          <dgm:chPref val="3"/>
        </dgm:presLayoutVars>
      </dgm:prSet>
      <dgm:spPr>
        <a:prstGeom prst="roundRect">
          <a:avLst>
            <a:gd name="adj" fmla="val 10000"/>
          </a:avLst>
        </a:prstGeom>
      </dgm:spPr>
      <dgm:t>
        <a:bodyPr/>
        <a:lstStyle/>
        <a:p>
          <a:endParaRPr lang="es-EC"/>
        </a:p>
      </dgm:t>
    </dgm:pt>
    <dgm:pt modelId="{CAA645FD-5B1B-4F21-97FA-03D0B48CFCD6}" type="pres">
      <dgm:prSet presAssocID="{0BCA9FF5-25F1-4CD0-BA55-5A3375A61647}" presName="level3hierChild" presStyleCnt="0"/>
      <dgm:spPr/>
      <dgm:t>
        <a:bodyPr/>
        <a:lstStyle/>
        <a:p>
          <a:endParaRPr lang="es-EC"/>
        </a:p>
      </dgm:t>
    </dgm:pt>
    <dgm:pt modelId="{CE963A5D-472B-4931-BF6B-EE3A6B3C3FE2}" type="pres">
      <dgm:prSet presAssocID="{4D2E937A-B4A7-4C8A-A1E9-814E18552239}" presName="conn2-1" presStyleLbl="parChTrans1D3" presStyleIdx="0" presStyleCnt="3"/>
      <dgm:spPr>
        <a:custGeom>
          <a:avLst/>
          <a:gdLst/>
          <a:ahLst/>
          <a:cxnLst/>
          <a:rect l="0" t="0" r="0" b="0"/>
          <a:pathLst>
            <a:path>
              <a:moveTo>
                <a:pt x="0" y="20214"/>
              </a:moveTo>
              <a:lnTo>
                <a:pt x="2539352" y="20214"/>
              </a:lnTo>
            </a:path>
          </a:pathLst>
        </a:custGeom>
      </dgm:spPr>
      <dgm:t>
        <a:bodyPr/>
        <a:lstStyle/>
        <a:p>
          <a:endParaRPr lang="es-EC"/>
        </a:p>
      </dgm:t>
    </dgm:pt>
    <dgm:pt modelId="{6D9F6EC7-46C8-4491-B519-1F1F6B91FCD6}" type="pres">
      <dgm:prSet presAssocID="{4D2E937A-B4A7-4C8A-A1E9-814E18552239}" presName="connTx" presStyleLbl="parChTrans1D3" presStyleIdx="0" presStyleCnt="3"/>
      <dgm:spPr/>
      <dgm:t>
        <a:bodyPr/>
        <a:lstStyle/>
        <a:p>
          <a:endParaRPr lang="es-EC"/>
        </a:p>
      </dgm:t>
    </dgm:pt>
    <dgm:pt modelId="{F3502CF3-B30C-4082-B508-E1AD18355C44}" type="pres">
      <dgm:prSet presAssocID="{589D2E5D-CA1C-422B-8AF8-E772CD98BB4A}" presName="root2" presStyleCnt="0"/>
      <dgm:spPr/>
      <dgm:t>
        <a:bodyPr/>
        <a:lstStyle/>
        <a:p>
          <a:endParaRPr lang="es-EC"/>
        </a:p>
      </dgm:t>
    </dgm:pt>
    <dgm:pt modelId="{7CF9E1DB-6D5A-4D84-9594-CDA44493FB15}" type="pres">
      <dgm:prSet presAssocID="{589D2E5D-CA1C-422B-8AF8-E772CD98BB4A}" presName="LevelTwoTextNode" presStyleLbl="node3" presStyleIdx="0" presStyleCnt="3" custScaleX="159606" custLinFactY="-47917" custLinFactNeighborX="14076" custLinFactNeighborY="-100000">
        <dgm:presLayoutVars>
          <dgm:chPref val="3"/>
        </dgm:presLayoutVars>
      </dgm:prSet>
      <dgm:spPr>
        <a:prstGeom prst="roundRect">
          <a:avLst>
            <a:gd name="adj" fmla="val 10000"/>
          </a:avLst>
        </a:prstGeom>
      </dgm:spPr>
      <dgm:t>
        <a:bodyPr/>
        <a:lstStyle/>
        <a:p>
          <a:endParaRPr lang="es-EC"/>
        </a:p>
      </dgm:t>
    </dgm:pt>
    <dgm:pt modelId="{515C101B-85EC-4FBF-9043-BA5326E1A4C0}" type="pres">
      <dgm:prSet presAssocID="{589D2E5D-CA1C-422B-8AF8-E772CD98BB4A}" presName="level3hierChild" presStyleCnt="0"/>
      <dgm:spPr/>
      <dgm:t>
        <a:bodyPr/>
        <a:lstStyle/>
        <a:p>
          <a:endParaRPr lang="es-EC"/>
        </a:p>
      </dgm:t>
    </dgm:pt>
    <dgm:pt modelId="{F11AD889-E7F3-46D4-A103-998415983373}" type="pres">
      <dgm:prSet presAssocID="{A9300141-FCA4-49C7-A99A-462649672532}" presName="conn2-1" presStyleLbl="parChTrans1D3" presStyleIdx="1" presStyleCnt="3"/>
      <dgm:spPr>
        <a:custGeom>
          <a:avLst/>
          <a:gdLst/>
          <a:ahLst/>
          <a:cxnLst/>
          <a:rect l="0" t="0" r="0" b="0"/>
          <a:pathLst>
            <a:path>
              <a:moveTo>
                <a:pt x="0" y="20214"/>
              </a:moveTo>
              <a:lnTo>
                <a:pt x="1464247" y="20214"/>
              </a:lnTo>
            </a:path>
          </a:pathLst>
        </a:custGeom>
      </dgm:spPr>
      <dgm:t>
        <a:bodyPr/>
        <a:lstStyle/>
        <a:p>
          <a:endParaRPr lang="es-EC"/>
        </a:p>
      </dgm:t>
    </dgm:pt>
    <dgm:pt modelId="{D92DF0AA-05C4-4264-B662-E35525C250C4}" type="pres">
      <dgm:prSet presAssocID="{A9300141-FCA4-49C7-A99A-462649672532}" presName="connTx" presStyleLbl="parChTrans1D3" presStyleIdx="1" presStyleCnt="3"/>
      <dgm:spPr/>
      <dgm:t>
        <a:bodyPr/>
        <a:lstStyle/>
        <a:p>
          <a:endParaRPr lang="es-EC"/>
        </a:p>
      </dgm:t>
    </dgm:pt>
    <dgm:pt modelId="{15657EEE-8276-4982-84BF-6DEF5A9B395F}" type="pres">
      <dgm:prSet presAssocID="{E5B8744E-040B-4563-B018-8E441EDAD8BF}" presName="root2" presStyleCnt="0"/>
      <dgm:spPr/>
      <dgm:t>
        <a:bodyPr/>
        <a:lstStyle/>
        <a:p>
          <a:endParaRPr lang="es-EC"/>
        </a:p>
      </dgm:t>
    </dgm:pt>
    <dgm:pt modelId="{32D29387-CB76-49CF-A6E7-4B35F8E0A8C5}" type="pres">
      <dgm:prSet presAssocID="{E5B8744E-040B-4563-B018-8E441EDAD8BF}" presName="LevelTwoTextNode" presStyleLbl="node3" presStyleIdx="1" presStyleCnt="3" custScaleX="133765" custLinFactNeighborX="23418" custLinFactNeighborY="-49575">
        <dgm:presLayoutVars>
          <dgm:chPref val="3"/>
        </dgm:presLayoutVars>
      </dgm:prSet>
      <dgm:spPr>
        <a:prstGeom prst="roundRect">
          <a:avLst>
            <a:gd name="adj" fmla="val 10000"/>
          </a:avLst>
        </a:prstGeom>
      </dgm:spPr>
      <dgm:t>
        <a:bodyPr/>
        <a:lstStyle/>
        <a:p>
          <a:endParaRPr lang="es-EC"/>
        </a:p>
      </dgm:t>
    </dgm:pt>
    <dgm:pt modelId="{993F7396-CDEF-42A5-82CE-784F302896F3}" type="pres">
      <dgm:prSet presAssocID="{E5B8744E-040B-4563-B018-8E441EDAD8BF}" presName="level3hierChild" presStyleCnt="0"/>
      <dgm:spPr/>
      <dgm:t>
        <a:bodyPr/>
        <a:lstStyle/>
        <a:p>
          <a:endParaRPr lang="es-EC"/>
        </a:p>
      </dgm:t>
    </dgm:pt>
    <dgm:pt modelId="{BCC59883-764C-4816-B2EF-54349DED2EDD}" type="pres">
      <dgm:prSet presAssocID="{8180935D-B705-49A1-88D2-C53508521F8D}" presName="conn2-1" presStyleLbl="parChTrans1D3" presStyleIdx="2" presStyleCnt="3"/>
      <dgm:spPr/>
      <dgm:t>
        <a:bodyPr/>
        <a:lstStyle/>
        <a:p>
          <a:endParaRPr lang="es-EC"/>
        </a:p>
      </dgm:t>
    </dgm:pt>
    <dgm:pt modelId="{9536EEED-C8B3-40FC-8185-7F4398A5A240}" type="pres">
      <dgm:prSet presAssocID="{8180935D-B705-49A1-88D2-C53508521F8D}" presName="connTx" presStyleLbl="parChTrans1D3" presStyleIdx="2" presStyleCnt="3"/>
      <dgm:spPr/>
      <dgm:t>
        <a:bodyPr/>
        <a:lstStyle/>
        <a:p>
          <a:endParaRPr lang="es-EC"/>
        </a:p>
      </dgm:t>
    </dgm:pt>
    <dgm:pt modelId="{52DB9F99-FABD-48C7-8DD2-3B357E32F93F}" type="pres">
      <dgm:prSet presAssocID="{5100794D-40B3-4A9B-9479-AEFAD76A7F9D}" presName="root2" presStyleCnt="0"/>
      <dgm:spPr/>
      <dgm:t>
        <a:bodyPr/>
        <a:lstStyle/>
        <a:p>
          <a:endParaRPr lang="en-US"/>
        </a:p>
      </dgm:t>
    </dgm:pt>
    <dgm:pt modelId="{BFD8CF91-91B0-4EBA-8960-7FE543CCA02E}" type="pres">
      <dgm:prSet presAssocID="{5100794D-40B3-4A9B-9479-AEFAD76A7F9D}" presName="LevelTwoTextNode" presStyleLbl="node3" presStyleIdx="2" presStyleCnt="3" custScaleX="123796" custLinFactNeighborX="14908" custLinFactNeighborY="59939">
        <dgm:presLayoutVars>
          <dgm:chPref val="3"/>
        </dgm:presLayoutVars>
      </dgm:prSet>
      <dgm:spPr/>
      <dgm:t>
        <a:bodyPr/>
        <a:lstStyle/>
        <a:p>
          <a:endParaRPr lang="es-EC"/>
        </a:p>
      </dgm:t>
    </dgm:pt>
    <dgm:pt modelId="{8A3C5BDC-F2E8-4449-B30F-568840570AB3}" type="pres">
      <dgm:prSet presAssocID="{5100794D-40B3-4A9B-9479-AEFAD76A7F9D}" presName="level3hierChild" presStyleCnt="0"/>
      <dgm:spPr/>
      <dgm:t>
        <a:bodyPr/>
        <a:lstStyle/>
        <a:p>
          <a:endParaRPr lang="en-US"/>
        </a:p>
      </dgm:t>
    </dgm:pt>
  </dgm:ptLst>
  <dgm:cxnLst>
    <dgm:cxn modelId="{ACFFE337-3DDE-4C49-996F-7290F6F023F5}" srcId="{0BCA9FF5-25F1-4CD0-BA55-5A3375A61647}" destId="{589D2E5D-CA1C-422B-8AF8-E772CD98BB4A}" srcOrd="0" destOrd="0" parTransId="{4D2E937A-B4A7-4C8A-A1E9-814E18552239}" sibTransId="{F158883F-D35E-4219-9DB6-3DAE62A09652}"/>
    <dgm:cxn modelId="{9E1E4123-100C-4BD7-B016-3071665BB565}" type="presOf" srcId="{A9300141-FCA4-49C7-A99A-462649672532}" destId="{D92DF0AA-05C4-4264-B662-E35525C250C4}" srcOrd="1" destOrd="0" presId="urn:microsoft.com/office/officeart/2005/8/layout/hierarchy2"/>
    <dgm:cxn modelId="{DF7EFDF2-C4F7-4854-A9B5-0B7704E4C472}" type="presOf" srcId="{5100794D-40B3-4A9B-9479-AEFAD76A7F9D}" destId="{BFD8CF91-91B0-4EBA-8960-7FE543CCA02E}" srcOrd="0" destOrd="0" presId="urn:microsoft.com/office/officeart/2005/8/layout/hierarchy2"/>
    <dgm:cxn modelId="{0A71F986-3DCA-4E5F-92A5-FA8442C69569}" type="presOf" srcId="{8180935D-B705-49A1-88D2-C53508521F8D}" destId="{9536EEED-C8B3-40FC-8185-7F4398A5A240}" srcOrd="1" destOrd="0" presId="urn:microsoft.com/office/officeart/2005/8/layout/hierarchy2"/>
    <dgm:cxn modelId="{C5722E07-8CF8-4142-9044-6F2F60ADB2F3}" srcId="{25DC0E2A-687A-46B9-BF5F-9B7B13E88CC2}" destId="{0BCA9FF5-25F1-4CD0-BA55-5A3375A61647}" srcOrd="0" destOrd="0" parTransId="{0AD9EFF9-E69A-4F6A-808D-42AE0F4F0003}" sibTransId="{77A585AB-0506-4A7C-9B70-40A2A45660FC}"/>
    <dgm:cxn modelId="{A2FC7511-B93A-48E8-9075-A419565D7324}" type="presOf" srcId="{8180935D-B705-49A1-88D2-C53508521F8D}" destId="{BCC59883-764C-4816-B2EF-54349DED2EDD}" srcOrd="0" destOrd="0" presId="urn:microsoft.com/office/officeart/2005/8/layout/hierarchy2"/>
    <dgm:cxn modelId="{0E042E6E-CE9F-4ECF-B03D-82EB127ECABC}" type="presOf" srcId="{0AD9EFF9-E69A-4F6A-808D-42AE0F4F0003}" destId="{BAF718D5-0267-4C24-BEFE-5620FC488421}" srcOrd="0" destOrd="0" presId="urn:microsoft.com/office/officeart/2005/8/layout/hierarchy2"/>
    <dgm:cxn modelId="{3A15F7B5-E4BE-492D-895E-2B1F1DF0137F}" type="presOf" srcId="{0AD9EFF9-E69A-4F6A-808D-42AE0F4F0003}" destId="{D59ABD93-C1E2-434B-BB2C-41DAB5205376}" srcOrd="1" destOrd="0" presId="urn:microsoft.com/office/officeart/2005/8/layout/hierarchy2"/>
    <dgm:cxn modelId="{0C3B4F4F-8765-42AF-B9B5-F5BF9D8E4936}" type="presOf" srcId="{589D2E5D-CA1C-422B-8AF8-E772CD98BB4A}" destId="{7CF9E1DB-6D5A-4D84-9594-CDA44493FB15}" srcOrd="0" destOrd="0" presId="urn:microsoft.com/office/officeart/2005/8/layout/hierarchy2"/>
    <dgm:cxn modelId="{8FD1C4D2-247D-4235-8929-8D34BECEC5BF}" srcId="{DF1DC60D-D521-4272-8BB6-4D79ECA90C9B}" destId="{25DC0E2A-687A-46B9-BF5F-9B7B13E88CC2}" srcOrd="0" destOrd="0" parTransId="{11208AA2-AEE0-45F4-BB3A-3C3FD2C4EBD4}" sibTransId="{E76EF273-E563-42FA-A75A-0149DE2183CA}"/>
    <dgm:cxn modelId="{F3891576-4445-414B-9056-B96A1ABBBFD2}" type="presOf" srcId="{0BCA9FF5-25F1-4CD0-BA55-5A3375A61647}" destId="{440DE666-AD31-4772-B09D-266B7A3F4419}" srcOrd="0" destOrd="0" presId="urn:microsoft.com/office/officeart/2005/8/layout/hierarchy2"/>
    <dgm:cxn modelId="{7F9D2276-42FD-4C5C-B0F6-F58B8139A78D}" srcId="{0BCA9FF5-25F1-4CD0-BA55-5A3375A61647}" destId="{E5B8744E-040B-4563-B018-8E441EDAD8BF}" srcOrd="1" destOrd="0" parTransId="{A9300141-FCA4-49C7-A99A-462649672532}" sibTransId="{1932C689-130A-47C9-8EDC-E8015B3CBBDB}"/>
    <dgm:cxn modelId="{D5596208-0A77-40D4-BEE7-455D64EB9EA8}" type="presOf" srcId="{4D2E937A-B4A7-4C8A-A1E9-814E18552239}" destId="{6D9F6EC7-46C8-4491-B519-1F1F6B91FCD6}" srcOrd="1" destOrd="0" presId="urn:microsoft.com/office/officeart/2005/8/layout/hierarchy2"/>
    <dgm:cxn modelId="{078F9268-EACD-431C-8FD9-2072B87C4EAE}" srcId="{0BCA9FF5-25F1-4CD0-BA55-5A3375A61647}" destId="{5100794D-40B3-4A9B-9479-AEFAD76A7F9D}" srcOrd="2" destOrd="0" parTransId="{8180935D-B705-49A1-88D2-C53508521F8D}" sibTransId="{61885FFD-4956-4914-8EE0-73FA3ECFCE44}"/>
    <dgm:cxn modelId="{418E1427-D54E-42B6-B890-8CF01F905BEC}" type="presOf" srcId="{25DC0E2A-687A-46B9-BF5F-9B7B13E88CC2}" destId="{104B2D53-9C84-4DF8-8BE8-89C134CB2E53}" srcOrd="0" destOrd="0" presId="urn:microsoft.com/office/officeart/2005/8/layout/hierarchy2"/>
    <dgm:cxn modelId="{647F181D-9477-452D-B995-C8E73FDF8523}" type="presOf" srcId="{E5B8744E-040B-4563-B018-8E441EDAD8BF}" destId="{32D29387-CB76-49CF-A6E7-4B35F8E0A8C5}" srcOrd="0" destOrd="0" presId="urn:microsoft.com/office/officeart/2005/8/layout/hierarchy2"/>
    <dgm:cxn modelId="{547668BF-B635-454E-A293-30D527DB4435}" type="presOf" srcId="{A9300141-FCA4-49C7-A99A-462649672532}" destId="{F11AD889-E7F3-46D4-A103-998415983373}" srcOrd="0" destOrd="0" presId="urn:microsoft.com/office/officeart/2005/8/layout/hierarchy2"/>
    <dgm:cxn modelId="{AE5E3AFB-6A64-439E-ABE3-0EC31B02D1E5}" type="presOf" srcId="{4D2E937A-B4A7-4C8A-A1E9-814E18552239}" destId="{CE963A5D-472B-4931-BF6B-EE3A6B3C3FE2}" srcOrd="0" destOrd="0" presId="urn:microsoft.com/office/officeart/2005/8/layout/hierarchy2"/>
    <dgm:cxn modelId="{A8416207-8106-460A-914A-8EBBC0F2D0CF}" type="presOf" srcId="{DF1DC60D-D521-4272-8BB6-4D79ECA90C9B}" destId="{F5EFD4E9-04F5-47E5-8979-D32BA960B43F}" srcOrd="0" destOrd="0" presId="urn:microsoft.com/office/officeart/2005/8/layout/hierarchy2"/>
    <dgm:cxn modelId="{DB33F4B3-4D7A-49F9-B18F-FC265429A787}" type="presParOf" srcId="{F5EFD4E9-04F5-47E5-8979-D32BA960B43F}" destId="{CC71EF88-FB9E-47E0-B79B-0CED5D8073A2}" srcOrd="0" destOrd="0" presId="urn:microsoft.com/office/officeart/2005/8/layout/hierarchy2"/>
    <dgm:cxn modelId="{DD6C122D-AEFE-4F08-95BA-286607530B30}" type="presParOf" srcId="{CC71EF88-FB9E-47E0-B79B-0CED5D8073A2}" destId="{104B2D53-9C84-4DF8-8BE8-89C134CB2E53}" srcOrd="0" destOrd="0" presId="urn:microsoft.com/office/officeart/2005/8/layout/hierarchy2"/>
    <dgm:cxn modelId="{E2F9C091-7A4A-4E78-BE98-983EA991E5C8}" type="presParOf" srcId="{CC71EF88-FB9E-47E0-B79B-0CED5D8073A2}" destId="{DCF0C9A1-D779-4D70-9620-6E82989625E2}" srcOrd="1" destOrd="0" presId="urn:microsoft.com/office/officeart/2005/8/layout/hierarchy2"/>
    <dgm:cxn modelId="{3B195041-698D-4A3A-BFD3-55A2E48D7524}" type="presParOf" srcId="{DCF0C9A1-D779-4D70-9620-6E82989625E2}" destId="{BAF718D5-0267-4C24-BEFE-5620FC488421}" srcOrd="0" destOrd="0" presId="urn:microsoft.com/office/officeart/2005/8/layout/hierarchy2"/>
    <dgm:cxn modelId="{63456CE2-3F2F-4BDA-A2BB-3459B92DE055}" type="presParOf" srcId="{BAF718D5-0267-4C24-BEFE-5620FC488421}" destId="{D59ABD93-C1E2-434B-BB2C-41DAB5205376}" srcOrd="0" destOrd="0" presId="urn:microsoft.com/office/officeart/2005/8/layout/hierarchy2"/>
    <dgm:cxn modelId="{463E7E24-6ED6-4E78-B95F-66041D4D0EDD}" type="presParOf" srcId="{DCF0C9A1-D779-4D70-9620-6E82989625E2}" destId="{880A27AE-E1BF-4B34-B9E4-C59B7DBAF6F2}" srcOrd="1" destOrd="0" presId="urn:microsoft.com/office/officeart/2005/8/layout/hierarchy2"/>
    <dgm:cxn modelId="{8E04DA25-E28A-4CF7-BE49-160D33DE231C}" type="presParOf" srcId="{880A27AE-E1BF-4B34-B9E4-C59B7DBAF6F2}" destId="{440DE666-AD31-4772-B09D-266B7A3F4419}" srcOrd="0" destOrd="0" presId="urn:microsoft.com/office/officeart/2005/8/layout/hierarchy2"/>
    <dgm:cxn modelId="{01A4D660-0C6D-4CEB-9789-484264017EFE}" type="presParOf" srcId="{880A27AE-E1BF-4B34-B9E4-C59B7DBAF6F2}" destId="{CAA645FD-5B1B-4F21-97FA-03D0B48CFCD6}" srcOrd="1" destOrd="0" presId="urn:microsoft.com/office/officeart/2005/8/layout/hierarchy2"/>
    <dgm:cxn modelId="{11B077B2-FD40-4C76-A8AF-D0A7687A336C}" type="presParOf" srcId="{CAA645FD-5B1B-4F21-97FA-03D0B48CFCD6}" destId="{CE963A5D-472B-4931-BF6B-EE3A6B3C3FE2}" srcOrd="0" destOrd="0" presId="urn:microsoft.com/office/officeart/2005/8/layout/hierarchy2"/>
    <dgm:cxn modelId="{1C3EB25B-BFAE-4D2C-8D4E-5F3E48AFFC9D}" type="presParOf" srcId="{CE963A5D-472B-4931-BF6B-EE3A6B3C3FE2}" destId="{6D9F6EC7-46C8-4491-B519-1F1F6B91FCD6}" srcOrd="0" destOrd="0" presId="urn:microsoft.com/office/officeart/2005/8/layout/hierarchy2"/>
    <dgm:cxn modelId="{CD7C5728-23D1-4210-A5E3-4E49704E5517}" type="presParOf" srcId="{CAA645FD-5B1B-4F21-97FA-03D0B48CFCD6}" destId="{F3502CF3-B30C-4082-B508-E1AD18355C44}" srcOrd="1" destOrd="0" presId="urn:microsoft.com/office/officeart/2005/8/layout/hierarchy2"/>
    <dgm:cxn modelId="{918EDF31-47EE-4B7E-95B2-DFC9EB1F622C}" type="presParOf" srcId="{F3502CF3-B30C-4082-B508-E1AD18355C44}" destId="{7CF9E1DB-6D5A-4D84-9594-CDA44493FB15}" srcOrd="0" destOrd="0" presId="urn:microsoft.com/office/officeart/2005/8/layout/hierarchy2"/>
    <dgm:cxn modelId="{CB0BAC30-562B-462A-B590-6201D219B0B1}" type="presParOf" srcId="{F3502CF3-B30C-4082-B508-E1AD18355C44}" destId="{515C101B-85EC-4FBF-9043-BA5326E1A4C0}" srcOrd="1" destOrd="0" presId="urn:microsoft.com/office/officeart/2005/8/layout/hierarchy2"/>
    <dgm:cxn modelId="{0D34345F-963A-492A-9552-7674D24BB3E3}" type="presParOf" srcId="{CAA645FD-5B1B-4F21-97FA-03D0B48CFCD6}" destId="{F11AD889-E7F3-46D4-A103-998415983373}" srcOrd="2" destOrd="0" presId="urn:microsoft.com/office/officeart/2005/8/layout/hierarchy2"/>
    <dgm:cxn modelId="{8CC7D13B-CC78-4FA6-B928-AF4899BECE22}" type="presParOf" srcId="{F11AD889-E7F3-46D4-A103-998415983373}" destId="{D92DF0AA-05C4-4264-B662-E35525C250C4}" srcOrd="0" destOrd="0" presId="urn:microsoft.com/office/officeart/2005/8/layout/hierarchy2"/>
    <dgm:cxn modelId="{B7383A18-1F6F-44AD-B925-2EE611A05E79}" type="presParOf" srcId="{CAA645FD-5B1B-4F21-97FA-03D0B48CFCD6}" destId="{15657EEE-8276-4982-84BF-6DEF5A9B395F}" srcOrd="3" destOrd="0" presId="urn:microsoft.com/office/officeart/2005/8/layout/hierarchy2"/>
    <dgm:cxn modelId="{FEF0CEAF-0D6C-4B98-A413-C32DB45B237D}" type="presParOf" srcId="{15657EEE-8276-4982-84BF-6DEF5A9B395F}" destId="{32D29387-CB76-49CF-A6E7-4B35F8E0A8C5}" srcOrd="0" destOrd="0" presId="urn:microsoft.com/office/officeart/2005/8/layout/hierarchy2"/>
    <dgm:cxn modelId="{22317BA7-B3A1-48CF-A6A3-A07B3AC998DC}" type="presParOf" srcId="{15657EEE-8276-4982-84BF-6DEF5A9B395F}" destId="{993F7396-CDEF-42A5-82CE-784F302896F3}" srcOrd="1" destOrd="0" presId="urn:microsoft.com/office/officeart/2005/8/layout/hierarchy2"/>
    <dgm:cxn modelId="{05E8B6F4-4CBF-4308-80DB-3EDB3E26561C}" type="presParOf" srcId="{CAA645FD-5B1B-4F21-97FA-03D0B48CFCD6}" destId="{BCC59883-764C-4816-B2EF-54349DED2EDD}" srcOrd="4" destOrd="0" presId="urn:microsoft.com/office/officeart/2005/8/layout/hierarchy2"/>
    <dgm:cxn modelId="{3E2DF30A-1F20-4EB4-9F15-ADC4608D984C}" type="presParOf" srcId="{BCC59883-764C-4816-B2EF-54349DED2EDD}" destId="{9536EEED-C8B3-40FC-8185-7F4398A5A240}" srcOrd="0" destOrd="0" presId="urn:microsoft.com/office/officeart/2005/8/layout/hierarchy2"/>
    <dgm:cxn modelId="{2C17598D-7F7D-477B-8926-4BC2EB9BA4B0}" type="presParOf" srcId="{CAA645FD-5B1B-4F21-97FA-03D0B48CFCD6}" destId="{52DB9F99-FABD-48C7-8DD2-3B357E32F93F}" srcOrd="5" destOrd="0" presId="urn:microsoft.com/office/officeart/2005/8/layout/hierarchy2"/>
    <dgm:cxn modelId="{D40120B9-5236-44CD-B1AD-2656498FFAC0}" type="presParOf" srcId="{52DB9F99-FABD-48C7-8DD2-3B357E32F93F}" destId="{BFD8CF91-91B0-4EBA-8960-7FE543CCA02E}" srcOrd="0" destOrd="0" presId="urn:microsoft.com/office/officeart/2005/8/layout/hierarchy2"/>
    <dgm:cxn modelId="{A3E32FB3-D82F-4020-B65C-137EAB70165B}" type="presParOf" srcId="{52DB9F99-FABD-48C7-8DD2-3B357E32F93F}" destId="{8A3C5BDC-F2E8-4449-B30F-568840570AB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DC60D-D521-4272-8BB6-4D79ECA90C9B}"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C"/>
        </a:p>
      </dgm:t>
    </dgm:pt>
    <dgm:pt modelId="{25DC0E2A-687A-46B9-BF5F-9B7B13E88CC2}">
      <dgm:prSet phldrT="[Texto]" custT="1"/>
      <dgm:spPr>
        <a:xfrm>
          <a:off x="216358" y="2201915"/>
          <a:ext cx="2551337" cy="1275668"/>
        </a:xfrm>
        <a:scene3d>
          <a:camera prst="orthographicFront">
            <a:rot lat="0" lon="0" rev="0"/>
          </a:camera>
          <a:lightRig rig="threePt" dir="tl"/>
        </a:scene3d>
        <a:sp3d prstMaterial="plastic">
          <a:bevelT w="0" h="0"/>
        </a:sp3d>
      </dgm:spPr>
      <dgm:t>
        <a:bodyPr/>
        <a:lstStyle/>
        <a:p>
          <a:r>
            <a:rPr lang="en-US" sz="2000" b="1" dirty="0" smtClean="0">
              <a:latin typeface="Segoe UI Symbol" panose="020B0502040204020203" pitchFamily="34" charset="0"/>
              <a:ea typeface="Segoe UI Symbol" panose="020B0502040204020203" pitchFamily="34" charset="0"/>
              <a:cs typeface="Times New Roman" panose="02020603050405020304" pitchFamily="18" charset="0"/>
            </a:rPr>
            <a:t>LISTENING SKILL</a:t>
          </a:r>
          <a:endParaRPr lang="es-EC" sz="2000" b="1" dirty="0">
            <a:latin typeface="Segoe UI Symbol" panose="020B0502040204020203" pitchFamily="34" charset="0"/>
            <a:ea typeface="Segoe UI Symbol" panose="020B0502040204020203" pitchFamily="34" charset="0"/>
            <a:cs typeface="Times New Roman" panose="02020603050405020304" pitchFamily="18" charset="0"/>
          </a:endParaRPr>
        </a:p>
      </dgm:t>
    </dgm:pt>
    <dgm:pt modelId="{11208AA2-AEE0-45F4-BB3A-3C3FD2C4EBD4}" type="parTrans" cxnId="{8FD1C4D2-247D-4235-8929-8D34BECEC5BF}">
      <dgm:prSet/>
      <dgm:spPr/>
      <dgm:t>
        <a:bodyPr/>
        <a:lstStyle/>
        <a:p>
          <a:endParaRPr lang="es-EC"/>
        </a:p>
      </dgm:t>
    </dgm:pt>
    <dgm:pt modelId="{E76EF273-E563-42FA-A75A-0149DE2183CA}" type="sibTrans" cxnId="{8FD1C4D2-247D-4235-8929-8D34BECEC5BF}">
      <dgm:prSet/>
      <dgm:spPr/>
      <dgm:t>
        <a:bodyPr/>
        <a:lstStyle/>
        <a:p>
          <a:endParaRPr lang="es-EC"/>
        </a:p>
      </dgm:t>
    </dgm:pt>
    <dgm:pt modelId="{0BCA9FF5-25F1-4CD0-BA55-5A3375A61647}">
      <dgm:prSet phldrT="[Texto]" custT="1"/>
      <dgm:spPr>
        <a:xfrm>
          <a:off x="3541491" y="1801406"/>
          <a:ext cx="3381823" cy="2076686"/>
        </a:xfrm>
        <a:scene3d>
          <a:camera prst="orthographicFront">
            <a:rot lat="0" lon="0" rev="0"/>
          </a:camera>
          <a:lightRig rig="threePt" dir="tl"/>
        </a:scene3d>
        <a:sp3d prstMaterial="plastic">
          <a:bevelT w="0" h="0"/>
        </a:sp3d>
      </dgm:spPr>
      <dgm:t>
        <a:bodyPr/>
        <a:lstStyle/>
        <a:p>
          <a:pPr algn="just"/>
          <a:r>
            <a:rPr lang="en-US" sz="1800" dirty="0" smtClean="0">
              <a:solidFill>
                <a:schemeClr val="dk1"/>
              </a:solidFill>
              <a:effectLst/>
              <a:latin typeface="Bookman Old Style" panose="02050604050505020204" pitchFamily="18" charset="0"/>
              <a:ea typeface="+mn-ea"/>
              <a:cs typeface="+mn-cs"/>
            </a:rPr>
            <a:t>Listening is a psychological phenomenon, which takes place on a cognitive level inside people’s heads, and a social phenomenon, which develops interactively between people and the environment surrounding them. </a:t>
          </a:r>
          <a:endParaRPr lang="es-EC" sz="1800" dirty="0">
            <a:latin typeface="Trebuchet MS" panose="020B0603020202020204"/>
            <a:ea typeface="+mn-ea"/>
            <a:cs typeface="+mn-cs"/>
          </a:endParaRPr>
        </a:p>
      </dgm:t>
    </dgm:pt>
    <dgm:pt modelId="{0AD9EFF9-E69A-4F6A-808D-42AE0F4F0003}" type="parTrans" cxnId="{C5722E07-8CF8-4142-9044-6F2F60ADB2F3}">
      <dgm:prSet/>
      <dgm:spPr>
        <a:xfrm>
          <a:off x="2767695" y="2819534"/>
          <a:ext cx="773795" cy="40429"/>
        </a:xfrm>
      </dgm:spPr>
      <dgm:t>
        <a:bodyPr/>
        <a:lstStyle/>
        <a:p>
          <a:endParaRPr lang="es-EC">
            <a:solidFill>
              <a:sysClr val="windowText" lastClr="000000">
                <a:hueOff val="0"/>
                <a:satOff val="0"/>
                <a:lumOff val="0"/>
                <a:alphaOff val="0"/>
              </a:sysClr>
            </a:solidFill>
            <a:latin typeface="Trebuchet MS" panose="020B0603020202020204"/>
            <a:ea typeface="+mn-ea"/>
            <a:cs typeface="+mn-cs"/>
          </a:endParaRPr>
        </a:p>
      </dgm:t>
    </dgm:pt>
    <dgm:pt modelId="{77A585AB-0506-4A7C-9B70-40A2A45660FC}" type="sibTrans" cxnId="{C5722E07-8CF8-4142-9044-6F2F60ADB2F3}">
      <dgm:prSet/>
      <dgm:spPr/>
      <dgm:t>
        <a:bodyPr/>
        <a:lstStyle/>
        <a:p>
          <a:endParaRPr lang="es-EC"/>
        </a:p>
      </dgm:t>
    </dgm:pt>
    <dgm:pt modelId="{589D2E5D-CA1C-422B-8AF8-E772CD98BB4A}">
      <dgm:prSet phldrT="[Texto]" custT="1"/>
      <dgm:spPr>
        <a:xfrm>
          <a:off x="8190589" y="1386"/>
          <a:ext cx="2551337" cy="1275668"/>
        </a:xfrm>
        <a:scene3d>
          <a:camera prst="orthographicFront">
            <a:rot lat="0" lon="0" rev="0"/>
          </a:camera>
          <a:lightRig rig="threePt" dir="tl"/>
        </a:scene3d>
        <a:sp3d prstMaterial="plastic">
          <a:bevelT w="0" h="0"/>
        </a:sp3d>
      </dgm:spPr>
      <dgm:t>
        <a:bodyPr/>
        <a:lstStyle/>
        <a:p>
          <a:r>
            <a:rPr lang="en-US" sz="2400" b="0" dirty="0" smtClean="0">
              <a:latin typeface="Bookman Old Style" panose="02050604050505020204" pitchFamily="18" charset="0"/>
            </a:rPr>
            <a:t>Pre- listening activities</a:t>
          </a:r>
          <a:endParaRPr lang="es-EC" sz="2400" b="0" dirty="0">
            <a:latin typeface="Bookman Old Style" panose="02050604050505020204" pitchFamily="18" charset="0"/>
            <a:ea typeface="+mn-ea"/>
            <a:cs typeface="+mn-cs"/>
          </a:endParaRPr>
        </a:p>
      </dgm:t>
    </dgm:pt>
    <dgm:pt modelId="{4D2E937A-B4A7-4C8A-A1E9-814E18552239}" type="parTrans" cxnId="{ACFFE337-3DDE-4C49-996F-7290F6F023F5}">
      <dgm:prSet/>
      <dgm:spPr>
        <a:xfrm rot="17996247">
          <a:off x="6287275" y="1719270"/>
          <a:ext cx="2539352" cy="40429"/>
        </a:xfrm>
      </dgm:spPr>
      <dgm:t>
        <a:bodyPr/>
        <a:lstStyle/>
        <a:p>
          <a:endParaRPr lang="es-EC">
            <a:solidFill>
              <a:sysClr val="windowText" lastClr="000000">
                <a:hueOff val="0"/>
                <a:satOff val="0"/>
                <a:lumOff val="0"/>
                <a:alphaOff val="0"/>
              </a:sysClr>
            </a:solidFill>
            <a:latin typeface="Trebuchet MS" panose="020B0603020202020204"/>
            <a:ea typeface="+mn-ea"/>
            <a:cs typeface="+mn-cs"/>
          </a:endParaRPr>
        </a:p>
      </dgm:t>
    </dgm:pt>
    <dgm:pt modelId="{F158883F-D35E-4219-9DB6-3DAE62A09652}" type="sibTrans" cxnId="{ACFFE337-3DDE-4C49-996F-7290F6F023F5}">
      <dgm:prSet/>
      <dgm:spPr/>
      <dgm:t>
        <a:bodyPr/>
        <a:lstStyle/>
        <a:p>
          <a:endParaRPr lang="es-EC"/>
        </a:p>
      </dgm:t>
    </dgm:pt>
    <dgm:pt modelId="{E5B8744E-040B-4563-B018-8E441EDAD8BF}">
      <dgm:prSet phldrT="[Texto]" custT="1"/>
      <dgm:spPr>
        <a:xfrm>
          <a:off x="8190589" y="1468405"/>
          <a:ext cx="2551337" cy="1275668"/>
        </a:xfrm>
        <a:scene3d>
          <a:camera prst="orthographicFront">
            <a:rot lat="0" lon="0" rev="0"/>
          </a:camera>
          <a:lightRig rig="threePt" dir="tl"/>
        </a:scene3d>
        <a:sp3d prstMaterial="plastic">
          <a:bevelT w="0" h="0"/>
        </a:sp3d>
      </dgm:spPr>
      <dgm:t>
        <a:bodyPr/>
        <a:lstStyle/>
        <a:p>
          <a:r>
            <a:rPr lang="en-US" sz="2400" b="0" dirty="0" smtClean="0">
              <a:latin typeface="Bookman Old Style" panose="02050604050505020204" pitchFamily="18" charset="0"/>
            </a:rPr>
            <a:t>During listening activities</a:t>
          </a:r>
          <a:r>
            <a:rPr lang="en-US" sz="2800" b="1" dirty="0" smtClean="0"/>
            <a:t>:</a:t>
          </a:r>
          <a:r>
            <a:rPr lang="en-US" sz="2800" b="1" dirty="0" smtClean="0">
              <a:latin typeface="Bookman Old Style" panose="02050604050505020204" pitchFamily="18" charset="0"/>
              <a:ea typeface="+mn-ea"/>
              <a:cs typeface="Times New Roman" panose="02020603050405020304" pitchFamily="18" charset="0"/>
            </a:rPr>
            <a:t> </a:t>
          </a:r>
          <a:endParaRPr lang="es-EC" sz="2800" b="1" dirty="0">
            <a:latin typeface="Bookman Old Style" panose="02050604050505020204" pitchFamily="18" charset="0"/>
            <a:ea typeface="+mn-ea"/>
            <a:cs typeface="Times New Roman" panose="02020603050405020304" pitchFamily="18" charset="0"/>
          </a:endParaRPr>
        </a:p>
      </dgm:t>
    </dgm:pt>
    <dgm:pt modelId="{A9300141-FCA4-49C7-A99A-462649672532}" type="parTrans" cxnId="{7F9D2276-42FD-4C5C-B0F6-F58B8139A78D}">
      <dgm:prSet/>
      <dgm:spPr>
        <a:xfrm rot="19796242">
          <a:off x="6824827" y="2452779"/>
          <a:ext cx="1464247" cy="40429"/>
        </a:xfrm>
      </dgm:spPr>
      <dgm:t>
        <a:bodyPr/>
        <a:lstStyle/>
        <a:p>
          <a:endParaRPr lang="es-EC">
            <a:solidFill>
              <a:sysClr val="windowText" lastClr="000000">
                <a:hueOff val="0"/>
                <a:satOff val="0"/>
                <a:lumOff val="0"/>
                <a:alphaOff val="0"/>
              </a:sysClr>
            </a:solidFill>
            <a:latin typeface="Trebuchet MS" panose="020B0603020202020204"/>
            <a:ea typeface="+mn-ea"/>
            <a:cs typeface="+mn-cs"/>
          </a:endParaRPr>
        </a:p>
      </dgm:t>
    </dgm:pt>
    <dgm:pt modelId="{1932C689-130A-47C9-8EDC-E8015B3CBBDB}" type="sibTrans" cxnId="{7F9D2276-42FD-4C5C-B0F6-F58B8139A78D}">
      <dgm:prSet/>
      <dgm:spPr/>
      <dgm:t>
        <a:bodyPr/>
        <a:lstStyle/>
        <a:p>
          <a:endParaRPr lang="es-EC"/>
        </a:p>
      </dgm:t>
    </dgm:pt>
    <dgm:pt modelId="{5100794D-40B3-4A9B-9479-AEFAD76A7F9D}">
      <dgm:prSet custT="1"/>
      <dgm:spPr/>
      <dgm:t>
        <a:bodyPr/>
        <a:lstStyle/>
        <a:p>
          <a:r>
            <a:rPr lang="en-US" sz="2400" b="0" dirty="0" smtClean="0">
              <a:latin typeface="Bookman Old Style" panose="02050604050505020204" pitchFamily="18" charset="0"/>
            </a:rPr>
            <a:t>After listening activities</a:t>
          </a:r>
          <a:endParaRPr lang="en-US" sz="2400" b="0" noProof="0" dirty="0">
            <a:latin typeface="Bookman Old Style" panose="02050604050505020204" pitchFamily="18" charset="0"/>
            <a:cs typeface="Times New Roman" panose="02020603050405020304" pitchFamily="18" charset="0"/>
          </a:endParaRPr>
        </a:p>
      </dgm:t>
    </dgm:pt>
    <dgm:pt modelId="{8180935D-B705-49A1-88D2-C53508521F8D}" type="parTrans" cxnId="{078F9268-EACD-431C-8FD9-2072B87C4EAE}">
      <dgm:prSet/>
      <dgm:spPr/>
      <dgm:t>
        <a:bodyPr/>
        <a:lstStyle/>
        <a:p>
          <a:endParaRPr lang="es-EC"/>
        </a:p>
      </dgm:t>
    </dgm:pt>
    <dgm:pt modelId="{61885FFD-4956-4914-8EE0-73FA3ECFCE44}" type="sibTrans" cxnId="{078F9268-EACD-431C-8FD9-2072B87C4EAE}">
      <dgm:prSet/>
      <dgm:spPr/>
      <dgm:t>
        <a:bodyPr/>
        <a:lstStyle/>
        <a:p>
          <a:endParaRPr lang="es-EC"/>
        </a:p>
      </dgm:t>
    </dgm:pt>
    <dgm:pt modelId="{F5EFD4E9-04F5-47E5-8979-D32BA960B43F}" type="pres">
      <dgm:prSet presAssocID="{DF1DC60D-D521-4272-8BB6-4D79ECA90C9B}" presName="diagram" presStyleCnt="0">
        <dgm:presLayoutVars>
          <dgm:chPref val="1"/>
          <dgm:dir/>
          <dgm:animOne val="branch"/>
          <dgm:animLvl val="lvl"/>
          <dgm:resizeHandles val="exact"/>
        </dgm:presLayoutVars>
      </dgm:prSet>
      <dgm:spPr/>
      <dgm:t>
        <a:bodyPr/>
        <a:lstStyle/>
        <a:p>
          <a:endParaRPr lang="es-EC"/>
        </a:p>
      </dgm:t>
    </dgm:pt>
    <dgm:pt modelId="{CC71EF88-FB9E-47E0-B79B-0CED5D8073A2}" type="pres">
      <dgm:prSet presAssocID="{25DC0E2A-687A-46B9-BF5F-9B7B13E88CC2}" presName="root1" presStyleCnt="0"/>
      <dgm:spPr/>
      <dgm:t>
        <a:bodyPr/>
        <a:lstStyle/>
        <a:p>
          <a:endParaRPr lang="es-EC"/>
        </a:p>
      </dgm:t>
    </dgm:pt>
    <dgm:pt modelId="{104B2D53-9C84-4DF8-8BE8-89C134CB2E53}" type="pres">
      <dgm:prSet presAssocID="{25DC0E2A-687A-46B9-BF5F-9B7B13E88CC2}" presName="LevelOneTextNode" presStyleLbl="node0" presStyleIdx="0" presStyleCnt="1" custScaleX="106807" custScaleY="129557">
        <dgm:presLayoutVars>
          <dgm:chPref val="3"/>
        </dgm:presLayoutVars>
      </dgm:prSet>
      <dgm:spPr>
        <a:prstGeom prst="roundRect">
          <a:avLst>
            <a:gd name="adj" fmla="val 10000"/>
          </a:avLst>
        </a:prstGeom>
      </dgm:spPr>
      <dgm:t>
        <a:bodyPr/>
        <a:lstStyle/>
        <a:p>
          <a:endParaRPr lang="es-EC"/>
        </a:p>
      </dgm:t>
    </dgm:pt>
    <dgm:pt modelId="{DCF0C9A1-D779-4D70-9620-6E82989625E2}" type="pres">
      <dgm:prSet presAssocID="{25DC0E2A-687A-46B9-BF5F-9B7B13E88CC2}" presName="level2hierChild" presStyleCnt="0"/>
      <dgm:spPr/>
      <dgm:t>
        <a:bodyPr/>
        <a:lstStyle/>
        <a:p>
          <a:endParaRPr lang="es-EC"/>
        </a:p>
      </dgm:t>
    </dgm:pt>
    <dgm:pt modelId="{BAF718D5-0267-4C24-BEFE-5620FC488421}" type="pres">
      <dgm:prSet presAssocID="{0AD9EFF9-E69A-4F6A-808D-42AE0F4F0003}" presName="conn2-1" presStyleLbl="parChTrans1D2" presStyleIdx="0" presStyleCnt="1"/>
      <dgm:spPr>
        <a:custGeom>
          <a:avLst/>
          <a:gdLst/>
          <a:ahLst/>
          <a:cxnLst/>
          <a:rect l="0" t="0" r="0" b="0"/>
          <a:pathLst>
            <a:path>
              <a:moveTo>
                <a:pt x="0" y="20214"/>
              </a:moveTo>
              <a:lnTo>
                <a:pt x="773795" y="20214"/>
              </a:lnTo>
            </a:path>
          </a:pathLst>
        </a:custGeom>
      </dgm:spPr>
      <dgm:t>
        <a:bodyPr/>
        <a:lstStyle/>
        <a:p>
          <a:endParaRPr lang="es-EC"/>
        </a:p>
      </dgm:t>
    </dgm:pt>
    <dgm:pt modelId="{D59ABD93-C1E2-434B-BB2C-41DAB5205376}" type="pres">
      <dgm:prSet presAssocID="{0AD9EFF9-E69A-4F6A-808D-42AE0F4F0003}" presName="connTx" presStyleLbl="parChTrans1D2" presStyleIdx="0" presStyleCnt="1"/>
      <dgm:spPr/>
      <dgm:t>
        <a:bodyPr/>
        <a:lstStyle/>
        <a:p>
          <a:endParaRPr lang="es-EC"/>
        </a:p>
      </dgm:t>
    </dgm:pt>
    <dgm:pt modelId="{880A27AE-E1BF-4B34-B9E4-C59B7DBAF6F2}" type="pres">
      <dgm:prSet presAssocID="{0BCA9FF5-25F1-4CD0-BA55-5A3375A61647}" presName="root2" presStyleCnt="0"/>
      <dgm:spPr/>
      <dgm:t>
        <a:bodyPr/>
        <a:lstStyle/>
        <a:p>
          <a:endParaRPr lang="es-EC"/>
        </a:p>
      </dgm:t>
    </dgm:pt>
    <dgm:pt modelId="{440DE666-AD31-4772-B09D-266B7A3F4419}" type="pres">
      <dgm:prSet presAssocID="{0BCA9FF5-25F1-4CD0-BA55-5A3375A61647}" presName="LevelTwoTextNode" presStyleLbl="node2" presStyleIdx="0" presStyleCnt="1" custScaleX="176730" custScaleY="300945" custLinFactNeighborX="-9671">
        <dgm:presLayoutVars>
          <dgm:chPref val="3"/>
        </dgm:presLayoutVars>
      </dgm:prSet>
      <dgm:spPr>
        <a:prstGeom prst="roundRect">
          <a:avLst>
            <a:gd name="adj" fmla="val 10000"/>
          </a:avLst>
        </a:prstGeom>
      </dgm:spPr>
      <dgm:t>
        <a:bodyPr/>
        <a:lstStyle/>
        <a:p>
          <a:endParaRPr lang="es-EC"/>
        </a:p>
      </dgm:t>
    </dgm:pt>
    <dgm:pt modelId="{CAA645FD-5B1B-4F21-97FA-03D0B48CFCD6}" type="pres">
      <dgm:prSet presAssocID="{0BCA9FF5-25F1-4CD0-BA55-5A3375A61647}" presName="level3hierChild" presStyleCnt="0"/>
      <dgm:spPr/>
      <dgm:t>
        <a:bodyPr/>
        <a:lstStyle/>
        <a:p>
          <a:endParaRPr lang="es-EC"/>
        </a:p>
      </dgm:t>
    </dgm:pt>
    <dgm:pt modelId="{CE963A5D-472B-4931-BF6B-EE3A6B3C3FE2}" type="pres">
      <dgm:prSet presAssocID="{4D2E937A-B4A7-4C8A-A1E9-814E18552239}" presName="conn2-1" presStyleLbl="parChTrans1D3" presStyleIdx="0" presStyleCnt="3"/>
      <dgm:spPr>
        <a:custGeom>
          <a:avLst/>
          <a:gdLst/>
          <a:ahLst/>
          <a:cxnLst/>
          <a:rect l="0" t="0" r="0" b="0"/>
          <a:pathLst>
            <a:path>
              <a:moveTo>
                <a:pt x="0" y="20214"/>
              </a:moveTo>
              <a:lnTo>
                <a:pt x="2539352" y="20214"/>
              </a:lnTo>
            </a:path>
          </a:pathLst>
        </a:custGeom>
      </dgm:spPr>
      <dgm:t>
        <a:bodyPr/>
        <a:lstStyle/>
        <a:p>
          <a:endParaRPr lang="es-EC"/>
        </a:p>
      </dgm:t>
    </dgm:pt>
    <dgm:pt modelId="{6D9F6EC7-46C8-4491-B519-1F1F6B91FCD6}" type="pres">
      <dgm:prSet presAssocID="{4D2E937A-B4A7-4C8A-A1E9-814E18552239}" presName="connTx" presStyleLbl="parChTrans1D3" presStyleIdx="0" presStyleCnt="3"/>
      <dgm:spPr/>
      <dgm:t>
        <a:bodyPr/>
        <a:lstStyle/>
        <a:p>
          <a:endParaRPr lang="es-EC"/>
        </a:p>
      </dgm:t>
    </dgm:pt>
    <dgm:pt modelId="{F3502CF3-B30C-4082-B508-E1AD18355C44}" type="pres">
      <dgm:prSet presAssocID="{589D2E5D-CA1C-422B-8AF8-E772CD98BB4A}" presName="root2" presStyleCnt="0"/>
      <dgm:spPr/>
      <dgm:t>
        <a:bodyPr/>
        <a:lstStyle/>
        <a:p>
          <a:endParaRPr lang="es-EC"/>
        </a:p>
      </dgm:t>
    </dgm:pt>
    <dgm:pt modelId="{7CF9E1DB-6D5A-4D84-9594-CDA44493FB15}" type="pres">
      <dgm:prSet presAssocID="{589D2E5D-CA1C-422B-8AF8-E772CD98BB4A}" presName="LevelTwoTextNode" presStyleLbl="node3" presStyleIdx="0" presStyleCnt="3" custScaleX="159606" custLinFactY="-47917" custLinFactNeighborX="14076" custLinFactNeighborY="-100000">
        <dgm:presLayoutVars>
          <dgm:chPref val="3"/>
        </dgm:presLayoutVars>
      </dgm:prSet>
      <dgm:spPr>
        <a:prstGeom prst="roundRect">
          <a:avLst>
            <a:gd name="adj" fmla="val 10000"/>
          </a:avLst>
        </a:prstGeom>
      </dgm:spPr>
      <dgm:t>
        <a:bodyPr/>
        <a:lstStyle/>
        <a:p>
          <a:endParaRPr lang="es-EC"/>
        </a:p>
      </dgm:t>
    </dgm:pt>
    <dgm:pt modelId="{515C101B-85EC-4FBF-9043-BA5326E1A4C0}" type="pres">
      <dgm:prSet presAssocID="{589D2E5D-CA1C-422B-8AF8-E772CD98BB4A}" presName="level3hierChild" presStyleCnt="0"/>
      <dgm:spPr/>
      <dgm:t>
        <a:bodyPr/>
        <a:lstStyle/>
        <a:p>
          <a:endParaRPr lang="es-EC"/>
        </a:p>
      </dgm:t>
    </dgm:pt>
    <dgm:pt modelId="{F11AD889-E7F3-46D4-A103-998415983373}" type="pres">
      <dgm:prSet presAssocID="{A9300141-FCA4-49C7-A99A-462649672532}" presName="conn2-1" presStyleLbl="parChTrans1D3" presStyleIdx="1" presStyleCnt="3"/>
      <dgm:spPr>
        <a:custGeom>
          <a:avLst/>
          <a:gdLst/>
          <a:ahLst/>
          <a:cxnLst/>
          <a:rect l="0" t="0" r="0" b="0"/>
          <a:pathLst>
            <a:path>
              <a:moveTo>
                <a:pt x="0" y="20214"/>
              </a:moveTo>
              <a:lnTo>
                <a:pt x="1464247" y="20214"/>
              </a:lnTo>
            </a:path>
          </a:pathLst>
        </a:custGeom>
      </dgm:spPr>
      <dgm:t>
        <a:bodyPr/>
        <a:lstStyle/>
        <a:p>
          <a:endParaRPr lang="es-EC"/>
        </a:p>
      </dgm:t>
    </dgm:pt>
    <dgm:pt modelId="{D92DF0AA-05C4-4264-B662-E35525C250C4}" type="pres">
      <dgm:prSet presAssocID="{A9300141-FCA4-49C7-A99A-462649672532}" presName="connTx" presStyleLbl="parChTrans1D3" presStyleIdx="1" presStyleCnt="3"/>
      <dgm:spPr/>
      <dgm:t>
        <a:bodyPr/>
        <a:lstStyle/>
        <a:p>
          <a:endParaRPr lang="es-EC"/>
        </a:p>
      </dgm:t>
    </dgm:pt>
    <dgm:pt modelId="{15657EEE-8276-4982-84BF-6DEF5A9B395F}" type="pres">
      <dgm:prSet presAssocID="{E5B8744E-040B-4563-B018-8E441EDAD8BF}" presName="root2" presStyleCnt="0"/>
      <dgm:spPr/>
      <dgm:t>
        <a:bodyPr/>
        <a:lstStyle/>
        <a:p>
          <a:endParaRPr lang="es-EC"/>
        </a:p>
      </dgm:t>
    </dgm:pt>
    <dgm:pt modelId="{32D29387-CB76-49CF-A6E7-4B35F8E0A8C5}" type="pres">
      <dgm:prSet presAssocID="{E5B8744E-040B-4563-B018-8E441EDAD8BF}" presName="LevelTwoTextNode" presStyleLbl="node3" presStyleIdx="1" presStyleCnt="3" custScaleX="142361" custLinFactNeighborX="23418" custLinFactNeighborY="-49575">
        <dgm:presLayoutVars>
          <dgm:chPref val="3"/>
        </dgm:presLayoutVars>
      </dgm:prSet>
      <dgm:spPr>
        <a:prstGeom prst="roundRect">
          <a:avLst>
            <a:gd name="adj" fmla="val 10000"/>
          </a:avLst>
        </a:prstGeom>
      </dgm:spPr>
      <dgm:t>
        <a:bodyPr/>
        <a:lstStyle/>
        <a:p>
          <a:endParaRPr lang="es-EC"/>
        </a:p>
      </dgm:t>
    </dgm:pt>
    <dgm:pt modelId="{993F7396-CDEF-42A5-82CE-784F302896F3}" type="pres">
      <dgm:prSet presAssocID="{E5B8744E-040B-4563-B018-8E441EDAD8BF}" presName="level3hierChild" presStyleCnt="0"/>
      <dgm:spPr/>
      <dgm:t>
        <a:bodyPr/>
        <a:lstStyle/>
        <a:p>
          <a:endParaRPr lang="es-EC"/>
        </a:p>
      </dgm:t>
    </dgm:pt>
    <dgm:pt modelId="{BCC59883-764C-4816-B2EF-54349DED2EDD}" type="pres">
      <dgm:prSet presAssocID="{8180935D-B705-49A1-88D2-C53508521F8D}" presName="conn2-1" presStyleLbl="parChTrans1D3" presStyleIdx="2" presStyleCnt="3"/>
      <dgm:spPr/>
      <dgm:t>
        <a:bodyPr/>
        <a:lstStyle/>
        <a:p>
          <a:endParaRPr lang="es-EC"/>
        </a:p>
      </dgm:t>
    </dgm:pt>
    <dgm:pt modelId="{9536EEED-C8B3-40FC-8185-7F4398A5A240}" type="pres">
      <dgm:prSet presAssocID="{8180935D-B705-49A1-88D2-C53508521F8D}" presName="connTx" presStyleLbl="parChTrans1D3" presStyleIdx="2" presStyleCnt="3"/>
      <dgm:spPr/>
      <dgm:t>
        <a:bodyPr/>
        <a:lstStyle/>
        <a:p>
          <a:endParaRPr lang="es-EC"/>
        </a:p>
      </dgm:t>
    </dgm:pt>
    <dgm:pt modelId="{52DB9F99-FABD-48C7-8DD2-3B357E32F93F}" type="pres">
      <dgm:prSet presAssocID="{5100794D-40B3-4A9B-9479-AEFAD76A7F9D}" presName="root2" presStyleCnt="0"/>
      <dgm:spPr/>
      <dgm:t>
        <a:bodyPr/>
        <a:lstStyle/>
        <a:p>
          <a:endParaRPr lang="en-US"/>
        </a:p>
      </dgm:t>
    </dgm:pt>
    <dgm:pt modelId="{BFD8CF91-91B0-4EBA-8960-7FE543CCA02E}" type="pres">
      <dgm:prSet presAssocID="{5100794D-40B3-4A9B-9479-AEFAD76A7F9D}" presName="LevelTwoTextNode" presStyleLbl="node3" presStyleIdx="2" presStyleCnt="3" custScaleX="139268" custLinFactNeighborX="19205" custLinFactNeighborY="51344">
        <dgm:presLayoutVars>
          <dgm:chPref val="3"/>
        </dgm:presLayoutVars>
      </dgm:prSet>
      <dgm:spPr/>
      <dgm:t>
        <a:bodyPr/>
        <a:lstStyle/>
        <a:p>
          <a:endParaRPr lang="es-EC"/>
        </a:p>
      </dgm:t>
    </dgm:pt>
    <dgm:pt modelId="{8A3C5BDC-F2E8-4449-B30F-568840570AB3}" type="pres">
      <dgm:prSet presAssocID="{5100794D-40B3-4A9B-9479-AEFAD76A7F9D}" presName="level3hierChild" presStyleCnt="0"/>
      <dgm:spPr/>
      <dgm:t>
        <a:bodyPr/>
        <a:lstStyle/>
        <a:p>
          <a:endParaRPr lang="en-US"/>
        </a:p>
      </dgm:t>
    </dgm:pt>
  </dgm:ptLst>
  <dgm:cxnLst>
    <dgm:cxn modelId="{91169C61-471E-4832-9DFB-92332F089C57}" type="presOf" srcId="{5100794D-40B3-4A9B-9479-AEFAD76A7F9D}" destId="{BFD8CF91-91B0-4EBA-8960-7FE543CCA02E}" srcOrd="0" destOrd="0" presId="urn:microsoft.com/office/officeart/2005/8/layout/hierarchy2"/>
    <dgm:cxn modelId="{EB9CB520-349D-411B-A4D4-57B7C654F2D1}" type="presOf" srcId="{4D2E937A-B4A7-4C8A-A1E9-814E18552239}" destId="{CE963A5D-472B-4931-BF6B-EE3A6B3C3FE2}" srcOrd="0" destOrd="0" presId="urn:microsoft.com/office/officeart/2005/8/layout/hierarchy2"/>
    <dgm:cxn modelId="{B6F15164-882F-461B-ACC8-4E4E00CBA0DE}" type="presOf" srcId="{0BCA9FF5-25F1-4CD0-BA55-5A3375A61647}" destId="{440DE666-AD31-4772-B09D-266B7A3F4419}" srcOrd="0" destOrd="0" presId="urn:microsoft.com/office/officeart/2005/8/layout/hierarchy2"/>
    <dgm:cxn modelId="{7F9D2276-42FD-4C5C-B0F6-F58B8139A78D}" srcId="{0BCA9FF5-25F1-4CD0-BA55-5A3375A61647}" destId="{E5B8744E-040B-4563-B018-8E441EDAD8BF}" srcOrd="1" destOrd="0" parTransId="{A9300141-FCA4-49C7-A99A-462649672532}" sibTransId="{1932C689-130A-47C9-8EDC-E8015B3CBBDB}"/>
    <dgm:cxn modelId="{FA0CCE30-AC6D-4C70-B8A7-C191A424C505}" type="presOf" srcId="{8180935D-B705-49A1-88D2-C53508521F8D}" destId="{BCC59883-764C-4816-B2EF-54349DED2EDD}" srcOrd="0" destOrd="0" presId="urn:microsoft.com/office/officeart/2005/8/layout/hierarchy2"/>
    <dgm:cxn modelId="{B64CB718-F211-4454-9A94-5627054CEB52}" type="presOf" srcId="{4D2E937A-B4A7-4C8A-A1E9-814E18552239}" destId="{6D9F6EC7-46C8-4491-B519-1F1F6B91FCD6}" srcOrd="1" destOrd="0" presId="urn:microsoft.com/office/officeart/2005/8/layout/hierarchy2"/>
    <dgm:cxn modelId="{CD5FC6A4-0141-47EA-81FE-3E3FAC1DD0A4}" type="presOf" srcId="{DF1DC60D-D521-4272-8BB6-4D79ECA90C9B}" destId="{F5EFD4E9-04F5-47E5-8979-D32BA960B43F}" srcOrd="0" destOrd="0" presId="urn:microsoft.com/office/officeart/2005/8/layout/hierarchy2"/>
    <dgm:cxn modelId="{4583CDEE-16F0-494F-A834-B38A4B457114}" type="presOf" srcId="{E5B8744E-040B-4563-B018-8E441EDAD8BF}" destId="{32D29387-CB76-49CF-A6E7-4B35F8E0A8C5}" srcOrd="0" destOrd="0" presId="urn:microsoft.com/office/officeart/2005/8/layout/hierarchy2"/>
    <dgm:cxn modelId="{ACFFE337-3DDE-4C49-996F-7290F6F023F5}" srcId="{0BCA9FF5-25F1-4CD0-BA55-5A3375A61647}" destId="{589D2E5D-CA1C-422B-8AF8-E772CD98BB4A}" srcOrd="0" destOrd="0" parTransId="{4D2E937A-B4A7-4C8A-A1E9-814E18552239}" sibTransId="{F158883F-D35E-4219-9DB6-3DAE62A09652}"/>
    <dgm:cxn modelId="{CA005687-EEF6-42E2-BB59-3BEADA1BB152}" type="presOf" srcId="{589D2E5D-CA1C-422B-8AF8-E772CD98BB4A}" destId="{7CF9E1DB-6D5A-4D84-9594-CDA44493FB15}" srcOrd="0" destOrd="0" presId="urn:microsoft.com/office/officeart/2005/8/layout/hierarchy2"/>
    <dgm:cxn modelId="{8FD1C4D2-247D-4235-8929-8D34BECEC5BF}" srcId="{DF1DC60D-D521-4272-8BB6-4D79ECA90C9B}" destId="{25DC0E2A-687A-46B9-BF5F-9B7B13E88CC2}" srcOrd="0" destOrd="0" parTransId="{11208AA2-AEE0-45F4-BB3A-3C3FD2C4EBD4}" sibTransId="{E76EF273-E563-42FA-A75A-0149DE2183CA}"/>
    <dgm:cxn modelId="{078F9268-EACD-431C-8FD9-2072B87C4EAE}" srcId="{0BCA9FF5-25F1-4CD0-BA55-5A3375A61647}" destId="{5100794D-40B3-4A9B-9479-AEFAD76A7F9D}" srcOrd="2" destOrd="0" parTransId="{8180935D-B705-49A1-88D2-C53508521F8D}" sibTransId="{61885FFD-4956-4914-8EE0-73FA3ECFCE44}"/>
    <dgm:cxn modelId="{9AE0DBC9-905C-4A36-A775-E75CB8AF6BB0}" type="presOf" srcId="{A9300141-FCA4-49C7-A99A-462649672532}" destId="{F11AD889-E7F3-46D4-A103-998415983373}" srcOrd="0" destOrd="0" presId="urn:microsoft.com/office/officeart/2005/8/layout/hierarchy2"/>
    <dgm:cxn modelId="{CB65152C-CE1E-4D04-8EBE-8C5AC9F06544}" type="presOf" srcId="{25DC0E2A-687A-46B9-BF5F-9B7B13E88CC2}" destId="{104B2D53-9C84-4DF8-8BE8-89C134CB2E53}" srcOrd="0" destOrd="0" presId="urn:microsoft.com/office/officeart/2005/8/layout/hierarchy2"/>
    <dgm:cxn modelId="{029A7890-F487-4460-BC64-4B3B743EC77E}" type="presOf" srcId="{0AD9EFF9-E69A-4F6A-808D-42AE0F4F0003}" destId="{D59ABD93-C1E2-434B-BB2C-41DAB5205376}" srcOrd="1" destOrd="0" presId="urn:microsoft.com/office/officeart/2005/8/layout/hierarchy2"/>
    <dgm:cxn modelId="{6C2545C6-41D1-4423-9970-234B35F6AB0A}" type="presOf" srcId="{A9300141-FCA4-49C7-A99A-462649672532}" destId="{D92DF0AA-05C4-4264-B662-E35525C250C4}" srcOrd="1" destOrd="0" presId="urn:microsoft.com/office/officeart/2005/8/layout/hierarchy2"/>
    <dgm:cxn modelId="{B4129875-319D-448B-A63C-5A26067E85BD}" type="presOf" srcId="{0AD9EFF9-E69A-4F6A-808D-42AE0F4F0003}" destId="{BAF718D5-0267-4C24-BEFE-5620FC488421}" srcOrd="0" destOrd="0" presId="urn:microsoft.com/office/officeart/2005/8/layout/hierarchy2"/>
    <dgm:cxn modelId="{F93B393D-E3AF-4240-AB05-5B5F3A83172F}" type="presOf" srcId="{8180935D-B705-49A1-88D2-C53508521F8D}" destId="{9536EEED-C8B3-40FC-8185-7F4398A5A240}" srcOrd="1" destOrd="0" presId="urn:microsoft.com/office/officeart/2005/8/layout/hierarchy2"/>
    <dgm:cxn modelId="{C5722E07-8CF8-4142-9044-6F2F60ADB2F3}" srcId="{25DC0E2A-687A-46B9-BF5F-9B7B13E88CC2}" destId="{0BCA9FF5-25F1-4CD0-BA55-5A3375A61647}" srcOrd="0" destOrd="0" parTransId="{0AD9EFF9-E69A-4F6A-808D-42AE0F4F0003}" sibTransId="{77A585AB-0506-4A7C-9B70-40A2A45660FC}"/>
    <dgm:cxn modelId="{2681351C-36FC-4F8D-8F52-142FE1FE0FAE}" type="presParOf" srcId="{F5EFD4E9-04F5-47E5-8979-D32BA960B43F}" destId="{CC71EF88-FB9E-47E0-B79B-0CED5D8073A2}" srcOrd="0" destOrd="0" presId="urn:microsoft.com/office/officeart/2005/8/layout/hierarchy2"/>
    <dgm:cxn modelId="{AF916723-816A-48AE-AB59-CBD7675DED79}" type="presParOf" srcId="{CC71EF88-FB9E-47E0-B79B-0CED5D8073A2}" destId="{104B2D53-9C84-4DF8-8BE8-89C134CB2E53}" srcOrd="0" destOrd="0" presId="urn:microsoft.com/office/officeart/2005/8/layout/hierarchy2"/>
    <dgm:cxn modelId="{B04F7993-4C61-4F60-817C-2334929B8B12}" type="presParOf" srcId="{CC71EF88-FB9E-47E0-B79B-0CED5D8073A2}" destId="{DCF0C9A1-D779-4D70-9620-6E82989625E2}" srcOrd="1" destOrd="0" presId="urn:microsoft.com/office/officeart/2005/8/layout/hierarchy2"/>
    <dgm:cxn modelId="{C06DD410-A987-4D86-AF97-F043A18FF3E1}" type="presParOf" srcId="{DCF0C9A1-D779-4D70-9620-6E82989625E2}" destId="{BAF718D5-0267-4C24-BEFE-5620FC488421}" srcOrd="0" destOrd="0" presId="urn:microsoft.com/office/officeart/2005/8/layout/hierarchy2"/>
    <dgm:cxn modelId="{8DF935B1-2772-4B98-A20E-032DC9FF1AB2}" type="presParOf" srcId="{BAF718D5-0267-4C24-BEFE-5620FC488421}" destId="{D59ABD93-C1E2-434B-BB2C-41DAB5205376}" srcOrd="0" destOrd="0" presId="urn:microsoft.com/office/officeart/2005/8/layout/hierarchy2"/>
    <dgm:cxn modelId="{00ED12DE-D949-46D9-91B2-85BC3B9BF75E}" type="presParOf" srcId="{DCF0C9A1-D779-4D70-9620-6E82989625E2}" destId="{880A27AE-E1BF-4B34-B9E4-C59B7DBAF6F2}" srcOrd="1" destOrd="0" presId="urn:microsoft.com/office/officeart/2005/8/layout/hierarchy2"/>
    <dgm:cxn modelId="{54093B4A-096F-4691-A33D-1456236F6816}" type="presParOf" srcId="{880A27AE-E1BF-4B34-B9E4-C59B7DBAF6F2}" destId="{440DE666-AD31-4772-B09D-266B7A3F4419}" srcOrd="0" destOrd="0" presId="urn:microsoft.com/office/officeart/2005/8/layout/hierarchy2"/>
    <dgm:cxn modelId="{E6898E30-270D-420B-A76D-4EA507801C57}" type="presParOf" srcId="{880A27AE-E1BF-4B34-B9E4-C59B7DBAF6F2}" destId="{CAA645FD-5B1B-4F21-97FA-03D0B48CFCD6}" srcOrd="1" destOrd="0" presId="urn:microsoft.com/office/officeart/2005/8/layout/hierarchy2"/>
    <dgm:cxn modelId="{742B2160-CC03-418D-90EB-9FA39100BC4A}" type="presParOf" srcId="{CAA645FD-5B1B-4F21-97FA-03D0B48CFCD6}" destId="{CE963A5D-472B-4931-BF6B-EE3A6B3C3FE2}" srcOrd="0" destOrd="0" presId="urn:microsoft.com/office/officeart/2005/8/layout/hierarchy2"/>
    <dgm:cxn modelId="{CE762C6E-C273-4D95-8CED-8B83998CBEAF}" type="presParOf" srcId="{CE963A5D-472B-4931-BF6B-EE3A6B3C3FE2}" destId="{6D9F6EC7-46C8-4491-B519-1F1F6B91FCD6}" srcOrd="0" destOrd="0" presId="urn:microsoft.com/office/officeart/2005/8/layout/hierarchy2"/>
    <dgm:cxn modelId="{B5C6D102-64E0-4BF4-8721-3348718A95D2}" type="presParOf" srcId="{CAA645FD-5B1B-4F21-97FA-03D0B48CFCD6}" destId="{F3502CF3-B30C-4082-B508-E1AD18355C44}" srcOrd="1" destOrd="0" presId="urn:microsoft.com/office/officeart/2005/8/layout/hierarchy2"/>
    <dgm:cxn modelId="{67420BC3-EA03-4328-895A-63976D70E151}" type="presParOf" srcId="{F3502CF3-B30C-4082-B508-E1AD18355C44}" destId="{7CF9E1DB-6D5A-4D84-9594-CDA44493FB15}" srcOrd="0" destOrd="0" presId="urn:microsoft.com/office/officeart/2005/8/layout/hierarchy2"/>
    <dgm:cxn modelId="{F4125143-42B5-4543-8948-28667090E9C5}" type="presParOf" srcId="{F3502CF3-B30C-4082-B508-E1AD18355C44}" destId="{515C101B-85EC-4FBF-9043-BA5326E1A4C0}" srcOrd="1" destOrd="0" presId="urn:microsoft.com/office/officeart/2005/8/layout/hierarchy2"/>
    <dgm:cxn modelId="{B2D096EB-4AAF-4AF2-A2DA-D22BCF157660}" type="presParOf" srcId="{CAA645FD-5B1B-4F21-97FA-03D0B48CFCD6}" destId="{F11AD889-E7F3-46D4-A103-998415983373}" srcOrd="2" destOrd="0" presId="urn:microsoft.com/office/officeart/2005/8/layout/hierarchy2"/>
    <dgm:cxn modelId="{042FE501-0652-4A71-B34A-97917B788A8C}" type="presParOf" srcId="{F11AD889-E7F3-46D4-A103-998415983373}" destId="{D92DF0AA-05C4-4264-B662-E35525C250C4}" srcOrd="0" destOrd="0" presId="urn:microsoft.com/office/officeart/2005/8/layout/hierarchy2"/>
    <dgm:cxn modelId="{663887CC-04A0-4B8B-8163-7609E3FA2EF7}" type="presParOf" srcId="{CAA645FD-5B1B-4F21-97FA-03D0B48CFCD6}" destId="{15657EEE-8276-4982-84BF-6DEF5A9B395F}" srcOrd="3" destOrd="0" presId="urn:microsoft.com/office/officeart/2005/8/layout/hierarchy2"/>
    <dgm:cxn modelId="{31820F91-A0D3-4478-8DBC-8B92B661867D}" type="presParOf" srcId="{15657EEE-8276-4982-84BF-6DEF5A9B395F}" destId="{32D29387-CB76-49CF-A6E7-4B35F8E0A8C5}" srcOrd="0" destOrd="0" presId="urn:microsoft.com/office/officeart/2005/8/layout/hierarchy2"/>
    <dgm:cxn modelId="{BC5327B1-5561-4921-A552-A90D24E94FA7}" type="presParOf" srcId="{15657EEE-8276-4982-84BF-6DEF5A9B395F}" destId="{993F7396-CDEF-42A5-82CE-784F302896F3}" srcOrd="1" destOrd="0" presId="urn:microsoft.com/office/officeart/2005/8/layout/hierarchy2"/>
    <dgm:cxn modelId="{0AEA7768-97AD-4B85-B688-40547D6D6652}" type="presParOf" srcId="{CAA645FD-5B1B-4F21-97FA-03D0B48CFCD6}" destId="{BCC59883-764C-4816-B2EF-54349DED2EDD}" srcOrd="4" destOrd="0" presId="urn:microsoft.com/office/officeart/2005/8/layout/hierarchy2"/>
    <dgm:cxn modelId="{FD952077-5211-4F35-B2EC-0E01A45C680D}" type="presParOf" srcId="{BCC59883-764C-4816-B2EF-54349DED2EDD}" destId="{9536EEED-C8B3-40FC-8185-7F4398A5A240}" srcOrd="0" destOrd="0" presId="urn:microsoft.com/office/officeart/2005/8/layout/hierarchy2"/>
    <dgm:cxn modelId="{D5DA5DC5-27A6-4642-8496-40D710DD2ADC}" type="presParOf" srcId="{CAA645FD-5B1B-4F21-97FA-03D0B48CFCD6}" destId="{52DB9F99-FABD-48C7-8DD2-3B357E32F93F}" srcOrd="5" destOrd="0" presId="urn:microsoft.com/office/officeart/2005/8/layout/hierarchy2"/>
    <dgm:cxn modelId="{3F27E075-F5D6-442E-A757-59D6D30C1BDE}" type="presParOf" srcId="{52DB9F99-FABD-48C7-8DD2-3B357E32F93F}" destId="{BFD8CF91-91B0-4EBA-8960-7FE543CCA02E}" srcOrd="0" destOrd="0" presId="urn:microsoft.com/office/officeart/2005/8/layout/hierarchy2"/>
    <dgm:cxn modelId="{9D0419A1-DF9D-4ABD-9757-EEDEB95D1FF2}" type="presParOf" srcId="{52DB9F99-FABD-48C7-8DD2-3B357E32F93F}" destId="{8A3C5BDC-F2E8-4449-B30F-568840570AB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5462C-7936-4CEE-B0C5-BE34E216903D}" type="doc">
      <dgm:prSet loTypeId="urn:microsoft.com/office/officeart/2005/8/layout/hProcess7" loCatId="list" qsTypeId="urn:microsoft.com/office/officeart/2005/8/quickstyle/simple1" qsCatId="simple" csTypeId="urn:microsoft.com/office/officeart/2005/8/colors/colorful4" csCatId="colorful" phldr="1"/>
      <dgm:spPr/>
      <dgm:t>
        <a:bodyPr/>
        <a:lstStyle/>
        <a:p>
          <a:endParaRPr lang="en-US"/>
        </a:p>
      </dgm:t>
    </dgm:pt>
    <dgm:pt modelId="{6DEF3432-8B97-40C0-8312-BCE11D7A56F8}">
      <dgm:prSet phldrT="[Texto]" custT="1"/>
      <dgm:spPr/>
      <dgm:t>
        <a:bodyPr/>
        <a:lstStyle/>
        <a:p>
          <a:r>
            <a:rPr lang="es-ES" sz="1800" dirty="0" smtClean="0">
              <a:latin typeface="Bookman Old Style" panose="02050604050505020204" pitchFamily="18" charset="0"/>
              <a:cs typeface="Segoe UI Semibold" panose="020B0702040204020203" pitchFamily="34" charset="0"/>
            </a:rPr>
            <a:t>WORKING HYPOTHESIS</a:t>
          </a:r>
          <a:endParaRPr lang="en-US" sz="1800" dirty="0">
            <a:latin typeface="Bookman Old Style" panose="02050604050505020204" pitchFamily="18" charset="0"/>
            <a:cs typeface="Segoe UI Semibold" panose="020B0702040204020203" pitchFamily="34" charset="0"/>
          </a:endParaRPr>
        </a:p>
      </dgm:t>
    </dgm:pt>
    <dgm:pt modelId="{CD6BCEFF-17F2-4FFE-B0BF-8C9FB0C30AF2}" type="parTrans" cxnId="{4EE7E80C-C78D-43A5-8377-A7B383E0E5C2}">
      <dgm:prSet/>
      <dgm:spPr/>
      <dgm:t>
        <a:bodyPr/>
        <a:lstStyle/>
        <a:p>
          <a:endParaRPr lang="en-US" sz="1800">
            <a:latin typeface="Bookman Old Style" panose="02050604050505020204" pitchFamily="18" charset="0"/>
            <a:cs typeface="Segoe UI Semibold" panose="020B0702040204020203" pitchFamily="34" charset="0"/>
          </a:endParaRPr>
        </a:p>
      </dgm:t>
    </dgm:pt>
    <dgm:pt modelId="{4F5E00E5-F3F6-4F5A-A5B5-9B80035FECF3}" type="sibTrans" cxnId="{4EE7E80C-C78D-43A5-8377-A7B383E0E5C2}">
      <dgm:prSet/>
      <dgm:spPr/>
      <dgm:t>
        <a:bodyPr/>
        <a:lstStyle/>
        <a:p>
          <a:endParaRPr lang="en-US" sz="1800">
            <a:latin typeface="Bookman Old Style" panose="02050604050505020204" pitchFamily="18" charset="0"/>
            <a:cs typeface="Segoe UI Semibold" panose="020B0702040204020203" pitchFamily="34" charset="0"/>
          </a:endParaRPr>
        </a:p>
      </dgm:t>
    </dgm:pt>
    <dgm:pt modelId="{28D1E8F8-2A48-440A-AA9B-9D2B29E62101}">
      <dgm:prSet phldrT="[Texto]" custT="1"/>
      <dgm:spPr/>
      <dgm:t>
        <a:bodyPr/>
        <a:lstStyle/>
        <a:p>
          <a:pPr algn="just"/>
          <a:r>
            <a:rPr lang="en-US" sz="1800" dirty="0" smtClean="0">
              <a:latin typeface="Bookman Old Style" panose="02050604050505020204" pitchFamily="18" charset="0"/>
              <a:ea typeface="Times New Roman" panose="02020603050405020304" pitchFamily="18" charset="0"/>
              <a:cs typeface="Segoe UI Semibold" panose="020B0702040204020203" pitchFamily="34" charset="0"/>
            </a:rPr>
            <a:t>The adequate application of didactic sources influences in the development of speaking and listening skills in children with visual impairments at “Unidad Educativa Internacional Pensionado Atahualpa”.</a:t>
          </a:r>
          <a:endParaRPr lang="en-US" sz="1800" dirty="0">
            <a:latin typeface="Bookman Old Style" panose="02050604050505020204" pitchFamily="18" charset="0"/>
            <a:cs typeface="Segoe UI Semibold" panose="020B0702040204020203" pitchFamily="34" charset="0"/>
          </a:endParaRPr>
        </a:p>
      </dgm:t>
    </dgm:pt>
    <dgm:pt modelId="{476A7C68-4800-4F0C-8DA9-FFF86DFA5436}" type="parTrans" cxnId="{541EAC68-62EB-4692-A5AD-4E26FE42216B}">
      <dgm:prSet/>
      <dgm:spPr/>
      <dgm:t>
        <a:bodyPr/>
        <a:lstStyle/>
        <a:p>
          <a:endParaRPr lang="en-US" sz="1800">
            <a:latin typeface="Bookman Old Style" panose="02050604050505020204" pitchFamily="18" charset="0"/>
            <a:cs typeface="Segoe UI Semibold" panose="020B0702040204020203" pitchFamily="34" charset="0"/>
          </a:endParaRPr>
        </a:p>
      </dgm:t>
    </dgm:pt>
    <dgm:pt modelId="{86C5B154-01EE-452C-A843-5143D34E2481}" type="sibTrans" cxnId="{541EAC68-62EB-4692-A5AD-4E26FE42216B}">
      <dgm:prSet/>
      <dgm:spPr/>
      <dgm:t>
        <a:bodyPr/>
        <a:lstStyle/>
        <a:p>
          <a:endParaRPr lang="en-US" sz="1800">
            <a:latin typeface="Bookman Old Style" panose="02050604050505020204" pitchFamily="18" charset="0"/>
            <a:cs typeface="Segoe UI Semibold" panose="020B0702040204020203" pitchFamily="34" charset="0"/>
          </a:endParaRPr>
        </a:p>
      </dgm:t>
    </dgm:pt>
    <dgm:pt modelId="{32A1C683-E8C7-4130-B515-43B3BC9FD7AB}">
      <dgm:prSet phldrT="[Texto]" custT="1"/>
      <dgm:spPr/>
      <dgm:t>
        <a:bodyPr/>
        <a:lstStyle/>
        <a:p>
          <a:r>
            <a:rPr lang="es-ES" sz="1800" dirty="0" smtClean="0">
              <a:latin typeface="Bookman Old Style" panose="02050604050505020204" pitchFamily="18" charset="0"/>
              <a:cs typeface="Segoe UI Semibold" panose="020B0702040204020203" pitchFamily="34" charset="0"/>
            </a:rPr>
            <a:t>NULL HYPOTHESIS</a:t>
          </a:r>
          <a:endParaRPr lang="en-US" sz="1800" dirty="0">
            <a:latin typeface="Bookman Old Style" panose="02050604050505020204" pitchFamily="18" charset="0"/>
            <a:cs typeface="Segoe UI Semibold" panose="020B0702040204020203" pitchFamily="34" charset="0"/>
          </a:endParaRPr>
        </a:p>
      </dgm:t>
    </dgm:pt>
    <dgm:pt modelId="{3BB61232-1C7B-4A7E-8B0E-650A6511E686}" type="parTrans" cxnId="{EC17B4A1-D323-452F-8095-0816ACB558B7}">
      <dgm:prSet/>
      <dgm:spPr/>
      <dgm:t>
        <a:bodyPr/>
        <a:lstStyle/>
        <a:p>
          <a:endParaRPr lang="en-US" sz="1800">
            <a:latin typeface="Bookman Old Style" panose="02050604050505020204" pitchFamily="18" charset="0"/>
            <a:cs typeface="Segoe UI Semibold" panose="020B0702040204020203" pitchFamily="34" charset="0"/>
          </a:endParaRPr>
        </a:p>
      </dgm:t>
    </dgm:pt>
    <dgm:pt modelId="{54A95E34-A7AD-4509-B0E0-D8BD756532D0}" type="sibTrans" cxnId="{EC17B4A1-D323-452F-8095-0816ACB558B7}">
      <dgm:prSet/>
      <dgm:spPr/>
      <dgm:t>
        <a:bodyPr/>
        <a:lstStyle/>
        <a:p>
          <a:endParaRPr lang="en-US" sz="1800">
            <a:latin typeface="Bookman Old Style" panose="02050604050505020204" pitchFamily="18" charset="0"/>
            <a:cs typeface="Segoe UI Semibold" panose="020B0702040204020203" pitchFamily="34" charset="0"/>
          </a:endParaRPr>
        </a:p>
      </dgm:t>
    </dgm:pt>
    <dgm:pt modelId="{246AB133-4B44-451E-BF58-1FD2D2843079}">
      <dgm:prSet phldrT="[Texto]" custT="1"/>
      <dgm:spPr/>
      <dgm:t>
        <a:bodyPr/>
        <a:lstStyle/>
        <a:p>
          <a:pPr algn="just"/>
          <a:r>
            <a:rPr lang="en-US" sz="1800" dirty="0" smtClean="0">
              <a:latin typeface="Bookman Old Style" panose="02050604050505020204" pitchFamily="18" charset="0"/>
            </a:rPr>
            <a:t>The application of the English Songs do not influence in the development of speaking and listening skills in teenagers with visual impairments at “Unidad Educativa Internacional Pensionado Atahualpa”.</a:t>
          </a:r>
          <a:endParaRPr lang="en-US" sz="1800" dirty="0">
            <a:latin typeface="Bookman Old Style" panose="02050604050505020204" pitchFamily="18" charset="0"/>
            <a:cs typeface="Segoe UI Semibold" panose="020B0702040204020203" pitchFamily="34" charset="0"/>
          </a:endParaRPr>
        </a:p>
      </dgm:t>
    </dgm:pt>
    <dgm:pt modelId="{7AA48A9F-6D90-47A8-A4A4-5211D468A2DD}" type="parTrans" cxnId="{E35154C1-46FD-48FB-A283-FFE64A821D29}">
      <dgm:prSet/>
      <dgm:spPr/>
      <dgm:t>
        <a:bodyPr/>
        <a:lstStyle/>
        <a:p>
          <a:endParaRPr lang="en-US" sz="1800">
            <a:latin typeface="Bookman Old Style" panose="02050604050505020204" pitchFamily="18" charset="0"/>
            <a:cs typeface="Segoe UI Semibold" panose="020B0702040204020203" pitchFamily="34" charset="0"/>
          </a:endParaRPr>
        </a:p>
      </dgm:t>
    </dgm:pt>
    <dgm:pt modelId="{47B88969-14E8-47EB-B63A-352FD4865A02}" type="sibTrans" cxnId="{E35154C1-46FD-48FB-A283-FFE64A821D29}">
      <dgm:prSet/>
      <dgm:spPr/>
      <dgm:t>
        <a:bodyPr/>
        <a:lstStyle/>
        <a:p>
          <a:endParaRPr lang="en-US" sz="1800">
            <a:latin typeface="Bookman Old Style" panose="02050604050505020204" pitchFamily="18" charset="0"/>
            <a:cs typeface="Segoe UI Semibold" panose="020B0702040204020203" pitchFamily="34" charset="0"/>
          </a:endParaRPr>
        </a:p>
      </dgm:t>
    </dgm:pt>
    <dgm:pt modelId="{3CDB45DB-9C5B-4D2F-8829-E8E927866513}">
      <dgm:prSet phldrT="[Texto]" custT="1"/>
      <dgm:spPr/>
      <dgm:t>
        <a:bodyPr/>
        <a:lstStyle/>
        <a:p>
          <a:r>
            <a:rPr lang="es-ES" sz="1800" dirty="0" smtClean="0">
              <a:latin typeface="Bookman Old Style" panose="02050604050505020204" pitchFamily="18" charset="0"/>
              <a:cs typeface="Segoe UI Semibold" panose="020B0702040204020203" pitchFamily="34" charset="0"/>
            </a:rPr>
            <a:t>ALTERNATIVE HYPOTEHSIS</a:t>
          </a:r>
          <a:endParaRPr lang="en-US" sz="1800" dirty="0">
            <a:latin typeface="Bookman Old Style" panose="02050604050505020204" pitchFamily="18" charset="0"/>
            <a:cs typeface="Segoe UI Semibold" panose="020B0702040204020203" pitchFamily="34" charset="0"/>
          </a:endParaRPr>
        </a:p>
      </dgm:t>
    </dgm:pt>
    <dgm:pt modelId="{C65725B4-4013-4A84-8AF1-3861F46B4166}" type="parTrans" cxnId="{820569D8-6A26-4A1C-82DB-361883609A0E}">
      <dgm:prSet/>
      <dgm:spPr/>
      <dgm:t>
        <a:bodyPr/>
        <a:lstStyle/>
        <a:p>
          <a:endParaRPr lang="en-US" sz="1800">
            <a:latin typeface="Bookman Old Style" panose="02050604050505020204" pitchFamily="18" charset="0"/>
            <a:cs typeface="Segoe UI Semibold" panose="020B0702040204020203" pitchFamily="34" charset="0"/>
          </a:endParaRPr>
        </a:p>
      </dgm:t>
    </dgm:pt>
    <dgm:pt modelId="{A2A1296C-6626-4AC2-B6A3-6A1855C30D94}" type="sibTrans" cxnId="{820569D8-6A26-4A1C-82DB-361883609A0E}">
      <dgm:prSet/>
      <dgm:spPr/>
      <dgm:t>
        <a:bodyPr/>
        <a:lstStyle/>
        <a:p>
          <a:endParaRPr lang="en-US" sz="1800">
            <a:latin typeface="Bookman Old Style" panose="02050604050505020204" pitchFamily="18" charset="0"/>
            <a:cs typeface="Segoe UI Semibold" panose="020B0702040204020203" pitchFamily="34" charset="0"/>
          </a:endParaRPr>
        </a:p>
      </dgm:t>
    </dgm:pt>
    <dgm:pt modelId="{F068DC20-0959-4043-BD1D-AA64737FC04B}">
      <dgm:prSet phldrT="[Texto]" custT="1"/>
      <dgm:spPr/>
      <dgm:t>
        <a:bodyPr/>
        <a:lstStyle/>
        <a:p>
          <a:pPr algn="just"/>
          <a:r>
            <a:rPr lang="en-US" sz="1800" dirty="0" smtClean="0">
              <a:latin typeface="Bookman Old Style" panose="02050604050505020204" pitchFamily="18" charset="0"/>
            </a:rPr>
            <a:t>The presence of use of braille technique influences in the development of speaking and listening skills in teenagers with visual impairments at “Unidad Educativa Internacional Pensionado Atahualpa”.</a:t>
          </a:r>
          <a:endParaRPr lang="en-US" sz="1800" dirty="0">
            <a:latin typeface="Bookman Old Style" panose="02050604050505020204" pitchFamily="18" charset="0"/>
            <a:cs typeface="Segoe UI Semibold" panose="020B0702040204020203" pitchFamily="34" charset="0"/>
          </a:endParaRPr>
        </a:p>
      </dgm:t>
    </dgm:pt>
    <dgm:pt modelId="{F177C56B-90A5-4DC4-9005-BB585EA3A402}" type="parTrans" cxnId="{6E58907B-8F28-46CF-8913-E8BFFA0E24BE}">
      <dgm:prSet/>
      <dgm:spPr/>
      <dgm:t>
        <a:bodyPr/>
        <a:lstStyle/>
        <a:p>
          <a:endParaRPr lang="en-US" sz="1800">
            <a:latin typeface="Bookman Old Style" panose="02050604050505020204" pitchFamily="18" charset="0"/>
            <a:cs typeface="Segoe UI Semibold" panose="020B0702040204020203" pitchFamily="34" charset="0"/>
          </a:endParaRPr>
        </a:p>
      </dgm:t>
    </dgm:pt>
    <dgm:pt modelId="{8BD8DEDA-AFE2-4190-A848-A0A235219EC7}" type="sibTrans" cxnId="{6E58907B-8F28-46CF-8913-E8BFFA0E24BE}">
      <dgm:prSet/>
      <dgm:spPr/>
      <dgm:t>
        <a:bodyPr/>
        <a:lstStyle/>
        <a:p>
          <a:endParaRPr lang="en-US" sz="1800">
            <a:latin typeface="Bookman Old Style" panose="02050604050505020204" pitchFamily="18" charset="0"/>
            <a:cs typeface="Segoe UI Semibold" panose="020B0702040204020203" pitchFamily="34" charset="0"/>
          </a:endParaRPr>
        </a:p>
      </dgm:t>
    </dgm:pt>
    <dgm:pt modelId="{09120943-D46A-40B8-ABB9-D369665FED41}" type="pres">
      <dgm:prSet presAssocID="{C345462C-7936-4CEE-B0C5-BE34E216903D}" presName="Name0" presStyleCnt="0">
        <dgm:presLayoutVars>
          <dgm:dir/>
          <dgm:animLvl val="lvl"/>
          <dgm:resizeHandles val="exact"/>
        </dgm:presLayoutVars>
      </dgm:prSet>
      <dgm:spPr/>
      <dgm:t>
        <a:bodyPr/>
        <a:lstStyle/>
        <a:p>
          <a:endParaRPr lang="en-US"/>
        </a:p>
      </dgm:t>
    </dgm:pt>
    <dgm:pt modelId="{F357C2E4-2669-4E4E-BC3F-C84BD402F65C}" type="pres">
      <dgm:prSet presAssocID="{6DEF3432-8B97-40C0-8312-BCE11D7A56F8}" presName="compositeNode" presStyleCnt="0">
        <dgm:presLayoutVars>
          <dgm:bulletEnabled val="1"/>
        </dgm:presLayoutVars>
      </dgm:prSet>
      <dgm:spPr/>
    </dgm:pt>
    <dgm:pt modelId="{63B81E89-5F8D-4B90-8E3A-4446D4928D0D}" type="pres">
      <dgm:prSet presAssocID="{6DEF3432-8B97-40C0-8312-BCE11D7A56F8}" presName="bgRect" presStyleLbl="node1" presStyleIdx="0" presStyleCnt="3"/>
      <dgm:spPr/>
      <dgm:t>
        <a:bodyPr/>
        <a:lstStyle/>
        <a:p>
          <a:endParaRPr lang="en-US"/>
        </a:p>
      </dgm:t>
    </dgm:pt>
    <dgm:pt modelId="{A302038F-68C3-4B29-AA31-F570561172B8}" type="pres">
      <dgm:prSet presAssocID="{6DEF3432-8B97-40C0-8312-BCE11D7A56F8}" presName="parentNode" presStyleLbl="node1" presStyleIdx="0" presStyleCnt="3">
        <dgm:presLayoutVars>
          <dgm:chMax val="0"/>
          <dgm:bulletEnabled val="1"/>
        </dgm:presLayoutVars>
      </dgm:prSet>
      <dgm:spPr/>
      <dgm:t>
        <a:bodyPr/>
        <a:lstStyle/>
        <a:p>
          <a:endParaRPr lang="en-US"/>
        </a:p>
      </dgm:t>
    </dgm:pt>
    <dgm:pt modelId="{9863CB05-B74D-4C77-BC17-4F9867420023}" type="pres">
      <dgm:prSet presAssocID="{6DEF3432-8B97-40C0-8312-BCE11D7A56F8}" presName="childNode" presStyleLbl="node1" presStyleIdx="0" presStyleCnt="3">
        <dgm:presLayoutVars>
          <dgm:bulletEnabled val="1"/>
        </dgm:presLayoutVars>
      </dgm:prSet>
      <dgm:spPr/>
      <dgm:t>
        <a:bodyPr/>
        <a:lstStyle/>
        <a:p>
          <a:endParaRPr lang="en-US"/>
        </a:p>
      </dgm:t>
    </dgm:pt>
    <dgm:pt modelId="{F755D12A-F5BE-427C-8C40-B8315855E5C3}" type="pres">
      <dgm:prSet presAssocID="{4F5E00E5-F3F6-4F5A-A5B5-9B80035FECF3}" presName="hSp" presStyleCnt="0"/>
      <dgm:spPr/>
    </dgm:pt>
    <dgm:pt modelId="{A3B9552D-EC9B-4225-8DF9-BB15321F5171}" type="pres">
      <dgm:prSet presAssocID="{4F5E00E5-F3F6-4F5A-A5B5-9B80035FECF3}" presName="vProcSp" presStyleCnt="0"/>
      <dgm:spPr/>
    </dgm:pt>
    <dgm:pt modelId="{9EB9F096-31CF-4C0D-9610-9520053D16AB}" type="pres">
      <dgm:prSet presAssocID="{4F5E00E5-F3F6-4F5A-A5B5-9B80035FECF3}" presName="vSp1" presStyleCnt="0"/>
      <dgm:spPr/>
    </dgm:pt>
    <dgm:pt modelId="{25041002-06EE-4E09-9832-0617627F57C7}" type="pres">
      <dgm:prSet presAssocID="{4F5E00E5-F3F6-4F5A-A5B5-9B80035FECF3}" presName="simulatedConn" presStyleLbl="solidFgAcc1" presStyleIdx="0" presStyleCnt="2"/>
      <dgm:spPr/>
    </dgm:pt>
    <dgm:pt modelId="{EC25359D-656D-4E2D-9AE4-3254CC6189F8}" type="pres">
      <dgm:prSet presAssocID="{4F5E00E5-F3F6-4F5A-A5B5-9B80035FECF3}" presName="vSp2" presStyleCnt="0"/>
      <dgm:spPr/>
    </dgm:pt>
    <dgm:pt modelId="{088789C5-15D2-46A9-9B77-EF2E80193DC8}" type="pres">
      <dgm:prSet presAssocID="{4F5E00E5-F3F6-4F5A-A5B5-9B80035FECF3}" presName="sibTrans" presStyleCnt="0"/>
      <dgm:spPr/>
    </dgm:pt>
    <dgm:pt modelId="{A4737AB8-A519-4B53-9455-2B3DA61ED2E2}" type="pres">
      <dgm:prSet presAssocID="{32A1C683-E8C7-4130-B515-43B3BC9FD7AB}" presName="compositeNode" presStyleCnt="0">
        <dgm:presLayoutVars>
          <dgm:bulletEnabled val="1"/>
        </dgm:presLayoutVars>
      </dgm:prSet>
      <dgm:spPr/>
    </dgm:pt>
    <dgm:pt modelId="{5796940E-1DD5-41DB-BE3A-D2EFCF1BCE8C}" type="pres">
      <dgm:prSet presAssocID="{32A1C683-E8C7-4130-B515-43B3BC9FD7AB}" presName="bgRect" presStyleLbl="node1" presStyleIdx="1" presStyleCnt="3"/>
      <dgm:spPr/>
      <dgm:t>
        <a:bodyPr/>
        <a:lstStyle/>
        <a:p>
          <a:endParaRPr lang="en-US"/>
        </a:p>
      </dgm:t>
    </dgm:pt>
    <dgm:pt modelId="{8C40BFD6-A616-451A-B59A-BF031D30EA91}" type="pres">
      <dgm:prSet presAssocID="{32A1C683-E8C7-4130-B515-43B3BC9FD7AB}" presName="parentNode" presStyleLbl="node1" presStyleIdx="1" presStyleCnt="3">
        <dgm:presLayoutVars>
          <dgm:chMax val="0"/>
          <dgm:bulletEnabled val="1"/>
        </dgm:presLayoutVars>
      </dgm:prSet>
      <dgm:spPr/>
      <dgm:t>
        <a:bodyPr/>
        <a:lstStyle/>
        <a:p>
          <a:endParaRPr lang="en-US"/>
        </a:p>
      </dgm:t>
    </dgm:pt>
    <dgm:pt modelId="{737F1D21-03C3-4C83-BAB3-D7259FEA57E8}" type="pres">
      <dgm:prSet presAssocID="{32A1C683-E8C7-4130-B515-43B3BC9FD7AB}" presName="childNode" presStyleLbl="node1" presStyleIdx="1" presStyleCnt="3">
        <dgm:presLayoutVars>
          <dgm:bulletEnabled val="1"/>
        </dgm:presLayoutVars>
      </dgm:prSet>
      <dgm:spPr/>
      <dgm:t>
        <a:bodyPr/>
        <a:lstStyle/>
        <a:p>
          <a:endParaRPr lang="en-US"/>
        </a:p>
      </dgm:t>
    </dgm:pt>
    <dgm:pt modelId="{1F6FF999-75D8-4872-A6A7-E91EA5F72BD0}" type="pres">
      <dgm:prSet presAssocID="{54A95E34-A7AD-4509-B0E0-D8BD756532D0}" presName="hSp" presStyleCnt="0"/>
      <dgm:spPr/>
    </dgm:pt>
    <dgm:pt modelId="{98D56277-82FD-40FD-95DD-06551A19F1B8}" type="pres">
      <dgm:prSet presAssocID="{54A95E34-A7AD-4509-B0E0-D8BD756532D0}" presName="vProcSp" presStyleCnt="0"/>
      <dgm:spPr/>
    </dgm:pt>
    <dgm:pt modelId="{A1700250-0001-4D89-9F72-CAE632834F06}" type="pres">
      <dgm:prSet presAssocID="{54A95E34-A7AD-4509-B0E0-D8BD756532D0}" presName="vSp1" presStyleCnt="0"/>
      <dgm:spPr/>
    </dgm:pt>
    <dgm:pt modelId="{1A644FE3-E9BD-4038-83FC-31A0CF44863F}" type="pres">
      <dgm:prSet presAssocID="{54A95E34-A7AD-4509-B0E0-D8BD756532D0}" presName="simulatedConn" presStyleLbl="solidFgAcc1" presStyleIdx="1" presStyleCnt="2"/>
      <dgm:spPr/>
    </dgm:pt>
    <dgm:pt modelId="{E81441BD-7F65-41BC-9608-1103EBABEC35}" type="pres">
      <dgm:prSet presAssocID="{54A95E34-A7AD-4509-B0E0-D8BD756532D0}" presName="vSp2" presStyleCnt="0"/>
      <dgm:spPr/>
    </dgm:pt>
    <dgm:pt modelId="{BC711C47-57E3-4520-BA40-B471E04EA9CC}" type="pres">
      <dgm:prSet presAssocID="{54A95E34-A7AD-4509-B0E0-D8BD756532D0}" presName="sibTrans" presStyleCnt="0"/>
      <dgm:spPr/>
    </dgm:pt>
    <dgm:pt modelId="{153B04EE-98DF-4DFC-98B0-CF66585FB929}" type="pres">
      <dgm:prSet presAssocID="{3CDB45DB-9C5B-4D2F-8829-E8E927866513}" presName="compositeNode" presStyleCnt="0">
        <dgm:presLayoutVars>
          <dgm:bulletEnabled val="1"/>
        </dgm:presLayoutVars>
      </dgm:prSet>
      <dgm:spPr/>
    </dgm:pt>
    <dgm:pt modelId="{2471E4C0-48A6-4736-84CE-B1F37BBF037C}" type="pres">
      <dgm:prSet presAssocID="{3CDB45DB-9C5B-4D2F-8829-E8E927866513}" presName="bgRect" presStyleLbl="node1" presStyleIdx="2" presStyleCnt="3"/>
      <dgm:spPr/>
      <dgm:t>
        <a:bodyPr/>
        <a:lstStyle/>
        <a:p>
          <a:endParaRPr lang="en-US"/>
        </a:p>
      </dgm:t>
    </dgm:pt>
    <dgm:pt modelId="{4E78FFC8-590D-4CB4-93E1-6E0C7D961516}" type="pres">
      <dgm:prSet presAssocID="{3CDB45DB-9C5B-4D2F-8829-E8E927866513}" presName="parentNode" presStyleLbl="node1" presStyleIdx="2" presStyleCnt="3">
        <dgm:presLayoutVars>
          <dgm:chMax val="0"/>
          <dgm:bulletEnabled val="1"/>
        </dgm:presLayoutVars>
      </dgm:prSet>
      <dgm:spPr/>
      <dgm:t>
        <a:bodyPr/>
        <a:lstStyle/>
        <a:p>
          <a:endParaRPr lang="en-US"/>
        </a:p>
      </dgm:t>
    </dgm:pt>
    <dgm:pt modelId="{7A56EB23-573B-4538-9114-4DE8AC63E117}" type="pres">
      <dgm:prSet presAssocID="{3CDB45DB-9C5B-4D2F-8829-E8E927866513}" presName="childNode" presStyleLbl="node1" presStyleIdx="2" presStyleCnt="3">
        <dgm:presLayoutVars>
          <dgm:bulletEnabled val="1"/>
        </dgm:presLayoutVars>
      </dgm:prSet>
      <dgm:spPr/>
      <dgm:t>
        <a:bodyPr/>
        <a:lstStyle/>
        <a:p>
          <a:endParaRPr lang="en-US"/>
        </a:p>
      </dgm:t>
    </dgm:pt>
  </dgm:ptLst>
  <dgm:cxnLst>
    <dgm:cxn modelId="{B5C3D3C0-9BBA-4029-8148-9E209EE0AACB}" type="presOf" srcId="{F068DC20-0959-4043-BD1D-AA64737FC04B}" destId="{7A56EB23-573B-4538-9114-4DE8AC63E117}" srcOrd="0" destOrd="0" presId="urn:microsoft.com/office/officeart/2005/8/layout/hProcess7"/>
    <dgm:cxn modelId="{14AA7ED6-ADD1-409B-BB1D-24CD4EC9E19E}" type="presOf" srcId="{246AB133-4B44-451E-BF58-1FD2D2843079}" destId="{737F1D21-03C3-4C83-BAB3-D7259FEA57E8}" srcOrd="0" destOrd="0" presId="urn:microsoft.com/office/officeart/2005/8/layout/hProcess7"/>
    <dgm:cxn modelId="{35CE23C3-856B-4C46-943C-8B351114D5F5}" type="presOf" srcId="{32A1C683-E8C7-4130-B515-43B3BC9FD7AB}" destId="{8C40BFD6-A616-451A-B59A-BF031D30EA91}" srcOrd="1" destOrd="0" presId="urn:microsoft.com/office/officeart/2005/8/layout/hProcess7"/>
    <dgm:cxn modelId="{7A2F70FB-58E1-4408-9B94-2D6732ED9B9B}" type="presOf" srcId="{32A1C683-E8C7-4130-B515-43B3BC9FD7AB}" destId="{5796940E-1DD5-41DB-BE3A-D2EFCF1BCE8C}" srcOrd="0" destOrd="0" presId="urn:microsoft.com/office/officeart/2005/8/layout/hProcess7"/>
    <dgm:cxn modelId="{22380AD3-A5FC-4AE5-942C-FCD1D8DD9397}" type="presOf" srcId="{3CDB45DB-9C5B-4D2F-8829-E8E927866513}" destId="{4E78FFC8-590D-4CB4-93E1-6E0C7D961516}" srcOrd="1" destOrd="0" presId="urn:microsoft.com/office/officeart/2005/8/layout/hProcess7"/>
    <dgm:cxn modelId="{C1FEC29D-651B-4F18-9D8A-9822BAFC3BDC}" type="presOf" srcId="{3CDB45DB-9C5B-4D2F-8829-E8E927866513}" destId="{2471E4C0-48A6-4736-84CE-B1F37BBF037C}" srcOrd="0" destOrd="0" presId="urn:microsoft.com/office/officeart/2005/8/layout/hProcess7"/>
    <dgm:cxn modelId="{820569D8-6A26-4A1C-82DB-361883609A0E}" srcId="{C345462C-7936-4CEE-B0C5-BE34E216903D}" destId="{3CDB45DB-9C5B-4D2F-8829-E8E927866513}" srcOrd="2" destOrd="0" parTransId="{C65725B4-4013-4A84-8AF1-3861F46B4166}" sibTransId="{A2A1296C-6626-4AC2-B6A3-6A1855C30D94}"/>
    <dgm:cxn modelId="{105F3888-1A78-4D91-A974-CD1054B831EF}" type="presOf" srcId="{C345462C-7936-4CEE-B0C5-BE34E216903D}" destId="{09120943-D46A-40B8-ABB9-D369665FED41}" srcOrd="0" destOrd="0" presId="urn:microsoft.com/office/officeart/2005/8/layout/hProcess7"/>
    <dgm:cxn modelId="{4EE7E80C-C78D-43A5-8377-A7B383E0E5C2}" srcId="{C345462C-7936-4CEE-B0C5-BE34E216903D}" destId="{6DEF3432-8B97-40C0-8312-BCE11D7A56F8}" srcOrd="0" destOrd="0" parTransId="{CD6BCEFF-17F2-4FFE-B0BF-8C9FB0C30AF2}" sibTransId="{4F5E00E5-F3F6-4F5A-A5B5-9B80035FECF3}"/>
    <dgm:cxn modelId="{541EAC68-62EB-4692-A5AD-4E26FE42216B}" srcId="{6DEF3432-8B97-40C0-8312-BCE11D7A56F8}" destId="{28D1E8F8-2A48-440A-AA9B-9D2B29E62101}" srcOrd="0" destOrd="0" parTransId="{476A7C68-4800-4F0C-8DA9-FFF86DFA5436}" sibTransId="{86C5B154-01EE-452C-A843-5143D34E2481}"/>
    <dgm:cxn modelId="{EC17B4A1-D323-452F-8095-0816ACB558B7}" srcId="{C345462C-7936-4CEE-B0C5-BE34E216903D}" destId="{32A1C683-E8C7-4130-B515-43B3BC9FD7AB}" srcOrd="1" destOrd="0" parTransId="{3BB61232-1C7B-4A7E-8B0E-650A6511E686}" sibTransId="{54A95E34-A7AD-4509-B0E0-D8BD756532D0}"/>
    <dgm:cxn modelId="{6E58907B-8F28-46CF-8913-E8BFFA0E24BE}" srcId="{3CDB45DB-9C5B-4D2F-8829-E8E927866513}" destId="{F068DC20-0959-4043-BD1D-AA64737FC04B}" srcOrd="0" destOrd="0" parTransId="{F177C56B-90A5-4DC4-9005-BB585EA3A402}" sibTransId="{8BD8DEDA-AFE2-4190-A848-A0A235219EC7}"/>
    <dgm:cxn modelId="{E35154C1-46FD-48FB-A283-FFE64A821D29}" srcId="{32A1C683-E8C7-4130-B515-43B3BC9FD7AB}" destId="{246AB133-4B44-451E-BF58-1FD2D2843079}" srcOrd="0" destOrd="0" parTransId="{7AA48A9F-6D90-47A8-A4A4-5211D468A2DD}" sibTransId="{47B88969-14E8-47EB-B63A-352FD4865A02}"/>
    <dgm:cxn modelId="{BF809EA6-4FCE-4565-BC61-804A7FCA5CF1}" type="presOf" srcId="{6DEF3432-8B97-40C0-8312-BCE11D7A56F8}" destId="{A302038F-68C3-4B29-AA31-F570561172B8}" srcOrd="1" destOrd="0" presId="urn:microsoft.com/office/officeart/2005/8/layout/hProcess7"/>
    <dgm:cxn modelId="{868CE6C2-CB93-4C5D-A58D-7E10C9B2FDFA}" type="presOf" srcId="{28D1E8F8-2A48-440A-AA9B-9D2B29E62101}" destId="{9863CB05-B74D-4C77-BC17-4F9867420023}" srcOrd="0" destOrd="0" presId="urn:microsoft.com/office/officeart/2005/8/layout/hProcess7"/>
    <dgm:cxn modelId="{6AC371CD-B015-4DC1-AF1A-4B6633481A9D}" type="presOf" srcId="{6DEF3432-8B97-40C0-8312-BCE11D7A56F8}" destId="{63B81E89-5F8D-4B90-8E3A-4446D4928D0D}" srcOrd="0" destOrd="0" presId="urn:microsoft.com/office/officeart/2005/8/layout/hProcess7"/>
    <dgm:cxn modelId="{921D8523-1754-4F6E-BE0B-5F7BEEE9A2F9}" type="presParOf" srcId="{09120943-D46A-40B8-ABB9-D369665FED41}" destId="{F357C2E4-2669-4E4E-BC3F-C84BD402F65C}" srcOrd="0" destOrd="0" presId="urn:microsoft.com/office/officeart/2005/8/layout/hProcess7"/>
    <dgm:cxn modelId="{45253716-3B48-45DC-B198-8499F8DB267A}" type="presParOf" srcId="{F357C2E4-2669-4E4E-BC3F-C84BD402F65C}" destId="{63B81E89-5F8D-4B90-8E3A-4446D4928D0D}" srcOrd="0" destOrd="0" presId="urn:microsoft.com/office/officeart/2005/8/layout/hProcess7"/>
    <dgm:cxn modelId="{3E76F9A2-1AD1-46F1-89C7-3C1E40246FFC}" type="presParOf" srcId="{F357C2E4-2669-4E4E-BC3F-C84BD402F65C}" destId="{A302038F-68C3-4B29-AA31-F570561172B8}" srcOrd="1" destOrd="0" presId="urn:microsoft.com/office/officeart/2005/8/layout/hProcess7"/>
    <dgm:cxn modelId="{C6E4E890-6817-4BDC-B5A3-7D530A3CEB99}" type="presParOf" srcId="{F357C2E4-2669-4E4E-BC3F-C84BD402F65C}" destId="{9863CB05-B74D-4C77-BC17-4F9867420023}" srcOrd="2" destOrd="0" presId="urn:microsoft.com/office/officeart/2005/8/layout/hProcess7"/>
    <dgm:cxn modelId="{D3F01210-98C4-4AA3-83BD-C6A6076165E2}" type="presParOf" srcId="{09120943-D46A-40B8-ABB9-D369665FED41}" destId="{F755D12A-F5BE-427C-8C40-B8315855E5C3}" srcOrd="1" destOrd="0" presId="urn:microsoft.com/office/officeart/2005/8/layout/hProcess7"/>
    <dgm:cxn modelId="{549DEC88-1BE2-4C56-A70C-3A1B2A2B49E6}" type="presParOf" srcId="{09120943-D46A-40B8-ABB9-D369665FED41}" destId="{A3B9552D-EC9B-4225-8DF9-BB15321F5171}" srcOrd="2" destOrd="0" presId="urn:microsoft.com/office/officeart/2005/8/layout/hProcess7"/>
    <dgm:cxn modelId="{9C21B8EB-8AF1-411F-A540-538C17F1F2E4}" type="presParOf" srcId="{A3B9552D-EC9B-4225-8DF9-BB15321F5171}" destId="{9EB9F096-31CF-4C0D-9610-9520053D16AB}" srcOrd="0" destOrd="0" presId="urn:microsoft.com/office/officeart/2005/8/layout/hProcess7"/>
    <dgm:cxn modelId="{70C35B05-4EF5-42C6-BECD-FE3D7C0F004A}" type="presParOf" srcId="{A3B9552D-EC9B-4225-8DF9-BB15321F5171}" destId="{25041002-06EE-4E09-9832-0617627F57C7}" srcOrd="1" destOrd="0" presId="urn:microsoft.com/office/officeart/2005/8/layout/hProcess7"/>
    <dgm:cxn modelId="{09807663-9BE0-4933-9CD1-4C62B9425546}" type="presParOf" srcId="{A3B9552D-EC9B-4225-8DF9-BB15321F5171}" destId="{EC25359D-656D-4E2D-9AE4-3254CC6189F8}" srcOrd="2" destOrd="0" presId="urn:microsoft.com/office/officeart/2005/8/layout/hProcess7"/>
    <dgm:cxn modelId="{E05A4B78-B61D-432A-93B4-3090CEA516B5}" type="presParOf" srcId="{09120943-D46A-40B8-ABB9-D369665FED41}" destId="{088789C5-15D2-46A9-9B77-EF2E80193DC8}" srcOrd="3" destOrd="0" presId="urn:microsoft.com/office/officeart/2005/8/layout/hProcess7"/>
    <dgm:cxn modelId="{4EF2D736-2132-45C6-8741-34473BAB04DF}" type="presParOf" srcId="{09120943-D46A-40B8-ABB9-D369665FED41}" destId="{A4737AB8-A519-4B53-9455-2B3DA61ED2E2}" srcOrd="4" destOrd="0" presId="urn:microsoft.com/office/officeart/2005/8/layout/hProcess7"/>
    <dgm:cxn modelId="{0574AEF1-A3B4-4ABF-9C22-97A589BCC901}" type="presParOf" srcId="{A4737AB8-A519-4B53-9455-2B3DA61ED2E2}" destId="{5796940E-1DD5-41DB-BE3A-D2EFCF1BCE8C}" srcOrd="0" destOrd="0" presId="urn:microsoft.com/office/officeart/2005/8/layout/hProcess7"/>
    <dgm:cxn modelId="{7BC3353E-6B52-4303-A4A0-A00C901DD461}" type="presParOf" srcId="{A4737AB8-A519-4B53-9455-2B3DA61ED2E2}" destId="{8C40BFD6-A616-451A-B59A-BF031D30EA91}" srcOrd="1" destOrd="0" presId="urn:microsoft.com/office/officeart/2005/8/layout/hProcess7"/>
    <dgm:cxn modelId="{49BF46C0-DCB8-4354-85CA-44330DA681D1}" type="presParOf" srcId="{A4737AB8-A519-4B53-9455-2B3DA61ED2E2}" destId="{737F1D21-03C3-4C83-BAB3-D7259FEA57E8}" srcOrd="2" destOrd="0" presId="urn:microsoft.com/office/officeart/2005/8/layout/hProcess7"/>
    <dgm:cxn modelId="{E1B0B8ED-2FE0-49C1-8C08-6D5B607EA449}" type="presParOf" srcId="{09120943-D46A-40B8-ABB9-D369665FED41}" destId="{1F6FF999-75D8-4872-A6A7-E91EA5F72BD0}" srcOrd="5" destOrd="0" presId="urn:microsoft.com/office/officeart/2005/8/layout/hProcess7"/>
    <dgm:cxn modelId="{EA605BAF-452F-4E3D-8C18-2C81A3531F99}" type="presParOf" srcId="{09120943-D46A-40B8-ABB9-D369665FED41}" destId="{98D56277-82FD-40FD-95DD-06551A19F1B8}" srcOrd="6" destOrd="0" presId="urn:microsoft.com/office/officeart/2005/8/layout/hProcess7"/>
    <dgm:cxn modelId="{5F6F0719-D685-44C0-BB69-60BF3312DCA1}" type="presParOf" srcId="{98D56277-82FD-40FD-95DD-06551A19F1B8}" destId="{A1700250-0001-4D89-9F72-CAE632834F06}" srcOrd="0" destOrd="0" presId="urn:microsoft.com/office/officeart/2005/8/layout/hProcess7"/>
    <dgm:cxn modelId="{63CCE446-79E2-46E7-AE5C-0F47B8D7D4AC}" type="presParOf" srcId="{98D56277-82FD-40FD-95DD-06551A19F1B8}" destId="{1A644FE3-E9BD-4038-83FC-31A0CF44863F}" srcOrd="1" destOrd="0" presId="urn:microsoft.com/office/officeart/2005/8/layout/hProcess7"/>
    <dgm:cxn modelId="{B2285BD3-50B4-472A-8214-23A2B2E66AA2}" type="presParOf" srcId="{98D56277-82FD-40FD-95DD-06551A19F1B8}" destId="{E81441BD-7F65-41BC-9608-1103EBABEC35}" srcOrd="2" destOrd="0" presId="urn:microsoft.com/office/officeart/2005/8/layout/hProcess7"/>
    <dgm:cxn modelId="{20428C2F-D86B-41B7-8980-696147D5057E}" type="presParOf" srcId="{09120943-D46A-40B8-ABB9-D369665FED41}" destId="{BC711C47-57E3-4520-BA40-B471E04EA9CC}" srcOrd="7" destOrd="0" presId="urn:microsoft.com/office/officeart/2005/8/layout/hProcess7"/>
    <dgm:cxn modelId="{AA6F736B-2261-45C2-A4E4-A78A7A38C5F1}" type="presParOf" srcId="{09120943-D46A-40B8-ABB9-D369665FED41}" destId="{153B04EE-98DF-4DFC-98B0-CF66585FB929}" srcOrd="8" destOrd="0" presId="urn:microsoft.com/office/officeart/2005/8/layout/hProcess7"/>
    <dgm:cxn modelId="{6995EF6D-95EC-4620-B0AD-D57B7CA87EF1}" type="presParOf" srcId="{153B04EE-98DF-4DFC-98B0-CF66585FB929}" destId="{2471E4C0-48A6-4736-84CE-B1F37BBF037C}" srcOrd="0" destOrd="0" presId="urn:microsoft.com/office/officeart/2005/8/layout/hProcess7"/>
    <dgm:cxn modelId="{F75BB908-6F9A-44A5-A94F-22C89BF09265}" type="presParOf" srcId="{153B04EE-98DF-4DFC-98B0-CF66585FB929}" destId="{4E78FFC8-590D-4CB4-93E1-6E0C7D961516}" srcOrd="1" destOrd="0" presId="urn:microsoft.com/office/officeart/2005/8/layout/hProcess7"/>
    <dgm:cxn modelId="{6D7B5D5A-4BEF-4E88-A190-D1F87FEFBDE3}" type="presParOf" srcId="{153B04EE-98DF-4DFC-98B0-CF66585FB929}" destId="{7A56EB23-573B-4538-9114-4DE8AC63E11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943B20-00AC-47A6-BC1C-15F98DB07C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B505BE57-1D3A-4928-8091-BEE13538D640}">
      <dgm:prSet phldrT="[Texto]" custT="1"/>
      <dgm:spPr>
        <a:xfrm>
          <a:off x="2271389" y="418752"/>
          <a:ext cx="1167302" cy="7412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EC" sz="1400" b="1" i="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Study Guide</a:t>
          </a:r>
        </a:p>
      </dgm:t>
    </dgm:pt>
    <dgm:pt modelId="{89A3BE05-FF69-4751-B6CD-321FFCCF48BA}" type="parTrans" cxnId="{1032393C-7DBD-445B-A0FF-E40695975872}">
      <dgm:prSet/>
      <dgm:spPr/>
      <dgm:t>
        <a:bodyPr/>
        <a:lstStyle/>
        <a:p>
          <a:endParaRPr lang="es-EC" sz="1400">
            <a:latin typeface="Bookman Old Style" panose="02050604050505020204" pitchFamily="18" charset="0"/>
          </a:endParaRPr>
        </a:p>
      </dgm:t>
    </dgm:pt>
    <dgm:pt modelId="{7ECACE5F-DF7C-4F9F-AA20-86846DB640AB}" type="sibTrans" cxnId="{1032393C-7DBD-445B-A0FF-E40695975872}">
      <dgm:prSet/>
      <dgm:spPr/>
      <dgm:t>
        <a:bodyPr/>
        <a:lstStyle/>
        <a:p>
          <a:endParaRPr lang="es-EC" sz="1400">
            <a:latin typeface="Bookman Old Style" panose="02050604050505020204" pitchFamily="18" charset="0"/>
          </a:endParaRPr>
        </a:p>
      </dgm:t>
    </dgm:pt>
    <dgm:pt modelId="{031D2B22-DFC4-42BC-A6CA-6EEA1A97E702}">
      <dgm:prSet phldrT="[Texto]" custT="1"/>
      <dgm:spPr>
        <a:xfrm>
          <a:off x="131335" y="1499479"/>
          <a:ext cx="1167302" cy="7412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EC" sz="1400" b="1">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Stories</a:t>
          </a:r>
        </a:p>
      </dgm:t>
    </dgm:pt>
    <dgm:pt modelId="{0DB1808C-D239-4AC6-857B-AAC6FFF9E098}" type="parTrans" cxnId="{F6D844B0-ACD9-4117-B4D5-323BFFCD65E9}">
      <dgm:prSet/>
      <dgm:spPr>
        <a:xfrm>
          <a:off x="585285" y="1036774"/>
          <a:ext cx="2140053" cy="339490"/>
        </a:xfrm>
        <a:noFill/>
        <a:ln w="25400" cap="flat" cmpd="sng" algn="ctr">
          <a:solidFill>
            <a:srgbClr val="4F81BD">
              <a:shade val="60000"/>
              <a:hueOff val="0"/>
              <a:satOff val="0"/>
              <a:lumOff val="0"/>
              <a:alphaOff val="0"/>
            </a:srgbClr>
          </a:solidFill>
          <a:prstDash val="solid"/>
        </a:ln>
        <a:effectLst/>
      </dgm:spPr>
      <dgm:t>
        <a:bodyPr/>
        <a:lstStyle/>
        <a:p>
          <a:endParaRPr lang="es-EC" sz="1400">
            <a:latin typeface="Bookman Old Style" panose="02050604050505020204" pitchFamily="18" charset="0"/>
          </a:endParaRPr>
        </a:p>
      </dgm:t>
    </dgm:pt>
    <dgm:pt modelId="{8F4E52D2-5604-4D1A-9DD0-5199A5F8E362}" type="sibTrans" cxnId="{F6D844B0-ACD9-4117-B4D5-323BFFCD65E9}">
      <dgm:prSet/>
      <dgm:spPr/>
      <dgm:t>
        <a:bodyPr/>
        <a:lstStyle/>
        <a:p>
          <a:endParaRPr lang="es-EC" sz="1400">
            <a:latin typeface="Bookman Old Style" panose="02050604050505020204" pitchFamily="18" charset="0"/>
          </a:endParaRPr>
        </a:p>
      </dgm:t>
    </dgm:pt>
    <dgm:pt modelId="{E170FBA5-0683-483B-A974-BE28CDEC4C7F}">
      <dgm:prSet phldrT="[Texto]" custT="1"/>
      <dgm:spPr>
        <a:xfrm>
          <a:off x="131335" y="2580207"/>
          <a:ext cx="1167302" cy="154385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1.- Family Members</a:t>
          </a:r>
        </a:p>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2.- Greetings and Farewells</a:t>
          </a:r>
        </a:p>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3.- Numbers</a:t>
          </a:r>
        </a:p>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4.- The days of the week</a:t>
          </a:r>
        </a:p>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5.- Address</a:t>
          </a:r>
        </a:p>
      </dgm:t>
    </dgm:pt>
    <dgm:pt modelId="{C82D7F77-3B7D-44EF-BEFC-483F77FEEA7D}" type="parTrans" cxnId="{757775DA-6F8A-4EAA-919A-E47E7EBB536D}">
      <dgm:prSet/>
      <dgm:spPr>
        <a:xfrm>
          <a:off x="539565" y="2117501"/>
          <a:ext cx="91440" cy="339490"/>
        </a:xfrm>
        <a:noFill/>
        <a:ln w="25400" cap="flat" cmpd="sng" algn="ctr">
          <a:solidFill>
            <a:srgbClr val="4F81BD">
              <a:shade val="80000"/>
              <a:hueOff val="0"/>
              <a:satOff val="0"/>
              <a:lumOff val="0"/>
              <a:alphaOff val="0"/>
            </a:srgbClr>
          </a:solidFill>
          <a:prstDash val="solid"/>
        </a:ln>
        <a:effectLst/>
      </dgm:spPr>
      <dgm:t>
        <a:bodyPr/>
        <a:lstStyle/>
        <a:p>
          <a:endParaRPr lang="es-EC" sz="1400">
            <a:latin typeface="Bookman Old Style" panose="02050604050505020204" pitchFamily="18" charset="0"/>
          </a:endParaRPr>
        </a:p>
      </dgm:t>
    </dgm:pt>
    <dgm:pt modelId="{AA0D6556-F01F-48EF-83E0-C81A6F7F6F3B}" type="sibTrans" cxnId="{757775DA-6F8A-4EAA-919A-E47E7EBB536D}">
      <dgm:prSet/>
      <dgm:spPr/>
      <dgm:t>
        <a:bodyPr/>
        <a:lstStyle/>
        <a:p>
          <a:endParaRPr lang="es-EC" sz="1400">
            <a:latin typeface="Bookman Old Style" panose="02050604050505020204" pitchFamily="18" charset="0"/>
          </a:endParaRPr>
        </a:p>
      </dgm:t>
    </dgm:pt>
    <dgm:pt modelId="{EDA293DB-1EEB-4409-B241-E7F335935A4A}">
      <dgm:prSet phldrT="[Texto]" custT="1"/>
      <dgm:spPr>
        <a:xfrm>
          <a:off x="1558037" y="1499479"/>
          <a:ext cx="1167302" cy="741236"/>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EC" sz="1400" b="1">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Descriptions</a:t>
          </a:r>
        </a:p>
      </dgm:t>
    </dgm:pt>
    <dgm:pt modelId="{6D35ED7F-9494-40E5-BBEF-0FD1511704CC}" type="parTrans" cxnId="{FF900B33-429C-4D10-8F07-D62C2B879E07}">
      <dgm:prSet/>
      <dgm:spPr>
        <a:xfrm>
          <a:off x="2011988" y="1036774"/>
          <a:ext cx="713351" cy="339490"/>
        </a:xfrm>
        <a:noFill/>
        <a:ln w="25400" cap="flat" cmpd="sng" algn="ctr">
          <a:solidFill>
            <a:srgbClr val="4F81BD">
              <a:shade val="60000"/>
              <a:hueOff val="0"/>
              <a:satOff val="0"/>
              <a:lumOff val="0"/>
              <a:alphaOff val="0"/>
            </a:srgbClr>
          </a:solidFill>
          <a:prstDash val="solid"/>
        </a:ln>
        <a:effectLst/>
      </dgm:spPr>
      <dgm:t>
        <a:bodyPr/>
        <a:lstStyle/>
        <a:p>
          <a:endParaRPr lang="es-EC" sz="1400">
            <a:latin typeface="Bookman Old Style" panose="02050604050505020204" pitchFamily="18" charset="0"/>
          </a:endParaRPr>
        </a:p>
      </dgm:t>
    </dgm:pt>
    <dgm:pt modelId="{F27CF698-80D9-4885-9565-C2A2946FE436}" type="sibTrans" cxnId="{FF900B33-429C-4D10-8F07-D62C2B879E07}">
      <dgm:prSet/>
      <dgm:spPr/>
      <dgm:t>
        <a:bodyPr/>
        <a:lstStyle/>
        <a:p>
          <a:endParaRPr lang="es-EC" sz="1400">
            <a:latin typeface="Bookman Old Style" panose="02050604050505020204" pitchFamily="18" charset="0"/>
          </a:endParaRPr>
        </a:p>
      </dgm:t>
    </dgm:pt>
    <dgm:pt modelId="{2004CF6A-3D5B-49B2-B967-CEFF272BA204}">
      <dgm:prSet custT="1"/>
      <dgm:spPr>
        <a:xfrm>
          <a:off x="1558037" y="2580207"/>
          <a:ext cx="1167302" cy="1505637"/>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EC" sz="1400" b="1">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1</a:t>
          </a:r>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 My family</a:t>
          </a:r>
        </a:p>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2.- In the morning, afternoon and night</a:t>
          </a:r>
        </a:p>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3.- Numers 1 to 100</a:t>
          </a:r>
        </a:p>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4.- Name the days of the week</a:t>
          </a:r>
        </a:p>
        <a:p>
          <a:r>
            <a:rPr lang="es-EC" sz="1400" b="0">
              <a:solidFill>
                <a:sysClr val="windowText" lastClr="000000">
                  <a:hueOff val="0"/>
                  <a:satOff val="0"/>
                  <a:lumOff val="0"/>
                  <a:alphaOff val="0"/>
                </a:sysClr>
              </a:solidFill>
              <a:latin typeface="Bookman Old Style" panose="02050604050505020204" pitchFamily="18" charset="0"/>
              <a:ea typeface="+mn-ea"/>
              <a:cs typeface="Times New Roman" panose="02020603050405020304" pitchFamily="18" charset="0"/>
            </a:rPr>
            <a:t>5.- Places like home, high school</a:t>
          </a:r>
        </a:p>
      </dgm:t>
    </dgm:pt>
    <dgm:pt modelId="{445CD4F5-2AD1-4B23-B45D-D6590C36F7A9}" type="parTrans" cxnId="{9270E104-AF69-41FE-A565-4A8CBE47A1F2}">
      <dgm:prSet/>
      <dgm:spPr>
        <a:xfrm>
          <a:off x="1966268" y="2117501"/>
          <a:ext cx="91440" cy="339490"/>
        </a:xfrm>
        <a:noFill/>
        <a:ln w="25400" cap="flat" cmpd="sng" algn="ctr">
          <a:solidFill>
            <a:srgbClr val="4F81BD">
              <a:shade val="80000"/>
              <a:hueOff val="0"/>
              <a:satOff val="0"/>
              <a:lumOff val="0"/>
              <a:alphaOff val="0"/>
            </a:srgbClr>
          </a:solidFill>
          <a:prstDash val="solid"/>
        </a:ln>
        <a:effectLst/>
      </dgm:spPr>
      <dgm:t>
        <a:bodyPr/>
        <a:lstStyle/>
        <a:p>
          <a:endParaRPr lang="es-EC" sz="1400">
            <a:latin typeface="Bookman Old Style" panose="02050604050505020204" pitchFamily="18" charset="0"/>
          </a:endParaRPr>
        </a:p>
      </dgm:t>
    </dgm:pt>
    <dgm:pt modelId="{170CBE3A-D675-40A3-ACCA-2AB67405A5DB}" type="sibTrans" cxnId="{9270E104-AF69-41FE-A565-4A8CBE47A1F2}">
      <dgm:prSet/>
      <dgm:spPr/>
      <dgm:t>
        <a:bodyPr/>
        <a:lstStyle/>
        <a:p>
          <a:endParaRPr lang="es-EC" sz="1400">
            <a:latin typeface="Bookman Old Style" panose="02050604050505020204" pitchFamily="18" charset="0"/>
          </a:endParaRPr>
        </a:p>
      </dgm:t>
    </dgm:pt>
    <dgm:pt modelId="{20D321DE-2CDC-4D28-B561-BC9B67AAADDB}" type="pres">
      <dgm:prSet presAssocID="{8B943B20-00AC-47A6-BC1C-15F98DB07CDB}" presName="hierChild1" presStyleCnt="0">
        <dgm:presLayoutVars>
          <dgm:chPref val="1"/>
          <dgm:dir/>
          <dgm:animOne val="branch"/>
          <dgm:animLvl val="lvl"/>
          <dgm:resizeHandles/>
        </dgm:presLayoutVars>
      </dgm:prSet>
      <dgm:spPr/>
      <dgm:t>
        <a:bodyPr/>
        <a:lstStyle/>
        <a:p>
          <a:endParaRPr lang="es-EC"/>
        </a:p>
      </dgm:t>
    </dgm:pt>
    <dgm:pt modelId="{90DE65CD-235B-413F-BCE9-3E54A405BB1A}" type="pres">
      <dgm:prSet presAssocID="{B505BE57-1D3A-4928-8091-BEE13538D640}" presName="hierRoot1" presStyleCnt="0"/>
      <dgm:spPr/>
    </dgm:pt>
    <dgm:pt modelId="{0E2BAE69-8514-4C2E-B25D-63D191A81741}" type="pres">
      <dgm:prSet presAssocID="{B505BE57-1D3A-4928-8091-BEE13538D640}" presName="composite" presStyleCnt="0"/>
      <dgm:spPr/>
    </dgm:pt>
    <dgm:pt modelId="{F2888F62-773B-4A61-924E-AC88193E331E}" type="pres">
      <dgm:prSet presAssocID="{B505BE57-1D3A-4928-8091-BEE13538D640}" presName="background" presStyleLbl="node0" presStyleIdx="0" presStyleCnt="1"/>
      <dgm:spPr>
        <a:xfrm>
          <a:off x="2141688" y="295537"/>
          <a:ext cx="1167302" cy="74123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C4FBA698-9FDE-4ED4-A880-2D80CFD2288B}" type="pres">
      <dgm:prSet presAssocID="{B505BE57-1D3A-4928-8091-BEE13538D640}" presName="text" presStyleLbl="fgAcc0" presStyleIdx="0" presStyleCnt="1">
        <dgm:presLayoutVars>
          <dgm:chPref val="3"/>
        </dgm:presLayoutVars>
      </dgm:prSet>
      <dgm:spPr>
        <a:prstGeom prst="roundRect">
          <a:avLst>
            <a:gd name="adj" fmla="val 10000"/>
          </a:avLst>
        </a:prstGeom>
      </dgm:spPr>
      <dgm:t>
        <a:bodyPr/>
        <a:lstStyle/>
        <a:p>
          <a:endParaRPr lang="es-EC"/>
        </a:p>
      </dgm:t>
    </dgm:pt>
    <dgm:pt modelId="{A4246827-8C45-4AA0-B1BF-DF2BFA36B3A6}" type="pres">
      <dgm:prSet presAssocID="{B505BE57-1D3A-4928-8091-BEE13538D640}" presName="hierChild2" presStyleCnt="0"/>
      <dgm:spPr/>
    </dgm:pt>
    <dgm:pt modelId="{5A706675-959D-4E37-8541-3B3C7B7869E1}" type="pres">
      <dgm:prSet presAssocID="{0DB1808C-D239-4AC6-857B-AAC6FFF9E098}" presName="Name10" presStyleLbl="parChTrans1D2" presStyleIdx="0" presStyleCnt="2"/>
      <dgm:spPr>
        <a:custGeom>
          <a:avLst/>
          <a:gdLst/>
          <a:ahLst/>
          <a:cxnLst/>
          <a:rect l="0" t="0" r="0" b="0"/>
          <a:pathLst>
            <a:path>
              <a:moveTo>
                <a:pt x="2140053" y="0"/>
              </a:moveTo>
              <a:lnTo>
                <a:pt x="2140053" y="231352"/>
              </a:lnTo>
              <a:lnTo>
                <a:pt x="0" y="231352"/>
              </a:lnTo>
              <a:lnTo>
                <a:pt x="0" y="339490"/>
              </a:lnTo>
            </a:path>
          </a:pathLst>
        </a:custGeom>
      </dgm:spPr>
      <dgm:t>
        <a:bodyPr/>
        <a:lstStyle/>
        <a:p>
          <a:endParaRPr lang="es-EC"/>
        </a:p>
      </dgm:t>
    </dgm:pt>
    <dgm:pt modelId="{EB1ED607-9F3A-4860-9FFD-6C4131F22E07}" type="pres">
      <dgm:prSet presAssocID="{031D2B22-DFC4-42BC-A6CA-6EEA1A97E702}" presName="hierRoot2" presStyleCnt="0"/>
      <dgm:spPr/>
    </dgm:pt>
    <dgm:pt modelId="{A83D5FB8-F61B-4992-AFA2-1A75E8047695}" type="pres">
      <dgm:prSet presAssocID="{031D2B22-DFC4-42BC-A6CA-6EEA1A97E702}" presName="composite2" presStyleCnt="0"/>
      <dgm:spPr/>
    </dgm:pt>
    <dgm:pt modelId="{2D44A812-54B0-445B-A3FC-831833D90E27}" type="pres">
      <dgm:prSet presAssocID="{031D2B22-DFC4-42BC-A6CA-6EEA1A97E702}" presName="background2" presStyleLbl="node2" presStyleIdx="0" presStyleCnt="2"/>
      <dgm:spPr>
        <a:xfrm>
          <a:off x="1634" y="1376264"/>
          <a:ext cx="1167302" cy="74123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90903EA8-0E25-468C-9627-D5B1E4C6C92F}" type="pres">
      <dgm:prSet presAssocID="{031D2B22-DFC4-42BC-A6CA-6EEA1A97E702}" presName="text2" presStyleLbl="fgAcc2" presStyleIdx="0" presStyleCnt="2">
        <dgm:presLayoutVars>
          <dgm:chPref val="3"/>
        </dgm:presLayoutVars>
      </dgm:prSet>
      <dgm:spPr>
        <a:prstGeom prst="roundRect">
          <a:avLst>
            <a:gd name="adj" fmla="val 10000"/>
          </a:avLst>
        </a:prstGeom>
      </dgm:spPr>
      <dgm:t>
        <a:bodyPr/>
        <a:lstStyle/>
        <a:p>
          <a:endParaRPr lang="es-EC"/>
        </a:p>
      </dgm:t>
    </dgm:pt>
    <dgm:pt modelId="{80D0AA2A-BE05-47D4-A808-BB966123D5B9}" type="pres">
      <dgm:prSet presAssocID="{031D2B22-DFC4-42BC-A6CA-6EEA1A97E702}" presName="hierChild3" presStyleCnt="0"/>
      <dgm:spPr/>
    </dgm:pt>
    <dgm:pt modelId="{B8F29502-D9BA-48A4-8E2D-9BBA5BFF397F}" type="pres">
      <dgm:prSet presAssocID="{C82D7F77-3B7D-44EF-BEFC-483F77FEEA7D}" presName="Name17" presStyleLbl="parChTrans1D3" presStyleIdx="0" presStyleCnt="2"/>
      <dgm:spPr>
        <a:custGeom>
          <a:avLst/>
          <a:gdLst/>
          <a:ahLst/>
          <a:cxnLst/>
          <a:rect l="0" t="0" r="0" b="0"/>
          <a:pathLst>
            <a:path>
              <a:moveTo>
                <a:pt x="45720" y="0"/>
              </a:moveTo>
              <a:lnTo>
                <a:pt x="45720" y="339490"/>
              </a:lnTo>
            </a:path>
          </a:pathLst>
        </a:custGeom>
      </dgm:spPr>
      <dgm:t>
        <a:bodyPr/>
        <a:lstStyle/>
        <a:p>
          <a:endParaRPr lang="es-EC"/>
        </a:p>
      </dgm:t>
    </dgm:pt>
    <dgm:pt modelId="{BAEAB91A-7446-456A-A29F-26F085D89CBC}" type="pres">
      <dgm:prSet presAssocID="{E170FBA5-0683-483B-A974-BE28CDEC4C7F}" presName="hierRoot3" presStyleCnt="0"/>
      <dgm:spPr/>
    </dgm:pt>
    <dgm:pt modelId="{AA3B09D3-C396-4A7E-B5E4-C4272B103706}" type="pres">
      <dgm:prSet presAssocID="{E170FBA5-0683-483B-A974-BE28CDEC4C7F}" presName="composite3" presStyleCnt="0"/>
      <dgm:spPr/>
    </dgm:pt>
    <dgm:pt modelId="{44F0C0CA-F196-486B-A846-A5629C8D86E6}" type="pres">
      <dgm:prSet presAssocID="{E170FBA5-0683-483B-A974-BE28CDEC4C7F}" presName="background3" presStyleLbl="node3" presStyleIdx="0" presStyleCnt="2"/>
      <dgm:spPr>
        <a:xfrm>
          <a:off x="1634" y="2456991"/>
          <a:ext cx="1167302" cy="154385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65BE452B-FB41-4E96-AE9F-47E4C86E2100}" type="pres">
      <dgm:prSet presAssocID="{E170FBA5-0683-483B-A974-BE28CDEC4C7F}" presName="text3" presStyleLbl="fgAcc3" presStyleIdx="0" presStyleCnt="2" custScaleX="128035" custScaleY="208281">
        <dgm:presLayoutVars>
          <dgm:chPref val="3"/>
        </dgm:presLayoutVars>
      </dgm:prSet>
      <dgm:spPr>
        <a:prstGeom prst="roundRect">
          <a:avLst>
            <a:gd name="adj" fmla="val 10000"/>
          </a:avLst>
        </a:prstGeom>
      </dgm:spPr>
      <dgm:t>
        <a:bodyPr/>
        <a:lstStyle/>
        <a:p>
          <a:endParaRPr lang="es-EC"/>
        </a:p>
      </dgm:t>
    </dgm:pt>
    <dgm:pt modelId="{DD5D6B73-7FAD-4B71-BC0C-7ED03259928B}" type="pres">
      <dgm:prSet presAssocID="{E170FBA5-0683-483B-A974-BE28CDEC4C7F}" presName="hierChild4" presStyleCnt="0"/>
      <dgm:spPr/>
    </dgm:pt>
    <dgm:pt modelId="{8AC11AC1-6EC3-482B-B052-0E87373FEC73}" type="pres">
      <dgm:prSet presAssocID="{6D35ED7F-9494-40E5-BBEF-0FD1511704CC}" presName="Name10" presStyleLbl="parChTrans1D2" presStyleIdx="1" presStyleCnt="2"/>
      <dgm:spPr>
        <a:custGeom>
          <a:avLst/>
          <a:gdLst/>
          <a:ahLst/>
          <a:cxnLst/>
          <a:rect l="0" t="0" r="0" b="0"/>
          <a:pathLst>
            <a:path>
              <a:moveTo>
                <a:pt x="713351" y="0"/>
              </a:moveTo>
              <a:lnTo>
                <a:pt x="713351" y="231352"/>
              </a:lnTo>
              <a:lnTo>
                <a:pt x="0" y="231352"/>
              </a:lnTo>
              <a:lnTo>
                <a:pt x="0" y="339490"/>
              </a:lnTo>
            </a:path>
          </a:pathLst>
        </a:custGeom>
      </dgm:spPr>
      <dgm:t>
        <a:bodyPr/>
        <a:lstStyle/>
        <a:p>
          <a:endParaRPr lang="es-EC"/>
        </a:p>
      </dgm:t>
    </dgm:pt>
    <dgm:pt modelId="{836571D8-8E1F-447E-AAB5-56B5205176B3}" type="pres">
      <dgm:prSet presAssocID="{EDA293DB-1EEB-4409-B241-E7F335935A4A}" presName="hierRoot2" presStyleCnt="0"/>
      <dgm:spPr/>
    </dgm:pt>
    <dgm:pt modelId="{247113D5-D2AF-4DFF-AF53-CE47D006028D}" type="pres">
      <dgm:prSet presAssocID="{EDA293DB-1EEB-4409-B241-E7F335935A4A}" presName="composite2" presStyleCnt="0"/>
      <dgm:spPr/>
    </dgm:pt>
    <dgm:pt modelId="{AD0094C9-9B5F-40A1-814B-06013736AEEE}" type="pres">
      <dgm:prSet presAssocID="{EDA293DB-1EEB-4409-B241-E7F335935A4A}" presName="background2" presStyleLbl="node2" presStyleIdx="1" presStyleCnt="2"/>
      <dgm:spPr>
        <a:xfrm>
          <a:off x="1428337" y="1376264"/>
          <a:ext cx="1167302" cy="74123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AA78AA5E-3885-44E3-9DC2-7726CDA97F87}" type="pres">
      <dgm:prSet presAssocID="{EDA293DB-1EEB-4409-B241-E7F335935A4A}" presName="text2" presStyleLbl="fgAcc2" presStyleIdx="1" presStyleCnt="2" custLinFactNeighborX="-2021" custLinFactNeighborY="-2122">
        <dgm:presLayoutVars>
          <dgm:chPref val="3"/>
        </dgm:presLayoutVars>
      </dgm:prSet>
      <dgm:spPr>
        <a:prstGeom prst="roundRect">
          <a:avLst>
            <a:gd name="adj" fmla="val 10000"/>
          </a:avLst>
        </a:prstGeom>
      </dgm:spPr>
      <dgm:t>
        <a:bodyPr/>
        <a:lstStyle/>
        <a:p>
          <a:endParaRPr lang="es-EC"/>
        </a:p>
      </dgm:t>
    </dgm:pt>
    <dgm:pt modelId="{5BA39E23-B3C5-4D54-8D03-5CD2C0045766}" type="pres">
      <dgm:prSet presAssocID="{EDA293DB-1EEB-4409-B241-E7F335935A4A}" presName="hierChild3" presStyleCnt="0"/>
      <dgm:spPr/>
    </dgm:pt>
    <dgm:pt modelId="{5E7C8E77-2850-429D-93E3-2804D6259F82}" type="pres">
      <dgm:prSet presAssocID="{445CD4F5-2AD1-4B23-B45D-D6590C36F7A9}" presName="Name17" presStyleLbl="parChTrans1D3" presStyleIdx="1" presStyleCnt="2"/>
      <dgm:spPr>
        <a:custGeom>
          <a:avLst/>
          <a:gdLst/>
          <a:ahLst/>
          <a:cxnLst/>
          <a:rect l="0" t="0" r="0" b="0"/>
          <a:pathLst>
            <a:path>
              <a:moveTo>
                <a:pt x="45720" y="0"/>
              </a:moveTo>
              <a:lnTo>
                <a:pt x="45720" y="339490"/>
              </a:lnTo>
            </a:path>
          </a:pathLst>
        </a:custGeom>
      </dgm:spPr>
      <dgm:t>
        <a:bodyPr/>
        <a:lstStyle/>
        <a:p>
          <a:endParaRPr lang="es-EC"/>
        </a:p>
      </dgm:t>
    </dgm:pt>
    <dgm:pt modelId="{9461F65D-B44B-42BB-B576-A2C238E06B12}" type="pres">
      <dgm:prSet presAssocID="{2004CF6A-3D5B-49B2-B967-CEFF272BA204}" presName="hierRoot3" presStyleCnt="0"/>
      <dgm:spPr/>
    </dgm:pt>
    <dgm:pt modelId="{03DD38E9-7519-4BAC-8998-83D7B8E954F9}" type="pres">
      <dgm:prSet presAssocID="{2004CF6A-3D5B-49B2-B967-CEFF272BA204}" presName="composite3" presStyleCnt="0"/>
      <dgm:spPr/>
    </dgm:pt>
    <dgm:pt modelId="{D366D20D-DCE9-4EF9-8483-06900EC4C041}" type="pres">
      <dgm:prSet presAssocID="{2004CF6A-3D5B-49B2-B967-CEFF272BA204}" presName="background3" presStyleLbl="node3" presStyleIdx="1" presStyleCnt="2"/>
      <dgm:spPr>
        <a:xfrm>
          <a:off x="1428337" y="2456991"/>
          <a:ext cx="1167302" cy="150563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EC"/>
        </a:p>
      </dgm:t>
    </dgm:pt>
    <dgm:pt modelId="{004E2CA6-8CF7-43B0-8C4D-0E6F74AF0583}" type="pres">
      <dgm:prSet presAssocID="{2004CF6A-3D5B-49B2-B967-CEFF272BA204}" presName="text3" presStyleLbl="fgAcc3" presStyleIdx="1" presStyleCnt="2" custScaleX="140738" custScaleY="203125" custLinFactNeighborY="-1881">
        <dgm:presLayoutVars>
          <dgm:chPref val="3"/>
        </dgm:presLayoutVars>
      </dgm:prSet>
      <dgm:spPr>
        <a:prstGeom prst="roundRect">
          <a:avLst>
            <a:gd name="adj" fmla="val 10000"/>
          </a:avLst>
        </a:prstGeom>
      </dgm:spPr>
      <dgm:t>
        <a:bodyPr/>
        <a:lstStyle/>
        <a:p>
          <a:endParaRPr lang="es-EC"/>
        </a:p>
      </dgm:t>
    </dgm:pt>
    <dgm:pt modelId="{819BE24B-02E6-4B10-86F2-A758BF474C19}" type="pres">
      <dgm:prSet presAssocID="{2004CF6A-3D5B-49B2-B967-CEFF272BA204}" presName="hierChild4" presStyleCnt="0"/>
      <dgm:spPr/>
    </dgm:pt>
  </dgm:ptLst>
  <dgm:cxnLst>
    <dgm:cxn modelId="{6B4646F4-AFAD-4913-9644-0618F3096530}" type="presOf" srcId="{6D35ED7F-9494-40E5-BBEF-0FD1511704CC}" destId="{8AC11AC1-6EC3-482B-B052-0E87373FEC73}" srcOrd="0" destOrd="0" presId="urn:microsoft.com/office/officeart/2005/8/layout/hierarchy1"/>
    <dgm:cxn modelId="{667E59C0-AD6B-46CC-A091-52F5D05ECBA0}" type="presOf" srcId="{B505BE57-1D3A-4928-8091-BEE13538D640}" destId="{C4FBA698-9FDE-4ED4-A880-2D80CFD2288B}" srcOrd="0" destOrd="0" presId="urn:microsoft.com/office/officeart/2005/8/layout/hierarchy1"/>
    <dgm:cxn modelId="{6F3110B0-2276-4924-B9B3-4F311E9952AE}" type="presOf" srcId="{C82D7F77-3B7D-44EF-BEFC-483F77FEEA7D}" destId="{B8F29502-D9BA-48A4-8E2D-9BBA5BFF397F}" srcOrd="0" destOrd="0" presId="urn:microsoft.com/office/officeart/2005/8/layout/hierarchy1"/>
    <dgm:cxn modelId="{F6D844B0-ACD9-4117-B4D5-323BFFCD65E9}" srcId="{B505BE57-1D3A-4928-8091-BEE13538D640}" destId="{031D2B22-DFC4-42BC-A6CA-6EEA1A97E702}" srcOrd="0" destOrd="0" parTransId="{0DB1808C-D239-4AC6-857B-AAC6FFF9E098}" sibTransId="{8F4E52D2-5604-4D1A-9DD0-5199A5F8E362}"/>
    <dgm:cxn modelId="{56CA250C-0B7A-4F2A-B5A4-38784FCBBC5A}" type="presOf" srcId="{031D2B22-DFC4-42BC-A6CA-6EEA1A97E702}" destId="{90903EA8-0E25-468C-9627-D5B1E4C6C92F}" srcOrd="0" destOrd="0" presId="urn:microsoft.com/office/officeart/2005/8/layout/hierarchy1"/>
    <dgm:cxn modelId="{1032393C-7DBD-445B-A0FF-E40695975872}" srcId="{8B943B20-00AC-47A6-BC1C-15F98DB07CDB}" destId="{B505BE57-1D3A-4928-8091-BEE13538D640}" srcOrd="0" destOrd="0" parTransId="{89A3BE05-FF69-4751-B6CD-321FFCCF48BA}" sibTransId="{7ECACE5F-DF7C-4F9F-AA20-86846DB640AB}"/>
    <dgm:cxn modelId="{FF900B33-429C-4D10-8F07-D62C2B879E07}" srcId="{B505BE57-1D3A-4928-8091-BEE13538D640}" destId="{EDA293DB-1EEB-4409-B241-E7F335935A4A}" srcOrd="1" destOrd="0" parTransId="{6D35ED7F-9494-40E5-BBEF-0FD1511704CC}" sibTransId="{F27CF698-80D9-4885-9565-C2A2946FE436}"/>
    <dgm:cxn modelId="{4FD05224-A5A6-4D08-8359-9654932597C7}" type="presOf" srcId="{8B943B20-00AC-47A6-BC1C-15F98DB07CDB}" destId="{20D321DE-2CDC-4D28-B561-BC9B67AAADDB}" srcOrd="0" destOrd="0" presId="urn:microsoft.com/office/officeart/2005/8/layout/hierarchy1"/>
    <dgm:cxn modelId="{24E16A14-0D2F-43FF-A735-B74428672EBE}" type="presOf" srcId="{0DB1808C-D239-4AC6-857B-AAC6FFF9E098}" destId="{5A706675-959D-4E37-8541-3B3C7B7869E1}" srcOrd="0" destOrd="0" presId="urn:microsoft.com/office/officeart/2005/8/layout/hierarchy1"/>
    <dgm:cxn modelId="{9270E104-AF69-41FE-A565-4A8CBE47A1F2}" srcId="{EDA293DB-1EEB-4409-B241-E7F335935A4A}" destId="{2004CF6A-3D5B-49B2-B967-CEFF272BA204}" srcOrd="0" destOrd="0" parTransId="{445CD4F5-2AD1-4B23-B45D-D6590C36F7A9}" sibTransId="{170CBE3A-D675-40A3-ACCA-2AB67405A5DB}"/>
    <dgm:cxn modelId="{A08600B5-907E-49BF-9210-A3BF8352A96C}" type="presOf" srcId="{EDA293DB-1EEB-4409-B241-E7F335935A4A}" destId="{AA78AA5E-3885-44E3-9DC2-7726CDA97F87}" srcOrd="0" destOrd="0" presId="urn:microsoft.com/office/officeart/2005/8/layout/hierarchy1"/>
    <dgm:cxn modelId="{583A6749-2259-4BE0-AAB3-D64212F3DE3A}" type="presOf" srcId="{2004CF6A-3D5B-49B2-B967-CEFF272BA204}" destId="{004E2CA6-8CF7-43B0-8C4D-0E6F74AF0583}" srcOrd="0" destOrd="0" presId="urn:microsoft.com/office/officeart/2005/8/layout/hierarchy1"/>
    <dgm:cxn modelId="{2DBAA0BF-856C-476E-A49C-5B50D2986AAB}" type="presOf" srcId="{E170FBA5-0683-483B-A974-BE28CDEC4C7F}" destId="{65BE452B-FB41-4E96-AE9F-47E4C86E2100}" srcOrd="0" destOrd="0" presId="urn:microsoft.com/office/officeart/2005/8/layout/hierarchy1"/>
    <dgm:cxn modelId="{757775DA-6F8A-4EAA-919A-E47E7EBB536D}" srcId="{031D2B22-DFC4-42BC-A6CA-6EEA1A97E702}" destId="{E170FBA5-0683-483B-A974-BE28CDEC4C7F}" srcOrd="0" destOrd="0" parTransId="{C82D7F77-3B7D-44EF-BEFC-483F77FEEA7D}" sibTransId="{AA0D6556-F01F-48EF-83E0-C81A6F7F6F3B}"/>
    <dgm:cxn modelId="{616B7290-0AD8-412C-BA94-4BB4BF8511A9}" type="presOf" srcId="{445CD4F5-2AD1-4B23-B45D-D6590C36F7A9}" destId="{5E7C8E77-2850-429D-93E3-2804D6259F82}" srcOrd="0" destOrd="0" presId="urn:microsoft.com/office/officeart/2005/8/layout/hierarchy1"/>
    <dgm:cxn modelId="{1BEF881A-871A-4E41-8A0F-2C0D636B89BA}" type="presParOf" srcId="{20D321DE-2CDC-4D28-B561-BC9B67AAADDB}" destId="{90DE65CD-235B-413F-BCE9-3E54A405BB1A}" srcOrd="0" destOrd="0" presId="urn:microsoft.com/office/officeart/2005/8/layout/hierarchy1"/>
    <dgm:cxn modelId="{FF0AAB34-714C-4891-B5B8-04F32D3CB248}" type="presParOf" srcId="{90DE65CD-235B-413F-BCE9-3E54A405BB1A}" destId="{0E2BAE69-8514-4C2E-B25D-63D191A81741}" srcOrd="0" destOrd="0" presId="urn:microsoft.com/office/officeart/2005/8/layout/hierarchy1"/>
    <dgm:cxn modelId="{16304DBD-BE9B-4DC8-833C-DEA32448E1C6}" type="presParOf" srcId="{0E2BAE69-8514-4C2E-B25D-63D191A81741}" destId="{F2888F62-773B-4A61-924E-AC88193E331E}" srcOrd="0" destOrd="0" presId="urn:microsoft.com/office/officeart/2005/8/layout/hierarchy1"/>
    <dgm:cxn modelId="{ADD136B6-111C-48D3-8240-44AA04D97DFC}" type="presParOf" srcId="{0E2BAE69-8514-4C2E-B25D-63D191A81741}" destId="{C4FBA698-9FDE-4ED4-A880-2D80CFD2288B}" srcOrd="1" destOrd="0" presId="urn:microsoft.com/office/officeart/2005/8/layout/hierarchy1"/>
    <dgm:cxn modelId="{A0CFCA13-1472-4A49-A331-601A47EDDF82}" type="presParOf" srcId="{90DE65CD-235B-413F-BCE9-3E54A405BB1A}" destId="{A4246827-8C45-4AA0-B1BF-DF2BFA36B3A6}" srcOrd="1" destOrd="0" presId="urn:microsoft.com/office/officeart/2005/8/layout/hierarchy1"/>
    <dgm:cxn modelId="{EA81C71E-B243-43EC-B174-474F268CEA67}" type="presParOf" srcId="{A4246827-8C45-4AA0-B1BF-DF2BFA36B3A6}" destId="{5A706675-959D-4E37-8541-3B3C7B7869E1}" srcOrd="0" destOrd="0" presId="urn:microsoft.com/office/officeart/2005/8/layout/hierarchy1"/>
    <dgm:cxn modelId="{014836C1-8DB8-49D7-9512-6FD529D554BB}" type="presParOf" srcId="{A4246827-8C45-4AA0-B1BF-DF2BFA36B3A6}" destId="{EB1ED607-9F3A-4860-9FFD-6C4131F22E07}" srcOrd="1" destOrd="0" presId="urn:microsoft.com/office/officeart/2005/8/layout/hierarchy1"/>
    <dgm:cxn modelId="{72B56256-955D-4775-A166-119582876D4C}" type="presParOf" srcId="{EB1ED607-9F3A-4860-9FFD-6C4131F22E07}" destId="{A83D5FB8-F61B-4992-AFA2-1A75E8047695}" srcOrd="0" destOrd="0" presId="urn:microsoft.com/office/officeart/2005/8/layout/hierarchy1"/>
    <dgm:cxn modelId="{8D31FFFB-6BDD-408D-8742-4165C2428AEE}" type="presParOf" srcId="{A83D5FB8-F61B-4992-AFA2-1A75E8047695}" destId="{2D44A812-54B0-445B-A3FC-831833D90E27}" srcOrd="0" destOrd="0" presId="urn:microsoft.com/office/officeart/2005/8/layout/hierarchy1"/>
    <dgm:cxn modelId="{B71CA66D-5210-4615-B987-FFFEDFD533AA}" type="presParOf" srcId="{A83D5FB8-F61B-4992-AFA2-1A75E8047695}" destId="{90903EA8-0E25-468C-9627-D5B1E4C6C92F}" srcOrd="1" destOrd="0" presId="urn:microsoft.com/office/officeart/2005/8/layout/hierarchy1"/>
    <dgm:cxn modelId="{1580D6FC-A47D-4FA5-A453-5CF0F1916597}" type="presParOf" srcId="{EB1ED607-9F3A-4860-9FFD-6C4131F22E07}" destId="{80D0AA2A-BE05-47D4-A808-BB966123D5B9}" srcOrd="1" destOrd="0" presId="urn:microsoft.com/office/officeart/2005/8/layout/hierarchy1"/>
    <dgm:cxn modelId="{3DC5BF1A-EC48-492C-BAC5-9261BD21BB31}" type="presParOf" srcId="{80D0AA2A-BE05-47D4-A808-BB966123D5B9}" destId="{B8F29502-D9BA-48A4-8E2D-9BBA5BFF397F}" srcOrd="0" destOrd="0" presId="urn:microsoft.com/office/officeart/2005/8/layout/hierarchy1"/>
    <dgm:cxn modelId="{F6FE30FF-6AE3-4C3A-AC85-1DA269A80F21}" type="presParOf" srcId="{80D0AA2A-BE05-47D4-A808-BB966123D5B9}" destId="{BAEAB91A-7446-456A-A29F-26F085D89CBC}" srcOrd="1" destOrd="0" presId="urn:microsoft.com/office/officeart/2005/8/layout/hierarchy1"/>
    <dgm:cxn modelId="{C86F52A7-E66D-4781-8C3E-4EF1FDF28E9A}" type="presParOf" srcId="{BAEAB91A-7446-456A-A29F-26F085D89CBC}" destId="{AA3B09D3-C396-4A7E-B5E4-C4272B103706}" srcOrd="0" destOrd="0" presId="urn:microsoft.com/office/officeart/2005/8/layout/hierarchy1"/>
    <dgm:cxn modelId="{45CC51FA-BAD4-4CEC-B965-F72DF63DBB95}" type="presParOf" srcId="{AA3B09D3-C396-4A7E-B5E4-C4272B103706}" destId="{44F0C0CA-F196-486B-A846-A5629C8D86E6}" srcOrd="0" destOrd="0" presId="urn:microsoft.com/office/officeart/2005/8/layout/hierarchy1"/>
    <dgm:cxn modelId="{58A17E55-69AC-48EA-A4B6-53FDD941963C}" type="presParOf" srcId="{AA3B09D3-C396-4A7E-B5E4-C4272B103706}" destId="{65BE452B-FB41-4E96-AE9F-47E4C86E2100}" srcOrd="1" destOrd="0" presId="urn:microsoft.com/office/officeart/2005/8/layout/hierarchy1"/>
    <dgm:cxn modelId="{FF9778FB-EB61-4750-9758-A36786F6C8B3}" type="presParOf" srcId="{BAEAB91A-7446-456A-A29F-26F085D89CBC}" destId="{DD5D6B73-7FAD-4B71-BC0C-7ED03259928B}" srcOrd="1" destOrd="0" presId="urn:microsoft.com/office/officeart/2005/8/layout/hierarchy1"/>
    <dgm:cxn modelId="{F1287FE1-4C95-4296-A7EA-20CE4B74CDF1}" type="presParOf" srcId="{A4246827-8C45-4AA0-B1BF-DF2BFA36B3A6}" destId="{8AC11AC1-6EC3-482B-B052-0E87373FEC73}" srcOrd="2" destOrd="0" presId="urn:microsoft.com/office/officeart/2005/8/layout/hierarchy1"/>
    <dgm:cxn modelId="{B2C78959-DFAF-4B7C-8B79-7781A3E6AB0E}" type="presParOf" srcId="{A4246827-8C45-4AA0-B1BF-DF2BFA36B3A6}" destId="{836571D8-8E1F-447E-AAB5-56B5205176B3}" srcOrd="3" destOrd="0" presId="urn:microsoft.com/office/officeart/2005/8/layout/hierarchy1"/>
    <dgm:cxn modelId="{6551250D-4A97-44A3-BD1C-58E8E43A7251}" type="presParOf" srcId="{836571D8-8E1F-447E-AAB5-56B5205176B3}" destId="{247113D5-D2AF-4DFF-AF53-CE47D006028D}" srcOrd="0" destOrd="0" presId="urn:microsoft.com/office/officeart/2005/8/layout/hierarchy1"/>
    <dgm:cxn modelId="{C17B3ED0-D02F-45A6-80AF-FB5C6508047A}" type="presParOf" srcId="{247113D5-D2AF-4DFF-AF53-CE47D006028D}" destId="{AD0094C9-9B5F-40A1-814B-06013736AEEE}" srcOrd="0" destOrd="0" presId="urn:microsoft.com/office/officeart/2005/8/layout/hierarchy1"/>
    <dgm:cxn modelId="{9482B948-6DA5-4015-B9FB-73F04C031214}" type="presParOf" srcId="{247113D5-D2AF-4DFF-AF53-CE47D006028D}" destId="{AA78AA5E-3885-44E3-9DC2-7726CDA97F87}" srcOrd="1" destOrd="0" presId="urn:microsoft.com/office/officeart/2005/8/layout/hierarchy1"/>
    <dgm:cxn modelId="{2CD11159-478C-48E8-A78C-FB467E424830}" type="presParOf" srcId="{836571D8-8E1F-447E-AAB5-56B5205176B3}" destId="{5BA39E23-B3C5-4D54-8D03-5CD2C0045766}" srcOrd="1" destOrd="0" presId="urn:microsoft.com/office/officeart/2005/8/layout/hierarchy1"/>
    <dgm:cxn modelId="{66B54CAC-BDAA-47CF-B90D-459FADE6D102}" type="presParOf" srcId="{5BA39E23-B3C5-4D54-8D03-5CD2C0045766}" destId="{5E7C8E77-2850-429D-93E3-2804D6259F82}" srcOrd="0" destOrd="0" presId="urn:microsoft.com/office/officeart/2005/8/layout/hierarchy1"/>
    <dgm:cxn modelId="{DB2A02BC-9D20-4BFC-A6F7-CE5056CCE31D}" type="presParOf" srcId="{5BA39E23-B3C5-4D54-8D03-5CD2C0045766}" destId="{9461F65D-B44B-42BB-B576-A2C238E06B12}" srcOrd="1" destOrd="0" presId="urn:microsoft.com/office/officeart/2005/8/layout/hierarchy1"/>
    <dgm:cxn modelId="{786F4876-B81E-46E0-B042-B342625635D9}" type="presParOf" srcId="{9461F65D-B44B-42BB-B576-A2C238E06B12}" destId="{03DD38E9-7519-4BAC-8998-83D7B8E954F9}" srcOrd="0" destOrd="0" presId="urn:microsoft.com/office/officeart/2005/8/layout/hierarchy1"/>
    <dgm:cxn modelId="{6F87905A-F9DF-4F45-B1C4-81803757B930}" type="presParOf" srcId="{03DD38E9-7519-4BAC-8998-83D7B8E954F9}" destId="{D366D20D-DCE9-4EF9-8483-06900EC4C041}" srcOrd="0" destOrd="0" presId="urn:microsoft.com/office/officeart/2005/8/layout/hierarchy1"/>
    <dgm:cxn modelId="{ADBE683C-DC8F-479E-BF64-DF1E47DE19B9}" type="presParOf" srcId="{03DD38E9-7519-4BAC-8998-83D7B8E954F9}" destId="{004E2CA6-8CF7-43B0-8C4D-0E6F74AF0583}" srcOrd="1" destOrd="0" presId="urn:microsoft.com/office/officeart/2005/8/layout/hierarchy1"/>
    <dgm:cxn modelId="{B00DFF52-D289-4113-9B1D-B859E521CAAD}" type="presParOf" srcId="{9461F65D-B44B-42BB-B576-A2C238E06B12}" destId="{819BE24B-02E6-4B10-86F2-A758BF474C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7C8E8-317E-47C0-AAF6-A5A9E9909383}">
      <dsp:nvSpPr>
        <dsp:cNvPr id="0" name=""/>
        <dsp:cNvSpPr/>
      </dsp:nvSpPr>
      <dsp:spPr>
        <a:xfrm>
          <a:off x="0" y="951633"/>
          <a:ext cx="10288789" cy="1587600"/>
        </a:xfrm>
        <a:prstGeom prst="rect">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185D9-896A-47F1-A0AF-12628ACAE280}">
      <dsp:nvSpPr>
        <dsp:cNvPr id="0" name=""/>
        <dsp:cNvSpPr/>
      </dsp:nvSpPr>
      <dsp:spPr>
        <a:xfrm>
          <a:off x="514439" y="21753"/>
          <a:ext cx="7202152" cy="185976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224" tIns="0" rIns="272224" bIns="0" numCol="1" spcCol="1270" anchor="ctr" anchorCtr="0">
          <a:noAutofit/>
        </a:bodyPr>
        <a:lstStyle/>
        <a:p>
          <a:pPr lvl="0" algn="just" defTabSz="800100">
            <a:lnSpc>
              <a:spcPct val="90000"/>
            </a:lnSpc>
            <a:spcBef>
              <a:spcPct val="0"/>
            </a:spcBef>
            <a:spcAft>
              <a:spcPct val="35000"/>
            </a:spcAft>
          </a:pPr>
          <a:r>
            <a:rPr lang="en-US" sz="1800" kern="1200" dirty="0" smtClean="0">
              <a:latin typeface="Bookman Old Style" panose="02050604050505020204" pitchFamily="18" charset="0"/>
              <a:ea typeface="Times New Roman" panose="02020603050405020304" pitchFamily="18" charset="0"/>
              <a:cs typeface="Times New Roman" panose="02020603050405020304" pitchFamily="18" charset="0"/>
            </a:rPr>
            <a:t>Visual impairment early in life has profound implications in terms of reduced education, outcomes and social experiences Vision plays an important role in education and learning in children and young people. </a:t>
          </a:r>
          <a:endParaRPr lang="en-US" sz="1800" kern="1200" dirty="0">
            <a:latin typeface="Bookman Old Style" panose="02050604050505020204" pitchFamily="18" charset="0"/>
          </a:endParaRPr>
        </a:p>
      </dsp:txBody>
      <dsp:txXfrm>
        <a:off x="605225" y="112539"/>
        <a:ext cx="7020580" cy="1678188"/>
      </dsp:txXfrm>
    </dsp:sp>
    <dsp:sp modelId="{FE59BF3E-1EAC-4B9E-B8C8-278E773CD435}">
      <dsp:nvSpPr>
        <dsp:cNvPr id="0" name=""/>
        <dsp:cNvSpPr/>
      </dsp:nvSpPr>
      <dsp:spPr>
        <a:xfrm>
          <a:off x="0" y="3809313"/>
          <a:ext cx="10288789" cy="1587600"/>
        </a:xfrm>
        <a:prstGeom prst="rect">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C0A1B-14A1-4569-9BDA-9EA058BB836C}">
      <dsp:nvSpPr>
        <dsp:cNvPr id="0" name=""/>
        <dsp:cNvSpPr/>
      </dsp:nvSpPr>
      <dsp:spPr>
        <a:xfrm>
          <a:off x="514439" y="2879433"/>
          <a:ext cx="7756357" cy="185976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224" tIns="0" rIns="272224" bIns="0" numCol="1" spcCol="1270" anchor="ctr" anchorCtr="0">
          <a:noAutofit/>
        </a:bodyPr>
        <a:lstStyle/>
        <a:p>
          <a:pPr lvl="0" algn="just" defTabSz="800100">
            <a:lnSpc>
              <a:spcPct val="90000"/>
            </a:lnSpc>
            <a:spcBef>
              <a:spcPct val="0"/>
            </a:spcBef>
            <a:spcAft>
              <a:spcPct val="35000"/>
            </a:spcAft>
          </a:pPr>
          <a:r>
            <a:rPr lang="en-US" sz="1800" kern="1200" dirty="0" smtClean="0">
              <a:latin typeface="Bookman Old Style" panose="02050604050505020204" pitchFamily="18" charset="0"/>
              <a:ea typeface="Times New Roman" panose="02020603050405020304" pitchFamily="18" charset="0"/>
              <a:cs typeface="Times New Roman" panose="02020603050405020304" pitchFamily="18" charset="0"/>
            </a:rPr>
            <a:t>It is known that up to 80 percent of learning occurs through vision and it could be the reason why </a:t>
          </a:r>
          <a:r>
            <a:rPr lang="en-US" sz="1800" kern="1200" dirty="0" smtClean="0">
              <a:latin typeface="Bookman Old Style" panose="02050604050505020204" pitchFamily="18" charset="0"/>
            </a:rPr>
            <a:t>we do not see an important number of children with this visual disability in regular education. Teachers do not know how to manage the classes for these </a:t>
          </a:r>
          <a:r>
            <a:rPr lang="en-US" sz="1800" kern="1200" smtClean="0">
              <a:latin typeface="Bookman Old Style" panose="02050604050505020204" pitchFamily="18" charset="0"/>
            </a:rPr>
            <a:t>people.</a:t>
          </a:r>
          <a:endParaRPr lang="en-US" sz="1800" kern="1200" dirty="0">
            <a:latin typeface="Bookman Old Style" panose="02050604050505020204" pitchFamily="18" charset="0"/>
          </a:endParaRPr>
        </a:p>
      </dsp:txBody>
      <dsp:txXfrm>
        <a:off x="605225" y="2970219"/>
        <a:ext cx="7574785" cy="1678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F7D22-9214-46AE-A976-2D631342E3B6}">
      <dsp:nvSpPr>
        <dsp:cNvPr id="0" name=""/>
        <dsp:cNvSpPr/>
      </dsp:nvSpPr>
      <dsp:spPr>
        <a:xfrm rot="16200000">
          <a:off x="-468870" y="554302"/>
          <a:ext cx="5418667" cy="4310062"/>
        </a:xfrm>
        <a:prstGeom prst="flowChartManualOperation">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9545" bIns="0" numCol="1" spcCol="1270" anchor="t" anchorCtr="0">
          <a:noAutofit/>
        </a:bodyPr>
        <a:lstStyle/>
        <a:p>
          <a:pPr lvl="0" algn="l" defTabSz="977900">
            <a:lnSpc>
              <a:spcPct val="90000"/>
            </a:lnSpc>
            <a:spcBef>
              <a:spcPct val="0"/>
            </a:spcBef>
            <a:spcAft>
              <a:spcPct val="35000"/>
            </a:spcAft>
          </a:pPr>
          <a:endParaRPr lang="es-ES" sz="2200" kern="1200" dirty="0">
            <a:latin typeface="Bookman Old Style" panose="02050604050505020204" pitchFamily="18" charset="0"/>
          </a:endParaRPr>
        </a:p>
        <a:p>
          <a:pPr marL="171450" lvl="1" indent="-171450" algn="just" defTabSz="755650">
            <a:lnSpc>
              <a:spcPct val="90000"/>
            </a:lnSpc>
            <a:spcBef>
              <a:spcPct val="0"/>
            </a:spcBef>
            <a:spcAft>
              <a:spcPct val="15000"/>
            </a:spcAft>
            <a:buChar char="••"/>
          </a:pPr>
          <a:r>
            <a:rPr lang="en-US" sz="1700" kern="1200" dirty="0" smtClean="0">
              <a:latin typeface="Bookman Old Style" panose="02050604050505020204" pitchFamily="18" charset="0"/>
            </a:rPr>
            <a:t>This research project is developed in order to determine the incidence of the English songs on the development of the listening and speaking skills on teenagers with visual impairments at Unidad Educativa Internacional Pensionado Atahualpa with different techniques to use of English songs in class.</a:t>
          </a:r>
          <a:endParaRPr lang="es-ES" sz="1700" kern="1200" dirty="0">
            <a:latin typeface="Bookman Old Style" panose="02050604050505020204" pitchFamily="18" charset="0"/>
          </a:endParaRPr>
        </a:p>
      </dsp:txBody>
      <dsp:txXfrm rot="5400000">
        <a:off x="85433" y="1083732"/>
        <a:ext cx="4310062" cy="3251201"/>
      </dsp:txXfrm>
    </dsp:sp>
    <dsp:sp modelId="{87695F34-A89F-4851-BB36-B57E19D4195D}">
      <dsp:nvSpPr>
        <dsp:cNvPr id="0" name=""/>
        <dsp:cNvSpPr/>
      </dsp:nvSpPr>
      <dsp:spPr>
        <a:xfrm rot="16200000">
          <a:off x="4512004" y="962314"/>
          <a:ext cx="3737308" cy="3494038"/>
        </a:xfrm>
        <a:prstGeom prst="flowChartManualOperation">
          <a:avLst/>
        </a:prstGeom>
        <a:blipFill rotWithShape="0">
          <a:blip xmlns:r="http://schemas.openxmlformats.org/officeDocument/2006/relationships" r:embed="rId1">
            <a:duotone>
              <a:schemeClr val="accent4">
                <a:hueOff val="5293564"/>
                <a:satOff val="4867"/>
                <a:lumOff val="7059"/>
                <a:alphaOff val="0"/>
                <a:shade val="88000"/>
                <a:lumMod val="88000"/>
              </a:schemeClr>
              <a:schemeClr val="accent4">
                <a:hueOff val="5293564"/>
                <a:satOff val="4867"/>
                <a:lumOff val="705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9545" bIns="0" numCol="1" spcCol="1270" anchor="t" anchorCtr="0">
          <a:noAutofit/>
        </a:bodyPr>
        <a:lstStyle/>
        <a:p>
          <a:pPr lvl="0" algn="l" defTabSz="977900">
            <a:lnSpc>
              <a:spcPct val="90000"/>
            </a:lnSpc>
            <a:spcBef>
              <a:spcPct val="0"/>
            </a:spcBef>
            <a:spcAft>
              <a:spcPct val="35000"/>
            </a:spcAft>
          </a:pPr>
          <a:endParaRPr lang="es-ES" sz="2200" kern="1200" dirty="0">
            <a:latin typeface="Bookman Old Style" panose="02050604050505020204" pitchFamily="18" charset="0"/>
          </a:endParaRPr>
        </a:p>
        <a:p>
          <a:pPr marL="171450" lvl="1" indent="-171450" algn="just" defTabSz="755650">
            <a:lnSpc>
              <a:spcPct val="90000"/>
            </a:lnSpc>
            <a:spcBef>
              <a:spcPct val="0"/>
            </a:spcBef>
            <a:spcAft>
              <a:spcPct val="15000"/>
            </a:spcAft>
            <a:buChar char="••"/>
          </a:pPr>
          <a:r>
            <a:rPr lang="en-US" sz="1700" kern="1200" dirty="0" smtClean="0">
              <a:latin typeface="Bookman Old Style" panose="02050604050505020204" pitchFamily="18" charset="0"/>
            </a:rPr>
            <a:t>I can emphasize that it is a benefit for society, due to the songs, gives an interactive environments for blind children and that helps to problem solving to listening and speaking skills. </a:t>
          </a:r>
          <a:endParaRPr lang="es-ES" sz="1700" kern="1200" dirty="0">
            <a:latin typeface="Bookman Old Style" panose="02050604050505020204" pitchFamily="18" charset="0"/>
          </a:endParaRPr>
        </a:p>
      </dsp:txBody>
      <dsp:txXfrm rot="5400000">
        <a:off x="4633639" y="1588141"/>
        <a:ext cx="3494038" cy="2242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B2D53-9C84-4DF8-8BE8-89C134CB2E53}">
      <dsp:nvSpPr>
        <dsp:cNvPr id="0" name=""/>
        <dsp:cNvSpPr/>
      </dsp:nvSpPr>
      <dsp:spPr>
        <a:xfrm>
          <a:off x="7954" y="2261905"/>
          <a:ext cx="1920561" cy="116482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latin typeface="Segoe UI Symbol" panose="020B0502040204020203" pitchFamily="34" charset="0"/>
              <a:ea typeface="Segoe UI Symbol" panose="020B0502040204020203" pitchFamily="34" charset="0"/>
              <a:cs typeface="Times New Roman" panose="02020603050405020304" pitchFamily="18" charset="0"/>
            </a:rPr>
            <a:t>SPEAKING SKILL</a:t>
          </a:r>
          <a:endParaRPr lang="es-EC" sz="2000" b="1" kern="1200" dirty="0">
            <a:latin typeface="Segoe UI Symbol" panose="020B0502040204020203" pitchFamily="34" charset="0"/>
            <a:ea typeface="Segoe UI Symbol" panose="020B0502040204020203" pitchFamily="34" charset="0"/>
            <a:cs typeface="Times New Roman" panose="02020603050405020304" pitchFamily="18" charset="0"/>
          </a:endParaRPr>
        </a:p>
      </dsp:txBody>
      <dsp:txXfrm>
        <a:off x="42070" y="2296021"/>
        <a:ext cx="1852329" cy="1096589"/>
      </dsp:txXfrm>
    </dsp:sp>
    <dsp:sp modelId="{BAF718D5-0267-4C24-BEFE-5620FC488421}">
      <dsp:nvSpPr>
        <dsp:cNvPr id="0" name=""/>
        <dsp:cNvSpPr/>
      </dsp:nvSpPr>
      <dsp:spPr>
        <a:xfrm>
          <a:off x="1928516" y="2830091"/>
          <a:ext cx="545364" cy="28448"/>
        </a:xfrm>
        <a:custGeom>
          <a:avLst/>
          <a:gdLst/>
          <a:ahLst/>
          <a:cxnLst/>
          <a:rect l="0" t="0" r="0" b="0"/>
          <a:pathLst>
            <a:path>
              <a:moveTo>
                <a:pt x="0" y="20214"/>
              </a:moveTo>
              <a:lnTo>
                <a:pt x="773795" y="2021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Trebuchet MS" panose="020B0603020202020204"/>
            <a:ea typeface="+mn-ea"/>
            <a:cs typeface="+mn-cs"/>
          </a:endParaRPr>
        </a:p>
      </dsp:txBody>
      <dsp:txXfrm>
        <a:off x="2187564" y="2830681"/>
        <a:ext cx="27268" cy="27268"/>
      </dsp:txXfrm>
    </dsp:sp>
    <dsp:sp modelId="{440DE666-AD31-4772-B09D-266B7A3F4419}">
      <dsp:nvSpPr>
        <dsp:cNvPr id="0" name=""/>
        <dsp:cNvSpPr/>
      </dsp:nvSpPr>
      <dsp:spPr>
        <a:xfrm>
          <a:off x="2473880" y="1713758"/>
          <a:ext cx="3177889" cy="2261115"/>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effectLst/>
              <a:latin typeface="Bookman Old Style" panose="02050604050505020204" pitchFamily="18" charset="0"/>
              <a:ea typeface="+mn-ea"/>
              <a:cs typeface="+mn-cs"/>
            </a:rPr>
            <a:t>Speaking is to say something in order to convey information or to express a feeling. To utter words or articulate sounds with the ordinary voice. (Schoepp, 2001)</a:t>
          </a:r>
          <a:endParaRPr lang="es-EC" sz="2000" kern="1200" dirty="0">
            <a:latin typeface="Trebuchet MS" panose="020B0603020202020204"/>
            <a:ea typeface="+mn-ea"/>
            <a:cs typeface="+mn-cs"/>
          </a:endParaRPr>
        </a:p>
      </dsp:txBody>
      <dsp:txXfrm>
        <a:off x="2540106" y="1779984"/>
        <a:ext cx="3045437" cy="2128663"/>
      </dsp:txXfrm>
    </dsp:sp>
    <dsp:sp modelId="{CE963A5D-472B-4931-BF6B-EE3A6B3C3FE2}">
      <dsp:nvSpPr>
        <dsp:cNvPr id="0" name=""/>
        <dsp:cNvSpPr/>
      </dsp:nvSpPr>
      <dsp:spPr>
        <a:xfrm rot="17452042">
          <a:off x="4837445" y="1648173"/>
          <a:ext cx="2529769" cy="28448"/>
        </a:xfrm>
        <a:custGeom>
          <a:avLst/>
          <a:gdLst/>
          <a:ahLst/>
          <a:cxnLst/>
          <a:rect l="0" t="0" r="0" b="0"/>
          <a:pathLst>
            <a:path>
              <a:moveTo>
                <a:pt x="0" y="20214"/>
              </a:moveTo>
              <a:lnTo>
                <a:pt x="2539352" y="2021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solidFill>
              <a:sysClr val="windowText" lastClr="000000">
                <a:hueOff val="0"/>
                <a:satOff val="0"/>
                <a:lumOff val="0"/>
                <a:alphaOff val="0"/>
              </a:sysClr>
            </a:solidFill>
            <a:latin typeface="Trebuchet MS" panose="020B0603020202020204"/>
            <a:ea typeface="+mn-ea"/>
            <a:cs typeface="+mn-cs"/>
          </a:endParaRPr>
        </a:p>
      </dsp:txBody>
      <dsp:txXfrm>
        <a:off x="6039085" y="1599154"/>
        <a:ext cx="126488" cy="126488"/>
      </dsp:txXfrm>
    </dsp:sp>
    <dsp:sp modelId="{7CF9E1DB-6D5A-4D84-9594-CDA44493FB15}">
      <dsp:nvSpPr>
        <dsp:cNvPr id="0" name=""/>
        <dsp:cNvSpPr/>
      </dsp:nvSpPr>
      <dsp:spPr>
        <a:xfrm>
          <a:off x="6552889" y="30940"/>
          <a:ext cx="2869972" cy="899080"/>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effectLst/>
              <a:latin typeface="Bookman Old Style" panose="02050604050505020204" pitchFamily="18" charset="0"/>
              <a:ea typeface="MS Mincho"/>
            </a:rPr>
            <a:t>Pronunciation </a:t>
          </a:r>
          <a:r>
            <a:rPr lang="en-US" sz="2400" kern="1200" smtClean="0">
              <a:latin typeface="Bookman Old Style" panose="02050604050505020204" pitchFamily="18" charset="0"/>
              <a:ea typeface="+mn-ea"/>
              <a:cs typeface="Times New Roman" panose="02020603050405020304" pitchFamily="18" charset="0"/>
            </a:rPr>
            <a:t> </a:t>
          </a:r>
          <a:endParaRPr lang="es-EC" sz="2400" kern="1200" dirty="0">
            <a:latin typeface="Bookman Old Style" panose="02050604050505020204" pitchFamily="18" charset="0"/>
            <a:ea typeface="+mn-ea"/>
            <a:cs typeface="+mn-cs"/>
          </a:endParaRPr>
        </a:p>
      </dsp:txBody>
      <dsp:txXfrm>
        <a:off x="6579222" y="57273"/>
        <a:ext cx="2817306" cy="846414"/>
      </dsp:txXfrm>
    </dsp:sp>
    <dsp:sp modelId="{F11AD889-E7F3-46D4-A103-998415983373}">
      <dsp:nvSpPr>
        <dsp:cNvPr id="0" name=""/>
        <dsp:cNvSpPr/>
      </dsp:nvSpPr>
      <dsp:spPr>
        <a:xfrm rot="20475965">
          <a:off x="5615008" y="2607232"/>
          <a:ext cx="1387782" cy="28448"/>
        </a:xfrm>
        <a:custGeom>
          <a:avLst/>
          <a:gdLst/>
          <a:ahLst/>
          <a:cxnLst/>
          <a:rect l="0" t="0" r="0" b="0"/>
          <a:pathLst>
            <a:path>
              <a:moveTo>
                <a:pt x="0" y="20214"/>
              </a:moveTo>
              <a:lnTo>
                <a:pt x="1464247" y="2021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Trebuchet MS" panose="020B0603020202020204"/>
            <a:ea typeface="+mn-ea"/>
            <a:cs typeface="+mn-cs"/>
          </a:endParaRPr>
        </a:p>
      </dsp:txBody>
      <dsp:txXfrm>
        <a:off x="6274204" y="2586761"/>
        <a:ext cx="69389" cy="69389"/>
      </dsp:txXfrm>
    </dsp:sp>
    <dsp:sp modelId="{32D29387-CB76-49CF-A6E7-4B35F8E0A8C5}">
      <dsp:nvSpPr>
        <dsp:cNvPr id="0" name=""/>
        <dsp:cNvSpPr/>
      </dsp:nvSpPr>
      <dsp:spPr>
        <a:xfrm>
          <a:off x="6966028" y="1949056"/>
          <a:ext cx="2405310" cy="899080"/>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noProof="0" smtClean="0">
              <a:effectLst/>
              <a:latin typeface="Bookman Old Style" panose="02050604050505020204" pitchFamily="18" charset="0"/>
              <a:ea typeface="MS Mincho"/>
              <a:cs typeface="Times New Roman" panose="02020603050405020304" pitchFamily="18" charset="0"/>
            </a:rPr>
            <a:t>Vocabulary</a:t>
          </a:r>
          <a:r>
            <a:rPr lang="en-US" sz="2800" b="1" kern="1200" smtClean="0">
              <a:latin typeface="Bookman Old Style" panose="02050604050505020204" pitchFamily="18" charset="0"/>
              <a:ea typeface="+mn-ea"/>
              <a:cs typeface="Times New Roman" panose="02020603050405020304" pitchFamily="18" charset="0"/>
            </a:rPr>
            <a:t> </a:t>
          </a:r>
          <a:endParaRPr lang="es-EC" sz="2800" b="1" kern="1200" dirty="0">
            <a:latin typeface="Bookman Old Style" panose="02050604050505020204" pitchFamily="18" charset="0"/>
            <a:ea typeface="+mn-ea"/>
            <a:cs typeface="Times New Roman" panose="02020603050405020304" pitchFamily="18" charset="0"/>
          </a:endParaRPr>
        </a:p>
      </dsp:txBody>
      <dsp:txXfrm>
        <a:off x="6992361" y="1975389"/>
        <a:ext cx="2352644" cy="846414"/>
      </dsp:txXfrm>
    </dsp:sp>
    <dsp:sp modelId="{BCC59883-764C-4816-B2EF-54349DED2EDD}">
      <dsp:nvSpPr>
        <dsp:cNvPr id="0" name=""/>
        <dsp:cNvSpPr/>
      </dsp:nvSpPr>
      <dsp:spPr>
        <a:xfrm rot="3213686">
          <a:off x="5254852" y="3616512"/>
          <a:ext cx="1955069" cy="28448"/>
        </a:xfrm>
        <a:custGeom>
          <a:avLst/>
          <a:gdLst/>
          <a:ahLst/>
          <a:cxnLst/>
          <a:rect l="0" t="0" r="0" b="0"/>
          <a:pathLst>
            <a:path>
              <a:moveTo>
                <a:pt x="0" y="14224"/>
              </a:moveTo>
              <a:lnTo>
                <a:pt x="1955069" y="1422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6183510" y="3581860"/>
        <a:ext cx="97753" cy="97753"/>
      </dsp:txXfrm>
    </dsp:sp>
    <dsp:sp modelId="{BFD8CF91-91B0-4EBA-8960-7FE543CCA02E}">
      <dsp:nvSpPr>
        <dsp:cNvPr id="0" name=""/>
        <dsp:cNvSpPr/>
      </dsp:nvSpPr>
      <dsp:spPr>
        <a:xfrm>
          <a:off x="6813004" y="3967618"/>
          <a:ext cx="2226051" cy="899080"/>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noProof="0" dirty="0" smtClean="0">
              <a:latin typeface="Times New Roman" panose="02020603050405020304" pitchFamily="18" charset="0"/>
              <a:cs typeface="Times New Roman" panose="02020603050405020304" pitchFamily="18" charset="0"/>
            </a:rPr>
            <a:t>Fluency</a:t>
          </a:r>
          <a:endParaRPr lang="en-US" sz="2800" b="1" kern="1200" noProof="0" dirty="0">
            <a:latin typeface="Times New Roman" panose="02020603050405020304" pitchFamily="18" charset="0"/>
            <a:cs typeface="Times New Roman" panose="02020603050405020304" pitchFamily="18" charset="0"/>
          </a:endParaRPr>
        </a:p>
      </dsp:txBody>
      <dsp:txXfrm>
        <a:off x="6839337" y="3993951"/>
        <a:ext cx="2173385" cy="846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B2D53-9C84-4DF8-8BE8-89C134CB2E53}">
      <dsp:nvSpPr>
        <dsp:cNvPr id="0" name=""/>
        <dsp:cNvSpPr/>
      </dsp:nvSpPr>
      <dsp:spPr>
        <a:xfrm>
          <a:off x="7954" y="2261905"/>
          <a:ext cx="1920561" cy="1164821"/>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UI Symbol" panose="020B0502040204020203" pitchFamily="34" charset="0"/>
              <a:ea typeface="Segoe UI Symbol" panose="020B0502040204020203" pitchFamily="34" charset="0"/>
              <a:cs typeface="Times New Roman" panose="02020603050405020304" pitchFamily="18" charset="0"/>
            </a:rPr>
            <a:t>LISTENING SKILL</a:t>
          </a:r>
          <a:endParaRPr lang="es-EC" sz="2000" b="1" kern="1200" dirty="0">
            <a:latin typeface="Segoe UI Symbol" panose="020B0502040204020203" pitchFamily="34" charset="0"/>
            <a:ea typeface="Segoe UI Symbol" panose="020B0502040204020203" pitchFamily="34" charset="0"/>
            <a:cs typeface="Times New Roman" panose="02020603050405020304" pitchFamily="18" charset="0"/>
          </a:endParaRPr>
        </a:p>
      </dsp:txBody>
      <dsp:txXfrm>
        <a:off x="42070" y="2296021"/>
        <a:ext cx="1852329" cy="1096589"/>
      </dsp:txXfrm>
    </dsp:sp>
    <dsp:sp modelId="{BAF718D5-0267-4C24-BEFE-5620FC488421}">
      <dsp:nvSpPr>
        <dsp:cNvPr id="0" name=""/>
        <dsp:cNvSpPr/>
      </dsp:nvSpPr>
      <dsp:spPr>
        <a:xfrm>
          <a:off x="1928516" y="2830091"/>
          <a:ext cx="545364" cy="28448"/>
        </a:xfrm>
        <a:custGeom>
          <a:avLst/>
          <a:gdLst/>
          <a:ahLst/>
          <a:cxnLst/>
          <a:rect l="0" t="0" r="0" b="0"/>
          <a:pathLst>
            <a:path>
              <a:moveTo>
                <a:pt x="0" y="20214"/>
              </a:moveTo>
              <a:lnTo>
                <a:pt x="773795" y="2021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Trebuchet MS" panose="020B0603020202020204"/>
            <a:ea typeface="+mn-ea"/>
            <a:cs typeface="+mn-cs"/>
          </a:endParaRPr>
        </a:p>
      </dsp:txBody>
      <dsp:txXfrm>
        <a:off x="2187564" y="2830681"/>
        <a:ext cx="27268" cy="27268"/>
      </dsp:txXfrm>
    </dsp:sp>
    <dsp:sp modelId="{440DE666-AD31-4772-B09D-266B7A3F4419}">
      <dsp:nvSpPr>
        <dsp:cNvPr id="0" name=""/>
        <dsp:cNvSpPr/>
      </dsp:nvSpPr>
      <dsp:spPr>
        <a:xfrm>
          <a:off x="2473880" y="1491447"/>
          <a:ext cx="3177889" cy="2705737"/>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dk1"/>
              </a:solidFill>
              <a:effectLst/>
              <a:latin typeface="Bookman Old Style" panose="02050604050505020204" pitchFamily="18" charset="0"/>
              <a:ea typeface="+mn-ea"/>
              <a:cs typeface="+mn-cs"/>
            </a:rPr>
            <a:t>Listening is a psychological phenomenon, which takes place on a cognitive level inside people’s heads, and a social phenomenon, which develops interactively between people and the environment surrounding them. </a:t>
          </a:r>
          <a:endParaRPr lang="es-EC" sz="1800" kern="1200" dirty="0">
            <a:latin typeface="Trebuchet MS" panose="020B0603020202020204"/>
            <a:ea typeface="+mn-ea"/>
            <a:cs typeface="+mn-cs"/>
          </a:endParaRPr>
        </a:p>
      </dsp:txBody>
      <dsp:txXfrm>
        <a:off x="2553128" y="1570695"/>
        <a:ext cx="3019393" cy="2547241"/>
      </dsp:txXfrm>
    </dsp:sp>
    <dsp:sp modelId="{CE963A5D-472B-4931-BF6B-EE3A6B3C3FE2}">
      <dsp:nvSpPr>
        <dsp:cNvPr id="0" name=""/>
        <dsp:cNvSpPr/>
      </dsp:nvSpPr>
      <dsp:spPr>
        <a:xfrm rot="17452042">
          <a:off x="4837445" y="1648173"/>
          <a:ext cx="2529769" cy="28448"/>
        </a:xfrm>
        <a:custGeom>
          <a:avLst/>
          <a:gdLst/>
          <a:ahLst/>
          <a:cxnLst/>
          <a:rect l="0" t="0" r="0" b="0"/>
          <a:pathLst>
            <a:path>
              <a:moveTo>
                <a:pt x="0" y="20214"/>
              </a:moveTo>
              <a:lnTo>
                <a:pt x="2539352" y="2021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solidFill>
              <a:sysClr val="windowText" lastClr="000000">
                <a:hueOff val="0"/>
                <a:satOff val="0"/>
                <a:lumOff val="0"/>
                <a:alphaOff val="0"/>
              </a:sysClr>
            </a:solidFill>
            <a:latin typeface="Trebuchet MS" panose="020B0603020202020204"/>
            <a:ea typeface="+mn-ea"/>
            <a:cs typeface="+mn-cs"/>
          </a:endParaRPr>
        </a:p>
      </dsp:txBody>
      <dsp:txXfrm>
        <a:off x="6039085" y="1599154"/>
        <a:ext cx="126488" cy="126488"/>
      </dsp:txXfrm>
    </dsp:sp>
    <dsp:sp modelId="{7CF9E1DB-6D5A-4D84-9594-CDA44493FB15}">
      <dsp:nvSpPr>
        <dsp:cNvPr id="0" name=""/>
        <dsp:cNvSpPr/>
      </dsp:nvSpPr>
      <dsp:spPr>
        <a:xfrm>
          <a:off x="6552889" y="30940"/>
          <a:ext cx="2869972" cy="899080"/>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latin typeface="Bookman Old Style" panose="02050604050505020204" pitchFamily="18" charset="0"/>
            </a:rPr>
            <a:t>Pre- listening activities</a:t>
          </a:r>
          <a:endParaRPr lang="es-EC" sz="2400" b="0" kern="1200" dirty="0">
            <a:latin typeface="Bookman Old Style" panose="02050604050505020204" pitchFamily="18" charset="0"/>
            <a:ea typeface="+mn-ea"/>
            <a:cs typeface="+mn-cs"/>
          </a:endParaRPr>
        </a:p>
      </dsp:txBody>
      <dsp:txXfrm>
        <a:off x="6579222" y="57273"/>
        <a:ext cx="2817306" cy="846414"/>
      </dsp:txXfrm>
    </dsp:sp>
    <dsp:sp modelId="{F11AD889-E7F3-46D4-A103-998415983373}">
      <dsp:nvSpPr>
        <dsp:cNvPr id="0" name=""/>
        <dsp:cNvSpPr/>
      </dsp:nvSpPr>
      <dsp:spPr>
        <a:xfrm rot="20387800">
          <a:off x="5612066" y="2607232"/>
          <a:ext cx="1290619" cy="28448"/>
        </a:xfrm>
        <a:custGeom>
          <a:avLst/>
          <a:gdLst/>
          <a:ahLst/>
          <a:cxnLst/>
          <a:rect l="0" t="0" r="0" b="0"/>
          <a:pathLst>
            <a:path>
              <a:moveTo>
                <a:pt x="0" y="20214"/>
              </a:moveTo>
              <a:lnTo>
                <a:pt x="1464247" y="2021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Trebuchet MS" panose="020B0603020202020204"/>
            <a:ea typeface="+mn-ea"/>
            <a:cs typeface="+mn-cs"/>
          </a:endParaRPr>
        </a:p>
      </dsp:txBody>
      <dsp:txXfrm>
        <a:off x="6225110" y="2589190"/>
        <a:ext cx="64530" cy="64530"/>
      </dsp:txXfrm>
    </dsp:sp>
    <dsp:sp modelId="{32D29387-CB76-49CF-A6E7-4B35F8E0A8C5}">
      <dsp:nvSpPr>
        <dsp:cNvPr id="0" name=""/>
        <dsp:cNvSpPr/>
      </dsp:nvSpPr>
      <dsp:spPr>
        <a:xfrm>
          <a:off x="6862982" y="1949056"/>
          <a:ext cx="2559879" cy="899080"/>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latin typeface="Bookman Old Style" panose="02050604050505020204" pitchFamily="18" charset="0"/>
            </a:rPr>
            <a:t>During listening activities</a:t>
          </a:r>
          <a:r>
            <a:rPr lang="en-US" sz="2800" b="1" kern="1200" dirty="0" smtClean="0"/>
            <a:t>:</a:t>
          </a:r>
          <a:r>
            <a:rPr lang="en-US" sz="2800" b="1" kern="1200" dirty="0" smtClean="0">
              <a:latin typeface="Bookman Old Style" panose="02050604050505020204" pitchFamily="18" charset="0"/>
              <a:ea typeface="+mn-ea"/>
              <a:cs typeface="Times New Roman" panose="02020603050405020304" pitchFamily="18" charset="0"/>
            </a:rPr>
            <a:t> </a:t>
          </a:r>
          <a:endParaRPr lang="es-EC" sz="2800" b="1" kern="1200" dirty="0">
            <a:latin typeface="Bookman Old Style" panose="02050604050505020204" pitchFamily="18" charset="0"/>
            <a:ea typeface="+mn-ea"/>
            <a:cs typeface="Times New Roman" panose="02020603050405020304" pitchFamily="18" charset="0"/>
          </a:endParaRPr>
        </a:p>
      </dsp:txBody>
      <dsp:txXfrm>
        <a:off x="6889315" y="1975389"/>
        <a:ext cx="2507213" cy="846414"/>
      </dsp:txXfrm>
    </dsp:sp>
    <dsp:sp modelId="{BCC59883-764C-4816-B2EF-54349DED2EDD}">
      <dsp:nvSpPr>
        <dsp:cNvPr id="0" name=""/>
        <dsp:cNvSpPr/>
      </dsp:nvSpPr>
      <dsp:spPr>
        <a:xfrm rot="3022280">
          <a:off x="5300118" y="3577874"/>
          <a:ext cx="1941804" cy="28448"/>
        </a:xfrm>
        <a:custGeom>
          <a:avLst/>
          <a:gdLst/>
          <a:ahLst/>
          <a:cxnLst/>
          <a:rect l="0" t="0" r="0" b="0"/>
          <a:pathLst>
            <a:path>
              <a:moveTo>
                <a:pt x="0" y="14224"/>
              </a:moveTo>
              <a:lnTo>
                <a:pt x="1941804" y="1422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6222475" y="3543554"/>
        <a:ext cx="97090" cy="97090"/>
      </dsp:txXfrm>
    </dsp:sp>
    <dsp:sp modelId="{BFD8CF91-91B0-4EBA-8960-7FE543CCA02E}">
      <dsp:nvSpPr>
        <dsp:cNvPr id="0" name=""/>
        <dsp:cNvSpPr/>
      </dsp:nvSpPr>
      <dsp:spPr>
        <a:xfrm>
          <a:off x="6890271" y="3890342"/>
          <a:ext cx="2504262" cy="899080"/>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latin typeface="Bookman Old Style" panose="02050604050505020204" pitchFamily="18" charset="0"/>
            </a:rPr>
            <a:t>After listening activities</a:t>
          </a:r>
          <a:endParaRPr lang="en-US" sz="2400" b="0" kern="1200" noProof="0" dirty="0">
            <a:latin typeface="Bookman Old Style" panose="02050604050505020204" pitchFamily="18" charset="0"/>
            <a:cs typeface="Times New Roman" panose="02020603050405020304" pitchFamily="18" charset="0"/>
          </a:endParaRPr>
        </a:p>
      </dsp:txBody>
      <dsp:txXfrm>
        <a:off x="6916604" y="3916675"/>
        <a:ext cx="2451596" cy="846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81E89-5F8D-4B90-8E3A-4446D4928D0D}">
      <dsp:nvSpPr>
        <dsp:cNvPr id="0" name=""/>
        <dsp:cNvSpPr/>
      </dsp:nvSpPr>
      <dsp:spPr>
        <a:xfrm>
          <a:off x="769" y="731795"/>
          <a:ext cx="3309411" cy="3971293"/>
        </a:xfrm>
        <a:prstGeom prst="roundRect">
          <a:avLst>
            <a:gd name="adj" fmla="val 5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kern="1200" dirty="0" smtClean="0">
              <a:latin typeface="Bookman Old Style" panose="02050604050505020204" pitchFamily="18" charset="0"/>
              <a:cs typeface="Segoe UI Semibold" panose="020B0702040204020203" pitchFamily="34" charset="0"/>
            </a:rPr>
            <a:t>WORKING HYPOTHESIS</a:t>
          </a:r>
          <a:endParaRPr lang="en-US" sz="1800" kern="1200" dirty="0">
            <a:latin typeface="Bookman Old Style" panose="02050604050505020204" pitchFamily="18" charset="0"/>
            <a:cs typeface="Segoe UI Semibold" panose="020B0702040204020203" pitchFamily="34" charset="0"/>
          </a:endParaRPr>
        </a:p>
      </dsp:txBody>
      <dsp:txXfrm rot="16200000">
        <a:off x="-1296520" y="2029085"/>
        <a:ext cx="3256460" cy="661882"/>
      </dsp:txXfrm>
    </dsp:sp>
    <dsp:sp modelId="{9863CB05-B74D-4C77-BC17-4F9867420023}">
      <dsp:nvSpPr>
        <dsp:cNvPr id="0" name=""/>
        <dsp:cNvSpPr/>
      </dsp:nvSpPr>
      <dsp:spPr>
        <a:xfrm>
          <a:off x="662651" y="731795"/>
          <a:ext cx="2465511" cy="397129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n-US" sz="1800" kern="1200" dirty="0" smtClean="0">
              <a:latin typeface="Bookman Old Style" panose="02050604050505020204" pitchFamily="18" charset="0"/>
              <a:ea typeface="Times New Roman" panose="02020603050405020304" pitchFamily="18" charset="0"/>
              <a:cs typeface="Segoe UI Semibold" panose="020B0702040204020203" pitchFamily="34" charset="0"/>
            </a:rPr>
            <a:t>The adequate application of didactic sources influences in the development of speaking and listening skills in children with visual impairments at “Unidad Educativa Internacional Pensionado Atahualpa”.</a:t>
          </a:r>
          <a:endParaRPr lang="en-US" sz="1800" kern="1200" dirty="0">
            <a:latin typeface="Bookman Old Style" panose="02050604050505020204" pitchFamily="18" charset="0"/>
            <a:cs typeface="Segoe UI Semibold" panose="020B0702040204020203" pitchFamily="34" charset="0"/>
          </a:endParaRPr>
        </a:p>
      </dsp:txBody>
      <dsp:txXfrm>
        <a:off x="662651" y="731795"/>
        <a:ext cx="2465511" cy="3971293"/>
      </dsp:txXfrm>
    </dsp:sp>
    <dsp:sp modelId="{5796940E-1DD5-41DB-BE3A-D2EFCF1BCE8C}">
      <dsp:nvSpPr>
        <dsp:cNvPr id="0" name=""/>
        <dsp:cNvSpPr/>
      </dsp:nvSpPr>
      <dsp:spPr>
        <a:xfrm>
          <a:off x="3426009" y="731795"/>
          <a:ext cx="3309411" cy="3971293"/>
        </a:xfrm>
        <a:prstGeom prst="roundRect">
          <a:avLst>
            <a:gd name="adj" fmla="val 5000"/>
          </a:avLst>
        </a:prstGeom>
        <a:solidFill>
          <a:schemeClr val="accent4">
            <a:hueOff val="2646782"/>
            <a:satOff val="2433"/>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kern="1200" dirty="0" smtClean="0">
              <a:latin typeface="Bookman Old Style" panose="02050604050505020204" pitchFamily="18" charset="0"/>
              <a:cs typeface="Segoe UI Semibold" panose="020B0702040204020203" pitchFamily="34" charset="0"/>
            </a:rPr>
            <a:t>NULL HYPOTHESIS</a:t>
          </a:r>
          <a:endParaRPr lang="en-US" sz="1800" kern="1200" dirty="0">
            <a:latin typeface="Bookman Old Style" panose="02050604050505020204" pitchFamily="18" charset="0"/>
            <a:cs typeface="Segoe UI Semibold" panose="020B0702040204020203" pitchFamily="34" charset="0"/>
          </a:endParaRPr>
        </a:p>
      </dsp:txBody>
      <dsp:txXfrm rot="16200000">
        <a:off x="2128720" y="2029085"/>
        <a:ext cx="3256460" cy="661882"/>
      </dsp:txXfrm>
    </dsp:sp>
    <dsp:sp modelId="{25041002-06EE-4E09-9832-0617627F57C7}">
      <dsp:nvSpPr>
        <dsp:cNvPr id="0" name=""/>
        <dsp:cNvSpPr/>
      </dsp:nvSpPr>
      <dsp:spPr>
        <a:xfrm rot="5400000">
          <a:off x="3150771" y="3887747"/>
          <a:ext cx="583569" cy="496411"/>
        </a:xfrm>
        <a:prstGeom prst="flowChartExtra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F1D21-03C3-4C83-BAB3-D7259FEA57E8}">
      <dsp:nvSpPr>
        <dsp:cNvPr id="0" name=""/>
        <dsp:cNvSpPr/>
      </dsp:nvSpPr>
      <dsp:spPr>
        <a:xfrm>
          <a:off x="4087891" y="731795"/>
          <a:ext cx="2465511" cy="397129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n-US" sz="1800" kern="1200" dirty="0" smtClean="0">
              <a:latin typeface="Bookman Old Style" panose="02050604050505020204" pitchFamily="18" charset="0"/>
            </a:rPr>
            <a:t>The application of the English Songs do not influence in the development of speaking and listening skills in teenagers with visual impairments at “Unidad Educativa Internacional Pensionado Atahualpa”.</a:t>
          </a:r>
          <a:endParaRPr lang="en-US" sz="1800" kern="1200" dirty="0">
            <a:latin typeface="Bookman Old Style" panose="02050604050505020204" pitchFamily="18" charset="0"/>
            <a:cs typeface="Segoe UI Semibold" panose="020B0702040204020203" pitchFamily="34" charset="0"/>
          </a:endParaRPr>
        </a:p>
      </dsp:txBody>
      <dsp:txXfrm>
        <a:off x="4087891" y="731795"/>
        <a:ext cx="2465511" cy="3971293"/>
      </dsp:txXfrm>
    </dsp:sp>
    <dsp:sp modelId="{2471E4C0-48A6-4736-84CE-B1F37BBF037C}">
      <dsp:nvSpPr>
        <dsp:cNvPr id="0" name=""/>
        <dsp:cNvSpPr/>
      </dsp:nvSpPr>
      <dsp:spPr>
        <a:xfrm>
          <a:off x="6851249" y="731795"/>
          <a:ext cx="3309411" cy="3971293"/>
        </a:xfrm>
        <a:prstGeom prst="roundRect">
          <a:avLst>
            <a:gd name="adj" fmla="val 5000"/>
          </a:avLst>
        </a:prstGeom>
        <a:solidFill>
          <a:schemeClr val="accent4">
            <a:hueOff val="5293564"/>
            <a:satOff val="4867"/>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kern="1200" dirty="0" smtClean="0">
              <a:latin typeface="Bookman Old Style" panose="02050604050505020204" pitchFamily="18" charset="0"/>
              <a:cs typeface="Segoe UI Semibold" panose="020B0702040204020203" pitchFamily="34" charset="0"/>
            </a:rPr>
            <a:t>ALTERNATIVE HYPOTEHSIS</a:t>
          </a:r>
          <a:endParaRPr lang="en-US" sz="1800" kern="1200" dirty="0">
            <a:latin typeface="Bookman Old Style" panose="02050604050505020204" pitchFamily="18" charset="0"/>
            <a:cs typeface="Segoe UI Semibold" panose="020B0702040204020203" pitchFamily="34" charset="0"/>
          </a:endParaRPr>
        </a:p>
      </dsp:txBody>
      <dsp:txXfrm rot="16200000">
        <a:off x="5553960" y="2029085"/>
        <a:ext cx="3256460" cy="661882"/>
      </dsp:txXfrm>
    </dsp:sp>
    <dsp:sp modelId="{1A644FE3-E9BD-4038-83FC-31A0CF44863F}">
      <dsp:nvSpPr>
        <dsp:cNvPr id="0" name=""/>
        <dsp:cNvSpPr/>
      </dsp:nvSpPr>
      <dsp:spPr>
        <a:xfrm rot="5400000">
          <a:off x="6576012" y="3887747"/>
          <a:ext cx="583569" cy="496411"/>
        </a:xfrm>
        <a:prstGeom prst="flowChartExtract">
          <a:avLst/>
        </a:prstGeom>
        <a:solidFill>
          <a:schemeClr val="lt1">
            <a:hueOff val="0"/>
            <a:satOff val="0"/>
            <a:lumOff val="0"/>
            <a:alphaOff val="0"/>
          </a:schemeClr>
        </a:solidFill>
        <a:ln w="19050" cap="flat" cmpd="sng" algn="ctr">
          <a:solidFill>
            <a:schemeClr val="accent4">
              <a:hueOff val="5293564"/>
              <a:satOff val="4867"/>
              <a:lumOff val="7059"/>
              <a:alphaOff val="0"/>
            </a:schemeClr>
          </a:solidFill>
          <a:prstDash val="solid"/>
        </a:ln>
        <a:effectLst/>
      </dsp:spPr>
      <dsp:style>
        <a:lnRef idx="2">
          <a:scrgbClr r="0" g="0" b="0"/>
        </a:lnRef>
        <a:fillRef idx="1">
          <a:scrgbClr r="0" g="0" b="0"/>
        </a:fillRef>
        <a:effectRef idx="0">
          <a:scrgbClr r="0" g="0" b="0"/>
        </a:effectRef>
        <a:fontRef idx="minor"/>
      </dsp:style>
    </dsp:sp>
    <dsp:sp modelId="{7A56EB23-573B-4538-9114-4DE8AC63E117}">
      <dsp:nvSpPr>
        <dsp:cNvPr id="0" name=""/>
        <dsp:cNvSpPr/>
      </dsp:nvSpPr>
      <dsp:spPr>
        <a:xfrm>
          <a:off x="7513132" y="731795"/>
          <a:ext cx="2465511" cy="397129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just" defTabSz="800100">
            <a:lnSpc>
              <a:spcPct val="90000"/>
            </a:lnSpc>
            <a:spcBef>
              <a:spcPct val="0"/>
            </a:spcBef>
            <a:spcAft>
              <a:spcPct val="35000"/>
            </a:spcAft>
          </a:pPr>
          <a:r>
            <a:rPr lang="en-US" sz="1800" kern="1200" dirty="0" smtClean="0">
              <a:latin typeface="Bookman Old Style" panose="02050604050505020204" pitchFamily="18" charset="0"/>
            </a:rPr>
            <a:t>The presence of use of braille technique influences in the development of speaking and listening skills in teenagers with visual impairments at “Unidad Educativa Internacional Pensionado Atahualpa”.</a:t>
          </a:r>
          <a:endParaRPr lang="en-US" sz="1800" kern="1200" dirty="0">
            <a:latin typeface="Bookman Old Style" panose="02050604050505020204" pitchFamily="18" charset="0"/>
            <a:cs typeface="Segoe UI Semibold" panose="020B0702040204020203" pitchFamily="34" charset="0"/>
          </a:endParaRPr>
        </a:p>
      </dsp:txBody>
      <dsp:txXfrm>
        <a:off x="7513132" y="731795"/>
        <a:ext cx="2465511" cy="3971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3284890-85D2-4D7B-8EF5-15A9C1DB8F42}" type="datetimeFigureOut">
              <a:rPr lang="en-US" smtClean="0"/>
              <a:t>9/26/2017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748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64C608-40B1-4030-A28D-5B74BC98ADCE}"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04617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64C608-40B1-4030-A28D-5B74BC98ADCE}"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603085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64C608-40B1-4030-A28D-5B74BC98ADCE}"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53428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664C608-40B1-4030-A28D-5B74BC98ADCE}"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926023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664C608-40B1-4030-A28D-5B74BC98ADCE}" type="datetimeFigureOut">
              <a:rPr lang="en-US" smtClean="0"/>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71452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664C608-40B1-4030-A28D-5B74BC98ADCE}" type="datetimeFigureOut">
              <a:rPr lang="en-US" smtClean="0"/>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9990565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1679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287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4073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F822A4-8DA6-4447-9B1F-C5DB58435268}"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4198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748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0007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84316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24010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3482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174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664C608-40B1-4030-A28D-5B74BC98ADCE}" type="datetimeFigureOut">
              <a:rPr lang="en-US" smtClean="0"/>
              <a:t>9/26/2017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5040060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FHaObkHEkHQ"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
        <p:nvSpPr>
          <p:cNvPr id="5" name="Rectángulo 4"/>
          <p:cNvSpPr/>
          <p:nvPr/>
        </p:nvSpPr>
        <p:spPr>
          <a:xfrm>
            <a:off x="1136976" y="699343"/>
            <a:ext cx="10178604" cy="6632585"/>
          </a:xfrm>
          <a:prstGeom prst="rect">
            <a:avLst/>
          </a:prstGeom>
        </p:spPr>
        <p:txBody>
          <a:bodyPr wrap="square">
            <a:spAutoFit/>
          </a:bodyPr>
          <a:lstStyle/>
          <a:p>
            <a:pPr algn="ctr">
              <a:lnSpc>
                <a:spcPct val="150000"/>
              </a:lnSpc>
              <a:spcAft>
                <a:spcPts val="0"/>
              </a:spcAft>
            </a:pPr>
            <a:endParaRPr lang="es-ES" sz="2000" b="1" dirty="0" smtClean="0">
              <a:solidFill>
                <a:schemeClr val="tx2">
                  <a:lumMod val="50000"/>
                </a:schemeClr>
              </a:solidFill>
              <a:latin typeface="Segoe UI Semibold" panose="020B0702040204020203" pitchFamily="34" charset="0"/>
              <a:ea typeface="Calibri" panose="020F0502020204030204" pitchFamily="34" charset="0"/>
              <a:cs typeface="Segoe UI Semibold" panose="020B0702040204020203" pitchFamily="34" charset="0"/>
            </a:endParaRPr>
          </a:p>
          <a:p>
            <a:pPr algn="ctr">
              <a:lnSpc>
                <a:spcPct val="150000"/>
              </a:lnSpc>
              <a:spcAft>
                <a:spcPts val="0"/>
              </a:spcAft>
            </a:pPr>
            <a:endParaRPr lang="es-ES" sz="2000" b="1" dirty="0" smtClean="0">
              <a:solidFill>
                <a:schemeClr val="tx2">
                  <a:lumMod val="50000"/>
                </a:schemeClr>
              </a:solidFill>
              <a:latin typeface="Segoe UI Semibold" panose="020B0702040204020203" pitchFamily="34" charset="0"/>
              <a:ea typeface="Calibri" panose="020F0502020204030204" pitchFamily="34" charset="0"/>
              <a:cs typeface="Segoe UI Semibold" panose="020B0702040204020203" pitchFamily="34" charset="0"/>
            </a:endParaRPr>
          </a:p>
          <a:p>
            <a:pPr algn="ctr">
              <a:lnSpc>
                <a:spcPct val="150000"/>
              </a:lnSpc>
              <a:spcAft>
                <a:spcPts val="0"/>
              </a:spcAft>
            </a:pPr>
            <a:r>
              <a:rPr lang="es-ES" sz="2000" b="1" dirty="0" smtClean="0">
                <a:solidFill>
                  <a:schemeClr val="tx2">
                    <a:lumMod val="50000"/>
                  </a:schemeClr>
                </a:solidFill>
                <a:latin typeface="Berlin Sans FB" panose="020E0602020502020306" pitchFamily="34" charset="0"/>
                <a:ea typeface="Calibri" panose="020F0502020204030204" pitchFamily="34" charset="0"/>
                <a:cs typeface="Segoe UI Semibold" panose="020B0702040204020203" pitchFamily="34" charset="0"/>
              </a:rPr>
              <a:t>DEPARTAMENTO DE CIENCIAS HUMANAS Y SOCIALES</a:t>
            </a:r>
            <a:endParaRPr lang="es-ES" dirty="0">
              <a:solidFill>
                <a:schemeClr val="tx2">
                  <a:lumMod val="50000"/>
                </a:schemeClr>
              </a:solidFill>
              <a:latin typeface="Berlin Sans FB" panose="020E0602020502020306" pitchFamily="34" charset="0"/>
              <a:ea typeface="Calibri" panose="020F0502020204030204" pitchFamily="34" charset="0"/>
              <a:cs typeface="Segoe UI Semibold" panose="020B0702040204020203" pitchFamily="34" charset="0"/>
            </a:endParaRPr>
          </a:p>
          <a:p>
            <a:pPr algn="ctr"/>
            <a:r>
              <a:rPr lang="es-EC" sz="2000" dirty="0">
                <a:latin typeface="Berlin Sans FB" panose="020E0602020502020306" pitchFamily="34" charset="0"/>
              </a:rPr>
              <a:t>CARRERA DE LICENCIATURA EN LINGÜÍSTICA APLICADA AL IDIOMA INGLÉS</a:t>
            </a:r>
            <a:endParaRPr lang="en-US" sz="2000" dirty="0">
              <a:latin typeface="Berlin Sans FB" panose="020E0602020502020306" pitchFamily="34" charset="0"/>
            </a:endParaRPr>
          </a:p>
          <a:p>
            <a:pPr algn="just">
              <a:lnSpc>
                <a:spcPct val="150000"/>
              </a:lnSpc>
              <a:spcAft>
                <a:spcPts val="0"/>
              </a:spcAft>
            </a:pPr>
            <a:r>
              <a:rPr lang="es-EC" dirty="0">
                <a:solidFill>
                  <a:schemeClr val="tx2">
                    <a:lumMod val="50000"/>
                  </a:schemeClr>
                </a:solidFill>
                <a:latin typeface="Berlin Sans FB" panose="020E0602020502020306" pitchFamily="34" charset="0"/>
                <a:ea typeface="Calibri" panose="020F0502020204030204" pitchFamily="34" charset="0"/>
                <a:cs typeface="Segoe UI Semibold" panose="020B0702040204020203" pitchFamily="34" charset="0"/>
              </a:rPr>
              <a:t> </a:t>
            </a:r>
            <a:endParaRPr lang="es-EC" dirty="0" smtClean="0">
              <a:solidFill>
                <a:schemeClr val="tx2">
                  <a:lumMod val="50000"/>
                </a:schemeClr>
              </a:solidFill>
              <a:latin typeface="Berlin Sans FB" panose="020E0602020502020306" pitchFamily="34" charset="0"/>
              <a:ea typeface="Calibri" panose="020F0502020204030204" pitchFamily="34" charset="0"/>
              <a:cs typeface="Segoe UI Semibold" panose="020B0702040204020203" pitchFamily="34" charset="0"/>
            </a:endParaRPr>
          </a:p>
          <a:p>
            <a:pPr algn="ctr">
              <a:lnSpc>
                <a:spcPct val="150000"/>
              </a:lnSpc>
            </a:pPr>
            <a:r>
              <a:rPr lang="es-EC" dirty="0">
                <a:latin typeface="Berlin Sans FB" panose="020E0602020502020306" pitchFamily="34" charset="0"/>
              </a:rPr>
              <a:t>TRABAJO DE TITULACIÓN, PREVIO A LA OBTENCIÓN DEL TÍTULO DE LICENCIADO EN LINGÜÍSTICA APLICADA AL IDIOMA INGLÉS</a:t>
            </a:r>
            <a:endParaRPr lang="en-US" dirty="0">
              <a:latin typeface="Berlin Sans FB" panose="020E0602020502020306" pitchFamily="34" charset="0"/>
            </a:endParaRPr>
          </a:p>
          <a:p>
            <a:pPr algn="ctr">
              <a:lnSpc>
                <a:spcPct val="150000"/>
              </a:lnSpc>
              <a:spcAft>
                <a:spcPts val="0"/>
              </a:spcAft>
            </a:pPr>
            <a:endParaRPr lang="es-ES" dirty="0">
              <a:solidFill>
                <a:schemeClr val="tx2">
                  <a:lumMod val="50000"/>
                </a:schemeClr>
              </a:solidFill>
              <a:latin typeface="Berlin Sans FB" panose="020E0602020502020306" pitchFamily="34" charset="0"/>
              <a:ea typeface="Calibri" panose="020F0502020204030204" pitchFamily="34" charset="0"/>
              <a:cs typeface="Segoe UI Semibold" panose="020B0702040204020203" pitchFamily="34" charset="0"/>
            </a:endParaRPr>
          </a:p>
          <a:p>
            <a:pPr algn="ctr">
              <a:lnSpc>
                <a:spcPct val="150000"/>
              </a:lnSpc>
            </a:pPr>
            <a:r>
              <a:rPr lang="en-US" dirty="0" smtClean="0">
                <a:latin typeface="Berlin Sans FB" panose="020E0602020502020306" pitchFamily="34" charset="0"/>
              </a:rPr>
              <a:t>“</a:t>
            </a:r>
            <a:r>
              <a:rPr lang="en-US" dirty="0">
                <a:latin typeface="Berlin Sans FB" panose="020E0602020502020306" pitchFamily="34" charset="0"/>
              </a:rPr>
              <a:t>ENGLISH SONGS TO DEVELOP THE SPEAKING AND LISTENING SKILLS IN TEENAGERS WITH VISUAL IMPAIRMENTS AT “UNIDAD EDUCATIVA INTERNACIONAL PENSIONADO ATAHUALPA” DURING THE SCHOOL YEAR 2016-2017 ” </a:t>
            </a:r>
          </a:p>
          <a:p>
            <a:pPr algn="ctr">
              <a:lnSpc>
                <a:spcPct val="150000"/>
              </a:lnSpc>
              <a:spcAft>
                <a:spcPts val="0"/>
              </a:spcAft>
            </a:pPr>
            <a:endParaRPr lang="es-ES" dirty="0">
              <a:solidFill>
                <a:schemeClr val="tx2">
                  <a:lumMod val="50000"/>
                </a:schemeClr>
              </a:solidFill>
              <a:latin typeface="Berlin Sans FB" panose="020E0602020502020306" pitchFamily="34" charset="0"/>
              <a:ea typeface="Calibri" panose="020F0502020204030204" pitchFamily="34" charset="0"/>
              <a:cs typeface="Segoe UI Semibold" panose="020B0702040204020203" pitchFamily="34" charset="0"/>
            </a:endParaRPr>
          </a:p>
          <a:p>
            <a:r>
              <a:rPr lang="es-EC" b="1" dirty="0">
                <a:latin typeface="Berlin Sans FB" panose="020E0602020502020306" pitchFamily="34" charset="0"/>
              </a:rPr>
              <a:t>AUTORA: </a:t>
            </a:r>
            <a:r>
              <a:rPr lang="es-EC" dirty="0">
                <a:latin typeface="Berlin Sans FB" panose="020E0602020502020306" pitchFamily="34" charset="0"/>
              </a:rPr>
              <a:t>ZAMORA VILLOTA ANDREA ESTEFANY</a:t>
            </a:r>
            <a:endParaRPr lang="en-US" dirty="0">
              <a:latin typeface="Berlin Sans FB" panose="020E0602020502020306" pitchFamily="34" charset="0"/>
            </a:endParaRPr>
          </a:p>
          <a:p>
            <a:r>
              <a:rPr lang="es-EC" b="1" dirty="0" smtClean="0">
                <a:latin typeface="Berlin Sans FB" panose="020E0602020502020306" pitchFamily="34" charset="0"/>
              </a:rPr>
              <a:t>DIRECTOR: </a:t>
            </a:r>
            <a:r>
              <a:rPr lang="es-EC" dirty="0">
                <a:latin typeface="Berlin Sans FB" panose="020E0602020502020306" pitchFamily="34" charset="0"/>
              </a:rPr>
              <a:t>PUMA </a:t>
            </a:r>
            <a:r>
              <a:rPr lang="es-EC" dirty="0" smtClean="0">
                <a:latin typeface="Berlin Sans FB" panose="020E0602020502020306" pitchFamily="34" charset="0"/>
              </a:rPr>
              <a:t>CHADÁN </a:t>
            </a:r>
            <a:r>
              <a:rPr lang="es-EC" dirty="0">
                <a:latin typeface="Berlin Sans FB" panose="020E0602020502020306" pitchFamily="34" charset="0"/>
              </a:rPr>
              <a:t>GONZALO EFRAIN</a:t>
            </a:r>
            <a:endParaRPr lang="en-US" dirty="0">
              <a:latin typeface="Berlin Sans FB" panose="020E0602020502020306" pitchFamily="34" charset="0"/>
            </a:endParaRPr>
          </a:p>
          <a:p>
            <a:r>
              <a:rPr lang="es-EC" b="1" dirty="0">
                <a:latin typeface="Berlin Sans FB" panose="020E0602020502020306" pitchFamily="34" charset="0"/>
              </a:rPr>
              <a:t> </a:t>
            </a:r>
            <a:endParaRPr lang="en-US" dirty="0">
              <a:latin typeface="Berlin Sans FB" panose="020E0602020502020306" pitchFamily="34" charset="0"/>
            </a:endParaRPr>
          </a:p>
          <a:p>
            <a:pPr algn="ctr"/>
            <a:r>
              <a:rPr lang="es-EC" b="1" dirty="0">
                <a:latin typeface="Berlin Sans FB" panose="020E0602020502020306" pitchFamily="34" charset="0"/>
              </a:rPr>
              <a:t>SANGOLQUÍ</a:t>
            </a:r>
            <a:endParaRPr lang="en-US" dirty="0">
              <a:latin typeface="Berlin Sans FB" panose="020E0602020502020306" pitchFamily="34" charset="0"/>
            </a:endParaRPr>
          </a:p>
          <a:p>
            <a:pPr algn="just">
              <a:lnSpc>
                <a:spcPct val="150000"/>
              </a:lnSpc>
              <a:spcAft>
                <a:spcPts val="0"/>
              </a:spcAft>
            </a:pPr>
            <a:endParaRPr lang="es-ES" dirty="0">
              <a:solidFill>
                <a:schemeClr val="tx2">
                  <a:lumMod val="50000"/>
                </a:schemeClr>
              </a:solidFill>
              <a:latin typeface="Segoe UI Semibold" panose="020B0702040204020203" pitchFamily="34" charset="0"/>
              <a:ea typeface="Calibri" panose="020F0502020204030204" pitchFamily="34" charset="0"/>
              <a:cs typeface="Segoe UI Semibold" panose="020B0702040204020203" pitchFamily="34" charset="0"/>
            </a:endParaRPr>
          </a:p>
        </p:txBody>
      </p:sp>
      <p:pic>
        <p:nvPicPr>
          <p:cNvPr id="6"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7291" y="290083"/>
            <a:ext cx="1043847" cy="792082"/>
          </a:xfrm>
          <a:prstGeom prst="rect">
            <a:avLst/>
          </a:prstGeom>
        </p:spPr>
      </p:pic>
      <p:pic>
        <p:nvPicPr>
          <p:cNvPr id="7" name="Imagen 6" descr="http://investiga.espe.edu.ec/wp-content/themes/grandcollege/images/default-logo.png"/>
          <p:cNvPicPr/>
          <p:nvPr/>
        </p:nvPicPr>
        <p:blipFill>
          <a:blip r:embed="rId4">
            <a:extLst>
              <a:ext uri="{28A0092B-C50C-407E-A947-70E740481C1C}">
                <a14:useLocalDpi xmlns:a14="http://schemas.microsoft.com/office/drawing/2010/main" val="0"/>
              </a:ext>
            </a:extLst>
          </a:blip>
          <a:srcRect/>
          <a:stretch>
            <a:fillRect/>
          </a:stretch>
        </p:blipFill>
        <p:spPr bwMode="auto">
          <a:xfrm>
            <a:off x="3393256" y="699342"/>
            <a:ext cx="4967605" cy="958767"/>
          </a:xfrm>
          <a:prstGeom prst="rect">
            <a:avLst/>
          </a:prstGeom>
          <a:noFill/>
          <a:ln>
            <a:noFill/>
          </a:ln>
        </p:spPr>
      </p:pic>
    </p:spTree>
    <p:extLst>
      <p:ext uri="{BB962C8B-B14F-4D97-AF65-F5344CB8AC3E}">
        <p14:creationId xmlns:p14="http://schemas.microsoft.com/office/powerpoint/2010/main" val="3299523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21865813"/>
              </p:ext>
            </p:extLst>
          </p:nvPr>
        </p:nvGraphicFramePr>
        <p:xfrm>
          <a:off x="1434028" y="324474"/>
          <a:ext cx="942286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4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952177982"/>
              </p:ext>
            </p:extLst>
          </p:nvPr>
        </p:nvGraphicFramePr>
        <p:xfrm>
          <a:off x="1434028" y="324474"/>
          <a:ext cx="942286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99505" y="295707"/>
            <a:ext cx="6096000" cy="1056058"/>
          </a:xfrm>
          <a:prstGeom prst="rect">
            <a:avLst/>
          </a:prstGeom>
        </p:spPr>
        <p:txBody>
          <a:bodyPr>
            <a:spAutoFit/>
          </a:bodyPr>
          <a:lstStyle/>
          <a:p>
            <a:pPr indent="180340" algn="just">
              <a:lnSpc>
                <a:spcPct val="200000"/>
              </a:lnSpc>
              <a:spcBef>
                <a:spcPts val="2400"/>
              </a:spcBef>
              <a:spcAft>
                <a:spcPts val="1200"/>
              </a:spcAft>
            </a:pPr>
            <a:r>
              <a:rPr lang="en-US" sz="1600" b="1" kern="0" dirty="0">
                <a:solidFill>
                  <a:schemeClr val="accent1">
                    <a:lumMod val="50000"/>
                  </a:schemeClr>
                </a:solidFill>
                <a:latin typeface="Showcard Gothic" panose="04020904020102020604" pitchFamily="82" charset="0"/>
                <a:ea typeface="Times New Roman" panose="02020603050405020304" pitchFamily="18" charset="0"/>
                <a:cs typeface="Segoe UI Semibold" panose="020B0702040204020203" pitchFamily="34" charset="0"/>
              </a:rPr>
              <a:t>2.5 Hypothesis formulation </a:t>
            </a:r>
          </a:p>
          <a:p>
            <a:pPr indent="180340" algn="just">
              <a:lnSpc>
                <a:spcPct val="150000"/>
              </a:lnSpc>
              <a:spcAft>
                <a:spcPts val="1200"/>
              </a:spcAft>
            </a:pPr>
            <a:r>
              <a:rPr lang="en-US" sz="1600" dirty="0">
                <a:solidFill>
                  <a:schemeClr val="accent1">
                    <a:lumMod val="50000"/>
                  </a:schemeClr>
                </a:solidFill>
                <a:latin typeface="Showcard Gothic" panose="04020904020102020604" pitchFamily="82" charset="0"/>
                <a:ea typeface="Times New Roman" panose="02020603050405020304" pitchFamily="18" charset="0"/>
                <a:cs typeface="Segoe UI Semibold" panose="020B0702040204020203" pitchFamily="34" charset="0"/>
              </a:rPr>
              <a:t> </a:t>
            </a:r>
          </a:p>
        </p:txBody>
      </p:sp>
      <p:graphicFrame>
        <p:nvGraphicFramePr>
          <p:cNvPr id="2" name="Diagrama 1"/>
          <p:cNvGraphicFramePr/>
          <p:nvPr>
            <p:extLst>
              <p:ext uri="{D42A27DB-BD31-4B8C-83A1-F6EECF244321}">
                <p14:modId xmlns:p14="http://schemas.microsoft.com/office/powerpoint/2010/main" val="2817950072"/>
              </p:ext>
            </p:extLst>
          </p:nvPr>
        </p:nvGraphicFramePr>
        <p:xfrm>
          <a:off x="1120464" y="759852"/>
          <a:ext cx="10161430" cy="543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39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7561" y="2215497"/>
            <a:ext cx="10364451" cy="1596177"/>
          </a:xfrm>
        </p:spPr>
        <p:txBody>
          <a:bodyPr>
            <a:normAutofit fontScale="90000"/>
          </a:bodyPr>
          <a:lstStyle/>
          <a:p>
            <a:r>
              <a:rPr lang="es-EC" sz="4400" b="1" dirty="0" smtClean="0">
                <a:solidFill>
                  <a:schemeClr val="accent2">
                    <a:lumMod val="50000"/>
                  </a:schemeClr>
                </a:solidFill>
                <a:latin typeface="Showcard Gothic" panose="04020904020102020604" pitchFamily="82" charset="0"/>
                <a:ea typeface="Calibri" panose="020F0502020204030204" pitchFamily="34" charset="0"/>
              </a:rPr>
              <a:t>PART THREE</a:t>
            </a:r>
            <a:br>
              <a:rPr lang="es-EC" sz="4400" b="1" dirty="0" smtClean="0">
                <a:solidFill>
                  <a:schemeClr val="accent2">
                    <a:lumMod val="50000"/>
                  </a:schemeClr>
                </a:solidFill>
                <a:latin typeface="Showcard Gothic" panose="04020904020102020604" pitchFamily="82" charset="0"/>
                <a:ea typeface="Calibri" panose="020F0502020204030204" pitchFamily="34" charset="0"/>
              </a:rPr>
            </a:br>
            <a:r>
              <a:rPr lang="en-US" sz="4400" b="1" dirty="0">
                <a:solidFill>
                  <a:schemeClr val="accent2">
                    <a:lumMod val="50000"/>
                  </a:schemeClr>
                </a:solidFill>
                <a:latin typeface="Showcard Gothic" panose="04020904020102020604" pitchFamily="82" charset="0"/>
              </a:rPr>
              <a:t>METHODOLOGICAL DESIGN</a:t>
            </a:r>
            <a:br>
              <a:rPr lang="en-US" sz="4400" b="1" dirty="0">
                <a:solidFill>
                  <a:schemeClr val="accent2">
                    <a:lumMod val="50000"/>
                  </a:schemeClr>
                </a:solidFill>
                <a:latin typeface="Showcard Gothic" panose="04020904020102020604" pitchFamily="82" charset="0"/>
              </a:rPr>
            </a:br>
            <a:r>
              <a:rPr lang="es-ES" sz="4400" b="1" dirty="0">
                <a:solidFill>
                  <a:schemeClr val="accent2">
                    <a:lumMod val="50000"/>
                  </a:schemeClr>
                </a:solidFill>
                <a:latin typeface="Showcard Gothic" panose="04020904020102020604" pitchFamily="82" charset="0"/>
                <a:ea typeface="Calibri" panose="020F0502020204030204" pitchFamily="34" charset="0"/>
              </a:rPr>
              <a:t/>
            </a:r>
            <a:br>
              <a:rPr lang="es-ES" sz="4400" b="1" dirty="0">
                <a:solidFill>
                  <a:schemeClr val="accent2">
                    <a:lumMod val="50000"/>
                  </a:schemeClr>
                </a:solidFill>
                <a:latin typeface="Showcard Gothic" panose="04020904020102020604" pitchFamily="82" charset="0"/>
                <a:ea typeface="Calibri" panose="020F0502020204030204" pitchFamily="34" charset="0"/>
              </a:rPr>
            </a:br>
            <a:endParaRPr lang="es-ES" sz="4400" dirty="0">
              <a:solidFill>
                <a:schemeClr val="accent2">
                  <a:lumMod val="50000"/>
                </a:schemeClr>
              </a:solidFill>
              <a:latin typeface="Showcard Gothic" panose="04020904020102020604" pitchFamily="82" charset="0"/>
            </a:endParaRPr>
          </a:p>
        </p:txBody>
      </p:sp>
    </p:spTree>
    <p:extLst>
      <p:ext uri="{BB962C8B-B14F-4D97-AF65-F5344CB8AC3E}">
        <p14:creationId xmlns:p14="http://schemas.microsoft.com/office/powerpoint/2010/main" val="1024998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93949" y="480700"/>
            <a:ext cx="8970135" cy="706437"/>
          </a:xfrm>
        </p:spPr>
        <p:style>
          <a:lnRef idx="2">
            <a:schemeClr val="accent1"/>
          </a:lnRef>
          <a:fillRef idx="1">
            <a:schemeClr val="lt1"/>
          </a:fillRef>
          <a:effectRef idx="0">
            <a:schemeClr val="accent1"/>
          </a:effectRef>
          <a:fontRef idx="minor">
            <a:schemeClr val="dk1"/>
          </a:fontRef>
        </p:style>
        <p:txBody>
          <a:bodyPr>
            <a:normAutofit/>
          </a:bodyPr>
          <a:lstStyle/>
          <a:p>
            <a:pPr algn="ctr">
              <a:defRPr/>
            </a:pPr>
            <a:r>
              <a:rPr lang="en-US" sz="2000" cap="none" dirty="0" smtClean="0">
                <a:ln w="0"/>
                <a:solidFill>
                  <a:schemeClr val="tx1"/>
                </a:solidFill>
                <a:effectLst>
                  <a:outerShdw blurRad="38100" dist="19050" dir="2700000" algn="tl" rotWithShape="0">
                    <a:schemeClr val="dk1">
                      <a:alpha val="40000"/>
                    </a:schemeClr>
                  </a:outerShdw>
                </a:effectLst>
                <a:latin typeface="Bookman Old Style" panose="02050604050505020204" pitchFamily="18" charset="0"/>
                <a:cs typeface="Times New Roman" panose="02020603050405020304" pitchFamily="18" charset="0"/>
              </a:rPr>
              <a:t>Research Type and Design</a:t>
            </a:r>
            <a:endParaRPr lang="es-EC" sz="2000" cap="none"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5" name="Marcador de contenido 2"/>
          <p:cNvSpPr>
            <a:spLocks noGrp="1"/>
          </p:cNvSpPr>
          <p:nvPr>
            <p:ph idx="4294967295"/>
          </p:nvPr>
        </p:nvSpPr>
        <p:spPr>
          <a:xfrm>
            <a:off x="1493949" y="1395235"/>
            <a:ext cx="8964613" cy="1491669"/>
          </a:xfrm>
          <a:prstGeom prst="rect">
            <a:avLst/>
          </a:prstGeom>
          <a:solidFill>
            <a:schemeClr val="accent1">
              <a:lumMod val="20000"/>
              <a:lumOff val="80000"/>
            </a:schemeClr>
          </a:solidFill>
        </p:spPr>
        <p:txBody>
          <a:bodyPr>
            <a:noAutofit/>
          </a:bodyPr>
          <a:lstStyle/>
          <a:p>
            <a:pPr algn="just"/>
            <a:r>
              <a:rPr lang="en-US" cap="none" dirty="0" smtClean="0">
                <a:latin typeface="Bookman Old Style" panose="02050604050505020204" pitchFamily="18" charset="0"/>
              </a:rPr>
              <a:t>The type of research is experimental, because there are only one group, the pre-test and post-test designed was applied for all students. </a:t>
            </a:r>
            <a:endParaRPr lang="es-EC" cap="none" dirty="0">
              <a:latin typeface="Bookman Old Style" panose="02050604050505020204" pitchFamily="18" charset="0"/>
              <a:cs typeface="Times New Roman" panose="02020603050405020304" pitchFamily="18" charset="0"/>
            </a:endParaRPr>
          </a:p>
        </p:txBody>
      </p:sp>
      <p:sp>
        <p:nvSpPr>
          <p:cNvPr id="7" name="Título 3"/>
          <p:cNvSpPr txBox="1">
            <a:spLocks/>
          </p:cNvSpPr>
          <p:nvPr/>
        </p:nvSpPr>
        <p:spPr>
          <a:xfrm>
            <a:off x="1488427" y="3095002"/>
            <a:ext cx="8970135" cy="7064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en-US" sz="2000" cap="none" dirty="0" smtClean="0">
                <a:ln w="0"/>
                <a:solidFill>
                  <a:schemeClr val="tx1"/>
                </a:solidFill>
                <a:effectLst>
                  <a:outerShdw blurRad="38100" dist="19050" dir="2700000" algn="tl" rotWithShape="0">
                    <a:schemeClr val="dk1">
                      <a:alpha val="40000"/>
                    </a:schemeClr>
                  </a:outerShdw>
                </a:effectLst>
                <a:latin typeface="Bookman Old Style" panose="02050604050505020204" pitchFamily="18" charset="0"/>
                <a:cs typeface="Times New Roman" panose="02020603050405020304" pitchFamily="18" charset="0"/>
              </a:rPr>
              <a:t>Population Size and Sample</a:t>
            </a:r>
            <a:endParaRPr lang="es-EC" sz="2000" cap="none"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p:txBody>
      </p:sp>
      <p:sp>
        <p:nvSpPr>
          <p:cNvPr id="8" name="Marcador de contenido 2"/>
          <p:cNvSpPr>
            <a:spLocks noGrp="1"/>
          </p:cNvSpPr>
          <p:nvPr>
            <p:ph idx="4294967295"/>
          </p:nvPr>
        </p:nvSpPr>
        <p:spPr>
          <a:xfrm>
            <a:off x="1493949" y="4009537"/>
            <a:ext cx="8964613" cy="1491669"/>
          </a:xfrm>
          <a:prstGeom prst="rect">
            <a:avLst/>
          </a:prstGeom>
          <a:solidFill>
            <a:schemeClr val="accent4">
              <a:lumMod val="60000"/>
              <a:lumOff val="40000"/>
            </a:schemeClr>
          </a:solidFill>
        </p:spPr>
        <p:txBody>
          <a:bodyPr>
            <a:noAutofit/>
          </a:bodyPr>
          <a:lstStyle/>
          <a:p>
            <a:pPr algn="just"/>
            <a:r>
              <a:rPr lang="en-US" cap="none" dirty="0">
                <a:latin typeface="Bookman Old Style" panose="02050604050505020204" pitchFamily="18" charset="0"/>
              </a:rPr>
              <a:t>I</a:t>
            </a:r>
            <a:r>
              <a:rPr lang="en-US" cap="none" dirty="0" smtClean="0">
                <a:latin typeface="Bookman Old Style" panose="02050604050505020204" pitchFamily="18" charset="0"/>
              </a:rPr>
              <a:t>n this study was observed the effect of </a:t>
            </a:r>
            <a:r>
              <a:rPr lang="en-US" cap="none" dirty="0">
                <a:latin typeface="Bookman Old Style" panose="02050604050505020204" pitchFamily="18" charset="0"/>
              </a:rPr>
              <a:t>E</a:t>
            </a:r>
            <a:r>
              <a:rPr lang="en-US" cap="none" dirty="0" smtClean="0">
                <a:latin typeface="Bookman Old Style" panose="02050604050505020204" pitchFamily="18" charset="0"/>
              </a:rPr>
              <a:t>nglish songs (independent variable) in an </a:t>
            </a:r>
            <a:r>
              <a:rPr lang="en-US" cap="none" dirty="0">
                <a:latin typeface="Bookman Old Style" panose="02050604050505020204" pitchFamily="18" charset="0"/>
              </a:rPr>
              <a:t>E</a:t>
            </a:r>
            <a:r>
              <a:rPr lang="en-US" cap="none" dirty="0" smtClean="0">
                <a:latin typeface="Bookman Old Style" panose="02050604050505020204" pitchFamily="18" charset="0"/>
              </a:rPr>
              <a:t>nglish class and the incidence on the speaking and listening skill (dependent variable) with the students of  level 4 at </a:t>
            </a:r>
            <a:r>
              <a:rPr lang="en-US" cap="none" dirty="0">
                <a:latin typeface="Bookman Old Style" panose="02050604050505020204" pitchFamily="18" charset="0"/>
              </a:rPr>
              <a:t>U</a:t>
            </a:r>
            <a:r>
              <a:rPr lang="en-US" cap="none" dirty="0" smtClean="0">
                <a:latin typeface="Bookman Old Style" panose="02050604050505020204" pitchFamily="18" charset="0"/>
              </a:rPr>
              <a:t>nidad </a:t>
            </a:r>
            <a:r>
              <a:rPr lang="en-US" cap="none" dirty="0">
                <a:latin typeface="Bookman Old Style" panose="02050604050505020204" pitchFamily="18" charset="0"/>
              </a:rPr>
              <a:t>E</a:t>
            </a:r>
            <a:r>
              <a:rPr lang="en-US" cap="none" dirty="0" smtClean="0">
                <a:latin typeface="Bookman Old Style" panose="02050604050505020204" pitchFamily="18" charset="0"/>
              </a:rPr>
              <a:t>ducativa </a:t>
            </a:r>
            <a:r>
              <a:rPr lang="en-US" cap="none" dirty="0">
                <a:latin typeface="Bookman Old Style" panose="02050604050505020204" pitchFamily="18" charset="0"/>
              </a:rPr>
              <a:t>I</a:t>
            </a:r>
            <a:r>
              <a:rPr lang="en-US" cap="none" dirty="0" smtClean="0">
                <a:latin typeface="Bookman Old Style" panose="02050604050505020204" pitchFamily="18" charset="0"/>
              </a:rPr>
              <a:t>nternacional </a:t>
            </a:r>
            <a:r>
              <a:rPr lang="en-US" cap="none" dirty="0">
                <a:latin typeface="Bookman Old Style" panose="02050604050505020204" pitchFamily="18" charset="0"/>
              </a:rPr>
              <a:t>P</a:t>
            </a:r>
            <a:r>
              <a:rPr lang="en-US" cap="none" dirty="0" smtClean="0">
                <a:latin typeface="Bookman Old Style" panose="02050604050505020204" pitchFamily="18" charset="0"/>
              </a:rPr>
              <a:t>ensionado </a:t>
            </a:r>
            <a:r>
              <a:rPr lang="en-US" cap="none" dirty="0">
                <a:latin typeface="Bookman Old Style" panose="02050604050505020204" pitchFamily="18" charset="0"/>
              </a:rPr>
              <a:t>A</a:t>
            </a:r>
            <a:r>
              <a:rPr lang="en-US" cap="none" dirty="0" smtClean="0">
                <a:latin typeface="Bookman Old Style" panose="02050604050505020204" pitchFamily="18" charset="0"/>
              </a:rPr>
              <a:t>tahualpa.</a:t>
            </a:r>
            <a:endParaRPr lang="en-US" cap="none" dirty="0">
              <a:latin typeface="Bookman Old Style" panose="02050604050505020204" pitchFamily="18" charset="0"/>
            </a:endParaRPr>
          </a:p>
        </p:txBody>
      </p:sp>
    </p:spTree>
    <p:extLst>
      <p:ext uri="{BB962C8B-B14F-4D97-AF65-F5344CB8AC3E}">
        <p14:creationId xmlns:p14="http://schemas.microsoft.com/office/powerpoint/2010/main" val="112497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fade">
                                      <p:cBhvr>
                                        <p:cTn id="25" dur="500"/>
                                        <p:tgtEl>
                                          <p:spTgt spid="8">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7" grpId="0" animBg="1"/>
      <p:bldP spid="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xfrm>
            <a:off x="1464814" y="2281"/>
            <a:ext cx="8970135" cy="706437"/>
          </a:xfrm>
        </p:spPr>
        <p:style>
          <a:lnRef idx="2">
            <a:schemeClr val="accent1"/>
          </a:lnRef>
          <a:fillRef idx="1">
            <a:schemeClr val="lt1"/>
          </a:fillRef>
          <a:effectRef idx="0">
            <a:schemeClr val="accent1"/>
          </a:effectRef>
          <a:fontRef idx="minor">
            <a:schemeClr val="dk1"/>
          </a:fontRef>
        </p:style>
        <p:txBody>
          <a:bodyPr>
            <a:normAutofit/>
          </a:bodyPr>
          <a:lstStyle/>
          <a:p>
            <a:pPr indent="180340" algn="ctr">
              <a:lnSpc>
                <a:spcPct val="150000"/>
              </a:lnSpc>
              <a:spcBef>
                <a:spcPts val="200"/>
              </a:spcBef>
              <a:spcAft>
                <a:spcPts val="0"/>
              </a:spcAft>
            </a:pPr>
            <a:r>
              <a:rPr lang="en-US"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Field Work</a:t>
            </a:r>
            <a:endParaRPr lang="en-US"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Título 3"/>
          <p:cNvSpPr txBox="1">
            <a:spLocks/>
          </p:cNvSpPr>
          <p:nvPr/>
        </p:nvSpPr>
        <p:spPr>
          <a:xfrm>
            <a:off x="1459292" y="2538198"/>
            <a:ext cx="8970135" cy="7064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dirty="0">
                <a:latin typeface="Bookman Old Style" panose="02050604050505020204" pitchFamily="18" charset="0"/>
              </a:rPr>
              <a:t>Instruments for data collection </a:t>
            </a:r>
          </a:p>
        </p:txBody>
      </p:sp>
      <p:sp>
        <p:nvSpPr>
          <p:cNvPr id="8" name="Marcador de contenido 2"/>
          <p:cNvSpPr>
            <a:spLocks noGrp="1"/>
          </p:cNvSpPr>
          <p:nvPr>
            <p:ph idx="4294967295"/>
          </p:nvPr>
        </p:nvSpPr>
        <p:spPr>
          <a:xfrm>
            <a:off x="1464814" y="932603"/>
            <a:ext cx="8964613" cy="1491669"/>
          </a:xfrm>
          <a:prstGeom prst="rect">
            <a:avLst/>
          </a:prstGeom>
          <a:solidFill>
            <a:schemeClr val="accent4">
              <a:lumMod val="60000"/>
              <a:lumOff val="40000"/>
            </a:schemeClr>
          </a:solidFill>
        </p:spPr>
        <p:txBody>
          <a:bodyPr>
            <a:noAutofit/>
          </a:bodyPr>
          <a:lstStyle/>
          <a:p>
            <a:pPr indent="180340">
              <a:lnSpc>
                <a:spcPct val="150000"/>
              </a:lnSpc>
              <a:spcAft>
                <a:spcPts val="1200"/>
              </a:spcAft>
            </a:pPr>
            <a:r>
              <a:rPr lang="en-US" sz="1800" cap="none" dirty="0">
                <a:latin typeface="Bookman Old Style" panose="02050604050505020204" pitchFamily="18" charset="0"/>
                <a:ea typeface="Times New Roman" panose="02020603050405020304" pitchFamily="18" charset="0"/>
                <a:cs typeface="Times New Roman" panose="02020603050405020304" pitchFamily="18" charset="0"/>
              </a:rPr>
              <a:t>T</a:t>
            </a:r>
            <a:r>
              <a:rPr lang="en-US" sz="1800" cap="none" dirty="0" smtClean="0">
                <a:latin typeface="Bookman Old Style" panose="02050604050505020204" pitchFamily="18" charset="0"/>
                <a:ea typeface="Times New Roman" panose="02020603050405020304" pitchFamily="18" charset="0"/>
                <a:cs typeface="Times New Roman" panose="02020603050405020304" pitchFamily="18" charset="0"/>
              </a:rPr>
              <a:t>he research work field took place at </a:t>
            </a:r>
            <a:r>
              <a:rPr lang="en-US" sz="1800" cap="none" dirty="0">
                <a:latin typeface="Bookman Old Style" panose="02050604050505020204" pitchFamily="18" charset="0"/>
                <a:ea typeface="Times New Roman" panose="02020603050405020304" pitchFamily="18" charset="0"/>
                <a:cs typeface="Times New Roman" panose="02020603050405020304" pitchFamily="18" charset="0"/>
              </a:rPr>
              <a:t>U</a:t>
            </a:r>
            <a:r>
              <a:rPr lang="en-US" sz="1800" cap="none" dirty="0" smtClean="0">
                <a:latin typeface="Bookman Old Style" panose="02050604050505020204" pitchFamily="18" charset="0"/>
                <a:ea typeface="Times New Roman" panose="02020603050405020304" pitchFamily="18" charset="0"/>
                <a:cs typeface="Times New Roman" panose="02020603050405020304" pitchFamily="18" charset="0"/>
              </a:rPr>
              <a:t>nidad </a:t>
            </a:r>
            <a:r>
              <a:rPr lang="en-US" sz="1800" cap="none" dirty="0">
                <a:latin typeface="Bookman Old Style" panose="02050604050505020204" pitchFamily="18" charset="0"/>
                <a:ea typeface="Times New Roman" panose="02020603050405020304" pitchFamily="18" charset="0"/>
                <a:cs typeface="Times New Roman" panose="02020603050405020304" pitchFamily="18" charset="0"/>
              </a:rPr>
              <a:t>E</a:t>
            </a:r>
            <a:r>
              <a:rPr lang="en-US" sz="1800" cap="none" dirty="0" smtClean="0">
                <a:latin typeface="Bookman Old Style" panose="02050604050505020204" pitchFamily="18" charset="0"/>
                <a:ea typeface="Times New Roman" panose="02020603050405020304" pitchFamily="18" charset="0"/>
                <a:cs typeface="Times New Roman" panose="02020603050405020304" pitchFamily="18" charset="0"/>
              </a:rPr>
              <a:t>ducativa </a:t>
            </a:r>
            <a:r>
              <a:rPr lang="en-US" sz="1800" cap="none" dirty="0">
                <a:latin typeface="Bookman Old Style" panose="02050604050505020204" pitchFamily="18" charset="0"/>
                <a:ea typeface="Times New Roman" panose="02020603050405020304" pitchFamily="18" charset="0"/>
                <a:cs typeface="Times New Roman" panose="02020603050405020304" pitchFamily="18" charset="0"/>
              </a:rPr>
              <a:t>I</a:t>
            </a:r>
            <a:r>
              <a:rPr lang="en-US" sz="1800" cap="none" dirty="0" smtClean="0">
                <a:latin typeface="Bookman Old Style" panose="02050604050505020204" pitchFamily="18" charset="0"/>
                <a:ea typeface="Times New Roman" panose="02020603050405020304" pitchFamily="18" charset="0"/>
                <a:cs typeface="Times New Roman" panose="02020603050405020304" pitchFamily="18" charset="0"/>
              </a:rPr>
              <a:t>nternacional </a:t>
            </a:r>
            <a:r>
              <a:rPr lang="en-US" sz="1800" cap="none" dirty="0">
                <a:latin typeface="Bookman Old Style" panose="02050604050505020204" pitchFamily="18" charset="0"/>
                <a:ea typeface="Times New Roman" panose="02020603050405020304" pitchFamily="18" charset="0"/>
                <a:cs typeface="Times New Roman" panose="02020603050405020304" pitchFamily="18" charset="0"/>
              </a:rPr>
              <a:t>P</a:t>
            </a:r>
            <a:r>
              <a:rPr lang="en-US" sz="1800" cap="none" dirty="0" smtClean="0">
                <a:latin typeface="Bookman Old Style" panose="02050604050505020204" pitchFamily="18" charset="0"/>
                <a:ea typeface="Times New Roman" panose="02020603050405020304" pitchFamily="18" charset="0"/>
                <a:cs typeface="Times New Roman" panose="02020603050405020304" pitchFamily="18" charset="0"/>
              </a:rPr>
              <a:t>ensionado </a:t>
            </a:r>
            <a:r>
              <a:rPr lang="en-US" sz="1800" cap="none" dirty="0">
                <a:latin typeface="Bookman Old Style" panose="02050604050505020204" pitchFamily="18" charset="0"/>
                <a:ea typeface="Times New Roman" panose="02020603050405020304" pitchFamily="18" charset="0"/>
                <a:cs typeface="Times New Roman" panose="02020603050405020304" pitchFamily="18" charset="0"/>
              </a:rPr>
              <a:t>A</a:t>
            </a:r>
            <a:r>
              <a:rPr lang="en-US" sz="1800" cap="none" dirty="0" smtClean="0">
                <a:latin typeface="Bookman Old Style" panose="02050604050505020204" pitchFamily="18" charset="0"/>
                <a:ea typeface="Times New Roman" panose="02020603050405020304" pitchFamily="18" charset="0"/>
                <a:cs typeface="Times New Roman" panose="02020603050405020304" pitchFamily="18" charset="0"/>
              </a:rPr>
              <a:t>tahualpa located in </a:t>
            </a:r>
            <a:r>
              <a:rPr lang="en-US" sz="1800" cap="none" dirty="0">
                <a:latin typeface="Bookman Old Style" panose="02050604050505020204" pitchFamily="18" charset="0"/>
                <a:ea typeface="Times New Roman" panose="02020603050405020304" pitchFamily="18" charset="0"/>
                <a:cs typeface="Times New Roman" panose="02020603050405020304" pitchFamily="18" charset="0"/>
              </a:rPr>
              <a:t>I</a:t>
            </a:r>
            <a:r>
              <a:rPr lang="en-US" sz="1800" cap="none" dirty="0" smtClean="0">
                <a:latin typeface="Bookman Old Style" panose="02050604050505020204" pitchFamily="18" charset="0"/>
                <a:ea typeface="Times New Roman" panose="02020603050405020304" pitchFamily="18" charset="0"/>
                <a:cs typeface="Times New Roman" panose="02020603050405020304" pitchFamily="18" charset="0"/>
              </a:rPr>
              <a:t>barra, </a:t>
            </a:r>
            <a:r>
              <a:rPr lang="en-US" sz="1800" cap="none" dirty="0">
                <a:latin typeface="Bookman Old Style" panose="02050604050505020204" pitchFamily="18" charset="0"/>
                <a:ea typeface="Times New Roman" panose="02020603050405020304" pitchFamily="18" charset="0"/>
                <a:cs typeface="Times New Roman" panose="02020603050405020304" pitchFamily="18" charset="0"/>
              </a:rPr>
              <a:t>I</a:t>
            </a:r>
            <a:r>
              <a:rPr lang="en-US" sz="1800" cap="none" dirty="0" smtClean="0">
                <a:latin typeface="Bookman Old Style" panose="02050604050505020204" pitchFamily="18" charset="0"/>
                <a:ea typeface="Times New Roman" panose="02020603050405020304" pitchFamily="18" charset="0"/>
                <a:cs typeface="Times New Roman" panose="02020603050405020304" pitchFamily="18" charset="0"/>
              </a:rPr>
              <a:t>mbabura province during the second term of 2016-2017 academic years.  </a:t>
            </a:r>
            <a:endParaRPr lang="en-US" sz="1800" cap="none" dirty="0">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9" name="Marcador de contenido 2"/>
          <p:cNvSpPr>
            <a:spLocks noGrp="1"/>
          </p:cNvSpPr>
          <p:nvPr>
            <p:ph idx="4294967295"/>
          </p:nvPr>
        </p:nvSpPr>
        <p:spPr>
          <a:xfrm>
            <a:off x="1459292" y="3519656"/>
            <a:ext cx="8964613" cy="724941"/>
          </a:xfrm>
          <a:prstGeom prst="rect">
            <a:avLst/>
          </a:prstGeom>
          <a:solidFill>
            <a:schemeClr val="accent2">
              <a:lumMod val="60000"/>
              <a:lumOff val="40000"/>
            </a:schemeClr>
          </a:solidFill>
        </p:spPr>
        <p:txBody>
          <a:bodyPr>
            <a:noAutofit/>
          </a:bodyPr>
          <a:lstStyle/>
          <a:p>
            <a:pPr indent="0" algn="just">
              <a:lnSpc>
                <a:spcPct val="150000"/>
              </a:lnSpc>
              <a:spcAft>
                <a:spcPts val="1200"/>
              </a:spcAft>
              <a:buNone/>
            </a:pPr>
            <a:r>
              <a:rPr lang="en-US" sz="1800" cap="none" dirty="0" smtClean="0">
                <a:latin typeface="Bookman Old Style" panose="02050604050505020204" pitchFamily="18" charset="0"/>
              </a:rPr>
              <a:t>A survey was applied to the authorities, teachers and parents in order to how much they know about any project applied in the institution. </a:t>
            </a:r>
            <a:endParaRPr lang="en-US" sz="1800" cap="none" dirty="0">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60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Effect transition="in" filter="fade">
                                      <p:cBhvr>
                                        <p:cTn id="25" dur="500"/>
                                        <p:tgtEl>
                                          <p:spTgt spid="9">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animBg="1"/>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7561" y="2215497"/>
            <a:ext cx="10364451" cy="1596177"/>
          </a:xfrm>
        </p:spPr>
        <p:txBody>
          <a:bodyPr>
            <a:normAutofit fontScale="90000"/>
          </a:bodyPr>
          <a:lstStyle/>
          <a:p>
            <a:r>
              <a:rPr lang="es-EC" sz="4400" b="1" dirty="0" smtClean="0">
                <a:solidFill>
                  <a:schemeClr val="accent5">
                    <a:lumMod val="75000"/>
                  </a:schemeClr>
                </a:solidFill>
                <a:latin typeface="Showcard Gothic" panose="04020904020102020604" pitchFamily="82" charset="0"/>
                <a:ea typeface="Calibri" panose="020F0502020204030204" pitchFamily="34" charset="0"/>
              </a:rPr>
              <a:t>PART FOUR</a:t>
            </a:r>
            <a:br>
              <a:rPr lang="es-EC" sz="4400" b="1" dirty="0" smtClean="0">
                <a:solidFill>
                  <a:schemeClr val="accent5">
                    <a:lumMod val="75000"/>
                  </a:schemeClr>
                </a:solidFill>
                <a:latin typeface="Showcard Gothic" panose="04020904020102020604" pitchFamily="82" charset="0"/>
                <a:ea typeface="Calibri" panose="020F0502020204030204" pitchFamily="34" charset="0"/>
              </a:rPr>
            </a:br>
            <a:r>
              <a:rPr lang="en-US" sz="4400" b="1" dirty="0">
                <a:solidFill>
                  <a:schemeClr val="accent5">
                    <a:lumMod val="75000"/>
                  </a:schemeClr>
                </a:solidFill>
                <a:latin typeface="Showcard Gothic" panose="04020904020102020604" pitchFamily="82" charset="0"/>
                <a:ea typeface="Segoe UI Symbol" panose="020B0502040204020203" pitchFamily="34" charset="0"/>
              </a:rPr>
              <a:t>TESTING THE HYPOTHESIS</a:t>
            </a:r>
            <a:r>
              <a:rPr lang="en-US" sz="4400" b="1" dirty="0">
                <a:solidFill>
                  <a:schemeClr val="accent5">
                    <a:lumMod val="75000"/>
                  </a:schemeClr>
                </a:solidFill>
              </a:rPr>
              <a:t/>
            </a:r>
            <a:br>
              <a:rPr lang="en-US" sz="4400" b="1" dirty="0">
                <a:solidFill>
                  <a:schemeClr val="accent5">
                    <a:lumMod val="75000"/>
                  </a:schemeClr>
                </a:solidFill>
              </a:rPr>
            </a:br>
            <a:endParaRPr lang="es-ES" sz="4400" dirty="0">
              <a:solidFill>
                <a:schemeClr val="accent5">
                  <a:lumMod val="75000"/>
                </a:schemeClr>
              </a:solidFill>
            </a:endParaRPr>
          </a:p>
        </p:txBody>
      </p:sp>
    </p:spTree>
    <p:extLst>
      <p:ext uri="{BB962C8B-B14F-4D97-AF65-F5344CB8AC3E}">
        <p14:creationId xmlns:p14="http://schemas.microsoft.com/office/powerpoint/2010/main" val="86753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57483441"/>
              </p:ext>
            </p:extLst>
          </p:nvPr>
        </p:nvGraphicFramePr>
        <p:xfrm>
          <a:off x="2893453" y="1304385"/>
          <a:ext cx="6465196" cy="1827165"/>
        </p:xfrm>
        <a:graphic>
          <a:graphicData uri="http://schemas.openxmlformats.org/drawingml/2006/table">
            <a:tbl>
              <a:tblPr firstRow="1" firstCol="1" bandRow="1">
                <a:tableStyleId>{F5AB1C69-6EDB-4FF4-983F-18BD219EF322}</a:tableStyleId>
              </a:tblPr>
              <a:tblGrid>
                <a:gridCol w="2199886"/>
                <a:gridCol w="2173435"/>
                <a:gridCol w="2091875"/>
              </a:tblGrid>
              <a:tr h="609055">
                <a:tc>
                  <a:txBody>
                    <a:bodyPr/>
                    <a:lstStyle/>
                    <a:p>
                      <a:pPr marL="457200" indent="180340" algn="ctr">
                        <a:lnSpc>
                          <a:spcPct val="150000"/>
                        </a:lnSpc>
                        <a:spcAft>
                          <a:spcPts val="0"/>
                        </a:spcAft>
                      </a:pPr>
                      <a:r>
                        <a:rPr lang="en-US" sz="2000" dirty="0">
                          <a:solidFill>
                            <a:schemeClr val="tx1">
                              <a:lumMod val="95000"/>
                              <a:lumOff val="5000"/>
                            </a:schemeClr>
                          </a:solidFill>
                          <a:effectLst/>
                          <a:latin typeface="Segoe UI Symbol" panose="020B0502040204020203" pitchFamily="34" charset="0"/>
                          <a:ea typeface="Segoe UI Symbol" panose="020B0502040204020203" pitchFamily="34" charset="0"/>
                        </a:rPr>
                        <a:t>Men</a:t>
                      </a:r>
                    </a:p>
                  </a:txBody>
                  <a:tcPr marL="68580" marR="68580" marT="0" marB="0"/>
                </a:tc>
                <a:tc>
                  <a:txBody>
                    <a:bodyPr/>
                    <a:lstStyle/>
                    <a:p>
                      <a:pPr marL="457200" indent="180340" algn="ctr">
                        <a:lnSpc>
                          <a:spcPct val="150000"/>
                        </a:lnSpc>
                        <a:spcAft>
                          <a:spcPts val="0"/>
                        </a:spcAft>
                      </a:pPr>
                      <a:r>
                        <a:rPr lang="en-US" sz="2000" dirty="0">
                          <a:solidFill>
                            <a:schemeClr val="tx1">
                              <a:lumMod val="95000"/>
                              <a:lumOff val="5000"/>
                            </a:schemeClr>
                          </a:solidFill>
                          <a:effectLst/>
                          <a:latin typeface="Segoe UI Symbol" panose="020B0502040204020203" pitchFamily="34" charset="0"/>
                          <a:ea typeface="Segoe UI Symbol" panose="020B0502040204020203" pitchFamily="34" charset="0"/>
                        </a:rPr>
                        <a:t>1</a:t>
                      </a:r>
                    </a:p>
                  </a:txBody>
                  <a:tcPr marL="68580" marR="68580" marT="0" marB="0"/>
                </a:tc>
                <a:tc>
                  <a:txBody>
                    <a:bodyPr/>
                    <a:lstStyle/>
                    <a:p>
                      <a:pPr marL="457200" indent="180340" algn="ctr">
                        <a:lnSpc>
                          <a:spcPct val="150000"/>
                        </a:lnSpc>
                        <a:spcAft>
                          <a:spcPts val="0"/>
                        </a:spcAft>
                      </a:pPr>
                      <a:r>
                        <a:rPr lang="en-US" sz="2000">
                          <a:solidFill>
                            <a:schemeClr val="tx1">
                              <a:lumMod val="95000"/>
                              <a:lumOff val="5000"/>
                            </a:schemeClr>
                          </a:solidFill>
                          <a:effectLst/>
                          <a:latin typeface="Segoe UI Symbol" panose="020B0502040204020203" pitchFamily="34" charset="0"/>
                          <a:ea typeface="Segoe UI Symbol" panose="020B0502040204020203" pitchFamily="34" charset="0"/>
                        </a:rPr>
                        <a:t>1</a:t>
                      </a:r>
                    </a:p>
                  </a:txBody>
                  <a:tcPr marL="68580" marR="68580" marT="0" marB="0"/>
                </a:tc>
              </a:tr>
              <a:tr h="609055">
                <a:tc>
                  <a:txBody>
                    <a:bodyPr/>
                    <a:lstStyle/>
                    <a:p>
                      <a:pPr marL="457200" indent="180340" algn="ctr">
                        <a:lnSpc>
                          <a:spcPct val="150000"/>
                        </a:lnSpc>
                        <a:spcAft>
                          <a:spcPts val="0"/>
                        </a:spcAft>
                      </a:pPr>
                      <a:r>
                        <a:rPr lang="en-US" sz="2000" dirty="0">
                          <a:solidFill>
                            <a:schemeClr val="tx1">
                              <a:lumMod val="95000"/>
                              <a:lumOff val="5000"/>
                            </a:schemeClr>
                          </a:solidFill>
                          <a:effectLst/>
                          <a:latin typeface="Segoe UI Symbol" panose="020B0502040204020203" pitchFamily="34" charset="0"/>
                          <a:ea typeface="Segoe UI Symbol" panose="020B0502040204020203" pitchFamily="34" charset="0"/>
                        </a:rPr>
                        <a:t>Women</a:t>
                      </a:r>
                    </a:p>
                  </a:txBody>
                  <a:tcPr marL="68580" marR="68580" marT="0" marB="0"/>
                </a:tc>
                <a:tc>
                  <a:txBody>
                    <a:bodyPr/>
                    <a:lstStyle/>
                    <a:p>
                      <a:pPr marL="457200" indent="180340" algn="ctr">
                        <a:lnSpc>
                          <a:spcPct val="150000"/>
                        </a:lnSpc>
                        <a:spcAft>
                          <a:spcPts val="0"/>
                        </a:spcAft>
                      </a:pPr>
                      <a:r>
                        <a:rPr lang="en-US" sz="2000">
                          <a:solidFill>
                            <a:schemeClr val="tx1">
                              <a:lumMod val="95000"/>
                              <a:lumOff val="5000"/>
                            </a:schemeClr>
                          </a:solidFill>
                          <a:effectLst/>
                          <a:latin typeface="Segoe UI Symbol" panose="020B0502040204020203" pitchFamily="34" charset="0"/>
                          <a:ea typeface="Segoe UI Symbol" panose="020B0502040204020203" pitchFamily="34" charset="0"/>
                        </a:rPr>
                        <a:t>3</a:t>
                      </a:r>
                    </a:p>
                  </a:txBody>
                  <a:tcPr marL="68580" marR="68580" marT="0" marB="0"/>
                </a:tc>
                <a:tc>
                  <a:txBody>
                    <a:bodyPr/>
                    <a:lstStyle/>
                    <a:p>
                      <a:pPr marL="457200" indent="180340" algn="ctr">
                        <a:lnSpc>
                          <a:spcPct val="150000"/>
                        </a:lnSpc>
                        <a:spcAft>
                          <a:spcPts val="0"/>
                        </a:spcAft>
                      </a:pPr>
                      <a:r>
                        <a:rPr lang="en-US" sz="2000">
                          <a:solidFill>
                            <a:schemeClr val="tx1">
                              <a:lumMod val="95000"/>
                              <a:lumOff val="5000"/>
                            </a:schemeClr>
                          </a:solidFill>
                          <a:effectLst/>
                          <a:latin typeface="Segoe UI Symbol" panose="020B0502040204020203" pitchFamily="34" charset="0"/>
                          <a:ea typeface="Segoe UI Symbol" panose="020B0502040204020203" pitchFamily="34" charset="0"/>
                        </a:rPr>
                        <a:t>3</a:t>
                      </a:r>
                    </a:p>
                  </a:txBody>
                  <a:tcPr marL="68580" marR="68580" marT="0" marB="0"/>
                </a:tc>
              </a:tr>
              <a:tr h="609055">
                <a:tc gridSpan="2">
                  <a:txBody>
                    <a:bodyPr/>
                    <a:lstStyle/>
                    <a:p>
                      <a:pPr marL="457200" indent="180340" algn="ctr">
                        <a:lnSpc>
                          <a:spcPct val="150000"/>
                        </a:lnSpc>
                        <a:spcAft>
                          <a:spcPts val="0"/>
                        </a:spcAft>
                      </a:pPr>
                      <a:r>
                        <a:rPr lang="en-US" sz="2000" dirty="0">
                          <a:solidFill>
                            <a:schemeClr val="tx1">
                              <a:lumMod val="95000"/>
                              <a:lumOff val="5000"/>
                            </a:schemeClr>
                          </a:solidFill>
                          <a:effectLst/>
                          <a:latin typeface="Segoe UI Symbol" panose="020B0502040204020203" pitchFamily="34" charset="0"/>
                          <a:ea typeface="Segoe UI Symbol" panose="020B0502040204020203" pitchFamily="34" charset="0"/>
                        </a:rPr>
                        <a:t>Total sample:</a:t>
                      </a:r>
                    </a:p>
                  </a:txBody>
                  <a:tcPr marL="68580" marR="68580" marT="0" marB="0"/>
                </a:tc>
                <a:tc hMerge="1">
                  <a:txBody>
                    <a:bodyPr/>
                    <a:lstStyle/>
                    <a:p>
                      <a:endParaRPr lang="en-US"/>
                    </a:p>
                  </a:txBody>
                  <a:tcPr/>
                </a:tc>
                <a:tc>
                  <a:txBody>
                    <a:bodyPr/>
                    <a:lstStyle/>
                    <a:p>
                      <a:pPr marL="457200" indent="180340" algn="ctr">
                        <a:lnSpc>
                          <a:spcPct val="150000"/>
                        </a:lnSpc>
                        <a:spcAft>
                          <a:spcPts val="0"/>
                        </a:spcAft>
                      </a:pPr>
                      <a:r>
                        <a:rPr lang="en-US" sz="2000" dirty="0">
                          <a:solidFill>
                            <a:schemeClr val="tx1">
                              <a:lumMod val="95000"/>
                              <a:lumOff val="5000"/>
                            </a:schemeClr>
                          </a:solidFill>
                          <a:effectLst/>
                          <a:latin typeface="Segoe UI Symbol" panose="020B0502040204020203" pitchFamily="34" charset="0"/>
                          <a:ea typeface="Segoe UI Symbol" panose="020B0502040204020203" pitchFamily="34" charset="0"/>
                        </a:rPr>
                        <a:t>4</a:t>
                      </a:r>
                    </a:p>
                  </a:txBody>
                  <a:tcPr marL="68580" marR="68580" marT="0" marB="0"/>
                </a:tc>
              </a:tr>
            </a:tbl>
          </a:graphicData>
        </a:graphic>
      </p:graphicFrame>
      <p:sp>
        <p:nvSpPr>
          <p:cNvPr id="5" name="Rectangle 1"/>
          <p:cNvSpPr>
            <a:spLocks noChangeArrowheads="1"/>
          </p:cNvSpPr>
          <p:nvPr/>
        </p:nvSpPr>
        <p:spPr bwMode="auto">
          <a:xfrm>
            <a:off x="946758" y="3585391"/>
            <a:ext cx="9706055" cy="76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Sample:</a:t>
            </a:r>
            <a:r>
              <a:rPr kumimoji="0" lang="en-US" altLang="en-US" sz="1600" b="0" i="0" u="none" strike="noStrike" cap="none" normalizeH="0" baseline="0" dirty="0" smtClean="0">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 Because the population includes an adequate number to investigate, it was established that:</a:t>
            </a:r>
            <a:endParaRPr kumimoji="0" lang="en-US" altLang="en-US" sz="1600" b="0" i="0" u="none" strike="noStrike" cap="none" normalizeH="0" baseline="0" dirty="0" smtClean="0">
              <a:ln>
                <a:noFill/>
              </a:ln>
              <a:solidFill>
                <a:schemeClr val="tx1"/>
              </a:solidFill>
              <a:effectLst/>
              <a:latin typeface="Segoe UI Semibold" panose="020B0702040204020203" pitchFamily="34" charset="0"/>
              <a:cs typeface="Segoe UI Semibold" panose="020B0702040204020203"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N = n</a:t>
            </a:r>
            <a:endParaRPr kumimoji="0" lang="en-US" altLang="en-US" sz="1600" b="0" i="0" u="none" strike="noStrike" cap="none" normalizeH="0" baseline="0" dirty="0" smtClean="0">
              <a:ln>
                <a:noFill/>
              </a:ln>
              <a:solidFill>
                <a:schemeClr val="tx1"/>
              </a:solidFill>
              <a:effectLst/>
              <a:latin typeface="Segoe UI Semibold" panose="020B0702040204020203" pitchFamily="34" charset="0"/>
              <a:cs typeface="Segoe UI Semibold" panose="020B0702040204020203"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 4</a:t>
            </a:r>
            <a:endParaRPr kumimoji="0" lang="en-US" altLang="en-US" sz="1600" b="0" i="0" u="none" strike="noStrike" cap="none" normalizeH="0" baseline="0" dirty="0" smtClean="0">
              <a:ln>
                <a:noFill/>
              </a:ln>
              <a:solidFill>
                <a:schemeClr val="tx1"/>
              </a:solidFill>
              <a:effectLst/>
              <a:latin typeface="Segoe UI Semibold" panose="020B0702040204020203" pitchFamily="34" charset="0"/>
              <a:cs typeface="Segoe UI Semibold" panose="020B0702040204020203" pitchFamily="34" charset="0"/>
            </a:endParaRPr>
          </a:p>
        </p:txBody>
      </p:sp>
      <p:sp>
        <p:nvSpPr>
          <p:cNvPr id="6" name="Rectángulo 5"/>
          <p:cNvSpPr/>
          <p:nvPr/>
        </p:nvSpPr>
        <p:spPr>
          <a:xfrm>
            <a:off x="2893453" y="257094"/>
            <a:ext cx="6096000" cy="461665"/>
          </a:xfrm>
          <a:prstGeom prst="rect">
            <a:avLst/>
          </a:prstGeom>
        </p:spPr>
        <p:txBody>
          <a:bodyPr>
            <a:spAutoFit/>
          </a:bodyPr>
          <a:lstStyle/>
          <a:p>
            <a:pPr lvl="0" indent="180975" algn="ctr" defTabSz="914400" eaLnBrk="0" fontAlgn="base" hangingPunct="0">
              <a:spcBef>
                <a:spcPct val="0"/>
              </a:spcBef>
              <a:spcAft>
                <a:spcPct val="0"/>
              </a:spcAft>
            </a:pPr>
            <a:r>
              <a:rPr lang="en-US" altLang="en-US" sz="2400" b="1" dirty="0" smtClean="0" bmk="">
                <a:solidFill>
                  <a:schemeClr val="accent1">
                    <a:lumMod val="50000"/>
                  </a:schemeClr>
                </a:solidFill>
                <a:latin typeface="Showcard Gothic" panose="04020904020102020604" pitchFamily="82" charset="0"/>
                <a:ea typeface="Times New Roman" panose="02020603050405020304" pitchFamily="18" charset="0"/>
                <a:cs typeface="Times New Roman" panose="02020603050405020304" pitchFamily="18" charset="0"/>
              </a:rPr>
              <a:t> </a:t>
            </a:r>
            <a:r>
              <a:rPr lang="en-US" altLang="en-US" sz="2400" b="1" dirty="0" bmk="">
                <a:solidFill>
                  <a:schemeClr val="accent1">
                    <a:lumMod val="50000"/>
                  </a:schemeClr>
                </a:solidFill>
                <a:latin typeface="Showcard Gothic" panose="04020904020102020604" pitchFamily="82" charset="0"/>
                <a:ea typeface="Times New Roman" panose="02020603050405020304" pitchFamily="18" charset="0"/>
                <a:cs typeface="Times New Roman" panose="02020603050405020304" pitchFamily="18" charset="0"/>
              </a:rPr>
              <a:t>Data matrix</a:t>
            </a:r>
            <a:endParaRPr lang="es-ES_tradnl" altLang="en-US" sz="2400" dirty="0">
              <a:solidFill>
                <a:schemeClr val="accent1">
                  <a:lumMod val="50000"/>
                </a:schemeClr>
              </a:solidFill>
              <a:latin typeface="Showcard Gothic" panose="04020904020102020604" pitchFamily="8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7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618" y="0"/>
            <a:ext cx="6096000" cy="969496"/>
          </a:xfrm>
          <a:prstGeom prst="rect">
            <a:avLst/>
          </a:prstGeom>
        </p:spPr>
        <p:txBody>
          <a:bodyPr>
            <a:spAutoFit/>
          </a:bodyPr>
          <a:lstStyle/>
          <a:p>
            <a:pPr indent="180340" algn="just">
              <a:lnSpc>
                <a:spcPct val="150000"/>
              </a:lnSpc>
              <a:spcBef>
                <a:spcPts val="200"/>
              </a:spcBef>
              <a:spcAft>
                <a:spcPts val="0"/>
              </a:spcAft>
            </a:pPr>
            <a:r>
              <a:rPr lang="en-US" sz="2000" b="1" dirty="0" smtClean="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Graphical presentation of results</a:t>
            </a:r>
          </a:p>
          <a:p>
            <a:pPr indent="180340" algn="ctr">
              <a:lnSpc>
                <a:spcPct val="150000"/>
              </a:lnSpc>
              <a:spcAft>
                <a:spcPts val="1200"/>
              </a:spcAft>
            </a:pPr>
            <a:r>
              <a:rPr lang="en-US" b="1" dirty="0" smtClean="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RESULTS OF THE </a:t>
            </a:r>
            <a:r>
              <a:rPr lang="en-US" b="1" dirty="0" smtClean="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SURVEY </a:t>
            </a:r>
            <a:r>
              <a:rPr lang="en-US" b="1" dirty="0" smtClean="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OF THE AUTHORITIES</a:t>
            </a:r>
            <a:endParaRPr lang="en-US" dirty="0">
              <a:solidFill>
                <a:srgbClr val="002060"/>
              </a:solidFill>
              <a:effectLst/>
              <a:latin typeface="Showcard Gothic" panose="04020904020102020604" pitchFamily="82" charset="0"/>
              <a:ea typeface="Times New Roman" panose="02020603050405020304" pitchFamily="18" charset="0"/>
              <a:cs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1154312534"/>
              </p:ext>
            </p:extLst>
          </p:nvPr>
        </p:nvGraphicFramePr>
        <p:xfrm>
          <a:off x="1788015" y="1995857"/>
          <a:ext cx="8296141" cy="408582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497982" y="969496"/>
            <a:ext cx="10822547" cy="1015663"/>
          </a:xfrm>
          <a:prstGeom prst="rect">
            <a:avLst/>
          </a:prstGeom>
        </p:spPr>
        <p:txBody>
          <a:bodyPr wrap="square">
            <a:spAutoFit/>
          </a:bodyPr>
          <a:lstStyle/>
          <a:p>
            <a:pPr lvl="0" algn="just">
              <a:lnSpc>
                <a:spcPct val="150000"/>
              </a:lnSpc>
              <a:spcAft>
                <a:spcPts val="0"/>
              </a:spcAft>
            </a:pPr>
            <a:r>
              <a:rPr lang="en-US" sz="2000" dirty="0" smtClean="0">
                <a:latin typeface="Times New Roman" panose="02020603050405020304" pitchFamily="18" charset="0"/>
                <a:ea typeface="Times New Roman" panose="02020603050405020304" pitchFamily="18" charset="0"/>
              </a:rPr>
              <a:t>¿You </a:t>
            </a:r>
            <a:r>
              <a:rPr lang="en-US" sz="2000" dirty="0">
                <a:latin typeface="Times New Roman" panose="02020603050405020304" pitchFamily="18" charset="0"/>
                <a:ea typeface="Times New Roman" panose="02020603050405020304" pitchFamily="18" charset="0"/>
              </a:rPr>
              <a:t>as an authority in this Educational Institution, do you devise any kind project that involves English Language development in the students with blindness?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92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1473" y="367491"/>
            <a:ext cx="5063566" cy="507831"/>
          </a:xfrm>
          <a:prstGeom prst="rect">
            <a:avLst/>
          </a:prstGeom>
        </p:spPr>
        <p:txBody>
          <a:bodyPr wrap="none">
            <a:spAutoFit/>
          </a:bodyPr>
          <a:lstStyle/>
          <a:p>
            <a:pPr indent="180340" algn="just">
              <a:lnSpc>
                <a:spcPct val="150000"/>
              </a:lnSpc>
              <a:spcAft>
                <a:spcPts val="1200"/>
              </a:spcAft>
            </a:pPr>
            <a:r>
              <a:rPr lang="en-US" b="1" dirty="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RESULTS OF TYE </a:t>
            </a:r>
            <a:r>
              <a:rPr lang="en-US" b="1" dirty="0" smtClean="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SURVEY </a:t>
            </a:r>
            <a:r>
              <a:rPr lang="en-US" b="1" dirty="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OF THE TEACHERS</a:t>
            </a:r>
            <a:endParaRPr lang="en-US" dirty="0">
              <a:solidFill>
                <a:srgbClr val="002060"/>
              </a:solidFill>
              <a:effectLst/>
              <a:latin typeface="Showcard Gothic" panose="04020904020102020604" pitchFamily="82" charset="0"/>
              <a:ea typeface="Times New Roman" panose="02020603050405020304" pitchFamily="18" charset="0"/>
              <a:cs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2149248024"/>
              </p:ext>
            </p:extLst>
          </p:nvPr>
        </p:nvGraphicFramePr>
        <p:xfrm>
          <a:off x="1352282" y="1879874"/>
          <a:ext cx="8744755" cy="368379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033765" y="956544"/>
            <a:ext cx="10273886" cy="1015663"/>
          </a:xfrm>
          <a:prstGeom prst="rect">
            <a:avLst/>
          </a:prstGeom>
        </p:spPr>
        <p:txBody>
          <a:bodyPr wrap="square">
            <a:spAutoFit/>
          </a:bodyPr>
          <a:lstStyle/>
          <a:p>
            <a:pPr lvl="0" algn="just">
              <a:lnSpc>
                <a:spcPct val="150000"/>
              </a:lnSpc>
              <a:spcAft>
                <a:spcPts val="0"/>
              </a:spcAft>
            </a:pPr>
            <a:r>
              <a:rPr lang="en-US" sz="2000" dirty="0" smtClean="0">
                <a:latin typeface="Times New Roman" panose="02020603050405020304" pitchFamily="18" charset="0"/>
                <a:ea typeface="Times New Roman" panose="02020603050405020304" pitchFamily="18" charset="0"/>
              </a:rPr>
              <a:t>¿Do </a:t>
            </a:r>
            <a:r>
              <a:rPr lang="en-US" sz="2000" dirty="0">
                <a:latin typeface="Times New Roman" panose="02020603050405020304" pitchFamily="18" charset="0"/>
                <a:ea typeface="Times New Roman" panose="02020603050405020304" pitchFamily="18" charset="0"/>
              </a:rPr>
              <a:t>you know if the institution has any kind project that involves English Language development in students with blindness?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212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440" y="2331407"/>
            <a:ext cx="10364451" cy="1596177"/>
          </a:xfrm>
        </p:spPr>
        <p:txBody>
          <a:bodyPr>
            <a:normAutofit fontScale="90000"/>
          </a:bodyPr>
          <a:lstStyle/>
          <a:p>
            <a:r>
              <a:rPr lang="en-US" sz="4400" b="1" dirty="0">
                <a:solidFill>
                  <a:schemeClr val="accent1">
                    <a:lumMod val="75000"/>
                  </a:schemeClr>
                </a:solidFill>
                <a:latin typeface="Showcard Gothic" panose="04020904020102020604" pitchFamily="82" charset="0"/>
              </a:rPr>
              <a:t>PART ONE</a:t>
            </a:r>
            <a:br>
              <a:rPr lang="en-US" sz="4400" b="1" dirty="0">
                <a:solidFill>
                  <a:schemeClr val="accent1">
                    <a:lumMod val="75000"/>
                  </a:schemeClr>
                </a:solidFill>
                <a:latin typeface="Showcard Gothic" panose="04020904020102020604" pitchFamily="82" charset="0"/>
              </a:rPr>
            </a:br>
            <a:r>
              <a:rPr lang="en-US" sz="4400" b="1" dirty="0">
                <a:solidFill>
                  <a:schemeClr val="accent1">
                    <a:lumMod val="75000"/>
                  </a:schemeClr>
                </a:solidFill>
                <a:latin typeface="Showcard Gothic" panose="04020904020102020604" pitchFamily="82" charset="0"/>
              </a:rPr>
              <a:t>RESEARCH </a:t>
            </a:r>
            <a:r>
              <a:rPr lang="en-US" sz="4400" b="1" dirty="0" smtClean="0">
                <a:solidFill>
                  <a:schemeClr val="accent1">
                    <a:lumMod val="75000"/>
                  </a:schemeClr>
                </a:solidFill>
                <a:latin typeface="Showcard Gothic" panose="04020904020102020604" pitchFamily="82" charset="0"/>
              </a:rPr>
              <a:t>PROBLEM</a:t>
            </a:r>
            <a:r>
              <a:rPr lang="es-ES" sz="4000" b="1" dirty="0">
                <a:solidFill>
                  <a:schemeClr val="accent1">
                    <a:lumMod val="75000"/>
                  </a:schemeClr>
                </a:solidFill>
                <a:latin typeface="Showcard Gothic" panose="04020904020102020604" pitchFamily="82" charset="0"/>
                <a:ea typeface="MS Gothic" panose="020B0609070205080204" pitchFamily="49" charset="-128"/>
              </a:rPr>
              <a:t/>
            </a:r>
            <a:br>
              <a:rPr lang="es-ES" sz="4000" b="1" dirty="0">
                <a:solidFill>
                  <a:schemeClr val="accent1">
                    <a:lumMod val="75000"/>
                  </a:schemeClr>
                </a:solidFill>
                <a:latin typeface="Showcard Gothic" panose="04020904020102020604" pitchFamily="82" charset="0"/>
                <a:ea typeface="MS Gothic" panose="020B0609070205080204" pitchFamily="49" charset="-128"/>
              </a:rPr>
            </a:br>
            <a:r>
              <a:rPr lang="en-US" sz="4400" b="1" dirty="0">
                <a:latin typeface="Showcard Gothic" panose="04020904020102020604" pitchFamily="82" charset="0"/>
              </a:rPr>
              <a:t/>
            </a:r>
            <a:br>
              <a:rPr lang="en-US" sz="4400" b="1" dirty="0">
                <a:latin typeface="Showcard Gothic" panose="04020904020102020604" pitchFamily="82" charset="0"/>
              </a:rPr>
            </a:br>
            <a:r>
              <a:rPr lang="es-ES" sz="4400" b="1" dirty="0">
                <a:solidFill>
                  <a:schemeClr val="accent2">
                    <a:lumMod val="75000"/>
                  </a:schemeClr>
                </a:solidFill>
                <a:latin typeface="Showcard Gothic" panose="04020904020102020604" pitchFamily="82" charset="0"/>
                <a:ea typeface="Calibri" panose="020F0502020204030204" pitchFamily="34" charset="0"/>
              </a:rPr>
              <a:t/>
            </a:r>
            <a:br>
              <a:rPr lang="es-ES" sz="4400" b="1" dirty="0">
                <a:solidFill>
                  <a:schemeClr val="accent2">
                    <a:lumMod val="75000"/>
                  </a:schemeClr>
                </a:solidFill>
                <a:latin typeface="Showcard Gothic" panose="04020904020102020604" pitchFamily="82" charset="0"/>
                <a:ea typeface="Calibri" panose="020F0502020204030204" pitchFamily="34" charset="0"/>
              </a:rPr>
            </a:br>
            <a:endParaRPr lang="es-ES" sz="4400" dirty="0">
              <a:solidFill>
                <a:schemeClr val="accent2">
                  <a:lumMod val="75000"/>
                </a:schemeClr>
              </a:solidFill>
              <a:latin typeface="Showcard Gothic" panose="04020904020102020604" pitchFamily="82" charset="0"/>
            </a:endParaRPr>
          </a:p>
        </p:txBody>
      </p:sp>
    </p:spTree>
    <p:extLst>
      <p:ext uri="{BB962C8B-B14F-4D97-AF65-F5344CB8AC3E}">
        <p14:creationId xmlns:p14="http://schemas.microsoft.com/office/powerpoint/2010/main" val="2853224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2087" y="212944"/>
            <a:ext cx="4919295" cy="507831"/>
          </a:xfrm>
          <a:prstGeom prst="rect">
            <a:avLst/>
          </a:prstGeom>
        </p:spPr>
        <p:txBody>
          <a:bodyPr wrap="none">
            <a:spAutoFit/>
          </a:bodyPr>
          <a:lstStyle/>
          <a:p>
            <a:pPr indent="180340" algn="just">
              <a:lnSpc>
                <a:spcPct val="150000"/>
              </a:lnSpc>
              <a:spcAft>
                <a:spcPts val="1200"/>
              </a:spcAft>
            </a:pPr>
            <a:r>
              <a:rPr lang="en-US" b="1" dirty="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RESULTS OF TYE </a:t>
            </a:r>
            <a:r>
              <a:rPr lang="en-US" b="1" dirty="0" smtClean="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SURVEY </a:t>
            </a:r>
            <a:r>
              <a:rPr lang="en-US" b="1" dirty="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OF THE </a:t>
            </a:r>
            <a:r>
              <a:rPr lang="en-US" b="1" dirty="0" smtClean="0">
                <a:solidFill>
                  <a:srgbClr val="002060"/>
                </a:solidFill>
                <a:latin typeface="Showcard Gothic" panose="04020904020102020604" pitchFamily="82" charset="0"/>
                <a:ea typeface="Times New Roman" panose="02020603050405020304" pitchFamily="18" charset="0"/>
                <a:cs typeface="Times New Roman" panose="02020603050405020304" pitchFamily="18" charset="0"/>
              </a:rPr>
              <a:t>PARENTS</a:t>
            </a:r>
            <a:endParaRPr lang="en-US" dirty="0">
              <a:solidFill>
                <a:srgbClr val="002060"/>
              </a:solidFill>
              <a:effectLst/>
              <a:latin typeface="Showcard Gothic" panose="04020904020102020604" pitchFamily="82" charset="0"/>
              <a:ea typeface="Times New Roman" panose="02020603050405020304" pitchFamily="18" charset="0"/>
              <a:cs typeface="Times New Roman" panose="02020603050405020304" pitchFamily="18" charset="0"/>
            </a:endParaRPr>
          </a:p>
        </p:txBody>
      </p:sp>
      <p:sp>
        <p:nvSpPr>
          <p:cNvPr id="2" name="Rectángulo 1"/>
          <p:cNvSpPr/>
          <p:nvPr/>
        </p:nvSpPr>
        <p:spPr>
          <a:xfrm>
            <a:off x="433589" y="662362"/>
            <a:ext cx="9959662" cy="553998"/>
          </a:xfrm>
          <a:prstGeom prst="rect">
            <a:avLst/>
          </a:prstGeom>
        </p:spPr>
        <p:txBody>
          <a:bodyPr wrap="square">
            <a:spAutoFit/>
          </a:bodyPr>
          <a:lstStyle/>
          <a:p>
            <a:pPr lvl="0" algn="just">
              <a:lnSpc>
                <a:spcPct val="150000"/>
              </a:lnSpc>
              <a:spcAft>
                <a:spcPts val="1000"/>
              </a:spcAft>
            </a:pPr>
            <a:r>
              <a:rPr lang="en-US" sz="2000" dirty="0" smtClean="0">
                <a:solidFill>
                  <a:schemeClr val="tx2"/>
                </a:solidFill>
                <a:latin typeface="Times New Roman" panose="02020603050405020304" pitchFamily="18" charset="0"/>
                <a:ea typeface="Times New Roman" panose="02020603050405020304" pitchFamily="18" charset="0"/>
              </a:rPr>
              <a:t>¿Most </a:t>
            </a:r>
            <a:r>
              <a:rPr lang="en-US" sz="2000" dirty="0">
                <a:solidFill>
                  <a:schemeClr val="tx2"/>
                </a:solidFill>
                <a:latin typeface="Times New Roman" panose="02020603050405020304" pitchFamily="18" charset="0"/>
                <a:ea typeface="Times New Roman" panose="02020603050405020304" pitchFamily="18" charset="0"/>
              </a:rPr>
              <a:t>of the teachers understand what are the needs of your children during the classes?</a:t>
            </a:r>
            <a:endParaRPr lang="en-US" sz="2000" b="1" dirty="0">
              <a:solidFill>
                <a:schemeClr val="tx2"/>
              </a:solidFill>
              <a:effectLst/>
              <a:latin typeface="Times New Roman" panose="02020603050405020304" pitchFamily="18" charset="0"/>
              <a:ea typeface="Times New Roman" panose="02020603050405020304"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1402530584"/>
              </p:ext>
            </p:extLst>
          </p:nvPr>
        </p:nvGraphicFramePr>
        <p:xfrm>
          <a:off x="927279" y="1442434"/>
          <a:ext cx="9465972" cy="4134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27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281048518"/>
              </p:ext>
            </p:extLst>
          </p:nvPr>
        </p:nvGraphicFramePr>
        <p:xfrm>
          <a:off x="-1" y="12879"/>
          <a:ext cx="12192001" cy="6022851"/>
        </p:xfrm>
        <a:graphic>
          <a:graphicData uri="http://schemas.openxmlformats.org/drawingml/2006/table">
            <a:tbl>
              <a:tblPr firstRow="1" firstCol="1" bandRow="1">
                <a:tableStyleId>{00A15C55-8517-42AA-B614-E9B94910E393}</a:tableStyleId>
              </a:tblPr>
              <a:tblGrid>
                <a:gridCol w="853463"/>
                <a:gridCol w="1828764"/>
                <a:gridCol w="1504494"/>
                <a:gridCol w="1116569"/>
                <a:gridCol w="1495764"/>
                <a:gridCol w="1636205"/>
                <a:gridCol w="1939846"/>
                <a:gridCol w="915279"/>
                <a:gridCol w="582586"/>
                <a:gridCol w="319031"/>
              </a:tblGrid>
              <a:tr h="392069">
                <a:tc gridSpan="10">
                  <a:txBody>
                    <a:bodyPr/>
                    <a:lstStyle/>
                    <a:p>
                      <a:pPr indent="180340" algn="ctr">
                        <a:lnSpc>
                          <a:spcPct val="150000"/>
                        </a:lnSpc>
                        <a:spcAft>
                          <a:spcPts val="0"/>
                        </a:spcAft>
                      </a:pPr>
                      <a:r>
                        <a:rPr lang="en-US" sz="1400" dirty="0">
                          <a:effectLst/>
                          <a:latin typeface="Bookman Old Style" panose="02050604050505020204" pitchFamily="18" charset="0"/>
                        </a:rPr>
                        <a:t>                       </a:t>
                      </a:r>
                      <a:r>
                        <a:rPr lang="es-ES" sz="1400" dirty="0">
                          <a:effectLst/>
                          <a:latin typeface="Bookman Old Style" panose="02050604050505020204" pitchFamily="18" charset="0"/>
                        </a:rPr>
                        <a:t>UNIDAD EDUCATIVA INTERNACIONAL PENSIONADO ATAHUALPA</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3062">
                <a:tc gridSpan="10">
                  <a:txBody>
                    <a:bodyPr/>
                    <a:lstStyle/>
                    <a:p>
                      <a:pPr indent="180340" algn="ctr">
                        <a:lnSpc>
                          <a:spcPct val="150000"/>
                        </a:lnSpc>
                        <a:spcAft>
                          <a:spcPts val="0"/>
                        </a:spcAft>
                      </a:pPr>
                      <a:r>
                        <a:rPr lang="en-US" sz="1400">
                          <a:effectLst/>
                          <a:latin typeface="Bookman Old Style" panose="02050604050505020204" pitchFamily="18" charset="0"/>
                        </a:rPr>
                        <a:t>AÑO  LECTIVO  2016  -  2017</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2069">
                <a:tc gridSpan="10">
                  <a:txBody>
                    <a:bodyPr/>
                    <a:lstStyle/>
                    <a:p>
                      <a:pPr indent="180340" algn="ctr">
                        <a:lnSpc>
                          <a:spcPct val="150000"/>
                        </a:lnSpc>
                        <a:spcAft>
                          <a:spcPts val="0"/>
                        </a:spcAft>
                      </a:pPr>
                      <a:r>
                        <a:rPr lang="en-US" sz="1400">
                          <a:effectLst/>
                          <a:latin typeface="Bookman Old Style" panose="02050604050505020204" pitchFamily="18" charset="0"/>
                        </a:rPr>
                        <a:t>8</a:t>
                      </a:r>
                      <a:r>
                        <a:rPr lang="en-US" sz="1400" baseline="30000">
                          <a:effectLst/>
                          <a:latin typeface="Bookman Old Style" panose="02050604050505020204" pitchFamily="18" charset="0"/>
                        </a:rPr>
                        <a:t>th</a:t>
                      </a:r>
                      <a:r>
                        <a:rPr lang="en-US" sz="1400">
                          <a:effectLst/>
                          <a:latin typeface="Bookman Old Style" panose="02050604050505020204" pitchFamily="18" charset="0"/>
                        </a:rPr>
                        <a:t> EGB</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2069">
                <a:tc gridSpan="10">
                  <a:txBody>
                    <a:bodyPr/>
                    <a:lstStyle/>
                    <a:p>
                      <a:pPr indent="180340" algn="ctr">
                        <a:lnSpc>
                          <a:spcPct val="150000"/>
                        </a:lnSpc>
                        <a:spcAft>
                          <a:spcPts val="0"/>
                        </a:spcAft>
                      </a:pPr>
                      <a:r>
                        <a:rPr lang="en-US" sz="1400" dirty="0" smtClean="0">
                          <a:effectLst/>
                          <a:latin typeface="Bookman Old Style" panose="02050604050505020204" pitchFamily="18" charset="0"/>
                        </a:rPr>
                        <a:t>PRE </a:t>
                      </a:r>
                      <a:r>
                        <a:rPr lang="en-US" sz="1400" dirty="0">
                          <a:effectLst/>
                          <a:latin typeface="Bookman Old Style" panose="02050604050505020204" pitchFamily="18" charset="0"/>
                        </a:rPr>
                        <a:t>- TEST:        To evaluate the productive speaking skill in a presentation </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3062">
                <a:tc rowSpan="3">
                  <a:txBody>
                    <a:bodyPr/>
                    <a:lstStyle/>
                    <a:p>
                      <a:pPr indent="180340" algn="ctr">
                        <a:lnSpc>
                          <a:spcPct val="150000"/>
                        </a:lnSpc>
                        <a:spcAft>
                          <a:spcPts val="0"/>
                        </a:spcAft>
                      </a:pPr>
                      <a:r>
                        <a:rPr lang="en-US" sz="1400">
                          <a:effectLst/>
                          <a:latin typeface="Bookman Old Style" panose="02050604050505020204" pitchFamily="18" charset="0"/>
                        </a:rPr>
                        <a:t>No</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rowSpan="3" gridSpan="2">
                  <a:txBody>
                    <a:bodyPr/>
                    <a:lstStyle/>
                    <a:p>
                      <a:pPr indent="180340" algn="ctr">
                        <a:lnSpc>
                          <a:spcPct val="150000"/>
                        </a:lnSpc>
                        <a:spcAft>
                          <a:spcPts val="0"/>
                        </a:spcAft>
                      </a:pPr>
                      <a:r>
                        <a:rPr lang="en-US" sz="1400">
                          <a:effectLst/>
                          <a:latin typeface="Bookman Old Style" panose="02050604050505020204" pitchFamily="18" charset="0"/>
                        </a:rPr>
                        <a:t>LAST NAME AND NAMES</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rowSpan="3" hMerge="1">
                  <a:txBody>
                    <a:bodyPr/>
                    <a:lstStyle/>
                    <a:p>
                      <a:endParaRPr lang="en-US"/>
                    </a:p>
                  </a:txBody>
                  <a:tcPr/>
                </a:tc>
                <a:tc gridSpan="7">
                  <a:txBody>
                    <a:bodyPr/>
                    <a:lstStyle/>
                    <a:p>
                      <a:pPr indent="180340" algn="ctr">
                        <a:lnSpc>
                          <a:spcPct val="150000"/>
                        </a:lnSpc>
                        <a:spcAft>
                          <a:spcPts val="0"/>
                        </a:spcAft>
                      </a:pPr>
                      <a:r>
                        <a:rPr lang="en-US" sz="1400">
                          <a:effectLst/>
                          <a:latin typeface="Bookman Old Style" panose="02050604050505020204" pitchFamily="18" charset="0"/>
                        </a:rPr>
                        <a:t>Rubric</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088">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indent="180340" algn="ctr">
                        <a:lnSpc>
                          <a:spcPct val="150000"/>
                        </a:lnSpc>
                        <a:spcAft>
                          <a:spcPts val="0"/>
                        </a:spcAft>
                      </a:pPr>
                      <a:r>
                        <a:rPr lang="en-US" sz="1400">
                          <a:effectLst/>
                          <a:latin typeface="Bookman Old Style" panose="02050604050505020204" pitchFamily="18" charset="0"/>
                        </a:rPr>
                        <a:t>Grammar and Vocabulary</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Pronunciation</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Comprehension</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Background Knowledge</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Fluency</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gridSpan="2">
                  <a:txBody>
                    <a:bodyPr/>
                    <a:lstStyle/>
                    <a:p>
                      <a:pPr indent="180340" algn="ctr">
                        <a:lnSpc>
                          <a:spcPct val="150000"/>
                        </a:lnSpc>
                        <a:spcAft>
                          <a:spcPts val="0"/>
                        </a:spcAft>
                      </a:pPr>
                      <a:r>
                        <a:rPr lang="en-US" sz="1400">
                          <a:effectLst/>
                          <a:latin typeface="Bookman Old Style" panose="02050604050505020204" pitchFamily="18" charset="0"/>
                        </a:rPr>
                        <a:t>TOTAL</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r>
              <a:tr h="24504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n-US" sz="1400">
                          <a:effectLst/>
                          <a:latin typeface="Bookman Old Style" panose="02050604050505020204" pitchFamily="18" charset="0"/>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r>
              <a:tr h="490088">
                <a:tc>
                  <a:txBody>
                    <a:bodyPr/>
                    <a:lstStyle/>
                    <a:p>
                      <a:pPr indent="180340" algn="ctr">
                        <a:lnSpc>
                          <a:spcPct val="150000"/>
                        </a:lnSpc>
                        <a:spcAft>
                          <a:spcPts val="0"/>
                        </a:spcAft>
                      </a:pPr>
                      <a:r>
                        <a:rPr lang="en-US" sz="1400">
                          <a:effectLst/>
                          <a:latin typeface="Bookman Old Style" panose="02050604050505020204" pitchFamily="18" charset="0"/>
                        </a:rPr>
                        <a:t>1</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smtClean="0">
                          <a:effectLst/>
                          <a:latin typeface="Bookman Old Style" panose="02050604050505020204" pitchFamily="18" charset="0"/>
                        </a:rPr>
                        <a:t>AYALA HERNANDEZ</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HUGO JAVIER</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0.5</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1</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1</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n-US" sz="1400" dirty="0" smtClean="0">
                          <a:effectLst/>
                          <a:latin typeface="Bookman Old Style" panose="02050604050505020204" pitchFamily="18" charset="0"/>
                        </a:rPr>
                        <a:t>4,0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r>
              <a:tr h="490088">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FARINANGO ANDRADE</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VERÓNICA GABRIELA</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1</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1</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n-US" sz="1400" dirty="0" smtClean="0">
                          <a:effectLst/>
                          <a:latin typeface="Bookman Old Style" panose="02050604050505020204" pitchFamily="18" charset="0"/>
                        </a:rPr>
                        <a:t>5.0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r>
              <a:tr h="490088">
                <a:tc>
                  <a:txBody>
                    <a:bodyPr/>
                    <a:lstStyle/>
                    <a:p>
                      <a:pPr indent="180340" algn="ctr">
                        <a:lnSpc>
                          <a:spcPct val="150000"/>
                        </a:lnSpc>
                        <a:spcAft>
                          <a:spcPts val="0"/>
                        </a:spcAft>
                      </a:pPr>
                      <a:r>
                        <a:rPr lang="en-US" sz="1400">
                          <a:effectLst/>
                          <a:latin typeface="Bookman Old Style" panose="02050604050505020204" pitchFamily="18" charset="0"/>
                        </a:rPr>
                        <a:t>3</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GUAMÁN ARMENDARIZ</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SANDRA PATRICIA</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smtClean="0">
                          <a:effectLst/>
                          <a:latin typeface="Bookman Old Style" panose="02050604050505020204" pitchFamily="18" charset="0"/>
                        </a:rPr>
                        <a:t>1,0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0.5</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1</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1</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4.5</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r>
              <a:tr h="490088">
                <a:tc>
                  <a:txBody>
                    <a:bodyPr/>
                    <a:lstStyle/>
                    <a:p>
                      <a:pPr indent="180340" algn="ctr">
                        <a:lnSpc>
                          <a:spcPct val="150000"/>
                        </a:lnSpc>
                        <a:spcAft>
                          <a:spcPts val="0"/>
                        </a:spcAft>
                      </a:pPr>
                      <a:r>
                        <a:rPr lang="en-US" sz="1400">
                          <a:effectLst/>
                          <a:latin typeface="Bookman Old Style" panose="02050604050505020204" pitchFamily="18" charset="0"/>
                        </a:rPr>
                        <a:t>4</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GUAMÁN QUINTEROS</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MELANY DANIELA</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1.0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1</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0.5</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4.0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r>
              <a:tr h="245043">
                <a:tc>
                  <a:txBody>
                    <a:bodyPr/>
                    <a:lstStyle/>
                    <a:p>
                      <a:pPr algn="l">
                        <a:lnSpc>
                          <a:spcPct val="107000"/>
                        </a:lnSpc>
                      </a:pPr>
                      <a:endParaRPr lang="en-US" sz="1400">
                        <a:effectLst/>
                        <a:latin typeface="Bookman Old Style" panose="02050604050505020204" pitchFamily="18" charset="0"/>
                      </a:endParaRPr>
                    </a:p>
                  </a:txBody>
                  <a:tcPr marL="62010" marR="62010" marT="0" marB="0" anchor="ctr"/>
                </a:tc>
                <a:tc>
                  <a:txBody>
                    <a:bodyPr/>
                    <a:lstStyle/>
                    <a:p>
                      <a:pPr algn="l">
                        <a:lnSpc>
                          <a:spcPct val="107000"/>
                        </a:lnSpc>
                      </a:pPr>
                      <a:endParaRPr lang="en-US" sz="1400">
                        <a:effectLst/>
                        <a:latin typeface="Bookman Old Style" panose="02050604050505020204" pitchFamily="18" charset="0"/>
                      </a:endParaRPr>
                    </a:p>
                  </a:txBody>
                  <a:tcPr marL="62010" marR="62010" marT="0" marB="0" anchor="b"/>
                </a:tc>
                <a:tc>
                  <a:txBody>
                    <a:bodyPr/>
                    <a:lstStyle/>
                    <a:p>
                      <a:pPr algn="l">
                        <a:lnSpc>
                          <a:spcPct val="107000"/>
                        </a:lnSpc>
                      </a:pPr>
                      <a:endParaRPr lang="en-US" sz="1400">
                        <a:effectLst/>
                        <a:latin typeface="Bookman Old Style" panose="02050604050505020204" pitchFamily="18" charset="0"/>
                      </a:endParaRPr>
                    </a:p>
                  </a:txBody>
                  <a:tcPr marL="62010" marR="62010" marT="0" marB="0" anchor="b"/>
                </a:tc>
                <a:tc>
                  <a:txBody>
                    <a:bodyPr/>
                    <a:lstStyle/>
                    <a:p>
                      <a:pPr indent="180340" algn="ctr">
                        <a:lnSpc>
                          <a:spcPct val="150000"/>
                        </a:lnSpc>
                        <a:spcAft>
                          <a:spcPts val="0"/>
                        </a:spcAft>
                      </a:pPr>
                      <a:r>
                        <a:rPr lang="en-US" sz="1400" dirty="0">
                          <a:effectLst/>
                          <a:latin typeface="Bookman Old Style" panose="02050604050505020204" pitchFamily="18" charset="0"/>
                        </a:rPr>
                        <a:t>4</a:t>
                      </a:r>
                      <a:r>
                        <a:rPr lang="en-US" sz="1400" dirty="0" smtClean="0">
                          <a:effectLst/>
                          <a:latin typeface="Bookman Old Style" panose="02050604050505020204" pitchFamily="18" charset="0"/>
                        </a:rPr>
                        <a:t>,0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2.5</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4.0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4.0</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3.5</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algn="l">
                        <a:lnSpc>
                          <a:spcPct val="107000"/>
                        </a:lnSpc>
                      </a:pPr>
                      <a:endParaRPr lang="en-US" sz="1400">
                        <a:effectLst/>
                        <a:latin typeface="Bookman Old Style" panose="02050604050505020204" pitchFamily="18" charset="0"/>
                      </a:endParaRPr>
                    </a:p>
                  </a:txBody>
                  <a:tcPr marL="62010" marR="62010" marT="0" marB="0" anchor="b"/>
                </a:tc>
                <a:tc>
                  <a:txBody>
                    <a:bodyPr/>
                    <a:lstStyle/>
                    <a:p>
                      <a:pPr algn="l">
                        <a:lnSpc>
                          <a:spcPct val="107000"/>
                        </a:lnSpc>
                      </a:pPr>
                      <a:endParaRPr lang="en-US" sz="1400" dirty="0">
                        <a:effectLst/>
                        <a:latin typeface="Bookman Old Style" panose="02050604050505020204" pitchFamily="18" charset="0"/>
                      </a:endParaRPr>
                    </a:p>
                  </a:txBody>
                  <a:tcPr marL="62010" marR="62010" marT="0" marB="0" anchor="b"/>
                </a:tc>
              </a:tr>
            </a:tbl>
          </a:graphicData>
        </a:graphic>
      </p:graphicFrame>
    </p:spTree>
    <p:extLst>
      <p:ext uri="{BB962C8B-B14F-4D97-AF65-F5344CB8AC3E}">
        <p14:creationId xmlns:p14="http://schemas.microsoft.com/office/powerpoint/2010/main" val="102882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462150233"/>
              </p:ext>
            </p:extLst>
          </p:nvPr>
        </p:nvGraphicFramePr>
        <p:xfrm>
          <a:off x="1390919" y="643944"/>
          <a:ext cx="9749306"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797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598267"/>
              </p:ext>
            </p:extLst>
          </p:nvPr>
        </p:nvGraphicFramePr>
        <p:xfrm>
          <a:off x="-1" y="12879"/>
          <a:ext cx="12192001" cy="6022851"/>
        </p:xfrm>
        <a:graphic>
          <a:graphicData uri="http://schemas.openxmlformats.org/drawingml/2006/table">
            <a:tbl>
              <a:tblPr firstRow="1" firstCol="1" bandRow="1">
                <a:tableStyleId>{00A15C55-8517-42AA-B614-E9B94910E393}</a:tableStyleId>
              </a:tblPr>
              <a:tblGrid>
                <a:gridCol w="853463"/>
                <a:gridCol w="1828764"/>
                <a:gridCol w="1504494"/>
                <a:gridCol w="1116569"/>
                <a:gridCol w="1495764"/>
                <a:gridCol w="1636205"/>
                <a:gridCol w="1939846"/>
                <a:gridCol w="915279"/>
                <a:gridCol w="582586"/>
                <a:gridCol w="319031"/>
              </a:tblGrid>
              <a:tr h="392069">
                <a:tc gridSpan="10">
                  <a:txBody>
                    <a:bodyPr/>
                    <a:lstStyle/>
                    <a:p>
                      <a:pPr indent="180340" algn="ctr">
                        <a:lnSpc>
                          <a:spcPct val="150000"/>
                        </a:lnSpc>
                        <a:spcAft>
                          <a:spcPts val="0"/>
                        </a:spcAft>
                      </a:pPr>
                      <a:r>
                        <a:rPr lang="en-US" sz="1400" dirty="0">
                          <a:effectLst/>
                          <a:latin typeface="Bookman Old Style" panose="02050604050505020204" pitchFamily="18" charset="0"/>
                        </a:rPr>
                        <a:t>                       </a:t>
                      </a:r>
                      <a:r>
                        <a:rPr lang="es-ES" sz="1400" dirty="0">
                          <a:effectLst/>
                          <a:latin typeface="Bookman Old Style" panose="02050604050505020204" pitchFamily="18" charset="0"/>
                        </a:rPr>
                        <a:t>UNIDAD EDUCATIVA INTERNACIONAL PENSIONADO ATAHUALPA</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3062">
                <a:tc gridSpan="10">
                  <a:txBody>
                    <a:bodyPr/>
                    <a:lstStyle/>
                    <a:p>
                      <a:pPr indent="180340" algn="ctr">
                        <a:lnSpc>
                          <a:spcPct val="150000"/>
                        </a:lnSpc>
                        <a:spcAft>
                          <a:spcPts val="0"/>
                        </a:spcAft>
                      </a:pPr>
                      <a:r>
                        <a:rPr lang="en-US" sz="1400">
                          <a:effectLst/>
                          <a:latin typeface="Bookman Old Style" panose="02050604050505020204" pitchFamily="18" charset="0"/>
                        </a:rPr>
                        <a:t>AÑO  LECTIVO  2016  -  2017</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2069">
                <a:tc gridSpan="10">
                  <a:txBody>
                    <a:bodyPr/>
                    <a:lstStyle/>
                    <a:p>
                      <a:pPr indent="180340" algn="ctr">
                        <a:lnSpc>
                          <a:spcPct val="150000"/>
                        </a:lnSpc>
                        <a:spcAft>
                          <a:spcPts val="0"/>
                        </a:spcAft>
                      </a:pPr>
                      <a:r>
                        <a:rPr lang="en-US" sz="1400">
                          <a:effectLst/>
                          <a:latin typeface="Bookman Old Style" panose="02050604050505020204" pitchFamily="18" charset="0"/>
                        </a:rPr>
                        <a:t>8</a:t>
                      </a:r>
                      <a:r>
                        <a:rPr lang="en-US" sz="1400" baseline="30000">
                          <a:effectLst/>
                          <a:latin typeface="Bookman Old Style" panose="02050604050505020204" pitchFamily="18" charset="0"/>
                        </a:rPr>
                        <a:t>th</a:t>
                      </a:r>
                      <a:r>
                        <a:rPr lang="en-US" sz="1400">
                          <a:effectLst/>
                          <a:latin typeface="Bookman Old Style" panose="02050604050505020204" pitchFamily="18" charset="0"/>
                        </a:rPr>
                        <a:t> EGB</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2069">
                <a:tc gridSpan="10">
                  <a:txBody>
                    <a:bodyPr/>
                    <a:lstStyle/>
                    <a:p>
                      <a:pPr indent="180340" algn="ctr">
                        <a:lnSpc>
                          <a:spcPct val="150000"/>
                        </a:lnSpc>
                        <a:spcAft>
                          <a:spcPts val="0"/>
                        </a:spcAft>
                      </a:pPr>
                      <a:r>
                        <a:rPr lang="en-US" sz="1400">
                          <a:effectLst/>
                          <a:latin typeface="Bookman Old Style" panose="02050604050505020204" pitchFamily="18" charset="0"/>
                        </a:rPr>
                        <a:t>POST - TEST:        To evaluate the productive speaking skill in a presentation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3062">
                <a:tc rowSpan="3">
                  <a:txBody>
                    <a:bodyPr/>
                    <a:lstStyle/>
                    <a:p>
                      <a:pPr indent="180340" algn="ctr">
                        <a:lnSpc>
                          <a:spcPct val="150000"/>
                        </a:lnSpc>
                        <a:spcAft>
                          <a:spcPts val="0"/>
                        </a:spcAft>
                      </a:pPr>
                      <a:r>
                        <a:rPr lang="en-US" sz="1400">
                          <a:effectLst/>
                          <a:latin typeface="Bookman Old Style" panose="02050604050505020204" pitchFamily="18" charset="0"/>
                        </a:rPr>
                        <a:t>No</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rowSpan="3" gridSpan="2">
                  <a:txBody>
                    <a:bodyPr/>
                    <a:lstStyle/>
                    <a:p>
                      <a:pPr indent="180340" algn="ctr">
                        <a:lnSpc>
                          <a:spcPct val="150000"/>
                        </a:lnSpc>
                        <a:spcAft>
                          <a:spcPts val="0"/>
                        </a:spcAft>
                      </a:pPr>
                      <a:r>
                        <a:rPr lang="en-US" sz="1400">
                          <a:effectLst/>
                          <a:latin typeface="Bookman Old Style" panose="02050604050505020204" pitchFamily="18" charset="0"/>
                        </a:rPr>
                        <a:t>LAST NAME AND NAMES</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rowSpan="3" hMerge="1">
                  <a:txBody>
                    <a:bodyPr/>
                    <a:lstStyle/>
                    <a:p>
                      <a:endParaRPr lang="en-US"/>
                    </a:p>
                  </a:txBody>
                  <a:tcPr/>
                </a:tc>
                <a:tc gridSpan="7">
                  <a:txBody>
                    <a:bodyPr/>
                    <a:lstStyle/>
                    <a:p>
                      <a:pPr indent="180340" algn="ctr">
                        <a:lnSpc>
                          <a:spcPct val="150000"/>
                        </a:lnSpc>
                        <a:spcAft>
                          <a:spcPts val="0"/>
                        </a:spcAft>
                      </a:pPr>
                      <a:r>
                        <a:rPr lang="en-US" sz="1400">
                          <a:effectLst/>
                          <a:latin typeface="Bookman Old Style" panose="02050604050505020204" pitchFamily="18" charset="0"/>
                        </a:rPr>
                        <a:t>Rubric</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088">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indent="180340" algn="ctr">
                        <a:lnSpc>
                          <a:spcPct val="150000"/>
                        </a:lnSpc>
                        <a:spcAft>
                          <a:spcPts val="0"/>
                        </a:spcAft>
                      </a:pPr>
                      <a:r>
                        <a:rPr lang="en-US" sz="1400">
                          <a:effectLst/>
                          <a:latin typeface="Bookman Old Style" panose="02050604050505020204" pitchFamily="18" charset="0"/>
                        </a:rPr>
                        <a:t>Grammar and Vocabulary</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Pronunciation</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Comprehension</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Background Knowledge</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Fluency</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gridSpan="2">
                  <a:txBody>
                    <a:bodyPr/>
                    <a:lstStyle/>
                    <a:p>
                      <a:pPr indent="180340" algn="ctr">
                        <a:lnSpc>
                          <a:spcPct val="150000"/>
                        </a:lnSpc>
                        <a:spcAft>
                          <a:spcPts val="0"/>
                        </a:spcAft>
                      </a:pPr>
                      <a:r>
                        <a:rPr lang="en-US" sz="1400">
                          <a:effectLst/>
                          <a:latin typeface="Bookman Old Style" panose="02050604050505020204" pitchFamily="18" charset="0"/>
                        </a:rPr>
                        <a:t>TOTAL</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r>
              <a:tr h="24504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n-US" sz="1400">
                          <a:effectLst/>
                          <a:latin typeface="Bookman Old Style" panose="02050604050505020204" pitchFamily="18" charset="0"/>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hMerge="1">
                  <a:txBody>
                    <a:bodyPr/>
                    <a:lstStyle/>
                    <a:p>
                      <a:endParaRPr lang="en-US"/>
                    </a:p>
                  </a:txBody>
                  <a:tcPr/>
                </a:tc>
              </a:tr>
              <a:tr h="490088">
                <a:tc>
                  <a:txBody>
                    <a:bodyPr/>
                    <a:lstStyle/>
                    <a:p>
                      <a:pPr indent="180340" algn="ctr">
                        <a:lnSpc>
                          <a:spcPct val="150000"/>
                        </a:lnSpc>
                        <a:spcAft>
                          <a:spcPts val="0"/>
                        </a:spcAft>
                      </a:pPr>
                      <a:r>
                        <a:rPr lang="en-US" sz="1400">
                          <a:effectLst/>
                          <a:latin typeface="Bookman Old Style" panose="02050604050505020204" pitchFamily="18" charset="0"/>
                        </a:rPr>
                        <a:t>1</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dirty="0" smtClean="0">
                          <a:effectLst/>
                          <a:latin typeface="Bookman Old Style" panose="02050604050505020204" pitchFamily="18" charset="0"/>
                        </a:rPr>
                        <a:t>AYALA HERNANDEZ</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HUGO JAVIER</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n-US" sz="1400">
                          <a:effectLst/>
                          <a:latin typeface="Bookman Old Style" panose="02050604050505020204" pitchFamily="18" charset="0"/>
                        </a:rPr>
                        <a:t>10,0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r>
              <a:tr h="490088">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FARINANGO ANDRADE</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VERÓNICA GABRIELA</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1</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n-US" sz="1400">
                          <a:effectLst/>
                          <a:latin typeface="Bookman Old Style" panose="02050604050505020204" pitchFamily="18" charset="0"/>
                        </a:rPr>
                        <a:t>9,0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r>
              <a:tr h="490088">
                <a:tc>
                  <a:txBody>
                    <a:bodyPr/>
                    <a:lstStyle/>
                    <a:p>
                      <a:pPr indent="180340" algn="ctr">
                        <a:lnSpc>
                          <a:spcPct val="150000"/>
                        </a:lnSpc>
                        <a:spcAft>
                          <a:spcPts val="0"/>
                        </a:spcAft>
                      </a:pPr>
                      <a:r>
                        <a:rPr lang="en-US" sz="1400">
                          <a:effectLst/>
                          <a:latin typeface="Bookman Old Style" panose="02050604050505020204" pitchFamily="18" charset="0"/>
                        </a:rPr>
                        <a:t>3</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GUAMÁN ARMENDARIZ</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SANDRA PATRICIA</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n-US" sz="1400">
                          <a:effectLst/>
                          <a:latin typeface="Bookman Old Style" panose="02050604050505020204" pitchFamily="18" charset="0"/>
                        </a:rPr>
                        <a:t>9,5</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r>
              <a:tr h="490088">
                <a:tc>
                  <a:txBody>
                    <a:bodyPr/>
                    <a:lstStyle/>
                    <a:p>
                      <a:pPr indent="180340" algn="ctr">
                        <a:lnSpc>
                          <a:spcPct val="150000"/>
                        </a:lnSpc>
                        <a:spcAft>
                          <a:spcPts val="0"/>
                        </a:spcAft>
                      </a:pPr>
                      <a:r>
                        <a:rPr lang="en-US" sz="1400">
                          <a:effectLst/>
                          <a:latin typeface="Bookman Old Style" panose="02050604050505020204" pitchFamily="18" charset="0"/>
                        </a:rPr>
                        <a:t>4</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GUAMÁN QUINTEROS</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MELANY DANIELA</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gridSpan="2">
                  <a:txBody>
                    <a:bodyPr/>
                    <a:lstStyle/>
                    <a:p>
                      <a:pPr indent="180340" algn="ctr">
                        <a:lnSpc>
                          <a:spcPct val="150000"/>
                        </a:lnSpc>
                        <a:spcAft>
                          <a:spcPts val="0"/>
                        </a:spcAft>
                      </a:pPr>
                      <a:r>
                        <a:rPr lang="en-US" sz="1400">
                          <a:effectLst/>
                          <a:latin typeface="Bookman Old Style" panose="02050604050505020204" pitchFamily="18" charset="0"/>
                        </a:rPr>
                        <a:t>10,0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b"/>
                </a:tc>
                <a:tc hMerge="1">
                  <a:txBody>
                    <a:bodyPr/>
                    <a:lstStyle/>
                    <a:p>
                      <a:endParaRPr lang="en-US"/>
                    </a:p>
                  </a:txBody>
                  <a:tcPr/>
                </a:tc>
              </a:tr>
              <a:tr h="245043">
                <a:tc>
                  <a:txBody>
                    <a:bodyPr/>
                    <a:lstStyle/>
                    <a:p>
                      <a:pPr algn="l">
                        <a:lnSpc>
                          <a:spcPct val="107000"/>
                        </a:lnSpc>
                      </a:pPr>
                      <a:endParaRPr lang="en-US" sz="1400">
                        <a:effectLst/>
                        <a:latin typeface="Bookman Old Style" panose="02050604050505020204" pitchFamily="18" charset="0"/>
                      </a:endParaRPr>
                    </a:p>
                  </a:txBody>
                  <a:tcPr marL="62010" marR="62010" marT="0" marB="0" anchor="ctr"/>
                </a:tc>
                <a:tc>
                  <a:txBody>
                    <a:bodyPr/>
                    <a:lstStyle/>
                    <a:p>
                      <a:pPr algn="l">
                        <a:lnSpc>
                          <a:spcPct val="107000"/>
                        </a:lnSpc>
                      </a:pPr>
                      <a:endParaRPr lang="en-US" sz="1400">
                        <a:effectLst/>
                        <a:latin typeface="Bookman Old Style" panose="02050604050505020204" pitchFamily="18" charset="0"/>
                      </a:endParaRPr>
                    </a:p>
                  </a:txBody>
                  <a:tcPr marL="62010" marR="62010" marT="0" marB="0" anchor="b"/>
                </a:tc>
                <a:tc>
                  <a:txBody>
                    <a:bodyPr/>
                    <a:lstStyle/>
                    <a:p>
                      <a:pPr algn="l">
                        <a:lnSpc>
                          <a:spcPct val="107000"/>
                        </a:lnSpc>
                      </a:pPr>
                      <a:endParaRPr lang="en-US" sz="1400">
                        <a:effectLst/>
                        <a:latin typeface="Bookman Old Style" panose="02050604050505020204" pitchFamily="18" charset="0"/>
                      </a:endParaRPr>
                    </a:p>
                  </a:txBody>
                  <a:tcPr marL="62010" marR="62010" marT="0" marB="0" anchor="b"/>
                </a:tc>
                <a:tc>
                  <a:txBody>
                    <a:bodyPr/>
                    <a:lstStyle/>
                    <a:p>
                      <a:pPr indent="180340" algn="ctr">
                        <a:lnSpc>
                          <a:spcPct val="150000"/>
                        </a:lnSpc>
                        <a:spcAft>
                          <a:spcPts val="0"/>
                        </a:spcAft>
                      </a:pPr>
                      <a:r>
                        <a:rPr lang="en-US" sz="1400">
                          <a:effectLst/>
                          <a:latin typeface="Bookman Old Style" panose="02050604050505020204" pitchFamily="18" charset="0"/>
                        </a:rPr>
                        <a:t>8,0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8,0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8,0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7,5</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indent="180340" algn="ctr">
                        <a:lnSpc>
                          <a:spcPct val="150000"/>
                        </a:lnSpc>
                        <a:spcAft>
                          <a:spcPts val="0"/>
                        </a:spcAft>
                      </a:pPr>
                      <a:r>
                        <a:rPr lang="en-US" sz="1400">
                          <a:effectLst/>
                          <a:latin typeface="Bookman Old Style" panose="02050604050505020204" pitchFamily="18" charset="0"/>
                        </a:rPr>
                        <a:t>7,0</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2010" marR="62010" marT="0" marB="0" anchor="ctr"/>
                </a:tc>
                <a:tc>
                  <a:txBody>
                    <a:bodyPr/>
                    <a:lstStyle/>
                    <a:p>
                      <a:pPr algn="l">
                        <a:lnSpc>
                          <a:spcPct val="107000"/>
                        </a:lnSpc>
                      </a:pPr>
                      <a:endParaRPr lang="en-US" sz="1400">
                        <a:effectLst/>
                        <a:latin typeface="Bookman Old Style" panose="02050604050505020204" pitchFamily="18" charset="0"/>
                      </a:endParaRPr>
                    </a:p>
                  </a:txBody>
                  <a:tcPr marL="62010" marR="62010" marT="0" marB="0" anchor="b"/>
                </a:tc>
                <a:tc>
                  <a:txBody>
                    <a:bodyPr/>
                    <a:lstStyle/>
                    <a:p>
                      <a:pPr algn="l">
                        <a:lnSpc>
                          <a:spcPct val="107000"/>
                        </a:lnSpc>
                      </a:pPr>
                      <a:endParaRPr lang="en-US" sz="1400" dirty="0">
                        <a:effectLst/>
                        <a:latin typeface="Bookman Old Style" panose="02050604050505020204" pitchFamily="18" charset="0"/>
                      </a:endParaRPr>
                    </a:p>
                  </a:txBody>
                  <a:tcPr marL="62010" marR="62010" marT="0" marB="0" anchor="b"/>
                </a:tc>
              </a:tr>
            </a:tbl>
          </a:graphicData>
        </a:graphic>
      </p:graphicFrame>
    </p:spTree>
    <p:extLst>
      <p:ext uri="{BB962C8B-B14F-4D97-AF65-F5344CB8AC3E}">
        <p14:creationId xmlns:p14="http://schemas.microsoft.com/office/powerpoint/2010/main" val="3052379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677466104"/>
              </p:ext>
            </p:extLst>
          </p:nvPr>
        </p:nvGraphicFramePr>
        <p:xfrm>
          <a:off x="978794" y="811369"/>
          <a:ext cx="9878096" cy="44818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546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46384735"/>
              </p:ext>
            </p:extLst>
          </p:nvPr>
        </p:nvGraphicFramePr>
        <p:xfrm>
          <a:off x="0" y="167424"/>
          <a:ext cx="12192000" cy="6341808"/>
        </p:xfrm>
        <a:graphic>
          <a:graphicData uri="http://schemas.openxmlformats.org/drawingml/2006/table">
            <a:tbl>
              <a:tblPr firstRow="1" firstCol="1" bandRow="1">
                <a:tableStyleId>{5C22544A-7EE6-4342-B048-85BDC9FD1C3A}</a:tableStyleId>
              </a:tblPr>
              <a:tblGrid>
                <a:gridCol w="1380226"/>
                <a:gridCol w="3496061"/>
                <a:gridCol w="2438571"/>
                <a:gridCol w="2438571"/>
                <a:gridCol w="2438571"/>
              </a:tblGrid>
              <a:tr h="269759">
                <a:tc gridSpan="5">
                  <a:txBody>
                    <a:bodyPr/>
                    <a:lstStyle/>
                    <a:p>
                      <a:pPr indent="180340" algn="ctr">
                        <a:lnSpc>
                          <a:spcPct val="150000"/>
                        </a:lnSpc>
                        <a:spcAft>
                          <a:spcPts val="1200"/>
                        </a:spcAft>
                      </a:pPr>
                      <a:r>
                        <a:rPr lang="es-ES" sz="1200" dirty="0" smtClean="0">
                          <a:effectLst/>
                          <a:latin typeface="Bookman Old Style" panose="02050604050505020204" pitchFamily="18" charset="0"/>
                          <a:ea typeface="+mn-ea"/>
                          <a:cs typeface="+mn-cs"/>
                        </a:rPr>
                        <a:t>SPEAKING</a:t>
                      </a:r>
                      <a:r>
                        <a:rPr lang="es-ES" sz="1200" baseline="0" dirty="0" smtClean="0">
                          <a:effectLst/>
                          <a:latin typeface="Bookman Old Style" panose="02050604050505020204" pitchFamily="18" charset="0"/>
                          <a:ea typeface="+mn-ea"/>
                          <a:cs typeface="+mn-cs"/>
                        </a:rPr>
                        <a:t> SKILLS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9759">
                <a:tc>
                  <a:txBody>
                    <a:bodyPr/>
                    <a:lstStyle/>
                    <a:p>
                      <a:pPr indent="180340" algn="just">
                        <a:lnSpc>
                          <a:spcPct val="150000"/>
                        </a:lnSpc>
                        <a:spcAft>
                          <a:spcPts val="1200"/>
                        </a:spcAft>
                      </a:pPr>
                      <a:r>
                        <a:rPr lang="en-US" sz="1200">
                          <a:effectLst/>
                          <a:latin typeface="Bookman Old Style" panose="02050604050505020204" pitchFamily="18" charset="0"/>
                        </a:rPr>
                        <a:t>CATEGORY</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gridSpan="4">
                  <a:txBody>
                    <a:bodyPr/>
                    <a:lstStyle/>
                    <a:p>
                      <a:pPr indent="180340" algn="just">
                        <a:lnSpc>
                          <a:spcPct val="150000"/>
                        </a:lnSpc>
                        <a:spcAft>
                          <a:spcPts val="1200"/>
                        </a:spcAft>
                      </a:pPr>
                      <a:r>
                        <a:rPr lang="en-US" sz="1200">
                          <a:effectLst/>
                          <a:latin typeface="Bookman Old Style" panose="02050604050505020204" pitchFamily="18" charset="0"/>
                        </a:rPr>
                        <a:t> </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hMerge="1">
                  <a:txBody>
                    <a:bodyPr/>
                    <a:lstStyle/>
                    <a:p>
                      <a:endParaRPr lang="en-US"/>
                    </a:p>
                  </a:txBody>
                  <a:tcPr/>
                </a:tc>
                <a:tc hMerge="1">
                  <a:txBody>
                    <a:bodyPr/>
                    <a:lstStyle/>
                    <a:p>
                      <a:endParaRPr lang="en-US"/>
                    </a:p>
                  </a:txBody>
                  <a:tcPr/>
                </a:tc>
                <a:tc hMerge="1">
                  <a:txBody>
                    <a:bodyPr/>
                    <a:lstStyle/>
                    <a:p>
                      <a:endParaRPr lang="en-US"/>
                    </a:p>
                  </a:txBody>
                  <a:tcPr/>
                </a:tc>
              </a:tr>
              <a:tr h="703008">
                <a:tc>
                  <a:txBody>
                    <a:bodyPr/>
                    <a:lstStyle/>
                    <a:p>
                      <a:pPr indent="180340" algn="just">
                        <a:lnSpc>
                          <a:spcPct val="150000"/>
                        </a:lnSpc>
                        <a:spcAft>
                          <a:spcPts val="1200"/>
                        </a:spcAft>
                      </a:pPr>
                      <a:r>
                        <a:rPr lang="en-US" sz="1200" dirty="0">
                          <a:effectLst/>
                          <a:latin typeface="Bookman Old Style" panose="02050604050505020204" pitchFamily="18" charset="0"/>
                        </a:rPr>
                        <a:t> </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Needs Improvement </a:t>
                      </a:r>
                    </a:p>
                    <a:p>
                      <a:pPr indent="180340" algn="just">
                        <a:lnSpc>
                          <a:spcPct val="150000"/>
                        </a:lnSpc>
                        <a:spcAft>
                          <a:spcPts val="1200"/>
                        </a:spcAft>
                      </a:pPr>
                      <a:r>
                        <a:rPr lang="en-US" sz="1200" dirty="0" smtClean="0">
                          <a:effectLst/>
                          <a:latin typeface="Bookman Old Style" panose="02050604050505020204" pitchFamily="18" charset="0"/>
                        </a:rPr>
                        <a:t>2.5pts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Satisfactory</a:t>
                      </a:r>
                    </a:p>
                    <a:p>
                      <a:pPr indent="180340" algn="just">
                        <a:lnSpc>
                          <a:spcPct val="150000"/>
                        </a:lnSpc>
                        <a:spcAft>
                          <a:spcPts val="1200"/>
                        </a:spcAft>
                      </a:pPr>
                      <a:r>
                        <a:rPr lang="en-US" sz="1200" dirty="0" smtClean="0">
                          <a:effectLst/>
                          <a:latin typeface="Bookman Old Style" panose="02050604050505020204" pitchFamily="18" charset="0"/>
                        </a:rPr>
                        <a:t>2.5pts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Good</a:t>
                      </a:r>
                    </a:p>
                    <a:p>
                      <a:pPr indent="180340" algn="just">
                        <a:lnSpc>
                          <a:spcPct val="150000"/>
                        </a:lnSpc>
                        <a:spcAft>
                          <a:spcPts val="1200"/>
                        </a:spcAft>
                      </a:pPr>
                      <a:r>
                        <a:rPr lang="en-US" sz="1200" dirty="0" smtClean="0">
                          <a:effectLst/>
                          <a:latin typeface="Bookman Old Style" panose="02050604050505020204" pitchFamily="18" charset="0"/>
                        </a:rPr>
                        <a:t>2.5pts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Excellent</a:t>
                      </a:r>
                    </a:p>
                    <a:p>
                      <a:pPr indent="180340" algn="just">
                        <a:lnSpc>
                          <a:spcPct val="150000"/>
                        </a:lnSpc>
                        <a:spcAft>
                          <a:spcPts val="1200"/>
                        </a:spcAft>
                      </a:pPr>
                      <a:r>
                        <a:rPr lang="en-US" sz="1200" dirty="0" smtClean="0">
                          <a:effectLst/>
                          <a:latin typeface="Bookman Old Style" panose="02050604050505020204" pitchFamily="18" charset="0"/>
                        </a:rPr>
                        <a:t>2.5pts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r>
              <a:tr h="2754809">
                <a:tc>
                  <a:txBody>
                    <a:bodyPr/>
                    <a:lstStyle/>
                    <a:p>
                      <a:pPr indent="180340" algn="just">
                        <a:lnSpc>
                          <a:spcPct val="150000"/>
                        </a:lnSpc>
                        <a:spcAft>
                          <a:spcPts val="1200"/>
                        </a:spcAft>
                      </a:pPr>
                      <a:r>
                        <a:rPr lang="en-US" sz="1200" dirty="0" smtClean="0">
                          <a:effectLst/>
                          <a:latin typeface="Bookman Old Style" panose="02050604050505020204" pitchFamily="18" charset="0"/>
                        </a:rPr>
                        <a:t>GRAMMAR</a:t>
                      </a:r>
                    </a:p>
                    <a:p>
                      <a:pPr indent="180340" algn="just">
                        <a:lnSpc>
                          <a:spcPct val="150000"/>
                        </a:lnSpc>
                        <a:spcAft>
                          <a:spcPts val="1200"/>
                        </a:spcAft>
                      </a:pPr>
                      <a:r>
                        <a:rPr lang="es-ES" sz="1200" dirty="0" smtClean="0">
                          <a:effectLst/>
                          <a:latin typeface="Bookman Old Style" panose="02050604050505020204" pitchFamily="18" charset="0"/>
                          <a:ea typeface="Times New Roman" panose="02020603050405020304" pitchFamily="18" charset="0"/>
                          <a:cs typeface="Times New Roman" panose="02020603050405020304" pitchFamily="18" charset="0"/>
                        </a:rPr>
                        <a:t>AND</a:t>
                      </a:r>
                      <a:r>
                        <a:rPr lang="es-ES" sz="1200" baseline="0" dirty="0" smtClean="0">
                          <a:effectLst/>
                          <a:latin typeface="Bookman Old Style" panose="02050604050505020204" pitchFamily="18" charset="0"/>
                          <a:ea typeface="Times New Roman" panose="02020603050405020304" pitchFamily="18" charset="0"/>
                          <a:cs typeface="Times New Roman" panose="02020603050405020304" pitchFamily="18" charset="0"/>
                        </a:rPr>
                        <a:t> VOCABULARY</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Student was difficult to understand and had a hard time communicating their ideas and responses because of grammar mistakes</a:t>
                      </a:r>
                      <a:r>
                        <a:rPr lang="en-US" sz="1200" dirty="0" smtClean="0">
                          <a:effectLst/>
                          <a:latin typeface="Bookman Old Style" panose="02050604050505020204" pitchFamily="18" charset="0"/>
                        </a:rPr>
                        <a:t>.</a:t>
                      </a:r>
                    </a:p>
                    <a:p>
                      <a:pPr marL="0" marR="0" indent="180340" algn="just" defTabSz="914400" rtl="0" eaLnBrk="1" fontAlgn="auto" latinLnBrk="0" hangingPunct="1">
                        <a:lnSpc>
                          <a:spcPct val="150000"/>
                        </a:lnSpc>
                        <a:spcBef>
                          <a:spcPts val="0"/>
                        </a:spcBef>
                        <a:spcAft>
                          <a:spcPts val="1200"/>
                        </a:spcAft>
                        <a:buClrTx/>
                        <a:buSzTx/>
                        <a:buFontTx/>
                        <a:buNone/>
                        <a:tabLst/>
                        <a:defRPr/>
                      </a:pPr>
                      <a:r>
                        <a:rPr lang="en-US" sz="1200" dirty="0" smtClean="0">
                          <a:effectLst/>
                          <a:latin typeface="Bookman Old Style" panose="02050604050505020204" pitchFamily="18" charset="0"/>
                        </a:rPr>
                        <a:t>Student had inadequate vocabulary words to express his/her ideas properly, which hindered the students in responding.</a:t>
                      </a:r>
                      <a:endParaRPr lang="en-US" sz="1200"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pPr indent="180340" algn="just">
                        <a:lnSpc>
                          <a:spcPct val="150000"/>
                        </a:lnSpc>
                        <a:spcAft>
                          <a:spcPts val="1200"/>
                        </a:spcAft>
                      </a:pP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Student was able to express their ideas and responses adequately but often displayed inconsistencies with their sentence structure and </a:t>
                      </a:r>
                      <a:r>
                        <a:rPr lang="en-US" sz="1200" dirty="0" smtClean="0">
                          <a:effectLst/>
                          <a:latin typeface="Bookman Old Style" panose="02050604050505020204" pitchFamily="18" charset="0"/>
                        </a:rPr>
                        <a:t>tenses.</a:t>
                      </a:r>
                    </a:p>
                    <a:p>
                      <a:pPr indent="180340" algn="just">
                        <a:lnSpc>
                          <a:spcPct val="150000"/>
                        </a:lnSpc>
                        <a:spcAft>
                          <a:spcPts val="1200"/>
                        </a:spcAft>
                      </a:pPr>
                      <a:r>
                        <a:rPr lang="en-US" sz="1200" dirty="0" smtClean="0">
                          <a:effectLst/>
                          <a:latin typeface="Bookman Old Style" panose="02050604050505020204" pitchFamily="18" charset="0"/>
                        </a:rPr>
                        <a:t>Student was able to use broad vocabulary words but was lacking, making him repetitive and cannot expand on his ideas.</a:t>
                      </a:r>
                      <a:endParaRPr lang="en-US" sz="1200"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Student was able to express their ideas and responses fairly well but makes mistakes  with their tenses, however is able to correct themselves</a:t>
                      </a:r>
                      <a:r>
                        <a:rPr lang="en-US" sz="1200" dirty="0" smtClean="0">
                          <a:effectLst/>
                          <a:latin typeface="Bookman Old Style" panose="02050604050505020204" pitchFamily="18" charset="0"/>
                        </a:rPr>
                        <a:t>.</a:t>
                      </a:r>
                    </a:p>
                    <a:p>
                      <a:pPr marL="0" marR="0" indent="180340" algn="just" defTabSz="914400" rtl="0" eaLnBrk="1" fontAlgn="auto" latinLnBrk="0" hangingPunct="1">
                        <a:lnSpc>
                          <a:spcPct val="150000"/>
                        </a:lnSpc>
                        <a:spcBef>
                          <a:spcPts val="0"/>
                        </a:spcBef>
                        <a:spcAft>
                          <a:spcPts val="1200"/>
                        </a:spcAft>
                        <a:buClrTx/>
                        <a:buSzTx/>
                        <a:buFontTx/>
                        <a:buNone/>
                        <a:tabLst/>
                        <a:defRPr/>
                      </a:pPr>
                      <a:r>
                        <a:rPr lang="en-US" sz="1200" dirty="0" smtClean="0">
                          <a:effectLst/>
                          <a:latin typeface="Bookman Old Style" panose="02050604050505020204" pitchFamily="18" charset="0"/>
                        </a:rPr>
                        <a:t>Student utilized the words learned in class, in an accurate manner for the situation given.</a:t>
                      </a:r>
                      <a:endParaRPr lang="en-US" sz="1200"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pPr indent="180340" algn="just">
                        <a:lnSpc>
                          <a:spcPct val="150000"/>
                        </a:lnSpc>
                        <a:spcAft>
                          <a:spcPts val="1200"/>
                        </a:spcAft>
                      </a:pP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Student was able to express their ideas and responses with ease in proper sentences structure and tenses</a:t>
                      </a:r>
                      <a:r>
                        <a:rPr lang="en-US" sz="1200" dirty="0" smtClean="0">
                          <a:effectLst/>
                          <a:latin typeface="Bookman Old Style" panose="02050604050505020204" pitchFamily="18" charset="0"/>
                        </a:rPr>
                        <a:t>.</a:t>
                      </a:r>
                    </a:p>
                    <a:p>
                      <a:pPr marL="0" marR="0" indent="180340" algn="just" defTabSz="914400" rtl="0" eaLnBrk="1" fontAlgn="auto" latinLnBrk="0" hangingPunct="1">
                        <a:lnSpc>
                          <a:spcPct val="150000"/>
                        </a:lnSpc>
                        <a:spcBef>
                          <a:spcPts val="0"/>
                        </a:spcBef>
                        <a:spcAft>
                          <a:spcPts val="1200"/>
                        </a:spcAft>
                        <a:buClrTx/>
                        <a:buSzTx/>
                        <a:buFontTx/>
                        <a:buNone/>
                        <a:tabLst/>
                        <a:defRPr/>
                      </a:pPr>
                      <a:r>
                        <a:rPr lang="en-US" sz="1200" dirty="0" smtClean="0">
                          <a:effectLst/>
                          <a:latin typeface="Bookman Old Style" panose="02050604050505020204" pitchFamily="18" charset="0"/>
                        </a:rPr>
                        <a:t>Rich, precise and impressive usage vocabulary words learned in and beyond of class.</a:t>
                      </a:r>
                      <a:endParaRPr lang="en-US" sz="1200" dirty="0" smtClean="0">
                        <a:effectLst/>
                        <a:latin typeface="Bookman Old Style" panose="02050604050505020204" pitchFamily="18" charset="0"/>
                        <a:ea typeface="Times New Roman" panose="02020603050405020304" pitchFamily="18" charset="0"/>
                        <a:cs typeface="Times New Roman" panose="02020603050405020304" pitchFamily="18" charset="0"/>
                      </a:endParaRPr>
                    </a:p>
                    <a:p>
                      <a:pPr indent="180340" algn="just">
                        <a:lnSpc>
                          <a:spcPct val="150000"/>
                        </a:lnSpc>
                        <a:spcAft>
                          <a:spcPts val="1200"/>
                        </a:spcAft>
                      </a:pP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r>
              <a:tr h="809276">
                <a:tc>
                  <a:txBody>
                    <a:bodyPr/>
                    <a:lstStyle/>
                    <a:p>
                      <a:pPr indent="180340" algn="just">
                        <a:lnSpc>
                          <a:spcPct val="150000"/>
                        </a:lnSpc>
                        <a:spcAft>
                          <a:spcPts val="1200"/>
                        </a:spcAft>
                      </a:pPr>
                      <a:r>
                        <a:rPr lang="en-US" sz="1200" dirty="0">
                          <a:effectLst/>
                          <a:latin typeface="Bookman Old Style" panose="02050604050505020204" pitchFamily="18" charset="0"/>
                        </a:rPr>
                        <a:t>PRONUNCIATION</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a:effectLst/>
                          <a:latin typeface="Bookman Old Style" panose="02050604050505020204" pitchFamily="18" charset="0"/>
                        </a:rPr>
                        <a:t>Student was difficult to understand, quiet in speaking, unclear in pronunciation.</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a:effectLst/>
                          <a:latin typeface="Bookman Old Style" panose="02050604050505020204" pitchFamily="18" charset="0"/>
                        </a:rPr>
                        <a:t>Student was slightly unclear with pronunciation at times, but generally is fair.</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a:effectLst/>
                          <a:latin typeface="Bookman Old Style" panose="02050604050505020204" pitchFamily="18" charset="0"/>
                        </a:rPr>
                        <a:t>Pronunciation was good and did not interfere with communication.</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a:effectLst/>
                          <a:latin typeface="Bookman Old Style" panose="02050604050505020204" pitchFamily="18" charset="0"/>
                        </a:rPr>
                        <a:t>Pronunciation was very clear and easy to understand.</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r>
              <a:tr h="1079035">
                <a:tc>
                  <a:txBody>
                    <a:bodyPr/>
                    <a:lstStyle/>
                    <a:p>
                      <a:pPr indent="180340" algn="just">
                        <a:lnSpc>
                          <a:spcPct val="150000"/>
                        </a:lnSpc>
                        <a:spcAft>
                          <a:spcPts val="1200"/>
                        </a:spcAft>
                      </a:pPr>
                      <a:r>
                        <a:rPr lang="en-US" sz="1200" dirty="0">
                          <a:effectLst/>
                          <a:latin typeface="Bookman Old Style" panose="02050604050505020204" pitchFamily="18" charset="0"/>
                        </a:rPr>
                        <a:t>COMPREHENSION</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a:effectLst/>
                          <a:latin typeface="Bookman Old Style" panose="02050604050505020204" pitchFamily="18" charset="0"/>
                        </a:rPr>
                        <a:t>Student had difficulty understanding the questions and topics that were being discussed.</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Student fairly grasped some of the questions and topics that were being discussed.</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Student was able to comprehend and respond to most of the questions and topics that were being discussed.</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200" dirty="0">
                          <a:effectLst/>
                          <a:latin typeface="Bookman Old Style" panose="02050604050505020204" pitchFamily="18" charset="0"/>
                        </a:rPr>
                        <a:t>Student was able to comprehend and respond to all of the questions and the topics that were being discussed with ease.</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r>
            </a:tbl>
          </a:graphicData>
        </a:graphic>
      </p:graphicFrame>
    </p:spTree>
    <p:extLst>
      <p:ext uri="{BB962C8B-B14F-4D97-AF65-F5344CB8AC3E}">
        <p14:creationId xmlns:p14="http://schemas.microsoft.com/office/powerpoint/2010/main" val="4291611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14017257"/>
              </p:ext>
            </p:extLst>
          </p:nvPr>
        </p:nvGraphicFramePr>
        <p:xfrm>
          <a:off x="0" y="270457"/>
          <a:ext cx="12191999" cy="5681421"/>
        </p:xfrm>
        <a:graphic>
          <a:graphicData uri="http://schemas.openxmlformats.org/drawingml/2006/table">
            <a:tbl>
              <a:tblPr firstRow="1" firstCol="1" bandRow="1">
                <a:tableStyleId>{5C22544A-7EE6-4342-B048-85BDC9FD1C3A}</a:tableStyleId>
              </a:tblPr>
              <a:tblGrid>
                <a:gridCol w="1712890"/>
                <a:gridCol w="3163399"/>
                <a:gridCol w="2438570"/>
                <a:gridCol w="2438570"/>
                <a:gridCol w="2438570"/>
              </a:tblGrid>
              <a:tr h="305324">
                <a:tc gridSpan="5">
                  <a:txBody>
                    <a:bodyPr/>
                    <a:lstStyle/>
                    <a:p>
                      <a:pPr indent="180340" algn="ctr">
                        <a:lnSpc>
                          <a:spcPct val="150000"/>
                        </a:lnSpc>
                        <a:spcAft>
                          <a:spcPts val="1200"/>
                        </a:spcAft>
                      </a:pPr>
                      <a:r>
                        <a:rPr lang="es-ES" sz="1400" dirty="0" smtClean="0">
                          <a:effectLst/>
                          <a:latin typeface="Bookman Old Style" panose="02050604050505020204" pitchFamily="18" charset="0"/>
                          <a:ea typeface="+mn-ea"/>
                          <a:cs typeface="+mn-cs"/>
                        </a:rPr>
                        <a:t>SPEAKING</a:t>
                      </a:r>
                      <a:r>
                        <a:rPr lang="es-ES" sz="1400" baseline="0" dirty="0" smtClean="0">
                          <a:effectLst/>
                          <a:latin typeface="Bookman Old Style" panose="02050604050505020204" pitchFamily="18" charset="0"/>
                          <a:ea typeface="+mn-ea"/>
                          <a:cs typeface="+mn-cs"/>
                        </a:rPr>
                        <a:t> SKILLS</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428">
                <a:tc>
                  <a:txBody>
                    <a:bodyPr/>
                    <a:lstStyle/>
                    <a:p>
                      <a:pPr indent="180340" algn="just">
                        <a:lnSpc>
                          <a:spcPct val="150000"/>
                        </a:lnSpc>
                        <a:spcAft>
                          <a:spcPts val="1200"/>
                        </a:spcAft>
                      </a:pPr>
                      <a:r>
                        <a:rPr lang="en-US" sz="1400">
                          <a:effectLst/>
                          <a:latin typeface="Bookman Old Style" panose="02050604050505020204" pitchFamily="18" charset="0"/>
                        </a:rPr>
                        <a:t>CATEGORY</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gridSpan="4">
                  <a:txBody>
                    <a:bodyPr/>
                    <a:lstStyle/>
                    <a:p>
                      <a:pPr indent="180340" algn="just">
                        <a:lnSpc>
                          <a:spcPct val="150000"/>
                        </a:lnSpc>
                        <a:spcAft>
                          <a:spcPts val="1200"/>
                        </a:spcAft>
                      </a:pPr>
                      <a:r>
                        <a:rPr lang="en-US" sz="1400">
                          <a:effectLst/>
                          <a:latin typeface="Bookman Old Style" panose="02050604050505020204" pitchFamily="18" charset="0"/>
                        </a:rPr>
                        <a:t> </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hMerge="1">
                  <a:txBody>
                    <a:bodyPr/>
                    <a:lstStyle/>
                    <a:p>
                      <a:endParaRPr lang="en-US"/>
                    </a:p>
                  </a:txBody>
                  <a:tcPr/>
                </a:tc>
                <a:tc hMerge="1">
                  <a:txBody>
                    <a:bodyPr/>
                    <a:lstStyle/>
                    <a:p>
                      <a:endParaRPr lang="en-US"/>
                    </a:p>
                  </a:txBody>
                  <a:tcPr/>
                </a:tc>
                <a:tc hMerge="1">
                  <a:txBody>
                    <a:bodyPr/>
                    <a:lstStyle/>
                    <a:p>
                      <a:endParaRPr lang="en-US"/>
                    </a:p>
                  </a:txBody>
                  <a:tcPr/>
                </a:tc>
              </a:tr>
              <a:tr h="857821">
                <a:tc>
                  <a:txBody>
                    <a:bodyPr/>
                    <a:lstStyle/>
                    <a:p>
                      <a:pPr indent="180340" algn="just">
                        <a:lnSpc>
                          <a:spcPct val="150000"/>
                        </a:lnSpc>
                        <a:spcAft>
                          <a:spcPts val="1200"/>
                        </a:spcAft>
                      </a:pPr>
                      <a:r>
                        <a:rPr lang="en-US" sz="1400" dirty="0">
                          <a:effectLst/>
                          <a:latin typeface="Bookman Old Style" panose="02050604050505020204" pitchFamily="18" charset="0"/>
                        </a:rPr>
                        <a:t> </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Needs Improvement </a:t>
                      </a:r>
                    </a:p>
                    <a:p>
                      <a:pPr indent="180340" algn="just">
                        <a:lnSpc>
                          <a:spcPct val="150000"/>
                        </a:lnSpc>
                        <a:spcAft>
                          <a:spcPts val="1200"/>
                        </a:spcAft>
                      </a:pPr>
                      <a:r>
                        <a:rPr lang="en-US" sz="1400" dirty="0" smtClean="0">
                          <a:effectLst/>
                          <a:latin typeface="Bookman Old Style" panose="02050604050505020204" pitchFamily="18" charset="0"/>
                        </a:rPr>
                        <a:t>2.5pts</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Satisfactory</a:t>
                      </a:r>
                    </a:p>
                    <a:p>
                      <a:pPr indent="180340" algn="just">
                        <a:lnSpc>
                          <a:spcPct val="150000"/>
                        </a:lnSpc>
                        <a:spcAft>
                          <a:spcPts val="1200"/>
                        </a:spcAft>
                      </a:pPr>
                      <a:r>
                        <a:rPr lang="en-US" sz="1400" dirty="0" smtClean="0">
                          <a:effectLst/>
                          <a:latin typeface="Bookman Old Style" panose="02050604050505020204" pitchFamily="18" charset="0"/>
                        </a:rPr>
                        <a:t>2.5pts</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Good</a:t>
                      </a:r>
                    </a:p>
                    <a:p>
                      <a:pPr indent="180340" algn="just">
                        <a:lnSpc>
                          <a:spcPct val="150000"/>
                        </a:lnSpc>
                        <a:spcAft>
                          <a:spcPts val="1200"/>
                        </a:spcAft>
                      </a:pPr>
                      <a:r>
                        <a:rPr lang="en-US" sz="1400" dirty="0" smtClean="0">
                          <a:effectLst/>
                          <a:latin typeface="Bookman Old Style" panose="02050604050505020204" pitchFamily="18" charset="0"/>
                        </a:rPr>
                        <a:t>2.5pts</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Excellent</a:t>
                      </a:r>
                    </a:p>
                    <a:p>
                      <a:pPr indent="180340" algn="just">
                        <a:lnSpc>
                          <a:spcPct val="150000"/>
                        </a:lnSpc>
                        <a:spcAft>
                          <a:spcPts val="1200"/>
                        </a:spcAft>
                      </a:pPr>
                      <a:r>
                        <a:rPr lang="en-US" sz="1400" dirty="0" smtClean="0">
                          <a:effectLst/>
                          <a:latin typeface="Bookman Old Style" panose="02050604050505020204" pitchFamily="18" charset="0"/>
                        </a:rPr>
                        <a:t>2.5pts</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r>
              <a:tr h="2078566">
                <a:tc>
                  <a:txBody>
                    <a:bodyPr/>
                    <a:lstStyle/>
                    <a:p>
                      <a:pPr indent="180340" algn="just">
                        <a:lnSpc>
                          <a:spcPct val="150000"/>
                        </a:lnSpc>
                        <a:spcAft>
                          <a:spcPts val="1200"/>
                        </a:spcAft>
                      </a:pPr>
                      <a:r>
                        <a:rPr lang="en-US" sz="1400" b="0" dirty="0">
                          <a:effectLst/>
                          <a:latin typeface="Bookman Old Style" panose="02050604050505020204" pitchFamily="18" charset="0"/>
                        </a:rPr>
                        <a:t>BACKGROUND KNOWLEDGE</a:t>
                      </a:r>
                      <a:endParaRPr lang="en-US" sz="1400" b="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Student was lacking in background knowledge which hindered his/her responses to the questions regarding class materials.</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Student showed decent background knowledge of class material, making his responses incomplete.</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a:effectLst/>
                          <a:latin typeface="Bookman Old Style" panose="02050604050505020204" pitchFamily="18" charset="0"/>
                        </a:rPr>
                        <a:t>Student displayed well knowledge of class information and topics.</a:t>
                      </a:r>
                      <a:endParaRPr lang="en-US" sz="14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Student presented excellent background knowledge from class topics and was able to add more information in their response.</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r>
              <a:tr h="2078566">
                <a:tc>
                  <a:txBody>
                    <a:bodyPr/>
                    <a:lstStyle/>
                    <a:p>
                      <a:pPr indent="180340" algn="just">
                        <a:lnSpc>
                          <a:spcPct val="150000"/>
                        </a:lnSpc>
                        <a:spcAft>
                          <a:spcPts val="1200"/>
                        </a:spcAft>
                      </a:pPr>
                      <a:r>
                        <a:rPr lang="en-US" sz="1400" b="0" dirty="0">
                          <a:effectLst/>
                          <a:latin typeface="Bookman Old Style" panose="02050604050505020204" pitchFamily="18" charset="0"/>
                        </a:rPr>
                        <a:t>FLUENCY</a:t>
                      </a:r>
                      <a:endParaRPr lang="en-US" sz="1400" b="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Speech is very slow, stumbling, nervous, and uncertain with response, except for short or memorized expressions. difficult for a listener to understand.</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Speech is slow and often hesitant and irregular. Sentences may be left uncompleted, but the student is able to continue.</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Speech is mostly smooth but with some hesitation and unevenness cause primarily by rephrasing and groping for words.</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c>
                  <a:txBody>
                    <a:bodyPr/>
                    <a:lstStyle/>
                    <a:p>
                      <a:pPr indent="180340" algn="just">
                        <a:lnSpc>
                          <a:spcPct val="150000"/>
                        </a:lnSpc>
                        <a:spcAft>
                          <a:spcPts val="1200"/>
                        </a:spcAft>
                      </a:pPr>
                      <a:r>
                        <a:rPr lang="en-US" sz="1400" dirty="0">
                          <a:effectLst/>
                          <a:latin typeface="Bookman Old Style" panose="02050604050505020204" pitchFamily="18" charset="0"/>
                        </a:rPr>
                        <a:t>Speech is effortless and smooth with speed that comes close to that of a native speaker.</a:t>
                      </a:r>
                      <a:endParaRPr lang="en-US"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24894" marR="24894" marT="0" marB="0"/>
                </a:tc>
              </a:tr>
            </a:tbl>
          </a:graphicData>
        </a:graphic>
      </p:graphicFrame>
    </p:spTree>
    <p:extLst>
      <p:ext uri="{BB962C8B-B14F-4D97-AF65-F5344CB8AC3E}">
        <p14:creationId xmlns:p14="http://schemas.microsoft.com/office/powerpoint/2010/main" val="805814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51428" y="135670"/>
            <a:ext cx="4617931" cy="449418"/>
          </a:xfrm>
          <a:prstGeom prst="rect">
            <a:avLst/>
          </a:prstGeom>
        </p:spPr>
        <p:txBody>
          <a:bodyPr wrap="none">
            <a:spAutoFit/>
          </a:bodyPr>
          <a:lstStyle/>
          <a:p>
            <a:pPr indent="180340" algn="just">
              <a:lnSpc>
                <a:spcPct val="150000"/>
              </a:lnSpc>
              <a:spcAft>
                <a:spcPts val="1200"/>
              </a:spcAft>
            </a:pPr>
            <a:r>
              <a:rPr lang="en-US" b="1" dirty="0">
                <a:solidFill>
                  <a:schemeClr val="accent1">
                    <a:lumMod val="50000"/>
                  </a:schemeClr>
                </a:solidFill>
                <a:latin typeface="Showcard Gothic" panose="04020904020102020604" pitchFamily="82" charset="0"/>
                <a:ea typeface="Times New Roman" panose="02020603050405020304" pitchFamily="18" charset="0"/>
                <a:cs typeface="Times New Roman" panose="02020603050405020304" pitchFamily="18" charset="0"/>
              </a:rPr>
              <a:t>RESULTS OF THE PRE TEST Y POST TEST</a:t>
            </a:r>
            <a:endParaRPr lang="en-US" dirty="0">
              <a:solidFill>
                <a:schemeClr val="accent1">
                  <a:lumMod val="50000"/>
                </a:schemeClr>
              </a:solidFill>
              <a:effectLst/>
              <a:latin typeface="Showcard Gothic" panose="04020904020102020604" pitchFamily="82"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476785937"/>
              </p:ext>
            </p:extLst>
          </p:nvPr>
        </p:nvGraphicFramePr>
        <p:xfrm>
          <a:off x="161586" y="739635"/>
          <a:ext cx="11274853" cy="5579930"/>
        </p:xfrm>
        <a:graphic>
          <a:graphicData uri="http://schemas.openxmlformats.org/drawingml/2006/table">
            <a:tbl>
              <a:tblPr firstRow="1" firstCol="1" bandRow="1">
                <a:tableStyleId>{F5AB1C69-6EDB-4FF4-983F-18BD219EF322}</a:tableStyleId>
              </a:tblPr>
              <a:tblGrid>
                <a:gridCol w="1033644"/>
                <a:gridCol w="1773472"/>
                <a:gridCol w="1390129"/>
                <a:gridCol w="1576509"/>
                <a:gridCol w="1576509"/>
                <a:gridCol w="1507330"/>
                <a:gridCol w="1462565"/>
                <a:gridCol w="954695"/>
              </a:tblGrid>
              <a:tr h="366200">
                <a:tc gridSpan="8">
                  <a:txBody>
                    <a:bodyPr/>
                    <a:lstStyle/>
                    <a:p>
                      <a:pPr indent="180340" algn="ctr">
                        <a:lnSpc>
                          <a:spcPct val="150000"/>
                        </a:lnSpc>
                        <a:spcAft>
                          <a:spcPts val="0"/>
                        </a:spcAft>
                      </a:pPr>
                      <a:r>
                        <a:rPr lang="es-ES" sz="1400" dirty="0">
                          <a:effectLst/>
                          <a:latin typeface="Bookman Old Style" panose="02050604050505020204" pitchFamily="18" charset="0"/>
                        </a:rPr>
                        <a:t>UNIDAD EDUCATIVA INTERNACIONAL PENSIONADO ATAHUALPA</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425">
                <a:tc gridSpan="8">
                  <a:txBody>
                    <a:bodyPr/>
                    <a:lstStyle/>
                    <a:p>
                      <a:pPr indent="180340" algn="ctr">
                        <a:lnSpc>
                          <a:spcPct val="150000"/>
                        </a:lnSpc>
                        <a:spcAft>
                          <a:spcPts val="0"/>
                        </a:spcAft>
                      </a:pPr>
                      <a:r>
                        <a:rPr lang="en-US" sz="1400">
                          <a:effectLst/>
                          <a:latin typeface="Bookman Old Style" panose="02050604050505020204" pitchFamily="18" charset="0"/>
                        </a:rPr>
                        <a:t>AÑO  LECTIVO  2016  -  2017</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200">
                <a:tc gridSpan="8">
                  <a:txBody>
                    <a:bodyPr/>
                    <a:lstStyle/>
                    <a:p>
                      <a:pPr indent="180340" algn="ctr">
                        <a:lnSpc>
                          <a:spcPct val="150000"/>
                        </a:lnSpc>
                        <a:spcAft>
                          <a:spcPts val="0"/>
                        </a:spcAft>
                      </a:pPr>
                      <a:r>
                        <a:rPr lang="es-ES" sz="1400" dirty="0" smtClean="0">
                          <a:effectLst/>
                          <a:latin typeface="Bookman Old Style" panose="02050604050505020204" pitchFamily="18" charset="0"/>
                        </a:rPr>
                        <a:t>8TH</a:t>
                      </a:r>
                      <a:r>
                        <a:rPr lang="es-ES" sz="1400" baseline="0" dirty="0" smtClean="0">
                          <a:effectLst/>
                          <a:latin typeface="Bookman Old Style" panose="02050604050505020204" pitchFamily="18" charset="0"/>
                        </a:rPr>
                        <a:t> EGB</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200">
                <a:tc gridSpan="8">
                  <a:txBody>
                    <a:bodyPr/>
                    <a:lstStyle/>
                    <a:p>
                      <a:pPr indent="180340" algn="ctr">
                        <a:lnSpc>
                          <a:spcPct val="150000"/>
                        </a:lnSpc>
                        <a:spcAft>
                          <a:spcPts val="0"/>
                        </a:spcAft>
                      </a:pPr>
                      <a:r>
                        <a:rPr lang="en-US" sz="1400">
                          <a:effectLst/>
                          <a:latin typeface="Bookman Old Style" panose="02050604050505020204" pitchFamily="18" charset="0"/>
                        </a:rPr>
                        <a:t>PRE - TEST:        To evaluate the productive listening skill in a presentation </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425">
                <a:tc rowSpan="3">
                  <a:txBody>
                    <a:bodyPr/>
                    <a:lstStyle/>
                    <a:p>
                      <a:pPr indent="180340" algn="ctr">
                        <a:lnSpc>
                          <a:spcPct val="150000"/>
                        </a:lnSpc>
                        <a:spcAft>
                          <a:spcPts val="0"/>
                        </a:spcAft>
                      </a:pPr>
                      <a:r>
                        <a:rPr lang="en-US" sz="1400">
                          <a:effectLst/>
                          <a:latin typeface="Bookman Old Style" panose="02050604050505020204" pitchFamily="18" charset="0"/>
                        </a:rPr>
                        <a:t>No</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rowSpan="3" gridSpan="2">
                  <a:txBody>
                    <a:bodyPr/>
                    <a:lstStyle/>
                    <a:p>
                      <a:pPr indent="180340" algn="ctr">
                        <a:lnSpc>
                          <a:spcPct val="150000"/>
                        </a:lnSpc>
                        <a:spcAft>
                          <a:spcPts val="0"/>
                        </a:spcAft>
                      </a:pPr>
                      <a:r>
                        <a:rPr lang="en-US" sz="1400">
                          <a:effectLst/>
                          <a:latin typeface="Bookman Old Style" panose="02050604050505020204" pitchFamily="18" charset="0"/>
                        </a:rPr>
                        <a:t>LAST NAME AND NAMES</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rowSpan="3" hMerge="1">
                  <a:txBody>
                    <a:bodyPr/>
                    <a:lstStyle/>
                    <a:p>
                      <a:endParaRPr lang="en-US"/>
                    </a:p>
                  </a:txBody>
                  <a:tcPr/>
                </a:tc>
                <a:tc gridSpan="4">
                  <a:txBody>
                    <a:bodyPr/>
                    <a:lstStyle/>
                    <a:p>
                      <a:pPr indent="180340" algn="ctr">
                        <a:lnSpc>
                          <a:spcPct val="150000"/>
                        </a:lnSpc>
                        <a:spcAft>
                          <a:spcPts val="0"/>
                        </a:spcAft>
                      </a:pPr>
                      <a:r>
                        <a:rPr lang="en-US" sz="1400">
                          <a:effectLst/>
                          <a:latin typeface="Bookman Old Style" panose="02050604050505020204" pitchFamily="18" charset="0"/>
                        </a:rPr>
                        <a:t>Rubric</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indent="180340" algn="ctr">
                        <a:lnSpc>
                          <a:spcPct val="150000"/>
                        </a:lnSpc>
                        <a:spcAft>
                          <a:spcPts val="0"/>
                        </a:spcAft>
                      </a:pPr>
                      <a:r>
                        <a:rPr lang="en-US" sz="1400">
                          <a:effectLst/>
                          <a:latin typeface="Bookman Old Style" panose="02050604050505020204" pitchFamily="18" charset="0"/>
                        </a:rPr>
                        <a:t>TOTAL</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r>
              <a:tr h="44058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indent="180340" algn="ctr">
                        <a:lnSpc>
                          <a:spcPct val="150000"/>
                        </a:lnSpc>
                        <a:spcAft>
                          <a:spcPts val="0"/>
                        </a:spcAft>
                      </a:pPr>
                      <a:r>
                        <a:rPr lang="en-US" sz="1400">
                          <a:effectLst/>
                          <a:latin typeface="Bookman Old Style" panose="02050604050505020204" pitchFamily="18" charset="0"/>
                        </a:rPr>
                        <a:t>Ability to focus</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General Understanding</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s-ES" sz="1400" dirty="0" smtClean="0">
                          <a:effectLst/>
                          <a:latin typeface="Bookman Old Style" panose="02050604050505020204" pitchFamily="18" charset="0"/>
                          <a:ea typeface="+mn-ea"/>
                          <a:cs typeface="+mn-cs"/>
                        </a:rPr>
                        <a:t>Listening</a:t>
                      </a:r>
                      <a:r>
                        <a:rPr lang="es-ES" sz="1400" baseline="0" dirty="0" smtClean="0">
                          <a:effectLst/>
                          <a:latin typeface="Bookman Old Style" panose="02050604050505020204" pitchFamily="18" charset="0"/>
                          <a:ea typeface="+mn-ea"/>
                          <a:cs typeface="+mn-cs"/>
                        </a:rPr>
                        <a:t> for details</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Accuracy of answers</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vMerge="1">
                  <a:txBody>
                    <a:bodyPr/>
                    <a:lstStyle/>
                    <a:p>
                      <a:endParaRPr lang="en-US"/>
                    </a:p>
                  </a:txBody>
                  <a:tcPr/>
                </a:tc>
              </a:tr>
              <a:tr h="22887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indent="180340" algn="ctr">
                        <a:lnSpc>
                          <a:spcPct val="150000"/>
                        </a:lnSpc>
                        <a:spcAft>
                          <a:spcPts val="0"/>
                        </a:spcAft>
                      </a:pPr>
                      <a:r>
                        <a:rPr lang="es-ES" sz="1400" dirty="0" smtClean="0">
                          <a:effectLst/>
                          <a:latin typeface="Bookman Old Style" panose="02050604050505020204" pitchFamily="18" charset="0"/>
                        </a:rPr>
                        <a:t>2.5</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2,5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2,5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2,5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vMerge="1">
                  <a:txBody>
                    <a:bodyPr/>
                    <a:lstStyle/>
                    <a:p>
                      <a:endParaRPr lang="en-US"/>
                    </a:p>
                  </a:txBody>
                  <a:tcPr/>
                </a:tc>
              </a:tr>
              <a:tr h="457750">
                <a:tc>
                  <a:txBody>
                    <a:bodyPr/>
                    <a:lstStyle/>
                    <a:p>
                      <a:pPr indent="180340" algn="ctr">
                        <a:lnSpc>
                          <a:spcPct val="150000"/>
                        </a:lnSpc>
                        <a:spcAft>
                          <a:spcPts val="0"/>
                        </a:spcAft>
                      </a:pPr>
                      <a:r>
                        <a:rPr lang="en-US" sz="1400">
                          <a:effectLst/>
                          <a:latin typeface="Bookman Old Style" panose="02050604050505020204" pitchFamily="18" charset="0"/>
                        </a:rPr>
                        <a:t>1</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l">
                        <a:lnSpc>
                          <a:spcPct val="150000"/>
                        </a:lnSpc>
                        <a:spcAft>
                          <a:spcPts val="0"/>
                        </a:spcAft>
                      </a:pPr>
                      <a:r>
                        <a:rPr lang="en-US" sz="1400">
                          <a:effectLst/>
                          <a:latin typeface="Bookman Old Style" panose="02050604050505020204" pitchFamily="18" charset="0"/>
                        </a:rPr>
                        <a:t>AYALA</a:t>
                      </a:r>
                    </a:p>
                    <a:p>
                      <a:pPr indent="180340" algn="l">
                        <a:lnSpc>
                          <a:spcPct val="150000"/>
                        </a:lnSpc>
                        <a:spcAft>
                          <a:spcPts val="0"/>
                        </a:spcAft>
                      </a:pPr>
                      <a:r>
                        <a:rPr lang="en-US" sz="1400">
                          <a:effectLst/>
                          <a:latin typeface="Bookman Old Style" panose="02050604050505020204" pitchFamily="18" charset="0"/>
                        </a:rPr>
                        <a:t>HERNANDEZ</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l">
                        <a:lnSpc>
                          <a:spcPct val="150000"/>
                        </a:lnSpc>
                        <a:spcAft>
                          <a:spcPts val="0"/>
                        </a:spcAft>
                      </a:pPr>
                      <a:r>
                        <a:rPr lang="en-US" sz="1400">
                          <a:effectLst/>
                          <a:latin typeface="Bookman Old Style" panose="02050604050505020204" pitchFamily="18" charset="0"/>
                        </a:rPr>
                        <a:t>HUGO </a:t>
                      </a:r>
                    </a:p>
                    <a:p>
                      <a:pPr indent="180340" algn="l">
                        <a:lnSpc>
                          <a:spcPct val="150000"/>
                        </a:lnSpc>
                        <a:spcAft>
                          <a:spcPts val="0"/>
                        </a:spcAft>
                      </a:pPr>
                      <a:r>
                        <a:rPr lang="en-US" sz="1400">
                          <a:effectLst/>
                          <a:latin typeface="Bookman Old Style" panose="02050604050505020204" pitchFamily="18" charset="0"/>
                        </a:rPr>
                        <a:t>JAVIER</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4</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r>
              <a:tr h="457750">
                <a:tc>
                  <a:txBody>
                    <a:bodyPr/>
                    <a:lstStyle/>
                    <a:p>
                      <a:pPr indent="180340" algn="ctr">
                        <a:lnSpc>
                          <a:spcPct val="150000"/>
                        </a:lnSpc>
                        <a:spcAft>
                          <a:spcPts val="0"/>
                        </a:spcAft>
                      </a:pPr>
                      <a:r>
                        <a:rPr lang="en-US" sz="1400">
                          <a:effectLst/>
                          <a:latin typeface="Bookman Old Style" panose="02050604050505020204" pitchFamily="18" charset="0"/>
                        </a:rPr>
                        <a:t>2</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l">
                        <a:lnSpc>
                          <a:spcPct val="150000"/>
                        </a:lnSpc>
                        <a:spcAft>
                          <a:spcPts val="0"/>
                        </a:spcAft>
                      </a:pPr>
                      <a:r>
                        <a:rPr lang="en-US" sz="1400">
                          <a:effectLst/>
                          <a:latin typeface="Bookman Old Style" panose="02050604050505020204" pitchFamily="18" charset="0"/>
                        </a:rPr>
                        <a:t>FARINANGO ANDRADE</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l">
                        <a:lnSpc>
                          <a:spcPct val="150000"/>
                        </a:lnSpc>
                        <a:spcAft>
                          <a:spcPts val="0"/>
                        </a:spcAft>
                      </a:pPr>
                      <a:r>
                        <a:rPr lang="en-US" sz="1400">
                          <a:effectLst/>
                          <a:latin typeface="Bookman Old Style" panose="02050604050505020204" pitchFamily="18" charset="0"/>
                        </a:rPr>
                        <a:t>VERÓNICA GABRIELA</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1,0</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r>
              <a:tr h="457750">
                <a:tc>
                  <a:txBody>
                    <a:bodyPr/>
                    <a:lstStyle/>
                    <a:p>
                      <a:pPr indent="180340" algn="ctr">
                        <a:lnSpc>
                          <a:spcPct val="150000"/>
                        </a:lnSpc>
                        <a:spcAft>
                          <a:spcPts val="0"/>
                        </a:spcAft>
                      </a:pPr>
                      <a:r>
                        <a:rPr lang="en-US" sz="1400">
                          <a:effectLst/>
                          <a:latin typeface="Bookman Old Style" panose="02050604050505020204" pitchFamily="18" charset="0"/>
                        </a:rPr>
                        <a:t>3</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l">
                        <a:lnSpc>
                          <a:spcPct val="150000"/>
                        </a:lnSpc>
                        <a:spcAft>
                          <a:spcPts val="0"/>
                        </a:spcAft>
                      </a:pPr>
                      <a:r>
                        <a:rPr lang="en-US" sz="1400">
                          <a:effectLst/>
                          <a:latin typeface="Bookman Old Style" panose="02050604050505020204" pitchFamily="18" charset="0"/>
                        </a:rPr>
                        <a:t>GUAMÁN ARMENDARIZ</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l">
                        <a:lnSpc>
                          <a:spcPct val="150000"/>
                        </a:lnSpc>
                        <a:spcAft>
                          <a:spcPts val="0"/>
                        </a:spcAft>
                      </a:pPr>
                      <a:r>
                        <a:rPr lang="en-US" sz="1400">
                          <a:effectLst/>
                          <a:latin typeface="Bookman Old Style" panose="02050604050505020204" pitchFamily="18" charset="0"/>
                        </a:rPr>
                        <a:t>SANDRA PATRICIA</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4</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r>
              <a:tr h="457750">
                <a:tc>
                  <a:txBody>
                    <a:bodyPr/>
                    <a:lstStyle/>
                    <a:p>
                      <a:pPr indent="180340" algn="ctr">
                        <a:lnSpc>
                          <a:spcPct val="150000"/>
                        </a:lnSpc>
                        <a:spcAft>
                          <a:spcPts val="0"/>
                        </a:spcAft>
                      </a:pPr>
                      <a:r>
                        <a:rPr lang="en-US" sz="1400">
                          <a:effectLst/>
                          <a:latin typeface="Bookman Old Style" panose="02050604050505020204" pitchFamily="18" charset="0"/>
                        </a:rPr>
                        <a:t>4</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l">
                        <a:lnSpc>
                          <a:spcPct val="150000"/>
                        </a:lnSpc>
                        <a:spcAft>
                          <a:spcPts val="0"/>
                        </a:spcAft>
                      </a:pPr>
                      <a:r>
                        <a:rPr lang="en-US" sz="1400">
                          <a:effectLst/>
                          <a:latin typeface="Bookman Old Style" panose="02050604050505020204" pitchFamily="18" charset="0"/>
                        </a:rPr>
                        <a:t>GUAMÁN QUINTEROS</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l">
                        <a:lnSpc>
                          <a:spcPct val="150000"/>
                        </a:lnSpc>
                        <a:spcAft>
                          <a:spcPts val="0"/>
                        </a:spcAft>
                      </a:pPr>
                      <a:r>
                        <a:rPr lang="en-US" sz="1400">
                          <a:effectLst/>
                          <a:latin typeface="Bookman Old Style" panose="02050604050505020204" pitchFamily="18" charset="0"/>
                        </a:rPr>
                        <a:t>MELANY DANIELA</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1,0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r>
              <a:tr h="286093">
                <a:tc>
                  <a:txBody>
                    <a:bodyPr/>
                    <a:lstStyle/>
                    <a:p>
                      <a:pPr>
                        <a:lnSpc>
                          <a:spcPct val="107000"/>
                        </a:lnSpc>
                      </a:pPr>
                      <a:endParaRPr lang="en-US" sz="1400">
                        <a:effectLst/>
                        <a:latin typeface="Bookman Old Style" panose="02050604050505020204" pitchFamily="18" charset="0"/>
                        <a:cs typeface="Segoe UI Semibold" panose="020B0702040204020203" pitchFamily="34" charset="0"/>
                      </a:endParaRPr>
                    </a:p>
                  </a:txBody>
                  <a:tcPr marL="61461" marR="61461" marT="0" marB="0" anchor="ctr"/>
                </a:tc>
                <a:tc>
                  <a:txBody>
                    <a:bodyPr/>
                    <a:lstStyle/>
                    <a:p>
                      <a:pPr>
                        <a:lnSpc>
                          <a:spcPct val="107000"/>
                        </a:lnSpc>
                      </a:pPr>
                      <a:endParaRPr lang="en-US" sz="1400" dirty="0">
                        <a:effectLst/>
                        <a:latin typeface="Bookman Old Style" panose="02050604050505020204" pitchFamily="18" charset="0"/>
                        <a:cs typeface="Segoe UI Semibold" panose="020B0702040204020203" pitchFamily="34" charset="0"/>
                      </a:endParaRPr>
                    </a:p>
                  </a:txBody>
                  <a:tcPr marL="61461" marR="61461" marT="0" marB="0" anchor="b"/>
                </a:tc>
                <a:tc>
                  <a:txBody>
                    <a:bodyPr/>
                    <a:lstStyle/>
                    <a:p>
                      <a:pPr>
                        <a:lnSpc>
                          <a:spcPct val="107000"/>
                        </a:lnSpc>
                      </a:pPr>
                      <a:endParaRPr lang="en-US" sz="1400">
                        <a:effectLst/>
                        <a:latin typeface="Bookman Old Style" panose="02050604050505020204" pitchFamily="18" charset="0"/>
                        <a:cs typeface="Segoe UI Semibold" panose="020B0702040204020203" pitchFamily="34" charset="0"/>
                      </a:endParaRPr>
                    </a:p>
                  </a:txBody>
                  <a:tcPr marL="61461" marR="61461" marT="0" marB="0" anchor="b"/>
                </a:tc>
                <a:tc>
                  <a:txBody>
                    <a:bodyPr/>
                    <a:lstStyle/>
                    <a:p>
                      <a:pPr indent="180340" algn="ctr">
                        <a:lnSpc>
                          <a:spcPct val="150000"/>
                        </a:lnSpc>
                        <a:spcAft>
                          <a:spcPts val="0"/>
                        </a:spcAft>
                      </a:pPr>
                      <a:r>
                        <a:rPr lang="en-US" sz="1400">
                          <a:effectLst/>
                          <a:latin typeface="Bookman Old Style" panose="02050604050505020204" pitchFamily="18" charset="0"/>
                        </a:rPr>
                        <a:t>5,0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4,0</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4,0</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a:effectLst/>
                          <a:latin typeface="Bookman Old Style" panose="02050604050505020204" pitchFamily="18" charset="0"/>
                        </a:rPr>
                        <a:t>4,5</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c>
                  <a:txBody>
                    <a:bodyPr/>
                    <a:lstStyle/>
                    <a:p>
                      <a:pPr indent="180340" algn="ctr">
                        <a:lnSpc>
                          <a:spcPct val="150000"/>
                        </a:lnSpc>
                        <a:spcAft>
                          <a:spcPts val="0"/>
                        </a:spcAft>
                      </a:pPr>
                      <a:r>
                        <a:rPr lang="en-US" sz="1400" dirty="0">
                          <a:effectLst/>
                          <a:latin typeface="Bookman Old Style" panose="02050604050505020204" pitchFamily="18" charset="0"/>
                        </a:rPr>
                        <a:t>17,5</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1461" marR="61461" marT="0" marB="0" anchor="ctr"/>
                </a:tc>
              </a:tr>
            </a:tbl>
          </a:graphicData>
        </a:graphic>
      </p:graphicFrame>
    </p:spTree>
    <p:extLst>
      <p:ext uri="{BB962C8B-B14F-4D97-AF65-F5344CB8AC3E}">
        <p14:creationId xmlns:p14="http://schemas.microsoft.com/office/powerpoint/2010/main" val="220931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858536335"/>
              </p:ext>
            </p:extLst>
          </p:nvPr>
        </p:nvGraphicFramePr>
        <p:xfrm>
          <a:off x="1584101" y="1287888"/>
          <a:ext cx="8770513" cy="4134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0070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55143802"/>
              </p:ext>
            </p:extLst>
          </p:nvPr>
        </p:nvGraphicFramePr>
        <p:xfrm>
          <a:off x="145086" y="184631"/>
          <a:ext cx="12046913" cy="6246585"/>
        </p:xfrm>
        <a:graphic>
          <a:graphicData uri="http://schemas.openxmlformats.org/drawingml/2006/table">
            <a:tbl>
              <a:tblPr firstRow="1" firstCol="1" bandRow="1">
                <a:tableStyleId>{F5AB1C69-6EDB-4FF4-983F-18BD219EF322}</a:tableStyleId>
              </a:tblPr>
              <a:tblGrid>
                <a:gridCol w="1364213"/>
                <a:gridCol w="1616134"/>
                <a:gridCol w="1423490"/>
                <a:gridCol w="1799191"/>
                <a:gridCol w="1799191"/>
                <a:gridCol w="1533322"/>
                <a:gridCol w="1533322"/>
                <a:gridCol w="978050"/>
              </a:tblGrid>
              <a:tr h="375315">
                <a:tc gridSpan="8">
                  <a:txBody>
                    <a:bodyPr/>
                    <a:lstStyle/>
                    <a:p>
                      <a:pPr indent="180340" algn="ctr">
                        <a:lnSpc>
                          <a:spcPct val="150000"/>
                        </a:lnSpc>
                        <a:spcAft>
                          <a:spcPts val="0"/>
                        </a:spcAft>
                      </a:pPr>
                      <a:r>
                        <a:rPr lang="es-ES" sz="1600" dirty="0">
                          <a:effectLst/>
                          <a:latin typeface="Bookman Old Style" panose="02050604050505020204" pitchFamily="18" charset="0"/>
                        </a:rPr>
                        <a:t>UNIDAD EDUCATIVA INTERNACIONAL PENSIONADO ATAHUALPA</a:t>
                      </a:r>
                      <a:endParaRPr lang="en-US" sz="16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127">
                <a:tc gridSpan="8">
                  <a:txBody>
                    <a:bodyPr/>
                    <a:lstStyle/>
                    <a:p>
                      <a:pPr indent="180340" algn="ctr">
                        <a:lnSpc>
                          <a:spcPct val="150000"/>
                        </a:lnSpc>
                        <a:spcAft>
                          <a:spcPts val="0"/>
                        </a:spcAft>
                      </a:pPr>
                      <a:r>
                        <a:rPr lang="en-US" sz="1600">
                          <a:effectLst/>
                          <a:latin typeface="Bookman Old Style" panose="02050604050505020204" pitchFamily="18" charset="0"/>
                        </a:rPr>
                        <a:t>AÑO  LECTIVO  2016  -  2017</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5315">
                <a:tc gridSpan="8">
                  <a:txBody>
                    <a:bodyPr/>
                    <a:lstStyle/>
                    <a:p>
                      <a:pPr indent="180340" algn="ctr">
                        <a:lnSpc>
                          <a:spcPct val="150000"/>
                        </a:lnSpc>
                        <a:spcAft>
                          <a:spcPts val="0"/>
                        </a:spcAft>
                      </a:pPr>
                      <a:r>
                        <a:rPr lang="en-US" sz="1600">
                          <a:effectLst/>
                          <a:latin typeface="Bookman Old Style" panose="02050604050505020204" pitchFamily="18" charset="0"/>
                        </a:rPr>
                        <a:t>8</a:t>
                      </a:r>
                      <a:r>
                        <a:rPr lang="en-US" sz="1600" baseline="30000">
                          <a:effectLst/>
                          <a:latin typeface="Bookman Old Style" panose="02050604050505020204" pitchFamily="18" charset="0"/>
                        </a:rPr>
                        <a:t>th</a:t>
                      </a:r>
                      <a:r>
                        <a:rPr lang="en-US" sz="1600">
                          <a:effectLst/>
                          <a:latin typeface="Bookman Old Style" panose="02050604050505020204" pitchFamily="18" charset="0"/>
                        </a:rPr>
                        <a:t> EGB                                           </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5315">
                <a:tc gridSpan="8">
                  <a:txBody>
                    <a:bodyPr/>
                    <a:lstStyle/>
                    <a:p>
                      <a:pPr indent="180340" algn="ctr">
                        <a:lnSpc>
                          <a:spcPct val="150000"/>
                        </a:lnSpc>
                        <a:spcAft>
                          <a:spcPts val="0"/>
                        </a:spcAft>
                      </a:pPr>
                      <a:r>
                        <a:rPr lang="en-US" sz="1600">
                          <a:effectLst/>
                          <a:latin typeface="Bookman Old Style" panose="02050604050505020204" pitchFamily="18" charset="0"/>
                        </a:rPr>
                        <a:t>POST - TEST:        To evaluate the productive listening skill in a presentation </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127">
                <a:tc rowSpan="3">
                  <a:txBody>
                    <a:bodyPr/>
                    <a:lstStyle/>
                    <a:p>
                      <a:pPr indent="180340" algn="ctr">
                        <a:lnSpc>
                          <a:spcPct val="150000"/>
                        </a:lnSpc>
                        <a:spcAft>
                          <a:spcPts val="0"/>
                        </a:spcAft>
                      </a:pPr>
                      <a:r>
                        <a:rPr lang="en-US" sz="1600">
                          <a:effectLst/>
                          <a:latin typeface="Bookman Old Style" panose="02050604050505020204" pitchFamily="18" charset="0"/>
                        </a:rPr>
                        <a:t>No</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rowSpan="3" gridSpan="2">
                  <a:txBody>
                    <a:bodyPr/>
                    <a:lstStyle/>
                    <a:p>
                      <a:pPr indent="180340" algn="ctr">
                        <a:lnSpc>
                          <a:spcPct val="150000"/>
                        </a:lnSpc>
                        <a:spcAft>
                          <a:spcPts val="0"/>
                        </a:spcAft>
                      </a:pPr>
                      <a:r>
                        <a:rPr lang="en-US" sz="1600">
                          <a:effectLst/>
                          <a:latin typeface="Bookman Old Style" panose="02050604050505020204" pitchFamily="18" charset="0"/>
                        </a:rPr>
                        <a:t>LAST NAME AND NAMES</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rowSpan="3" hMerge="1">
                  <a:txBody>
                    <a:bodyPr/>
                    <a:lstStyle/>
                    <a:p>
                      <a:endParaRPr lang="en-US"/>
                    </a:p>
                  </a:txBody>
                  <a:tcPr/>
                </a:tc>
                <a:tc gridSpan="4">
                  <a:txBody>
                    <a:bodyPr/>
                    <a:lstStyle/>
                    <a:p>
                      <a:pPr indent="180340" algn="ctr">
                        <a:lnSpc>
                          <a:spcPct val="150000"/>
                        </a:lnSpc>
                        <a:spcAft>
                          <a:spcPts val="0"/>
                        </a:spcAft>
                      </a:pPr>
                      <a:r>
                        <a:rPr lang="en-US" sz="1600">
                          <a:effectLst/>
                          <a:latin typeface="Bookman Old Style" panose="02050604050505020204" pitchFamily="18" charset="0"/>
                        </a:rPr>
                        <a:t>Rubric</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indent="180340" algn="ctr">
                        <a:lnSpc>
                          <a:spcPct val="150000"/>
                        </a:lnSpc>
                        <a:spcAft>
                          <a:spcPts val="0"/>
                        </a:spcAft>
                      </a:pPr>
                      <a:r>
                        <a:rPr lang="en-US" sz="1600">
                          <a:effectLst/>
                          <a:latin typeface="Bookman Old Style" panose="02050604050505020204" pitchFamily="18" charset="0"/>
                        </a:rPr>
                        <a:t>TOTAL</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r>
              <a:tr h="46914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indent="180340" algn="ctr">
                        <a:lnSpc>
                          <a:spcPct val="150000"/>
                        </a:lnSpc>
                        <a:spcAft>
                          <a:spcPts val="0"/>
                        </a:spcAft>
                      </a:pPr>
                      <a:r>
                        <a:rPr lang="en-US" sz="1600">
                          <a:effectLst/>
                          <a:latin typeface="Bookman Old Style" panose="02050604050505020204" pitchFamily="18" charset="0"/>
                        </a:rPr>
                        <a:t>Ability to focus</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General Understanding</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Listening for details</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Accuracy of answers</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vMerge="1">
                  <a:txBody>
                    <a:bodyPr/>
                    <a:lstStyle/>
                    <a:p>
                      <a:endParaRPr lang="en-US"/>
                    </a:p>
                  </a:txBody>
                  <a:tcPr/>
                </a:tc>
              </a:tr>
              <a:tr h="23598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vMerge="1">
                  <a:txBody>
                    <a:bodyPr/>
                    <a:lstStyle/>
                    <a:p>
                      <a:endParaRPr lang="en-US"/>
                    </a:p>
                  </a:txBody>
                  <a:tcPr/>
                </a:tc>
              </a:tr>
              <a:tr h="469143">
                <a:tc>
                  <a:txBody>
                    <a:bodyPr/>
                    <a:lstStyle/>
                    <a:p>
                      <a:pPr indent="180340" algn="ctr">
                        <a:lnSpc>
                          <a:spcPct val="150000"/>
                        </a:lnSpc>
                        <a:spcAft>
                          <a:spcPts val="0"/>
                        </a:spcAft>
                      </a:pPr>
                      <a:r>
                        <a:rPr lang="en-US" sz="1600">
                          <a:effectLst/>
                          <a:latin typeface="Bookman Old Style" panose="02050604050505020204" pitchFamily="18" charset="0"/>
                        </a:rPr>
                        <a:t>1</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l">
                        <a:lnSpc>
                          <a:spcPct val="150000"/>
                        </a:lnSpc>
                        <a:spcAft>
                          <a:spcPts val="0"/>
                        </a:spcAft>
                      </a:pPr>
                      <a:r>
                        <a:rPr lang="en-US" sz="1600" dirty="0" smtClean="0">
                          <a:effectLst/>
                          <a:latin typeface="Bookman Old Style" panose="02050604050505020204" pitchFamily="18" charset="0"/>
                        </a:rPr>
                        <a:t>AYALA</a:t>
                      </a:r>
                    </a:p>
                    <a:p>
                      <a:pPr indent="180340" algn="l">
                        <a:lnSpc>
                          <a:spcPct val="150000"/>
                        </a:lnSpc>
                        <a:spcAft>
                          <a:spcPts val="0"/>
                        </a:spcAft>
                      </a:pPr>
                      <a:r>
                        <a:rPr lang="en-US" sz="1600" dirty="0" smtClean="0">
                          <a:effectLst/>
                          <a:latin typeface="Bookman Old Style" panose="02050604050505020204" pitchFamily="18" charset="0"/>
                        </a:rPr>
                        <a:t>HERNANDEZ</a:t>
                      </a:r>
                      <a:endParaRPr lang="en-US" sz="16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l">
                        <a:lnSpc>
                          <a:spcPct val="150000"/>
                        </a:lnSpc>
                        <a:spcAft>
                          <a:spcPts val="0"/>
                        </a:spcAft>
                      </a:pPr>
                      <a:r>
                        <a:rPr lang="en-US" sz="1600">
                          <a:effectLst/>
                          <a:latin typeface="Bookman Old Style" panose="02050604050505020204" pitchFamily="18" charset="0"/>
                        </a:rPr>
                        <a:t>HUGO JAVIER</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1,5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9</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r>
              <a:tr h="703716">
                <a:tc>
                  <a:txBody>
                    <a:bodyPr/>
                    <a:lstStyle/>
                    <a:p>
                      <a:pPr indent="180340" algn="ctr">
                        <a:lnSpc>
                          <a:spcPct val="150000"/>
                        </a:lnSpc>
                        <a:spcAft>
                          <a:spcPts val="0"/>
                        </a:spcAft>
                      </a:pPr>
                      <a:r>
                        <a:rPr lang="en-US" sz="1600">
                          <a:effectLst/>
                          <a:latin typeface="Bookman Old Style" panose="02050604050505020204" pitchFamily="18" charset="0"/>
                        </a:rPr>
                        <a:t>2</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l">
                        <a:lnSpc>
                          <a:spcPct val="150000"/>
                        </a:lnSpc>
                        <a:spcAft>
                          <a:spcPts val="0"/>
                        </a:spcAft>
                      </a:pPr>
                      <a:r>
                        <a:rPr lang="en-US" sz="1600">
                          <a:effectLst/>
                          <a:latin typeface="Bookman Old Style" panose="02050604050505020204" pitchFamily="18" charset="0"/>
                        </a:rPr>
                        <a:t>FARINANGO ANDRADE</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l">
                        <a:lnSpc>
                          <a:spcPct val="150000"/>
                        </a:lnSpc>
                        <a:spcAft>
                          <a:spcPts val="0"/>
                        </a:spcAft>
                      </a:pPr>
                      <a:r>
                        <a:rPr lang="en-US" sz="1600">
                          <a:effectLst/>
                          <a:latin typeface="Bookman Old Style" panose="02050604050505020204" pitchFamily="18" charset="0"/>
                        </a:rPr>
                        <a:t>VERÓNICA GABRIELA</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2,0</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10</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r>
              <a:tr h="469143">
                <a:tc>
                  <a:txBody>
                    <a:bodyPr/>
                    <a:lstStyle/>
                    <a:p>
                      <a:pPr indent="180340" algn="ctr">
                        <a:lnSpc>
                          <a:spcPct val="150000"/>
                        </a:lnSpc>
                        <a:spcAft>
                          <a:spcPts val="0"/>
                        </a:spcAft>
                      </a:pPr>
                      <a:r>
                        <a:rPr lang="en-US" sz="1600">
                          <a:effectLst/>
                          <a:latin typeface="Bookman Old Style" panose="02050604050505020204" pitchFamily="18" charset="0"/>
                        </a:rPr>
                        <a:t>3</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l">
                        <a:lnSpc>
                          <a:spcPct val="150000"/>
                        </a:lnSpc>
                        <a:spcAft>
                          <a:spcPts val="0"/>
                        </a:spcAft>
                      </a:pPr>
                      <a:r>
                        <a:rPr lang="en-US" sz="1600">
                          <a:effectLst/>
                          <a:latin typeface="Bookman Old Style" panose="02050604050505020204" pitchFamily="18" charset="0"/>
                        </a:rPr>
                        <a:t>GUAMÁN ARMENDARIZ</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l">
                        <a:lnSpc>
                          <a:spcPct val="150000"/>
                        </a:lnSpc>
                        <a:spcAft>
                          <a:spcPts val="0"/>
                        </a:spcAft>
                      </a:pPr>
                      <a:r>
                        <a:rPr lang="en-US" sz="1600">
                          <a:effectLst/>
                          <a:latin typeface="Bookman Old Style" panose="02050604050505020204" pitchFamily="18" charset="0"/>
                        </a:rPr>
                        <a:t>SANDRA PATRICIA</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2,0</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2,0</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9</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r>
              <a:tr h="469143">
                <a:tc>
                  <a:txBody>
                    <a:bodyPr/>
                    <a:lstStyle/>
                    <a:p>
                      <a:pPr indent="180340" algn="ctr">
                        <a:lnSpc>
                          <a:spcPct val="150000"/>
                        </a:lnSpc>
                        <a:spcAft>
                          <a:spcPts val="0"/>
                        </a:spcAft>
                      </a:pPr>
                      <a:r>
                        <a:rPr lang="en-US" sz="1600">
                          <a:effectLst/>
                          <a:latin typeface="Bookman Old Style" panose="02050604050505020204" pitchFamily="18" charset="0"/>
                        </a:rPr>
                        <a:t>4</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l">
                        <a:lnSpc>
                          <a:spcPct val="150000"/>
                        </a:lnSpc>
                        <a:spcAft>
                          <a:spcPts val="0"/>
                        </a:spcAft>
                      </a:pPr>
                      <a:r>
                        <a:rPr lang="en-US" sz="1600">
                          <a:effectLst/>
                          <a:latin typeface="Bookman Old Style" panose="02050604050505020204" pitchFamily="18" charset="0"/>
                        </a:rPr>
                        <a:t>GUAMÁN QUINTEROS</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l">
                        <a:lnSpc>
                          <a:spcPct val="150000"/>
                        </a:lnSpc>
                        <a:spcAft>
                          <a:spcPts val="0"/>
                        </a:spcAft>
                      </a:pPr>
                      <a:r>
                        <a:rPr lang="en-US" sz="1600">
                          <a:effectLst/>
                          <a:latin typeface="Bookman Old Style" panose="02050604050505020204" pitchFamily="18" charset="0"/>
                        </a:rPr>
                        <a:t>MELANY DANIELA</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2,0</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10</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r>
              <a:tr h="286048">
                <a:tc>
                  <a:txBody>
                    <a:bodyPr/>
                    <a:lstStyle/>
                    <a:p>
                      <a:pPr algn="l">
                        <a:lnSpc>
                          <a:spcPct val="107000"/>
                        </a:lnSpc>
                      </a:pPr>
                      <a:endParaRPr lang="en-US" sz="1600">
                        <a:effectLst/>
                        <a:latin typeface="Bookman Old Style" panose="02050604050505020204" pitchFamily="18" charset="0"/>
                      </a:endParaRPr>
                    </a:p>
                  </a:txBody>
                  <a:tcPr marL="47718" marR="47718" marT="0" marB="0" anchor="ctr"/>
                </a:tc>
                <a:tc>
                  <a:txBody>
                    <a:bodyPr/>
                    <a:lstStyle/>
                    <a:p>
                      <a:pPr algn="l">
                        <a:lnSpc>
                          <a:spcPct val="107000"/>
                        </a:lnSpc>
                      </a:pPr>
                      <a:endParaRPr lang="en-US" sz="1600">
                        <a:effectLst/>
                        <a:latin typeface="Bookman Old Style" panose="02050604050505020204" pitchFamily="18" charset="0"/>
                      </a:endParaRPr>
                    </a:p>
                  </a:txBody>
                  <a:tcPr marL="47718" marR="47718" marT="0" marB="0" anchor="b"/>
                </a:tc>
                <a:tc>
                  <a:txBody>
                    <a:bodyPr/>
                    <a:lstStyle/>
                    <a:p>
                      <a:pPr algn="l">
                        <a:lnSpc>
                          <a:spcPct val="107000"/>
                        </a:lnSpc>
                      </a:pPr>
                      <a:endParaRPr lang="en-US" sz="1600">
                        <a:effectLst/>
                        <a:latin typeface="Bookman Old Style" panose="02050604050505020204" pitchFamily="18" charset="0"/>
                      </a:endParaRPr>
                    </a:p>
                  </a:txBody>
                  <a:tcPr marL="47718" marR="47718" marT="0" marB="0" anchor="b"/>
                </a:tc>
                <a:tc>
                  <a:txBody>
                    <a:bodyPr/>
                    <a:lstStyle/>
                    <a:p>
                      <a:pPr indent="180340" algn="ctr">
                        <a:lnSpc>
                          <a:spcPct val="150000"/>
                        </a:lnSpc>
                        <a:spcAft>
                          <a:spcPts val="0"/>
                        </a:spcAft>
                      </a:pPr>
                      <a:r>
                        <a:rPr lang="en-US" sz="1600">
                          <a:effectLst/>
                          <a:latin typeface="Bookman Old Style" panose="02050604050505020204" pitchFamily="18" charset="0"/>
                        </a:rPr>
                        <a:t>9,5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10,0</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9,0</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a:effectLst/>
                          <a:latin typeface="Bookman Old Style" panose="02050604050505020204" pitchFamily="18" charset="0"/>
                        </a:rPr>
                        <a:t>8,5</a:t>
                      </a:r>
                      <a:endParaRPr lang="en-US" sz="16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c>
                  <a:txBody>
                    <a:bodyPr/>
                    <a:lstStyle/>
                    <a:p>
                      <a:pPr indent="180340" algn="ctr">
                        <a:lnSpc>
                          <a:spcPct val="150000"/>
                        </a:lnSpc>
                        <a:spcAft>
                          <a:spcPts val="0"/>
                        </a:spcAft>
                      </a:pPr>
                      <a:r>
                        <a:rPr lang="en-US" sz="1600" dirty="0">
                          <a:effectLst/>
                          <a:latin typeface="Bookman Old Style" panose="02050604050505020204" pitchFamily="18" charset="0"/>
                        </a:rPr>
                        <a:t>37,0</a:t>
                      </a:r>
                      <a:endParaRPr lang="en-US" sz="16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7718" marR="47718" marT="0" marB="0" anchor="ctr"/>
                </a:tc>
              </a:tr>
            </a:tbl>
          </a:graphicData>
        </a:graphic>
      </p:graphicFrame>
    </p:spTree>
    <p:extLst>
      <p:ext uri="{BB962C8B-B14F-4D97-AF65-F5344CB8AC3E}">
        <p14:creationId xmlns:p14="http://schemas.microsoft.com/office/powerpoint/2010/main" val="201852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31368" y="367490"/>
            <a:ext cx="6980757" cy="449418"/>
          </a:xfrm>
          <a:prstGeom prst="rect">
            <a:avLst/>
          </a:prstGeom>
        </p:spPr>
        <p:txBody>
          <a:bodyPr wrap="none">
            <a:spAutoFit/>
          </a:bodyPr>
          <a:lstStyle/>
          <a:p>
            <a:pPr indent="180340" algn="just">
              <a:lnSpc>
                <a:spcPct val="150000"/>
              </a:lnSpc>
              <a:spcBef>
                <a:spcPts val="200"/>
              </a:spcBef>
              <a:spcAft>
                <a:spcPts val="0"/>
              </a:spcAft>
            </a:pPr>
            <a:r>
              <a:rPr lang="en-US" b="1" dirty="0">
                <a:solidFill>
                  <a:schemeClr val="accent2">
                    <a:lumMod val="50000"/>
                  </a:schemeClr>
                </a:solidFill>
                <a:latin typeface="Showcard Gothic" panose="04020904020102020604" pitchFamily="82" charset="0"/>
                <a:ea typeface="Times New Roman" panose="02020603050405020304" pitchFamily="18" charset="0"/>
                <a:cs typeface="Times New Roman" panose="02020603050405020304" pitchFamily="18" charset="0"/>
              </a:rPr>
              <a:t>Problem identification of blind children and English</a:t>
            </a:r>
            <a:endParaRPr lang="en-US" b="1" dirty="0">
              <a:solidFill>
                <a:schemeClr val="accent2">
                  <a:lumMod val="50000"/>
                </a:schemeClr>
              </a:solidFill>
              <a:effectLst/>
              <a:latin typeface="Showcard Gothic" panose="04020904020102020604" pitchFamily="82" charset="0"/>
              <a:ea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722695041"/>
              </p:ext>
            </p:extLst>
          </p:nvPr>
        </p:nvGraphicFramePr>
        <p:xfrm>
          <a:off x="931368" y="1016972"/>
          <a:ext cx="102887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459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686699104"/>
              </p:ext>
            </p:extLst>
          </p:nvPr>
        </p:nvGraphicFramePr>
        <p:xfrm>
          <a:off x="1854557" y="1159099"/>
          <a:ext cx="8613096" cy="4436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8224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87083797"/>
              </p:ext>
            </p:extLst>
          </p:nvPr>
        </p:nvGraphicFramePr>
        <p:xfrm>
          <a:off x="191078" y="141666"/>
          <a:ext cx="11412786" cy="6204014"/>
        </p:xfrm>
        <a:graphic>
          <a:graphicData uri="http://schemas.openxmlformats.org/drawingml/2006/table">
            <a:tbl>
              <a:tblPr firstRow="1" firstCol="1" bandRow="1">
                <a:tableStyleId>{21E4AEA4-8DFA-4A89-87EB-49C32662AFE0}</a:tableStyleId>
              </a:tblPr>
              <a:tblGrid>
                <a:gridCol w="2282238"/>
                <a:gridCol w="2282238"/>
                <a:gridCol w="2282238"/>
                <a:gridCol w="2282238"/>
                <a:gridCol w="2283834"/>
              </a:tblGrid>
              <a:tr h="258703">
                <a:tc gridSpan="5">
                  <a:txBody>
                    <a:bodyPr/>
                    <a:lstStyle/>
                    <a:p>
                      <a:pPr indent="180340" algn="ctr">
                        <a:lnSpc>
                          <a:spcPct val="150000"/>
                        </a:lnSpc>
                        <a:spcAft>
                          <a:spcPts val="1200"/>
                        </a:spcAft>
                      </a:pPr>
                      <a:r>
                        <a:rPr lang="en-US" sz="1200" dirty="0">
                          <a:effectLst/>
                          <a:latin typeface="Bookman Old Style" panose="02050604050505020204" pitchFamily="18" charset="0"/>
                        </a:rPr>
                        <a:t>LISTENING SKILLS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0894">
                <a:tc>
                  <a:txBody>
                    <a:bodyPr/>
                    <a:lstStyle/>
                    <a:p>
                      <a:pPr indent="180340" algn="just">
                        <a:lnSpc>
                          <a:spcPct val="150000"/>
                        </a:lnSpc>
                        <a:spcAft>
                          <a:spcPts val="1200"/>
                        </a:spcAft>
                      </a:pPr>
                      <a:r>
                        <a:rPr lang="en-US" sz="1200">
                          <a:effectLst/>
                          <a:latin typeface="Bookman Old Style" panose="02050604050505020204" pitchFamily="18" charset="0"/>
                        </a:rPr>
                        <a:t>CATEGORY</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gridSpan="4">
                  <a:txBody>
                    <a:bodyPr/>
                    <a:lstStyle/>
                    <a:p>
                      <a:pPr indent="180340" algn="just">
                        <a:lnSpc>
                          <a:spcPct val="150000"/>
                        </a:lnSpc>
                        <a:spcAft>
                          <a:spcPts val="1200"/>
                        </a:spcAft>
                      </a:pPr>
                      <a:r>
                        <a:rPr lang="en-US" sz="1200">
                          <a:effectLst/>
                          <a:latin typeface="Bookman Old Style" panose="02050604050505020204" pitchFamily="18" charset="0"/>
                        </a:rPr>
                        <a:t> </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hMerge="1">
                  <a:txBody>
                    <a:bodyPr/>
                    <a:lstStyle/>
                    <a:p>
                      <a:endParaRPr lang="en-US"/>
                    </a:p>
                  </a:txBody>
                  <a:tcPr/>
                </a:tc>
                <a:tc hMerge="1">
                  <a:txBody>
                    <a:bodyPr/>
                    <a:lstStyle/>
                    <a:p>
                      <a:endParaRPr lang="en-US"/>
                    </a:p>
                  </a:txBody>
                  <a:tcPr/>
                </a:tc>
                <a:tc hMerge="1">
                  <a:txBody>
                    <a:bodyPr/>
                    <a:lstStyle/>
                    <a:p>
                      <a:endParaRPr lang="en-US"/>
                    </a:p>
                  </a:txBody>
                  <a:tcPr/>
                </a:tc>
              </a:tr>
              <a:tr h="613488">
                <a:tc>
                  <a:txBody>
                    <a:bodyPr/>
                    <a:lstStyle/>
                    <a:p>
                      <a:pPr indent="180340" algn="just">
                        <a:lnSpc>
                          <a:spcPct val="150000"/>
                        </a:lnSpc>
                        <a:spcAft>
                          <a:spcPts val="1200"/>
                        </a:spcAft>
                      </a:pPr>
                      <a:r>
                        <a:rPr lang="en-US" sz="1200" dirty="0">
                          <a:effectLst/>
                          <a:latin typeface="Bookman Old Style" panose="02050604050505020204" pitchFamily="18" charset="0"/>
                        </a:rPr>
                        <a:t> </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AREA OF CONCERN</a:t>
                      </a:r>
                    </a:p>
                    <a:p>
                      <a:pPr indent="180340" algn="just">
                        <a:lnSpc>
                          <a:spcPct val="150000"/>
                        </a:lnSpc>
                        <a:spcAft>
                          <a:spcPts val="1200"/>
                        </a:spcAft>
                      </a:pPr>
                      <a:r>
                        <a:rPr lang="en-US" sz="1200" dirty="0">
                          <a:effectLst/>
                          <a:latin typeface="Bookman Old Style" panose="02050604050505020204" pitchFamily="18" charset="0"/>
                        </a:rPr>
                        <a:t>2</a:t>
                      </a:r>
                      <a:r>
                        <a:rPr lang="en-US" sz="1200" dirty="0" smtClean="0">
                          <a:effectLst/>
                          <a:latin typeface="Bookman Old Style" panose="02050604050505020204" pitchFamily="18" charset="0"/>
                        </a:rPr>
                        <a:t> </a:t>
                      </a:r>
                      <a:r>
                        <a:rPr lang="en-US" sz="1200" dirty="0" err="1">
                          <a:effectLst/>
                          <a:latin typeface="Bookman Old Style" panose="02050604050505020204" pitchFamily="18" charset="0"/>
                        </a:rPr>
                        <a:t>pts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NEEDS WORK</a:t>
                      </a:r>
                    </a:p>
                    <a:p>
                      <a:pPr indent="180340" algn="just">
                        <a:lnSpc>
                          <a:spcPct val="150000"/>
                        </a:lnSpc>
                        <a:spcAft>
                          <a:spcPts val="1200"/>
                        </a:spcAft>
                      </a:pPr>
                      <a:r>
                        <a:rPr lang="en-US" sz="1200">
                          <a:effectLst/>
                          <a:latin typeface="Bookman Old Style" panose="02050604050505020204" pitchFamily="18" charset="0"/>
                        </a:rPr>
                        <a:t>2pts</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GOOD</a:t>
                      </a:r>
                    </a:p>
                    <a:p>
                      <a:pPr indent="180340" algn="just">
                        <a:lnSpc>
                          <a:spcPct val="150000"/>
                        </a:lnSpc>
                        <a:spcAft>
                          <a:spcPts val="1200"/>
                        </a:spcAft>
                      </a:pPr>
                      <a:r>
                        <a:rPr lang="en-US" sz="1200" dirty="0">
                          <a:effectLst/>
                          <a:latin typeface="Bookman Old Style" panose="02050604050505020204" pitchFamily="18" charset="0"/>
                        </a:rPr>
                        <a:t>2</a:t>
                      </a:r>
                      <a:r>
                        <a:rPr lang="en-US" sz="1200" dirty="0" smtClean="0">
                          <a:effectLst/>
                          <a:latin typeface="Bookman Old Style" panose="02050604050505020204" pitchFamily="18" charset="0"/>
                        </a:rPr>
                        <a:t>pts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VERY GOOD</a:t>
                      </a:r>
                    </a:p>
                    <a:p>
                      <a:pPr indent="180340" algn="just">
                        <a:lnSpc>
                          <a:spcPct val="150000"/>
                        </a:lnSpc>
                        <a:spcAft>
                          <a:spcPts val="1200"/>
                        </a:spcAft>
                      </a:pPr>
                      <a:r>
                        <a:rPr lang="en-US" sz="1200" dirty="0">
                          <a:effectLst/>
                          <a:latin typeface="Bookman Old Style" panose="02050604050505020204" pitchFamily="18" charset="0"/>
                        </a:rPr>
                        <a:t>2</a:t>
                      </a:r>
                      <a:r>
                        <a:rPr lang="en-US" sz="1200" dirty="0" smtClean="0">
                          <a:effectLst/>
                          <a:latin typeface="Bookman Old Style" panose="02050604050505020204" pitchFamily="18" charset="0"/>
                        </a:rPr>
                        <a:t>pts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r>
              <a:tr h="989498">
                <a:tc>
                  <a:txBody>
                    <a:bodyPr/>
                    <a:lstStyle/>
                    <a:p>
                      <a:pPr indent="180340" algn="just">
                        <a:lnSpc>
                          <a:spcPct val="150000"/>
                        </a:lnSpc>
                        <a:spcAft>
                          <a:spcPts val="1200"/>
                        </a:spcAft>
                      </a:pPr>
                      <a:r>
                        <a:rPr lang="en-US" sz="1200" dirty="0">
                          <a:effectLst/>
                          <a:latin typeface="Bookman Old Style" panose="02050604050505020204" pitchFamily="18" charset="0"/>
                        </a:rPr>
                        <a:t>ABILITY TO FOCUS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The student was not able to concentrate on the listening task and was easily distracted and inattentive.</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The student found it difficult to concentrate on the listening task, but was able to attend occasionally.</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The student was mostly attentive and usually able to listen with good concentration.</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The student was able to concentrate fully and listen very attentively throughout the assessment.</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r>
              <a:tr h="1187397">
                <a:tc>
                  <a:txBody>
                    <a:bodyPr/>
                    <a:lstStyle/>
                    <a:p>
                      <a:pPr indent="180340" algn="just">
                        <a:lnSpc>
                          <a:spcPct val="150000"/>
                        </a:lnSpc>
                        <a:spcAft>
                          <a:spcPts val="1200"/>
                        </a:spcAft>
                      </a:pPr>
                      <a:r>
                        <a:rPr lang="en-US" sz="1200">
                          <a:effectLst/>
                          <a:latin typeface="Bookman Old Style" panose="02050604050505020204" pitchFamily="18" charset="0"/>
                        </a:rPr>
                        <a:t>GENERAL UNDERSTANDING</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Student was unable to grasp specific details when listening, and did not include them in the answers.</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While the student did not understand a lot of the vocabulary and information, he was able to complete some of the questions.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The student showed a good general understanding of the vocabulary and information, with most questions completed.</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The student showed a very good general understanding of all vocabulary and information, completing all the questions.</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r>
              <a:tr h="989498">
                <a:tc>
                  <a:txBody>
                    <a:bodyPr/>
                    <a:lstStyle/>
                    <a:p>
                      <a:pPr indent="180340" algn="just">
                        <a:lnSpc>
                          <a:spcPct val="150000"/>
                        </a:lnSpc>
                        <a:spcAft>
                          <a:spcPts val="1200"/>
                        </a:spcAft>
                      </a:pPr>
                      <a:r>
                        <a:rPr lang="en-US" sz="1200">
                          <a:effectLst/>
                          <a:latin typeface="Bookman Old Style" panose="02050604050505020204" pitchFamily="18" charset="0"/>
                        </a:rPr>
                        <a:t>LISTENING FOR DETAILS</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Student was unable to grasp specific details when listening, and did not include them in the answers.</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Although the student showed a limited ability to listen for details, specific information was occasionally included.</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The student was able to include most specific information and details in her answers.</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The student included all the specific information and details in her  answers.</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r>
              <a:tr h="989498">
                <a:tc>
                  <a:txBody>
                    <a:bodyPr/>
                    <a:lstStyle/>
                    <a:p>
                      <a:pPr indent="180340" algn="just">
                        <a:lnSpc>
                          <a:spcPct val="150000"/>
                        </a:lnSpc>
                        <a:spcAft>
                          <a:spcPts val="1200"/>
                        </a:spcAft>
                      </a:pPr>
                      <a:r>
                        <a:rPr lang="en-US" sz="1200">
                          <a:effectLst/>
                          <a:latin typeface="Bookman Old Style" panose="02050604050505020204" pitchFamily="18" charset="0"/>
                        </a:rPr>
                        <a:t>ACCURACY OF ANSWERS</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The student’s answers were mostly left out or unrelated to the information given.</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The student included a small amount of information, however, a lot was left out or was not accurate.</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a:effectLst/>
                          <a:latin typeface="Bookman Old Style" panose="02050604050505020204" pitchFamily="18" charset="0"/>
                        </a:rPr>
                        <a:t>Answers were mostly accurate and related to the information given, with a only a few errors.</a:t>
                      </a:r>
                      <a:endParaRPr lang="en-US"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c>
                  <a:txBody>
                    <a:bodyPr/>
                    <a:lstStyle/>
                    <a:p>
                      <a:pPr indent="180340" algn="just">
                        <a:lnSpc>
                          <a:spcPct val="150000"/>
                        </a:lnSpc>
                        <a:spcAft>
                          <a:spcPts val="1200"/>
                        </a:spcAft>
                      </a:pPr>
                      <a:r>
                        <a:rPr lang="en-US" sz="1200" dirty="0">
                          <a:effectLst/>
                          <a:latin typeface="Bookman Old Style" panose="02050604050505020204" pitchFamily="18" charset="0"/>
                        </a:rPr>
                        <a:t>The content was always accurate and related to the information given.</a:t>
                      </a:r>
                      <a:endParaRPr lang="en-US"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8100" marR="38100" marT="0" marB="0"/>
                </a:tc>
              </a:tr>
            </a:tbl>
          </a:graphicData>
        </a:graphic>
      </p:graphicFrame>
    </p:spTree>
    <p:extLst>
      <p:ext uri="{BB962C8B-B14F-4D97-AF65-F5344CB8AC3E}">
        <p14:creationId xmlns:p14="http://schemas.microsoft.com/office/powerpoint/2010/main" val="3782635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86046" y="234632"/>
            <a:ext cx="11430698" cy="5457830"/>
          </a:xfrm>
          <a:prstGeom prst="rect">
            <a:avLst/>
          </a:prstGeom>
        </p:spPr>
      </p:pic>
    </p:spTree>
    <p:extLst>
      <p:ext uri="{BB962C8B-B14F-4D97-AF65-F5344CB8AC3E}">
        <p14:creationId xmlns:p14="http://schemas.microsoft.com/office/powerpoint/2010/main" val="1237303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193730463"/>
              </p:ext>
            </p:extLst>
          </p:nvPr>
        </p:nvGraphicFramePr>
        <p:xfrm>
          <a:off x="678121" y="405223"/>
          <a:ext cx="10243163" cy="4787710"/>
        </p:xfrm>
        <a:graphic>
          <a:graphicData uri="http://schemas.openxmlformats.org/drawingml/2006/table">
            <a:tbl>
              <a:tblPr firstRow="1" firstCol="1" bandRow="1">
                <a:tableStyleId>{93296810-A885-4BE3-A3E7-6D5BEEA58F35}</a:tableStyleId>
              </a:tblPr>
              <a:tblGrid>
                <a:gridCol w="5847773"/>
                <a:gridCol w="2195027"/>
                <a:gridCol w="2200363"/>
              </a:tblGrid>
              <a:tr h="484218">
                <a:tc gridSpan="3">
                  <a:txBody>
                    <a:bodyPr/>
                    <a:lstStyle/>
                    <a:p>
                      <a:pPr indent="180340" algn="ctr">
                        <a:lnSpc>
                          <a:spcPct val="150000"/>
                        </a:lnSpc>
                        <a:spcAft>
                          <a:spcPts val="0"/>
                        </a:spcAft>
                      </a:pPr>
                      <a:r>
                        <a:rPr lang="en-US" sz="1800" dirty="0">
                          <a:effectLst/>
                          <a:latin typeface="Bookman Old Style" panose="02050604050505020204" pitchFamily="18" charset="0"/>
                        </a:rPr>
                        <a:t>Test t shows that there is a significant difference in the results of the pre and post test tests with a reliability level of 95%</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ctr"/>
                </a:tc>
                <a:tc hMerge="1">
                  <a:txBody>
                    <a:bodyPr/>
                    <a:lstStyle/>
                    <a:p>
                      <a:endParaRPr lang="en-US"/>
                    </a:p>
                  </a:txBody>
                  <a:tcPr/>
                </a:tc>
                <a:tc hMerge="1">
                  <a:txBody>
                    <a:bodyPr/>
                    <a:lstStyle/>
                    <a:p>
                      <a:endParaRPr lang="en-US"/>
                    </a:p>
                  </a:txBody>
                  <a:tcPr/>
                </a:tc>
              </a:tr>
              <a:tr h="309928">
                <a:tc>
                  <a:txBody>
                    <a:bodyPr/>
                    <a:lstStyle/>
                    <a:p>
                      <a:pPr indent="180340" algn="just">
                        <a:lnSpc>
                          <a:spcPct val="150000"/>
                        </a:lnSpc>
                        <a:spcAft>
                          <a:spcPts val="0"/>
                        </a:spcAft>
                      </a:pPr>
                      <a:r>
                        <a:rPr lang="en-US" sz="1800" dirty="0">
                          <a:effectLst/>
                          <a:latin typeface="Bookman Old Style" panose="02050604050505020204" pitchFamily="18" charset="0"/>
                        </a:rPr>
                        <a:t> </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VARIABLE 1</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VARIABLE 2</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28538">
                <a:tc>
                  <a:txBody>
                    <a:bodyPr/>
                    <a:lstStyle/>
                    <a:p>
                      <a:pPr indent="180340" algn="just">
                        <a:lnSpc>
                          <a:spcPct val="150000"/>
                        </a:lnSpc>
                        <a:spcAft>
                          <a:spcPts val="0"/>
                        </a:spcAft>
                      </a:pPr>
                      <a:r>
                        <a:rPr lang="es-ES_tradnl" sz="1800" dirty="0" err="1">
                          <a:effectLst/>
                          <a:latin typeface="Bookman Old Style" panose="02050604050505020204" pitchFamily="18" charset="0"/>
                        </a:rPr>
                        <a:t>Average</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a:effectLst/>
                          <a:latin typeface="Bookman Old Style" panose="02050604050505020204" pitchFamily="18" charset="0"/>
                        </a:rPr>
                        <a:t>12,33</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19</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28538">
                <a:tc>
                  <a:txBody>
                    <a:bodyPr/>
                    <a:lstStyle/>
                    <a:p>
                      <a:pPr indent="180340" algn="just">
                        <a:lnSpc>
                          <a:spcPct val="150000"/>
                        </a:lnSpc>
                        <a:spcAft>
                          <a:spcPts val="0"/>
                        </a:spcAft>
                      </a:pPr>
                      <a:r>
                        <a:rPr lang="es-ES_tradnl" sz="1800" dirty="0" err="1">
                          <a:effectLst/>
                          <a:latin typeface="Bookman Old Style" panose="02050604050505020204" pitchFamily="18" charset="0"/>
                        </a:rPr>
                        <a:t>Variance</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a:effectLst/>
                          <a:latin typeface="Bookman Old Style" panose="02050604050505020204" pitchFamily="18" charset="0"/>
                        </a:rPr>
                        <a:t>5,33</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7</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09928">
                <a:tc>
                  <a:txBody>
                    <a:bodyPr/>
                    <a:lstStyle/>
                    <a:p>
                      <a:pPr indent="180340" algn="just">
                        <a:lnSpc>
                          <a:spcPct val="150000"/>
                        </a:lnSpc>
                        <a:spcAft>
                          <a:spcPts val="0"/>
                        </a:spcAft>
                      </a:pPr>
                      <a:r>
                        <a:rPr lang="es-ES_tradnl" sz="1800" dirty="0" err="1">
                          <a:effectLst/>
                          <a:latin typeface="Bookman Old Style" panose="02050604050505020204" pitchFamily="18" charset="0"/>
                        </a:rPr>
                        <a:t>Observations</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a:effectLst/>
                          <a:latin typeface="Bookman Old Style" panose="02050604050505020204" pitchFamily="18" charset="0"/>
                        </a:rPr>
                        <a:t>3</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3</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09928">
                <a:tc>
                  <a:txBody>
                    <a:bodyPr/>
                    <a:lstStyle/>
                    <a:p>
                      <a:pPr indent="180340" algn="just">
                        <a:lnSpc>
                          <a:spcPct val="150000"/>
                        </a:lnSpc>
                        <a:spcAft>
                          <a:spcPts val="0"/>
                        </a:spcAft>
                      </a:pPr>
                      <a:r>
                        <a:rPr lang="es-ES_tradnl" sz="1800" dirty="0" err="1">
                          <a:effectLst/>
                          <a:latin typeface="Bookman Old Style" panose="02050604050505020204" pitchFamily="18" charset="0"/>
                        </a:rPr>
                        <a:t>Hypothetical</a:t>
                      </a:r>
                      <a:r>
                        <a:rPr lang="es-ES_tradnl" sz="1800" dirty="0">
                          <a:effectLst/>
                          <a:latin typeface="Bookman Old Style" panose="02050604050505020204" pitchFamily="18" charset="0"/>
                        </a:rPr>
                        <a:t> </a:t>
                      </a:r>
                      <a:r>
                        <a:rPr lang="es-ES_tradnl" sz="1800" dirty="0" err="1">
                          <a:effectLst/>
                          <a:latin typeface="Bookman Old Style" panose="02050604050505020204" pitchFamily="18" charset="0"/>
                        </a:rPr>
                        <a:t>difference</a:t>
                      </a:r>
                      <a:r>
                        <a:rPr lang="es-ES_tradnl" sz="1800" dirty="0">
                          <a:effectLst/>
                          <a:latin typeface="Bookman Old Style" panose="02050604050505020204" pitchFamily="18" charset="0"/>
                        </a:rPr>
                        <a:t> of </a:t>
                      </a:r>
                      <a:r>
                        <a:rPr lang="es-ES_tradnl" sz="1800" dirty="0" err="1">
                          <a:effectLst/>
                          <a:latin typeface="Bookman Old Style" panose="02050604050505020204" pitchFamily="18" charset="0"/>
                        </a:rPr>
                        <a:t>means</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a:effectLst/>
                          <a:latin typeface="Bookman Old Style" panose="02050604050505020204" pitchFamily="18" charset="0"/>
                        </a:rPr>
                        <a:t>0</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 </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28538">
                <a:tc>
                  <a:txBody>
                    <a:bodyPr/>
                    <a:lstStyle/>
                    <a:p>
                      <a:pPr indent="180340" algn="just">
                        <a:lnSpc>
                          <a:spcPct val="150000"/>
                        </a:lnSpc>
                        <a:spcAft>
                          <a:spcPts val="0"/>
                        </a:spcAft>
                      </a:pPr>
                      <a:r>
                        <a:rPr lang="es-ES_tradnl" sz="1800" dirty="0" err="1">
                          <a:effectLst/>
                          <a:latin typeface="Bookman Old Style" panose="02050604050505020204" pitchFamily="18" charset="0"/>
                        </a:rPr>
                        <a:t>Degrees</a:t>
                      </a:r>
                      <a:r>
                        <a:rPr lang="es-ES_tradnl" sz="1800" dirty="0">
                          <a:effectLst/>
                          <a:latin typeface="Bookman Old Style" panose="02050604050505020204" pitchFamily="18" charset="0"/>
                        </a:rPr>
                        <a:t> of </a:t>
                      </a:r>
                      <a:r>
                        <a:rPr lang="es-ES_tradnl" sz="1800" dirty="0" err="1">
                          <a:effectLst/>
                          <a:latin typeface="Bookman Old Style" panose="02050604050505020204" pitchFamily="18" charset="0"/>
                        </a:rPr>
                        <a:t>freedom</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a:effectLst/>
                          <a:latin typeface="Bookman Old Style" panose="02050604050505020204" pitchFamily="18" charset="0"/>
                        </a:rPr>
                        <a:t>4</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 </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09928">
                <a:tc>
                  <a:txBody>
                    <a:bodyPr/>
                    <a:lstStyle/>
                    <a:p>
                      <a:pPr indent="180340" algn="just">
                        <a:lnSpc>
                          <a:spcPct val="150000"/>
                        </a:lnSpc>
                        <a:spcAft>
                          <a:spcPts val="0"/>
                        </a:spcAft>
                      </a:pPr>
                      <a:r>
                        <a:rPr lang="es-ES_tradnl" sz="1800" dirty="0" err="1">
                          <a:effectLst/>
                          <a:latin typeface="Bookman Old Style" panose="02050604050505020204" pitchFamily="18" charset="0"/>
                        </a:rPr>
                        <a:t>Statistic</a:t>
                      </a:r>
                      <a:r>
                        <a:rPr lang="es-ES_tradnl" sz="1800" dirty="0">
                          <a:effectLst/>
                          <a:latin typeface="Bookman Old Style" panose="02050604050505020204" pitchFamily="18" charset="0"/>
                        </a:rPr>
                        <a:t> t</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a:effectLst/>
                          <a:latin typeface="Bookman Old Style" panose="02050604050505020204" pitchFamily="18" charset="0"/>
                        </a:rPr>
                        <a:t>-3,29</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 </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09928">
                <a:tc>
                  <a:txBody>
                    <a:bodyPr/>
                    <a:lstStyle/>
                    <a:p>
                      <a:pPr indent="180340" algn="just">
                        <a:lnSpc>
                          <a:spcPct val="150000"/>
                        </a:lnSpc>
                        <a:spcAft>
                          <a:spcPts val="0"/>
                        </a:spcAft>
                      </a:pPr>
                      <a:r>
                        <a:rPr lang="es-ES_tradnl" sz="1800" dirty="0">
                          <a:effectLst/>
                          <a:latin typeface="Bookman Old Style" panose="02050604050505020204" pitchFamily="18" charset="0"/>
                        </a:rPr>
                        <a:t>P (T &lt;= t) a </a:t>
                      </a:r>
                      <a:r>
                        <a:rPr lang="es-ES_tradnl" sz="1800" dirty="0" err="1">
                          <a:effectLst/>
                          <a:latin typeface="Bookman Old Style" panose="02050604050505020204" pitchFamily="18" charset="0"/>
                        </a:rPr>
                        <a:t>tail</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dirty="0">
                          <a:effectLst/>
                          <a:latin typeface="Bookman Old Style" panose="02050604050505020204" pitchFamily="18" charset="0"/>
                        </a:rPr>
                        <a:t>0,02</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a:effectLst/>
                          <a:latin typeface="Bookman Old Style" panose="02050604050505020204" pitchFamily="18" charset="0"/>
                        </a:rPr>
                        <a:t> </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09928">
                <a:tc>
                  <a:txBody>
                    <a:bodyPr/>
                    <a:lstStyle/>
                    <a:p>
                      <a:pPr indent="180340" algn="just">
                        <a:lnSpc>
                          <a:spcPct val="150000"/>
                        </a:lnSpc>
                        <a:spcAft>
                          <a:spcPts val="0"/>
                        </a:spcAft>
                      </a:pPr>
                      <a:r>
                        <a:rPr lang="en-US" sz="1800" dirty="0">
                          <a:effectLst/>
                          <a:latin typeface="Bookman Old Style" panose="02050604050505020204" pitchFamily="18" charset="0"/>
                        </a:rPr>
                        <a:t>Critical value of t (a tail)</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dirty="0">
                          <a:effectLst/>
                          <a:latin typeface="Bookman Old Style" panose="02050604050505020204" pitchFamily="18" charset="0"/>
                        </a:rPr>
                        <a:t>2,13</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dirty="0">
                          <a:effectLst/>
                          <a:latin typeface="Bookman Old Style" panose="02050604050505020204" pitchFamily="18" charset="0"/>
                        </a:rPr>
                        <a:t> </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28538">
                <a:tc>
                  <a:txBody>
                    <a:bodyPr/>
                    <a:lstStyle/>
                    <a:p>
                      <a:pPr indent="180340" algn="just">
                        <a:lnSpc>
                          <a:spcPct val="150000"/>
                        </a:lnSpc>
                        <a:spcAft>
                          <a:spcPts val="0"/>
                        </a:spcAft>
                      </a:pPr>
                      <a:r>
                        <a:rPr lang="en-US" sz="1800" dirty="0">
                          <a:effectLst/>
                          <a:latin typeface="Bookman Old Style" panose="02050604050505020204" pitchFamily="18" charset="0"/>
                        </a:rPr>
                        <a:t>P (T &lt;= t) of the tails</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a:effectLst/>
                          <a:latin typeface="Bookman Old Style" panose="02050604050505020204" pitchFamily="18" charset="0"/>
                        </a:rPr>
                        <a:t>0,03</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dirty="0">
                          <a:effectLst/>
                          <a:latin typeface="Bookman Old Style" panose="02050604050505020204" pitchFamily="18" charset="0"/>
                        </a:rPr>
                        <a:t> </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28538">
                <a:tc>
                  <a:txBody>
                    <a:bodyPr/>
                    <a:lstStyle/>
                    <a:p>
                      <a:pPr indent="180340" algn="just">
                        <a:lnSpc>
                          <a:spcPct val="150000"/>
                        </a:lnSpc>
                        <a:spcAft>
                          <a:spcPts val="0"/>
                        </a:spcAft>
                      </a:pPr>
                      <a:r>
                        <a:rPr lang="en-US" sz="1800" dirty="0">
                          <a:effectLst/>
                          <a:latin typeface="Bookman Old Style" panose="02050604050505020204" pitchFamily="18" charset="0"/>
                        </a:rPr>
                        <a:t>Critical value of t (two tails)</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800">
                          <a:effectLst/>
                          <a:latin typeface="Bookman Old Style" panose="02050604050505020204" pitchFamily="18" charset="0"/>
                        </a:rPr>
                        <a:t>2,78</a:t>
                      </a:r>
                      <a:endParaRPr lang="en-US" sz="18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800" dirty="0">
                          <a:effectLst/>
                          <a:latin typeface="Bookman Old Style" panose="02050604050505020204" pitchFamily="18" charset="0"/>
                        </a:rPr>
                        <a:t> </a:t>
                      </a:r>
                      <a:endParaRPr lang="en-US" sz="18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bl>
          </a:graphicData>
        </a:graphic>
      </p:graphicFrame>
    </p:spTree>
    <p:extLst>
      <p:ext uri="{BB962C8B-B14F-4D97-AF65-F5344CB8AC3E}">
        <p14:creationId xmlns:p14="http://schemas.microsoft.com/office/powerpoint/2010/main" val="2850857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234323" y="324253"/>
            <a:ext cx="11318025" cy="5175026"/>
          </a:xfrm>
          <a:prstGeom prst="rect">
            <a:avLst/>
          </a:prstGeom>
        </p:spPr>
      </p:pic>
    </p:spTree>
    <p:extLst>
      <p:ext uri="{BB962C8B-B14F-4D97-AF65-F5344CB8AC3E}">
        <p14:creationId xmlns:p14="http://schemas.microsoft.com/office/powerpoint/2010/main" val="2041215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55355767"/>
              </p:ext>
            </p:extLst>
          </p:nvPr>
        </p:nvGraphicFramePr>
        <p:xfrm>
          <a:off x="425002" y="400634"/>
          <a:ext cx="10818253" cy="5111523"/>
        </p:xfrm>
        <a:graphic>
          <a:graphicData uri="http://schemas.openxmlformats.org/drawingml/2006/table">
            <a:tbl>
              <a:tblPr firstRow="1" firstCol="1" bandRow="1">
                <a:tableStyleId>{6E25E649-3F16-4E02-A733-19D2CDBF48F0}</a:tableStyleId>
              </a:tblPr>
              <a:tblGrid>
                <a:gridCol w="6783801"/>
                <a:gridCol w="2015398"/>
                <a:gridCol w="2019054"/>
              </a:tblGrid>
              <a:tr h="786389">
                <a:tc gridSpan="3">
                  <a:txBody>
                    <a:bodyPr/>
                    <a:lstStyle/>
                    <a:p>
                      <a:pPr indent="180340" algn="ctr">
                        <a:lnSpc>
                          <a:spcPct val="150000"/>
                        </a:lnSpc>
                        <a:spcAft>
                          <a:spcPts val="0"/>
                        </a:spcAft>
                      </a:pPr>
                      <a:r>
                        <a:rPr lang="en-US" sz="1600" dirty="0">
                          <a:effectLst/>
                          <a:latin typeface="Bookman Old Style" panose="02050604050505020204" pitchFamily="18" charset="0"/>
                        </a:rPr>
                        <a:t>Test t shows that there is a significant difference in the results of the pre and post test tests with a reliability level of 95%</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hMerge="1">
                  <a:txBody>
                    <a:bodyPr/>
                    <a:lstStyle/>
                    <a:p>
                      <a:endParaRPr lang="en-US"/>
                    </a:p>
                  </a:txBody>
                  <a:tcPr/>
                </a:tc>
                <a:tc hMerge="1">
                  <a:txBody>
                    <a:bodyPr/>
                    <a:lstStyle/>
                    <a:p>
                      <a:endParaRPr lang="en-US"/>
                    </a:p>
                  </a:txBody>
                  <a:tcPr/>
                </a:tc>
              </a:tr>
              <a:tr h="393194">
                <a:tc>
                  <a:txBody>
                    <a:bodyPr/>
                    <a:lstStyle/>
                    <a:p>
                      <a:pPr indent="180340" algn="ctr">
                        <a:lnSpc>
                          <a:spcPct val="150000"/>
                        </a:lnSpc>
                        <a:spcAft>
                          <a:spcPts val="0"/>
                        </a:spcAft>
                      </a:pPr>
                      <a:r>
                        <a:rPr lang="en-US" sz="1600">
                          <a:effectLst/>
                          <a:latin typeface="Bookman Old Style" panose="02050604050505020204" pitchFamily="18" charset="0"/>
                        </a:rPr>
                        <a:t> </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dirty="0">
                          <a:effectLst/>
                          <a:latin typeface="Bookman Old Style" panose="02050604050505020204" pitchFamily="18" charset="0"/>
                        </a:rPr>
                        <a:t>Variable 1</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a:effectLst/>
                          <a:latin typeface="Bookman Old Style" panose="02050604050505020204" pitchFamily="18" charset="0"/>
                        </a:rPr>
                        <a:t>Variable 2</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s-ES_tradnl" sz="1600">
                          <a:effectLst/>
                          <a:latin typeface="Bookman Old Style" panose="02050604050505020204" pitchFamily="18" charset="0"/>
                        </a:rPr>
                        <a:t>Average</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dirty="0">
                          <a:effectLst/>
                          <a:latin typeface="Bookman Old Style" panose="02050604050505020204" pitchFamily="18" charset="0"/>
                        </a:rPr>
                        <a:t>8,5</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a:effectLst/>
                          <a:latin typeface="Bookman Old Style" panose="02050604050505020204" pitchFamily="18" charset="0"/>
                        </a:rPr>
                        <a:t>13</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s-ES_tradnl" sz="1600">
                          <a:effectLst/>
                          <a:latin typeface="Bookman Old Style" panose="02050604050505020204" pitchFamily="18" charset="0"/>
                        </a:rPr>
                        <a:t>Variance</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dirty="0">
                          <a:effectLst/>
                          <a:latin typeface="Bookman Old Style" panose="02050604050505020204" pitchFamily="18" charset="0"/>
                        </a:rPr>
                        <a:t>6,33</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a:effectLst/>
                          <a:latin typeface="Bookman Old Style" panose="02050604050505020204" pitchFamily="18" charset="0"/>
                        </a:rPr>
                        <a:t>4</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s-ES_tradnl" sz="1600">
                          <a:effectLst/>
                          <a:latin typeface="Bookman Old Style" panose="02050604050505020204" pitchFamily="18" charset="0"/>
                        </a:rPr>
                        <a:t>Observations</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dirty="0">
                          <a:effectLst/>
                          <a:latin typeface="Bookman Old Style" panose="02050604050505020204" pitchFamily="18" charset="0"/>
                        </a:rPr>
                        <a:t>4</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dirty="0">
                          <a:effectLst/>
                          <a:latin typeface="Bookman Old Style" panose="02050604050505020204" pitchFamily="18" charset="0"/>
                        </a:rPr>
                        <a:t>4</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s-ES_tradnl" sz="1600">
                          <a:effectLst/>
                          <a:latin typeface="Bookman Old Style" panose="02050604050505020204" pitchFamily="18" charset="0"/>
                        </a:rPr>
                        <a:t>Hypothetical difference of means</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a:effectLst/>
                          <a:latin typeface="Bookman Old Style" panose="02050604050505020204" pitchFamily="18" charset="0"/>
                        </a:rPr>
                        <a:t>0</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dirty="0">
                          <a:effectLst/>
                          <a:latin typeface="Bookman Old Style" panose="02050604050505020204" pitchFamily="18" charset="0"/>
                        </a:rPr>
                        <a:t> </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s-ES_tradnl" sz="1600">
                          <a:effectLst/>
                          <a:latin typeface="Bookman Old Style" panose="02050604050505020204" pitchFamily="18" charset="0"/>
                        </a:rPr>
                        <a:t>Degrees of freedom</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a:effectLst/>
                          <a:latin typeface="Bookman Old Style" panose="02050604050505020204" pitchFamily="18" charset="0"/>
                        </a:rPr>
                        <a:t>6</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a:effectLst/>
                          <a:latin typeface="Bookman Old Style" panose="02050604050505020204" pitchFamily="18" charset="0"/>
                        </a:rPr>
                        <a:t> </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s-ES_tradnl" sz="1600">
                          <a:effectLst/>
                          <a:latin typeface="Bookman Old Style" panose="02050604050505020204" pitchFamily="18" charset="0"/>
                        </a:rPr>
                        <a:t>Statistic t</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a:effectLst/>
                          <a:latin typeface="Bookman Old Style" panose="02050604050505020204" pitchFamily="18" charset="0"/>
                        </a:rPr>
                        <a:t>-2,80</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dirty="0">
                          <a:effectLst/>
                          <a:latin typeface="Bookman Old Style" panose="02050604050505020204" pitchFamily="18" charset="0"/>
                        </a:rPr>
                        <a:t> </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s-ES_tradnl" sz="1600">
                          <a:effectLst/>
                          <a:latin typeface="Bookman Old Style" panose="02050604050505020204" pitchFamily="18" charset="0"/>
                        </a:rPr>
                        <a:t>P (T &lt;= t) a tail</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a:effectLst/>
                          <a:latin typeface="Bookman Old Style" panose="02050604050505020204" pitchFamily="18" charset="0"/>
                        </a:rPr>
                        <a:t>0,02</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dirty="0">
                          <a:effectLst/>
                          <a:latin typeface="Bookman Old Style" panose="02050604050505020204" pitchFamily="18" charset="0"/>
                        </a:rPr>
                        <a:t> </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n-US" sz="1600">
                          <a:effectLst/>
                          <a:latin typeface="Bookman Old Style" panose="02050604050505020204" pitchFamily="18" charset="0"/>
                        </a:rPr>
                        <a:t>Critical value of t (a tail)</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a:effectLst/>
                          <a:latin typeface="Bookman Old Style" panose="02050604050505020204" pitchFamily="18" charset="0"/>
                        </a:rPr>
                        <a:t>1,94</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dirty="0">
                          <a:effectLst/>
                          <a:latin typeface="Bookman Old Style" panose="02050604050505020204" pitchFamily="18" charset="0"/>
                        </a:rPr>
                        <a:t> </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n-US" sz="1600">
                          <a:effectLst/>
                          <a:latin typeface="Bookman Old Style" panose="02050604050505020204" pitchFamily="18" charset="0"/>
                        </a:rPr>
                        <a:t>P (T &lt;= t) of the tails</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a:effectLst/>
                          <a:latin typeface="Bookman Old Style" panose="02050604050505020204" pitchFamily="18" charset="0"/>
                        </a:rPr>
                        <a:t>0,03</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dirty="0">
                          <a:effectLst/>
                          <a:latin typeface="Bookman Old Style" panose="02050604050505020204" pitchFamily="18" charset="0"/>
                        </a:rPr>
                        <a:t> </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r h="393194">
                <a:tc>
                  <a:txBody>
                    <a:bodyPr/>
                    <a:lstStyle/>
                    <a:p>
                      <a:pPr indent="180340" algn="l">
                        <a:lnSpc>
                          <a:spcPct val="150000"/>
                        </a:lnSpc>
                        <a:spcAft>
                          <a:spcPts val="0"/>
                        </a:spcAft>
                      </a:pPr>
                      <a:r>
                        <a:rPr lang="en-US" sz="1600">
                          <a:effectLst/>
                          <a:latin typeface="Bookman Old Style" panose="02050604050505020204" pitchFamily="18" charset="0"/>
                        </a:rPr>
                        <a:t>Critical value of t (two tails)</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tc>
                <a:tc>
                  <a:txBody>
                    <a:bodyPr/>
                    <a:lstStyle/>
                    <a:p>
                      <a:pPr indent="180340" algn="ctr">
                        <a:lnSpc>
                          <a:spcPct val="150000"/>
                        </a:lnSpc>
                        <a:spcAft>
                          <a:spcPts val="0"/>
                        </a:spcAft>
                      </a:pPr>
                      <a:r>
                        <a:rPr lang="en-US" sz="1600">
                          <a:effectLst/>
                          <a:latin typeface="Bookman Old Style" panose="02050604050505020204" pitchFamily="18" charset="0"/>
                        </a:rPr>
                        <a:t>2,45</a:t>
                      </a:r>
                      <a:endParaRPr lang="en-US" sz="16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c>
                  <a:txBody>
                    <a:bodyPr/>
                    <a:lstStyle/>
                    <a:p>
                      <a:pPr indent="180340" algn="ctr">
                        <a:lnSpc>
                          <a:spcPct val="150000"/>
                        </a:lnSpc>
                        <a:spcAft>
                          <a:spcPts val="0"/>
                        </a:spcAft>
                      </a:pPr>
                      <a:r>
                        <a:rPr lang="en-US" sz="1600" dirty="0">
                          <a:effectLst/>
                          <a:latin typeface="Bookman Old Style" panose="02050604050505020204" pitchFamily="18" charset="0"/>
                        </a:rPr>
                        <a:t> </a:t>
                      </a:r>
                      <a:endParaRPr lang="en-US" sz="16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68580" marR="68580" marT="0" marB="0" anchor="b"/>
                </a:tc>
              </a:tr>
            </a:tbl>
          </a:graphicData>
        </a:graphic>
      </p:graphicFrame>
    </p:spTree>
    <p:extLst>
      <p:ext uri="{BB962C8B-B14F-4D97-AF65-F5344CB8AC3E}">
        <p14:creationId xmlns:p14="http://schemas.microsoft.com/office/powerpoint/2010/main" val="2460463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7561" y="2215497"/>
            <a:ext cx="10364451" cy="1596177"/>
          </a:xfrm>
        </p:spPr>
        <p:txBody>
          <a:bodyPr>
            <a:normAutofit fontScale="90000"/>
          </a:bodyPr>
          <a:lstStyle/>
          <a:p>
            <a:r>
              <a:rPr lang="es-ES" sz="4400" b="1" dirty="0" smtClean="0">
                <a:solidFill>
                  <a:schemeClr val="tx2"/>
                </a:solidFill>
                <a:latin typeface="Showcard Gothic" panose="04020904020102020604" pitchFamily="82" charset="0"/>
                <a:ea typeface="Calibri" panose="020F0502020204030204" pitchFamily="34" charset="0"/>
              </a:rPr>
              <a:t>PART FIVE</a:t>
            </a:r>
            <a:r>
              <a:rPr lang="es-ES" sz="4400" b="1" dirty="0">
                <a:solidFill>
                  <a:schemeClr val="tx2"/>
                </a:solidFill>
                <a:latin typeface="Showcard Gothic" panose="04020904020102020604" pitchFamily="82" charset="0"/>
                <a:ea typeface="Calibri" panose="020F0502020204030204" pitchFamily="34" charset="0"/>
              </a:rPr>
              <a:t/>
            </a:r>
            <a:br>
              <a:rPr lang="es-ES" sz="4400" b="1" dirty="0">
                <a:solidFill>
                  <a:schemeClr val="tx2"/>
                </a:solidFill>
                <a:latin typeface="Showcard Gothic" panose="04020904020102020604" pitchFamily="82" charset="0"/>
                <a:ea typeface="Calibri" panose="020F0502020204030204" pitchFamily="34" charset="0"/>
              </a:rPr>
            </a:br>
            <a:r>
              <a:rPr lang="en-US" sz="4400" b="1" dirty="0">
                <a:solidFill>
                  <a:schemeClr val="tx2"/>
                </a:solidFill>
                <a:latin typeface="Showcard Gothic" panose="04020904020102020604" pitchFamily="82" charset="0"/>
              </a:rPr>
              <a:t>CONCLUSIONS AND RECOMMENDATIONS</a:t>
            </a:r>
            <a:br>
              <a:rPr lang="en-US" sz="4400" b="1" dirty="0">
                <a:solidFill>
                  <a:schemeClr val="tx2"/>
                </a:solidFill>
                <a:latin typeface="Showcard Gothic" panose="04020904020102020604" pitchFamily="82" charset="0"/>
              </a:rPr>
            </a:br>
            <a:endParaRPr lang="es-ES" sz="4400" dirty="0">
              <a:solidFill>
                <a:schemeClr val="tx2"/>
              </a:solidFill>
              <a:latin typeface="Showcard Gothic" panose="04020904020102020604" pitchFamily="82" charset="0"/>
            </a:endParaRPr>
          </a:p>
        </p:txBody>
      </p:sp>
    </p:spTree>
    <p:extLst>
      <p:ext uri="{BB962C8B-B14F-4D97-AF65-F5344CB8AC3E}">
        <p14:creationId xmlns:p14="http://schemas.microsoft.com/office/powerpoint/2010/main" val="229827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8169" y="154878"/>
            <a:ext cx="10364451" cy="926948"/>
          </a:xfrm>
        </p:spPr>
        <p:txBody>
          <a:bodyPr/>
          <a:lstStyle/>
          <a:p>
            <a:r>
              <a:rPr lang="es-ES" dirty="0" smtClean="0">
                <a:solidFill>
                  <a:schemeClr val="tx2"/>
                </a:solidFill>
                <a:latin typeface="Showcard Gothic" panose="04020904020102020604" pitchFamily="82" charset="0"/>
              </a:rPr>
              <a:t>conclusions</a:t>
            </a:r>
            <a:endParaRPr lang="es-ES" dirty="0">
              <a:solidFill>
                <a:schemeClr val="tx2"/>
              </a:solidFill>
              <a:latin typeface="Showcard Gothic" panose="04020904020102020604" pitchFamily="82" charset="0"/>
            </a:endParaRPr>
          </a:p>
        </p:txBody>
      </p:sp>
      <p:sp>
        <p:nvSpPr>
          <p:cNvPr id="4" name="Rectángulo 3"/>
          <p:cNvSpPr/>
          <p:nvPr/>
        </p:nvSpPr>
        <p:spPr>
          <a:xfrm>
            <a:off x="807077" y="1339404"/>
            <a:ext cx="9775690" cy="4108817"/>
          </a:xfrm>
          <a:prstGeom prst="rect">
            <a:avLst/>
          </a:prstGeom>
        </p:spPr>
        <p:txBody>
          <a:bodyPr wrap="square">
            <a:spAutoFit/>
          </a:bodyPr>
          <a:lstStyle/>
          <a:p>
            <a:pPr marL="171450" lvl="0" indent="-171450" algn="just">
              <a:buFont typeface="Arial" panose="020B0604020202020204" pitchFamily="34" charset="0"/>
              <a:buChar char="•"/>
            </a:pPr>
            <a:r>
              <a:rPr lang="en-US" dirty="0">
                <a:latin typeface="Bookman Old Style" panose="02050604050505020204" pitchFamily="18" charset="0"/>
              </a:rPr>
              <a:t>It is necessary to use different techniques to develop listening and speaking skills by the use of songs in this ways these facilitate students with disabilities, work the teaching-learning process in this case blindness, based on more or less extensive modifications made to the regular curriculum. </a:t>
            </a:r>
            <a:endParaRPr lang="en-US" dirty="0" smtClean="0">
              <a:latin typeface="Bookman Old Style" panose="02050604050505020204" pitchFamily="18" charset="0"/>
            </a:endParaRPr>
          </a:p>
          <a:p>
            <a:pPr marL="171450" lvl="0" indent="-171450" algn="just">
              <a:buFont typeface="Arial" panose="020B0604020202020204" pitchFamily="34" charset="0"/>
              <a:buChar char="•"/>
            </a:pPr>
            <a:endParaRPr lang="es-ES" dirty="0">
              <a:latin typeface="Bookman Old Style" panose="02050604050505020204" pitchFamily="18" charset="0"/>
            </a:endParaRPr>
          </a:p>
          <a:p>
            <a:pPr marL="171450" lvl="0" indent="-171450" algn="just">
              <a:buFont typeface="Arial" panose="020B0604020202020204" pitchFamily="34" charset="0"/>
              <a:buChar char="•"/>
            </a:pPr>
            <a:endParaRPr lang="es-ES" dirty="0" smtClean="0">
              <a:latin typeface="Bookman Old Style" panose="02050604050505020204" pitchFamily="18" charset="0"/>
            </a:endParaRPr>
          </a:p>
          <a:p>
            <a:pPr lvl="0" algn="just"/>
            <a:endParaRPr lang="es-ES" dirty="0" smtClean="0">
              <a:latin typeface="Bookman Old Style" panose="02050604050505020204" pitchFamily="18" charset="0"/>
            </a:endParaRPr>
          </a:p>
          <a:p>
            <a:pPr marL="171450" indent="-171450" algn="just">
              <a:buFont typeface="Arial" panose="020B0604020202020204" pitchFamily="34" charset="0"/>
              <a:buChar char="•"/>
            </a:pPr>
            <a:r>
              <a:rPr lang="en-US" dirty="0">
                <a:latin typeface="Bookman Old Style" panose="02050604050505020204" pitchFamily="18" charset="0"/>
              </a:rPr>
              <a:t>Creativity is an important part of maintaining motivation but it should not be limited to the teaching approach. Depending on the factors highlighted in the first part of this post (age, language level, cultural specifics, and so on.), you might want to try finishing things off with an activity that stimulates creative thought.</a:t>
            </a:r>
          </a:p>
          <a:p>
            <a:pPr marL="171450" lvl="0" indent="-171450" algn="just">
              <a:buFont typeface="Arial" panose="020B0604020202020204" pitchFamily="34" charset="0"/>
              <a:buChar char="•"/>
            </a:pPr>
            <a:endParaRPr lang="en-US" dirty="0">
              <a:latin typeface="Bookman Old Style" panose="02050604050505020204" pitchFamily="18" charset="0"/>
            </a:endParaRPr>
          </a:p>
          <a:p>
            <a:endParaRPr lang="en-US" dirty="0">
              <a:latin typeface="Bookman Old Style" panose="02050604050505020204" pitchFamily="18" charset="0"/>
            </a:endParaRPr>
          </a:p>
          <a:p>
            <a:pPr marL="457200" algn="just">
              <a:lnSpc>
                <a:spcPct val="150000"/>
              </a:lnSpc>
              <a:spcAft>
                <a:spcPts val="1000"/>
              </a:spcAft>
            </a:pPr>
            <a:r>
              <a:rPr lang="es-EC" dirty="0">
                <a:latin typeface="Bookman Old Style" panose="02050604050505020204" pitchFamily="18" charset="0"/>
                <a:ea typeface="Calibri" panose="020F0502020204030204" pitchFamily="34" charset="0"/>
                <a:cs typeface="Times New Roman" panose="02020603050405020304" pitchFamily="18" charset="0"/>
              </a:rPr>
              <a:t> </a:t>
            </a:r>
            <a:endParaRPr lang="es-ES"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17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00896" y="0"/>
            <a:ext cx="10364451" cy="798089"/>
          </a:xfrm>
        </p:spPr>
        <p:txBody>
          <a:bodyPr>
            <a:normAutofit fontScale="90000"/>
          </a:bodyPr>
          <a:lstStyle/>
          <a:p>
            <a:r>
              <a:rPr lang="es-ES" dirty="0" smtClean="0">
                <a:solidFill>
                  <a:schemeClr val="accent1">
                    <a:lumMod val="75000"/>
                  </a:schemeClr>
                </a:solidFill>
                <a:latin typeface="Showcard Gothic" panose="04020904020102020604" pitchFamily="82" charset="0"/>
              </a:rPr>
              <a:t>recommendaTIONS</a:t>
            </a:r>
            <a:endParaRPr lang="es-ES" dirty="0">
              <a:solidFill>
                <a:schemeClr val="accent1">
                  <a:lumMod val="75000"/>
                </a:schemeClr>
              </a:solidFill>
              <a:latin typeface="Showcard Gothic" panose="04020904020102020604" pitchFamily="82" charset="0"/>
            </a:endParaRPr>
          </a:p>
        </p:txBody>
      </p:sp>
      <p:sp>
        <p:nvSpPr>
          <p:cNvPr id="5" name="Rectángulo 4"/>
          <p:cNvSpPr/>
          <p:nvPr/>
        </p:nvSpPr>
        <p:spPr>
          <a:xfrm>
            <a:off x="900896" y="1352211"/>
            <a:ext cx="10364451" cy="3554819"/>
          </a:xfrm>
          <a:prstGeom prst="rect">
            <a:avLst/>
          </a:prstGeom>
        </p:spPr>
        <p:txBody>
          <a:bodyPr wrap="square">
            <a:spAutoFit/>
          </a:bodyPr>
          <a:lstStyle/>
          <a:p>
            <a:pPr marL="285750" lvl="0" indent="-285750" algn="just">
              <a:buFont typeface="Arial" panose="020B0604020202020204" pitchFamily="34" charset="0"/>
              <a:buChar char="•"/>
            </a:pPr>
            <a:r>
              <a:rPr lang="en-US" dirty="0">
                <a:latin typeface="Bookman Old Style" panose="02050604050505020204" pitchFamily="18" charset="0"/>
              </a:rPr>
              <a:t>The teachers are considering the development of new teaching techniques for students with disabilities are based on the student´s improvement of listening and speaking skills on the regular curriculum, in this way the can adapt these techniques to the whole class. </a:t>
            </a:r>
          </a:p>
          <a:p>
            <a:pPr algn="just"/>
            <a:endParaRPr lang="es-ES" dirty="0" smtClean="0">
              <a:latin typeface="Bookman Old Style" panose="02050604050505020204" pitchFamily="18" charset="0"/>
            </a:endParaRPr>
          </a:p>
          <a:p>
            <a:pPr algn="just"/>
            <a:endParaRPr lang="es-ES" dirty="0">
              <a:latin typeface="Bookman Old Style" panose="02050604050505020204" pitchFamily="18" charset="0"/>
            </a:endParaRPr>
          </a:p>
          <a:p>
            <a:pPr algn="just"/>
            <a:endParaRPr lang="en-US" dirty="0">
              <a:latin typeface="Bookman Old Style" panose="02050604050505020204" pitchFamily="18" charset="0"/>
            </a:endParaRPr>
          </a:p>
          <a:p>
            <a:pPr marL="285750" lvl="0" indent="-285750" algn="just">
              <a:buFont typeface="Arial" panose="020B0604020202020204" pitchFamily="34" charset="0"/>
              <a:buChar char="•"/>
            </a:pPr>
            <a:r>
              <a:rPr lang="en-US" dirty="0">
                <a:latin typeface="Bookman Old Style" panose="02050604050505020204" pitchFamily="18" charset="0"/>
              </a:rPr>
              <a:t>The main proposal is to find adequate techniques to improve the quality of the student´s life by the design and implementation of plants using the Mother Tongue as a reference for the Second Language learning in the regular education.  </a:t>
            </a:r>
          </a:p>
          <a:p>
            <a:pPr algn="just"/>
            <a:r>
              <a:rPr lang="en-US" dirty="0">
                <a:latin typeface="Bookman Old Style" panose="02050604050505020204" pitchFamily="18" charset="0"/>
              </a:rPr>
              <a:t> </a:t>
            </a:r>
          </a:p>
          <a:p>
            <a:pPr algn="just">
              <a:lnSpc>
                <a:spcPct val="150000"/>
              </a:lnSpc>
              <a:spcAft>
                <a:spcPts val="1000"/>
              </a:spcAft>
            </a:pPr>
            <a:endParaRPr lang="es-ES" dirty="0">
              <a:effectLst/>
              <a:latin typeface="Bookman Old Style" panose="02050604050505020204" pitchFamily="18" charset="0"/>
              <a:ea typeface="Calibri" panose="020F0502020204030204" pitchFamily="34" charset="0"/>
              <a:cs typeface="Segoe UI Semibold" panose="020B0702040204020203" pitchFamily="34" charset="0"/>
            </a:endParaRPr>
          </a:p>
        </p:txBody>
      </p:sp>
    </p:spTree>
    <p:extLst>
      <p:ext uri="{BB962C8B-B14F-4D97-AF65-F5344CB8AC3E}">
        <p14:creationId xmlns:p14="http://schemas.microsoft.com/office/powerpoint/2010/main" val="3814977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7561" y="2215497"/>
            <a:ext cx="10364451" cy="1596177"/>
          </a:xfrm>
        </p:spPr>
        <p:txBody>
          <a:bodyPr>
            <a:normAutofit fontScale="90000"/>
          </a:bodyPr>
          <a:lstStyle/>
          <a:p>
            <a:r>
              <a:rPr lang="es-ES" sz="4400" b="1" dirty="0" smtClean="0">
                <a:solidFill>
                  <a:schemeClr val="accent2">
                    <a:lumMod val="50000"/>
                  </a:schemeClr>
                </a:solidFill>
                <a:latin typeface="Showcard Gothic" panose="04020904020102020604" pitchFamily="82" charset="0"/>
                <a:ea typeface="Calibri" panose="020F0502020204030204" pitchFamily="34" charset="0"/>
              </a:rPr>
              <a:t>PART SIX</a:t>
            </a:r>
            <a:br>
              <a:rPr lang="es-ES" sz="4400" b="1" dirty="0" smtClean="0">
                <a:solidFill>
                  <a:schemeClr val="accent2">
                    <a:lumMod val="50000"/>
                  </a:schemeClr>
                </a:solidFill>
                <a:latin typeface="Showcard Gothic" panose="04020904020102020604" pitchFamily="82" charset="0"/>
                <a:ea typeface="Calibri" panose="020F0502020204030204" pitchFamily="34" charset="0"/>
              </a:rPr>
            </a:br>
            <a:r>
              <a:rPr lang="en-US" sz="4400" b="1" dirty="0">
                <a:solidFill>
                  <a:schemeClr val="accent2">
                    <a:lumMod val="50000"/>
                  </a:schemeClr>
                </a:solidFill>
                <a:latin typeface="Showcard Gothic" panose="04020904020102020604" pitchFamily="82" charset="0"/>
              </a:rPr>
              <a:t>PROPOSAL</a:t>
            </a:r>
            <a:br>
              <a:rPr lang="en-US" sz="4400" b="1" dirty="0">
                <a:solidFill>
                  <a:schemeClr val="accent2">
                    <a:lumMod val="50000"/>
                  </a:schemeClr>
                </a:solidFill>
                <a:latin typeface="Showcard Gothic" panose="04020904020102020604" pitchFamily="82" charset="0"/>
              </a:rPr>
            </a:br>
            <a:endParaRPr lang="es-ES" sz="4400" dirty="0">
              <a:solidFill>
                <a:schemeClr val="accent2">
                  <a:lumMod val="50000"/>
                </a:schemeClr>
              </a:solidFill>
              <a:latin typeface="Showcard Gothic" panose="04020904020102020604" pitchFamily="82" charset="0"/>
            </a:endParaRPr>
          </a:p>
        </p:txBody>
      </p:sp>
    </p:spTree>
    <p:extLst>
      <p:ext uri="{BB962C8B-B14F-4D97-AF65-F5344CB8AC3E}">
        <p14:creationId xmlns:p14="http://schemas.microsoft.com/office/powerpoint/2010/main" val="191114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1395" y="277760"/>
            <a:ext cx="3979067" cy="400110"/>
          </a:xfrm>
          <a:prstGeom prst="rect">
            <a:avLst/>
          </a:prstGeom>
        </p:spPr>
        <p:txBody>
          <a:bodyPr wrap="square">
            <a:spAutoFit/>
          </a:bodyPr>
          <a:lstStyle/>
          <a:p>
            <a:r>
              <a:rPr lang="en-US" sz="2000" b="1" dirty="0">
                <a:solidFill>
                  <a:schemeClr val="accent1">
                    <a:lumMod val="50000"/>
                  </a:schemeClr>
                </a:solidFill>
                <a:latin typeface="Showcard Gothic" panose="04020904020102020604" pitchFamily="82" charset="0"/>
                <a:cs typeface="Segoe UI Semibold" panose="020B0702040204020203" pitchFamily="34" charset="0"/>
              </a:rPr>
              <a:t>1.1 Problem identification</a:t>
            </a:r>
            <a:endParaRPr lang="en-US" sz="2000" dirty="0">
              <a:solidFill>
                <a:schemeClr val="accent1">
                  <a:lumMod val="50000"/>
                </a:schemeClr>
              </a:solidFill>
              <a:latin typeface="Showcard Gothic" panose="04020904020102020604" pitchFamily="82" charset="0"/>
              <a:cs typeface="Segoe UI Semibold" panose="020B0702040204020203" pitchFamily="34" charset="0"/>
            </a:endParaRPr>
          </a:p>
        </p:txBody>
      </p:sp>
      <p:sp>
        <p:nvSpPr>
          <p:cNvPr id="2" name="Rectángulo 29"/>
          <p:cNvSpPr>
            <a:spLocks/>
          </p:cNvSpPr>
          <p:nvPr/>
        </p:nvSpPr>
        <p:spPr bwMode="auto">
          <a:xfrm>
            <a:off x="2025787" y="2317971"/>
            <a:ext cx="1648236" cy="1028700"/>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S_tradnl"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Segoe UI Semibold" panose="020B0702040204020203" pitchFamily="34" charset="0"/>
              </a:rPr>
              <a:t>Demotivation for learning English</a:t>
            </a:r>
            <a:endParaRPr kumimoji="0" lang="es-ES_tradnl"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_tradnl"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p:txBody>
      </p:sp>
      <p:sp>
        <p:nvSpPr>
          <p:cNvPr id="3" name="Rectángulo 57"/>
          <p:cNvSpPr>
            <a:spLocks/>
          </p:cNvSpPr>
          <p:nvPr/>
        </p:nvSpPr>
        <p:spPr bwMode="auto">
          <a:xfrm>
            <a:off x="1684612" y="5089174"/>
            <a:ext cx="1582306" cy="120967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Berlin Sans FB" panose="020E0602020502020306" pitchFamily="34" charset="0"/>
                <a:ea typeface="Times New Roman" panose="02020603050405020304" pitchFamily="18" charset="0"/>
                <a:cs typeface="Segoe UI Semibold" panose="020B0702040204020203" pitchFamily="34" charset="0"/>
              </a:rPr>
              <a:t>No curricular adaptations for blind children </a:t>
            </a:r>
            <a:endParaRPr kumimoji="0" lang="en-US" altLang="en-US" sz="1600" b="0" i="0" u="none" strike="noStrike" cap="none" normalizeH="0" baseline="0" smtClean="0">
              <a:ln>
                <a:noFill/>
              </a:ln>
              <a:solidFill>
                <a:schemeClr val="tx1"/>
              </a:solidFill>
              <a:effectLst/>
              <a:latin typeface="Berlin Sans FB" panose="020E0602020502020306" pitchFamily="34" charset="0"/>
              <a:cs typeface="Segoe UI Semibold" panose="020B0702040204020203"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Berlin Sans FB" panose="020E0602020502020306" pitchFamily="34" charset="0"/>
              <a:cs typeface="Segoe UI Semibold" panose="020B0702040204020203" pitchFamily="34" charset="0"/>
            </a:endParaRPr>
          </a:p>
        </p:txBody>
      </p:sp>
      <p:sp>
        <p:nvSpPr>
          <p:cNvPr id="5" name="Rectángulo 62"/>
          <p:cNvSpPr>
            <a:spLocks/>
          </p:cNvSpPr>
          <p:nvPr/>
        </p:nvSpPr>
        <p:spPr bwMode="auto">
          <a:xfrm>
            <a:off x="3558395" y="5060598"/>
            <a:ext cx="1835036" cy="126682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Berlin Sans FB" panose="020E0602020502020306" pitchFamily="34" charset="0"/>
                <a:ea typeface="Times New Roman" panose="02020603050405020304" pitchFamily="18" charset="0"/>
                <a:cs typeface="Segoe UI Semibold" panose="020B0702040204020203" pitchFamily="34" charset="0"/>
              </a:rPr>
              <a:t>Use of inappropriate methodology for blind children </a:t>
            </a:r>
            <a:endParaRPr kumimoji="0" lang="en-US" altLang="en-US" sz="1600" b="0" i="0" u="none" strike="noStrike" cap="none" normalizeH="0" baseline="0" smtClean="0">
              <a:ln>
                <a:noFill/>
              </a:ln>
              <a:solidFill>
                <a:schemeClr val="tx1"/>
              </a:solidFill>
              <a:effectLst/>
              <a:latin typeface="Berlin Sans FB" panose="020E0602020502020306" pitchFamily="34" charset="0"/>
              <a:cs typeface="Segoe UI Semibold" panose="020B0702040204020203" pitchFamily="34" charset="0"/>
            </a:endParaRPr>
          </a:p>
        </p:txBody>
      </p:sp>
      <p:sp>
        <p:nvSpPr>
          <p:cNvPr id="6" name="Rectángulo 44"/>
          <p:cNvSpPr>
            <a:spLocks/>
          </p:cNvSpPr>
          <p:nvPr/>
        </p:nvSpPr>
        <p:spPr bwMode="auto">
          <a:xfrm>
            <a:off x="3801403" y="2250312"/>
            <a:ext cx="1758118" cy="1028700"/>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S_tradnl" altLang="en-US" sz="1600" b="0" i="0" u="none" strike="noStrike" cap="none" normalizeH="0" baseline="0" smtClean="0">
                <a:ln>
                  <a:noFill/>
                </a:ln>
                <a:solidFill>
                  <a:schemeClr val="tx1"/>
                </a:solidFill>
                <a:effectLst/>
                <a:latin typeface="Berlin Sans FB" panose="020E0602020502020306" pitchFamily="34" charset="0"/>
                <a:ea typeface="Times New Roman" panose="02020603050405020304" pitchFamily="18" charset="0"/>
                <a:cs typeface="Segoe UI Semibold" panose="020B0702040204020203" pitchFamily="34" charset="0"/>
              </a:rPr>
              <a:t>Low grades</a:t>
            </a:r>
            <a:endParaRPr kumimoji="0" lang="es-ES_tradnl" altLang="en-US" sz="1600" b="0" i="0" u="none" strike="noStrike" cap="none" normalizeH="0" baseline="0" smtClean="0">
              <a:ln>
                <a:noFill/>
              </a:ln>
              <a:solidFill>
                <a:schemeClr val="tx1"/>
              </a:solidFill>
              <a:effectLst/>
              <a:latin typeface="Berlin Sans FB" panose="020E0602020502020306" pitchFamily="34" charset="0"/>
              <a:cs typeface="Segoe UI Semibold" panose="020B0702040204020203" pitchFamily="34" charset="0"/>
            </a:endParaRPr>
          </a:p>
        </p:txBody>
      </p:sp>
      <p:sp>
        <p:nvSpPr>
          <p:cNvPr id="8" name="Rectángulo 63"/>
          <p:cNvSpPr>
            <a:spLocks/>
          </p:cNvSpPr>
          <p:nvPr/>
        </p:nvSpPr>
        <p:spPr bwMode="auto">
          <a:xfrm>
            <a:off x="5832796" y="5084907"/>
            <a:ext cx="1701345" cy="1314450"/>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Segoe UI Semibold" panose="020B0702040204020203" pitchFamily="34" charset="0"/>
              </a:rPr>
              <a:t>No easy access or inclusion to regular education for blind children </a:t>
            </a:r>
            <a:endParaRPr kumimoji="0" lang="en-US"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p:txBody>
      </p:sp>
      <p:sp>
        <p:nvSpPr>
          <p:cNvPr id="9" name="Rectángulo 45"/>
          <p:cNvSpPr>
            <a:spLocks/>
          </p:cNvSpPr>
          <p:nvPr/>
        </p:nvSpPr>
        <p:spPr bwMode="auto">
          <a:xfrm>
            <a:off x="5783797" y="2289447"/>
            <a:ext cx="1758118" cy="101917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s-ES_tradnl" altLang="en-US" sz="1600" b="0" i="0" u="none" strike="noStrike" cap="none" normalizeH="0" baseline="0" smtClean="0">
                <a:ln>
                  <a:noFill/>
                </a:ln>
                <a:solidFill>
                  <a:schemeClr val="tx1"/>
                </a:solidFill>
                <a:effectLst/>
                <a:latin typeface="Berlin Sans FB" panose="020E0602020502020306" pitchFamily="34" charset="0"/>
                <a:ea typeface="Times New Roman" panose="02020603050405020304" pitchFamily="18" charset="0"/>
                <a:cs typeface="Segoe UI Semibold" panose="020B0702040204020203" pitchFamily="34" charset="0"/>
              </a:rPr>
              <a:t>Discrimination</a:t>
            </a:r>
            <a:endParaRPr kumimoji="0" lang="es-ES_tradnl" altLang="en-US" sz="1600" b="0" i="0" u="none" strike="noStrike" cap="none" normalizeH="0" baseline="0" smtClean="0">
              <a:ln>
                <a:noFill/>
              </a:ln>
              <a:solidFill>
                <a:schemeClr val="tx1"/>
              </a:solidFill>
              <a:effectLst/>
              <a:latin typeface="Berlin Sans FB" panose="020E0602020502020306" pitchFamily="34" charset="0"/>
              <a:cs typeface="Segoe UI Semibold" panose="020B0702040204020203" pitchFamily="34" charset="0"/>
            </a:endParaRPr>
          </a:p>
        </p:txBody>
      </p:sp>
      <p:sp>
        <p:nvSpPr>
          <p:cNvPr id="10" name="Rectángulo 46"/>
          <p:cNvSpPr>
            <a:spLocks/>
          </p:cNvSpPr>
          <p:nvPr/>
        </p:nvSpPr>
        <p:spPr bwMode="auto">
          <a:xfrm>
            <a:off x="8029035" y="2322325"/>
            <a:ext cx="1758118" cy="952500"/>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Segoe UI Semibold" panose="020B0702040204020203" pitchFamily="34" charset="0"/>
              </a:rPr>
              <a:t>Student may have low self-esteem, shy. </a:t>
            </a:r>
            <a:endParaRPr kumimoji="0" lang="en-US"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p:txBody>
      </p:sp>
      <p:sp>
        <p:nvSpPr>
          <p:cNvPr id="11" name="Rectángulo 61"/>
          <p:cNvSpPr>
            <a:spLocks/>
          </p:cNvSpPr>
          <p:nvPr/>
        </p:nvSpPr>
        <p:spPr bwMode="auto">
          <a:xfrm>
            <a:off x="8190402" y="5101768"/>
            <a:ext cx="1758118" cy="1297590"/>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algn="ctr"/>
            <a:r>
              <a:rPr lang="en-US" sz="1600" dirty="0">
                <a:latin typeface="Berlin Sans FB" panose="020E0602020502020306" pitchFamily="34" charset="0"/>
              </a:rPr>
              <a:t>Presence of blindness in some students </a:t>
            </a:r>
          </a:p>
        </p:txBody>
      </p:sp>
      <p:sp>
        <p:nvSpPr>
          <p:cNvPr id="12" name="Rectángulo redondeado 53"/>
          <p:cNvSpPr>
            <a:spLocks noChangeArrowheads="1"/>
          </p:cNvSpPr>
          <p:nvPr/>
        </p:nvSpPr>
        <p:spPr bwMode="auto">
          <a:xfrm>
            <a:off x="4793190" y="3674047"/>
            <a:ext cx="2131718" cy="971550"/>
          </a:xfrm>
          <a:prstGeom prst="roundRect">
            <a:avLst>
              <a:gd name="adj" fmla="val 16667"/>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Berlin Sans FB" panose="020E0602020502020306" pitchFamily="34" charset="0"/>
                <a:ea typeface="Times New Roman" panose="02020603050405020304" pitchFamily="18" charset="0"/>
                <a:cs typeface="Segoe UI Semibold" panose="020B0702040204020203" pitchFamily="34" charset="0"/>
              </a:rPr>
              <a:t>Blind children have difficulties to learn English</a:t>
            </a:r>
            <a:endParaRPr kumimoji="0" lang="en-US"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p:txBody>
      </p:sp>
      <p:cxnSp>
        <p:nvCxnSpPr>
          <p:cNvPr id="13" name="Conector recto 12"/>
          <p:cNvCxnSpPr/>
          <p:nvPr/>
        </p:nvCxnSpPr>
        <p:spPr>
          <a:xfrm flipV="1">
            <a:off x="2489622" y="3513358"/>
            <a:ext cx="7054449" cy="142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a:off x="9524310" y="3274806"/>
            <a:ext cx="9525" cy="238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2493621" y="3337146"/>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5633770" y="4663637"/>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4417189" y="3308622"/>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6618340" y="4882711"/>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2432472" y="4863661"/>
            <a:ext cx="7120378" cy="28575"/>
          </a:xfrm>
          <a:prstGeom prst="line">
            <a:avLst/>
          </a:prstGeom>
          <a:ln w="22225">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6570189" y="3339001"/>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V="1">
            <a:off x="2444700" y="4882711"/>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4556653" y="2059812"/>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9544071" y="4894407"/>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5639472" y="3499122"/>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4348993" y="4873186"/>
            <a:ext cx="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ángulo 20"/>
          <p:cNvSpPr>
            <a:spLocks/>
          </p:cNvSpPr>
          <p:nvPr/>
        </p:nvSpPr>
        <p:spPr bwMode="auto">
          <a:xfrm>
            <a:off x="3801403" y="1039536"/>
            <a:ext cx="1758118" cy="1028700"/>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Berlin Sans FB" panose="020E0602020502020306" pitchFamily="34" charset="0"/>
                <a:ea typeface="Times New Roman" panose="02020603050405020304" pitchFamily="18" charset="0"/>
                <a:cs typeface="Segoe UI Semibold" panose="020B0702040204020203" pitchFamily="34" charset="0"/>
              </a:rPr>
              <a:t>School desertion</a:t>
            </a:r>
            <a:endParaRPr kumimoji="0" lang="en-US" altLang="en-US" sz="1600" b="0" i="0" u="none" strike="noStrike" cap="none" normalizeH="0" baseline="0" dirty="0" smtClean="0">
              <a:ln>
                <a:noFill/>
              </a:ln>
              <a:solidFill>
                <a:schemeClr val="tx1"/>
              </a:solidFill>
              <a:effectLst/>
              <a:latin typeface="Berlin Sans FB" panose="020E0602020502020306" pitchFamily="34" charset="0"/>
              <a:cs typeface="Segoe UI Semibold" panose="020B0702040204020203" pitchFamily="34" charset="0"/>
            </a:endParaRPr>
          </a:p>
        </p:txBody>
      </p:sp>
      <p:sp>
        <p:nvSpPr>
          <p:cNvPr id="29" name="Rectangle 27"/>
          <p:cNvSpPr>
            <a:spLocks noChangeArrowheads="1"/>
          </p:cNvSpPr>
          <p:nvPr/>
        </p:nvSpPr>
        <p:spPr bwMode="auto">
          <a:xfrm>
            <a:off x="152399" y="361146"/>
            <a:ext cx="12782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Segoe UI Semibold" panose="020B0702040204020203" pitchFamily="34" charset="0"/>
              <a:cs typeface="Segoe UI Semibold" panose="020B0702040204020203"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Segoe UI Semibold" panose="020B0702040204020203" pitchFamily="34" charset="0"/>
                <a:cs typeface="Segoe UI Semibold" panose="020B0702040204020203" pitchFamily="34" charset="0"/>
              </a:rPr>
              <a:t/>
            </a:r>
            <a:br>
              <a:rPr kumimoji="0" lang="en-US" altLang="en-US" sz="1400" b="0" i="0" u="none" strike="noStrike" cap="none" normalizeH="0" baseline="0" smtClean="0">
                <a:ln>
                  <a:noFill/>
                </a:ln>
                <a:solidFill>
                  <a:schemeClr val="tx1"/>
                </a:solidFill>
                <a:effectLst/>
                <a:latin typeface="Segoe UI Semibold" panose="020B0702040204020203" pitchFamily="34" charset="0"/>
                <a:cs typeface="Segoe UI Semibold" panose="020B0702040204020203" pitchFamily="34" charset="0"/>
              </a:rPr>
            </a:br>
            <a:endParaRPr kumimoji="0" lang="en-US" altLang="en-US" sz="1400" b="0" i="0" u="none" strike="noStrike" cap="none" normalizeH="0" baseline="0" smtClean="0">
              <a:ln>
                <a:noFill/>
              </a:ln>
              <a:solidFill>
                <a:schemeClr val="tx1"/>
              </a:solidFill>
              <a:effectLst/>
              <a:latin typeface="Segoe UI Semibold" panose="020B0702040204020203" pitchFamily="34" charset="0"/>
              <a:cs typeface="Segoe UI Semibold" panose="020B0702040204020203"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endParaRPr kumimoji="0" lang="en-US" altLang="en-US" sz="1400" b="0" i="0" u="none" strike="noStrike" cap="none" normalizeH="0" baseline="0" smtClean="0">
              <a:ln>
                <a:noFill/>
              </a:ln>
              <a:solidFill>
                <a:schemeClr val="tx1"/>
              </a:solidFill>
              <a:effectLst/>
              <a:latin typeface="Segoe UI Semibold" panose="020B0702040204020203" pitchFamily="34" charset="0"/>
              <a:cs typeface="Segoe UI Semibold" panose="020B0702040204020203" pitchFamily="34" charset="0"/>
            </a:endParaRPr>
          </a:p>
        </p:txBody>
      </p:sp>
      <p:sp>
        <p:nvSpPr>
          <p:cNvPr id="31" name="Rectangle 38"/>
          <p:cNvSpPr>
            <a:spLocks noChangeArrowheads="1"/>
          </p:cNvSpPr>
          <p:nvPr/>
        </p:nvSpPr>
        <p:spPr bwMode="auto">
          <a:xfrm>
            <a:off x="152400" y="805190"/>
            <a:ext cx="2131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
            </a:r>
            <a:br>
              <a:rPr kumimoji="0" lang="en-US" altLang="en-US" sz="1400" b="1" i="0" u="none" strike="noStrike" cap="none" normalizeH="0" baseline="0" smtClean="0">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br>
            <a:endParaRPr kumimoji="0" lang="en-US" altLang="en-US" sz="1400" b="0" i="0" u="none" strike="noStrike" cap="none" normalizeH="0" baseline="0" smtClean="0">
              <a:ln>
                <a:noFill/>
              </a:ln>
              <a:solidFill>
                <a:schemeClr val="tx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42148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422784" y="2065176"/>
            <a:ext cx="3039414"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dirty="0">
                <a:latin typeface="Bookman Old Style" panose="02050604050505020204" pitchFamily="18" charset="0"/>
              </a:rPr>
              <a:t>The proposal is based Study Guide of  Didactic English </a:t>
            </a:r>
            <a:r>
              <a:rPr lang="en-US" sz="1400" dirty="0" smtClean="0">
                <a:latin typeface="Bookman Old Style" panose="02050604050505020204" pitchFamily="18" charset="0"/>
              </a:rPr>
              <a:t>Songs, it </a:t>
            </a:r>
            <a:r>
              <a:rPr lang="en-US" sz="1400" dirty="0">
                <a:latin typeface="Bookman Old Style" panose="02050604050505020204" pitchFamily="18" charset="0"/>
              </a:rPr>
              <a:t>has been designed according to the instructional material and all the needs of the students of level 4  with visual impairments at Unidad Educativa Internacional Pensionado Atahualpa.</a:t>
            </a:r>
          </a:p>
        </p:txBody>
      </p:sp>
      <p:graphicFrame>
        <p:nvGraphicFramePr>
          <p:cNvPr id="3" name="Diagrama 2"/>
          <p:cNvGraphicFramePr/>
          <p:nvPr>
            <p:extLst>
              <p:ext uri="{D42A27DB-BD31-4B8C-83A1-F6EECF244321}">
                <p14:modId xmlns:p14="http://schemas.microsoft.com/office/powerpoint/2010/main" val="1765233450"/>
              </p:ext>
            </p:extLst>
          </p:nvPr>
        </p:nvGraphicFramePr>
        <p:xfrm>
          <a:off x="1207680" y="496502"/>
          <a:ext cx="8361322" cy="5041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10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194814" y="0"/>
            <a:ext cx="2984471" cy="553293"/>
          </a:xfrm>
          <a:prstGeom prst="rect">
            <a:avLst/>
          </a:prstGeom>
        </p:spPr>
        <p:txBody>
          <a:bodyPr wrap="none">
            <a:spAutoFit/>
          </a:bodyPr>
          <a:lstStyle/>
          <a:p>
            <a:pPr indent="180340" algn="ctr">
              <a:lnSpc>
                <a:spcPct val="200000"/>
              </a:lnSpc>
              <a:spcBef>
                <a:spcPts val="2400"/>
              </a:spcBef>
              <a:spcAft>
                <a:spcPts val="1200"/>
              </a:spcAft>
            </a:pPr>
            <a:r>
              <a:rPr lang="en-US" b="1" kern="0" dirty="0" smtClean="0">
                <a:solidFill>
                  <a:schemeClr val="accent1">
                    <a:lumMod val="50000"/>
                  </a:schemeClr>
                </a:solidFill>
                <a:latin typeface="Showcard Gothic" panose="04020904020102020604" pitchFamily="82" charset="0"/>
                <a:ea typeface="Times New Roman" panose="02020603050405020304" pitchFamily="18" charset="0"/>
                <a:cs typeface="Times New Roman" panose="02020603050405020304" pitchFamily="18" charset="0"/>
              </a:rPr>
              <a:t>EXAMPLE Study </a:t>
            </a:r>
            <a:r>
              <a:rPr lang="en-US" b="1" kern="0" dirty="0">
                <a:solidFill>
                  <a:schemeClr val="accent1">
                    <a:lumMod val="50000"/>
                  </a:schemeClr>
                </a:solidFill>
                <a:latin typeface="Showcard Gothic" panose="04020904020102020604" pitchFamily="82" charset="0"/>
                <a:ea typeface="Times New Roman" panose="02020603050405020304" pitchFamily="18" charset="0"/>
                <a:cs typeface="Times New Roman" panose="02020603050405020304" pitchFamily="18" charset="0"/>
              </a:rPr>
              <a:t>Guide </a:t>
            </a:r>
            <a:endParaRPr lang="en-US" b="1" kern="0" dirty="0">
              <a:solidFill>
                <a:schemeClr val="accent1">
                  <a:lumMod val="50000"/>
                </a:schemeClr>
              </a:solidFill>
              <a:effectLst/>
              <a:latin typeface="Showcard Gothic" panose="04020904020102020604" pitchFamily="82" charset="0"/>
              <a:ea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336658513"/>
              </p:ext>
            </p:extLst>
          </p:nvPr>
        </p:nvGraphicFramePr>
        <p:xfrm>
          <a:off x="189131" y="553293"/>
          <a:ext cx="11487054" cy="6012918"/>
        </p:xfrm>
        <a:graphic>
          <a:graphicData uri="http://schemas.openxmlformats.org/drawingml/2006/table">
            <a:tbl>
              <a:tblPr>
                <a:tableStyleId>{5C22544A-7EE6-4342-B048-85BDC9FD1C3A}</a:tableStyleId>
              </a:tblPr>
              <a:tblGrid>
                <a:gridCol w="2326581"/>
                <a:gridCol w="9160473"/>
              </a:tblGrid>
              <a:tr h="215893">
                <a:tc gridSpan="2">
                  <a:txBody>
                    <a:bodyPr/>
                    <a:lstStyle/>
                    <a:p>
                      <a:pPr indent="180340" algn="ctr">
                        <a:lnSpc>
                          <a:spcPct val="115000"/>
                        </a:lnSpc>
                        <a:spcAft>
                          <a:spcPts val="1000"/>
                        </a:spcAft>
                      </a:pP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0" marR="0" marT="0" marB="0" anchor="b"/>
                </a:tc>
                <a:tc hMerge="1">
                  <a:txBody>
                    <a:bodyPr/>
                    <a:lstStyle/>
                    <a:p>
                      <a:endParaRPr lang="en-US"/>
                    </a:p>
                  </a:txBody>
                  <a:tcPr/>
                </a:tc>
              </a:tr>
              <a:tr h="594623">
                <a:tc gridSpan="2">
                  <a:txBody>
                    <a:bodyPr/>
                    <a:lstStyle/>
                    <a:p>
                      <a:pPr indent="180340" algn="ctr">
                        <a:lnSpc>
                          <a:spcPct val="115000"/>
                        </a:lnSpc>
                        <a:spcAft>
                          <a:spcPts val="1000"/>
                        </a:spcAft>
                      </a:pPr>
                      <a:r>
                        <a:rPr lang="en-US" sz="1400" dirty="0">
                          <a:effectLst/>
                          <a:latin typeface="Bookman Old Style" panose="02050604050505020204" pitchFamily="18" charset="0"/>
                          <a:cs typeface="Segoe UI Semibold" panose="020B0702040204020203" pitchFamily="34" charset="0"/>
                        </a:rPr>
                        <a:t>Learning activity 1</a:t>
                      </a:r>
                    </a:p>
                    <a:p>
                      <a:pPr indent="180340" algn="ctr">
                        <a:lnSpc>
                          <a:spcPct val="115000"/>
                        </a:lnSpc>
                        <a:spcAft>
                          <a:spcPts val="1000"/>
                        </a:spcAft>
                      </a:pPr>
                      <a:r>
                        <a:rPr lang="en-US" sz="1400" dirty="0">
                          <a:effectLst/>
                          <a:latin typeface="Bookman Old Style" panose="02050604050505020204" pitchFamily="18" charset="0"/>
                          <a:cs typeface="Segoe UI Semibold" panose="020B0702040204020203" pitchFamily="34" charset="0"/>
                        </a:rPr>
                        <a:t>Topic: “Family Members”</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0" marR="0" marT="0" marB="0" anchor="b"/>
                </a:tc>
                <a:tc hMerge="1">
                  <a:txBody>
                    <a:bodyPr/>
                    <a:lstStyle/>
                    <a:p>
                      <a:endParaRPr lang="en-US"/>
                    </a:p>
                  </a:txBody>
                  <a:tcPr/>
                </a:tc>
              </a:tr>
              <a:tr h="4168370">
                <a:tc>
                  <a:txBody>
                    <a:bodyPr/>
                    <a:lstStyle/>
                    <a:p>
                      <a:pPr indent="180340" algn="just">
                        <a:lnSpc>
                          <a:spcPct val="115000"/>
                        </a:lnSpc>
                        <a:spcAft>
                          <a:spcPts val="1000"/>
                        </a:spcAft>
                      </a:pPr>
                      <a:r>
                        <a:rPr lang="en-US" sz="1400">
                          <a:effectLst/>
                          <a:latin typeface="Bookman Old Style" panose="02050604050505020204" pitchFamily="18" charset="0"/>
                          <a:cs typeface="Segoe UI Semibold" panose="020B0702040204020203" pitchFamily="34" charset="0"/>
                        </a:rPr>
                        <a:t>Activities </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0" marR="0" marT="0" marB="0" anchor="ctr"/>
                </a:tc>
                <a:tc>
                  <a:txBody>
                    <a:bodyPr/>
                    <a:lstStyle/>
                    <a:p>
                      <a:pPr marL="342900" lvl="0" indent="-342900" algn="just">
                        <a:lnSpc>
                          <a:spcPct val="115000"/>
                        </a:lnSpc>
                        <a:spcAft>
                          <a:spcPts val="1000"/>
                        </a:spcAft>
                        <a:buFont typeface="+mj-lt"/>
                        <a:buAutoNum type="arabicPeriod"/>
                      </a:pPr>
                      <a:r>
                        <a:rPr lang="en-US" sz="1400" dirty="0">
                          <a:effectLst/>
                          <a:latin typeface="Bookman Old Style" panose="02050604050505020204" pitchFamily="18" charset="0"/>
                          <a:cs typeface="Segoe UI Semibold" panose="020B0702040204020203" pitchFamily="34" charset="0"/>
                        </a:rPr>
                        <a:t>Listen the following link of Family members' Song:</a:t>
                      </a:r>
                    </a:p>
                    <a:p>
                      <a:pPr algn="just">
                        <a:lnSpc>
                          <a:spcPct val="115000"/>
                        </a:lnSpc>
                        <a:spcAft>
                          <a:spcPts val="1000"/>
                        </a:spcAft>
                      </a:pPr>
                      <a:r>
                        <a:rPr lang="en-US" sz="1400" u="sng" dirty="0">
                          <a:effectLst/>
                          <a:latin typeface="Bookman Old Style" panose="02050604050505020204" pitchFamily="18" charset="0"/>
                          <a:cs typeface="Segoe UI Semibold" panose="020B0702040204020203" pitchFamily="34" charset="0"/>
                          <a:hlinkClick r:id="rId2"/>
                        </a:rPr>
                        <a:t>https://</a:t>
                      </a:r>
                      <a:r>
                        <a:rPr lang="en-US" sz="1400" u="sng" dirty="0" smtClean="0">
                          <a:effectLst/>
                          <a:latin typeface="Bookman Old Style" panose="02050604050505020204" pitchFamily="18" charset="0"/>
                          <a:cs typeface="Segoe UI Semibold" panose="020B0702040204020203" pitchFamily="34" charset="0"/>
                          <a:hlinkClick r:id="rId2"/>
                        </a:rPr>
                        <a:t>www.youtube.com/watch?v=FHaObkHEkHQ</a:t>
                      </a:r>
                      <a:endParaRPr lang="en-US" sz="1400" dirty="0" smtClean="0">
                        <a:effectLst/>
                        <a:latin typeface="Bookman Old Style" panose="02050604050505020204" pitchFamily="18" charset="0"/>
                        <a:cs typeface="Segoe UI Semibold" panose="020B0702040204020203" pitchFamily="34" charset="0"/>
                      </a:endParaRPr>
                    </a:p>
                    <a:p>
                      <a:pPr marL="0" lvl="0" indent="0" algn="just">
                        <a:lnSpc>
                          <a:spcPct val="115000"/>
                        </a:lnSpc>
                        <a:spcAft>
                          <a:spcPts val="1000"/>
                        </a:spcAft>
                        <a:buFont typeface="+mj-lt"/>
                        <a:buNone/>
                      </a:pPr>
                      <a:r>
                        <a:rPr lang="en-US" sz="1400" dirty="0" smtClean="0">
                          <a:effectLst/>
                          <a:latin typeface="Bookman Old Style" panose="02050604050505020204" pitchFamily="18" charset="0"/>
                          <a:cs typeface="Segoe UI Semibold" panose="020B0702040204020203" pitchFamily="34" charset="0"/>
                        </a:rPr>
                        <a:t>2. Use the Reproductor Windows Media or any other program you know to listen the song.</a:t>
                      </a:r>
                    </a:p>
                    <a:p>
                      <a:pPr marL="0" lvl="0" indent="0" algn="just">
                        <a:lnSpc>
                          <a:spcPct val="115000"/>
                        </a:lnSpc>
                        <a:spcAft>
                          <a:spcPts val="1000"/>
                        </a:spcAft>
                        <a:buFont typeface="+mj-lt"/>
                        <a:buNone/>
                      </a:pPr>
                      <a:r>
                        <a:rPr lang="en-US" sz="1400" dirty="0" smtClean="0">
                          <a:effectLst/>
                          <a:latin typeface="Bookman Old Style" panose="02050604050505020204" pitchFamily="18" charset="0"/>
                          <a:cs typeface="Segoe UI Semibold" panose="020B0702040204020203" pitchFamily="34" charset="0"/>
                        </a:rPr>
                        <a:t>3.</a:t>
                      </a:r>
                      <a:r>
                        <a:rPr lang="en-US" sz="1400" baseline="0" dirty="0" smtClean="0">
                          <a:effectLst/>
                          <a:latin typeface="Bookman Old Style" panose="02050604050505020204" pitchFamily="18" charset="0"/>
                          <a:cs typeface="Segoe UI Semibold" panose="020B0702040204020203" pitchFamily="34" charset="0"/>
                        </a:rPr>
                        <a:t> </a:t>
                      </a:r>
                      <a:r>
                        <a:rPr lang="en-US" sz="1400" dirty="0" smtClean="0">
                          <a:effectLst/>
                          <a:latin typeface="Bookman Old Style" panose="02050604050505020204" pitchFamily="18" charset="0"/>
                          <a:cs typeface="Segoe UI Semibold" panose="020B0702040204020203" pitchFamily="34" charset="0"/>
                        </a:rPr>
                        <a:t>Teacher </a:t>
                      </a:r>
                      <a:r>
                        <a:rPr lang="en-US" sz="1400" dirty="0">
                          <a:effectLst/>
                          <a:latin typeface="Bookman Old Style" panose="02050604050505020204" pitchFamily="18" charset="0"/>
                          <a:cs typeface="Segoe UI Semibold" panose="020B0702040204020203" pitchFamily="34" charset="0"/>
                        </a:rPr>
                        <a:t>change some words in the song and students correct mistakes.</a:t>
                      </a:r>
                    </a:p>
                    <a:p>
                      <a:pPr marL="0" lvl="0" indent="0" algn="just">
                        <a:lnSpc>
                          <a:spcPct val="115000"/>
                        </a:lnSpc>
                        <a:spcAft>
                          <a:spcPts val="1000"/>
                        </a:spcAft>
                        <a:buFont typeface="+mj-lt"/>
                        <a:buNone/>
                      </a:pPr>
                      <a:r>
                        <a:rPr lang="en-US" sz="1400" dirty="0" smtClean="0">
                          <a:effectLst/>
                          <a:latin typeface="Bookman Old Style" panose="02050604050505020204" pitchFamily="18" charset="0"/>
                          <a:cs typeface="Segoe UI Semibold" panose="020B0702040204020203" pitchFamily="34" charset="0"/>
                        </a:rPr>
                        <a:t>4. Students </a:t>
                      </a:r>
                      <a:r>
                        <a:rPr lang="en-US" sz="1400" dirty="0">
                          <a:effectLst/>
                          <a:latin typeface="Bookman Old Style" panose="02050604050505020204" pitchFamily="18" charset="0"/>
                          <a:cs typeface="Segoe UI Semibold" panose="020B0702040204020203" pitchFamily="34" charset="0"/>
                        </a:rPr>
                        <a:t>count how many times a given word or phrase is repeated.</a:t>
                      </a:r>
                    </a:p>
                    <a:p>
                      <a:pPr marL="0" lvl="0" indent="0" algn="just">
                        <a:lnSpc>
                          <a:spcPct val="115000"/>
                        </a:lnSpc>
                        <a:spcAft>
                          <a:spcPts val="1000"/>
                        </a:spcAft>
                        <a:buFont typeface="+mj-lt"/>
                        <a:buNone/>
                      </a:pPr>
                      <a:r>
                        <a:rPr lang="en-US" sz="1400" dirty="0" smtClean="0">
                          <a:effectLst/>
                          <a:latin typeface="Bookman Old Style" panose="02050604050505020204" pitchFamily="18" charset="0"/>
                          <a:cs typeface="Segoe UI Semibold" panose="020B0702040204020203" pitchFamily="34" charset="0"/>
                        </a:rPr>
                        <a:t>5. Teacher </a:t>
                      </a:r>
                      <a:r>
                        <a:rPr lang="en-US" sz="1400" dirty="0">
                          <a:effectLst/>
                          <a:latin typeface="Bookman Old Style" panose="02050604050505020204" pitchFamily="18" charset="0"/>
                          <a:cs typeface="Segoe UI Semibold" panose="020B0702040204020203" pitchFamily="34" charset="0"/>
                        </a:rPr>
                        <a:t>writes in extra words in the song. Students listen and correct mistake.</a:t>
                      </a:r>
                    </a:p>
                    <a:p>
                      <a:pPr marL="0" lvl="0" indent="0" algn="just">
                        <a:lnSpc>
                          <a:spcPct val="115000"/>
                        </a:lnSpc>
                        <a:spcAft>
                          <a:spcPts val="1000"/>
                        </a:spcAft>
                        <a:buFont typeface="+mj-lt"/>
                        <a:buNone/>
                      </a:pPr>
                      <a:r>
                        <a:rPr lang="en-US" sz="1400" dirty="0" smtClean="0">
                          <a:effectLst/>
                          <a:latin typeface="Bookman Old Style" panose="02050604050505020204" pitchFamily="18" charset="0"/>
                          <a:cs typeface="Segoe UI Semibold" panose="020B0702040204020203" pitchFamily="34" charset="0"/>
                        </a:rPr>
                        <a:t>6. Students </a:t>
                      </a:r>
                      <a:r>
                        <a:rPr lang="en-US" sz="1400" dirty="0">
                          <a:effectLst/>
                          <a:latin typeface="Bookman Old Style" panose="02050604050505020204" pitchFamily="18" charset="0"/>
                          <a:cs typeface="Segoe UI Semibold" panose="020B0702040204020203" pitchFamily="34" charset="0"/>
                        </a:rPr>
                        <a:t>are all given one or two words and stand up when they hear them. They can only seat down.</a:t>
                      </a:r>
                    </a:p>
                    <a:p>
                      <a:pPr marL="0" lvl="0" indent="0" algn="just">
                        <a:lnSpc>
                          <a:spcPct val="115000"/>
                        </a:lnSpc>
                        <a:spcAft>
                          <a:spcPts val="1000"/>
                        </a:spcAft>
                        <a:buFont typeface="+mj-lt"/>
                        <a:buNone/>
                      </a:pPr>
                      <a:r>
                        <a:rPr lang="en-US" sz="1400" dirty="0" smtClean="0">
                          <a:effectLst/>
                          <a:latin typeface="Bookman Old Style" panose="02050604050505020204" pitchFamily="18" charset="0"/>
                          <a:cs typeface="Segoe UI Semibold" panose="020B0702040204020203" pitchFamily="34" charset="0"/>
                        </a:rPr>
                        <a:t>7. You </a:t>
                      </a:r>
                      <a:r>
                        <a:rPr lang="en-US" sz="1400" dirty="0">
                          <a:effectLst/>
                          <a:latin typeface="Bookman Old Style" panose="02050604050505020204" pitchFamily="18" charset="0"/>
                          <a:cs typeface="Segoe UI Semibold" panose="020B0702040204020203" pitchFamily="34" charset="0"/>
                        </a:rPr>
                        <a:t>need at least 20 questions. Students answer the question while or after they listen.</a:t>
                      </a:r>
                    </a:p>
                    <a:p>
                      <a:pPr marL="0" lvl="0" indent="0" algn="just">
                        <a:lnSpc>
                          <a:spcPct val="115000"/>
                        </a:lnSpc>
                        <a:spcAft>
                          <a:spcPts val="1000"/>
                        </a:spcAft>
                        <a:buFont typeface="+mj-lt"/>
                        <a:buNone/>
                      </a:pPr>
                      <a:r>
                        <a:rPr lang="en-US" sz="1400" dirty="0" smtClean="0">
                          <a:effectLst/>
                          <a:latin typeface="Bookman Old Style" panose="02050604050505020204" pitchFamily="18" charset="0"/>
                          <a:cs typeface="Segoe UI Semibold" panose="020B0702040204020203" pitchFamily="34" charset="0"/>
                        </a:rPr>
                        <a:t>8.</a:t>
                      </a:r>
                      <a:r>
                        <a:rPr lang="en-US" sz="1400" baseline="0" dirty="0" smtClean="0">
                          <a:effectLst/>
                          <a:latin typeface="Bookman Old Style" panose="02050604050505020204" pitchFamily="18" charset="0"/>
                          <a:cs typeface="Segoe UI Semibold" panose="020B0702040204020203" pitchFamily="34" charset="0"/>
                        </a:rPr>
                        <a:t> </a:t>
                      </a:r>
                      <a:r>
                        <a:rPr lang="en-US" sz="1400" dirty="0" smtClean="0">
                          <a:effectLst/>
                          <a:latin typeface="Bookman Old Style" panose="02050604050505020204" pitchFamily="18" charset="0"/>
                          <a:cs typeface="Segoe UI Semibold" panose="020B0702040204020203" pitchFamily="34" charset="0"/>
                        </a:rPr>
                        <a:t>Students </a:t>
                      </a:r>
                      <a:r>
                        <a:rPr lang="en-US" sz="1400" dirty="0">
                          <a:effectLst/>
                          <a:latin typeface="Bookman Old Style" panose="02050604050505020204" pitchFamily="18" charset="0"/>
                          <a:cs typeface="Segoe UI Semibold" panose="020B0702040204020203" pitchFamily="34" charset="0"/>
                        </a:rPr>
                        <a:t>can act out the story of the song. You need a suitable song and give them time to prepare for this.</a:t>
                      </a:r>
                    </a:p>
                    <a:p>
                      <a:pPr marL="0" lvl="0" indent="0" algn="just">
                        <a:lnSpc>
                          <a:spcPct val="115000"/>
                        </a:lnSpc>
                        <a:spcAft>
                          <a:spcPts val="1000"/>
                        </a:spcAft>
                        <a:buFont typeface="+mj-lt"/>
                        <a:buNone/>
                      </a:pPr>
                      <a:r>
                        <a:rPr lang="en-US" sz="1400" dirty="0" smtClean="0">
                          <a:effectLst/>
                          <a:latin typeface="Bookman Old Style" panose="02050604050505020204" pitchFamily="18" charset="0"/>
                          <a:cs typeface="Segoe UI Semibold" panose="020B0702040204020203" pitchFamily="34" charset="0"/>
                        </a:rPr>
                        <a:t>9. Rhyming </a:t>
                      </a:r>
                      <a:r>
                        <a:rPr lang="en-US" sz="1400" dirty="0">
                          <a:effectLst/>
                          <a:latin typeface="Bookman Old Style" panose="02050604050505020204" pitchFamily="18" charset="0"/>
                          <a:cs typeface="Segoe UI Semibold" panose="020B0702040204020203" pitchFamily="34" charset="0"/>
                        </a:rPr>
                        <a:t>words can be extracted from the song. Weak forms, contractions and unstressed words are commonplace in song lyrics.</a:t>
                      </a:r>
                    </a:p>
                  </a:txBody>
                  <a:tcPr marL="0" marR="0" marT="0" marB="0" anchor="ctr"/>
                </a:tc>
              </a:tr>
              <a:tr h="472374">
                <a:tc>
                  <a:txBody>
                    <a:bodyPr/>
                    <a:lstStyle/>
                    <a:p>
                      <a:pPr indent="180340" algn="just">
                        <a:lnSpc>
                          <a:spcPct val="115000"/>
                        </a:lnSpc>
                        <a:spcAft>
                          <a:spcPts val="1000"/>
                        </a:spcAft>
                      </a:pPr>
                      <a:r>
                        <a:rPr lang="en-US" sz="1400">
                          <a:effectLst/>
                          <a:latin typeface="Bookman Old Style" panose="02050604050505020204" pitchFamily="18" charset="0"/>
                          <a:cs typeface="Segoe UI Semibold" panose="020B0702040204020203" pitchFamily="34" charset="0"/>
                        </a:rPr>
                        <a:t>Objective</a:t>
                      </a:r>
                      <a:endParaRPr lang="en-US" sz="140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0" marR="0" marT="0" marB="0" anchor="ctr"/>
                </a:tc>
                <a:tc>
                  <a:txBody>
                    <a:bodyPr/>
                    <a:lstStyle/>
                    <a:p>
                      <a:pPr indent="180340" algn="just">
                        <a:lnSpc>
                          <a:spcPct val="115000"/>
                        </a:lnSpc>
                        <a:spcAft>
                          <a:spcPts val="1000"/>
                        </a:spcAft>
                      </a:pPr>
                      <a:r>
                        <a:rPr lang="en-US" sz="1400" dirty="0">
                          <a:effectLst/>
                          <a:latin typeface="Bookman Old Style" panose="02050604050505020204" pitchFamily="18" charset="0"/>
                          <a:cs typeface="Segoe UI Semibold" panose="020B0702040204020203" pitchFamily="34" charset="0"/>
                        </a:rPr>
                        <a:t>To present a speech about the topic with the help of the Didactic Songs in order to improve the  listening and speaking skill of the English language.</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0" marR="0" marT="0" marB="0" anchor="ctr"/>
                </a:tc>
              </a:tr>
              <a:tr h="472374">
                <a:tc>
                  <a:txBody>
                    <a:bodyPr/>
                    <a:lstStyle/>
                    <a:p>
                      <a:pPr indent="180340" algn="just">
                        <a:lnSpc>
                          <a:spcPct val="115000"/>
                        </a:lnSpc>
                        <a:spcAft>
                          <a:spcPts val="1000"/>
                        </a:spcAft>
                      </a:pPr>
                      <a:r>
                        <a:rPr lang="en-US" sz="1400" dirty="0">
                          <a:effectLst/>
                          <a:latin typeface="Bookman Old Style" panose="02050604050505020204" pitchFamily="18" charset="0"/>
                          <a:cs typeface="Segoe UI Semibold" panose="020B0702040204020203" pitchFamily="34" charset="0"/>
                        </a:rPr>
                        <a:t>Evaluation            criteria</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0" marR="0" marT="0" marB="0" anchor="ctr"/>
                </a:tc>
                <a:tc>
                  <a:txBody>
                    <a:bodyPr/>
                    <a:lstStyle/>
                    <a:p>
                      <a:pPr indent="180340" algn="just">
                        <a:lnSpc>
                          <a:spcPct val="115000"/>
                        </a:lnSpc>
                        <a:spcAft>
                          <a:spcPts val="1000"/>
                        </a:spcAft>
                      </a:pPr>
                      <a:r>
                        <a:rPr lang="en-US" sz="1400" dirty="0">
                          <a:effectLst/>
                          <a:latin typeface="Bookman Old Style" panose="02050604050505020204" pitchFamily="18" charset="0"/>
                          <a:cs typeface="Segoe UI Semibold" panose="020B0702040204020203" pitchFamily="34" charset="0"/>
                        </a:rPr>
                        <a:t>The score assigned will depend on the clearness and relevance of your work.  The Rubric will be applied in each work.</a:t>
                      </a:r>
                      <a:endParaRPr lang="en-US" sz="1400" dirty="0">
                        <a:effectLst/>
                        <a:latin typeface="Bookman Old Style" panose="02050604050505020204" pitchFamily="18" charset="0"/>
                        <a:ea typeface="Times New Roman" panose="02020603050405020304" pitchFamily="18" charset="0"/>
                        <a:cs typeface="Segoe UI Semibold" panose="020B0702040204020203" pitchFamily="34" charset="0"/>
                      </a:endParaRPr>
                    </a:p>
                  </a:txBody>
                  <a:tcPr marL="0" marR="0" marT="0" marB="0" anchor="ctr"/>
                </a:tc>
              </a:tr>
            </a:tbl>
          </a:graphicData>
        </a:graphic>
      </p:graphicFrame>
    </p:spTree>
    <p:extLst>
      <p:ext uri="{BB962C8B-B14F-4D97-AF65-F5344CB8AC3E}">
        <p14:creationId xmlns:p14="http://schemas.microsoft.com/office/powerpoint/2010/main" val="2258074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587" y="2102476"/>
            <a:ext cx="10396882" cy="1151965"/>
          </a:xfrm>
        </p:spPr>
        <p:txBody>
          <a:bodyPr/>
          <a:lstStyle/>
          <a:p>
            <a:r>
              <a:rPr lang="es-ES" dirty="0" err="1" smtClean="0">
                <a:solidFill>
                  <a:schemeClr val="accent1">
                    <a:lumMod val="60000"/>
                    <a:lumOff val="40000"/>
                  </a:schemeClr>
                </a:solidFill>
                <a:latin typeface="Showcard Gothic" panose="04020904020102020604" pitchFamily="82" charset="0"/>
              </a:rPr>
              <a:t>annex</a:t>
            </a:r>
            <a:endParaRPr lang="en-US" dirty="0">
              <a:solidFill>
                <a:schemeClr val="accent1">
                  <a:lumMod val="60000"/>
                  <a:lumOff val="40000"/>
                </a:schemeClr>
              </a:solidFill>
              <a:latin typeface="Showcard Gothic" panose="04020904020102020604" pitchFamily="82" charset="0"/>
            </a:endParaRPr>
          </a:p>
        </p:txBody>
      </p:sp>
    </p:spTree>
    <p:extLst>
      <p:ext uri="{BB962C8B-B14F-4D97-AF65-F5344CB8AC3E}">
        <p14:creationId xmlns:p14="http://schemas.microsoft.com/office/powerpoint/2010/main" val="3144085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User\Desktop\TESIS ESPE\NIÑOS NO VIDENTES\20161022_133850.jpg"/>
          <p:cNvPicPr/>
          <p:nvPr/>
        </p:nvPicPr>
        <p:blipFill rotWithShape="1">
          <a:blip r:embed="rId2" cstate="print">
            <a:extLst>
              <a:ext uri="{28A0092B-C50C-407E-A947-70E740481C1C}">
                <a14:useLocalDpi xmlns:a14="http://schemas.microsoft.com/office/drawing/2010/main" val="0"/>
              </a:ext>
            </a:extLst>
          </a:blip>
          <a:srcRect t="30610"/>
          <a:stretch/>
        </p:blipFill>
        <p:spPr bwMode="auto">
          <a:xfrm>
            <a:off x="278977" y="206061"/>
            <a:ext cx="6637899" cy="3902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descr="C:\Users\User\Desktop\TESIS ESPE\NIÑOS NO VIDENTES\20161022_133908.jpg"/>
          <p:cNvPicPr/>
          <p:nvPr/>
        </p:nvPicPr>
        <p:blipFill rotWithShape="1">
          <a:blip r:embed="rId3" cstate="print">
            <a:extLst>
              <a:ext uri="{28A0092B-C50C-407E-A947-70E740481C1C}">
                <a14:useLocalDpi xmlns:a14="http://schemas.microsoft.com/office/drawing/2010/main" val="0"/>
              </a:ext>
            </a:extLst>
          </a:blip>
          <a:srcRect t="33239"/>
          <a:stretch/>
        </p:blipFill>
        <p:spPr bwMode="auto">
          <a:xfrm>
            <a:off x="5705341" y="1815921"/>
            <a:ext cx="5640946" cy="4391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6981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User\Desktop\TESIS ESPE\NIÑOS NO VIDENTES\20161022_112906.jpg"/>
          <p:cNvPicPr/>
          <p:nvPr/>
        </p:nvPicPr>
        <p:blipFill rotWithShape="1">
          <a:blip r:embed="rId2" cstate="print">
            <a:extLst>
              <a:ext uri="{28A0092B-C50C-407E-A947-70E740481C1C}">
                <a14:useLocalDpi xmlns:a14="http://schemas.microsoft.com/office/drawing/2010/main" val="0"/>
              </a:ext>
            </a:extLst>
          </a:blip>
          <a:srcRect l="7848" r="22050"/>
          <a:stretch/>
        </p:blipFill>
        <p:spPr bwMode="auto">
          <a:xfrm>
            <a:off x="396019" y="510979"/>
            <a:ext cx="5850036" cy="4138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5329018" y="2645092"/>
            <a:ext cx="6079880" cy="3924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8949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26" y="225380"/>
            <a:ext cx="4568917" cy="5164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749" y="315531"/>
            <a:ext cx="3857625" cy="498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0357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424323566"/>
              </p:ext>
            </p:extLst>
          </p:nvPr>
        </p:nvGraphicFramePr>
        <p:xfrm>
          <a:off x="218936" y="108842"/>
          <a:ext cx="11706900" cy="6382110"/>
        </p:xfrm>
        <a:graphic>
          <a:graphicData uri="http://schemas.openxmlformats.org/drawingml/2006/table">
            <a:tbl>
              <a:tblPr firstRow="1" bandRow="1">
                <a:tableStyleId>{93296810-A885-4BE3-A3E7-6D5BEEA58F35}</a:tableStyleId>
              </a:tblPr>
              <a:tblGrid>
                <a:gridCol w="3902300"/>
                <a:gridCol w="3902300"/>
                <a:gridCol w="3902300"/>
              </a:tblGrid>
              <a:tr h="439428">
                <a:tc>
                  <a:txBody>
                    <a:bodyPr/>
                    <a:lstStyle/>
                    <a:p>
                      <a:pPr algn="ctr"/>
                      <a:r>
                        <a:rPr lang="es-ES_tradnl" sz="1200" b="1" kern="1200" dirty="0" smtClean="0">
                          <a:solidFill>
                            <a:schemeClr val="lt1"/>
                          </a:solidFill>
                          <a:effectLst/>
                          <a:latin typeface="Segoe UI Semibold" panose="020B0702040204020203" pitchFamily="34" charset="0"/>
                          <a:ea typeface="+mn-ea"/>
                          <a:cs typeface="Segoe UI Semibold" panose="020B0702040204020203" pitchFamily="34" charset="0"/>
                        </a:rPr>
                        <a:t>VARIABLES</a:t>
                      </a:r>
                      <a:endParaRPr lang="en-US" sz="1200" dirty="0">
                        <a:latin typeface="Segoe UI Semibold" panose="020B0702040204020203" pitchFamily="34" charset="0"/>
                        <a:cs typeface="Segoe UI Semibold" panose="020B0702040204020203" pitchFamily="34" charset="0"/>
                      </a:endParaRPr>
                    </a:p>
                  </a:txBody>
                  <a:tcPr/>
                </a:tc>
                <a:tc>
                  <a:txBody>
                    <a:bodyPr/>
                    <a:lstStyle/>
                    <a:p>
                      <a:pPr algn="ctr"/>
                      <a:r>
                        <a:rPr lang="en-US" sz="1200" b="1" kern="1200" dirty="0" smtClean="0">
                          <a:solidFill>
                            <a:schemeClr val="lt1"/>
                          </a:solidFill>
                          <a:effectLst/>
                          <a:latin typeface="Segoe UI Semibold" panose="020B0702040204020203" pitchFamily="34" charset="0"/>
                          <a:ea typeface="+mn-ea"/>
                          <a:cs typeface="Segoe UI Semibold" panose="020B0702040204020203" pitchFamily="34" charset="0"/>
                        </a:rPr>
                        <a:t>DIMENSIONS</a:t>
                      </a:r>
                      <a:endParaRPr lang="en-US" sz="1200" dirty="0">
                        <a:latin typeface="Segoe UI Semibold" panose="020B0702040204020203" pitchFamily="34" charset="0"/>
                        <a:cs typeface="Segoe UI Semibold" panose="020B0702040204020203" pitchFamily="34" charset="0"/>
                      </a:endParaRPr>
                    </a:p>
                  </a:txBody>
                  <a:tcPr/>
                </a:tc>
                <a:tc>
                  <a:txBody>
                    <a:bodyPr/>
                    <a:lstStyle/>
                    <a:p>
                      <a:pPr algn="ctr"/>
                      <a:r>
                        <a:rPr lang="en-US" sz="1200" b="1" kern="1200" dirty="0" smtClean="0">
                          <a:solidFill>
                            <a:schemeClr val="lt1"/>
                          </a:solidFill>
                          <a:effectLst/>
                          <a:latin typeface="Segoe UI Semibold" panose="020B0702040204020203" pitchFamily="34" charset="0"/>
                          <a:ea typeface="+mn-ea"/>
                          <a:cs typeface="Segoe UI Semibold" panose="020B0702040204020203" pitchFamily="34" charset="0"/>
                        </a:rPr>
                        <a:t>SUBDIMENSIONS</a:t>
                      </a:r>
                      <a:endParaRPr lang="en-US" sz="1200" dirty="0">
                        <a:latin typeface="Segoe UI Semibold" panose="020B0702040204020203" pitchFamily="34" charset="0"/>
                        <a:cs typeface="Segoe UI Semibold" panose="020B0702040204020203" pitchFamily="34" charset="0"/>
                      </a:endParaRPr>
                    </a:p>
                  </a:txBody>
                  <a:tcPr/>
                </a:tc>
              </a:tr>
              <a:tr h="5942682">
                <a:tc>
                  <a:txBody>
                    <a:bodyPr/>
                    <a:lstStyle/>
                    <a:p>
                      <a:pPr algn="ctr"/>
                      <a:r>
                        <a:rPr lang="en-US" sz="1800" b="1" u="sng" kern="1200" dirty="0" smtClean="0">
                          <a:solidFill>
                            <a:schemeClr val="dk1"/>
                          </a:solidFill>
                          <a:effectLst/>
                          <a:latin typeface="Bookman Old Style" panose="02050604050505020204" pitchFamily="18" charset="0"/>
                          <a:ea typeface="+mn-ea"/>
                          <a:cs typeface="Segoe UI Semibold" panose="020B0702040204020203" pitchFamily="34" charset="0"/>
                        </a:rPr>
                        <a:t>INDEPENDENT VARIABLE</a:t>
                      </a:r>
                      <a:endParaRPr lang="en-US" sz="1800" kern="1200" dirty="0" smtClean="0">
                        <a:solidFill>
                          <a:schemeClr val="dk1"/>
                        </a:solidFill>
                        <a:effectLst/>
                        <a:latin typeface="Bookman Old Style" panose="02050604050505020204" pitchFamily="18" charset="0"/>
                        <a:ea typeface="+mn-ea"/>
                        <a:cs typeface="Segoe UI Semibold" panose="020B0702040204020203" pitchFamily="34" charset="0"/>
                      </a:endParaRPr>
                    </a:p>
                    <a:p>
                      <a:pPr algn="ctr"/>
                      <a:r>
                        <a:rPr lang="en-US" sz="1800" b="1" u="sng" kern="1200" dirty="0" smtClean="0">
                          <a:solidFill>
                            <a:schemeClr val="dk1"/>
                          </a:solidFill>
                          <a:effectLst/>
                          <a:latin typeface="Bookman Old Style" panose="02050604050505020204" pitchFamily="18" charset="0"/>
                          <a:ea typeface="+mn-ea"/>
                          <a:cs typeface="Segoe UI Semibold" panose="020B0702040204020203" pitchFamily="34" charset="0"/>
                        </a:rPr>
                        <a:t>English Songs</a:t>
                      </a:r>
                    </a:p>
                    <a:p>
                      <a:pPr algn="ctr"/>
                      <a:endParaRPr lang="es-ES" sz="1800" b="1" u="sng" kern="1200" dirty="0" smtClean="0">
                        <a:solidFill>
                          <a:schemeClr val="dk1"/>
                        </a:solidFill>
                        <a:effectLst/>
                        <a:latin typeface="Bookman Old Style" panose="02050604050505020204" pitchFamily="18" charset="0"/>
                        <a:ea typeface="+mn-ea"/>
                        <a:cs typeface="Segoe UI Semibold" panose="020B0702040204020203" pitchFamily="34" charset="0"/>
                      </a:endParaRPr>
                    </a:p>
                    <a:p>
                      <a:pPr algn="ctr"/>
                      <a:endParaRPr lang="en-US" sz="1800" kern="1200" dirty="0" smtClean="0">
                        <a:solidFill>
                          <a:schemeClr val="dk1"/>
                        </a:solidFill>
                        <a:effectLst/>
                        <a:latin typeface="Bookman Old Style" panose="02050604050505020204" pitchFamily="18" charset="0"/>
                        <a:ea typeface="+mn-ea"/>
                        <a:cs typeface="Segoe UI Semibold" panose="020B0702040204020203" pitchFamily="34" charset="0"/>
                      </a:endParaRPr>
                    </a:p>
                    <a:p>
                      <a:pPr algn="just" fontAlgn="base"/>
                      <a:r>
                        <a:rPr lang="en-US" sz="1800" kern="1200" dirty="0" smtClean="0">
                          <a:solidFill>
                            <a:schemeClr val="dk1"/>
                          </a:solidFill>
                          <a:effectLst/>
                          <a:latin typeface="Bookman Old Style" panose="02050604050505020204" pitchFamily="18" charset="0"/>
                          <a:ea typeface="+mn-ea"/>
                          <a:cs typeface="+mn-cs"/>
                        </a:rPr>
                        <a:t>It is a short poem or other set of words set to music or meant to be sung.</a:t>
                      </a:r>
                    </a:p>
                    <a:p>
                      <a:pPr algn="just" fontAlgn="base"/>
                      <a:endParaRPr lang="en-US" sz="1800" kern="1200" dirty="0" smtClean="0">
                        <a:solidFill>
                          <a:schemeClr val="dk1"/>
                        </a:solidFill>
                        <a:effectLst/>
                        <a:latin typeface="Bookman Old Style" panose="02050604050505020204" pitchFamily="18" charset="0"/>
                        <a:ea typeface="+mn-ea"/>
                        <a:cs typeface="+mn-cs"/>
                      </a:endParaRPr>
                    </a:p>
                    <a:p>
                      <a:pPr algn="just"/>
                      <a:r>
                        <a:rPr lang="en-US" sz="1800" kern="1200" dirty="0" smtClean="0">
                          <a:solidFill>
                            <a:schemeClr val="dk1"/>
                          </a:solidFill>
                          <a:effectLst/>
                          <a:latin typeface="Bookman Old Style" panose="02050604050505020204" pitchFamily="18" charset="0"/>
                          <a:ea typeface="+mn-ea"/>
                          <a:cs typeface="+mn-cs"/>
                        </a:rPr>
                        <a:t>A song is a single work of music that is typically intended to be sung by the human voice using sound and silence and a variety of forms that often include the repetition of sections. Written words created specifically for music or for which music is specifically created, are called lyrics. </a:t>
                      </a:r>
                      <a:r>
                        <a:rPr lang="es-ES_tradnl" sz="1800" kern="1200" dirty="0" smtClean="0">
                          <a:solidFill>
                            <a:schemeClr val="dk1"/>
                          </a:solidFill>
                          <a:effectLst/>
                          <a:latin typeface="Bookman Old Style" panose="02050604050505020204" pitchFamily="18" charset="0"/>
                          <a:ea typeface="+mn-ea"/>
                          <a:cs typeface="+mn-cs"/>
                        </a:rPr>
                        <a:t>(Schoepp, 2001)</a:t>
                      </a:r>
                      <a:endParaRPr lang="en-US" sz="1800" kern="1200" dirty="0" smtClean="0">
                        <a:solidFill>
                          <a:schemeClr val="dk1"/>
                        </a:solidFill>
                        <a:effectLst/>
                        <a:latin typeface="Bookman Old Style" panose="02050604050505020204" pitchFamily="18" charset="0"/>
                        <a:ea typeface="+mn-ea"/>
                        <a:cs typeface="Segoe UI Semibold" panose="020B0702040204020203" pitchFamily="34" charset="0"/>
                      </a:endParaRPr>
                    </a:p>
                  </a:txBody>
                  <a:tcPr/>
                </a:tc>
                <a:tc>
                  <a:txBody>
                    <a:bodyPr/>
                    <a:lstStyle/>
                    <a:p>
                      <a:r>
                        <a:rPr lang="en-US" sz="1800" kern="1200" dirty="0" smtClean="0">
                          <a:solidFill>
                            <a:schemeClr val="dk1"/>
                          </a:solidFill>
                          <a:effectLst/>
                          <a:latin typeface="Bookman Old Style" panose="02050604050505020204" pitchFamily="18" charset="0"/>
                          <a:ea typeface="+mn-ea"/>
                          <a:cs typeface="Segoe UI Semibold" panose="020B0702040204020203" pitchFamily="34" charset="0"/>
                        </a:rPr>
                        <a:t> </a:t>
                      </a:r>
                    </a:p>
                    <a:p>
                      <a:r>
                        <a:rPr lang="en-US" sz="1800" kern="1200" dirty="0" smtClean="0">
                          <a:solidFill>
                            <a:schemeClr val="dk1"/>
                          </a:solidFill>
                          <a:effectLst/>
                          <a:latin typeface="Bookman Old Style" panose="02050604050505020204" pitchFamily="18" charset="0"/>
                          <a:ea typeface="+mn-ea"/>
                          <a:cs typeface="+mn-cs"/>
                        </a:rPr>
                        <a:t> 1. Visual Impairments</a:t>
                      </a:r>
                    </a:p>
                    <a:p>
                      <a:r>
                        <a:rPr lang="en-US" sz="1800" kern="1200" dirty="0" smtClean="0">
                          <a:solidFill>
                            <a:schemeClr val="dk1"/>
                          </a:solidFill>
                          <a:effectLst/>
                          <a:latin typeface="Bookman Old Style" panose="02050604050505020204" pitchFamily="18" charset="0"/>
                          <a:ea typeface="+mn-ea"/>
                          <a:cs typeface="+mn-cs"/>
                        </a:rPr>
                        <a:t> </a:t>
                      </a:r>
                    </a:p>
                    <a:p>
                      <a:r>
                        <a:rPr lang="en-US" sz="1800" kern="1200" dirty="0" smtClean="0">
                          <a:solidFill>
                            <a:schemeClr val="dk1"/>
                          </a:solidFill>
                          <a:effectLst/>
                          <a:latin typeface="Bookman Old Style" panose="02050604050505020204" pitchFamily="18" charset="0"/>
                          <a:ea typeface="+mn-ea"/>
                          <a:cs typeface="+mn-cs"/>
                        </a:rPr>
                        <a:t> </a:t>
                      </a:r>
                    </a:p>
                    <a:p>
                      <a:endParaRPr lang="en-US" sz="1800" kern="1200" dirty="0" smtClean="0">
                        <a:solidFill>
                          <a:schemeClr val="dk1"/>
                        </a:solidFill>
                        <a:effectLst/>
                        <a:latin typeface="Bookman Old Style" panose="02050604050505020204" pitchFamily="18" charset="0"/>
                        <a:ea typeface="+mn-ea"/>
                        <a:cs typeface="+mn-cs"/>
                      </a:endParaRPr>
                    </a:p>
                    <a:p>
                      <a:pPr lvl="0"/>
                      <a:r>
                        <a:rPr lang="en-US" sz="1800" kern="1200" dirty="0" smtClean="0">
                          <a:solidFill>
                            <a:schemeClr val="dk1"/>
                          </a:solidFill>
                          <a:effectLst/>
                          <a:latin typeface="Bookman Old Style" panose="02050604050505020204" pitchFamily="18" charset="0"/>
                          <a:ea typeface="+mn-ea"/>
                          <a:cs typeface="+mn-cs"/>
                        </a:rPr>
                        <a:t>2. Planning for the using of songs in Classes</a:t>
                      </a:r>
                    </a:p>
                    <a:p>
                      <a:pPr lvl="0"/>
                      <a:endParaRPr lang="es-ES" sz="1800" kern="1200" dirty="0" smtClean="0">
                        <a:solidFill>
                          <a:schemeClr val="dk1"/>
                        </a:solidFill>
                        <a:effectLst/>
                        <a:latin typeface="Bookman Old Style" panose="02050604050505020204" pitchFamily="18" charset="0"/>
                        <a:ea typeface="+mn-ea"/>
                        <a:cs typeface="+mn-cs"/>
                      </a:endParaRPr>
                    </a:p>
                    <a:p>
                      <a:pPr lvl="0"/>
                      <a:endParaRPr lang="es-ES" sz="1800" kern="1200" dirty="0" smtClean="0">
                        <a:solidFill>
                          <a:schemeClr val="dk1"/>
                        </a:solidFill>
                        <a:effectLst/>
                        <a:latin typeface="Bookman Old Style" panose="02050604050505020204" pitchFamily="18" charset="0"/>
                        <a:ea typeface="+mn-ea"/>
                        <a:cs typeface="+mn-cs"/>
                      </a:endParaRPr>
                    </a:p>
                    <a:p>
                      <a:pPr lvl="0"/>
                      <a:endParaRPr lang="es-ES" sz="1800" kern="1200" dirty="0" smtClean="0">
                        <a:solidFill>
                          <a:schemeClr val="dk1"/>
                        </a:solidFill>
                        <a:effectLst/>
                        <a:latin typeface="Bookman Old Style" panose="02050604050505020204" pitchFamily="18" charset="0"/>
                        <a:ea typeface="+mn-ea"/>
                        <a:cs typeface="+mn-cs"/>
                      </a:endParaRPr>
                    </a:p>
                    <a:p>
                      <a:pPr lvl="0"/>
                      <a:r>
                        <a:rPr lang="en-US" sz="1800" kern="1200" dirty="0" smtClean="0">
                          <a:solidFill>
                            <a:schemeClr val="dk1"/>
                          </a:solidFill>
                          <a:effectLst/>
                          <a:latin typeface="Bookman Old Style" panose="02050604050505020204" pitchFamily="18" charset="0"/>
                          <a:ea typeface="+mn-ea"/>
                          <a:cs typeface="+mn-cs"/>
                        </a:rPr>
                        <a:t>3. Motivation to the students in the Class</a:t>
                      </a:r>
                    </a:p>
                    <a:p>
                      <a:r>
                        <a:rPr lang="en-US" sz="1800" kern="1200" dirty="0" smtClean="0">
                          <a:solidFill>
                            <a:schemeClr val="dk1"/>
                          </a:solidFill>
                          <a:effectLst/>
                          <a:latin typeface="Bookman Old Style" panose="02050604050505020204" pitchFamily="18" charset="0"/>
                          <a:ea typeface="+mn-ea"/>
                          <a:cs typeface="+mn-cs"/>
                        </a:rPr>
                        <a:t> </a:t>
                      </a:r>
                    </a:p>
                    <a:p>
                      <a:endParaRPr lang="en-US" sz="1800" dirty="0">
                        <a:latin typeface="Bookman Old Style" panose="02050604050505020204" pitchFamily="18" charset="0"/>
                        <a:cs typeface="Segoe UI Semibold" panose="020B0702040204020203" pitchFamily="34" charset="0"/>
                      </a:endParaRPr>
                    </a:p>
                  </a:txBody>
                  <a:tcPr/>
                </a:tc>
                <a:tc>
                  <a:txBody>
                    <a:bodyPr/>
                    <a:lstStyle/>
                    <a:p>
                      <a:r>
                        <a:rPr lang="en-US" sz="1800" b="1" kern="1200" dirty="0" smtClean="0">
                          <a:solidFill>
                            <a:schemeClr val="dk1"/>
                          </a:solidFill>
                          <a:effectLst/>
                          <a:latin typeface="Bookman Old Style" panose="02050604050505020204" pitchFamily="18" charset="0"/>
                          <a:ea typeface="+mn-ea"/>
                          <a:cs typeface="Segoe UI Semibold" panose="020B0702040204020203" pitchFamily="34" charset="0"/>
                        </a:rPr>
                        <a:t> </a:t>
                      </a:r>
                      <a:endParaRPr lang="en-US" sz="1800" kern="1200" dirty="0" smtClean="0">
                        <a:solidFill>
                          <a:schemeClr val="dk1"/>
                        </a:solidFill>
                        <a:effectLst/>
                        <a:latin typeface="Bookman Old Style" panose="02050604050505020204" pitchFamily="18" charset="0"/>
                        <a:ea typeface="+mn-ea"/>
                        <a:cs typeface="Segoe UI Semibold" panose="020B0702040204020203" pitchFamily="34" charset="0"/>
                      </a:endParaRPr>
                    </a:p>
                    <a:p>
                      <a:pPr fontAlgn="base"/>
                      <a:r>
                        <a:rPr lang="en-US" sz="1800" kern="1200" dirty="0" smtClean="0">
                          <a:solidFill>
                            <a:schemeClr val="dk1"/>
                          </a:solidFill>
                          <a:effectLst/>
                          <a:latin typeface="Bookman Old Style" panose="02050604050505020204" pitchFamily="18" charset="0"/>
                          <a:ea typeface="+mn-ea"/>
                          <a:cs typeface="Segoe UI Semibold" panose="020B0702040204020203" pitchFamily="34" charset="0"/>
                        </a:rPr>
                        <a:t> 1.1 </a:t>
                      </a:r>
                      <a:r>
                        <a:rPr lang="es-ES" sz="1800" kern="1200" dirty="0" smtClean="0">
                          <a:solidFill>
                            <a:schemeClr val="dk1"/>
                          </a:solidFill>
                          <a:effectLst/>
                          <a:latin typeface="Bookman Old Style" panose="02050604050505020204" pitchFamily="18" charset="0"/>
                          <a:ea typeface="+mn-ea"/>
                          <a:cs typeface="+mn-cs"/>
                        </a:rPr>
                        <a:t>Eye injury</a:t>
                      </a:r>
                    </a:p>
                    <a:p>
                      <a:pPr fontAlgn="base"/>
                      <a:endParaRPr lang="en-US" sz="1800" kern="1200" dirty="0" smtClean="0">
                        <a:solidFill>
                          <a:schemeClr val="dk1"/>
                        </a:solidFill>
                        <a:effectLst/>
                        <a:latin typeface="Bookman Old Style" panose="02050604050505020204" pitchFamily="18" charset="0"/>
                        <a:ea typeface="+mn-ea"/>
                        <a:cs typeface="+mn-cs"/>
                      </a:endParaRPr>
                    </a:p>
                    <a:p>
                      <a:r>
                        <a:rPr lang="en-US" sz="1800" kern="1200" dirty="0" smtClean="0">
                          <a:solidFill>
                            <a:schemeClr val="dk1"/>
                          </a:solidFill>
                          <a:effectLst/>
                          <a:latin typeface="Bookman Old Style" panose="02050604050505020204" pitchFamily="18" charset="0"/>
                          <a:ea typeface="+mn-ea"/>
                          <a:cs typeface="+mn-cs"/>
                        </a:rPr>
                        <a:t> 1.2</a:t>
                      </a:r>
                      <a:r>
                        <a:rPr lang="en-US" sz="1800" kern="1200" baseline="0" dirty="0" smtClean="0">
                          <a:solidFill>
                            <a:schemeClr val="dk1"/>
                          </a:solidFill>
                          <a:effectLst/>
                          <a:latin typeface="Bookman Old Style" panose="02050604050505020204" pitchFamily="18" charset="0"/>
                          <a:ea typeface="+mn-ea"/>
                          <a:cs typeface="+mn-cs"/>
                        </a:rPr>
                        <a:t> </a:t>
                      </a:r>
                      <a:r>
                        <a:rPr lang="en-US" sz="1800" kern="1200" dirty="0" smtClean="0">
                          <a:solidFill>
                            <a:schemeClr val="dk1"/>
                          </a:solidFill>
                          <a:effectLst/>
                          <a:latin typeface="Bookman Old Style" panose="02050604050505020204" pitchFamily="18" charset="0"/>
                          <a:ea typeface="+mn-ea"/>
                          <a:cs typeface="+mn-cs"/>
                        </a:rPr>
                        <a:t>Using media in the class</a:t>
                      </a:r>
                    </a:p>
                    <a:p>
                      <a:endParaRPr lang="en-US" sz="1800" kern="1200" dirty="0" smtClean="0">
                        <a:solidFill>
                          <a:schemeClr val="dk1"/>
                        </a:solidFill>
                        <a:effectLst/>
                        <a:latin typeface="Bookman Old Style" panose="02050604050505020204" pitchFamily="18" charset="0"/>
                        <a:ea typeface="+mn-ea"/>
                        <a:cs typeface="+mn-cs"/>
                      </a:endParaRPr>
                    </a:p>
                    <a:p>
                      <a:r>
                        <a:rPr lang="en-US" sz="1800" kern="1200" dirty="0" smtClean="0">
                          <a:solidFill>
                            <a:schemeClr val="dk1"/>
                          </a:solidFill>
                          <a:effectLst/>
                          <a:latin typeface="Bookman Old Style" panose="02050604050505020204" pitchFamily="18" charset="0"/>
                          <a:ea typeface="+mn-ea"/>
                          <a:cs typeface="+mn-cs"/>
                        </a:rPr>
                        <a:t> 2.1</a:t>
                      </a:r>
                      <a:r>
                        <a:rPr lang="en-US" sz="1800" kern="1200" baseline="0" dirty="0" smtClean="0">
                          <a:solidFill>
                            <a:schemeClr val="dk1"/>
                          </a:solidFill>
                          <a:effectLst/>
                          <a:latin typeface="Bookman Old Style" panose="02050604050505020204" pitchFamily="18" charset="0"/>
                          <a:ea typeface="+mn-ea"/>
                          <a:cs typeface="+mn-cs"/>
                        </a:rPr>
                        <a:t> </a:t>
                      </a:r>
                      <a:r>
                        <a:rPr lang="en-US" sz="1800" kern="1200" dirty="0" smtClean="0">
                          <a:solidFill>
                            <a:schemeClr val="dk1"/>
                          </a:solidFill>
                          <a:effectLst/>
                          <a:latin typeface="Bookman Old Style" panose="02050604050505020204" pitchFamily="18" charset="0"/>
                          <a:ea typeface="+mn-ea"/>
                          <a:cs typeface="+mn-cs"/>
                        </a:rPr>
                        <a:t>Examine the skill to develop</a:t>
                      </a:r>
                    </a:p>
                    <a:p>
                      <a:endParaRPr lang="es-ES" sz="1800" kern="1200" dirty="0" smtClean="0">
                        <a:solidFill>
                          <a:schemeClr val="dk1"/>
                        </a:solidFill>
                        <a:effectLst/>
                        <a:latin typeface="Bookman Old Style" panose="02050604050505020204" pitchFamily="18" charset="0"/>
                        <a:ea typeface="+mn-ea"/>
                        <a:cs typeface="+mn-cs"/>
                      </a:endParaRPr>
                    </a:p>
                    <a:p>
                      <a:r>
                        <a:rPr lang="es-ES" sz="1800" kern="1200" dirty="0" smtClean="0">
                          <a:solidFill>
                            <a:schemeClr val="dk1"/>
                          </a:solidFill>
                          <a:effectLst/>
                          <a:latin typeface="Bookman Old Style" panose="02050604050505020204" pitchFamily="18" charset="0"/>
                          <a:ea typeface="+mn-ea"/>
                          <a:cs typeface="+mn-cs"/>
                        </a:rPr>
                        <a:t>2.2</a:t>
                      </a:r>
                      <a:r>
                        <a:rPr lang="es-ES" sz="1800" kern="1200" baseline="0" dirty="0" smtClean="0">
                          <a:solidFill>
                            <a:schemeClr val="dk1"/>
                          </a:solidFill>
                          <a:effectLst/>
                          <a:latin typeface="Bookman Old Style" panose="02050604050505020204" pitchFamily="18" charset="0"/>
                          <a:ea typeface="+mn-ea"/>
                          <a:cs typeface="+mn-cs"/>
                        </a:rPr>
                        <a:t> </a:t>
                      </a:r>
                      <a:r>
                        <a:rPr lang="en-US" sz="1800" kern="1200" dirty="0" smtClean="0">
                          <a:solidFill>
                            <a:schemeClr val="dk1"/>
                          </a:solidFill>
                          <a:effectLst/>
                          <a:latin typeface="Bookman Old Style" panose="02050604050505020204" pitchFamily="18" charset="0"/>
                          <a:ea typeface="+mn-ea"/>
                          <a:cs typeface="+mn-cs"/>
                        </a:rPr>
                        <a:t>Grade language level on the class</a:t>
                      </a:r>
                    </a:p>
                    <a:p>
                      <a:pPr fontAlgn="base"/>
                      <a:r>
                        <a:rPr lang="en-US" sz="1800" kern="1200" dirty="0" smtClean="0">
                          <a:solidFill>
                            <a:schemeClr val="dk1"/>
                          </a:solidFill>
                          <a:effectLst/>
                          <a:latin typeface="Bookman Old Style" panose="02050604050505020204" pitchFamily="18" charset="0"/>
                          <a:ea typeface="+mn-ea"/>
                          <a:cs typeface="+mn-cs"/>
                        </a:rPr>
                        <a:t> </a:t>
                      </a:r>
                    </a:p>
                    <a:p>
                      <a:r>
                        <a:rPr lang="en-US" sz="1800" kern="1200" dirty="0" smtClean="0">
                          <a:solidFill>
                            <a:schemeClr val="dk1"/>
                          </a:solidFill>
                          <a:effectLst/>
                          <a:latin typeface="Bookman Old Style" panose="02050604050505020204" pitchFamily="18" charset="0"/>
                          <a:ea typeface="+mn-ea"/>
                          <a:cs typeface="+mn-cs"/>
                        </a:rPr>
                        <a:t>3.1 Listen to the song</a:t>
                      </a:r>
                    </a:p>
                    <a:p>
                      <a:endParaRPr lang="en-US" sz="1800" kern="1200" dirty="0" smtClean="0">
                        <a:solidFill>
                          <a:schemeClr val="dk1"/>
                        </a:solidFill>
                        <a:effectLst/>
                        <a:latin typeface="Bookman Old Style" panose="02050604050505020204" pitchFamily="18" charset="0"/>
                        <a:ea typeface="+mn-ea"/>
                        <a:cs typeface="+mn-cs"/>
                      </a:endParaRPr>
                    </a:p>
                    <a:p>
                      <a:r>
                        <a:rPr lang="en-US" sz="1800" kern="1200" dirty="0" smtClean="0">
                          <a:solidFill>
                            <a:schemeClr val="dk1"/>
                          </a:solidFill>
                          <a:effectLst/>
                          <a:latin typeface="Bookman Old Style" panose="02050604050505020204" pitchFamily="18" charset="0"/>
                          <a:ea typeface="+mn-ea"/>
                          <a:cs typeface="+mn-cs"/>
                        </a:rPr>
                        <a:t>3.2 Focus on the target grammar</a:t>
                      </a:r>
                    </a:p>
                    <a:p>
                      <a:endParaRPr lang="en-US" sz="1800" kern="1200" dirty="0" smtClean="0">
                        <a:solidFill>
                          <a:schemeClr val="dk1"/>
                        </a:solidFill>
                        <a:effectLst/>
                        <a:latin typeface="Bookman Old Style" panose="02050604050505020204" pitchFamily="18" charset="0"/>
                        <a:ea typeface="+mn-ea"/>
                        <a:cs typeface="+mn-cs"/>
                      </a:endParaRPr>
                    </a:p>
                    <a:p>
                      <a:r>
                        <a:rPr lang="en-US" sz="1800" kern="1200" dirty="0" smtClean="0">
                          <a:solidFill>
                            <a:schemeClr val="dk1"/>
                          </a:solidFill>
                          <a:effectLst/>
                          <a:latin typeface="Bookman Old Style" panose="02050604050505020204" pitchFamily="18" charset="0"/>
                          <a:ea typeface="+mn-ea"/>
                          <a:cs typeface="+mn-cs"/>
                        </a:rPr>
                        <a:t>3.3 Focus on the vocabulary</a:t>
                      </a:r>
                    </a:p>
                    <a:p>
                      <a:endParaRPr lang="en-US" sz="1800" kern="1200" dirty="0" smtClean="0">
                        <a:solidFill>
                          <a:schemeClr val="dk1"/>
                        </a:solidFill>
                        <a:effectLst/>
                        <a:latin typeface="Bookman Old Style" panose="02050604050505020204" pitchFamily="18" charset="0"/>
                        <a:ea typeface="+mn-ea"/>
                        <a:cs typeface="+mn-cs"/>
                      </a:endParaRPr>
                    </a:p>
                    <a:p>
                      <a:r>
                        <a:rPr lang="en-US" sz="1800" kern="1200" dirty="0" smtClean="0">
                          <a:solidFill>
                            <a:schemeClr val="dk1"/>
                          </a:solidFill>
                          <a:effectLst/>
                          <a:latin typeface="Bookman Old Style" panose="02050604050505020204" pitchFamily="18" charset="0"/>
                          <a:ea typeface="+mn-ea"/>
                          <a:cs typeface="+mn-cs"/>
                        </a:rPr>
                        <a:t>3.4 Cultural issues</a:t>
                      </a:r>
                      <a:endParaRPr lang="en-US" sz="1800" dirty="0">
                        <a:latin typeface="Bookman Old Style" panose="02050604050505020204" pitchFamily="18" charset="0"/>
                        <a:cs typeface="Segoe UI Semibold" panose="020B0702040204020203" pitchFamily="34" charset="0"/>
                      </a:endParaRPr>
                    </a:p>
                  </a:txBody>
                  <a:tcPr/>
                </a:tc>
              </a:tr>
            </a:tbl>
          </a:graphicData>
        </a:graphic>
      </p:graphicFrame>
    </p:spTree>
    <p:extLst>
      <p:ext uri="{BB962C8B-B14F-4D97-AF65-F5344CB8AC3E}">
        <p14:creationId xmlns:p14="http://schemas.microsoft.com/office/powerpoint/2010/main" val="429414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816877212"/>
              </p:ext>
            </p:extLst>
          </p:nvPr>
        </p:nvGraphicFramePr>
        <p:xfrm>
          <a:off x="244693" y="76479"/>
          <a:ext cx="11706900" cy="6636394"/>
        </p:xfrm>
        <a:graphic>
          <a:graphicData uri="http://schemas.openxmlformats.org/drawingml/2006/table">
            <a:tbl>
              <a:tblPr firstRow="1" bandRow="1">
                <a:tableStyleId>{93296810-A885-4BE3-A3E7-6D5BEEA58F35}</a:tableStyleId>
              </a:tblPr>
              <a:tblGrid>
                <a:gridCol w="3902300"/>
                <a:gridCol w="3902300"/>
                <a:gridCol w="3902300"/>
              </a:tblGrid>
              <a:tr h="351869">
                <a:tc>
                  <a:txBody>
                    <a:bodyPr/>
                    <a:lstStyle/>
                    <a:p>
                      <a:pPr algn="ctr"/>
                      <a:r>
                        <a:rPr lang="es-ES_tradnl" sz="1200" b="1" kern="1200" dirty="0" smtClean="0">
                          <a:solidFill>
                            <a:schemeClr val="lt1"/>
                          </a:solidFill>
                          <a:effectLst/>
                          <a:latin typeface="Segoe UI Semibold" panose="020B0702040204020203" pitchFamily="34" charset="0"/>
                          <a:ea typeface="+mn-ea"/>
                          <a:cs typeface="Segoe UI Semibold" panose="020B0702040204020203" pitchFamily="34" charset="0"/>
                        </a:rPr>
                        <a:t>VARIABLES</a:t>
                      </a:r>
                      <a:endParaRPr lang="en-US" sz="1200" dirty="0">
                        <a:latin typeface="Segoe UI Semibold" panose="020B0702040204020203" pitchFamily="34" charset="0"/>
                        <a:cs typeface="Segoe UI Semibold" panose="020B0702040204020203" pitchFamily="34" charset="0"/>
                      </a:endParaRPr>
                    </a:p>
                  </a:txBody>
                  <a:tcPr/>
                </a:tc>
                <a:tc>
                  <a:txBody>
                    <a:bodyPr/>
                    <a:lstStyle/>
                    <a:p>
                      <a:pPr algn="ctr"/>
                      <a:r>
                        <a:rPr lang="en-US" sz="1200" b="1" kern="1200" dirty="0" smtClean="0">
                          <a:solidFill>
                            <a:schemeClr val="lt1"/>
                          </a:solidFill>
                          <a:effectLst/>
                          <a:latin typeface="Segoe UI Semibold" panose="020B0702040204020203" pitchFamily="34" charset="0"/>
                          <a:ea typeface="+mn-ea"/>
                          <a:cs typeface="Segoe UI Semibold" panose="020B0702040204020203" pitchFamily="34" charset="0"/>
                        </a:rPr>
                        <a:t>DIMENSIONS</a:t>
                      </a:r>
                      <a:endParaRPr lang="en-US" sz="1200" dirty="0">
                        <a:latin typeface="Segoe UI Semibold" panose="020B0702040204020203" pitchFamily="34" charset="0"/>
                        <a:cs typeface="Segoe UI Semibold" panose="020B0702040204020203" pitchFamily="34" charset="0"/>
                      </a:endParaRPr>
                    </a:p>
                  </a:txBody>
                  <a:tcPr/>
                </a:tc>
                <a:tc>
                  <a:txBody>
                    <a:bodyPr/>
                    <a:lstStyle/>
                    <a:p>
                      <a:pPr algn="ctr"/>
                      <a:r>
                        <a:rPr lang="en-US" sz="1200" b="1" kern="1200" dirty="0" smtClean="0">
                          <a:solidFill>
                            <a:schemeClr val="lt1"/>
                          </a:solidFill>
                          <a:effectLst/>
                          <a:latin typeface="Segoe UI Semibold" panose="020B0702040204020203" pitchFamily="34" charset="0"/>
                          <a:ea typeface="+mn-ea"/>
                          <a:cs typeface="Segoe UI Semibold" panose="020B0702040204020203" pitchFamily="34" charset="0"/>
                        </a:rPr>
                        <a:t>SUBDIMENSIONS</a:t>
                      </a:r>
                      <a:endParaRPr lang="en-US" sz="1200" dirty="0">
                        <a:latin typeface="Segoe UI Semibold" panose="020B0702040204020203" pitchFamily="34" charset="0"/>
                        <a:cs typeface="Segoe UI Semibold" panose="020B0702040204020203" pitchFamily="34" charset="0"/>
                      </a:endParaRPr>
                    </a:p>
                  </a:txBody>
                  <a:tcPr/>
                </a:tc>
              </a:tr>
              <a:tr h="6284525">
                <a:tc>
                  <a:txBody>
                    <a:bodyPr/>
                    <a:lstStyle/>
                    <a:p>
                      <a:pPr algn="ctr"/>
                      <a:r>
                        <a:rPr lang="en-US" sz="1400" b="1" u="sng" kern="1200" dirty="0" smtClean="0">
                          <a:solidFill>
                            <a:schemeClr val="dk1"/>
                          </a:solidFill>
                          <a:effectLst/>
                          <a:latin typeface="Bookman Old Style" panose="02050604050505020204" pitchFamily="18" charset="0"/>
                          <a:ea typeface="+mn-ea"/>
                          <a:cs typeface="Segoe UI Semibold" panose="020B0702040204020203" pitchFamily="34" charset="0"/>
                        </a:rPr>
                        <a:t>DEPENDENT VARIABLE</a:t>
                      </a:r>
                      <a:endParaRPr lang="en-US" sz="1400" kern="1200" dirty="0" smtClean="0">
                        <a:solidFill>
                          <a:schemeClr val="dk1"/>
                        </a:solidFill>
                        <a:effectLst/>
                        <a:latin typeface="Bookman Old Style" panose="02050604050505020204" pitchFamily="18" charset="0"/>
                        <a:ea typeface="+mn-ea"/>
                        <a:cs typeface="Segoe UI Semibold" panose="020B0702040204020203" pitchFamily="34" charset="0"/>
                      </a:endParaRPr>
                    </a:p>
                    <a:p>
                      <a:pPr algn="ctr"/>
                      <a:r>
                        <a:rPr lang="en-US" sz="1400" b="1" u="sng" kern="1200" dirty="0" smtClean="0">
                          <a:solidFill>
                            <a:schemeClr val="dk1"/>
                          </a:solidFill>
                          <a:effectLst/>
                          <a:latin typeface="Bookman Old Style" panose="02050604050505020204" pitchFamily="18" charset="0"/>
                          <a:ea typeface="+mn-ea"/>
                          <a:cs typeface="Segoe UI Semibold" panose="020B0702040204020203" pitchFamily="34" charset="0"/>
                        </a:rPr>
                        <a:t>Speaking</a:t>
                      </a:r>
                    </a:p>
                    <a:p>
                      <a:pPr algn="ctr"/>
                      <a:endParaRPr lang="es-ES" sz="1400" b="1" u="sng" kern="1200" dirty="0" smtClean="0">
                        <a:solidFill>
                          <a:schemeClr val="dk1"/>
                        </a:solidFill>
                        <a:effectLst/>
                        <a:latin typeface="Bookman Old Style" panose="02050604050505020204" pitchFamily="18" charset="0"/>
                        <a:ea typeface="+mn-ea"/>
                        <a:cs typeface="Segoe UI Semibold" panose="020B0702040204020203" pitchFamily="34" charset="0"/>
                      </a:endParaRPr>
                    </a:p>
                    <a:p>
                      <a:r>
                        <a:rPr lang="en-US" sz="1400" b="1" u="sng" kern="1200" dirty="0" smtClean="0">
                          <a:solidFill>
                            <a:schemeClr val="dk1"/>
                          </a:solidFill>
                          <a:effectLst/>
                          <a:latin typeface="Bookman Old Style" panose="02050604050505020204" pitchFamily="18" charset="0"/>
                          <a:ea typeface="+mn-ea"/>
                          <a:cs typeface="+mn-cs"/>
                        </a:rPr>
                        <a:t>Speaking</a:t>
                      </a:r>
                      <a:endParaRPr lang="en-US" sz="1400" kern="1200" dirty="0" smtClean="0">
                        <a:solidFill>
                          <a:schemeClr val="dk1"/>
                        </a:solidFill>
                        <a:effectLst/>
                        <a:latin typeface="Bookman Old Style" panose="02050604050505020204" pitchFamily="18" charset="0"/>
                        <a:ea typeface="+mn-ea"/>
                        <a:cs typeface="+mn-cs"/>
                      </a:endParaRPr>
                    </a:p>
                    <a:p>
                      <a:pPr algn="just"/>
                      <a:r>
                        <a:rPr lang="en-US" sz="1400" kern="1200" dirty="0" smtClean="0">
                          <a:solidFill>
                            <a:schemeClr val="dk1"/>
                          </a:solidFill>
                          <a:effectLst/>
                          <a:latin typeface="Bookman Old Style" panose="02050604050505020204" pitchFamily="18" charset="0"/>
                          <a:ea typeface="+mn-ea"/>
                          <a:cs typeface="+mn-cs"/>
                        </a:rPr>
                        <a:t>Speaking is to say something in order to convey information or to express a feeling. To utter words or articulate sounds with the ordinary voice. (Schoepp, 2001)</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endParaRPr lang="en-US" sz="1400" kern="1200" dirty="0" smtClean="0">
                        <a:solidFill>
                          <a:schemeClr val="dk1"/>
                        </a:solidFill>
                        <a:effectLst/>
                        <a:latin typeface="Bookman Old Style" panose="02050604050505020204" pitchFamily="18" charset="0"/>
                        <a:ea typeface="+mn-ea"/>
                        <a:cs typeface="+mn-cs"/>
                      </a:endParaRPr>
                    </a:p>
                    <a:p>
                      <a:r>
                        <a:rPr lang="en-US" sz="1400" b="1" u="sng" kern="1200" dirty="0" smtClean="0">
                          <a:solidFill>
                            <a:schemeClr val="dk1"/>
                          </a:solidFill>
                          <a:effectLst/>
                          <a:latin typeface="Bookman Old Style" panose="02050604050505020204" pitchFamily="18" charset="0"/>
                          <a:ea typeface="+mn-ea"/>
                          <a:cs typeface="+mn-cs"/>
                        </a:rPr>
                        <a:t>Listening</a:t>
                      </a:r>
                      <a:endParaRPr lang="en-US" sz="1400" kern="1200" dirty="0" smtClean="0">
                        <a:solidFill>
                          <a:schemeClr val="dk1"/>
                        </a:solidFill>
                        <a:effectLst/>
                        <a:latin typeface="Bookman Old Style" panose="02050604050505020204" pitchFamily="18" charset="0"/>
                        <a:ea typeface="+mn-ea"/>
                        <a:cs typeface="+mn-cs"/>
                      </a:endParaRPr>
                    </a:p>
                    <a:p>
                      <a:pPr algn="just"/>
                      <a:r>
                        <a:rPr lang="en-US" sz="1400" kern="1200" dirty="0" smtClean="0">
                          <a:solidFill>
                            <a:schemeClr val="dk1"/>
                          </a:solidFill>
                          <a:effectLst/>
                          <a:latin typeface="Bookman Old Style" panose="02050604050505020204" pitchFamily="18" charset="0"/>
                          <a:ea typeface="+mn-ea"/>
                          <a:cs typeface="+mn-cs"/>
                        </a:rPr>
                        <a:t>Listening is a psychological phenomenon, which takes place on a cognitive level inside people’s heads, and a social phenomenon, which develops interactively between people and the environment surrounding them. </a:t>
                      </a:r>
                      <a:endParaRPr lang="en-US" sz="1400" kern="1200" dirty="0" smtClean="0">
                        <a:solidFill>
                          <a:schemeClr val="dk1"/>
                        </a:solidFill>
                        <a:effectLst/>
                        <a:latin typeface="Bookman Old Style" panose="02050604050505020204" pitchFamily="18" charset="0"/>
                        <a:ea typeface="+mn-ea"/>
                        <a:cs typeface="Segoe UI Semibold" panose="020B0702040204020203" pitchFamily="34" charset="0"/>
                      </a:endParaRPr>
                    </a:p>
                  </a:txBody>
                  <a:tcPr/>
                </a:tc>
                <a:tc>
                  <a:txBody>
                    <a:bodyPr/>
                    <a:lstStyle/>
                    <a:p>
                      <a:r>
                        <a:rPr lang="en-US" sz="1400" kern="1200" dirty="0" smtClean="0">
                          <a:solidFill>
                            <a:schemeClr val="dk1"/>
                          </a:solidFill>
                          <a:effectLst/>
                          <a:latin typeface="Bookman Old Style" panose="02050604050505020204" pitchFamily="18" charset="0"/>
                          <a:ea typeface="+mn-ea"/>
                          <a:cs typeface="Segoe UI Semibold" panose="020B0702040204020203" pitchFamily="34" charset="0"/>
                        </a:rPr>
                        <a:t> </a:t>
                      </a:r>
                      <a:r>
                        <a:rPr lang="en-US" sz="1400" kern="1200" dirty="0" smtClean="0">
                          <a:solidFill>
                            <a:schemeClr val="dk1"/>
                          </a:solidFill>
                          <a:effectLst/>
                          <a:latin typeface="Bookman Old Style" panose="02050604050505020204" pitchFamily="18" charset="0"/>
                          <a:ea typeface="+mn-ea"/>
                          <a:cs typeface="+mn-cs"/>
                        </a:rPr>
                        <a:t>4. Speaking </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endParaRPr lang="es-ES" sz="1400" kern="1200" dirty="0" smtClean="0">
                        <a:solidFill>
                          <a:schemeClr val="dk1"/>
                        </a:solidFill>
                        <a:effectLst/>
                        <a:latin typeface="Bookman Old Style" panose="02050604050505020204" pitchFamily="18" charset="0"/>
                        <a:ea typeface="+mn-ea"/>
                        <a:cs typeface="+mn-cs"/>
                      </a:endParaRPr>
                    </a:p>
                    <a:p>
                      <a:endParaRPr lang="es-ES" sz="1400" kern="1200" dirty="0" smtClean="0">
                        <a:solidFill>
                          <a:schemeClr val="dk1"/>
                        </a:solidFill>
                        <a:effectLst/>
                        <a:latin typeface="Bookman Old Style" panose="02050604050505020204" pitchFamily="18" charset="0"/>
                        <a:ea typeface="+mn-ea"/>
                        <a:cs typeface="+mn-cs"/>
                      </a:endParaRPr>
                    </a:p>
                    <a:p>
                      <a:endParaRPr lang="es-ES" sz="1400" kern="1200" dirty="0" smtClean="0">
                        <a:solidFill>
                          <a:schemeClr val="dk1"/>
                        </a:solidFill>
                        <a:effectLst/>
                        <a:latin typeface="Bookman Old Style" panose="02050604050505020204" pitchFamily="18" charset="0"/>
                        <a:ea typeface="+mn-ea"/>
                        <a:cs typeface="+mn-cs"/>
                      </a:endParaRPr>
                    </a:p>
                    <a:p>
                      <a:endParaRPr lang="es-ES" sz="1400" kern="1200" dirty="0" smtClean="0">
                        <a:solidFill>
                          <a:schemeClr val="dk1"/>
                        </a:solidFill>
                        <a:effectLst/>
                        <a:latin typeface="Bookman Old Style" panose="02050604050505020204" pitchFamily="18" charset="0"/>
                        <a:ea typeface="+mn-ea"/>
                        <a:cs typeface="+mn-cs"/>
                      </a:endParaRPr>
                    </a:p>
                    <a:p>
                      <a:endParaRPr lang="en-US" sz="1400" kern="1200" dirty="0" smtClean="0">
                        <a:solidFill>
                          <a:schemeClr val="dk1"/>
                        </a:solidFill>
                        <a:effectLst/>
                        <a:latin typeface="Bookman Old Style" panose="02050604050505020204" pitchFamily="18" charset="0"/>
                        <a:ea typeface="+mn-ea"/>
                        <a:cs typeface="+mn-cs"/>
                      </a:endParaRPr>
                    </a:p>
                    <a:p>
                      <a:pPr lvl="0"/>
                      <a:r>
                        <a:rPr lang="en-US" sz="1400" kern="1200" dirty="0" smtClean="0">
                          <a:solidFill>
                            <a:schemeClr val="dk1"/>
                          </a:solidFill>
                          <a:effectLst/>
                          <a:latin typeface="Bookman Old Style" panose="02050604050505020204" pitchFamily="18" charset="0"/>
                          <a:ea typeface="+mn-ea"/>
                          <a:cs typeface="+mn-cs"/>
                        </a:rPr>
                        <a:t>5. Listening</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endParaRPr lang="en-US" sz="1400" kern="1200" dirty="0" smtClean="0">
                        <a:solidFill>
                          <a:schemeClr val="dk1"/>
                        </a:solidFill>
                        <a:effectLst/>
                        <a:latin typeface="Bookman Old Style" panose="02050604050505020204" pitchFamily="18" charset="0"/>
                        <a:ea typeface="+mn-ea"/>
                        <a:cs typeface="+mn-cs"/>
                      </a:endParaRPr>
                    </a:p>
                    <a:p>
                      <a:r>
                        <a:rPr lang="en-US" sz="1400" kern="1200" dirty="0" smtClean="0">
                          <a:solidFill>
                            <a:schemeClr val="dk1"/>
                          </a:solidFill>
                          <a:effectLst/>
                          <a:latin typeface="Bookman Old Style" panose="02050604050505020204" pitchFamily="18" charset="0"/>
                          <a:ea typeface="+mn-ea"/>
                          <a:cs typeface="+mn-cs"/>
                        </a:rPr>
                        <a:t> 6. English Songs to develop Listening and Speaking skills.</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 </a:t>
                      </a:r>
                    </a:p>
                    <a:p>
                      <a:endParaRPr lang="en-US" sz="1400" dirty="0">
                        <a:latin typeface="Bookman Old Style" panose="02050604050505020204" pitchFamily="18" charset="0"/>
                        <a:cs typeface="Segoe UI Semibold" panose="020B0702040204020203" pitchFamily="34" charset="0"/>
                      </a:endParaRPr>
                    </a:p>
                  </a:txBody>
                  <a:tcPr/>
                </a:tc>
                <a:tc>
                  <a:txBody>
                    <a:bodyPr/>
                    <a:lstStyle/>
                    <a:p>
                      <a:r>
                        <a:rPr lang="en-US" sz="1400" kern="1200" dirty="0" smtClean="0">
                          <a:solidFill>
                            <a:schemeClr val="dk1"/>
                          </a:solidFill>
                          <a:effectLst/>
                          <a:latin typeface="Bookman Old Style" panose="02050604050505020204" pitchFamily="18" charset="0"/>
                          <a:ea typeface="+mn-ea"/>
                          <a:cs typeface="+mn-cs"/>
                        </a:rPr>
                        <a:t>4.1  Pronunciation</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4.2 Vocabulary </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4.3. Fluency</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4.4. Intonation </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4.5 Stress and accent</a:t>
                      </a:r>
                    </a:p>
                    <a:p>
                      <a:r>
                        <a:rPr lang="en-US" sz="1400" kern="1200" dirty="0" smtClean="0">
                          <a:solidFill>
                            <a:schemeClr val="dk1"/>
                          </a:solidFill>
                          <a:effectLst/>
                          <a:latin typeface="Bookman Old Style" panose="02050604050505020204" pitchFamily="18" charset="0"/>
                          <a:ea typeface="+mn-ea"/>
                          <a:cs typeface="+mn-cs"/>
                        </a:rPr>
                        <a:t> </a:t>
                      </a:r>
                    </a:p>
                    <a:p>
                      <a:r>
                        <a:rPr lang="en-US" sz="1400" kern="1200" dirty="0" smtClean="0">
                          <a:solidFill>
                            <a:schemeClr val="dk1"/>
                          </a:solidFill>
                          <a:effectLst/>
                          <a:latin typeface="Bookman Old Style" panose="02050604050505020204" pitchFamily="18" charset="0"/>
                          <a:ea typeface="+mn-ea"/>
                          <a:cs typeface="+mn-cs"/>
                        </a:rPr>
                        <a:t>5.1  Pre Listening activities</a:t>
                      </a:r>
                    </a:p>
                    <a:p>
                      <a:r>
                        <a:rPr lang="en-US" sz="1400" kern="1200" dirty="0" smtClean="0">
                          <a:solidFill>
                            <a:schemeClr val="dk1"/>
                          </a:solidFill>
                          <a:effectLst/>
                          <a:latin typeface="Bookman Old Style" panose="02050604050505020204" pitchFamily="18" charset="0"/>
                          <a:ea typeface="+mn-ea"/>
                          <a:cs typeface="+mn-cs"/>
                        </a:rPr>
                        <a:t>5.2 During Listening activities</a:t>
                      </a:r>
                    </a:p>
                    <a:p>
                      <a:r>
                        <a:rPr lang="en-US" sz="1400" kern="1200" dirty="0" smtClean="0">
                          <a:solidFill>
                            <a:schemeClr val="dk1"/>
                          </a:solidFill>
                          <a:effectLst/>
                          <a:latin typeface="Bookman Old Style" panose="02050604050505020204" pitchFamily="18" charset="0"/>
                          <a:ea typeface="+mn-ea"/>
                          <a:cs typeface="+mn-cs"/>
                        </a:rPr>
                        <a:t>5.3 After Listening activities</a:t>
                      </a:r>
                    </a:p>
                    <a:p>
                      <a:endParaRPr lang="es-ES" sz="1400" b="1" kern="1200" dirty="0" smtClean="0">
                        <a:solidFill>
                          <a:schemeClr val="dk1"/>
                        </a:solidFill>
                        <a:effectLst/>
                        <a:latin typeface="Bookman Old Style" panose="02050604050505020204" pitchFamily="18" charset="0"/>
                        <a:ea typeface="+mn-ea"/>
                        <a:cs typeface="Segoe UI Semibold" panose="020B0702040204020203" pitchFamily="34" charset="0"/>
                      </a:endParaRPr>
                    </a:p>
                    <a:p>
                      <a:r>
                        <a:rPr lang="en-US" sz="1400" kern="1200" dirty="0" smtClean="0">
                          <a:solidFill>
                            <a:schemeClr val="dk1"/>
                          </a:solidFill>
                          <a:effectLst/>
                          <a:latin typeface="Bookman Old Style" panose="02050604050505020204" pitchFamily="18" charset="0"/>
                          <a:ea typeface="+mn-ea"/>
                          <a:cs typeface="+mn-cs"/>
                        </a:rPr>
                        <a:t>6.1 Song as a vehicle for motivating and training students when working in listening practices</a:t>
                      </a:r>
                    </a:p>
                    <a:p>
                      <a:r>
                        <a:rPr lang="en-US" sz="1400" kern="1200" dirty="0" smtClean="0">
                          <a:solidFill>
                            <a:schemeClr val="dk1"/>
                          </a:solidFill>
                          <a:effectLst/>
                          <a:latin typeface="Bookman Old Style" panose="02050604050505020204" pitchFamily="18" charset="0"/>
                          <a:ea typeface="+mn-ea"/>
                          <a:cs typeface="+mn-cs"/>
                        </a:rPr>
                        <a:t>6.2 Students attitudes and reflections towards the listening activities based on songs</a:t>
                      </a:r>
                    </a:p>
                    <a:p>
                      <a:r>
                        <a:rPr lang="en-US" sz="1400" kern="1200" dirty="0" smtClean="0">
                          <a:solidFill>
                            <a:schemeClr val="dk1"/>
                          </a:solidFill>
                          <a:effectLst/>
                          <a:latin typeface="Bookman Old Style" panose="02050604050505020204" pitchFamily="18" charset="0"/>
                          <a:ea typeface="+mn-ea"/>
                          <a:cs typeface="+mn-cs"/>
                        </a:rPr>
                        <a:t>6.3 the extent students had of understanding the songs</a:t>
                      </a:r>
                    </a:p>
                    <a:p>
                      <a:r>
                        <a:rPr lang="en-US" sz="1400" kern="1200" dirty="0" smtClean="0">
                          <a:solidFill>
                            <a:schemeClr val="dk1"/>
                          </a:solidFill>
                          <a:effectLst/>
                          <a:latin typeface="Bookman Old Style" panose="02050604050505020204" pitchFamily="18" charset="0"/>
                          <a:ea typeface="+mn-ea"/>
                          <a:cs typeface="+mn-cs"/>
                        </a:rPr>
                        <a:t>6.4 Practicing pronunciation and natural reductions that occur in spoken English</a:t>
                      </a:r>
                    </a:p>
                    <a:p>
                      <a:r>
                        <a:rPr lang="en-US" sz="1400" kern="1200" dirty="0" smtClean="0">
                          <a:solidFill>
                            <a:schemeClr val="dk1"/>
                          </a:solidFill>
                          <a:effectLst/>
                          <a:latin typeface="Bookman Old Style" panose="02050604050505020204" pitchFamily="18" charset="0"/>
                          <a:ea typeface="+mn-ea"/>
                          <a:cs typeface="+mn-cs"/>
                        </a:rPr>
                        <a:t>6.5 Cultural themes involved in songs</a:t>
                      </a:r>
                    </a:p>
                    <a:p>
                      <a:r>
                        <a:rPr lang="en-US" sz="1400" kern="1200" dirty="0" smtClean="0">
                          <a:solidFill>
                            <a:schemeClr val="dk1"/>
                          </a:solidFill>
                          <a:effectLst/>
                          <a:latin typeface="Bookman Old Style" panose="02050604050505020204" pitchFamily="18" charset="0"/>
                          <a:ea typeface="+mn-ea"/>
                          <a:cs typeface="+mn-cs"/>
                        </a:rPr>
                        <a:t>6.6 student’s reflections on the social context around them</a:t>
                      </a:r>
                    </a:p>
                    <a:p>
                      <a:r>
                        <a:rPr lang="en-US" sz="1400" kern="1200" dirty="0" smtClean="0">
                          <a:solidFill>
                            <a:schemeClr val="dk1"/>
                          </a:solidFill>
                          <a:effectLst/>
                          <a:latin typeface="Bookman Old Style" panose="02050604050505020204" pitchFamily="18" charset="0"/>
                          <a:ea typeface="+mn-ea"/>
                          <a:cs typeface="+mn-cs"/>
                        </a:rPr>
                        <a:t>6.7 Using songs to compare cultural differences</a:t>
                      </a:r>
                      <a:endParaRPr lang="en-US" sz="1400" kern="1200" dirty="0">
                        <a:solidFill>
                          <a:schemeClr val="dk1"/>
                        </a:solidFill>
                        <a:effectLst/>
                        <a:latin typeface="Bookman Old Style" panose="02050604050505020204" pitchFamily="18" charset="0"/>
                        <a:ea typeface="+mn-ea"/>
                        <a:cs typeface="+mn-cs"/>
                      </a:endParaRPr>
                    </a:p>
                  </a:txBody>
                  <a:tcPr/>
                </a:tc>
              </a:tr>
            </a:tbl>
          </a:graphicData>
        </a:graphic>
      </p:graphicFrame>
    </p:spTree>
    <p:extLst>
      <p:ext uri="{BB962C8B-B14F-4D97-AF65-F5344CB8AC3E}">
        <p14:creationId xmlns:p14="http://schemas.microsoft.com/office/powerpoint/2010/main" val="1242649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4902" y="1529397"/>
            <a:ext cx="11204619" cy="1200329"/>
          </a:xfrm>
          <a:prstGeom prst="rect">
            <a:avLst/>
          </a:prstGeom>
        </p:spPr>
        <p:txBody>
          <a:bodyPr wrap="square">
            <a:spAutoFit/>
          </a:bodyPr>
          <a:lstStyle/>
          <a:p>
            <a:pPr algn="just">
              <a:lnSpc>
                <a:spcPct val="150000"/>
              </a:lnSpc>
              <a:spcAft>
                <a:spcPts val="0"/>
              </a:spcAft>
            </a:pPr>
            <a:r>
              <a:rPr lang="es-EC" sz="1600" dirty="0" smtClean="0">
                <a:latin typeface="Segoe UI Semibold" panose="020B0702040204020203" pitchFamily="34" charset="0"/>
                <a:ea typeface="Calibri" panose="020F0502020204030204" pitchFamily="34" charset="0"/>
                <a:cs typeface="Segoe UI Semibold" panose="020B0702040204020203" pitchFamily="34" charset="0"/>
              </a:rPr>
              <a:t> </a:t>
            </a:r>
            <a:endParaRPr lang="es-ES" sz="1600" dirty="0" smtClean="0">
              <a:latin typeface="Segoe UI Semibold" panose="020B0702040204020203" pitchFamily="34" charset="0"/>
              <a:ea typeface="Calibri" panose="020F0502020204030204" pitchFamily="34" charset="0"/>
              <a:cs typeface="Segoe UI Semibold" panose="020B0702040204020203" pitchFamily="34" charset="0"/>
            </a:endParaRPr>
          </a:p>
          <a:p>
            <a:pPr algn="just"/>
            <a:r>
              <a:rPr lang="en-US" sz="1600" dirty="0" smtClean="0">
                <a:latin typeface="Bookman Old Style" panose="02050604050505020204" pitchFamily="18" charset="0"/>
              </a:rPr>
              <a:t>To </a:t>
            </a:r>
            <a:r>
              <a:rPr lang="en-US" sz="1600" dirty="0">
                <a:latin typeface="Bookman Old Style" panose="02050604050505020204" pitchFamily="18" charset="0"/>
              </a:rPr>
              <a:t>determine the incidence of English songs on listening and speaking skills of English language on teenagers with visual disabilities at “Unidad Educativa Internacional Pensionado Atahualpa” during the school year 2016-2017</a:t>
            </a:r>
          </a:p>
        </p:txBody>
      </p:sp>
      <p:sp>
        <p:nvSpPr>
          <p:cNvPr id="5" name="Rectángulo 4"/>
          <p:cNvSpPr/>
          <p:nvPr/>
        </p:nvSpPr>
        <p:spPr>
          <a:xfrm>
            <a:off x="2919212" y="428179"/>
            <a:ext cx="6096000" cy="489108"/>
          </a:xfrm>
          <a:prstGeom prst="rect">
            <a:avLst/>
          </a:prstGeom>
        </p:spPr>
        <p:txBody>
          <a:bodyPr>
            <a:spAutoFit/>
          </a:bodyPr>
          <a:lstStyle/>
          <a:p>
            <a:pPr lvl="1" algn="ctr">
              <a:lnSpc>
                <a:spcPct val="150000"/>
              </a:lnSpc>
              <a:spcAft>
                <a:spcPts val="0"/>
              </a:spcAft>
            </a:pPr>
            <a:r>
              <a:rPr lang="es-MX" sz="2000" b="1" dirty="0" smtClean="0">
                <a:solidFill>
                  <a:schemeClr val="accent1">
                    <a:lumMod val="50000"/>
                  </a:schemeClr>
                </a:solidFill>
                <a:latin typeface="Showcard Gothic" panose="04020904020102020604" pitchFamily="82" charset="0"/>
                <a:ea typeface="MS Gothic" panose="020B0609070205080204" pitchFamily="49" charset="-128"/>
              </a:rPr>
              <a:t>OBJECTIVES</a:t>
            </a:r>
            <a:endParaRPr lang="es-ES" sz="2000" b="1" dirty="0">
              <a:solidFill>
                <a:schemeClr val="accent1">
                  <a:lumMod val="50000"/>
                </a:schemeClr>
              </a:solidFill>
              <a:latin typeface="Showcard Gothic" panose="04020904020102020604" pitchFamily="82" charset="0"/>
              <a:ea typeface="MS Gothic" panose="020B0609070205080204" pitchFamily="49" charset="-128"/>
            </a:endParaRPr>
          </a:p>
        </p:txBody>
      </p:sp>
      <p:sp>
        <p:nvSpPr>
          <p:cNvPr id="6" name="Rectángulo 5"/>
          <p:cNvSpPr/>
          <p:nvPr/>
        </p:nvSpPr>
        <p:spPr>
          <a:xfrm>
            <a:off x="605307" y="3129509"/>
            <a:ext cx="11204619" cy="2477601"/>
          </a:xfrm>
          <a:prstGeom prst="rect">
            <a:avLst/>
          </a:prstGeom>
        </p:spPr>
        <p:txBody>
          <a:bodyPr wrap="square">
            <a:spAutoFit/>
          </a:bodyPr>
          <a:lstStyle/>
          <a:p>
            <a:pPr algn="just">
              <a:lnSpc>
                <a:spcPct val="150000"/>
              </a:lnSpc>
              <a:spcAft>
                <a:spcPts val="0"/>
              </a:spcAft>
            </a:pPr>
            <a:r>
              <a:rPr lang="es-EC" dirty="0">
                <a:latin typeface="Segoe UI Semibold" panose="020B0702040204020203" pitchFamily="34" charset="0"/>
                <a:ea typeface="Calibri" panose="020F0502020204030204" pitchFamily="34" charset="0"/>
                <a:cs typeface="Segoe UI Semibold" panose="020B0702040204020203" pitchFamily="34" charset="0"/>
              </a:rPr>
              <a:t> </a:t>
            </a:r>
            <a:endParaRPr lang="es-ES" dirty="0">
              <a:latin typeface="Bookman Old Style" panose="02050604050505020204" pitchFamily="18" charset="0"/>
              <a:ea typeface="Calibri" panose="020F0502020204030204" pitchFamily="34" charset="0"/>
              <a:cs typeface="Segoe UI Semibold" panose="020B0702040204020203" pitchFamily="34" charset="0"/>
            </a:endParaRPr>
          </a:p>
          <a:p>
            <a:pPr marL="285750" lvl="0" indent="-285750" algn="just">
              <a:buFont typeface="Arial" panose="020B0604020202020204" pitchFamily="34" charset="0"/>
              <a:buChar char="•"/>
            </a:pPr>
            <a:r>
              <a:rPr lang="en-US" sz="1600" dirty="0">
                <a:latin typeface="Bookman Old Style" panose="02050604050505020204" pitchFamily="18" charset="0"/>
              </a:rPr>
              <a:t>To set up the scientific and theoretical bases as references in the use of the English Songs on listening and speaking skills on teenagers with visual disabilities through a documentary research. </a:t>
            </a:r>
            <a:endParaRPr lang="en-US" sz="1600" dirty="0" smtClean="0">
              <a:latin typeface="Bookman Old Style" panose="02050604050505020204" pitchFamily="18" charset="0"/>
            </a:endParaRPr>
          </a:p>
          <a:p>
            <a:pPr lvl="0" algn="just"/>
            <a:endParaRPr lang="en-US" sz="1600" dirty="0">
              <a:latin typeface="Bookman Old Style" panose="02050604050505020204" pitchFamily="18" charset="0"/>
            </a:endParaRPr>
          </a:p>
          <a:p>
            <a:pPr marL="285750" lvl="0" indent="-285750" algn="just">
              <a:buFont typeface="Arial" panose="020B0604020202020204" pitchFamily="34" charset="0"/>
              <a:buChar char="•"/>
            </a:pPr>
            <a:r>
              <a:rPr lang="en-US" sz="1600" dirty="0">
                <a:latin typeface="Bookman Old Style" panose="02050604050505020204" pitchFamily="18" charset="0"/>
              </a:rPr>
              <a:t>To identify the most common problems that students with visual disabilities have on the development of listening and speaking skills during a pre-test.</a:t>
            </a:r>
          </a:p>
          <a:p>
            <a:pPr algn="just"/>
            <a:endParaRPr lang="en-US" sz="1600" dirty="0">
              <a:latin typeface="Bookman Old Style" panose="02050604050505020204" pitchFamily="18" charset="0"/>
            </a:endParaRPr>
          </a:p>
          <a:p>
            <a:pPr marL="285750" lvl="0" indent="-285750" algn="just">
              <a:buFont typeface="Arial" panose="020B0604020202020204" pitchFamily="34" charset="0"/>
              <a:buChar char="•"/>
            </a:pPr>
            <a:r>
              <a:rPr lang="en-US" sz="1600" dirty="0">
                <a:latin typeface="Bookman Old Style" panose="02050604050505020204" pitchFamily="18" charset="0"/>
              </a:rPr>
              <a:t>To analyze the effectiveness of the English songs on the development of listening and speaking skills on teenagers with visual disabilities through pre and post –tests.</a:t>
            </a:r>
          </a:p>
        </p:txBody>
      </p:sp>
      <p:sp>
        <p:nvSpPr>
          <p:cNvPr id="7" name="Rectángulo 6"/>
          <p:cNvSpPr/>
          <p:nvPr/>
        </p:nvSpPr>
        <p:spPr>
          <a:xfrm>
            <a:off x="755735" y="2929454"/>
            <a:ext cx="2826415" cy="400110"/>
          </a:xfrm>
          <a:prstGeom prst="rect">
            <a:avLst/>
          </a:prstGeom>
        </p:spPr>
        <p:txBody>
          <a:bodyPr wrap="none">
            <a:spAutoFit/>
          </a:bodyPr>
          <a:lstStyle/>
          <a:p>
            <a:r>
              <a:rPr lang="es-EC" sz="2000" dirty="0">
                <a:solidFill>
                  <a:schemeClr val="accent1">
                    <a:lumMod val="75000"/>
                  </a:schemeClr>
                </a:solidFill>
                <a:latin typeface="Showcard Gothic" panose="04020904020102020604" pitchFamily="82" charset="0"/>
                <a:ea typeface="Calibri" panose="020F0502020204030204" pitchFamily="34" charset="0"/>
                <a:cs typeface="Times New Roman" panose="02020603050405020304" pitchFamily="18" charset="0"/>
              </a:rPr>
              <a:t> </a:t>
            </a:r>
            <a:r>
              <a:rPr lang="en-US" sz="2000" b="1" dirty="0">
                <a:solidFill>
                  <a:schemeClr val="accent1">
                    <a:lumMod val="75000"/>
                  </a:schemeClr>
                </a:solidFill>
                <a:latin typeface="Showcard Gothic" panose="04020904020102020604" pitchFamily="82" charset="0"/>
              </a:rPr>
              <a:t>Specific objectives</a:t>
            </a:r>
          </a:p>
        </p:txBody>
      </p:sp>
      <p:sp>
        <p:nvSpPr>
          <p:cNvPr id="8" name="Rectángulo 7"/>
          <p:cNvSpPr/>
          <p:nvPr/>
        </p:nvSpPr>
        <p:spPr>
          <a:xfrm>
            <a:off x="839092" y="1190844"/>
            <a:ext cx="2659702" cy="400110"/>
          </a:xfrm>
          <a:prstGeom prst="rect">
            <a:avLst/>
          </a:prstGeom>
        </p:spPr>
        <p:txBody>
          <a:bodyPr wrap="none">
            <a:spAutoFit/>
          </a:bodyPr>
          <a:lstStyle/>
          <a:p>
            <a:r>
              <a:rPr lang="en-US" sz="2000" b="1" dirty="0">
                <a:solidFill>
                  <a:schemeClr val="accent1">
                    <a:lumMod val="75000"/>
                  </a:schemeClr>
                </a:solidFill>
                <a:latin typeface="Showcard Gothic" panose="04020904020102020604" pitchFamily="82" charset="0"/>
              </a:rPr>
              <a:t>General Objective</a:t>
            </a:r>
          </a:p>
        </p:txBody>
      </p:sp>
    </p:spTree>
    <p:extLst>
      <p:ext uri="{BB962C8B-B14F-4D97-AF65-F5344CB8AC3E}">
        <p14:creationId xmlns:p14="http://schemas.microsoft.com/office/powerpoint/2010/main" val="2702429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84144" y="354612"/>
            <a:ext cx="2956801" cy="646331"/>
          </a:xfrm>
          <a:prstGeom prst="rect">
            <a:avLst/>
          </a:prstGeom>
        </p:spPr>
        <p:txBody>
          <a:bodyPr wrap="square">
            <a:spAutoFit/>
          </a:bodyPr>
          <a:lstStyle/>
          <a:p>
            <a:pPr marL="0" lvl="2" algn="just">
              <a:lnSpc>
                <a:spcPct val="150000"/>
              </a:lnSpc>
            </a:pPr>
            <a:r>
              <a:rPr lang="es-EC" sz="2400" b="1" dirty="0" err="1" smtClean="0">
                <a:solidFill>
                  <a:schemeClr val="accent1">
                    <a:lumMod val="50000"/>
                  </a:schemeClr>
                </a:solidFill>
                <a:latin typeface="Showcard Gothic" panose="04020904020102020604" pitchFamily="82" charset="0"/>
                <a:ea typeface="MS Gothic" panose="020B0609070205080204" pitchFamily="49" charset="-128"/>
              </a:rPr>
              <a:t>Justification</a:t>
            </a:r>
            <a:r>
              <a:rPr lang="es-EC" sz="2400" b="1" dirty="0" smtClean="0">
                <a:solidFill>
                  <a:schemeClr val="accent1">
                    <a:lumMod val="50000"/>
                  </a:schemeClr>
                </a:solidFill>
                <a:latin typeface="Showcard Gothic" panose="04020904020102020604" pitchFamily="82" charset="0"/>
                <a:ea typeface="MS Gothic" panose="020B0609070205080204" pitchFamily="49" charset="-128"/>
              </a:rPr>
              <a:t> </a:t>
            </a:r>
            <a:endParaRPr lang="es-ES" sz="2400" b="1" dirty="0">
              <a:solidFill>
                <a:schemeClr val="accent1">
                  <a:lumMod val="50000"/>
                </a:schemeClr>
              </a:solidFill>
              <a:latin typeface="Showcard Gothic" panose="04020904020102020604" pitchFamily="82" charset="0"/>
              <a:ea typeface="MS Gothic" panose="020B0609070205080204" pitchFamily="49" charset="-128"/>
            </a:endParaRPr>
          </a:p>
        </p:txBody>
      </p:sp>
      <p:graphicFrame>
        <p:nvGraphicFramePr>
          <p:cNvPr id="7" name="Diagrama 6"/>
          <p:cNvGraphicFramePr/>
          <p:nvPr>
            <p:extLst>
              <p:ext uri="{D42A27DB-BD31-4B8C-83A1-F6EECF244321}">
                <p14:modId xmlns:p14="http://schemas.microsoft.com/office/powerpoint/2010/main" val="3144591885"/>
              </p:ext>
            </p:extLst>
          </p:nvPr>
        </p:nvGraphicFramePr>
        <p:xfrm>
          <a:off x="2238062" y="11015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29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17561" y="2215497"/>
            <a:ext cx="10364451" cy="1596177"/>
          </a:xfrm>
        </p:spPr>
        <p:txBody>
          <a:bodyPr>
            <a:normAutofit fontScale="90000"/>
          </a:bodyPr>
          <a:lstStyle/>
          <a:p>
            <a:r>
              <a:rPr lang="es-EC" sz="4400" b="1" dirty="0" smtClean="0">
                <a:solidFill>
                  <a:schemeClr val="accent2">
                    <a:lumMod val="75000"/>
                  </a:schemeClr>
                </a:solidFill>
                <a:latin typeface="Showcard Gothic" panose="04020904020102020604" pitchFamily="82" charset="0"/>
                <a:ea typeface="Calibri" panose="020F0502020204030204" pitchFamily="34" charset="0"/>
              </a:rPr>
              <a:t>PART TWO</a:t>
            </a:r>
            <a:br>
              <a:rPr lang="es-EC" sz="4400" b="1" dirty="0" smtClean="0">
                <a:solidFill>
                  <a:schemeClr val="accent2">
                    <a:lumMod val="75000"/>
                  </a:schemeClr>
                </a:solidFill>
                <a:latin typeface="Showcard Gothic" panose="04020904020102020604" pitchFamily="82" charset="0"/>
                <a:ea typeface="Calibri" panose="020F0502020204030204" pitchFamily="34" charset="0"/>
              </a:rPr>
            </a:br>
            <a:r>
              <a:rPr lang="es-EC" sz="4400" b="1" dirty="0" smtClean="0">
                <a:solidFill>
                  <a:schemeClr val="accent2">
                    <a:lumMod val="75000"/>
                  </a:schemeClr>
                </a:solidFill>
                <a:latin typeface="Showcard Gothic" panose="04020904020102020604" pitchFamily="82" charset="0"/>
                <a:ea typeface="Calibri" panose="020F0502020204030204" pitchFamily="34" charset="0"/>
              </a:rPr>
              <a:t/>
            </a:r>
            <a:br>
              <a:rPr lang="es-EC" sz="4400" b="1" dirty="0" smtClean="0">
                <a:solidFill>
                  <a:schemeClr val="accent2">
                    <a:lumMod val="75000"/>
                  </a:schemeClr>
                </a:solidFill>
                <a:latin typeface="Showcard Gothic" panose="04020904020102020604" pitchFamily="82" charset="0"/>
                <a:ea typeface="Calibri" panose="020F0502020204030204" pitchFamily="34" charset="0"/>
              </a:rPr>
            </a:br>
            <a:r>
              <a:rPr lang="es-EC" sz="4400" b="1" dirty="0" smtClean="0">
                <a:solidFill>
                  <a:schemeClr val="accent2">
                    <a:lumMod val="75000"/>
                  </a:schemeClr>
                </a:solidFill>
                <a:latin typeface="Showcard Gothic" panose="04020904020102020604" pitchFamily="82" charset="0"/>
                <a:ea typeface="Calibri" panose="020F0502020204030204" pitchFamily="34" charset="0"/>
              </a:rPr>
              <a:t>THEORICAL FRAMEWORK</a:t>
            </a:r>
            <a:r>
              <a:rPr lang="es-ES" sz="4400" b="1" dirty="0">
                <a:solidFill>
                  <a:schemeClr val="accent2">
                    <a:lumMod val="75000"/>
                  </a:schemeClr>
                </a:solidFill>
                <a:latin typeface="Showcard Gothic" panose="04020904020102020604" pitchFamily="82" charset="0"/>
                <a:ea typeface="Calibri" panose="020F0502020204030204" pitchFamily="34" charset="0"/>
              </a:rPr>
              <a:t/>
            </a:r>
            <a:br>
              <a:rPr lang="es-ES" sz="4400" b="1" dirty="0">
                <a:solidFill>
                  <a:schemeClr val="accent2">
                    <a:lumMod val="75000"/>
                  </a:schemeClr>
                </a:solidFill>
                <a:latin typeface="Showcard Gothic" panose="04020904020102020604" pitchFamily="82" charset="0"/>
                <a:ea typeface="Calibri" panose="020F0502020204030204" pitchFamily="34" charset="0"/>
              </a:rPr>
            </a:br>
            <a:endParaRPr lang="es-ES" sz="4400" dirty="0">
              <a:solidFill>
                <a:schemeClr val="accent2">
                  <a:lumMod val="75000"/>
                </a:schemeClr>
              </a:solidFill>
            </a:endParaRPr>
          </a:p>
        </p:txBody>
      </p:sp>
    </p:spTree>
    <p:extLst>
      <p:ext uri="{BB962C8B-B14F-4D97-AF65-F5344CB8AC3E}">
        <p14:creationId xmlns:p14="http://schemas.microsoft.com/office/powerpoint/2010/main" val="3938786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884</TotalTime>
  <Words>2636</Words>
  <Application>Microsoft Office PowerPoint</Application>
  <PresentationFormat>Panorámica</PresentationFormat>
  <Paragraphs>627</Paragraphs>
  <Slides>45</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45</vt:i4>
      </vt:variant>
    </vt:vector>
  </HeadingPairs>
  <TitlesOfParts>
    <vt:vector size="59" baseType="lpstr">
      <vt:lpstr>MS Gothic</vt:lpstr>
      <vt:lpstr>Arial</vt:lpstr>
      <vt:lpstr>Berlin Sans FB</vt:lpstr>
      <vt:lpstr>Bookman Old Style</vt:lpstr>
      <vt:lpstr>Calibri</vt:lpstr>
      <vt:lpstr>Calibri Light</vt:lpstr>
      <vt:lpstr>Impact</vt:lpstr>
      <vt:lpstr>MS Mincho</vt:lpstr>
      <vt:lpstr>Segoe UI Semibold</vt:lpstr>
      <vt:lpstr>Segoe UI Symbol</vt:lpstr>
      <vt:lpstr>Showcard Gothic</vt:lpstr>
      <vt:lpstr>Times New Roman</vt:lpstr>
      <vt:lpstr>Trebuchet MS</vt:lpstr>
      <vt:lpstr>Evento principal</vt:lpstr>
      <vt:lpstr>Presentación de PowerPoint</vt:lpstr>
      <vt:lpstr>PART ONE RESEARCH PROBLEM   </vt:lpstr>
      <vt:lpstr>Presentación de PowerPoint</vt:lpstr>
      <vt:lpstr>Presentación de PowerPoint</vt:lpstr>
      <vt:lpstr>Presentación de PowerPoint</vt:lpstr>
      <vt:lpstr>Presentación de PowerPoint</vt:lpstr>
      <vt:lpstr>Presentación de PowerPoint</vt:lpstr>
      <vt:lpstr>Presentación de PowerPoint</vt:lpstr>
      <vt:lpstr>PART TWO  THEORICAL FRAMEWORK </vt:lpstr>
      <vt:lpstr>Presentación de PowerPoint</vt:lpstr>
      <vt:lpstr>Presentación de PowerPoint</vt:lpstr>
      <vt:lpstr>Presentación de PowerPoint</vt:lpstr>
      <vt:lpstr>PART THREE METHODOLOGICAL DESIGN  </vt:lpstr>
      <vt:lpstr>Research Type and Design</vt:lpstr>
      <vt:lpstr>Field Work</vt:lpstr>
      <vt:lpstr>PART FOUR TESTING THE HYPOTHESIS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 FIVE CONCLUSIONS AND RECOMMENDATIONS </vt:lpstr>
      <vt:lpstr>conclusions</vt:lpstr>
      <vt:lpstr>recommendaTIONS</vt:lpstr>
      <vt:lpstr>PART SIX PROPOSAL </vt:lpstr>
      <vt:lpstr>Presentación de PowerPoint</vt:lpstr>
      <vt:lpstr>Presentación de PowerPoint</vt:lpstr>
      <vt:lpstr>annex</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90</cp:revision>
  <dcterms:created xsi:type="dcterms:W3CDTF">2017-09-06T17:26:45Z</dcterms:created>
  <dcterms:modified xsi:type="dcterms:W3CDTF">2017-09-26T16:53:59Z</dcterms:modified>
</cp:coreProperties>
</file>