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720" r:id="rId1"/>
  </p:sldMasterIdLst>
  <p:notesMasterIdLst>
    <p:notesMasterId r:id="rId38"/>
  </p:notesMasterIdLst>
  <p:sldIdLst>
    <p:sldId id="256" r:id="rId2"/>
    <p:sldId id="316" r:id="rId3"/>
    <p:sldId id="257" r:id="rId4"/>
    <p:sldId id="258" r:id="rId5"/>
    <p:sldId id="275" r:id="rId6"/>
    <p:sldId id="291" r:id="rId7"/>
    <p:sldId id="260" r:id="rId8"/>
    <p:sldId id="261" r:id="rId9"/>
    <p:sldId id="288" r:id="rId10"/>
    <p:sldId id="290" r:id="rId11"/>
    <p:sldId id="262" r:id="rId12"/>
    <p:sldId id="317" r:id="rId13"/>
    <p:sldId id="318" r:id="rId14"/>
    <p:sldId id="266" r:id="rId15"/>
    <p:sldId id="272" r:id="rId16"/>
    <p:sldId id="273" r:id="rId17"/>
    <p:sldId id="313" r:id="rId18"/>
    <p:sldId id="314" r:id="rId19"/>
    <p:sldId id="308" r:id="rId20"/>
    <p:sldId id="309" r:id="rId21"/>
    <p:sldId id="310" r:id="rId22"/>
    <p:sldId id="311" r:id="rId23"/>
    <p:sldId id="315" r:id="rId24"/>
    <p:sldId id="312" r:id="rId25"/>
    <p:sldId id="300" r:id="rId26"/>
    <p:sldId id="301" r:id="rId27"/>
    <p:sldId id="298" r:id="rId28"/>
    <p:sldId id="286" r:id="rId29"/>
    <p:sldId id="297" r:id="rId30"/>
    <p:sldId id="303" r:id="rId31"/>
    <p:sldId id="280" r:id="rId32"/>
    <p:sldId id="294" r:id="rId33"/>
    <p:sldId id="319" r:id="rId34"/>
    <p:sldId id="292" r:id="rId35"/>
    <p:sldId id="320" r:id="rId36"/>
    <p:sldId id="287" r:id="rId3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5" autoAdjust="0"/>
    <p:restoredTop sz="88612" autoAdjust="0"/>
  </p:normalViewPr>
  <p:slideViewPr>
    <p:cSldViewPr snapToGrid="0">
      <p:cViewPr varScale="1">
        <p:scale>
          <a:sx n="103" d="100"/>
          <a:sy n="103" d="100"/>
        </p:scale>
        <p:origin x="73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829735-FD6C-405F-936F-1EAC950F46C7}" type="doc">
      <dgm:prSet loTypeId="urn:microsoft.com/office/officeart/2009/3/layout/RandomtoResultProcess" loCatId="process" qsTypeId="urn:microsoft.com/office/officeart/2005/8/quickstyle/simple5" qsCatId="simple" csTypeId="urn:microsoft.com/office/officeart/2005/8/colors/colorful1" csCatId="colorful" phldr="1"/>
      <dgm:spPr/>
      <dgm:t>
        <a:bodyPr/>
        <a:lstStyle/>
        <a:p>
          <a:endParaRPr lang="es-ES"/>
        </a:p>
      </dgm:t>
    </dgm:pt>
    <dgm:pt modelId="{1ADB5606-1E34-4B79-B2D5-6E010EB7925B}">
      <dgm:prSet phldrT="[Texto]"/>
      <dgm:spPr/>
      <dgm:t>
        <a:bodyPr/>
        <a:lstStyle/>
        <a:p>
          <a:pPr algn="just"/>
          <a:r>
            <a:rPr lang="es-EC" b="0" dirty="0" smtClean="0">
              <a:solidFill>
                <a:schemeClr val="tx1"/>
              </a:solidFill>
            </a:rPr>
            <a:t>*Provocan el declive del medio rural</a:t>
          </a:r>
        </a:p>
        <a:p>
          <a:pPr algn="just"/>
          <a:r>
            <a:rPr lang="es-EC" b="0" dirty="0" smtClean="0">
              <a:solidFill>
                <a:schemeClr val="tx1"/>
              </a:solidFill>
            </a:rPr>
            <a:t>*Municipios deben ser embajadores del desarrollo local-regional</a:t>
          </a:r>
        </a:p>
      </dgm:t>
    </dgm:pt>
    <dgm:pt modelId="{B9304D9C-2620-4DDA-ADAB-2182B6BF37C6}" type="parTrans" cxnId="{189C653F-74B8-427B-BCF7-ACDA4A08B25D}">
      <dgm:prSet/>
      <dgm:spPr/>
      <dgm:t>
        <a:bodyPr/>
        <a:lstStyle/>
        <a:p>
          <a:endParaRPr lang="es-ES" b="0">
            <a:solidFill>
              <a:schemeClr val="tx1"/>
            </a:solidFill>
          </a:endParaRPr>
        </a:p>
      </dgm:t>
    </dgm:pt>
    <dgm:pt modelId="{FFEFBF73-1FA2-49BF-8405-40C88A65D32D}" type="sibTrans" cxnId="{189C653F-74B8-427B-BCF7-ACDA4A08B25D}">
      <dgm:prSet/>
      <dgm:spPr/>
      <dgm:t>
        <a:bodyPr/>
        <a:lstStyle/>
        <a:p>
          <a:endParaRPr lang="es-ES" b="0">
            <a:solidFill>
              <a:schemeClr val="tx1"/>
            </a:solidFill>
          </a:endParaRPr>
        </a:p>
      </dgm:t>
    </dgm:pt>
    <dgm:pt modelId="{BD7BEC90-102E-44DE-BCB1-DA0D482597CE}">
      <dgm:prSet phldrT="[Texto]"/>
      <dgm:spPr/>
      <dgm:t>
        <a:bodyPr/>
        <a:lstStyle/>
        <a:p>
          <a:r>
            <a:rPr lang="es-EC" b="0" dirty="0" smtClean="0">
              <a:solidFill>
                <a:schemeClr val="tx1"/>
              </a:solidFill>
            </a:rPr>
            <a:t>Globalización + saturación de mercados + desequilibrio macroeconómico </a:t>
          </a:r>
          <a:endParaRPr lang="es-ES" b="0" dirty="0">
            <a:solidFill>
              <a:schemeClr val="tx1"/>
            </a:solidFill>
          </a:endParaRPr>
        </a:p>
      </dgm:t>
    </dgm:pt>
    <dgm:pt modelId="{3FD4E86A-1CE4-4F6A-80A9-95CA889CC1AA}" type="sibTrans" cxnId="{205235B1-AF58-4677-9D18-147B2787471C}">
      <dgm:prSet/>
      <dgm:spPr/>
      <dgm:t>
        <a:bodyPr/>
        <a:lstStyle/>
        <a:p>
          <a:endParaRPr lang="es-ES" b="0">
            <a:solidFill>
              <a:schemeClr val="tx1"/>
            </a:solidFill>
          </a:endParaRPr>
        </a:p>
      </dgm:t>
    </dgm:pt>
    <dgm:pt modelId="{667776B5-4DDC-4226-9587-BE6F54B0DC59}" type="parTrans" cxnId="{205235B1-AF58-4677-9D18-147B2787471C}">
      <dgm:prSet/>
      <dgm:spPr/>
      <dgm:t>
        <a:bodyPr/>
        <a:lstStyle/>
        <a:p>
          <a:endParaRPr lang="es-ES" b="0">
            <a:solidFill>
              <a:schemeClr val="tx1"/>
            </a:solidFill>
          </a:endParaRPr>
        </a:p>
      </dgm:t>
    </dgm:pt>
    <dgm:pt modelId="{E2909B3B-CEBC-4E38-8DB1-7E8EA41CACD2}">
      <dgm:prSet phldrT="[Texto]"/>
      <dgm:spPr/>
      <dgm:t>
        <a:bodyPr/>
        <a:lstStyle/>
        <a:p>
          <a:r>
            <a:rPr lang="es-EC" b="0" dirty="0" smtClean="0">
              <a:solidFill>
                <a:schemeClr val="tx1"/>
              </a:solidFill>
            </a:rPr>
            <a:t>Los territorios sean más competitivos en el mercado</a:t>
          </a:r>
          <a:endParaRPr lang="es-ES" b="0" dirty="0">
            <a:solidFill>
              <a:schemeClr val="tx1"/>
            </a:solidFill>
          </a:endParaRPr>
        </a:p>
      </dgm:t>
    </dgm:pt>
    <dgm:pt modelId="{186887F7-2EC5-4BD6-B50B-F5BEA754002B}" type="parTrans" cxnId="{FED0EAC8-2A39-4060-90F9-67AAEEFB9569}">
      <dgm:prSet/>
      <dgm:spPr/>
      <dgm:t>
        <a:bodyPr/>
        <a:lstStyle/>
        <a:p>
          <a:endParaRPr lang="es-EC" b="0">
            <a:solidFill>
              <a:schemeClr val="tx1"/>
            </a:solidFill>
          </a:endParaRPr>
        </a:p>
      </dgm:t>
    </dgm:pt>
    <dgm:pt modelId="{E764FFFF-7F0C-4F50-808B-100D47530D76}" type="sibTrans" cxnId="{FED0EAC8-2A39-4060-90F9-67AAEEFB9569}">
      <dgm:prSet/>
      <dgm:spPr/>
      <dgm:t>
        <a:bodyPr/>
        <a:lstStyle/>
        <a:p>
          <a:endParaRPr lang="es-EC" b="0">
            <a:solidFill>
              <a:schemeClr val="tx1"/>
            </a:solidFill>
          </a:endParaRPr>
        </a:p>
      </dgm:t>
    </dgm:pt>
    <dgm:pt modelId="{2F3EEB2E-CEC8-4332-A43B-C9F3EECE6E27}" type="pres">
      <dgm:prSet presAssocID="{E3829735-FD6C-405F-936F-1EAC950F46C7}" presName="Name0" presStyleCnt="0">
        <dgm:presLayoutVars>
          <dgm:dir/>
          <dgm:animOne val="branch"/>
          <dgm:animLvl val="lvl"/>
        </dgm:presLayoutVars>
      </dgm:prSet>
      <dgm:spPr/>
      <dgm:t>
        <a:bodyPr/>
        <a:lstStyle/>
        <a:p>
          <a:endParaRPr lang="es-EC"/>
        </a:p>
      </dgm:t>
    </dgm:pt>
    <dgm:pt modelId="{60174615-32E5-42A1-937B-5ADA9040BA78}" type="pres">
      <dgm:prSet presAssocID="{BD7BEC90-102E-44DE-BCB1-DA0D482597CE}" presName="chaos" presStyleCnt="0"/>
      <dgm:spPr/>
      <dgm:t>
        <a:bodyPr/>
        <a:lstStyle/>
        <a:p>
          <a:endParaRPr lang="es-EC"/>
        </a:p>
      </dgm:t>
    </dgm:pt>
    <dgm:pt modelId="{B678EE37-C3EC-4A0F-83E3-0A87EB89BC8E}" type="pres">
      <dgm:prSet presAssocID="{BD7BEC90-102E-44DE-BCB1-DA0D482597CE}" presName="parTx1" presStyleLbl="revTx" presStyleIdx="0" presStyleCnt="2" custLinFactNeighborX="-4450" custLinFactNeighborY="5400"/>
      <dgm:spPr/>
      <dgm:t>
        <a:bodyPr/>
        <a:lstStyle/>
        <a:p>
          <a:endParaRPr lang="es-EC"/>
        </a:p>
      </dgm:t>
    </dgm:pt>
    <dgm:pt modelId="{F608415A-B50F-4617-8D03-4D3CFA59FFC8}" type="pres">
      <dgm:prSet presAssocID="{BD7BEC90-102E-44DE-BCB1-DA0D482597CE}" presName="c1" presStyleLbl="node1" presStyleIdx="0" presStyleCnt="19"/>
      <dgm:spPr/>
      <dgm:t>
        <a:bodyPr/>
        <a:lstStyle/>
        <a:p>
          <a:endParaRPr lang="es-EC"/>
        </a:p>
      </dgm:t>
    </dgm:pt>
    <dgm:pt modelId="{21C24D14-5BD3-4DF9-BB4F-7F212657B783}" type="pres">
      <dgm:prSet presAssocID="{BD7BEC90-102E-44DE-BCB1-DA0D482597CE}" presName="c2" presStyleLbl="node1" presStyleIdx="1" presStyleCnt="19"/>
      <dgm:spPr/>
      <dgm:t>
        <a:bodyPr/>
        <a:lstStyle/>
        <a:p>
          <a:endParaRPr lang="es-EC"/>
        </a:p>
      </dgm:t>
    </dgm:pt>
    <dgm:pt modelId="{79B36A3A-71D8-4ED0-AF29-06D625D430B9}" type="pres">
      <dgm:prSet presAssocID="{BD7BEC90-102E-44DE-BCB1-DA0D482597CE}" presName="c3" presStyleLbl="node1" presStyleIdx="2" presStyleCnt="19"/>
      <dgm:spPr/>
      <dgm:t>
        <a:bodyPr/>
        <a:lstStyle/>
        <a:p>
          <a:endParaRPr lang="es-EC"/>
        </a:p>
      </dgm:t>
    </dgm:pt>
    <dgm:pt modelId="{2BD95A7D-5886-4D9D-9CA8-34D77E6781EF}" type="pres">
      <dgm:prSet presAssocID="{BD7BEC90-102E-44DE-BCB1-DA0D482597CE}" presName="c4" presStyleLbl="node1" presStyleIdx="3" presStyleCnt="19"/>
      <dgm:spPr/>
      <dgm:t>
        <a:bodyPr/>
        <a:lstStyle/>
        <a:p>
          <a:endParaRPr lang="es-EC"/>
        </a:p>
      </dgm:t>
    </dgm:pt>
    <dgm:pt modelId="{DB0ECFD1-DD37-450C-8886-9D1E103097F8}" type="pres">
      <dgm:prSet presAssocID="{BD7BEC90-102E-44DE-BCB1-DA0D482597CE}" presName="c5" presStyleLbl="node1" presStyleIdx="4" presStyleCnt="19"/>
      <dgm:spPr/>
      <dgm:t>
        <a:bodyPr/>
        <a:lstStyle/>
        <a:p>
          <a:endParaRPr lang="es-EC"/>
        </a:p>
      </dgm:t>
    </dgm:pt>
    <dgm:pt modelId="{8FBBDB34-CD5B-4D49-B909-EB41E3B15537}" type="pres">
      <dgm:prSet presAssocID="{BD7BEC90-102E-44DE-BCB1-DA0D482597CE}" presName="c6" presStyleLbl="node1" presStyleIdx="5" presStyleCnt="19"/>
      <dgm:spPr/>
      <dgm:t>
        <a:bodyPr/>
        <a:lstStyle/>
        <a:p>
          <a:endParaRPr lang="es-EC"/>
        </a:p>
      </dgm:t>
    </dgm:pt>
    <dgm:pt modelId="{9A87993E-EC62-47FD-B43C-87218C078BC0}" type="pres">
      <dgm:prSet presAssocID="{BD7BEC90-102E-44DE-BCB1-DA0D482597CE}" presName="c7" presStyleLbl="node1" presStyleIdx="6" presStyleCnt="19"/>
      <dgm:spPr/>
      <dgm:t>
        <a:bodyPr/>
        <a:lstStyle/>
        <a:p>
          <a:endParaRPr lang="es-EC"/>
        </a:p>
      </dgm:t>
    </dgm:pt>
    <dgm:pt modelId="{C4557352-E15E-4C01-8455-9F05F63F2832}" type="pres">
      <dgm:prSet presAssocID="{BD7BEC90-102E-44DE-BCB1-DA0D482597CE}" presName="c8" presStyleLbl="node1" presStyleIdx="7" presStyleCnt="19"/>
      <dgm:spPr/>
      <dgm:t>
        <a:bodyPr/>
        <a:lstStyle/>
        <a:p>
          <a:endParaRPr lang="es-EC"/>
        </a:p>
      </dgm:t>
    </dgm:pt>
    <dgm:pt modelId="{19D27FE2-72DB-479B-AF8F-E039BF4B36B9}" type="pres">
      <dgm:prSet presAssocID="{BD7BEC90-102E-44DE-BCB1-DA0D482597CE}" presName="c9" presStyleLbl="node1" presStyleIdx="8" presStyleCnt="19"/>
      <dgm:spPr/>
      <dgm:t>
        <a:bodyPr/>
        <a:lstStyle/>
        <a:p>
          <a:endParaRPr lang="es-EC"/>
        </a:p>
      </dgm:t>
    </dgm:pt>
    <dgm:pt modelId="{4A21C0D4-3876-4B7B-9AC2-A402F36880A3}" type="pres">
      <dgm:prSet presAssocID="{BD7BEC90-102E-44DE-BCB1-DA0D482597CE}" presName="c10" presStyleLbl="node1" presStyleIdx="9" presStyleCnt="19"/>
      <dgm:spPr/>
      <dgm:t>
        <a:bodyPr/>
        <a:lstStyle/>
        <a:p>
          <a:endParaRPr lang="es-EC"/>
        </a:p>
      </dgm:t>
    </dgm:pt>
    <dgm:pt modelId="{2D32C678-13F0-4E90-83AD-42CBF88EE19F}" type="pres">
      <dgm:prSet presAssocID="{BD7BEC90-102E-44DE-BCB1-DA0D482597CE}" presName="c11" presStyleLbl="node1" presStyleIdx="10" presStyleCnt="19"/>
      <dgm:spPr/>
      <dgm:t>
        <a:bodyPr/>
        <a:lstStyle/>
        <a:p>
          <a:endParaRPr lang="es-EC"/>
        </a:p>
      </dgm:t>
    </dgm:pt>
    <dgm:pt modelId="{1A1863D5-510C-400C-93A0-32F83D7494A7}" type="pres">
      <dgm:prSet presAssocID="{BD7BEC90-102E-44DE-BCB1-DA0D482597CE}" presName="c12" presStyleLbl="node1" presStyleIdx="11" presStyleCnt="19"/>
      <dgm:spPr/>
      <dgm:t>
        <a:bodyPr/>
        <a:lstStyle/>
        <a:p>
          <a:endParaRPr lang="es-EC"/>
        </a:p>
      </dgm:t>
    </dgm:pt>
    <dgm:pt modelId="{30874FEB-779D-4615-A530-B7DE437C01DC}" type="pres">
      <dgm:prSet presAssocID="{BD7BEC90-102E-44DE-BCB1-DA0D482597CE}" presName="c13" presStyleLbl="node1" presStyleIdx="12" presStyleCnt="19"/>
      <dgm:spPr/>
      <dgm:t>
        <a:bodyPr/>
        <a:lstStyle/>
        <a:p>
          <a:endParaRPr lang="es-EC"/>
        </a:p>
      </dgm:t>
    </dgm:pt>
    <dgm:pt modelId="{B8ECA2E8-FE61-4E4A-ADE8-BDFDE3965FA3}" type="pres">
      <dgm:prSet presAssocID="{BD7BEC90-102E-44DE-BCB1-DA0D482597CE}" presName="c14" presStyleLbl="node1" presStyleIdx="13" presStyleCnt="19"/>
      <dgm:spPr/>
      <dgm:t>
        <a:bodyPr/>
        <a:lstStyle/>
        <a:p>
          <a:endParaRPr lang="es-EC"/>
        </a:p>
      </dgm:t>
    </dgm:pt>
    <dgm:pt modelId="{0036BD24-F082-43D6-BA78-1A8A09D378CC}" type="pres">
      <dgm:prSet presAssocID="{BD7BEC90-102E-44DE-BCB1-DA0D482597CE}" presName="c15" presStyleLbl="node1" presStyleIdx="14" presStyleCnt="19"/>
      <dgm:spPr/>
      <dgm:t>
        <a:bodyPr/>
        <a:lstStyle/>
        <a:p>
          <a:endParaRPr lang="es-EC"/>
        </a:p>
      </dgm:t>
    </dgm:pt>
    <dgm:pt modelId="{0887D46E-395F-40DF-99E0-8EE150C229B1}" type="pres">
      <dgm:prSet presAssocID="{BD7BEC90-102E-44DE-BCB1-DA0D482597CE}" presName="c16" presStyleLbl="node1" presStyleIdx="15" presStyleCnt="19"/>
      <dgm:spPr/>
      <dgm:t>
        <a:bodyPr/>
        <a:lstStyle/>
        <a:p>
          <a:endParaRPr lang="es-EC"/>
        </a:p>
      </dgm:t>
    </dgm:pt>
    <dgm:pt modelId="{AF5805CF-CEDD-4CDA-B847-736781AFA272}" type="pres">
      <dgm:prSet presAssocID="{BD7BEC90-102E-44DE-BCB1-DA0D482597CE}" presName="c17" presStyleLbl="node1" presStyleIdx="16" presStyleCnt="19"/>
      <dgm:spPr/>
      <dgm:t>
        <a:bodyPr/>
        <a:lstStyle/>
        <a:p>
          <a:endParaRPr lang="es-EC"/>
        </a:p>
      </dgm:t>
    </dgm:pt>
    <dgm:pt modelId="{1D7E181E-FC7F-4EE5-B6BB-11E2F6F2B209}" type="pres">
      <dgm:prSet presAssocID="{BD7BEC90-102E-44DE-BCB1-DA0D482597CE}" presName="c18" presStyleLbl="node1" presStyleIdx="17" presStyleCnt="19"/>
      <dgm:spPr/>
      <dgm:t>
        <a:bodyPr/>
        <a:lstStyle/>
        <a:p>
          <a:endParaRPr lang="es-EC"/>
        </a:p>
      </dgm:t>
    </dgm:pt>
    <dgm:pt modelId="{F9732855-880B-40CA-98D6-5DC52B889028}" type="pres">
      <dgm:prSet presAssocID="{3FD4E86A-1CE4-4F6A-80A9-95CA889CC1AA}" presName="chevronComposite1" presStyleCnt="0"/>
      <dgm:spPr/>
      <dgm:t>
        <a:bodyPr/>
        <a:lstStyle/>
        <a:p>
          <a:endParaRPr lang="es-EC"/>
        </a:p>
      </dgm:t>
    </dgm:pt>
    <dgm:pt modelId="{40EB60C5-9FC7-4AA4-8366-672EBD095C4C}" type="pres">
      <dgm:prSet presAssocID="{3FD4E86A-1CE4-4F6A-80A9-95CA889CC1AA}" presName="chevron1" presStyleLbl="sibTrans2D1" presStyleIdx="0" presStyleCnt="2"/>
      <dgm:spPr/>
      <dgm:t>
        <a:bodyPr/>
        <a:lstStyle/>
        <a:p>
          <a:endParaRPr lang="es-EC"/>
        </a:p>
      </dgm:t>
    </dgm:pt>
    <dgm:pt modelId="{77725220-4C6C-4160-9BE8-1FC8CBB64AF4}" type="pres">
      <dgm:prSet presAssocID="{3FD4E86A-1CE4-4F6A-80A9-95CA889CC1AA}" presName="spChevron1" presStyleCnt="0"/>
      <dgm:spPr/>
      <dgm:t>
        <a:bodyPr/>
        <a:lstStyle/>
        <a:p>
          <a:endParaRPr lang="es-EC"/>
        </a:p>
      </dgm:t>
    </dgm:pt>
    <dgm:pt modelId="{76796AD8-C275-4257-B394-68170664A75C}" type="pres">
      <dgm:prSet presAssocID="{1ADB5606-1E34-4B79-B2D5-6E010EB7925B}" presName="middle" presStyleCnt="0"/>
      <dgm:spPr/>
      <dgm:t>
        <a:bodyPr/>
        <a:lstStyle/>
        <a:p>
          <a:endParaRPr lang="es-EC"/>
        </a:p>
      </dgm:t>
    </dgm:pt>
    <dgm:pt modelId="{75DAB737-45B2-46DD-9F02-B5711EFA9178}" type="pres">
      <dgm:prSet presAssocID="{1ADB5606-1E34-4B79-B2D5-6E010EB7925B}" presName="parTxMid" presStyleLbl="revTx" presStyleIdx="1" presStyleCnt="2"/>
      <dgm:spPr/>
      <dgm:t>
        <a:bodyPr/>
        <a:lstStyle/>
        <a:p>
          <a:endParaRPr lang="es-EC"/>
        </a:p>
      </dgm:t>
    </dgm:pt>
    <dgm:pt modelId="{2E83D8EA-0BBE-43D7-ACC4-BDA94B05D3BD}" type="pres">
      <dgm:prSet presAssocID="{1ADB5606-1E34-4B79-B2D5-6E010EB7925B}" presName="spMid" presStyleCnt="0"/>
      <dgm:spPr/>
      <dgm:t>
        <a:bodyPr/>
        <a:lstStyle/>
        <a:p>
          <a:endParaRPr lang="es-EC"/>
        </a:p>
      </dgm:t>
    </dgm:pt>
    <dgm:pt modelId="{67DD7B18-85C7-471A-9542-14B457AE4D2E}" type="pres">
      <dgm:prSet presAssocID="{FFEFBF73-1FA2-49BF-8405-40C88A65D32D}" presName="chevronComposite1" presStyleCnt="0"/>
      <dgm:spPr/>
      <dgm:t>
        <a:bodyPr/>
        <a:lstStyle/>
        <a:p>
          <a:endParaRPr lang="es-EC"/>
        </a:p>
      </dgm:t>
    </dgm:pt>
    <dgm:pt modelId="{7D5D9928-EE55-48CF-9247-3838EC2B365E}" type="pres">
      <dgm:prSet presAssocID="{FFEFBF73-1FA2-49BF-8405-40C88A65D32D}" presName="chevron1" presStyleLbl="sibTrans2D1" presStyleIdx="1" presStyleCnt="2"/>
      <dgm:spPr/>
      <dgm:t>
        <a:bodyPr/>
        <a:lstStyle/>
        <a:p>
          <a:endParaRPr lang="es-EC"/>
        </a:p>
      </dgm:t>
    </dgm:pt>
    <dgm:pt modelId="{95D21171-E692-430E-8819-58C2BFD7101D}" type="pres">
      <dgm:prSet presAssocID="{FFEFBF73-1FA2-49BF-8405-40C88A65D32D}" presName="spChevron1" presStyleCnt="0"/>
      <dgm:spPr/>
      <dgm:t>
        <a:bodyPr/>
        <a:lstStyle/>
        <a:p>
          <a:endParaRPr lang="es-EC"/>
        </a:p>
      </dgm:t>
    </dgm:pt>
    <dgm:pt modelId="{75F52D6B-540D-4CAE-8085-DA391B59610B}" type="pres">
      <dgm:prSet presAssocID="{E2909B3B-CEBC-4E38-8DB1-7E8EA41CACD2}" presName="last" presStyleCnt="0"/>
      <dgm:spPr/>
      <dgm:t>
        <a:bodyPr/>
        <a:lstStyle/>
        <a:p>
          <a:endParaRPr lang="es-EC"/>
        </a:p>
      </dgm:t>
    </dgm:pt>
    <dgm:pt modelId="{C788B629-1014-4258-B2F4-789C42177EA1}" type="pres">
      <dgm:prSet presAssocID="{E2909B3B-CEBC-4E38-8DB1-7E8EA41CACD2}" presName="circleTx" presStyleLbl="node1" presStyleIdx="18" presStyleCnt="19"/>
      <dgm:spPr/>
      <dgm:t>
        <a:bodyPr/>
        <a:lstStyle/>
        <a:p>
          <a:endParaRPr lang="es-EC"/>
        </a:p>
      </dgm:t>
    </dgm:pt>
    <dgm:pt modelId="{1DDFC07B-E49F-44D9-AFFD-ADE5185899BF}" type="pres">
      <dgm:prSet presAssocID="{E2909B3B-CEBC-4E38-8DB1-7E8EA41CACD2}" presName="spN" presStyleCnt="0"/>
      <dgm:spPr/>
      <dgm:t>
        <a:bodyPr/>
        <a:lstStyle/>
        <a:p>
          <a:endParaRPr lang="es-EC"/>
        </a:p>
      </dgm:t>
    </dgm:pt>
  </dgm:ptLst>
  <dgm:cxnLst>
    <dgm:cxn modelId="{264C0186-77EE-4DEF-A5B3-FB0CD1ADC7EF}" type="presOf" srcId="{BD7BEC90-102E-44DE-BCB1-DA0D482597CE}" destId="{B678EE37-C3EC-4A0F-83E3-0A87EB89BC8E}" srcOrd="0" destOrd="0" presId="urn:microsoft.com/office/officeart/2009/3/layout/RandomtoResultProcess"/>
    <dgm:cxn modelId="{5476D6A2-B06D-4EFA-816B-58F055454649}" type="presOf" srcId="{E3829735-FD6C-405F-936F-1EAC950F46C7}" destId="{2F3EEB2E-CEC8-4332-A43B-C9F3EECE6E27}" srcOrd="0" destOrd="0" presId="urn:microsoft.com/office/officeart/2009/3/layout/RandomtoResultProcess"/>
    <dgm:cxn modelId="{F44EFBAE-8C4D-4A00-83B8-77A73AB0255E}" type="presOf" srcId="{E2909B3B-CEBC-4E38-8DB1-7E8EA41CACD2}" destId="{C788B629-1014-4258-B2F4-789C42177EA1}" srcOrd="0" destOrd="0" presId="urn:microsoft.com/office/officeart/2009/3/layout/RandomtoResultProcess"/>
    <dgm:cxn modelId="{205235B1-AF58-4677-9D18-147B2787471C}" srcId="{E3829735-FD6C-405F-936F-1EAC950F46C7}" destId="{BD7BEC90-102E-44DE-BCB1-DA0D482597CE}" srcOrd="0" destOrd="0" parTransId="{667776B5-4DDC-4226-9587-BE6F54B0DC59}" sibTransId="{3FD4E86A-1CE4-4F6A-80A9-95CA889CC1AA}"/>
    <dgm:cxn modelId="{189C653F-74B8-427B-BCF7-ACDA4A08B25D}" srcId="{E3829735-FD6C-405F-936F-1EAC950F46C7}" destId="{1ADB5606-1E34-4B79-B2D5-6E010EB7925B}" srcOrd="1" destOrd="0" parTransId="{B9304D9C-2620-4DDA-ADAB-2182B6BF37C6}" sibTransId="{FFEFBF73-1FA2-49BF-8405-40C88A65D32D}"/>
    <dgm:cxn modelId="{FED0EAC8-2A39-4060-90F9-67AAEEFB9569}" srcId="{E3829735-FD6C-405F-936F-1EAC950F46C7}" destId="{E2909B3B-CEBC-4E38-8DB1-7E8EA41CACD2}" srcOrd="2" destOrd="0" parTransId="{186887F7-2EC5-4BD6-B50B-F5BEA754002B}" sibTransId="{E764FFFF-7F0C-4F50-808B-100D47530D76}"/>
    <dgm:cxn modelId="{098B1240-8B75-4751-B6E8-C8C31974471F}" type="presOf" srcId="{1ADB5606-1E34-4B79-B2D5-6E010EB7925B}" destId="{75DAB737-45B2-46DD-9F02-B5711EFA9178}" srcOrd="0" destOrd="0" presId="urn:microsoft.com/office/officeart/2009/3/layout/RandomtoResultProcess"/>
    <dgm:cxn modelId="{51A2A043-9E24-4FED-87BB-C004645D48D7}" type="presParOf" srcId="{2F3EEB2E-CEC8-4332-A43B-C9F3EECE6E27}" destId="{60174615-32E5-42A1-937B-5ADA9040BA78}" srcOrd="0" destOrd="0" presId="urn:microsoft.com/office/officeart/2009/3/layout/RandomtoResultProcess"/>
    <dgm:cxn modelId="{9FD615DC-50B9-40C0-9A88-D8D3309E8CF8}" type="presParOf" srcId="{60174615-32E5-42A1-937B-5ADA9040BA78}" destId="{B678EE37-C3EC-4A0F-83E3-0A87EB89BC8E}" srcOrd="0" destOrd="0" presId="urn:microsoft.com/office/officeart/2009/3/layout/RandomtoResultProcess"/>
    <dgm:cxn modelId="{143F24FD-2149-4431-B318-3FCBDDDD7015}" type="presParOf" srcId="{60174615-32E5-42A1-937B-5ADA9040BA78}" destId="{F608415A-B50F-4617-8D03-4D3CFA59FFC8}" srcOrd="1" destOrd="0" presId="urn:microsoft.com/office/officeart/2009/3/layout/RandomtoResultProcess"/>
    <dgm:cxn modelId="{07B35A4F-FF49-4FD7-B6A5-D448AB7BBE00}" type="presParOf" srcId="{60174615-32E5-42A1-937B-5ADA9040BA78}" destId="{21C24D14-5BD3-4DF9-BB4F-7F212657B783}" srcOrd="2" destOrd="0" presId="urn:microsoft.com/office/officeart/2009/3/layout/RandomtoResultProcess"/>
    <dgm:cxn modelId="{C88F0513-4E43-48B1-8091-5EB8B1A65C0D}" type="presParOf" srcId="{60174615-32E5-42A1-937B-5ADA9040BA78}" destId="{79B36A3A-71D8-4ED0-AF29-06D625D430B9}" srcOrd="3" destOrd="0" presId="urn:microsoft.com/office/officeart/2009/3/layout/RandomtoResultProcess"/>
    <dgm:cxn modelId="{88EF0252-631E-45D6-A95B-D9E7677F9E97}" type="presParOf" srcId="{60174615-32E5-42A1-937B-5ADA9040BA78}" destId="{2BD95A7D-5886-4D9D-9CA8-34D77E6781EF}" srcOrd="4" destOrd="0" presId="urn:microsoft.com/office/officeart/2009/3/layout/RandomtoResultProcess"/>
    <dgm:cxn modelId="{BAA63F41-4E5E-494F-9BFB-A84FDD20569D}" type="presParOf" srcId="{60174615-32E5-42A1-937B-5ADA9040BA78}" destId="{DB0ECFD1-DD37-450C-8886-9D1E103097F8}" srcOrd="5" destOrd="0" presId="urn:microsoft.com/office/officeart/2009/3/layout/RandomtoResultProcess"/>
    <dgm:cxn modelId="{5A87D432-7C48-4A17-BFDF-ED4209931E25}" type="presParOf" srcId="{60174615-32E5-42A1-937B-5ADA9040BA78}" destId="{8FBBDB34-CD5B-4D49-B909-EB41E3B15537}" srcOrd="6" destOrd="0" presId="urn:microsoft.com/office/officeart/2009/3/layout/RandomtoResultProcess"/>
    <dgm:cxn modelId="{BB2854B5-D374-4C28-A85F-0112C5668EA7}" type="presParOf" srcId="{60174615-32E5-42A1-937B-5ADA9040BA78}" destId="{9A87993E-EC62-47FD-B43C-87218C078BC0}" srcOrd="7" destOrd="0" presId="urn:microsoft.com/office/officeart/2009/3/layout/RandomtoResultProcess"/>
    <dgm:cxn modelId="{19F9F750-FF94-4FB4-BC67-A543EA1BBC02}" type="presParOf" srcId="{60174615-32E5-42A1-937B-5ADA9040BA78}" destId="{C4557352-E15E-4C01-8455-9F05F63F2832}" srcOrd="8" destOrd="0" presId="urn:microsoft.com/office/officeart/2009/3/layout/RandomtoResultProcess"/>
    <dgm:cxn modelId="{5E7CFD94-0197-4011-8B22-5C7E8539809C}" type="presParOf" srcId="{60174615-32E5-42A1-937B-5ADA9040BA78}" destId="{19D27FE2-72DB-479B-AF8F-E039BF4B36B9}" srcOrd="9" destOrd="0" presId="urn:microsoft.com/office/officeart/2009/3/layout/RandomtoResultProcess"/>
    <dgm:cxn modelId="{07879CA2-FE8E-48FC-974E-77EBD58AEE48}" type="presParOf" srcId="{60174615-32E5-42A1-937B-5ADA9040BA78}" destId="{4A21C0D4-3876-4B7B-9AC2-A402F36880A3}" srcOrd="10" destOrd="0" presId="urn:microsoft.com/office/officeart/2009/3/layout/RandomtoResultProcess"/>
    <dgm:cxn modelId="{297185E3-3084-4397-9FB6-9F648E6EE5EC}" type="presParOf" srcId="{60174615-32E5-42A1-937B-5ADA9040BA78}" destId="{2D32C678-13F0-4E90-83AD-42CBF88EE19F}" srcOrd="11" destOrd="0" presId="urn:microsoft.com/office/officeart/2009/3/layout/RandomtoResultProcess"/>
    <dgm:cxn modelId="{4B1DB22E-88EB-4F7E-87EB-CE43A905BF17}" type="presParOf" srcId="{60174615-32E5-42A1-937B-5ADA9040BA78}" destId="{1A1863D5-510C-400C-93A0-32F83D7494A7}" srcOrd="12" destOrd="0" presId="urn:microsoft.com/office/officeart/2009/3/layout/RandomtoResultProcess"/>
    <dgm:cxn modelId="{B95168CD-705D-429D-9B6E-DA77A91F59F3}" type="presParOf" srcId="{60174615-32E5-42A1-937B-5ADA9040BA78}" destId="{30874FEB-779D-4615-A530-B7DE437C01DC}" srcOrd="13" destOrd="0" presId="urn:microsoft.com/office/officeart/2009/3/layout/RandomtoResultProcess"/>
    <dgm:cxn modelId="{67173E44-B4A2-46FC-B7C2-7D55158EC6CA}" type="presParOf" srcId="{60174615-32E5-42A1-937B-5ADA9040BA78}" destId="{B8ECA2E8-FE61-4E4A-ADE8-BDFDE3965FA3}" srcOrd="14" destOrd="0" presId="urn:microsoft.com/office/officeart/2009/3/layout/RandomtoResultProcess"/>
    <dgm:cxn modelId="{3493349E-5155-4F6F-ADF7-C544D43B6A8D}" type="presParOf" srcId="{60174615-32E5-42A1-937B-5ADA9040BA78}" destId="{0036BD24-F082-43D6-BA78-1A8A09D378CC}" srcOrd="15" destOrd="0" presId="urn:microsoft.com/office/officeart/2009/3/layout/RandomtoResultProcess"/>
    <dgm:cxn modelId="{09841B49-85CC-4CF5-BEB3-9F2955C4DD66}" type="presParOf" srcId="{60174615-32E5-42A1-937B-5ADA9040BA78}" destId="{0887D46E-395F-40DF-99E0-8EE150C229B1}" srcOrd="16" destOrd="0" presId="urn:microsoft.com/office/officeart/2009/3/layout/RandomtoResultProcess"/>
    <dgm:cxn modelId="{B8416314-8ED0-4AA3-9248-3167B733C9E7}" type="presParOf" srcId="{60174615-32E5-42A1-937B-5ADA9040BA78}" destId="{AF5805CF-CEDD-4CDA-B847-736781AFA272}" srcOrd="17" destOrd="0" presId="urn:microsoft.com/office/officeart/2009/3/layout/RandomtoResultProcess"/>
    <dgm:cxn modelId="{ECA93CED-A591-4B0F-BB36-80A115A53944}" type="presParOf" srcId="{60174615-32E5-42A1-937B-5ADA9040BA78}" destId="{1D7E181E-FC7F-4EE5-B6BB-11E2F6F2B209}" srcOrd="18" destOrd="0" presId="urn:microsoft.com/office/officeart/2009/3/layout/RandomtoResultProcess"/>
    <dgm:cxn modelId="{F811A601-D226-4F61-906B-829782383A77}" type="presParOf" srcId="{2F3EEB2E-CEC8-4332-A43B-C9F3EECE6E27}" destId="{F9732855-880B-40CA-98D6-5DC52B889028}" srcOrd="1" destOrd="0" presId="urn:microsoft.com/office/officeart/2009/3/layout/RandomtoResultProcess"/>
    <dgm:cxn modelId="{A182EE81-EB73-4AC4-9317-CC3F90D185FD}" type="presParOf" srcId="{F9732855-880B-40CA-98D6-5DC52B889028}" destId="{40EB60C5-9FC7-4AA4-8366-672EBD095C4C}" srcOrd="0" destOrd="0" presId="urn:microsoft.com/office/officeart/2009/3/layout/RandomtoResultProcess"/>
    <dgm:cxn modelId="{9A98B64F-6585-4B6D-AFA1-353CEB601642}" type="presParOf" srcId="{F9732855-880B-40CA-98D6-5DC52B889028}" destId="{77725220-4C6C-4160-9BE8-1FC8CBB64AF4}" srcOrd="1" destOrd="0" presId="urn:microsoft.com/office/officeart/2009/3/layout/RandomtoResultProcess"/>
    <dgm:cxn modelId="{F4A6E131-DA01-4017-A8BD-209607A9CA76}" type="presParOf" srcId="{2F3EEB2E-CEC8-4332-A43B-C9F3EECE6E27}" destId="{76796AD8-C275-4257-B394-68170664A75C}" srcOrd="2" destOrd="0" presId="urn:microsoft.com/office/officeart/2009/3/layout/RandomtoResultProcess"/>
    <dgm:cxn modelId="{2DCF2730-CAA4-42FF-B028-188710D0F168}" type="presParOf" srcId="{76796AD8-C275-4257-B394-68170664A75C}" destId="{75DAB737-45B2-46DD-9F02-B5711EFA9178}" srcOrd="0" destOrd="0" presId="urn:microsoft.com/office/officeart/2009/3/layout/RandomtoResultProcess"/>
    <dgm:cxn modelId="{FAFC2C0A-07A5-48DE-A007-3C827A01F2BA}" type="presParOf" srcId="{76796AD8-C275-4257-B394-68170664A75C}" destId="{2E83D8EA-0BBE-43D7-ACC4-BDA94B05D3BD}" srcOrd="1" destOrd="0" presId="urn:microsoft.com/office/officeart/2009/3/layout/RandomtoResultProcess"/>
    <dgm:cxn modelId="{A9A1DE77-B774-41AC-8A06-77ECCE27D62C}" type="presParOf" srcId="{2F3EEB2E-CEC8-4332-A43B-C9F3EECE6E27}" destId="{67DD7B18-85C7-471A-9542-14B457AE4D2E}" srcOrd="3" destOrd="0" presId="urn:microsoft.com/office/officeart/2009/3/layout/RandomtoResultProcess"/>
    <dgm:cxn modelId="{CC94BE96-4076-4333-B71B-AE974A795641}" type="presParOf" srcId="{67DD7B18-85C7-471A-9542-14B457AE4D2E}" destId="{7D5D9928-EE55-48CF-9247-3838EC2B365E}" srcOrd="0" destOrd="0" presId="urn:microsoft.com/office/officeart/2009/3/layout/RandomtoResultProcess"/>
    <dgm:cxn modelId="{BB32B036-30B6-42BC-BD2F-079C08DEB24E}" type="presParOf" srcId="{67DD7B18-85C7-471A-9542-14B457AE4D2E}" destId="{95D21171-E692-430E-8819-58C2BFD7101D}" srcOrd="1" destOrd="0" presId="urn:microsoft.com/office/officeart/2009/3/layout/RandomtoResultProcess"/>
    <dgm:cxn modelId="{5AEB4D8F-F57D-4DF6-8F87-F81877DAEB68}" type="presParOf" srcId="{2F3EEB2E-CEC8-4332-A43B-C9F3EECE6E27}" destId="{75F52D6B-540D-4CAE-8085-DA391B59610B}" srcOrd="4" destOrd="0" presId="urn:microsoft.com/office/officeart/2009/3/layout/RandomtoResultProcess"/>
    <dgm:cxn modelId="{538C05F4-223F-471E-9691-DD0D0184938C}" type="presParOf" srcId="{75F52D6B-540D-4CAE-8085-DA391B59610B}" destId="{C788B629-1014-4258-B2F4-789C42177EA1}" srcOrd="0" destOrd="0" presId="urn:microsoft.com/office/officeart/2009/3/layout/RandomtoResultProcess"/>
    <dgm:cxn modelId="{60371A7E-DD98-436D-98A7-6872B370CDFF}" type="presParOf" srcId="{75F52D6B-540D-4CAE-8085-DA391B59610B}" destId="{1DDFC07B-E49F-44D9-AFFD-ADE5185899BF}"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B49002-BD05-41C3-B3D2-72932C32EDBB}" type="doc">
      <dgm:prSet loTypeId="urn:microsoft.com/office/officeart/2005/8/layout/hierarchy3" loCatId="hierarchy" qsTypeId="urn:microsoft.com/office/officeart/2005/8/quickstyle/simple3" qsCatId="simple" csTypeId="urn:microsoft.com/office/officeart/2005/8/colors/colorful3" csCatId="colorful" phldr="1"/>
      <dgm:spPr/>
      <dgm:t>
        <a:bodyPr/>
        <a:lstStyle/>
        <a:p>
          <a:endParaRPr lang="es-EC"/>
        </a:p>
      </dgm:t>
    </dgm:pt>
    <dgm:pt modelId="{DA2D0BCA-41F7-49F3-BD38-137D5E538F45}">
      <dgm:prSet phldrT="[Texto]"/>
      <dgm:spPr/>
      <dgm:t>
        <a:bodyPr/>
        <a:lstStyle/>
        <a:p>
          <a:r>
            <a:rPr lang="es-EC" dirty="0" smtClean="0"/>
            <a:t>Posicionamiento</a:t>
          </a:r>
          <a:endParaRPr lang="es-EC" dirty="0"/>
        </a:p>
      </dgm:t>
    </dgm:pt>
    <dgm:pt modelId="{0A4197E0-7EA8-4BF4-8C8C-63C4F0D4690D}" type="parTrans" cxnId="{6687F97A-195C-4EAA-8CE3-E5CD833541A2}">
      <dgm:prSet/>
      <dgm:spPr/>
      <dgm:t>
        <a:bodyPr/>
        <a:lstStyle/>
        <a:p>
          <a:endParaRPr lang="es-EC"/>
        </a:p>
      </dgm:t>
    </dgm:pt>
    <dgm:pt modelId="{56A87EE3-56BE-4DC1-95DE-157C5B87BC29}" type="sibTrans" cxnId="{6687F97A-195C-4EAA-8CE3-E5CD833541A2}">
      <dgm:prSet/>
      <dgm:spPr/>
      <dgm:t>
        <a:bodyPr/>
        <a:lstStyle/>
        <a:p>
          <a:endParaRPr lang="es-EC"/>
        </a:p>
      </dgm:t>
    </dgm:pt>
    <dgm:pt modelId="{E15F22BB-9434-4B77-B94E-9434020D1699}">
      <dgm:prSet phldrT="[Texto]"/>
      <dgm:spPr/>
      <dgm:t>
        <a:bodyPr/>
        <a:lstStyle/>
        <a:p>
          <a:r>
            <a:rPr lang="es-EC" b="1" i="1" dirty="0" smtClean="0"/>
            <a:t>Teoría de la Gestalt </a:t>
          </a:r>
          <a:endParaRPr lang="es-EC" dirty="0"/>
        </a:p>
      </dgm:t>
    </dgm:pt>
    <dgm:pt modelId="{A90B1780-30F4-43FD-ADCB-D33402EE4BD4}" type="parTrans" cxnId="{FF6FBCDE-B85A-4B0B-BE0D-3AF6E6120648}">
      <dgm:prSet/>
      <dgm:spPr/>
      <dgm:t>
        <a:bodyPr/>
        <a:lstStyle/>
        <a:p>
          <a:endParaRPr lang="es-EC"/>
        </a:p>
      </dgm:t>
    </dgm:pt>
    <dgm:pt modelId="{E9618AAA-9A2A-4237-BDCF-73041A8A8E00}" type="sibTrans" cxnId="{FF6FBCDE-B85A-4B0B-BE0D-3AF6E6120648}">
      <dgm:prSet/>
      <dgm:spPr/>
      <dgm:t>
        <a:bodyPr/>
        <a:lstStyle/>
        <a:p>
          <a:endParaRPr lang="es-EC"/>
        </a:p>
      </dgm:t>
    </dgm:pt>
    <dgm:pt modelId="{8C34F5F9-FDCA-4CDE-A120-0F367368BE2E}">
      <dgm:prSet phldrT="[Texto]"/>
      <dgm:spPr/>
      <dgm:t>
        <a:bodyPr/>
        <a:lstStyle/>
        <a:p>
          <a:r>
            <a:rPr lang="es-EC" b="1" i="1" dirty="0" smtClean="0"/>
            <a:t>Teoría del aprendizaje </a:t>
          </a:r>
          <a:endParaRPr lang="es-EC" dirty="0"/>
        </a:p>
      </dgm:t>
    </dgm:pt>
    <dgm:pt modelId="{C02A7CD3-72E9-424B-9BAD-C629D6ABD275}" type="parTrans" cxnId="{1853080A-B373-4C0F-99D1-FFC2A59D76CC}">
      <dgm:prSet/>
      <dgm:spPr/>
      <dgm:t>
        <a:bodyPr/>
        <a:lstStyle/>
        <a:p>
          <a:endParaRPr lang="es-EC"/>
        </a:p>
      </dgm:t>
    </dgm:pt>
    <dgm:pt modelId="{336B67BE-C9EC-43B2-9034-AAE49D81AC62}" type="sibTrans" cxnId="{1853080A-B373-4C0F-99D1-FFC2A59D76CC}">
      <dgm:prSet/>
      <dgm:spPr/>
      <dgm:t>
        <a:bodyPr/>
        <a:lstStyle/>
        <a:p>
          <a:endParaRPr lang="es-EC"/>
        </a:p>
      </dgm:t>
    </dgm:pt>
    <dgm:pt modelId="{E574CFE4-B50E-422D-BC5D-619FF554DA2E}">
      <dgm:prSet phldrT="[Texto]"/>
      <dgm:spPr/>
      <dgm:t>
        <a:bodyPr/>
        <a:lstStyle/>
        <a:p>
          <a:r>
            <a:rPr lang="es-EC" dirty="0" smtClean="0"/>
            <a:t>Marca territorial</a:t>
          </a:r>
          <a:endParaRPr lang="es-EC" dirty="0"/>
        </a:p>
      </dgm:t>
    </dgm:pt>
    <dgm:pt modelId="{ECF7985F-245B-4CA5-BEC2-985EE8DCAB43}" type="parTrans" cxnId="{C348C66A-81E2-4CD8-A94C-09CC0E10AC41}">
      <dgm:prSet/>
      <dgm:spPr/>
      <dgm:t>
        <a:bodyPr/>
        <a:lstStyle/>
        <a:p>
          <a:endParaRPr lang="es-EC"/>
        </a:p>
      </dgm:t>
    </dgm:pt>
    <dgm:pt modelId="{AA1C82B6-597E-4003-BAE8-4C0B26D7BF12}" type="sibTrans" cxnId="{C348C66A-81E2-4CD8-A94C-09CC0E10AC41}">
      <dgm:prSet/>
      <dgm:spPr/>
      <dgm:t>
        <a:bodyPr/>
        <a:lstStyle/>
        <a:p>
          <a:endParaRPr lang="es-EC"/>
        </a:p>
      </dgm:t>
    </dgm:pt>
    <dgm:pt modelId="{3E2E2CD5-A537-4F42-98F1-B3D6F5C29168}">
      <dgm:prSet phldrT="[Texto]"/>
      <dgm:spPr/>
      <dgm:t>
        <a:bodyPr/>
        <a:lstStyle/>
        <a:p>
          <a:r>
            <a:rPr lang="es-ES" b="1" i="1" dirty="0" smtClean="0"/>
            <a:t>Teoría del City Branding</a:t>
          </a:r>
          <a:endParaRPr lang="es-EC" dirty="0"/>
        </a:p>
      </dgm:t>
    </dgm:pt>
    <dgm:pt modelId="{5EDCA6E8-231C-41D2-BD03-6E3EDA766957}" type="parTrans" cxnId="{3FFAF5AD-ED1E-483D-8D67-5CE4ADCAB9A4}">
      <dgm:prSet/>
      <dgm:spPr/>
      <dgm:t>
        <a:bodyPr/>
        <a:lstStyle/>
        <a:p>
          <a:endParaRPr lang="es-EC"/>
        </a:p>
      </dgm:t>
    </dgm:pt>
    <dgm:pt modelId="{AFE7CCED-713A-434A-800F-DC12E4A0B717}" type="sibTrans" cxnId="{3FFAF5AD-ED1E-483D-8D67-5CE4ADCAB9A4}">
      <dgm:prSet/>
      <dgm:spPr/>
      <dgm:t>
        <a:bodyPr/>
        <a:lstStyle/>
        <a:p>
          <a:endParaRPr lang="es-EC"/>
        </a:p>
      </dgm:t>
    </dgm:pt>
    <dgm:pt modelId="{AE4BE4A9-5242-44B0-8496-CC6B1C0428CD}">
      <dgm:prSet phldrT="[Texto]"/>
      <dgm:spPr/>
      <dgm:t>
        <a:bodyPr/>
        <a:lstStyle/>
        <a:p>
          <a:r>
            <a:rPr lang="es-EC" b="1" i="1" dirty="0" smtClean="0"/>
            <a:t>Teoría de la identidad social</a:t>
          </a:r>
          <a:endParaRPr lang="es-EC" dirty="0"/>
        </a:p>
      </dgm:t>
    </dgm:pt>
    <dgm:pt modelId="{B2046B76-519F-4311-B207-4EA1672B74C3}" type="parTrans" cxnId="{58240373-BB20-407D-B43D-80A15BC28F76}">
      <dgm:prSet/>
      <dgm:spPr/>
      <dgm:t>
        <a:bodyPr/>
        <a:lstStyle/>
        <a:p>
          <a:endParaRPr lang="es-EC"/>
        </a:p>
      </dgm:t>
    </dgm:pt>
    <dgm:pt modelId="{D66ECB4D-E1CE-4566-82E2-CA12C186F0E2}" type="sibTrans" cxnId="{58240373-BB20-407D-B43D-80A15BC28F76}">
      <dgm:prSet/>
      <dgm:spPr/>
      <dgm:t>
        <a:bodyPr/>
        <a:lstStyle/>
        <a:p>
          <a:endParaRPr lang="es-EC"/>
        </a:p>
      </dgm:t>
    </dgm:pt>
    <dgm:pt modelId="{25CD46D4-6DDE-4FD9-AD7D-2AD2126B98D3}" type="pres">
      <dgm:prSet presAssocID="{DDB49002-BD05-41C3-B3D2-72932C32EDBB}" presName="diagram" presStyleCnt="0">
        <dgm:presLayoutVars>
          <dgm:chPref val="1"/>
          <dgm:dir/>
          <dgm:animOne val="branch"/>
          <dgm:animLvl val="lvl"/>
          <dgm:resizeHandles/>
        </dgm:presLayoutVars>
      </dgm:prSet>
      <dgm:spPr/>
      <dgm:t>
        <a:bodyPr/>
        <a:lstStyle/>
        <a:p>
          <a:endParaRPr lang="es-EC"/>
        </a:p>
      </dgm:t>
    </dgm:pt>
    <dgm:pt modelId="{5FA350AE-3826-4DD9-913D-9BF7F73DCDB0}" type="pres">
      <dgm:prSet presAssocID="{DA2D0BCA-41F7-49F3-BD38-137D5E538F45}" presName="root" presStyleCnt="0"/>
      <dgm:spPr/>
    </dgm:pt>
    <dgm:pt modelId="{8751C68C-B7DC-4B5F-A715-580820A23A1C}" type="pres">
      <dgm:prSet presAssocID="{DA2D0BCA-41F7-49F3-BD38-137D5E538F45}" presName="rootComposite" presStyleCnt="0"/>
      <dgm:spPr/>
    </dgm:pt>
    <dgm:pt modelId="{B98F819E-11B6-427B-997D-75CF67F0B60C}" type="pres">
      <dgm:prSet presAssocID="{DA2D0BCA-41F7-49F3-BD38-137D5E538F45}" presName="rootText" presStyleLbl="node1" presStyleIdx="0" presStyleCnt="2"/>
      <dgm:spPr/>
      <dgm:t>
        <a:bodyPr/>
        <a:lstStyle/>
        <a:p>
          <a:endParaRPr lang="es-EC"/>
        </a:p>
      </dgm:t>
    </dgm:pt>
    <dgm:pt modelId="{60277EFF-039D-45EA-B321-CCD880507584}" type="pres">
      <dgm:prSet presAssocID="{DA2D0BCA-41F7-49F3-BD38-137D5E538F45}" presName="rootConnector" presStyleLbl="node1" presStyleIdx="0" presStyleCnt="2"/>
      <dgm:spPr/>
      <dgm:t>
        <a:bodyPr/>
        <a:lstStyle/>
        <a:p>
          <a:endParaRPr lang="es-EC"/>
        </a:p>
      </dgm:t>
    </dgm:pt>
    <dgm:pt modelId="{B105BF22-944F-410C-B54A-8D93BA4D2024}" type="pres">
      <dgm:prSet presAssocID="{DA2D0BCA-41F7-49F3-BD38-137D5E538F45}" presName="childShape" presStyleCnt="0"/>
      <dgm:spPr/>
    </dgm:pt>
    <dgm:pt modelId="{14B72A6B-6CBE-4C90-98FF-277E19424061}" type="pres">
      <dgm:prSet presAssocID="{A90B1780-30F4-43FD-ADCB-D33402EE4BD4}" presName="Name13" presStyleLbl="parChTrans1D2" presStyleIdx="0" presStyleCnt="4"/>
      <dgm:spPr/>
      <dgm:t>
        <a:bodyPr/>
        <a:lstStyle/>
        <a:p>
          <a:endParaRPr lang="es-EC"/>
        </a:p>
      </dgm:t>
    </dgm:pt>
    <dgm:pt modelId="{FD92CA82-7C62-4894-B12E-976B8C4FFED7}" type="pres">
      <dgm:prSet presAssocID="{E15F22BB-9434-4B77-B94E-9434020D1699}" presName="childText" presStyleLbl="bgAcc1" presStyleIdx="0" presStyleCnt="4">
        <dgm:presLayoutVars>
          <dgm:bulletEnabled val="1"/>
        </dgm:presLayoutVars>
      </dgm:prSet>
      <dgm:spPr/>
      <dgm:t>
        <a:bodyPr/>
        <a:lstStyle/>
        <a:p>
          <a:endParaRPr lang="es-EC"/>
        </a:p>
      </dgm:t>
    </dgm:pt>
    <dgm:pt modelId="{5043EDD1-40FD-4B98-8A0E-840EA9F65701}" type="pres">
      <dgm:prSet presAssocID="{C02A7CD3-72E9-424B-9BAD-C629D6ABD275}" presName="Name13" presStyleLbl="parChTrans1D2" presStyleIdx="1" presStyleCnt="4"/>
      <dgm:spPr/>
      <dgm:t>
        <a:bodyPr/>
        <a:lstStyle/>
        <a:p>
          <a:endParaRPr lang="es-EC"/>
        </a:p>
      </dgm:t>
    </dgm:pt>
    <dgm:pt modelId="{7D451C0A-BD7B-4E96-BCF4-C604017B15C7}" type="pres">
      <dgm:prSet presAssocID="{8C34F5F9-FDCA-4CDE-A120-0F367368BE2E}" presName="childText" presStyleLbl="bgAcc1" presStyleIdx="1" presStyleCnt="4">
        <dgm:presLayoutVars>
          <dgm:bulletEnabled val="1"/>
        </dgm:presLayoutVars>
      </dgm:prSet>
      <dgm:spPr/>
      <dgm:t>
        <a:bodyPr/>
        <a:lstStyle/>
        <a:p>
          <a:endParaRPr lang="es-EC"/>
        </a:p>
      </dgm:t>
    </dgm:pt>
    <dgm:pt modelId="{82AF81EA-CEC6-42A5-8877-30F83B29593B}" type="pres">
      <dgm:prSet presAssocID="{E574CFE4-B50E-422D-BC5D-619FF554DA2E}" presName="root" presStyleCnt="0"/>
      <dgm:spPr/>
    </dgm:pt>
    <dgm:pt modelId="{08062F2C-6CBD-4CB5-8D2F-9B9B3E95163F}" type="pres">
      <dgm:prSet presAssocID="{E574CFE4-B50E-422D-BC5D-619FF554DA2E}" presName="rootComposite" presStyleCnt="0"/>
      <dgm:spPr/>
    </dgm:pt>
    <dgm:pt modelId="{4EFE4932-6C9E-4B41-B26A-E1A61D32C1D8}" type="pres">
      <dgm:prSet presAssocID="{E574CFE4-B50E-422D-BC5D-619FF554DA2E}" presName="rootText" presStyleLbl="node1" presStyleIdx="1" presStyleCnt="2"/>
      <dgm:spPr/>
      <dgm:t>
        <a:bodyPr/>
        <a:lstStyle/>
        <a:p>
          <a:endParaRPr lang="es-EC"/>
        </a:p>
      </dgm:t>
    </dgm:pt>
    <dgm:pt modelId="{D4FB2496-1AE8-4ED8-8C0E-5E94A18A127F}" type="pres">
      <dgm:prSet presAssocID="{E574CFE4-B50E-422D-BC5D-619FF554DA2E}" presName="rootConnector" presStyleLbl="node1" presStyleIdx="1" presStyleCnt="2"/>
      <dgm:spPr/>
      <dgm:t>
        <a:bodyPr/>
        <a:lstStyle/>
        <a:p>
          <a:endParaRPr lang="es-EC"/>
        </a:p>
      </dgm:t>
    </dgm:pt>
    <dgm:pt modelId="{E253BD9B-5467-47AB-A963-BA576690DA5C}" type="pres">
      <dgm:prSet presAssocID="{E574CFE4-B50E-422D-BC5D-619FF554DA2E}" presName="childShape" presStyleCnt="0"/>
      <dgm:spPr/>
    </dgm:pt>
    <dgm:pt modelId="{444083CD-1DED-4884-87D5-457D62E6C4DA}" type="pres">
      <dgm:prSet presAssocID="{5EDCA6E8-231C-41D2-BD03-6E3EDA766957}" presName="Name13" presStyleLbl="parChTrans1D2" presStyleIdx="2" presStyleCnt="4"/>
      <dgm:spPr/>
      <dgm:t>
        <a:bodyPr/>
        <a:lstStyle/>
        <a:p>
          <a:endParaRPr lang="es-EC"/>
        </a:p>
      </dgm:t>
    </dgm:pt>
    <dgm:pt modelId="{D9C70E23-4B0D-4DD2-BDE6-1B0F3C8EF36F}" type="pres">
      <dgm:prSet presAssocID="{3E2E2CD5-A537-4F42-98F1-B3D6F5C29168}" presName="childText" presStyleLbl="bgAcc1" presStyleIdx="2" presStyleCnt="4">
        <dgm:presLayoutVars>
          <dgm:bulletEnabled val="1"/>
        </dgm:presLayoutVars>
      </dgm:prSet>
      <dgm:spPr/>
      <dgm:t>
        <a:bodyPr/>
        <a:lstStyle/>
        <a:p>
          <a:endParaRPr lang="es-EC"/>
        </a:p>
      </dgm:t>
    </dgm:pt>
    <dgm:pt modelId="{BEF41E05-D74C-4410-A398-0DE5AB3EFC59}" type="pres">
      <dgm:prSet presAssocID="{B2046B76-519F-4311-B207-4EA1672B74C3}" presName="Name13" presStyleLbl="parChTrans1D2" presStyleIdx="3" presStyleCnt="4"/>
      <dgm:spPr/>
      <dgm:t>
        <a:bodyPr/>
        <a:lstStyle/>
        <a:p>
          <a:endParaRPr lang="es-EC"/>
        </a:p>
      </dgm:t>
    </dgm:pt>
    <dgm:pt modelId="{5CEB6498-1B77-4F9F-915A-E6BC4827A8A2}" type="pres">
      <dgm:prSet presAssocID="{AE4BE4A9-5242-44B0-8496-CC6B1C0428CD}" presName="childText" presStyleLbl="bgAcc1" presStyleIdx="3" presStyleCnt="4">
        <dgm:presLayoutVars>
          <dgm:bulletEnabled val="1"/>
        </dgm:presLayoutVars>
      </dgm:prSet>
      <dgm:spPr/>
      <dgm:t>
        <a:bodyPr/>
        <a:lstStyle/>
        <a:p>
          <a:endParaRPr lang="es-EC"/>
        </a:p>
      </dgm:t>
    </dgm:pt>
  </dgm:ptLst>
  <dgm:cxnLst>
    <dgm:cxn modelId="{A23736F1-2D1E-4CB4-97A2-1D4EA3EA15D4}" type="presOf" srcId="{E15F22BB-9434-4B77-B94E-9434020D1699}" destId="{FD92CA82-7C62-4894-B12E-976B8C4FFED7}" srcOrd="0" destOrd="0" presId="urn:microsoft.com/office/officeart/2005/8/layout/hierarchy3"/>
    <dgm:cxn modelId="{1853080A-B373-4C0F-99D1-FFC2A59D76CC}" srcId="{DA2D0BCA-41F7-49F3-BD38-137D5E538F45}" destId="{8C34F5F9-FDCA-4CDE-A120-0F367368BE2E}" srcOrd="1" destOrd="0" parTransId="{C02A7CD3-72E9-424B-9BAD-C629D6ABD275}" sibTransId="{336B67BE-C9EC-43B2-9034-AAE49D81AC62}"/>
    <dgm:cxn modelId="{3FFAF5AD-ED1E-483D-8D67-5CE4ADCAB9A4}" srcId="{E574CFE4-B50E-422D-BC5D-619FF554DA2E}" destId="{3E2E2CD5-A537-4F42-98F1-B3D6F5C29168}" srcOrd="0" destOrd="0" parTransId="{5EDCA6E8-231C-41D2-BD03-6E3EDA766957}" sibTransId="{AFE7CCED-713A-434A-800F-DC12E4A0B717}"/>
    <dgm:cxn modelId="{A7677F9E-9835-4E68-BE7B-A1153EBFAF95}" type="presOf" srcId="{C02A7CD3-72E9-424B-9BAD-C629D6ABD275}" destId="{5043EDD1-40FD-4B98-8A0E-840EA9F65701}" srcOrd="0" destOrd="0" presId="urn:microsoft.com/office/officeart/2005/8/layout/hierarchy3"/>
    <dgm:cxn modelId="{F65AE86A-D796-47D8-A1E0-90EE3CC02688}" type="presOf" srcId="{DA2D0BCA-41F7-49F3-BD38-137D5E538F45}" destId="{B98F819E-11B6-427B-997D-75CF67F0B60C}" srcOrd="0" destOrd="0" presId="urn:microsoft.com/office/officeart/2005/8/layout/hierarchy3"/>
    <dgm:cxn modelId="{FEC1D79A-927F-41FE-82CC-E4F6AF041B9B}" type="presOf" srcId="{3E2E2CD5-A537-4F42-98F1-B3D6F5C29168}" destId="{D9C70E23-4B0D-4DD2-BDE6-1B0F3C8EF36F}" srcOrd="0" destOrd="0" presId="urn:microsoft.com/office/officeart/2005/8/layout/hierarchy3"/>
    <dgm:cxn modelId="{96DC1621-7D20-489A-91E1-B60AEA81EA41}" type="presOf" srcId="{5EDCA6E8-231C-41D2-BD03-6E3EDA766957}" destId="{444083CD-1DED-4884-87D5-457D62E6C4DA}" srcOrd="0" destOrd="0" presId="urn:microsoft.com/office/officeart/2005/8/layout/hierarchy3"/>
    <dgm:cxn modelId="{FF6FBCDE-B85A-4B0B-BE0D-3AF6E6120648}" srcId="{DA2D0BCA-41F7-49F3-BD38-137D5E538F45}" destId="{E15F22BB-9434-4B77-B94E-9434020D1699}" srcOrd="0" destOrd="0" parTransId="{A90B1780-30F4-43FD-ADCB-D33402EE4BD4}" sibTransId="{E9618AAA-9A2A-4237-BDCF-73041A8A8E00}"/>
    <dgm:cxn modelId="{ECA0F49F-6C48-4612-9EA4-B3926BE49419}" type="presOf" srcId="{8C34F5F9-FDCA-4CDE-A120-0F367368BE2E}" destId="{7D451C0A-BD7B-4E96-BCF4-C604017B15C7}" srcOrd="0" destOrd="0" presId="urn:microsoft.com/office/officeart/2005/8/layout/hierarchy3"/>
    <dgm:cxn modelId="{8A70971A-79E0-4049-89CB-9A6F49B082A2}" type="presOf" srcId="{E574CFE4-B50E-422D-BC5D-619FF554DA2E}" destId="{4EFE4932-6C9E-4B41-B26A-E1A61D32C1D8}" srcOrd="0" destOrd="0" presId="urn:microsoft.com/office/officeart/2005/8/layout/hierarchy3"/>
    <dgm:cxn modelId="{588FDFD0-9F89-4C4E-A3FE-E0BF37C170EB}" type="presOf" srcId="{AE4BE4A9-5242-44B0-8496-CC6B1C0428CD}" destId="{5CEB6498-1B77-4F9F-915A-E6BC4827A8A2}" srcOrd="0" destOrd="0" presId="urn:microsoft.com/office/officeart/2005/8/layout/hierarchy3"/>
    <dgm:cxn modelId="{79A6118E-22E7-4D6B-B3D3-BA86FF8339CE}" type="presOf" srcId="{B2046B76-519F-4311-B207-4EA1672B74C3}" destId="{BEF41E05-D74C-4410-A398-0DE5AB3EFC59}" srcOrd="0" destOrd="0" presId="urn:microsoft.com/office/officeart/2005/8/layout/hierarchy3"/>
    <dgm:cxn modelId="{58240373-BB20-407D-B43D-80A15BC28F76}" srcId="{E574CFE4-B50E-422D-BC5D-619FF554DA2E}" destId="{AE4BE4A9-5242-44B0-8496-CC6B1C0428CD}" srcOrd="1" destOrd="0" parTransId="{B2046B76-519F-4311-B207-4EA1672B74C3}" sibTransId="{D66ECB4D-E1CE-4566-82E2-CA12C186F0E2}"/>
    <dgm:cxn modelId="{C348C66A-81E2-4CD8-A94C-09CC0E10AC41}" srcId="{DDB49002-BD05-41C3-B3D2-72932C32EDBB}" destId="{E574CFE4-B50E-422D-BC5D-619FF554DA2E}" srcOrd="1" destOrd="0" parTransId="{ECF7985F-245B-4CA5-BEC2-985EE8DCAB43}" sibTransId="{AA1C82B6-597E-4003-BAE8-4C0B26D7BF12}"/>
    <dgm:cxn modelId="{E6DDDF12-4D5C-4279-94A4-B9916A375F9F}" type="presOf" srcId="{A90B1780-30F4-43FD-ADCB-D33402EE4BD4}" destId="{14B72A6B-6CBE-4C90-98FF-277E19424061}" srcOrd="0" destOrd="0" presId="urn:microsoft.com/office/officeart/2005/8/layout/hierarchy3"/>
    <dgm:cxn modelId="{6687F97A-195C-4EAA-8CE3-E5CD833541A2}" srcId="{DDB49002-BD05-41C3-B3D2-72932C32EDBB}" destId="{DA2D0BCA-41F7-49F3-BD38-137D5E538F45}" srcOrd="0" destOrd="0" parTransId="{0A4197E0-7EA8-4BF4-8C8C-63C4F0D4690D}" sibTransId="{56A87EE3-56BE-4DC1-95DE-157C5B87BC29}"/>
    <dgm:cxn modelId="{8746938E-B695-4AA6-B32E-C5C1BE6E7BED}" type="presOf" srcId="{DDB49002-BD05-41C3-B3D2-72932C32EDBB}" destId="{25CD46D4-6DDE-4FD9-AD7D-2AD2126B98D3}" srcOrd="0" destOrd="0" presId="urn:microsoft.com/office/officeart/2005/8/layout/hierarchy3"/>
    <dgm:cxn modelId="{05C34E65-1E5F-4754-9911-440B2E0D59B9}" type="presOf" srcId="{DA2D0BCA-41F7-49F3-BD38-137D5E538F45}" destId="{60277EFF-039D-45EA-B321-CCD880507584}" srcOrd="1" destOrd="0" presId="urn:microsoft.com/office/officeart/2005/8/layout/hierarchy3"/>
    <dgm:cxn modelId="{652F377D-9D06-415C-91C4-EA7E3D47347C}" type="presOf" srcId="{E574CFE4-B50E-422D-BC5D-619FF554DA2E}" destId="{D4FB2496-1AE8-4ED8-8C0E-5E94A18A127F}" srcOrd="1" destOrd="0" presId="urn:microsoft.com/office/officeart/2005/8/layout/hierarchy3"/>
    <dgm:cxn modelId="{58769528-EB16-43A1-BDC6-5A60DD48F716}" type="presParOf" srcId="{25CD46D4-6DDE-4FD9-AD7D-2AD2126B98D3}" destId="{5FA350AE-3826-4DD9-913D-9BF7F73DCDB0}" srcOrd="0" destOrd="0" presId="urn:microsoft.com/office/officeart/2005/8/layout/hierarchy3"/>
    <dgm:cxn modelId="{FD514BD1-813D-4662-B1BD-307D58EE6D13}" type="presParOf" srcId="{5FA350AE-3826-4DD9-913D-9BF7F73DCDB0}" destId="{8751C68C-B7DC-4B5F-A715-580820A23A1C}" srcOrd="0" destOrd="0" presId="urn:microsoft.com/office/officeart/2005/8/layout/hierarchy3"/>
    <dgm:cxn modelId="{A90EA758-9D10-4DA0-AE6B-1754EABD98C0}" type="presParOf" srcId="{8751C68C-B7DC-4B5F-A715-580820A23A1C}" destId="{B98F819E-11B6-427B-997D-75CF67F0B60C}" srcOrd="0" destOrd="0" presId="urn:microsoft.com/office/officeart/2005/8/layout/hierarchy3"/>
    <dgm:cxn modelId="{8829E106-CB63-475D-BE6E-9C92BFC38921}" type="presParOf" srcId="{8751C68C-B7DC-4B5F-A715-580820A23A1C}" destId="{60277EFF-039D-45EA-B321-CCD880507584}" srcOrd="1" destOrd="0" presId="urn:microsoft.com/office/officeart/2005/8/layout/hierarchy3"/>
    <dgm:cxn modelId="{42A9F76F-EB61-4699-BD5E-1C356D8DBC66}" type="presParOf" srcId="{5FA350AE-3826-4DD9-913D-9BF7F73DCDB0}" destId="{B105BF22-944F-410C-B54A-8D93BA4D2024}" srcOrd="1" destOrd="0" presId="urn:microsoft.com/office/officeart/2005/8/layout/hierarchy3"/>
    <dgm:cxn modelId="{D6023469-D1EA-413F-9CD4-60692ACC9815}" type="presParOf" srcId="{B105BF22-944F-410C-B54A-8D93BA4D2024}" destId="{14B72A6B-6CBE-4C90-98FF-277E19424061}" srcOrd="0" destOrd="0" presId="urn:microsoft.com/office/officeart/2005/8/layout/hierarchy3"/>
    <dgm:cxn modelId="{F56C1480-CE2D-43DE-A029-E41EC2AD2590}" type="presParOf" srcId="{B105BF22-944F-410C-B54A-8D93BA4D2024}" destId="{FD92CA82-7C62-4894-B12E-976B8C4FFED7}" srcOrd="1" destOrd="0" presId="urn:microsoft.com/office/officeart/2005/8/layout/hierarchy3"/>
    <dgm:cxn modelId="{3E29C578-8DED-4037-B5BF-8AC1EB5B2B8B}" type="presParOf" srcId="{B105BF22-944F-410C-B54A-8D93BA4D2024}" destId="{5043EDD1-40FD-4B98-8A0E-840EA9F65701}" srcOrd="2" destOrd="0" presId="urn:microsoft.com/office/officeart/2005/8/layout/hierarchy3"/>
    <dgm:cxn modelId="{B89BD00E-44BA-468D-98B2-FEE73FA9BE1A}" type="presParOf" srcId="{B105BF22-944F-410C-B54A-8D93BA4D2024}" destId="{7D451C0A-BD7B-4E96-BCF4-C604017B15C7}" srcOrd="3" destOrd="0" presId="urn:microsoft.com/office/officeart/2005/8/layout/hierarchy3"/>
    <dgm:cxn modelId="{1B44184C-C9C7-4361-A27A-BF229232B65E}" type="presParOf" srcId="{25CD46D4-6DDE-4FD9-AD7D-2AD2126B98D3}" destId="{82AF81EA-CEC6-42A5-8877-30F83B29593B}" srcOrd="1" destOrd="0" presId="urn:microsoft.com/office/officeart/2005/8/layout/hierarchy3"/>
    <dgm:cxn modelId="{FD620489-26A6-4EBA-8AC2-083796DA046A}" type="presParOf" srcId="{82AF81EA-CEC6-42A5-8877-30F83B29593B}" destId="{08062F2C-6CBD-4CB5-8D2F-9B9B3E95163F}" srcOrd="0" destOrd="0" presId="urn:microsoft.com/office/officeart/2005/8/layout/hierarchy3"/>
    <dgm:cxn modelId="{130B1D7A-7BE4-45DA-A8B0-F4608694BB9C}" type="presParOf" srcId="{08062F2C-6CBD-4CB5-8D2F-9B9B3E95163F}" destId="{4EFE4932-6C9E-4B41-B26A-E1A61D32C1D8}" srcOrd="0" destOrd="0" presId="urn:microsoft.com/office/officeart/2005/8/layout/hierarchy3"/>
    <dgm:cxn modelId="{2FFE10D1-38B2-4DD6-9234-3FC634179FCB}" type="presParOf" srcId="{08062F2C-6CBD-4CB5-8D2F-9B9B3E95163F}" destId="{D4FB2496-1AE8-4ED8-8C0E-5E94A18A127F}" srcOrd="1" destOrd="0" presId="urn:microsoft.com/office/officeart/2005/8/layout/hierarchy3"/>
    <dgm:cxn modelId="{8B760EEA-BF72-48B1-BD99-3E5E9F64E4DC}" type="presParOf" srcId="{82AF81EA-CEC6-42A5-8877-30F83B29593B}" destId="{E253BD9B-5467-47AB-A963-BA576690DA5C}" srcOrd="1" destOrd="0" presId="urn:microsoft.com/office/officeart/2005/8/layout/hierarchy3"/>
    <dgm:cxn modelId="{6954ABD7-7E16-4C31-AE32-092B74B957A6}" type="presParOf" srcId="{E253BD9B-5467-47AB-A963-BA576690DA5C}" destId="{444083CD-1DED-4884-87D5-457D62E6C4DA}" srcOrd="0" destOrd="0" presId="urn:microsoft.com/office/officeart/2005/8/layout/hierarchy3"/>
    <dgm:cxn modelId="{6DF8B4F8-69AF-48F5-B7D7-CF700B4D5CD7}" type="presParOf" srcId="{E253BD9B-5467-47AB-A963-BA576690DA5C}" destId="{D9C70E23-4B0D-4DD2-BDE6-1B0F3C8EF36F}" srcOrd="1" destOrd="0" presId="urn:microsoft.com/office/officeart/2005/8/layout/hierarchy3"/>
    <dgm:cxn modelId="{CA5ADE74-42EB-4628-83B7-CEFFC4B91AEB}" type="presParOf" srcId="{E253BD9B-5467-47AB-A963-BA576690DA5C}" destId="{BEF41E05-D74C-4410-A398-0DE5AB3EFC59}" srcOrd="2" destOrd="0" presId="urn:microsoft.com/office/officeart/2005/8/layout/hierarchy3"/>
    <dgm:cxn modelId="{5ADD1AE7-FC1C-4F5A-84D0-3D7060EC9F6F}" type="presParOf" srcId="{E253BD9B-5467-47AB-A963-BA576690DA5C}" destId="{5CEB6498-1B77-4F9F-915A-E6BC4827A8A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6159A9-1626-4686-8AC1-3C048AF62151}" type="doc">
      <dgm:prSet loTypeId="urn:microsoft.com/office/officeart/2005/8/layout/arrow5" loCatId="relationship" qsTypeId="urn:microsoft.com/office/officeart/2005/8/quickstyle/simple3" qsCatId="simple" csTypeId="urn:microsoft.com/office/officeart/2005/8/colors/colorful4" csCatId="colorful" phldr="1"/>
      <dgm:spPr/>
      <dgm:t>
        <a:bodyPr/>
        <a:lstStyle/>
        <a:p>
          <a:endParaRPr lang="es-EC"/>
        </a:p>
      </dgm:t>
    </dgm:pt>
    <dgm:pt modelId="{59C29596-10A5-410D-BF62-B91BF028CE83}">
      <dgm:prSet phldrT="[Texto]"/>
      <dgm:spPr/>
      <dgm:t>
        <a:bodyPr/>
        <a:lstStyle/>
        <a:p>
          <a:r>
            <a:rPr lang="es-EC" b="1" dirty="0" smtClean="0">
              <a:effectLst>
                <a:outerShdw blurRad="38100" dist="38100" dir="2700000" algn="tl">
                  <a:srgbClr val="000000">
                    <a:alpha val="43137"/>
                  </a:srgbClr>
                </a:outerShdw>
              </a:effectLst>
            </a:rPr>
            <a:t>Enfoque de Investigación</a:t>
          </a:r>
          <a:endParaRPr lang="es-EC" b="1" dirty="0">
            <a:effectLst>
              <a:outerShdw blurRad="38100" dist="38100" dir="2700000" algn="tl">
                <a:srgbClr val="000000">
                  <a:alpha val="43137"/>
                </a:srgbClr>
              </a:outerShdw>
            </a:effectLst>
          </a:endParaRPr>
        </a:p>
      </dgm:t>
    </dgm:pt>
    <dgm:pt modelId="{7CC1E144-A458-44F0-B884-9618B4E77EBE}" type="parTrans" cxnId="{E61FB33B-9B48-4E55-9A2D-44821898C97A}">
      <dgm:prSet/>
      <dgm:spPr/>
      <dgm:t>
        <a:bodyPr/>
        <a:lstStyle/>
        <a:p>
          <a:endParaRPr lang="es-EC"/>
        </a:p>
      </dgm:t>
    </dgm:pt>
    <dgm:pt modelId="{60757231-EF77-4141-AF01-6493DFB7C121}" type="sibTrans" cxnId="{E61FB33B-9B48-4E55-9A2D-44821898C97A}">
      <dgm:prSet/>
      <dgm:spPr/>
      <dgm:t>
        <a:bodyPr/>
        <a:lstStyle/>
        <a:p>
          <a:endParaRPr lang="es-EC"/>
        </a:p>
      </dgm:t>
    </dgm:pt>
    <dgm:pt modelId="{A2ED79A7-3C98-4F6B-90A6-1985B63538E2}">
      <dgm:prSet phldrT="[Texto]"/>
      <dgm:spPr/>
      <dgm:t>
        <a:bodyPr/>
        <a:lstStyle/>
        <a:p>
          <a:r>
            <a:rPr lang="es-EC" dirty="0" smtClean="0"/>
            <a:t>Cuantitativo</a:t>
          </a:r>
          <a:endParaRPr lang="es-EC" dirty="0"/>
        </a:p>
      </dgm:t>
    </dgm:pt>
    <dgm:pt modelId="{467F3457-BE06-4E43-9E8E-6C95AE64572C}" type="parTrans" cxnId="{5509498D-A91F-463F-8731-8C5DAFCD308F}">
      <dgm:prSet/>
      <dgm:spPr/>
      <dgm:t>
        <a:bodyPr/>
        <a:lstStyle/>
        <a:p>
          <a:endParaRPr lang="es-EC"/>
        </a:p>
      </dgm:t>
    </dgm:pt>
    <dgm:pt modelId="{D212152A-F818-4670-82D9-38B15AA3F238}" type="sibTrans" cxnId="{5509498D-A91F-463F-8731-8C5DAFCD308F}">
      <dgm:prSet/>
      <dgm:spPr/>
      <dgm:t>
        <a:bodyPr/>
        <a:lstStyle/>
        <a:p>
          <a:endParaRPr lang="es-EC"/>
        </a:p>
      </dgm:t>
    </dgm:pt>
    <dgm:pt modelId="{C53619DD-AF07-48F8-AC1C-9FCC5D54C908}" type="pres">
      <dgm:prSet presAssocID="{E46159A9-1626-4686-8AC1-3C048AF62151}" presName="diagram" presStyleCnt="0">
        <dgm:presLayoutVars>
          <dgm:dir/>
          <dgm:resizeHandles val="exact"/>
        </dgm:presLayoutVars>
      </dgm:prSet>
      <dgm:spPr/>
      <dgm:t>
        <a:bodyPr/>
        <a:lstStyle/>
        <a:p>
          <a:endParaRPr lang="es-EC"/>
        </a:p>
      </dgm:t>
    </dgm:pt>
    <dgm:pt modelId="{0416FEBB-7E57-4261-AEAE-FA37EE499954}" type="pres">
      <dgm:prSet presAssocID="{59C29596-10A5-410D-BF62-B91BF028CE83}" presName="arrow" presStyleLbl="node1" presStyleIdx="0" presStyleCnt="2">
        <dgm:presLayoutVars>
          <dgm:bulletEnabled val="1"/>
        </dgm:presLayoutVars>
      </dgm:prSet>
      <dgm:spPr/>
      <dgm:t>
        <a:bodyPr/>
        <a:lstStyle/>
        <a:p>
          <a:endParaRPr lang="es-EC"/>
        </a:p>
      </dgm:t>
    </dgm:pt>
    <dgm:pt modelId="{622CB2E3-8D9B-4AEB-8BFF-31B7F8687C0E}" type="pres">
      <dgm:prSet presAssocID="{A2ED79A7-3C98-4F6B-90A6-1985B63538E2}" presName="arrow" presStyleLbl="node1" presStyleIdx="1" presStyleCnt="2" custRadScaleRad="63857" custRadScaleInc="27">
        <dgm:presLayoutVars>
          <dgm:bulletEnabled val="1"/>
        </dgm:presLayoutVars>
      </dgm:prSet>
      <dgm:spPr/>
      <dgm:t>
        <a:bodyPr/>
        <a:lstStyle/>
        <a:p>
          <a:endParaRPr lang="es-EC"/>
        </a:p>
      </dgm:t>
    </dgm:pt>
  </dgm:ptLst>
  <dgm:cxnLst>
    <dgm:cxn modelId="{9A36BCAB-6E79-49DB-98FB-7E09B1AC857A}" type="presOf" srcId="{E46159A9-1626-4686-8AC1-3C048AF62151}" destId="{C53619DD-AF07-48F8-AC1C-9FCC5D54C908}" srcOrd="0" destOrd="0" presId="urn:microsoft.com/office/officeart/2005/8/layout/arrow5"/>
    <dgm:cxn modelId="{1F2289B5-5E24-4536-A7C6-D28343A0A2B9}" type="presOf" srcId="{A2ED79A7-3C98-4F6B-90A6-1985B63538E2}" destId="{622CB2E3-8D9B-4AEB-8BFF-31B7F8687C0E}" srcOrd="0" destOrd="0" presId="urn:microsoft.com/office/officeart/2005/8/layout/arrow5"/>
    <dgm:cxn modelId="{E61FB33B-9B48-4E55-9A2D-44821898C97A}" srcId="{E46159A9-1626-4686-8AC1-3C048AF62151}" destId="{59C29596-10A5-410D-BF62-B91BF028CE83}" srcOrd="0" destOrd="0" parTransId="{7CC1E144-A458-44F0-B884-9618B4E77EBE}" sibTransId="{60757231-EF77-4141-AF01-6493DFB7C121}"/>
    <dgm:cxn modelId="{5509498D-A91F-463F-8731-8C5DAFCD308F}" srcId="{E46159A9-1626-4686-8AC1-3C048AF62151}" destId="{A2ED79A7-3C98-4F6B-90A6-1985B63538E2}" srcOrd="1" destOrd="0" parTransId="{467F3457-BE06-4E43-9E8E-6C95AE64572C}" sibTransId="{D212152A-F818-4670-82D9-38B15AA3F238}"/>
    <dgm:cxn modelId="{1092F823-57DC-44F3-9342-F10243F8E78D}" type="presOf" srcId="{59C29596-10A5-410D-BF62-B91BF028CE83}" destId="{0416FEBB-7E57-4261-AEAE-FA37EE499954}" srcOrd="0" destOrd="0" presId="urn:microsoft.com/office/officeart/2005/8/layout/arrow5"/>
    <dgm:cxn modelId="{82C86D25-70E2-433B-BBB4-418B1A2F3E26}" type="presParOf" srcId="{C53619DD-AF07-48F8-AC1C-9FCC5D54C908}" destId="{0416FEBB-7E57-4261-AEAE-FA37EE499954}" srcOrd="0" destOrd="0" presId="urn:microsoft.com/office/officeart/2005/8/layout/arrow5"/>
    <dgm:cxn modelId="{0A2D916C-3305-4DA3-B791-B012449B6742}" type="presParOf" srcId="{C53619DD-AF07-48F8-AC1C-9FCC5D54C908}" destId="{622CB2E3-8D9B-4AEB-8BFF-31B7F8687C0E}"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F4C431-BFEA-414F-A2B0-BD3E13D1E11C}" type="doc">
      <dgm:prSet loTypeId="urn:microsoft.com/office/officeart/2005/8/layout/arrow6" loCatId="process" qsTypeId="urn:microsoft.com/office/officeart/2005/8/quickstyle/simple3" qsCatId="simple" csTypeId="urn:microsoft.com/office/officeart/2005/8/colors/accent1_2" csCatId="accent1" phldr="1"/>
      <dgm:spPr/>
      <dgm:t>
        <a:bodyPr/>
        <a:lstStyle/>
        <a:p>
          <a:endParaRPr lang="es-EC"/>
        </a:p>
      </dgm:t>
    </dgm:pt>
    <dgm:pt modelId="{C8C4FD99-391F-4784-B4FB-3819FD46F168}">
      <dgm:prSet phldrT="[Texto]"/>
      <dgm:spPr/>
      <dgm:t>
        <a:bodyPr/>
        <a:lstStyle/>
        <a:p>
          <a:r>
            <a:rPr lang="es-EC" b="1" dirty="0" smtClean="0"/>
            <a:t>Alcance de la Investigación</a:t>
          </a:r>
          <a:endParaRPr lang="es-EC" b="1" dirty="0"/>
        </a:p>
      </dgm:t>
    </dgm:pt>
    <dgm:pt modelId="{DD0B3C3F-BD49-4CB1-B81C-3D13693F4AFB}" type="parTrans" cxnId="{CD5D3F01-D7AA-4CDE-86BB-BED072F94459}">
      <dgm:prSet/>
      <dgm:spPr/>
      <dgm:t>
        <a:bodyPr/>
        <a:lstStyle/>
        <a:p>
          <a:endParaRPr lang="es-EC"/>
        </a:p>
      </dgm:t>
    </dgm:pt>
    <dgm:pt modelId="{4606787B-012B-4C4B-9BFB-F896EF11BD9F}" type="sibTrans" cxnId="{CD5D3F01-D7AA-4CDE-86BB-BED072F94459}">
      <dgm:prSet/>
      <dgm:spPr/>
      <dgm:t>
        <a:bodyPr/>
        <a:lstStyle/>
        <a:p>
          <a:endParaRPr lang="es-EC"/>
        </a:p>
      </dgm:t>
    </dgm:pt>
    <dgm:pt modelId="{AF70A1BF-1A62-4FF4-AE2D-FBDB4F858860}">
      <dgm:prSet phldrT="[Texto]"/>
      <dgm:spPr/>
      <dgm:t>
        <a:bodyPr/>
        <a:lstStyle/>
        <a:p>
          <a:r>
            <a:rPr lang="es-EC" dirty="0" smtClean="0"/>
            <a:t>Investigación descriptiva</a:t>
          </a:r>
          <a:endParaRPr lang="es-EC" dirty="0"/>
        </a:p>
      </dgm:t>
    </dgm:pt>
    <dgm:pt modelId="{7D6D528E-86E9-407C-80A3-5572C8730F01}" type="parTrans" cxnId="{F15068D8-E506-44A6-80E8-C0337462ECA9}">
      <dgm:prSet/>
      <dgm:spPr/>
      <dgm:t>
        <a:bodyPr/>
        <a:lstStyle/>
        <a:p>
          <a:endParaRPr lang="es-EC"/>
        </a:p>
      </dgm:t>
    </dgm:pt>
    <dgm:pt modelId="{1D6707A8-FED6-4976-B49D-3090E3F64C2E}" type="sibTrans" cxnId="{F15068D8-E506-44A6-80E8-C0337462ECA9}">
      <dgm:prSet/>
      <dgm:spPr/>
      <dgm:t>
        <a:bodyPr/>
        <a:lstStyle/>
        <a:p>
          <a:endParaRPr lang="es-EC"/>
        </a:p>
      </dgm:t>
    </dgm:pt>
    <dgm:pt modelId="{F153729F-063B-4576-B3A9-B6FCFBDC013B}" type="pres">
      <dgm:prSet presAssocID="{FAF4C431-BFEA-414F-A2B0-BD3E13D1E11C}" presName="compositeShape" presStyleCnt="0">
        <dgm:presLayoutVars>
          <dgm:chMax val="2"/>
          <dgm:dir/>
          <dgm:resizeHandles val="exact"/>
        </dgm:presLayoutVars>
      </dgm:prSet>
      <dgm:spPr/>
      <dgm:t>
        <a:bodyPr/>
        <a:lstStyle/>
        <a:p>
          <a:endParaRPr lang="es-EC"/>
        </a:p>
      </dgm:t>
    </dgm:pt>
    <dgm:pt modelId="{54414D1D-7E75-4174-83E6-BB5A64EE65B6}" type="pres">
      <dgm:prSet presAssocID="{FAF4C431-BFEA-414F-A2B0-BD3E13D1E11C}" presName="ribbon" presStyleLbl="node1" presStyleIdx="0" presStyleCnt="1"/>
      <dgm:spPr/>
    </dgm:pt>
    <dgm:pt modelId="{4541C338-512C-408D-80C6-FF982EC5E09B}" type="pres">
      <dgm:prSet presAssocID="{FAF4C431-BFEA-414F-A2B0-BD3E13D1E11C}" presName="leftArrowText" presStyleLbl="node1" presStyleIdx="0" presStyleCnt="1">
        <dgm:presLayoutVars>
          <dgm:chMax val="0"/>
          <dgm:bulletEnabled val="1"/>
        </dgm:presLayoutVars>
      </dgm:prSet>
      <dgm:spPr/>
      <dgm:t>
        <a:bodyPr/>
        <a:lstStyle/>
        <a:p>
          <a:endParaRPr lang="es-EC"/>
        </a:p>
      </dgm:t>
    </dgm:pt>
    <dgm:pt modelId="{B33A538A-3025-40B9-BB6C-3BAC9724480C}" type="pres">
      <dgm:prSet presAssocID="{FAF4C431-BFEA-414F-A2B0-BD3E13D1E11C}" presName="rightArrowText" presStyleLbl="node1" presStyleIdx="0" presStyleCnt="1">
        <dgm:presLayoutVars>
          <dgm:chMax val="0"/>
          <dgm:bulletEnabled val="1"/>
        </dgm:presLayoutVars>
      </dgm:prSet>
      <dgm:spPr/>
      <dgm:t>
        <a:bodyPr/>
        <a:lstStyle/>
        <a:p>
          <a:endParaRPr lang="es-EC"/>
        </a:p>
      </dgm:t>
    </dgm:pt>
  </dgm:ptLst>
  <dgm:cxnLst>
    <dgm:cxn modelId="{CD5D3F01-D7AA-4CDE-86BB-BED072F94459}" srcId="{FAF4C431-BFEA-414F-A2B0-BD3E13D1E11C}" destId="{C8C4FD99-391F-4784-B4FB-3819FD46F168}" srcOrd="0" destOrd="0" parTransId="{DD0B3C3F-BD49-4CB1-B81C-3D13693F4AFB}" sibTransId="{4606787B-012B-4C4B-9BFB-F896EF11BD9F}"/>
    <dgm:cxn modelId="{7BA9F0E1-382B-41C1-844F-E7255573EB9A}" type="presOf" srcId="{C8C4FD99-391F-4784-B4FB-3819FD46F168}" destId="{4541C338-512C-408D-80C6-FF982EC5E09B}" srcOrd="0" destOrd="0" presId="urn:microsoft.com/office/officeart/2005/8/layout/arrow6"/>
    <dgm:cxn modelId="{8A8E22F8-D5F1-4DF6-8668-F0822E451B0E}" type="presOf" srcId="{AF70A1BF-1A62-4FF4-AE2D-FBDB4F858860}" destId="{B33A538A-3025-40B9-BB6C-3BAC9724480C}" srcOrd="0" destOrd="0" presId="urn:microsoft.com/office/officeart/2005/8/layout/arrow6"/>
    <dgm:cxn modelId="{854DE002-EEF5-4486-BFE1-C51EC6635FCD}" type="presOf" srcId="{FAF4C431-BFEA-414F-A2B0-BD3E13D1E11C}" destId="{F153729F-063B-4576-B3A9-B6FCFBDC013B}" srcOrd="0" destOrd="0" presId="urn:microsoft.com/office/officeart/2005/8/layout/arrow6"/>
    <dgm:cxn modelId="{F15068D8-E506-44A6-80E8-C0337462ECA9}" srcId="{FAF4C431-BFEA-414F-A2B0-BD3E13D1E11C}" destId="{AF70A1BF-1A62-4FF4-AE2D-FBDB4F858860}" srcOrd="1" destOrd="0" parTransId="{7D6D528E-86E9-407C-80A3-5572C8730F01}" sibTransId="{1D6707A8-FED6-4976-B49D-3090E3F64C2E}"/>
    <dgm:cxn modelId="{FF4C5A73-DE40-46E3-9F6A-1EE435010F6D}" type="presParOf" srcId="{F153729F-063B-4576-B3A9-B6FCFBDC013B}" destId="{54414D1D-7E75-4174-83E6-BB5A64EE65B6}" srcOrd="0" destOrd="0" presId="urn:microsoft.com/office/officeart/2005/8/layout/arrow6"/>
    <dgm:cxn modelId="{EC9EBD83-161B-47C0-8423-8FDB640986C3}" type="presParOf" srcId="{F153729F-063B-4576-B3A9-B6FCFBDC013B}" destId="{4541C338-512C-408D-80C6-FF982EC5E09B}" srcOrd="1" destOrd="0" presId="urn:microsoft.com/office/officeart/2005/8/layout/arrow6"/>
    <dgm:cxn modelId="{880D1DFE-B541-47BE-9E31-05882CC39247}" type="presParOf" srcId="{F153729F-063B-4576-B3A9-B6FCFBDC013B}" destId="{B33A538A-3025-40B9-BB6C-3BAC9724480C}" srcOrd="2" destOrd="0" presId="urn:microsoft.com/office/officeart/2005/8/layout/arrow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69B9E8-8EA4-4FBA-88C8-F9591E604886}" type="doc">
      <dgm:prSet loTypeId="urn:microsoft.com/office/officeart/2005/8/layout/arrow4" loCatId="process" qsTypeId="urn:microsoft.com/office/officeart/2005/8/quickstyle/simple3" qsCatId="simple" csTypeId="urn:microsoft.com/office/officeart/2005/8/colors/colorful5" csCatId="colorful" phldr="1"/>
      <dgm:spPr/>
    </dgm:pt>
    <dgm:pt modelId="{9AFECD8C-1702-409A-AF9F-EF9C36D83618}">
      <dgm:prSet phldrT="[Texto]"/>
      <dgm:spPr>
        <a:solidFill>
          <a:schemeClr val="bg1"/>
        </a:solidFill>
      </dgm:spPr>
      <dgm:t>
        <a:bodyPr/>
        <a:lstStyle/>
        <a:p>
          <a:r>
            <a:rPr lang="es-EC" dirty="0" smtClean="0"/>
            <a:t>Habitantes (Muestreo probabilístico estratificado) </a:t>
          </a:r>
          <a:endParaRPr lang="es-EC" dirty="0"/>
        </a:p>
      </dgm:t>
    </dgm:pt>
    <dgm:pt modelId="{F9CC9D34-525A-4067-B0DD-AFB21955BD26}" type="parTrans" cxnId="{E730C4E8-E1F4-4323-989E-61296913E57B}">
      <dgm:prSet/>
      <dgm:spPr/>
      <dgm:t>
        <a:bodyPr/>
        <a:lstStyle/>
        <a:p>
          <a:endParaRPr lang="es-EC"/>
        </a:p>
      </dgm:t>
    </dgm:pt>
    <dgm:pt modelId="{7C551321-BC88-459F-8856-D22F4DC9DBEF}" type="sibTrans" cxnId="{E730C4E8-E1F4-4323-989E-61296913E57B}">
      <dgm:prSet/>
      <dgm:spPr/>
      <dgm:t>
        <a:bodyPr/>
        <a:lstStyle/>
        <a:p>
          <a:endParaRPr lang="es-EC"/>
        </a:p>
      </dgm:t>
    </dgm:pt>
    <dgm:pt modelId="{27180C0E-09BB-4CE8-A07B-1109592E4823}">
      <dgm:prSet phldrT="[Texto]"/>
      <dgm:spPr>
        <a:solidFill>
          <a:schemeClr val="bg1"/>
        </a:solidFill>
      </dgm:spPr>
      <dgm:t>
        <a:bodyPr/>
        <a:lstStyle/>
        <a:p>
          <a:r>
            <a:rPr lang="es-EC" dirty="0" smtClean="0"/>
            <a:t>Visitantes (Muestreo aleatorio simple)</a:t>
          </a:r>
          <a:endParaRPr lang="es-EC" dirty="0"/>
        </a:p>
      </dgm:t>
    </dgm:pt>
    <dgm:pt modelId="{24BAA510-C2A6-4104-90A2-F38EB4B26FF0}" type="parTrans" cxnId="{E45C3DD9-2F43-4786-A0F6-68D9DD9AEFE0}">
      <dgm:prSet/>
      <dgm:spPr/>
      <dgm:t>
        <a:bodyPr/>
        <a:lstStyle/>
        <a:p>
          <a:endParaRPr lang="es-EC"/>
        </a:p>
      </dgm:t>
    </dgm:pt>
    <dgm:pt modelId="{FB084329-BE26-43C8-AD94-4FDEB9AF814E}" type="sibTrans" cxnId="{E45C3DD9-2F43-4786-A0F6-68D9DD9AEFE0}">
      <dgm:prSet/>
      <dgm:spPr/>
      <dgm:t>
        <a:bodyPr/>
        <a:lstStyle/>
        <a:p>
          <a:endParaRPr lang="es-EC"/>
        </a:p>
      </dgm:t>
    </dgm:pt>
    <dgm:pt modelId="{40514E65-EB9E-4EB4-A248-4A9D97AB466F}" type="pres">
      <dgm:prSet presAssocID="{5269B9E8-8EA4-4FBA-88C8-F9591E604886}" presName="compositeShape" presStyleCnt="0">
        <dgm:presLayoutVars>
          <dgm:chMax val="2"/>
          <dgm:dir/>
          <dgm:resizeHandles val="exact"/>
        </dgm:presLayoutVars>
      </dgm:prSet>
      <dgm:spPr/>
    </dgm:pt>
    <dgm:pt modelId="{D538B691-AD31-40A5-AEB3-40F8FB554A85}" type="pres">
      <dgm:prSet presAssocID="{9AFECD8C-1702-409A-AF9F-EF9C36D83618}" presName="upArrow" presStyleLbl="node1" presStyleIdx="0" presStyleCnt="2"/>
      <dgm:spPr/>
    </dgm:pt>
    <dgm:pt modelId="{47EE9C0A-5595-412E-AA25-FD7BFAB7B337}" type="pres">
      <dgm:prSet presAssocID="{9AFECD8C-1702-409A-AF9F-EF9C36D83618}" presName="upArrowText" presStyleLbl="revTx" presStyleIdx="0" presStyleCnt="2">
        <dgm:presLayoutVars>
          <dgm:chMax val="0"/>
          <dgm:bulletEnabled val="1"/>
        </dgm:presLayoutVars>
      </dgm:prSet>
      <dgm:spPr/>
      <dgm:t>
        <a:bodyPr/>
        <a:lstStyle/>
        <a:p>
          <a:endParaRPr lang="es-EC"/>
        </a:p>
      </dgm:t>
    </dgm:pt>
    <dgm:pt modelId="{58BDF84A-BEDE-421E-AB8F-991A4C719C52}" type="pres">
      <dgm:prSet presAssocID="{27180C0E-09BB-4CE8-A07B-1109592E4823}" presName="downArrow" presStyleLbl="node1" presStyleIdx="1" presStyleCnt="2"/>
      <dgm:spPr/>
    </dgm:pt>
    <dgm:pt modelId="{A101F7FB-2B59-4D22-BB9F-BD8189E8592C}" type="pres">
      <dgm:prSet presAssocID="{27180C0E-09BB-4CE8-A07B-1109592E4823}" presName="downArrowText" presStyleLbl="revTx" presStyleIdx="1" presStyleCnt="2">
        <dgm:presLayoutVars>
          <dgm:chMax val="0"/>
          <dgm:bulletEnabled val="1"/>
        </dgm:presLayoutVars>
      </dgm:prSet>
      <dgm:spPr/>
      <dgm:t>
        <a:bodyPr/>
        <a:lstStyle/>
        <a:p>
          <a:endParaRPr lang="es-EC"/>
        </a:p>
      </dgm:t>
    </dgm:pt>
  </dgm:ptLst>
  <dgm:cxnLst>
    <dgm:cxn modelId="{97451F16-419B-4F8F-85C9-FDA049A6F389}" type="presOf" srcId="{5269B9E8-8EA4-4FBA-88C8-F9591E604886}" destId="{40514E65-EB9E-4EB4-A248-4A9D97AB466F}" srcOrd="0" destOrd="0" presId="urn:microsoft.com/office/officeart/2005/8/layout/arrow4"/>
    <dgm:cxn modelId="{337AD18A-FED2-4FB0-A37C-61F97109E07D}" type="presOf" srcId="{9AFECD8C-1702-409A-AF9F-EF9C36D83618}" destId="{47EE9C0A-5595-412E-AA25-FD7BFAB7B337}" srcOrd="0" destOrd="0" presId="urn:microsoft.com/office/officeart/2005/8/layout/arrow4"/>
    <dgm:cxn modelId="{E45C3DD9-2F43-4786-A0F6-68D9DD9AEFE0}" srcId="{5269B9E8-8EA4-4FBA-88C8-F9591E604886}" destId="{27180C0E-09BB-4CE8-A07B-1109592E4823}" srcOrd="1" destOrd="0" parTransId="{24BAA510-C2A6-4104-90A2-F38EB4B26FF0}" sibTransId="{FB084329-BE26-43C8-AD94-4FDEB9AF814E}"/>
    <dgm:cxn modelId="{B2BFD125-AC87-4FD3-8400-2E59A3AAF1D6}" type="presOf" srcId="{27180C0E-09BB-4CE8-A07B-1109592E4823}" destId="{A101F7FB-2B59-4D22-BB9F-BD8189E8592C}" srcOrd="0" destOrd="0" presId="urn:microsoft.com/office/officeart/2005/8/layout/arrow4"/>
    <dgm:cxn modelId="{E730C4E8-E1F4-4323-989E-61296913E57B}" srcId="{5269B9E8-8EA4-4FBA-88C8-F9591E604886}" destId="{9AFECD8C-1702-409A-AF9F-EF9C36D83618}" srcOrd="0" destOrd="0" parTransId="{F9CC9D34-525A-4067-B0DD-AFB21955BD26}" sibTransId="{7C551321-BC88-459F-8856-D22F4DC9DBEF}"/>
    <dgm:cxn modelId="{042A52EB-54B6-4373-9846-CBF0E9D4D546}" type="presParOf" srcId="{40514E65-EB9E-4EB4-A248-4A9D97AB466F}" destId="{D538B691-AD31-40A5-AEB3-40F8FB554A85}" srcOrd="0" destOrd="0" presId="urn:microsoft.com/office/officeart/2005/8/layout/arrow4"/>
    <dgm:cxn modelId="{5B7417EB-CD12-4FEA-8DD9-DFAEF238585F}" type="presParOf" srcId="{40514E65-EB9E-4EB4-A248-4A9D97AB466F}" destId="{47EE9C0A-5595-412E-AA25-FD7BFAB7B337}" srcOrd="1" destOrd="0" presId="urn:microsoft.com/office/officeart/2005/8/layout/arrow4"/>
    <dgm:cxn modelId="{ED9CB3F8-1C05-4073-B25B-89D732BEFA03}" type="presParOf" srcId="{40514E65-EB9E-4EB4-A248-4A9D97AB466F}" destId="{58BDF84A-BEDE-421E-AB8F-991A4C719C52}" srcOrd="2" destOrd="0" presId="urn:microsoft.com/office/officeart/2005/8/layout/arrow4"/>
    <dgm:cxn modelId="{6DA8A41A-26D1-4984-AD4A-3DAE4A8786F6}" type="presParOf" srcId="{40514E65-EB9E-4EB4-A248-4A9D97AB466F}" destId="{A101F7FB-2B59-4D22-BB9F-BD8189E8592C}" srcOrd="3" destOrd="0" presId="urn:microsoft.com/office/officeart/2005/8/layout/arrow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2E04AC-CE4D-4CC7-B782-4393C365D2D0}" type="doc">
      <dgm:prSet loTypeId="urn:microsoft.com/office/officeart/2005/8/layout/vList3" loCatId="picture" qsTypeId="urn:microsoft.com/office/officeart/2005/8/quickstyle/simple3" qsCatId="simple" csTypeId="urn:microsoft.com/office/officeart/2005/8/colors/colorful4" csCatId="colorful" phldr="1"/>
      <dgm:spPr/>
      <dgm:t>
        <a:bodyPr/>
        <a:lstStyle/>
        <a:p>
          <a:endParaRPr lang="es-ES"/>
        </a:p>
      </dgm:t>
    </dgm:pt>
    <dgm:pt modelId="{75738E15-D9AE-4F05-8C62-35A2FCD041F2}">
      <dgm:prSet phldrT="[Texto]"/>
      <dgm:spPr/>
      <dgm:t>
        <a:bodyPr/>
        <a:lstStyle/>
        <a:p>
          <a:r>
            <a:rPr lang="es-ES" dirty="0" smtClean="0">
              <a:latin typeface="Times New Roman" panose="02020603050405020304" pitchFamily="18" charset="0"/>
              <a:cs typeface="Times New Roman" panose="02020603050405020304" pitchFamily="18" charset="0"/>
            </a:rPr>
            <a:t>Marca paraguas que identifique los productos y servicios </a:t>
          </a:r>
          <a:endParaRPr lang="es-ES" dirty="0">
            <a:latin typeface="Times New Roman" panose="02020603050405020304" pitchFamily="18" charset="0"/>
            <a:cs typeface="Times New Roman" panose="02020603050405020304" pitchFamily="18" charset="0"/>
          </a:endParaRPr>
        </a:p>
      </dgm:t>
    </dgm:pt>
    <dgm:pt modelId="{5A2B15AF-FE4D-4553-B7CD-7D352A3CE2F0}" type="parTrans" cxnId="{DBE29ADF-ED39-4E32-B247-F4B41A0D20AD}">
      <dgm:prSet/>
      <dgm:spPr/>
      <dgm:t>
        <a:bodyPr/>
        <a:lstStyle/>
        <a:p>
          <a:endParaRPr lang="es-ES">
            <a:latin typeface="Times New Roman" panose="02020603050405020304" pitchFamily="18" charset="0"/>
            <a:cs typeface="Times New Roman" panose="02020603050405020304" pitchFamily="18" charset="0"/>
          </a:endParaRPr>
        </a:p>
      </dgm:t>
    </dgm:pt>
    <dgm:pt modelId="{CC93FBE4-73DE-4A13-B9B4-6781D6E8AE14}" type="sibTrans" cxnId="{DBE29ADF-ED39-4E32-B247-F4B41A0D20AD}">
      <dgm:prSet/>
      <dgm:spPr/>
      <dgm:t>
        <a:bodyPr/>
        <a:lstStyle/>
        <a:p>
          <a:endParaRPr lang="es-ES">
            <a:latin typeface="Times New Roman" panose="02020603050405020304" pitchFamily="18" charset="0"/>
            <a:cs typeface="Times New Roman" panose="02020603050405020304" pitchFamily="18" charset="0"/>
          </a:endParaRPr>
        </a:p>
      </dgm:t>
    </dgm:pt>
    <dgm:pt modelId="{47B42628-24F4-4D20-A1FB-1DBFEF82024C}">
      <dgm:prSet phldrT="[Texto]"/>
      <dgm:spPr/>
      <dgm:t>
        <a:bodyPr/>
        <a:lstStyle/>
        <a:p>
          <a:r>
            <a:rPr lang="es-ES" dirty="0" smtClean="0">
              <a:latin typeface="Times New Roman" panose="02020603050405020304" pitchFamily="18" charset="0"/>
              <a:cs typeface="Times New Roman" panose="02020603050405020304" pitchFamily="18" charset="0"/>
            </a:rPr>
            <a:t>Reforzar la identidad territorial</a:t>
          </a:r>
          <a:endParaRPr lang="es-ES" dirty="0">
            <a:latin typeface="Times New Roman" panose="02020603050405020304" pitchFamily="18" charset="0"/>
            <a:cs typeface="Times New Roman" panose="02020603050405020304" pitchFamily="18" charset="0"/>
          </a:endParaRPr>
        </a:p>
      </dgm:t>
    </dgm:pt>
    <dgm:pt modelId="{46B9FAC8-A265-4F52-A4D0-B804E144AAD0}" type="parTrans" cxnId="{ACAF2ABC-378E-4329-8E9B-D46CB9EDB729}">
      <dgm:prSet/>
      <dgm:spPr/>
      <dgm:t>
        <a:bodyPr/>
        <a:lstStyle/>
        <a:p>
          <a:endParaRPr lang="es-ES">
            <a:latin typeface="Times New Roman" panose="02020603050405020304" pitchFamily="18" charset="0"/>
            <a:cs typeface="Times New Roman" panose="02020603050405020304" pitchFamily="18" charset="0"/>
          </a:endParaRPr>
        </a:p>
      </dgm:t>
    </dgm:pt>
    <dgm:pt modelId="{F1E13543-322C-471A-8E38-C0A40053C61F}" type="sibTrans" cxnId="{ACAF2ABC-378E-4329-8E9B-D46CB9EDB729}">
      <dgm:prSet/>
      <dgm:spPr/>
      <dgm:t>
        <a:bodyPr/>
        <a:lstStyle/>
        <a:p>
          <a:endParaRPr lang="es-ES">
            <a:latin typeface="Times New Roman" panose="02020603050405020304" pitchFamily="18" charset="0"/>
            <a:cs typeface="Times New Roman" panose="02020603050405020304" pitchFamily="18" charset="0"/>
          </a:endParaRPr>
        </a:p>
      </dgm:t>
    </dgm:pt>
    <dgm:pt modelId="{A2EE2126-4A14-4CCD-8103-DD894DD5CEE6}">
      <dgm:prSet phldrT="[Texto]"/>
      <dgm:spPr/>
      <dgm:t>
        <a:bodyPr/>
        <a:lstStyle/>
        <a:p>
          <a:r>
            <a:rPr lang="es-ES" dirty="0" smtClean="0">
              <a:latin typeface="Times New Roman" panose="02020603050405020304" pitchFamily="18" charset="0"/>
              <a:cs typeface="Times New Roman" panose="02020603050405020304" pitchFamily="18" charset="0"/>
            </a:rPr>
            <a:t>Atraer capitales que fomenten el desarrollo productivo</a:t>
          </a:r>
          <a:endParaRPr lang="es-ES" dirty="0">
            <a:latin typeface="Times New Roman" panose="02020603050405020304" pitchFamily="18" charset="0"/>
            <a:cs typeface="Times New Roman" panose="02020603050405020304" pitchFamily="18" charset="0"/>
          </a:endParaRPr>
        </a:p>
      </dgm:t>
    </dgm:pt>
    <dgm:pt modelId="{85763807-4A19-441A-A84D-FE56DB1DF43D}" type="parTrans" cxnId="{95EFB53D-CC8A-4FB3-91AB-7353FBB53668}">
      <dgm:prSet/>
      <dgm:spPr/>
      <dgm:t>
        <a:bodyPr/>
        <a:lstStyle/>
        <a:p>
          <a:endParaRPr lang="es-ES">
            <a:latin typeface="Times New Roman" panose="02020603050405020304" pitchFamily="18" charset="0"/>
            <a:cs typeface="Times New Roman" panose="02020603050405020304" pitchFamily="18" charset="0"/>
          </a:endParaRPr>
        </a:p>
      </dgm:t>
    </dgm:pt>
    <dgm:pt modelId="{A94E83DE-B19E-4D12-A26E-384C795B8CE2}" type="sibTrans" cxnId="{95EFB53D-CC8A-4FB3-91AB-7353FBB53668}">
      <dgm:prSet/>
      <dgm:spPr/>
      <dgm:t>
        <a:bodyPr/>
        <a:lstStyle/>
        <a:p>
          <a:endParaRPr lang="es-ES">
            <a:latin typeface="Times New Roman" panose="02020603050405020304" pitchFamily="18" charset="0"/>
            <a:cs typeface="Times New Roman" panose="02020603050405020304" pitchFamily="18" charset="0"/>
          </a:endParaRPr>
        </a:p>
      </dgm:t>
    </dgm:pt>
    <dgm:pt modelId="{D2279AE9-5C4E-4F6E-A977-2664C0DF64DA}">
      <dgm:prSet phldrT="[Texto]"/>
      <dgm:spPr/>
      <dgm:t>
        <a:bodyPr/>
        <a:lstStyle/>
        <a:p>
          <a:r>
            <a:rPr lang="es-ES" dirty="0" smtClean="0">
              <a:latin typeface="Times New Roman" panose="02020603050405020304" pitchFamily="18" charset="0"/>
              <a:cs typeface="Times New Roman" panose="02020603050405020304" pitchFamily="18" charset="0"/>
            </a:rPr>
            <a:t>Dinamizar la economía y generar fuentes de empleo</a:t>
          </a:r>
          <a:endParaRPr lang="es-ES" dirty="0">
            <a:latin typeface="Times New Roman" panose="02020603050405020304" pitchFamily="18" charset="0"/>
            <a:cs typeface="Times New Roman" panose="02020603050405020304" pitchFamily="18" charset="0"/>
          </a:endParaRPr>
        </a:p>
      </dgm:t>
    </dgm:pt>
    <dgm:pt modelId="{ECE87126-7F60-483D-9EBF-5A77A527CB98}" type="parTrans" cxnId="{C6B3074D-455A-4B04-BF81-29685A6A4DAF}">
      <dgm:prSet/>
      <dgm:spPr/>
      <dgm:t>
        <a:bodyPr/>
        <a:lstStyle/>
        <a:p>
          <a:endParaRPr lang="es-ES">
            <a:latin typeface="Times New Roman" panose="02020603050405020304" pitchFamily="18" charset="0"/>
            <a:cs typeface="Times New Roman" panose="02020603050405020304" pitchFamily="18" charset="0"/>
          </a:endParaRPr>
        </a:p>
      </dgm:t>
    </dgm:pt>
    <dgm:pt modelId="{CF35190C-A247-4D16-B4EE-FBC7ACAF4CC0}" type="sibTrans" cxnId="{C6B3074D-455A-4B04-BF81-29685A6A4DAF}">
      <dgm:prSet/>
      <dgm:spPr/>
      <dgm:t>
        <a:bodyPr/>
        <a:lstStyle/>
        <a:p>
          <a:endParaRPr lang="es-ES">
            <a:latin typeface="Times New Roman" panose="02020603050405020304" pitchFamily="18" charset="0"/>
            <a:cs typeface="Times New Roman" panose="02020603050405020304" pitchFamily="18" charset="0"/>
          </a:endParaRPr>
        </a:p>
      </dgm:t>
    </dgm:pt>
    <dgm:pt modelId="{1E1F3554-67F4-4CA4-8DFA-6D2CAC7D7CA4}">
      <dgm:prSet/>
      <dgm:spPr/>
      <dgm:t>
        <a:bodyPr/>
        <a:lstStyle/>
        <a:p>
          <a:r>
            <a:rPr lang="es-ES" dirty="0" smtClean="0">
              <a:latin typeface="Times New Roman" panose="02020603050405020304" pitchFamily="18" charset="0"/>
              <a:cs typeface="Times New Roman" panose="02020603050405020304" pitchFamily="18" charset="0"/>
            </a:rPr>
            <a:t>Posicionar la calidad de los productos y servicios en el mercado local y nacional</a:t>
          </a:r>
          <a:endParaRPr lang="es-ES" dirty="0">
            <a:latin typeface="Times New Roman" panose="02020603050405020304" pitchFamily="18" charset="0"/>
            <a:cs typeface="Times New Roman" panose="02020603050405020304" pitchFamily="18" charset="0"/>
          </a:endParaRPr>
        </a:p>
      </dgm:t>
    </dgm:pt>
    <dgm:pt modelId="{BFDBBE49-D242-411C-83FC-D670FE034753}" type="parTrans" cxnId="{A879561A-C5DC-40D8-AB2A-6E3565870639}">
      <dgm:prSet/>
      <dgm:spPr/>
      <dgm:t>
        <a:bodyPr/>
        <a:lstStyle/>
        <a:p>
          <a:endParaRPr lang="es-ES">
            <a:latin typeface="Times New Roman" panose="02020603050405020304" pitchFamily="18" charset="0"/>
            <a:cs typeface="Times New Roman" panose="02020603050405020304" pitchFamily="18" charset="0"/>
          </a:endParaRPr>
        </a:p>
      </dgm:t>
    </dgm:pt>
    <dgm:pt modelId="{CEC072D6-DEA9-47EB-9B6D-28EEAC1E4DFC}" type="sibTrans" cxnId="{A879561A-C5DC-40D8-AB2A-6E3565870639}">
      <dgm:prSet/>
      <dgm:spPr/>
      <dgm:t>
        <a:bodyPr/>
        <a:lstStyle/>
        <a:p>
          <a:endParaRPr lang="es-ES">
            <a:latin typeface="Times New Roman" panose="02020603050405020304" pitchFamily="18" charset="0"/>
            <a:cs typeface="Times New Roman" panose="02020603050405020304" pitchFamily="18" charset="0"/>
          </a:endParaRPr>
        </a:p>
      </dgm:t>
    </dgm:pt>
    <dgm:pt modelId="{42BAA40B-ADA5-44CD-8D59-4CCB58704F4C}" type="pres">
      <dgm:prSet presAssocID="{252E04AC-CE4D-4CC7-B782-4393C365D2D0}" presName="linearFlow" presStyleCnt="0">
        <dgm:presLayoutVars>
          <dgm:dir/>
          <dgm:resizeHandles val="exact"/>
        </dgm:presLayoutVars>
      </dgm:prSet>
      <dgm:spPr/>
      <dgm:t>
        <a:bodyPr/>
        <a:lstStyle/>
        <a:p>
          <a:endParaRPr lang="es-ES"/>
        </a:p>
      </dgm:t>
    </dgm:pt>
    <dgm:pt modelId="{4CDA4802-4C0D-48FA-B9E9-6EF1BD49BCB3}" type="pres">
      <dgm:prSet presAssocID="{75738E15-D9AE-4F05-8C62-35A2FCD041F2}" presName="composite" presStyleCnt="0"/>
      <dgm:spPr/>
      <dgm:t>
        <a:bodyPr/>
        <a:lstStyle/>
        <a:p>
          <a:endParaRPr lang="es-EC"/>
        </a:p>
      </dgm:t>
    </dgm:pt>
    <dgm:pt modelId="{B6767976-33A8-4B92-B195-46FF20D9E9B9}" type="pres">
      <dgm:prSet presAssocID="{75738E15-D9AE-4F05-8C62-35A2FCD041F2}" presName="imgShp" presStyleLbl="fgImgPlace1" presStyleIdx="0" presStyleCnt="5"/>
      <dgm:spPr>
        <a:blipFill rotWithShape="1">
          <a:blip xmlns:r="http://schemas.openxmlformats.org/officeDocument/2006/relationships" r:embed="rId1"/>
          <a:stretch>
            <a:fillRect/>
          </a:stretch>
        </a:blipFill>
      </dgm:spPr>
      <dgm:t>
        <a:bodyPr/>
        <a:lstStyle/>
        <a:p>
          <a:endParaRPr lang="es-EC"/>
        </a:p>
      </dgm:t>
    </dgm:pt>
    <dgm:pt modelId="{04E7EF03-424C-4ED3-951B-ECFBB6FD668B}" type="pres">
      <dgm:prSet presAssocID="{75738E15-D9AE-4F05-8C62-35A2FCD041F2}" presName="txShp" presStyleLbl="node1" presStyleIdx="0" presStyleCnt="5">
        <dgm:presLayoutVars>
          <dgm:bulletEnabled val="1"/>
        </dgm:presLayoutVars>
      </dgm:prSet>
      <dgm:spPr/>
      <dgm:t>
        <a:bodyPr/>
        <a:lstStyle/>
        <a:p>
          <a:endParaRPr lang="es-ES"/>
        </a:p>
      </dgm:t>
    </dgm:pt>
    <dgm:pt modelId="{34BAD276-7BB4-4633-B2CA-5C8A1999E88C}" type="pres">
      <dgm:prSet presAssocID="{CC93FBE4-73DE-4A13-B9B4-6781D6E8AE14}" presName="spacing" presStyleCnt="0"/>
      <dgm:spPr/>
      <dgm:t>
        <a:bodyPr/>
        <a:lstStyle/>
        <a:p>
          <a:endParaRPr lang="es-EC"/>
        </a:p>
      </dgm:t>
    </dgm:pt>
    <dgm:pt modelId="{13EBD60E-D356-4163-9051-1A12F4BCECA6}" type="pres">
      <dgm:prSet presAssocID="{47B42628-24F4-4D20-A1FB-1DBFEF82024C}" presName="composite" presStyleCnt="0"/>
      <dgm:spPr/>
      <dgm:t>
        <a:bodyPr/>
        <a:lstStyle/>
        <a:p>
          <a:endParaRPr lang="es-EC"/>
        </a:p>
      </dgm:t>
    </dgm:pt>
    <dgm:pt modelId="{2D2951FE-4202-490E-B227-9934FBD325BB}" type="pres">
      <dgm:prSet presAssocID="{47B42628-24F4-4D20-A1FB-1DBFEF82024C}" presName="imgShp" presStyleLbl="fgImgPlace1" presStyleIdx="1" presStyleCnt="5"/>
      <dgm:spPr>
        <a:blipFill rotWithShape="1">
          <a:blip xmlns:r="http://schemas.openxmlformats.org/officeDocument/2006/relationships" r:embed="rId2"/>
          <a:stretch>
            <a:fillRect/>
          </a:stretch>
        </a:blipFill>
      </dgm:spPr>
      <dgm:t>
        <a:bodyPr/>
        <a:lstStyle/>
        <a:p>
          <a:endParaRPr lang="es-EC"/>
        </a:p>
      </dgm:t>
    </dgm:pt>
    <dgm:pt modelId="{A50012D7-268B-46C3-8132-AE317FAFC284}" type="pres">
      <dgm:prSet presAssocID="{47B42628-24F4-4D20-A1FB-1DBFEF82024C}" presName="txShp" presStyleLbl="node1" presStyleIdx="1" presStyleCnt="5">
        <dgm:presLayoutVars>
          <dgm:bulletEnabled val="1"/>
        </dgm:presLayoutVars>
      </dgm:prSet>
      <dgm:spPr/>
      <dgm:t>
        <a:bodyPr/>
        <a:lstStyle/>
        <a:p>
          <a:endParaRPr lang="es-ES"/>
        </a:p>
      </dgm:t>
    </dgm:pt>
    <dgm:pt modelId="{939FE889-0DEB-4D35-B9D6-282BA9D77DC1}" type="pres">
      <dgm:prSet presAssocID="{F1E13543-322C-471A-8E38-C0A40053C61F}" presName="spacing" presStyleCnt="0"/>
      <dgm:spPr/>
      <dgm:t>
        <a:bodyPr/>
        <a:lstStyle/>
        <a:p>
          <a:endParaRPr lang="es-EC"/>
        </a:p>
      </dgm:t>
    </dgm:pt>
    <dgm:pt modelId="{346BEAA8-286F-411C-873E-F1892DE4D5A2}" type="pres">
      <dgm:prSet presAssocID="{A2EE2126-4A14-4CCD-8103-DD894DD5CEE6}" presName="composite" presStyleCnt="0"/>
      <dgm:spPr/>
      <dgm:t>
        <a:bodyPr/>
        <a:lstStyle/>
        <a:p>
          <a:endParaRPr lang="es-EC"/>
        </a:p>
      </dgm:t>
    </dgm:pt>
    <dgm:pt modelId="{3EB3F08B-27EC-4793-AEAF-E36C95FE1C71}" type="pres">
      <dgm:prSet presAssocID="{A2EE2126-4A14-4CCD-8103-DD894DD5CEE6}" presName="imgShp" presStyleLbl="fgImgPlace1" presStyleIdx="2" presStyleCnt="5"/>
      <dgm:spPr>
        <a:blipFill rotWithShape="1">
          <a:blip xmlns:r="http://schemas.openxmlformats.org/officeDocument/2006/relationships" r:embed="rId3"/>
          <a:stretch>
            <a:fillRect/>
          </a:stretch>
        </a:blipFill>
      </dgm:spPr>
      <dgm:t>
        <a:bodyPr/>
        <a:lstStyle/>
        <a:p>
          <a:endParaRPr lang="es-EC"/>
        </a:p>
      </dgm:t>
    </dgm:pt>
    <dgm:pt modelId="{3CF155E7-0A49-42E3-99C4-E314E9B26273}" type="pres">
      <dgm:prSet presAssocID="{A2EE2126-4A14-4CCD-8103-DD894DD5CEE6}" presName="txShp" presStyleLbl="node1" presStyleIdx="2" presStyleCnt="5">
        <dgm:presLayoutVars>
          <dgm:bulletEnabled val="1"/>
        </dgm:presLayoutVars>
      </dgm:prSet>
      <dgm:spPr/>
      <dgm:t>
        <a:bodyPr/>
        <a:lstStyle/>
        <a:p>
          <a:endParaRPr lang="es-ES"/>
        </a:p>
      </dgm:t>
    </dgm:pt>
    <dgm:pt modelId="{84CB0158-F9EA-48E0-BCEF-2E6F26991E48}" type="pres">
      <dgm:prSet presAssocID="{A94E83DE-B19E-4D12-A26E-384C795B8CE2}" presName="spacing" presStyleCnt="0"/>
      <dgm:spPr/>
      <dgm:t>
        <a:bodyPr/>
        <a:lstStyle/>
        <a:p>
          <a:endParaRPr lang="es-EC"/>
        </a:p>
      </dgm:t>
    </dgm:pt>
    <dgm:pt modelId="{9DEBFF8E-47E9-4D40-BF87-E6F7FF7D04B9}" type="pres">
      <dgm:prSet presAssocID="{D2279AE9-5C4E-4F6E-A977-2664C0DF64DA}" presName="composite" presStyleCnt="0"/>
      <dgm:spPr/>
      <dgm:t>
        <a:bodyPr/>
        <a:lstStyle/>
        <a:p>
          <a:endParaRPr lang="es-EC"/>
        </a:p>
      </dgm:t>
    </dgm:pt>
    <dgm:pt modelId="{A247C4D8-8560-4FBF-AAE9-7321B0687551}" type="pres">
      <dgm:prSet presAssocID="{D2279AE9-5C4E-4F6E-A977-2664C0DF64DA}" presName="imgShp" presStyleLbl="fgImgPlace1" presStyleIdx="3" presStyleCnt="5"/>
      <dgm:spPr>
        <a:blipFill rotWithShape="1">
          <a:blip xmlns:r="http://schemas.openxmlformats.org/officeDocument/2006/relationships" r:embed="rId4"/>
          <a:stretch>
            <a:fillRect/>
          </a:stretch>
        </a:blipFill>
      </dgm:spPr>
      <dgm:t>
        <a:bodyPr/>
        <a:lstStyle/>
        <a:p>
          <a:endParaRPr lang="es-EC"/>
        </a:p>
      </dgm:t>
    </dgm:pt>
    <dgm:pt modelId="{D931395C-7690-4A66-81A4-3830F85413C5}" type="pres">
      <dgm:prSet presAssocID="{D2279AE9-5C4E-4F6E-A977-2664C0DF64DA}" presName="txShp" presStyleLbl="node1" presStyleIdx="3" presStyleCnt="5">
        <dgm:presLayoutVars>
          <dgm:bulletEnabled val="1"/>
        </dgm:presLayoutVars>
      </dgm:prSet>
      <dgm:spPr/>
      <dgm:t>
        <a:bodyPr/>
        <a:lstStyle/>
        <a:p>
          <a:endParaRPr lang="es-ES"/>
        </a:p>
      </dgm:t>
    </dgm:pt>
    <dgm:pt modelId="{B011072B-10B4-48FB-A804-C582AB1543AB}" type="pres">
      <dgm:prSet presAssocID="{CF35190C-A247-4D16-B4EE-FBC7ACAF4CC0}" presName="spacing" presStyleCnt="0"/>
      <dgm:spPr/>
      <dgm:t>
        <a:bodyPr/>
        <a:lstStyle/>
        <a:p>
          <a:endParaRPr lang="es-EC"/>
        </a:p>
      </dgm:t>
    </dgm:pt>
    <dgm:pt modelId="{7BA09644-41B6-4D6A-B0FA-864BEBEA85EA}" type="pres">
      <dgm:prSet presAssocID="{1E1F3554-67F4-4CA4-8DFA-6D2CAC7D7CA4}" presName="composite" presStyleCnt="0"/>
      <dgm:spPr/>
      <dgm:t>
        <a:bodyPr/>
        <a:lstStyle/>
        <a:p>
          <a:endParaRPr lang="es-EC"/>
        </a:p>
      </dgm:t>
    </dgm:pt>
    <dgm:pt modelId="{5FEBF466-8A59-465D-A917-532DA0508296}" type="pres">
      <dgm:prSet presAssocID="{1E1F3554-67F4-4CA4-8DFA-6D2CAC7D7CA4}" presName="imgShp" presStyleLbl="fgImgPlace1" presStyleIdx="4" presStyleCnt="5"/>
      <dgm:spPr>
        <a:blipFill rotWithShape="1">
          <a:blip xmlns:r="http://schemas.openxmlformats.org/officeDocument/2006/relationships" r:embed="rId5"/>
          <a:stretch>
            <a:fillRect/>
          </a:stretch>
        </a:blipFill>
      </dgm:spPr>
      <dgm:t>
        <a:bodyPr/>
        <a:lstStyle/>
        <a:p>
          <a:endParaRPr lang="es-EC"/>
        </a:p>
      </dgm:t>
    </dgm:pt>
    <dgm:pt modelId="{4497615A-BC9A-4D2D-AA18-935064EC68E5}" type="pres">
      <dgm:prSet presAssocID="{1E1F3554-67F4-4CA4-8DFA-6D2CAC7D7CA4}" presName="txShp" presStyleLbl="node1" presStyleIdx="4" presStyleCnt="5">
        <dgm:presLayoutVars>
          <dgm:bulletEnabled val="1"/>
        </dgm:presLayoutVars>
      </dgm:prSet>
      <dgm:spPr/>
      <dgm:t>
        <a:bodyPr/>
        <a:lstStyle/>
        <a:p>
          <a:endParaRPr lang="es-ES"/>
        </a:p>
      </dgm:t>
    </dgm:pt>
  </dgm:ptLst>
  <dgm:cxnLst>
    <dgm:cxn modelId="{013578A7-F4E1-4774-A954-F785745D0175}" type="presOf" srcId="{75738E15-D9AE-4F05-8C62-35A2FCD041F2}" destId="{04E7EF03-424C-4ED3-951B-ECFBB6FD668B}" srcOrd="0" destOrd="0" presId="urn:microsoft.com/office/officeart/2005/8/layout/vList3"/>
    <dgm:cxn modelId="{5A41A696-081B-497A-A09F-ABF54553A85D}" type="presOf" srcId="{A2EE2126-4A14-4CCD-8103-DD894DD5CEE6}" destId="{3CF155E7-0A49-42E3-99C4-E314E9B26273}" srcOrd="0" destOrd="0" presId="urn:microsoft.com/office/officeart/2005/8/layout/vList3"/>
    <dgm:cxn modelId="{F4C27079-11A1-461D-B3F0-900F021C940E}" type="presOf" srcId="{252E04AC-CE4D-4CC7-B782-4393C365D2D0}" destId="{42BAA40B-ADA5-44CD-8D59-4CCB58704F4C}" srcOrd="0" destOrd="0" presId="urn:microsoft.com/office/officeart/2005/8/layout/vList3"/>
    <dgm:cxn modelId="{C6B3074D-455A-4B04-BF81-29685A6A4DAF}" srcId="{252E04AC-CE4D-4CC7-B782-4393C365D2D0}" destId="{D2279AE9-5C4E-4F6E-A977-2664C0DF64DA}" srcOrd="3" destOrd="0" parTransId="{ECE87126-7F60-483D-9EBF-5A77A527CB98}" sibTransId="{CF35190C-A247-4D16-B4EE-FBC7ACAF4CC0}"/>
    <dgm:cxn modelId="{DBE29ADF-ED39-4E32-B247-F4B41A0D20AD}" srcId="{252E04AC-CE4D-4CC7-B782-4393C365D2D0}" destId="{75738E15-D9AE-4F05-8C62-35A2FCD041F2}" srcOrd="0" destOrd="0" parTransId="{5A2B15AF-FE4D-4553-B7CD-7D352A3CE2F0}" sibTransId="{CC93FBE4-73DE-4A13-B9B4-6781D6E8AE14}"/>
    <dgm:cxn modelId="{3C48E672-6317-4058-9510-47BAE32B5762}" type="presOf" srcId="{D2279AE9-5C4E-4F6E-A977-2664C0DF64DA}" destId="{D931395C-7690-4A66-81A4-3830F85413C5}" srcOrd="0" destOrd="0" presId="urn:microsoft.com/office/officeart/2005/8/layout/vList3"/>
    <dgm:cxn modelId="{95EFB53D-CC8A-4FB3-91AB-7353FBB53668}" srcId="{252E04AC-CE4D-4CC7-B782-4393C365D2D0}" destId="{A2EE2126-4A14-4CCD-8103-DD894DD5CEE6}" srcOrd="2" destOrd="0" parTransId="{85763807-4A19-441A-A84D-FE56DB1DF43D}" sibTransId="{A94E83DE-B19E-4D12-A26E-384C795B8CE2}"/>
    <dgm:cxn modelId="{A879561A-C5DC-40D8-AB2A-6E3565870639}" srcId="{252E04AC-CE4D-4CC7-B782-4393C365D2D0}" destId="{1E1F3554-67F4-4CA4-8DFA-6D2CAC7D7CA4}" srcOrd="4" destOrd="0" parTransId="{BFDBBE49-D242-411C-83FC-D670FE034753}" sibTransId="{CEC072D6-DEA9-47EB-9B6D-28EEAC1E4DFC}"/>
    <dgm:cxn modelId="{10641C19-AC53-4AEF-B884-E897694BB966}" type="presOf" srcId="{47B42628-24F4-4D20-A1FB-1DBFEF82024C}" destId="{A50012D7-268B-46C3-8132-AE317FAFC284}" srcOrd="0" destOrd="0" presId="urn:microsoft.com/office/officeart/2005/8/layout/vList3"/>
    <dgm:cxn modelId="{69B38D31-9B10-4C1D-B519-F11A069CDDF9}" type="presOf" srcId="{1E1F3554-67F4-4CA4-8DFA-6D2CAC7D7CA4}" destId="{4497615A-BC9A-4D2D-AA18-935064EC68E5}" srcOrd="0" destOrd="0" presId="urn:microsoft.com/office/officeart/2005/8/layout/vList3"/>
    <dgm:cxn modelId="{ACAF2ABC-378E-4329-8E9B-D46CB9EDB729}" srcId="{252E04AC-CE4D-4CC7-B782-4393C365D2D0}" destId="{47B42628-24F4-4D20-A1FB-1DBFEF82024C}" srcOrd="1" destOrd="0" parTransId="{46B9FAC8-A265-4F52-A4D0-B804E144AAD0}" sibTransId="{F1E13543-322C-471A-8E38-C0A40053C61F}"/>
    <dgm:cxn modelId="{A154D5DD-27D7-4CC6-B4FA-DE1E7683266A}" type="presParOf" srcId="{42BAA40B-ADA5-44CD-8D59-4CCB58704F4C}" destId="{4CDA4802-4C0D-48FA-B9E9-6EF1BD49BCB3}" srcOrd="0" destOrd="0" presId="urn:microsoft.com/office/officeart/2005/8/layout/vList3"/>
    <dgm:cxn modelId="{7DDBAD6F-9297-4A29-A84F-4702219E268C}" type="presParOf" srcId="{4CDA4802-4C0D-48FA-B9E9-6EF1BD49BCB3}" destId="{B6767976-33A8-4B92-B195-46FF20D9E9B9}" srcOrd="0" destOrd="0" presId="urn:microsoft.com/office/officeart/2005/8/layout/vList3"/>
    <dgm:cxn modelId="{DA56CC42-A59A-40B3-B45B-E1EA28543335}" type="presParOf" srcId="{4CDA4802-4C0D-48FA-B9E9-6EF1BD49BCB3}" destId="{04E7EF03-424C-4ED3-951B-ECFBB6FD668B}" srcOrd="1" destOrd="0" presId="urn:microsoft.com/office/officeart/2005/8/layout/vList3"/>
    <dgm:cxn modelId="{5D95948B-B866-4CE2-9C5E-478F3904F893}" type="presParOf" srcId="{42BAA40B-ADA5-44CD-8D59-4CCB58704F4C}" destId="{34BAD276-7BB4-4633-B2CA-5C8A1999E88C}" srcOrd="1" destOrd="0" presId="urn:microsoft.com/office/officeart/2005/8/layout/vList3"/>
    <dgm:cxn modelId="{8A99C44C-3631-44B6-9E1B-2B1C76F640E9}" type="presParOf" srcId="{42BAA40B-ADA5-44CD-8D59-4CCB58704F4C}" destId="{13EBD60E-D356-4163-9051-1A12F4BCECA6}" srcOrd="2" destOrd="0" presId="urn:microsoft.com/office/officeart/2005/8/layout/vList3"/>
    <dgm:cxn modelId="{04FA0708-06A7-453C-AA79-0F8879895ABA}" type="presParOf" srcId="{13EBD60E-D356-4163-9051-1A12F4BCECA6}" destId="{2D2951FE-4202-490E-B227-9934FBD325BB}" srcOrd="0" destOrd="0" presId="urn:microsoft.com/office/officeart/2005/8/layout/vList3"/>
    <dgm:cxn modelId="{CFE81AED-8D3C-4BAE-85D3-566CE7F7B4D5}" type="presParOf" srcId="{13EBD60E-D356-4163-9051-1A12F4BCECA6}" destId="{A50012D7-268B-46C3-8132-AE317FAFC284}" srcOrd="1" destOrd="0" presId="urn:microsoft.com/office/officeart/2005/8/layout/vList3"/>
    <dgm:cxn modelId="{DC3B7C93-9397-4CA4-A952-02458B9F138D}" type="presParOf" srcId="{42BAA40B-ADA5-44CD-8D59-4CCB58704F4C}" destId="{939FE889-0DEB-4D35-B9D6-282BA9D77DC1}" srcOrd="3" destOrd="0" presId="urn:microsoft.com/office/officeart/2005/8/layout/vList3"/>
    <dgm:cxn modelId="{4BFEAA3A-F327-4A60-809F-10AED1D6DD79}" type="presParOf" srcId="{42BAA40B-ADA5-44CD-8D59-4CCB58704F4C}" destId="{346BEAA8-286F-411C-873E-F1892DE4D5A2}" srcOrd="4" destOrd="0" presId="urn:microsoft.com/office/officeart/2005/8/layout/vList3"/>
    <dgm:cxn modelId="{E68CD41C-E93C-40CE-AB6A-73A943230DD6}" type="presParOf" srcId="{346BEAA8-286F-411C-873E-F1892DE4D5A2}" destId="{3EB3F08B-27EC-4793-AEAF-E36C95FE1C71}" srcOrd="0" destOrd="0" presId="urn:microsoft.com/office/officeart/2005/8/layout/vList3"/>
    <dgm:cxn modelId="{0FCD830F-3057-4990-8158-4B63F2E6F7FC}" type="presParOf" srcId="{346BEAA8-286F-411C-873E-F1892DE4D5A2}" destId="{3CF155E7-0A49-42E3-99C4-E314E9B26273}" srcOrd="1" destOrd="0" presId="urn:microsoft.com/office/officeart/2005/8/layout/vList3"/>
    <dgm:cxn modelId="{0896F88B-6A81-406A-9176-0D71883F893C}" type="presParOf" srcId="{42BAA40B-ADA5-44CD-8D59-4CCB58704F4C}" destId="{84CB0158-F9EA-48E0-BCEF-2E6F26991E48}" srcOrd="5" destOrd="0" presId="urn:microsoft.com/office/officeart/2005/8/layout/vList3"/>
    <dgm:cxn modelId="{691E6AF6-387F-472D-8AFC-D5DCAA41B344}" type="presParOf" srcId="{42BAA40B-ADA5-44CD-8D59-4CCB58704F4C}" destId="{9DEBFF8E-47E9-4D40-BF87-E6F7FF7D04B9}" srcOrd="6" destOrd="0" presId="urn:microsoft.com/office/officeart/2005/8/layout/vList3"/>
    <dgm:cxn modelId="{B8EC9DAE-CB10-446C-911D-0C7F511D7A24}" type="presParOf" srcId="{9DEBFF8E-47E9-4D40-BF87-E6F7FF7D04B9}" destId="{A247C4D8-8560-4FBF-AAE9-7321B0687551}" srcOrd="0" destOrd="0" presId="urn:microsoft.com/office/officeart/2005/8/layout/vList3"/>
    <dgm:cxn modelId="{8C7A3B82-8AEF-4B94-955F-E8177A8485B2}" type="presParOf" srcId="{9DEBFF8E-47E9-4D40-BF87-E6F7FF7D04B9}" destId="{D931395C-7690-4A66-81A4-3830F85413C5}" srcOrd="1" destOrd="0" presId="urn:microsoft.com/office/officeart/2005/8/layout/vList3"/>
    <dgm:cxn modelId="{343E18AF-6B09-451A-95A7-7CA1AE586E9B}" type="presParOf" srcId="{42BAA40B-ADA5-44CD-8D59-4CCB58704F4C}" destId="{B011072B-10B4-48FB-A804-C582AB1543AB}" srcOrd="7" destOrd="0" presId="urn:microsoft.com/office/officeart/2005/8/layout/vList3"/>
    <dgm:cxn modelId="{9A6C88CA-6D15-42BE-9457-512208F81A0E}" type="presParOf" srcId="{42BAA40B-ADA5-44CD-8D59-4CCB58704F4C}" destId="{7BA09644-41B6-4D6A-B0FA-864BEBEA85EA}" srcOrd="8" destOrd="0" presId="urn:microsoft.com/office/officeart/2005/8/layout/vList3"/>
    <dgm:cxn modelId="{4002DDCC-7B4A-4835-A458-ED491DADC047}" type="presParOf" srcId="{7BA09644-41B6-4D6A-B0FA-864BEBEA85EA}" destId="{5FEBF466-8A59-465D-A917-532DA0508296}" srcOrd="0" destOrd="0" presId="urn:microsoft.com/office/officeart/2005/8/layout/vList3"/>
    <dgm:cxn modelId="{D2148DE9-2BB8-4915-99B9-BB374490AA2A}" type="presParOf" srcId="{7BA09644-41B6-4D6A-B0FA-864BEBEA85EA}" destId="{4497615A-BC9A-4D2D-AA18-935064EC68E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B0A1A2-E972-4F43-B560-2E9BE9EAD496}" type="doc">
      <dgm:prSet loTypeId="urn:microsoft.com/office/officeart/2005/8/layout/lProcess1" loCatId="process" qsTypeId="urn:microsoft.com/office/officeart/2005/8/quickstyle/simple5" qsCatId="simple" csTypeId="urn:microsoft.com/office/officeart/2005/8/colors/colorful3" csCatId="colorful" phldr="1"/>
      <dgm:spPr/>
      <dgm:t>
        <a:bodyPr/>
        <a:lstStyle/>
        <a:p>
          <a:endParaRPr lang="es-ES"/>
        </a:p>
      </dgm:t>
    </dgm:pt>
    <dgm:pt modelId="{AC7B84A9-EA85-4A76-8933-BE390C07AFB0}">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Autorización de uso de la marca mediante una licencia emitida por el GAD Municipal del Cantón Mejía</a:t>
          </a:r>
          <a:endParaRPr lang="es-ES" sz="2000" dirty="0">
            <a:solidFill>
              <a:schemeClr val="tx1"/>
            </a:solidFill>
            <a:latin typeface="Times New Roman" panose="02020603050405020304" pitchFamily="18" charset="0"/>
            <a:cs typeface="Times New Roman" panose="02020603050405020304" pitchFamily="18" charset="0"/>
          </a:endParaRPr>
        </a:p>
      </dgm:t>
    </dgm:pt>
    <dgm:pt modelId="{59865132-41C1-4E7B-8E1E-0CC6720B1535}" type="parTrans" cxnId="{D94C3E9B-9D34-42B5-B334-4F9C2FE0E320}">
      <dgm:prSet/>
      <dgm:spPr/>
      <dgm:t>
        <a:bodyPr/>
        <a:lstStyle/>
        <a:p>
          <a:endParaRPr lang="es-ES" sz="2000">
            <a:latin typeface="Times New Roman" panose="02020603050405020304" pitchFamily="18" charset="0"/>
            <a:cs typeface="Times New Roman" panose="02020603050405020304" pitchFamily="18" charset="0"/>
          </a:endParaRPr>
        </a:p>
      </dgm:t>
    </dgm:pt>
    <dgm:pt modelId="{DEB97E2D-392B-4DED-A88F-77CB5EAAF277}" type="sibTrans" cxnId="{D94C3E9B-9D34-42B5-B334-4F9C2FE0E320}">
      <dgm:prSet/>
      <dgm:spPr/>
      <dgm:t>
        <a:bodyPr/>
        <a:lstStyle/>
        <a:p>
          <a:endParaRPr lang="es-ES" sz="2000">
            <a:latin typeface="Times New Roman" panose="02020603050405020304" pitchFamily="18" charset="0"/>
            <a:cs typeface="Times New Roman" panose="02020603050405020304" pitchFamily="18" charset="0"/>
          </a:endParaRPr>
        </a:p>
      </dgm:t>
    </dgm:pt>
    <dgm:pt modelId="{8DDB0433-102E-48FC-8C45-728EC3D952C2}">
      <dgm:prSet phldrT="[Texto]" custT="1"/>
      <dgm:spPr/>
      <dgm:t>
        <a:bodyPr/>
        <a:lstStyle/>
        <a:p>
          <a:r>
            <a:rPr lang="es-EC" sz="2000" dirty="0" smtClean="0">
              <a:latin typeface="Times New Roman" panose="02020603050405020304" pitchFamily="18" charset="0"/>
              <a:cs typeface="Times New Roman" panose="02020603050405020304" pitchFamily="18" charset="0"/>
            </a:rPr>
            <a:t>RUC, Rise o certificado de funcionamiento (capacitación) </a:t>
          </a:r>
          <a:endParaRPr lang="es-ES" sz="2000" dirty="0">
            <a:latin typeface="Times New Roman" panose="02020603050405020304" pitchFamily="18" charset="0"/>
            <a:cs typeface="Times New Roman" panose="02020603050405020304" pitchFamily="18" charset="0"/>
          </a:endParaRPr>
        </a:p>
      </dgm:t>
    </dgm:pt>
    <dgm:pt modelId="{CE18D043-6201-4E43-A006-B39D9F716B0B}" type="parTrans" cxnId="{C807302F-4338-4362-94A4-65A13532296B}">
      <dgm:prSet/>
      <dgm:spPr/>
      <dgm:t>
        <a:bodyPr/>
        <a:lstStyle/>
        <a:p>
          <a:endParaRPr lang="es-ES" sz="2000">
            <a:latin typeface="Times New Roman" panose="02020603050405020304" pitchFamily="18" charset="0"/>
            <a:cs typeface="Times New Roman" panose="02020603050405020304" pitchFamily="18" charset="0"/>
          </a:endParaRPr>
        </a:p>
      </dgm:t>
    </dgm:pt>
    <dgm:pt modelId="{2F9FCD2E-DEB8-4BE7-BB01-779A4B998763}" type="sibTrans" cxnId="{C807302F-4338-4362-94A4-65A13532296B}">
      <dgm:prSet/>
      <dgm:spPr/>
      <dgm:t>
        <a:bodyPr/>
        <a:lstStyle/>
        <a:p>
          <a:endParaRPr lang="es-ES" sz="2000">
            <a:latin typeface="Times New Roman" panose="02020603050405020304" pitchFamily="18" charset="0"/>
            <a:cs typeface="Times New Roman" panose="02020603050405020304" pitchFamily="18" charset="0"/>
          </a:endParaRPr>
        </a:p>
      </dgm:t>
    </dgm:pt>
    <dgm:pt modelId="{8FB6806F-40F8-4DFF-A0E8-68731D052852}">
      <dgm:prSet phldrT="[Texto]" custT="1"/>
      <dgm:spPr/>
      <dgm:t>
        <a:bodyPr/>
        <a:lstStyle/>
        <a:p>
          <a:r>
            <a:rPr lang="es-EC" sz="2000" dirty="0" smtClean="0">
              <a:latin typeface="Times New Roman" panose="02020603050405020304" pitchFamily="18" charset="0"/>
              <a:cs typeface="Times New Roman" panose="02020603050405020304" pitchFamily="18" charset="0"/>
            </a:rPr>
            <a:t>Carta de interés</a:t>
          </a:r>
          <a:endParaRPr lang="es-ES" sz="2000" dirty="0">
            <a:latin typeface="Times New Roman" panose="02020603050405020304" pitchFamily="18" charset="0"/>
            <a:cs typeface="Times New Roman" panose="02020603050405020304" pitchFamily="18" charset="0"/>
          </a:endParaRPr>
        </a:p>
      </dgm:t>
    </dgm:pt>
    <dgm:pt modelId="{6C1F5525-C065-42FC-8150-023B50534507}" type="parTrans" cxnId="{49E6D532-41F7-41B7-8E52-1FD930D97C75}">
      <dgm:prSet/>
      <dgm:spPr/>
      <dgm:t>
        <a:bodyPr/>
        <a:lstStyle/>
        <a:p>
          <a:endParaRPr lang="es-ES" sz="2000">
            <a:latin typeface="Times New Roman" panose="02020603050405020304" pitchFamily="18" charset="0"/>
            <a:cs typeface="Times New Roman" panose="02020603050405020304" pitchFamily="18" charset="0"/>
          </a:endParaRPr>
        </a:p>
      </dgm:t>
    </dgm:pt>
    <dgm:pt modelId="{5189721E-E709-4EC1-AA03-0425E377497E}" type="sibTrans" cxnId="{49E6D532-41F7-41B7-8E52-1FD930D97C75}">
      <dgm:prSet/>
      <dgm:spPr/>
      <dgm:t>
        <a:bodyPr/>
        <a:lstStyle/>
        <a:p>
          <a:endParaRPr lang="es-ES" sz="2000">
            <a:latin typeface="Times New Roman" panose="02020603050405020304" pitchFamily="18" charset="0"/>
            <a:cs typeface="Times New Roman" panose="02020603050405020304" pitchFamily="18" charset="0"/>
          </a:endParaRPr>
        </a:p>
      </dgm:t>
    </dgm:pt>
    <dgm:pt modelId="{BDD86569-2D3A-4303-8036-CD7784E50598}">
      <dgm:prSet phldrT="[Texto]" custT="1"/>
      <dgm:spPr/>
      <dgm:t>
        <a:bodyPr/>
        <a:lstStyle/>
        <a:p>
          <a:r>
            <a:rPr lang="es-ES" sz="2000" dirty="0" smtClean="0">
              <a:latin typeface="Times New Roman" panose="02020603050405020304" pitchFamily="18" charset="0"/>
              <a:cs typeface="Times New Roman" panose="02020603050405020304" pitchFamily="18" charset="0"/>
            </a:rPr>
            <a:t>Matriz de licenciamiento</a:t>
          </a:r>
          <a:endParaRPr lang="es-ES" sz="2000" dirty="0">
            <a:latin typeface="Times New Roman" panose="02020603050405020304" pitchFamily="18" charset="0"/>
            <a:cs typeface="Times New Roman" panose="02020603050405020304" pitchFamily="18" charset="0"/>
          </a:endParaRPr>
        </a:p>
      </dgm:t>
    </dgm:pt>
    <dgm:pt modelId="{375D7E17-4D09-417C-A3D3-29FC9FA5A095}" type="parTrans" cxnId="{0CE9722C-834D-42FE-B4FD-3E9D64DC4EA2}">
      <dgm:prSet/>
      <dgm:spPr/>
      <dgm:t>
        <a:bodyPr/>
        <a:lstStyle/>
        <a:p>
          <a:endParaRPr lang="es-ES" sz="2000">
            <a:latin typeface="Times New Roman" panose="02020603050405020304" pitchFamily="18" charset="0"/>
            <a:cs typeface="Times New Roman" panose="02020603050405020304" pitchFamily="18" charset="0"/>
          </a:endParaRPr>
        </a:p>
      </dgm:t>
    </dgm:pt>
    <dgm:pt modelId="{BA9E3DF9-1F3B-46C3-A970-59E05E545F5F}" type="sibTrans" cxnId="{0CE9722C-834D-42FE-B4FD-3E9D64DC4EA2}">
      <dgm:prSet/>
      <dgm:spPr/>
      <dgm:t>
        <a:bodyPr/>
        <a:lstStyle/>
        <a:p>
          <a:endParaRPr lang="es-ES" sz="2000">
            <a:latin typeface="Times New Roman" panose="02020603050405020304" pitchFamily="18" charset="0"/>
            <a:cs typeface="Times New Roman" panose="02020603050405020304" pitchFamily="18" charset="0"/>
          </a:endParaRPr>
        </a:p>
      </dgm:t>
    </dgm:pt>
    <dgm:pt modelId="{972BECE1-6208-4E5A-A346-C159D1213B61}">
      <dgm:prSet phldrT="[Texto]" custT="1"/>
      <dgm:spPr/>
      <dgm:t>
        <a:bodyPr/>
        <a:lstStyle/>
        <a:p>
          <a:r>
            <a:rPr lang="es-EC" sz="2000" dirty="0" smtClean="0">
              <a:latin typeface="Times New Roman" panose="02020603050405020304" pitchFamily="18" charset="0"/>
              <a:cs typeface="Times New Roman" panose="02020603050405020304" pitchFamily="18" charset="0"/>
            </a:rPr>
            <a:t>Matriz de componente local</a:t>
          </a:r>
          <a:endParaRPr lang="es-ES" sz="2000" dirty="0">
            <a:latin typeface="Times New Roman" panose="02020603050405020304" pitchFamily="18" charset="0"/>
            <a:cs typeface="Times New Roman" panose="02020603050405020304" pitchFamily="18" charset="0"/>
          </a:endParaRPr>
        </a:p>
      </dgm:t>
    </dgm:pt>
    <dgm:pt modelId="{DF2D7B29-DEA1-4B84-8AA9-E02E2E01A5F9}" type="parTrans" cxnId="{A1032AFF-1C76-4BCF-9B41-9A82F7DB7923}">
      <dgm:prSet/>
      <dgm:spPr/>
      <dgm:t>
        <a:bodyPr/>
        <a:lstStyle/>
        <a:p>
          <a:endParaRPr lang="es-ES" sz="2000">
            <a:latin typeface="Times New Roman" panose="02020603050405020304" pitchFamily="18" charset="0"/>
            <a:cs typeface="Times New Roman" panose="02020603050405020304" pitchFamily="18" charset="0"/>
          </a:endParaRPr>
        </a:p>
      </dgm:t>
    </dgm:pt>
    <dgm:pt modelId="{3E88118F-1B44-499E-8031-01155FF2BFD5}" type="sibTrans" cxnId="{A1032AFF-1C76-4BCF-9B41-9A82F7DB7923}">
      <dgm:prSet/>
      <dgm:spPr/>
      <dgm:t>
        <a:bodyPr/>
        <a:lstStyle/>
        <a:p>
          <a:endParaRPr lang="es-ES" sz="2000">
            <a:latin typeface="Times New Roman" panose="02020603050405020304" pitchFamily="18" charset="0"/>
            <a:cs typeface="Times New Roman" panose="02020603050405020304" pitchFamily="18" charset="0"/>
          </a:endParaRPr>
        </a:p>
      </dgm:t>
    </dgm:pt>
    <dgm:pt modelId="{8B8CA3CB-F3B5-463A-964F-45379EB43425}">
      <dgm:prSet phldrT="[Texto]" custT="1"/>
      <dgm:spPr/>
      <dgm:t>
        <a:bodyPr/>
        <a:lstStyle/>
        <a:p>
          <a:r>
            <a:rPr lang="es-EC" sz="2000" dirty="0" smtClean="0">
              <a:latin typeface="Times New Roman" panose="02020603050405020304" pitchFamily="18" charset="0"/>
              <a:cs typeface="Times New Roman" panose="02020603050405020304" pitchFamily="18" charset="0"/>
            </a:rPr>
            <a:t>Entregar los requisitos en la dirección de turismo </a:t>
          </a:r>
          <a:endParaRPr lang="es-ES" sz="2000" dirty="0">
            <a:latin typeface="Times New Roman" panose="02020603050405020304" pitchFamily="18" charset="0"/>
            <a:cs typeface="Times New Roman" panose="02020603050405020304" pitchFamily="18" charset="0"/>
          </a:endParaRPr>
        </a:p>
      </dgm:t>
    </dgm:pt>
    <dgm:pt modelId="{D1377A70-6B91-4CD3-8B9E-C54B9BE7F758}" type="parTrans" cxnId="{1D3E2D1A-5D14-4566-8A80-25E2F8304E43}">
      <dgm:prSet/>
      <dgm:spPr/>
      <dgm:t>
        <a:bodyPr/>
        <a:lstStyle/>
        <a:p>
          <a:endParaRPr lang="es-ES" sz="2000">
            <a:latin typeface="Times New Roman" panose="02020603050405020304" pitchFamily="18" charset="0"/>
            <a:cs typeface="Times New Roman" panose="02020603050405020304" pitchFamily="18" charset="0"/>
          </a:endParaRPr>
        </a:p>
      </dgm:t>
    </dgm:pt>
    <dgm:pt modelId="{04BC4DB2-B54D-4FD1-8D1F-E2308676915A}" type="sibTrans" cxnId="{1D3E2D1A-5D14-4566-8A80-25E2F8304E43}">
      <dgm:prSet/>
      <dgm:spPr/>
      <dgm:t>
        <a:bodyPr/>
        <a:lstStyle/>
        <a:p>
          <a:endParaRPr lang="es-ES" sz="2000">
            <a:latin typeface="Times New Roman" panose="02020603050405020304" pitchFamily="18" charset="0"/>
            <a:cs typeface="Times New Roman" panose="02020603050405020304" pitchFamily="18" charset="0"/>
          </a:endParaRPr>
        </a:p>
      </dgm:t>
    </dgm:pt>
    <dgm:pt modelId="{66E0007C-F5E4-45FE-996A-6DF42C11DF17}" type="pres">
      <dgm:prSet presAssocID="{D6B0A1A2-E972-4F43-B560-2E9BE9EAD496}" presName="Name0" presStyleCnt="0">
        <dgm:presLayoutVars>
          <dgm:dir/>
          <dgm:animLvl val="lvl"/>
          <dgm:resizeHandles val="exact"/>
        </dgm:presLayoutVars>
      </dgm:prSet>
      <dgm:spPr/>
      <dgm:t>
        <a:bodyPr/>
        <a:lstStyle/>
        <a:p>
          <a:endParaRPr lang="es-ES"/>
        </a:p>
      </dgm:t>
    </dgm:pt>
    <dgm:pt modelId="{B1A4E932-9636-4E7F-8B81-BB9AE43481E4}" type="pres">
      <dgm:prSet presAssocID="{AC7B84A9-EA85-4A76-8933-BE390C07AFB0}" presName="vertFlow" presStyleCnt="0"/>
      <dgm:spPr/>
      <dgm:t>
        <a:bodyPr/>
        <a:lstStyle/>
        <a:p>
          <a:endParaRPr lang="es-EC"/>
        </a:p>
      </dgm:t>
    </dgm:pt>
    <dgm:pt modelId="{F9886289-E3E9-48E4-801E-29CECED58B22}" type="pres">
      <dgm:prSet presAssocID="{AC7B84A9-EA85-4A76-8933-BE390C07AFB0}" presName="header" presStyleLbl="node1" presStyleIdx="0" presStyleCnt="1" custScaleX="204606"/>
      <dgm:spPr/>
      <dgm:t>
        <a:bodyPr/>
        <a:lstStyle/>
        <a:p>
          <a:endParaRPr lang="es-ES"/>
        </a:p>
      </dgm:t>
    </dgm:pt>
    <dgm:pt modelId="{782BD949-BD2E-4C72-81EE-D8DE1C551FE4}" type="pres">
      <dgm:prSet presAssocID="{CE18D043-6201-4E43-A006-B39D9F716B0B}" presName="parTrans" presStyleLbl="sibTrans2D1" presStyleIdx="0" presStyleCnt="5" custScaleX="158999"/>
      <dgm:spPr/>
      <dgm:t>
        <a:bodyPr/>
        <a:lstStyle/>
        <a:p>
          <a:endParaRPr lang="es-ES"/>
        </a:p>
      </dgm:t>
    </dgm:pt>
    <dgm:pt modelId="{E04E0E71-70A2-48EA-93C7-78EEE714EFCD}" type="pres">
      <dgm:prSet presAssocID="{8DDB0433-102E-48FC-8C45-728EC3D952C2}" presName="child" presStyleLbl="alignAccFollowNode1" presStyleIdx="0" presStyleCnt="5" custScaleX="159000">
        <dgm:presLayoutVars>
          <dgm:chMax val="0"/>
          <dgm:bulletEnabled val="1"/>
        </dgm:presLayoutVars>
      </dgm:prSet>
      <dgm:spPr/>
      <dgm:t>
        <a:bodyPr/>
        <a:lstStyle/>
        <a:p>
          <a:endParaRPr lang="es-ES"/>
        </a:p>
      </dgm:t>
    </dgm:pt>
    <dgm:pt modelId="{A4CE0D27-CF6A-412C-B866-BB52911383F1}" type="pres">
      <dgm:prSet presAssocID="{2F9FCD2E-DEB8-4BE7-BB01-779A4B998763}" presName="sibTrans" presStyleLbl="sibTrans2D1" presStyleIdx="1" presStyleCnt="5" custScaleX="158999"/>
      <dgm:spPr/>
      <dgm:t>
        <a:bodyPr/>
        <a:lstStyle/>
        <a:p>
          <a:endParaRPr lang="es-ES"/>
        </a:p>
      </dgm:t>
    </dgm:pt>
    <dgm:pt modelId="{830B6D38-FECE-47A1-ADD7-99F6CE46032B}" type="pres">
      <dgm:prSet presAssocID="{8FB6806F-40F8-4DFF-A0E8-68731D052852}" presName="child" presStyleLbl="alignAccFollowNode1" presStyleIdx="1" presStyleCnt="5" custScaleX="159000">
        <dgm:presLayoutVars>
          <dgm:chMax val="0"/>
          <dgm:bulletEnabled val="1"/>
        </dgm:presLayoutVars>
      </dgm:prSet>
      <dgm:spPr/>
      <dgm:t>
        <a:bodyPr/>
        <a:lstStyle/>
        <a:p>
          <a:endParaRPr lang="es-ES"/>
        </a:p>
      </dgm:t>
    </dgm:pt>
    <dgm:pt modelId="{6D5697AA-FF90-4AE2-A7F8-E7288F18AF83}" type="pres">
      <dgm:prSet presAssocID="{5189721E-E709-4EC1-AA03-0425E377497E}" presName="sibTrans" presStyleLbl="sibTrans2D1" presStyleIdx="2" presStyleCnt="5" custScaleX="158999"/>
      <dgm:spPr/>
      <dgm:t>
        <a:bodyPr/>
        <a:lstStyle/>
        <a:p>
          <a:endParaRPr lang="es-ES"/>
        </a:p>
      </dgm:t>
    </dgm:pt>
    <dgm:pt modelId="{E22F9B0D-CACA-491D-8C47-7059444C9A88}" type="pres">
      <dgm:prSet presAssocID="{BDD86569-2D3A-4303-8036-CD7784E50598}" presName="child" presStyleLbl="alignAccFollowNode1" presStyleIdx="2" presStyleCnt="5" custScaleX="159000">
        <dgm:presLayoutVars>
          <dgm:chMax val="0"/>
          <dgm:bulletEnabled val="1"/>
        </dgm:presLayoutVars>
      </dgm:prSet>
      <dgm:spPr/>
      <dgm:t>
        <a:bodyPr/>
        <a:lstStyle/>
        <a:p>
          <a:endParaRPr lang="es-ES"/>
        </a:p>
      </dgm:t>
    </dgm:pt>
    <dgm:pt modelId="{AD3868A4-0429-49A9-8194-A6B65411AA31}" type="pres">
      <dgm:prSet presAssocID="{BA9E3DF9-1F3B-46C3-A970-59E05E545F5F}" presName="sibTrans" presStyleLbl="sibTrans2D1" presStyleIdx="3" presStyleCnt="5" custScaleX="158999"/>
      <dgm:spPr/>
      <dgm:t>
        <a:bodyPr/>
        <a:lstStyle/>
        <a:p>
          <a:endParaRPr lang="es-ES"/>
        </a:p>
      </dgm:t>
    </dgm:pt>
    <dgm:pt modelId="{573587B5-A2C5-40DD-90FF-FC7955F62C44}" type="pres">
      <dgm:prSet presAssocID="{972BECE1-6208-4E5A-A346-C159D1213B61}" presName="child" presStyleLbl="alignAccFollowNode1" presStyleIdx="3" presStyleCnt="5" custScaleX="159000">
        <dgm:presLayoutVars>
          <dgm:chMax val="0"/>
          <dgm:bulletEnabled val="1"/>
        </dgm:presLayoutVars>
      </dgm:prSet>
      <dgm:spPr/>
      <dgm:t>
        <a:bodyPr/>
        <a:lstStyle/>
        <a:p>
          <a:endParaRPr lang="es-ES"/>
        </a:p>
      </dgm:t>
    </dgm:pt>
    <dgm:pt modelId="{8CD35B36-6E85-4234-8073-07E76EC76FE6}" type="pres">
      <dgm:prSet presAssocID="{3E88118F-1B44-499E-8031-01155FF2BFD5}" presName="sibTrans" presStyleLbl="sibTrans2D1" presStyleIdx="4" presStyleCnt="5" custScaleX="158999"/>
      <dgm:spPr/>
      <dgm:t>
        <a:bodyPr/>
        <a:lstStyle/>
        <a:p>
          <a:endParaRPr lang="es-ES"/>
        </a:p>
      </dgm:t>
    </dgm:pt>
    <dgm:pt modelId="{B41F0645-CED1-4AA0-B3DF-14C6243DB7C6}" type="pres">
      <dgm:prSet presAssocID="{8B8CA3CB-F3B5-463A-964F-45379EB43425}" presName="child" presStyleLbl="alignAccFollowNode1" presStyleIdx="4" presStyleCnt="5" custScaleX="159000">
        <dgm:presLayoutVars>
          <dgm:chMax val="0"/>
          <dgm:bulletEnabled val="1"/>
        </dgm:presLayoutVars>
      </dgm:prSet>
      <dgm:spPr/>
      <dgm:t>
        <a:bodyPr/>
        <a:lstStyle/>
        <a:p>
          <a:endParaRPr lang="es-ES"/>
        </a:p>
      </dgm:t>
    </dgm:pt>
  </dgm:ptLst>
  <dgm:cxnLst>
    <dgm:cxn modelId="{1DDE42D1-4702-4DFF-95A3-B0415DA6A933}" type="presOf" srcId="{5189721E-E709-4EC1-AA03-0425E377497E}" destId="{6D5697AA-FF90-4AE2-A7F8-E7288F18AF83}" srcOrd="0" destOrd="0" presId="urn:microsoft.com/office/officeart/2005/8/layout/lProcess1"/>
    <dgm:cxn modelId="{F83125E6-3E96-4499-9E5F-DD016F008CF1}" type="presOf" srcId="{8DDB0433-102E-48FC-8C45-728EC3D952C2}" destId="{E04E0E71-70A2-48EA-93C7-78EEE714EFCD}" srcOrd="0" destOrd="0" presId="urn:microsoft.com/office/officeart/2005/8/layout/lProcess1"/>
    <dgm:cxn modelId="{49E6D532-41F7-41B7-8E52-1FD930D97C75}" srcId="{AC7B84A9-EA85-4A76-8933-BE390C07AFB0}" destId="{8FB6806F-40F8-4DFF-A0E8-68731D052852}" srcOrd="1" destOrd="0" parTransId="{6C1F5525-C065-42FC-8150-023B50534507}" sibTransId="{5189721E-E709-4EC1-AA03-0425E377497E}"/>
    <dgm:cxn modelId="{6116B3BE-A564-42D4-914E-813DAD1A15B2}" type="presOf" srcId="{972BECE1-6208-4E5A-A346-C159D1213B61}" destId="{573587B5-A2C5-40DD-90FF-FC7955F62C44}" srcOrd="0" destOrd="0" presId="urn:microsoft.com/office/officeart/2005/8/layout/lProcess1"/>
    <dgm:cxn modelId="{0CE9722C-834D-42FE-B4FD-3E9D64DC4EA2}" srcId="{AC7B84A9-EA85-4A76-8933-BE390C07AFB0}" destId="{BDD86569-2D3A-4303-8036-CD7784E50598}" srcOrd="2" destOrd="0" parTransId="{375D7E17-4D09-417C-A3D3-29FC9FA5A095}" sibTransId="{BA9E3DF9-1F3B-46C3-A970-59E05E545F5F}"/>
    <dgm:cxn modelId="{84D134F5-CE7A-4AAA-B114-E9B235A87E4A}" type="presOf" srcId="{8B8CA3CB-F3B5-463A-964F-45379EB43425}" destId="{B41F0645-CED1-4AA0-B3DF-14C6243DB7C6}" srcOrd="0" destOrd="0" presId="urn:microsoft.com/office/officeart/2005/8/layout/lProcess1"/>
    <dgm:cxn modelId="{B81E6106-2A44-4597-8C71-1D0912E41678}" type="presOf" srcId="{CE18D043-6201-4E43-A006-B39D9F716B0B}" destId="{782BD949-BD2E-4C72-81EE-D8DE1C551FE4}" srcOrd="0" destOrd="0" presId="urn:microsoft.com/office/officeart/2005/8/layout/lProcess1"/>
    <dgm:cxn modelId="{EC839959-7959-495C-8612-5C287D3A71E8}" type="presOf" srcId="{BDD86569-2D3A-4303-8036-CD7784E50598}" destId="{E22F9B0D-CACA-491D-8C47-7059444C9A88}" srcOrd="0" destOrd="0" presId="urn:microsoft.com/office/officeart/2005/8/layout/lProcess1"/>
    <dgm:cxn modelId="{FCAE501D-06BD-4565-A3DD-30E748287E1E}" type="presOf" srcId="{D6B0A1A2-E972-4F43-B560-2E9BE9EAD496}" destId="{66E0007C-F5E4-45FE-996A-6DF42C11DF17}" srcOrd="0" destOrd="0" presId="urn:microsoft.com/office/officeart/2005/8/layout/lProcess1"/>
    <dgm:cxn modelId="{A1032AFF-1C76-4BCF-9B41-9A82F7DB7923}" srcId="{AC7B84A9-EA85-4A76-8933-BE390C07AFB0}" destId="{972BECE1-6208-4E5A-A346-C159D1213B61}" srcOrd="3" destOrd="0" parTransId="{DF2D7B29-DEA1-4B84-8AA9-E02E2E01A5F9}" sibTransId="{3E88118F-1B44-499E-8031-01155FF2BFD5}"/>
    <dgm:cxn modelId="{C807302F-4338-4362-94A4-65A13532296B}" srcId="{AC7B84A9-EA85-4A76-8933-BE390C07AFB0}" destId="{8DDB0433-102E-48FC-8C45-728EC3D952C2}" srcOrd="0" destOrd="0" parTransId="{CE18D043-6201-4E43-A006-B39D9F716B0B}" sibTransId="{2F9FCD2E-DEB8-4BE7-BB01-779A4B998763}"/>
    <dgm:cxn modelId="{7EA03F25-6BC1-4F22-8F0B-E5F997730E20}" type="presOf" srcId="{2F9FCD2E-DEB8-4BE7-BB01-779A4B998763}" destId="{A4CE0D27-CF6A-412C-B866-BB52911383F1}" srcOrd="0" destOrd="0" presId="urn:microsoft.com/office/officeart/2005/8/layout/lProcess1"/>
    <dgm:cxn modelId="{D94C3E9B-9D34-42B5-B334-4F9C2FE0E320}" srcId="{D6B0A1A2-E972-4F43-B560-2E9BE9EAD496}" destId="{AC7B84A9-EA85-4A76-8933-BE390C07AFB0}" srcOrd="0" destOrd="0" parTransId="{59865132-41C1-4E7B-8E1E-0CC6720B1535}" sibTransId="{DEB97E2D-392B-4DED-A88F-77CB5EAAF277}"/>
    <dgm:cxn modelId="{0A5D8524-49CC-497C-A8C0-999683B998F3}" type="presOf" srcId="{AC7B84A9-EA85-4A76-8933-BE390C07AFB0}" destId="{F9886289-E3E9-48E4-801E-29CECED58B22}" srcOrd="0" destOrd="0" presId="urn:microsoft.com/office/officeart/2005/8/layout/lProcess1"/>
    <dgm:cxn modelId="{67B12CDF-3A4C-4C83-860D-EDD345277A79}" type="presOf" srcId="{8FB6806F-40F8-4DFF-A0E8-68731D052852}" destId="{830B6D38-FECE-47A1-ADD7-99F6CE46032B}" srcOrd="0" destOrd="0" presId="urn:microsoft.com/office/officeart/2005/8/layout/lProcess1"/>
    <dgm:cxn modelId="{917DF434-EA89-4049-BD53-EC997D959D80}" type="presOf" srcId="{3E88118F-1B44-499E-8031-01155FF2BFD5}" destId="{8CD35B36-6E85-4234-8073-07E76EC76FE6}" srcOrd="0" destOrd="0" presId="urn:microsoft.com/office/officeart/2005/8/layout/lProcess1"/>
    <dgm:cxn modelId="{1D3E2D1A-5D14-4566-8A80-25E2F8304E43}" srcId="{AC7B84A9-EA85-4A76-8933-BE390C07AFB0}" destId="{8B8CA3CB-F3B5-463A-964F-45379EB43425}" srcOrd="4" destOrd="0" parTransId="{D1377A70-6B91-4CD3-8B9E-C54B9BE7F758}" sibTransId="{04BC4DB2-B54D-4FD1-8D1F-E2308676915A}"/>
    <dgm:cxn modelId="{26926229-306F-4743-9545-582DEED9570F}" type="presOf" srcId="{BA9E3DF9-1F3B-46C3-A970-59E05E545F5F}" destId="{AD3868A4-0429-49A9-8194-A6B65411AA31}" srcOrd="0" destOrd="0" presId="urn:microsoft.com/office/officeart/2005/8/layout/lProcess1"/>
    <dgm:cxn modelId="{947A60EB-FD63-4786-84A4-8E7CBC7891C4}" type="presParOf" srcId="{66E0007C-F5E4-45FE-996A-6DF42C11DF17}" destId="{B1A4E932-9636-4E7F-8B81-BB9AE43481E4}" srcOrd="0" destOrd="0" presId="urn:microsoft.com/office/officeart/2005/8/layout/lProcess1"/>
    <dgm:cxn modelId="{254D75C4-C657-4876-9EEE-7841C9158DE2}" type="presParOf" srcId="{B1A4E932-9636-4E7F-8B81-BB9AE43481E4}" destId="{F9886289-E3E9-48E4-801E-29CECED58B22}" srcOrd="0" destOrd="0" presId="urn:microsoft.com/office/officeart/2005/8/layout/lProcess1"/>
    <dgm:cxn modelId="{BD19E169-5DC5-49D1-9443-2213096A5561}" type="presParOf" srcId="{B1A4E932-9636-4E7F-8B81-BB9AE43481E4}" destId="{782BD949-BD2E-4C72-81EE-D8DE1C551FE4}" srcOrd="1" destOrd="0" presId="urn:microsoft.com/office/officeart/2005/8/layout/lProcess1"/>
    <dgm:cxn modelId="{D029CCD9-4B99-4974-B4C3-82F1D5CD1CD3}" type="presParOf" srcId="{B1A4E932-9636-4E7F-8B81-BB9AE43481E4}" destId="{E04E0E71-70A2-48EA-93C7-78EEE714EFCD}" srcOrd="2" destOrd="0" presId="urn:microsoft.com/office/officeart/2005/8/layout/lProcess1"/>
    <dgm:cxn modelId="{8695FC40-9571-4556-9B65-F273E6CB69A0}" type="presParOf" srcId="{B1A4E932-9636-4E7F-8B81-BB9AE43481E4}" destId="{A4CE0D27-CF6A-412C-B866-BB52911383F1}" srcOrd="3" destOrd="0" presId="urn:microsoft.com/office/officeart/2005/8/layout/lProcess1"/>
    <dgm:cxn modelId="{BEBC1B65-0E2D-4EA7-87AC-2CC60FBD2A91}" type="presParOf" srcId="{B1A4E932-9636-4E7F-8B81-BB9AE43481E4}" destId="{830B6D38-FECE-47A1-ADD7-99F6CE46032B}" srcOrd="4" destOrd="0" presId="urn:microsoft.com/office/officeart/2005/8/layout/lProcess1"/>
    <dgm:cxn modelId="{4E8C5E50-482B-4305-A846-FA0C9AE818C6}" type="presParOf" srcId="{B1A4E932-9636-4E7F-8B81-BB9AE43481E4}" destId="{6D5697AA-FF90-4AE2-A7F8-E7288F18AF83}" srcOrd="5" destOrd="0" presId="urn:microsoft.com/office/officeart/2005/8/layout/lProcess1"/>
    <dgm:cxn modelId="{241C6B93-98ED-4202-A436-20F84B48046D}" type="presParOf" srcId="{B1A4E932-9636-4E7F-8B81-BB9AE43481E4}" destId="{E22F9B0D-CACA-491D-8C47-7059444C9A88}" srcOrd="6" destOrd="0" presId="urn:microsoft.com/office/officeart/2005/8/layout/lProcess1"/>
    <dgm:cxn modelId="{CCC8894F-A6CF-40BA-A5CC-E4B059875296}" type="presParOf" srcId="{B1A4E932-9636-4E7F-8B81-BB9AE43481E4}" destId="{AD3868A4-0429-49A9-8194-A6B65411AA31}" srcOrd="7" destOrd="0" presId="urn:microsoft.com/office/officeart/2005/8/layout/lProcess1"/>
    <dgm:cxn modelId="{8B6CA9EE-6D22-40C2-885C-5E5E03F31B04}" type="presParOf" srcId="{B1A4E932-9636-4E7F-8B81-BB9AE43481E4}" destId="{573587B5-A2C5-40DD-90FF-FC7955F62C44}" srcOrd="8" destOrd="0" presId="urn:microsoft.com/office/officeart/2005/8/layout/lProcess1"/>
    <dgm:cxn modelId="{A58753A0-D43B-4415-A75E-09F108057E6F}" type="presParOf" srcId="{B1A4E932-9636-4E7F-8B81-BB9AE43481E4}" destId="{8CD35B36-6E85-4234-8073-07E76EC76FE6}" srcOrd="9" destOrd="0" presId="urn:microsoft.com/office/officeart/2005/8/layout/lProcess1"/>
    <dgm:cxn modelId="{B5F4BC8A-E9FA-41D3-BE30-44381EB6A732}" type="presParOf" srcId="{B1A4E932-9636-4E7F-8B81-BB9AE43481E4}" destId="{B41F0645-CED1-4AA0-B3DF-14C6243DB7C6}" srcOrd="10" destOrd="0" presId="urn:microsoft.com/office/officeart/2005/8/layout/l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8EE37-C3EC-4A0F-83E3-0A87EB89BC8E}">
      <dsp:nvSpPr>
        <dsp:cNvPr id="0" name=""/>
        <dsp:cNvSpPr/>
      </dsp:nvSpPr>
      <dsp:spPr>
        <a:xfrm>
          <a:off x="72965" y="1498052"/>
          <a:ext cx="3224529" cy="1062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b="0" kern="1200" dirty="0" smtClean="0">
              <a:solidFill>
                <a:schemeClr val="tx1"/>
              </a:solidFill>
            </a:rPr>
            <a:t>Globalización + saturación de mercados + desequilibrio macroeconómico </a:t>
          </a:r>
          <a:endParaRPr lang="es-ES" sz="2100" b="0" kern="1200" dirty="0">
            <a:solidFill>
              <a:schemeClr val="tx1"/>
            </a:solidFill>
          </a:endParaRPr>
        </a:p>
      </dsp:txBody>
      <dsp:txXfrm>
        <a:off x="72965" y="1498052"/>
        <a:ext cx="3224529" cy="1062628"/>
      </dsp:txXfrm>
    </dsp:sp>
    <dsp:sp modelId="{F608415A-B50F-4617-8D03-4D3CFA59FFC8}">
      <dsp:nvSpPr>
        <dsp:cNvPr id="0" name=""/>
        <dsp:cNvSpPr/>
      </dsp:nvSpPr>
      <dsp:spPr>
        <a:xfrm>
          <a:off x="212792" y="1117484"/>
          <a:ext cx="256496" cy="25649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1C24D14-5BD3-4DF9-BB4F-7F212657B783}">
      <dsp:nvSpPr>
        <dsp:cNvPr id="0" name=""/>
        <dsp:cNvSpPr/>
      </dsp:nvSpPr>
      <dsp:spPr>
        <a:xfrm>
          <a:off x="392340" y="758389"/>
          <a:ext cx="256496" cy="2564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9B36A3A-71D8-4ED0-AF29-06D625D430B9}">
      <dsp:nvSpPr>
        <dsp:cNvPr id="0" name=""/>
        <dsp:cNvSpPr/>
      </dsp:nvSpPr>
      <dsp:spPr>
        <a:xfrm>
          <a:off x="823254" y="830208"/>
          <a:ext cx="403066" cy="40306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BD95A7D-5886-4D9D-9CA8-34D77E6781EF}">
      <dsp:nvSpPr>
        <dsp:cNvPr id="0" name=""/>
        <dsp:cNvSpPr/>
      </dsp:nvSpPr>
      <dsp:spPr>
        <a:xfrm>
          <a:off x="1182350" y="435203"/>
          <a:ext cx="256496" cy="25649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B0ECFD1-DD37-450C-8886-9D1E103097F8}">
      <dsp:nvSpPr>
        <dsp:cNvPr id="0" name=""/>
        <dsp:cNvSpPr/>
      </dsp:nvSpPr>
      <dsp:spPr>
        <a:xfrm>
          <a:off x="1649174" y="291565"/>
          <a:ext cx="256496" cy="25649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FBBDB34-CD5B-4D49-B909-EB41E3B15537}">
      <dsp:nvSpPr>
        <dsp:cNvPr id="0" name=""/>
        <dsp:cNvSpPr/>
      </dsp:nvSpPr>
      <dsp:spPr>
        <a:xfrm>
          <a:off x="2223726" y="542932"/>
          <a:ext cx="256496" cy="25649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A87993E-EC62-47FD-B43C-87218C078BC0}">
      <dsp:nvSpPr>
        <dsp:cNvPr id="0" name=""/>
        <dsp:cNvSpPr/>
      </dsp:nvSpPr>
      <dsp:spPr>
        <a:xfrm>
          <a:off x="2582821" y="722479"/>
          <a:ext cx="403066" cy="40306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4557352-E15E-4C01-8455-9F05F63F2832}">
      <dsp:nvSpPr>
        <dsp:cNvPr id="0" name=""/>
        <dsp:cNvSpPr/>
      </dsp:nvSpPr>
      <dsp:spPr>
        <a:xfrm>
          <a:off x="3085555" y="1117484"/>
          <a:ext cx="256496" cy="25649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9D27FE2-72DB-479B-AF8F-E039BF4B36B9}">
      <dsp:nvSpPr>
        <dsp:cNvPr id="0" name=""/>
        <dsp:cNvSpPr/>
      </dsp:nvSpPr>
      <dsp:spPr>
        <a:xfrm>
          <a:off x="3301012" y="1512489"/>
          <a:ext cx="256496" cy="25649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A21C0D4-3876-4B7B-9AC2-A402F36880A3}">
      <dsp:nvSpPr>
        <dsp:cNvPr id="0" name=""/>
        <dsp:cNvSpPr/>
      </dsp:nvSpPr>
      <dsp:spPr>
        <a:xfrm>
          <a:off x="1433716" y="758389"/>
          <a:ext cx="659562" cy="659562"/>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D32C678-13F0-4E90-83AD-42CBF88EE19F}">
      <dsp:nvSpPr>
        <dsp:cNvPr id="0" name=""/>
        <dsp:cNvSpPr/>
      </dsp:nvSpPr>
      <dsp:spPr>
        <a:xfrm>
          <a:off x="33245" y="2122951"/>
          <a:ext cx="256496" cy="25649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A1863D5-510C-400C-93A0-32F83D7494A7}">
      <dsp:nvSpPr>
        <dsp:cNvPr id="0" name=""/>
        <dsp:cNvSpPr/>
      </dsp:nvSpPr>
      <dsp:spPr>
        <a:xfrm>
          <a:off x="248702" y="2446137"/>
          <a:ext cx="403066" cy="40306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874FEB-779D-4615-A530-B7DE437C01DC}">
      <dsp:nvSpPr>
        <dsp:cNvPr id="0" name=""/>
        <dsp:cNvSpPr/>
      </dsp:nvSpPr>
      <dsp:spPr>
        <a:xfrm>
          <a:off x="787345" y="2733413"/>
          <a:ext cx="586278" cy="58627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8ECA2E8-FE61-4E4A-ADE8-BDFDE3965FA3}">
      <dsp:nvSpPr>
        <dsp:cNvPr id="0" name=""/>
        <dsp:cNvSpPr/>
      </dsp:nvSpPr>
      <dsp:spPr>
        <a:xfrm>
          <a:off x="1541445" y="3200237"/>
          <a:ext cx="256496" cy="25649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036BD24-F082-43D6-BA78-1A8A09D378CC}">
      <dsp:nvSpPr>
        <dsp:cNvPr id="0" name=""/>
        <dsp:cNvSpPr/>
      </dsp:nvSpPr>
      <dsp:spPr>
        <a:xfrm>
          <a:off x="1685083" y="2733413"/>
          <a:ext cx="403066" cy="40306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887D46E-395F-40DF-99E0-8EE150C229B1}">
      <dsp:nvSpPr>
        <dsp:cNvPr id="0" name=""/>
        <dsp:cNvSpPr/>
      </dsp:nvSpPr>
      <dsp:spPr>
        <a:xfrm>
          <a:off x="2044178" y="3236146"/>
          <a:ext cx="256496" cy="25649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F5805CF-CEDD-4CDA-B847-736781AFA272}">
      <dsp:nvSpPr>
        <dsp:cNvPr id="0" name=""/>
        <dsp:cNvSpPr/>
      </dsp:nvSpPr>
      <dsp:spPr>
        <a:xfrm>
          <a:off x="2367364" y="2661594"/>
          <a:ext cx="586278" cy="58627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D7E181E-FC7F-4EE5-B6BB-11E2F6F2B209}">
      <dsp:nvSpPr>
        <dsp:cNvPr id="0" name=""/>
        <dsp:cNvSpPr/>
      </dsp:nvSpPr>
      <dsp:spPr>
        <a:xfrm>
          <a:off x="3157374" y="2517956"/>
          <a:ext cx="403066" cy="40306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0EB60C5-9FC7-4AA4-8366-672EBD095C4C}">
      <dsp:nvSpPr>
        <dsp:cNvPr id="0" name=""/>
        <dsp:cNvSpPr/>
      </dsp:nvSpPr>
      <dsp:spPr>
        <a:xfrm>
          <a:off x="3560440" y="829611"/>
          <a:ext cx="1183747" cy="2259903"/>
        </a:xfrm>
        <a:prstGeom prst="chevron">
          <a:avLst>
            <a:gd name="adj" fmla="val 6231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5DAB737-45B2-46DD-9F02-B5711EFA9178}">
      <dsp:nvSpPr>
        <dsp:cNvPr id="0" name=""/>
        <dsp:cNvSpPr/>
      </dsp:nvSpPr>
      <dsp:spPr>
        <a:xfrm>
          <a:off x="4744188" y="830708"/>
          <a:ext cx="3228403" cy="2259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just" defTabSz="933450">
            <a:lnSpc>
              <a:spcPct val="90000"/>
            </a:lnSpc>
            <a:spcBef>
              <a:spcPct val="0"/>
            </a:spcBef>
            <a:spcAft>
              <a:spcPct val="35000"/>
            </a:spcAft>
          </a:pPr>
          <a:r>
            <a:rPr lang="es-EC" sz="2100" b="0" kern="1200" dirty="0" smtClean="0">
              <a:solidFill>
                <a:schemeClr val="tx1"/>
              </a:solidFill>
            </a:rPr>
            <a:t>*Provocan el declive del medio rural</a:t>
          </a:r>
        </a:p>
        <a:p>
          <a:pPr lvl="0" algn="just" defTabSz="933450">
            <a:lnSpc>
              <a:spcPct val="90000"/>
            </a:lnSpc>
            <a:spcBef>
              <a:spcPct val="0"/>
            </a:spcBef>
            <a:spcAft>
              <a:spcPct val="35000"/>
            </a:spcAft>
          </a:pPr>
          <a:r>
            <a:rPr lang="es-EC" sz="2100" b="0" kern="1200" dirty="0" smtClean="0">
              <a:solidFill>
                <a:schemeClr val="tx1"/>
              </a:solidFill>
            </a:rPr>
            <a:t>*Municipios deben ser embajadores del desarrollo local-regional</a:t>
          </a:r>
        </a:p>
      </dsp:txBody>
      <dsp:txXfrm>
        <a:off x="4744188" y="830708"/>
        <a:ext cx="3228403" cy="2259882"/>
      </dsp:txXfrm>
    </dsp:sp>
    <dsp:sp modelId="{7D5D9928-EE55-48CF-9247-3838EC2B365E}">
      <dsp:nvSpPr>
        <dsp:cNvPr id="0" name=""/>
        <dsp:cNvSpPr/>
      </dsp:nvSpPr>
      <dsp:spPr>
        <a:xfrm>
          <a:off x="7972591" y="829611"/>
          <a:ext cx="1183747" cy="2259903"/>
        </a:xfrm>
        <a:prstGeom prst="chevron">
          <a:avLst>
            <a:gd name="adj" fmla="val 6231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88B629-1014-4258-B2F4-789C42177EA1}">
      <dsp:nvSpPr>
        <dsp:cNvPr id="0" name=""/>
        <dsp:cNvSpPr/>
      </dsp:nvSpPr>
      <dsp:spPr>
        <a:xfrm>
          <a:off x="9285475" y="642848"/>
          <a:ext cx="2744142" cy="274414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s-EC" sz="2100" b="0" kern="1200" dirty="0" smtClean="0">
              <a:solidFill>
                <a:schemeClr val="tx1"/>
              </a:solidFill>
            </a:rPr>
            <a:t>Los territorios sean más competitivos en el mercado</a:t>
          </a:r>
          <a:endParaRPr lang="es-ES" sz="2100" b="0" kern="1200" dirty="0">
            <a:solidFill>
              <a:schemeClr val="tx1"/>
            </a:solidFill>
          </a:endParaRPr>
        </a:p>
      </dsp:txBody>
      <dsp:txXfrm>
        <a:off x="9687345" y="1044718"/>
        <a:ext cx="1940402" cy="1940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F819E-11B6-427B-997D-75CF67F0B60C}">
      <dsp:nvSpPr>
        <dsp:cNvPr id="0" name=""/>
        <dsp:cNvSpPr/>
      </dsp:nvSpPr>
      <dsp:spPr>
        <a:xfrm>
          <a:off x="2141115" y="3993"/>
          <a:ext cx="2973585" cy="1486792"/>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kern="1200" dirty="0" smtClean="0"/>
            <a:t>Posicionamiento</a:t>
          </a:r>
          <a:endParaRPr lang="es-EC" sz="3200" kern="1200" dirty="0"/>
        </a:p>
      </dsp:txBody>
      <dsp:txXfrm>
        <a:off x="2184662" y="47540"/>
        <a:ext cx="2886491" cy="1399698"/>
      </dsp:txXfrm>
    </dsp:sp>
    <dsp:sp modelId="{14B72A6B-6CBE-4C90-98FF-277E19424061}">
      <dsp:nvSpPr>
        <dsp:cNvPr id="0" name=""/>
        <dsp:cNvSpPr/>
      </dsp:nvSpPr>
      <dsp:spPr>
        <a:xfrm>
          <a:off x="2438474" y="1490786"/>
          <a:ext cx="297358" cy="1115094"/>
        </a:xfrm>
        <a:custGeom>
          <a:avLst/>
          <a:gdLst/>
          <a:ahLst/>
          <a:cxnLst/>
          <a:rect l="0" t="0" r="0" b="0"/>
          <a:pathLst>
            <a:path>
              <a:moveTo>
                <a:pt x="0" y="0"/>
              </a:moveTo>
              <a:lnTo>
                <a:pt x="0" y="1115094"/>
              </a:lnTo>
              <a:lnTo>
                <a:pt x="297358" y="11150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92CA82-7C62-4894-B12E-976B8C4FFED7}">
      <dsp:nvSpPr>
        <dsp:cNvPr id="0" name=""/>
        <dsp:cNvSpPr/>
      </dsp:nvSpPr>
      <dsp:spPr>
        <a:xfrm>
          <a:off x="2735833" y="1862485"/>
          <a:ext cx="2378868" cy="148679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s-EC" sz="3100" b="1" i="1" kern="1200" dirty="0" smtClean="0"/>
            <a:t>Teoría de la Gestalt </a:t>
          </a:r>
          <a:endParaRPr lang="es-EC" sz="3100" kern="1200" dirty="0"/>
        </a:p>
      </dsp:txBody>
      <dsp:txXfrm>
        <a:off x="2779380" y="1906032"/>
        <a:ext cx="2291774" cy="1399698"/>
      </dsp:txXfrm>
    </dsp:sp>
    <dsp:sp modelId="{5043EDD1-40FD-4B98-8A0E-840EA9F65701}">
      <dsp:nvSpPr>
        <dsp:cNvPr id="0" name=""/>
        <dsp:cNvSpPr/>
      </dsp:nvSpPr>
      <dsp:spPr>
        <a:xfrm>
          <a:off x="2438474" y="1490786"/>
          <a:ext cx="297358" cy="2973585"/>
        </a:xfrm>
        <a:custGeom>
          <a:avLst/>
          <a:gdLst/>
          <a:ahLst/>
          <a:cxnLst/>
          <a:rect l="0" t="0" r="0" b="0"/>
          <a:pathLst>
            <a:path>
              <a:moveTo>
                <a:pt x="0" y="0"/>
              </a:moveTo>
              <a:lnTo>
                <a:pt x="0" y="2973585"/>
              </a:lnTo>
              <a:lnTo>
                <a:pt x="297358" y="297358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451C0A-BD7B-4E96-BCF4-C604017B15C7}">
      <dsp:nvSpPr>
        <dsp:cNvPr id="0" name=""/>
        <dsp:cNvSpPr/>
      </dsp:nvSpPr>
      <dsp:spPr>
        <a:xfrm>
          <a:off x="2735833" y="3720976"/>
          <a:ext cx="2378868" cy="148679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3750088"/>
              <a:satOff val="-5627"/>
              <a:lumOff val="-9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s-EC" sz="3100" b="1" i="1" kern="1200" dirty="0" smtClean="0"/>
            <a:t>Teoría del aprendizaje </a:t>
          </a:r>
          <a:endParaRPr lang="es-EC" sz="3100" kern="1200" dirty="0"/>
        </a:p>
      </dsp:txBody>
      <dsp:txXfrm>
        <a:off x="2779380" y="3764523"/>
        <a:ext cx="2291774" cy="1399698"/>
      </dsp:txXfrm>
    </dsp:sp>
    <dsp:sp modelId="{4EFE4932-6C9E-4B41-B26A-E1A61D32C1D8}">
      <dsp:nvSpPr>
        <dsp:cNvPr id="0" name=""/>
        <dsp:cNvSpPr/>
      </dsp:nvSpPr>
      <dsp:spPr>
        <a:xfrm>
          <a:off x="5858098" y="3993"/>
          <a:ext cx="2973585" cy="1486792"/>
        </a:xfrm>
        <a:prstGeom prst="roundRect">
          <a:avLst>
            <a:gd name="adj" fmla="val 1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kern="1200" dirty="0" smtClean="0"/>
            <a:t>Marca territorial</a:t>
          </a:r>
          <a:endParaRPr lang="es-EC" sz="3200" kern="1200" dirty="0"/>
        </a:p>
      </dsp:txBody>
      <dsp:txXfrm>
        <a:off x="5901645" y="47540"/>
        <a:ext cx="2886491" cy="1399698"/>
      </dsp:txXfrm>
    </dsp:sp>
    <dsp:sp modelId="{444083CD-1DED-4884-87D5-457D62E6C4DA}">
      <dsp:nvSpPr>
        <dsp:cNvPr id="0" name=""/>
        <dsp:cNvSpPr/>
      </dsp:nvSpPr>
      <dsp:spPr>
        <a:xfrm>
          <a:off x="6155456" y="1490786"/>
          <a:ext cx="297358" cy="1115094"/>
        </a:xfrm>
        <a:custGeom>
          <a:avLst/>
          <a:gdLst/>
          <a:ahLst/>
          <a:cxnLst/>
          <a:rect l="0" t="0" r="0" b="0"/>
          <a:pathLst>
            <a:path>
              <a:moveTo>
                <a:pt x="0" y="0"/>
              </a:moveTo>
              <a:lnTo>
                <a:pt x="0" y="1115094"/>
              </a:lnTo>
              <a:lnTo>
                <a:pt x="297358" y="11150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C70E23-4B0D-4DD2-BDE6-1B0F3C8EF36F}">
      <dsp:nvSpPr>
        <dsp:cNvPr id="0" name=""/>
        <dsp:cNvSpPr/>
      </dsp:nvSpPr>
      <dsp:spPr>
        <a:xfrm>
          <a:off x="6452815" y="1862485"/>
          <a:ext cx="2378868" cy="148679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7500176"/>
              <a:satOff val="-11253"/>
              <a:lumOff val="-18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s-ES" sz="3100" b="1" i="1" kern="1200" dirty="0" smtClean="0"/>
            <a:t>Teoría del City Branding</a:t>
          </a:r>
          <a:endParaRPr lang="es-EC" sz="3100" kern="1200" dirty="0"/>
        </a:p>
      </dsp:txBody>
      <dsp:txXfrm>
        <a:off x="6496362" y="1906032"/>
        <a:ext cx="2291774" cy="1399698"/>
      </dsp:txXfrm>
    </dsp:sp>
    <dsp:sp modelId="{BEF41E05-D74C-4410-A398-0DE5AB3EFC59}">
      <dsp:nvSpPr>
        <dsp:cNvPr id="0" name=""/>
        <dsp:cNvSpPr/>
      </dsp:nvSpPr>
      <dsp:spPr>
        <a:xfrm>
          <a:off x="6155456" y="1490786"/>
          <a:ext cx="297358" cy="2973585"/>
        </a:xfrm>
        <a:custGeom>
          <a:avLst/>
          <a:gdLst/>
          <a:ahLst/>
          <a:cxnLst/>
          <a:rect l="0" t="0" r="0" b="0"/>
          <a:pathLst>
            <a:path>
              <a:moveTo>
                <a:pt x="0" y="0"/>
              </a:moveTo>
              <a:lnTo>
                <a:pt x="0" y="2973585"/>
              </a:lnTo>
              <a:lnTo>
                <a:pt x="297358" y="297358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EB6498-1B77-4F9F-915A-E6BC4827A8A2}">
      <dsp:nvSpPr>
        <dsp:cNvPr id="0" name=""/>
        <dsp:cNvSpPr/>
      </dsp:nvSpPr>
      <dsp:spPr>
        <a:xfrm>
          <a:off x="6452815" y="3720976"/>
          <a:ext cx="2378868" cy="148679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s-EC" sz="3100" b="1" i="1" kern="1200" dirty="0" smtClean="0"/>
            <a:t>Teoría de la identidad social</a:t>
          </a:r>
          <a:endParaRPr lang="es-EC" sz="3100" kern="1200" dirty="0"/>
        </a:p>
      </dsp:txBody>
      <dsp:txXfrm>
        <a:off x="6496362" y="3764523"/>
        <a:ext cx="2291774" cy="1399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6FEBB-7E57-4261-AEAE-FA37EE499954}">
      <dsp:nvSpPr>
        <dsp:cNvPr id="0" name=""/>
        <dsp:cNvSpPr/>
      </dsp:nvSpPr>
      <dsp:spPr>
        <a:xfrm rot="16200000">
          <a:off x="719" y="1226"/>
          <a:ext cx="2450144" cy="2450144"/>
        </a:xfrm>
        <a:prstGeom prst="downArrow">
          <a:avLst>
            <a:gd name="adj1" fmla="val 50000"/>
            <a:gd name="adj2" fmla="val 35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effectLst>
                <a:outerShdw blurRad="38100" dist="38100" dir="2700000" algn="tl">
                  <a:srgbClr val="000000">
                    <a:alpha val="43137"/>
                  </a:srgbClr>
                </a:outerShdw>
              </a:effectLst>
            </a:rPr>
            <a:t>Enfoque de Investigación</a:t>
          </a:r>
          <a:endParaRPr lang="es-EC" sz="2400" b="1" kern="1200" dirty="0">
            <a:effectLst>
              <a:outerShdw blurRad="38100" dist="38100" dir="2700000" algn="tl">
                <a:srgbClr val="000000">
                  <a:alpha val="43137"/>
                </a:srgbClr>
              </a:outerShdw>
            </a:effectLst>
          </a:endParaRPr>
        </a:p>
      </dsp:txBody>
      <dsp:txXfrm rot="5400000">
        <a:off x="720" y="613761"/>
        <a:ext cx="2021369" cy="1225072"/>
      </dsp:txXfrm>
    </dsp:sp>
    <dsp:sp modelId="{622CB2E3-8D9B-4AEB-8BFF-31B7F8687C0E}">
      <dsp:nvSpPr>
        <dsp:cNvPr id="0" name=""/>
        <dsp:cNvSpPr/>
      </dsp:nvSpPr>
      <dsp:spPr>
        <a:xfrm rot="5400000">
          <a:off x="2823062" y="2159"/>
          <a:ext cx="2450144" cy="2450144"/>
        </a:xfrm>
        <a:prstGeom prst="downArrow">
          <a:avLst>
            <a:gd name="adj1" fmla="val 50000"/>
            <a:gd name="adj2" fmla="val 35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kern="1200" dirty="0" smtClean="0"/>
            <a:t>Cuantitativo</a:t>
          </a:r>
          <a:endParaRPr lang="es-EC" sz="2400" kern="1200" dirty="0"/>
        </a:p>
      </dsp:txBody>
      <dsp:txXfrm rot="-5400000">
        <a:off x="3251838" y="614695"/>
        <a:ext cx="2021369" cy="12250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14D1D-7E75-4174-83E6-BB5A64EE65B6}">
      <dsp:nvSpPr>
        <dsp:cNvPr id="0" name=""/>
        <dsp:cNvSpPr/>
      </dsp:nvSpPr>
      <dsp:spPr>
        <a:xfrm>
          <a:off x="0" y="106354"/>
          <a:ext cx="5564554" cy="2225821"/>
        </a:xfrm>
        <a:prstGeom prst="leftRightRibb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541C338-512C-408D-80C6-FF982EC5E09B}">
      <dsp:nvSpPr>
        <dsp:cNvPr id="0" name=""/>
        <dsp:cNvSpPr/>
      </dsp:nvSpPr>
      <dsp:spPr>
        <a:xfrm>
          <a:off x="667746" y="495872"/>
          <a:ext cx="1836302" cy="1090652"/>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es-EC" sz="2600" b="1" kern="1200" dirty="0" smtClean="0"/>
            <a:t>Alcance de la Investigación</a:t>
          </a:r>
          <a:endParaRPr lang="es-EC" sz="2600" b="1" kern="1200" dirty="0"/>
        </a:p>
      </dsp:txBody>
      <dsp:txXfrm>
        <a:off x="667746" y="495872"/>
        <a:ext cx="1836302" cy="1090652"/>
      </dsp:txXfrm>
    </dsp:sp>
    <dsp:sp modelId="{B33A538A-3025-40B9-BB6C-3BAC9724480C}">
      <dsp:nvSpPr>
        <dsp:cNvPr id="0" name=""/>
        <dsp:cNvSpPr/>
      </dsp:nvSpPr>
      <dsp:spPr>
        <a:xfrm>
          <a:off x="2782277" y="852004"/>
          <a:ext cx="2170176" cy="1090652"/>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es-EC" sz="2600" kern="1200" dirty="0" smtClean="0"/>
            <a:t>Investigación descriptiva</a:t>
          </a:r>
          <a:endParaRPr lang="es-EC" sz="2600" kern="1200" dirty="0"/>
        </a:p>
      </dsp:txBody>
      <dsp:txXfrm>
        <a:off x="2782277" y="852004"/>
        <a:ext cx="2170176" cy="10906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8B691-AD31-40A5-AEB3-40F8FB554A85}">
      <dsp:nvSpPr>
        <dsp:cNvPr id="0" name=""/>
        <dsp:cNvSpPr/>
      </dsp:nvSpPr>
      <dsp:spPr>
        <a:xfrm>
          <a:off x="3006" y="0"/>
          <a:ext cx="1803951" cy="1917854"/>
        </a:xfrm>
        <a:prstGeom prst="upArrow">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7EE9C0A-5595-412E-AA25-FD7BFAB7B337}">
      <dsp:nvSpPr>
        <dsp:cNvPr id="0" name=""/>
        <dsp:cNvSpPr/>
      </dsp:nvSpPr>
      <dsp:spPr>
        <a:xfrm>
          <a:off x="1861077" y="0"/>
          <a:ext cx="3061251" cy="1917854"/>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13360" tIns="0" rIns="213360" bIns="213360" numCol="1" spcCol="1270" anchor="ctr" anchorCtr="0">
          <a:noAutofit/>
        </a:bodyPr>
        <a:lstStyle/>
        <a:p>
          <a:pPr lvl="0" algn="l" defTabSz="1333500">
            <a:lnSpc>
              <a:spcPct val="90000"/>
            </a:lnSpc>
            <a:spcBef>
              <a:spcPct val="0"/>
            </a:spcBef>
            <a:spcAft>
              <a:spcPct val="35000"/>
            </a:spcAft>
          </a:pPr>
          <a:r>
            <a:rPr lang="es-EC" sz="3000" kern="1200" dirty="0" smtClean="0"/>
            <a:t>Habitantes (Muestreo probabilístico estratificado) </a:t>
          </a:r>
          <a:endParaRPr lang="es-EC" sz="3000" kern="1200" dirty="0"/>
        </a:p>
      </dsp:txBody>
      <dsp:txXfrm>
        <a:off x="1861077" y="0"/>
        <a:ext cx="3061251" cy="1917854"/>
      </dsp:txXfrm>
    </dsp:sp>
    <dsp:sp modelId="{58BDF84A-BEDE-421E-AB8F-991A4C719C52}">
      <dsp:nvSpPr>
        <dsp:cNvPr id="0" name=""/>
        <dsp:cNvSpPr/>
      </dsp:nvSpPr>
      <dsp:spPr>
        <a:xfrm>
          <a:off x="544192" y="2077675"/>
          <a:ext cx="1803951" cy="1917854"/>
        </a:xfrm>
        <a:prstGeom prst="downArrow">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101F7FB-2B59-4D22-BB9F-BD8189E8592C}">
      <dsp:nvSpPr>
        <dsp:cNvPr id="0" name=""/>
        <dsp:cNvSpPr/>
      </dsp:nvSpPr>
      <dsp:spPr>
        <a:xfrm>
          <a:off x="2402262" y="2077675"/>
          <a:ext cx="3061251" cy="1917854"/>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13360" tIns="0" rIns="213360" bIns="213360" numCol="1" spcCol="1270" anchor="ctr" anchorCtr="0">
          <a:noAutofit/>
        </a:bodyPr>
        <a:lstStyle/>
        <a:p>
          <a:pPr lvl="0" algn="l" defTabSz="1333500">
            <a:lnSpc>
              <a:spcPct val="90000"/>
            </a:lnSpc>
            <a:spcBef>
              <a:spcPct val="0"/>
            </a:spcBef>
            <a:spcAft>
              <a:spcPct val="35000"/>
            </a:spcAft>
          </a:pPr>
          <a:r>
            <a:rPr lang="es-EC" sz="3000" kern="1200" dirty="0" smtClean="0"/>
            <a:t>Visitantes (Muestreo aleatorio simple)</a:t>
          </a:r>
          <a:endParaRPr lang="es-EC" sz="3000" kern="1200" dirty="0"/>
        </a:p>
      </dsp:txBody>
      <dsp:txXfrm>
        <a:off x="2402262" y="2077675"/>
        <a:ext cx="3061251" cy="19178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7EF03-424C-4ED3-951B-ECFBB6FD668B}">
      <dsp:nvSpPr>
        <dsp:cNvPr id="0" name=""/>
        <dsp:cNvSpPr/>
      </dsp:nvSpPr>
      <dsp:spPr>
        <a:xfrm rot="10800000">
          <a:off x="1245928" y="447"/>
          <a:ext cx="4012070" cy="941477"/>
        </a:xfrm>
        <a:prstGeom prst="homePlat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5166" tIns="76200" rIns="14224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Marca paraguas que identifique los productos y servicios </a:t>
          </a:r>
          <a:endParaRPr lang="es-ES" sz="2000" kern="1200" dirty="0">
            <a:latin typeface="Times New Roman" panose="02020603050405020304" pitchFamily="18" charset="0"/>
            <a:cs typeface="Times New Roman" panose="02020603050405020304" pitchFamily="18" charset="0"/>
          </a:endParaRPr>
        </a:p>
      </dsp:txBody>
      <dsp:txXfrm rot="10800000">
        <a:off x="1481297" y="447"/>
        <a:ext cx="3776701" cy="941477"/>
      </dsp:txXfrm>
    </dsp:sp>
    <dsp:sp modelId="{B6767976-33A8-4B92-B195-46FF20D9E9B9}">
      <dsp:nvSpPr>
        <dsp:cNvPr id="0" name=""/>
        <dsp:cNvSpPr/>
      </dsp:nvSpPr>
      <dsp:spPr>
        <a:xfrm>
          <a:off x="775189" y="447"/>
          <a:ext cx="941477" cy="941477"/>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50012D7-268B-46C3-8132-AE317FAFC284}">
      <dsp:nvSpPr>
        <dsp:cNvPr id="0" name=""/>
        <dsp:cNvSpPr/>
      </dsp:nvSpPr>
      <dsp:spPr>
        <a:xfrm rot="10800000">
          <a:off x="1245928" y="1222963"/>
          <a:ext cx="4012070" cy="941477"/>
        </a:xfrm>
        <a:prstGeom prst="homePlate">
          <a:avLst/>
        </a:prstGeom>
        <a:gradFill rotWithShape="0">
          <a:gsLst>
            <a:gs pos="0">
              <a:schemeClr val="accent4">
                <a:hueOff val="-1116192"/>
                <a:satOff val="6725"/>
                <a:lumOff val="539"/>
                <a:alphaOff val="0"/>
                <a:tint val="50000"/>
                <a:satMod val="300000"/>
              </a:schemeClr>
            </a:gs>
            <a:gs pos="35000">
              <a:schemeClr val="accent4">
                <a:hueOff val="-1116192"/>
                <a:satOff val="6725"/>
                <a:lumOff val="539"/>
                <a:alphaOff val="0"/>
                <a:tint val="37000"/>
                <a:satMod val="300000"/>
              </a:schemeClr>
            </a:gs>
            <a:gs pos="100000">
              <a:schemeClr val="accent4">
                <a:hueOff val="-1116192"/>
                <a:satOff val="6725"/>
                <a:lumOff val="5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5166" tIns="76200" rIns="14224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Reforzar la identidad territorial</a:t>
          </a:r>
          <a:endParaRPr lang="es-ES" sz="2000" kern="1200" dirty="0">
            <a:latin typeface="Times New Roman" panose="02020603050405020304" pitchFamily="18" charset="0"/>
            <a:cs typeface="Times New Roman" panose="02020603050405020304" pitchFamily="18" charset="0"/>
          </a:endParaRPr>
        </a:p>
      </dsp:txBody>
      <dsp:txXfrm rot="10800000">
        <a:off x="1481297" y="1222963"/>
        <a:ext cx="3776701" cy="941477"/>
      </dsp:txXfrm>
    </dsp:sp>
    <dsp:sp modelId="{2D2951FE-4202-490E-B227-9934FBD325BB}">
      <dsp:nvSpPr>
        <dsp:cNvPr id="0" name=""/>
        <dsp:cNvSpPr/>
      </dsp:nvSpPr>
      <dsp:spPr>
        <a:xfrm>
          <a:off x="775189" y="1222963"/>
          <a:ext cx="941477" cy="941477"/>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3CF155E7-0A49-42E3-99C4-E314E9B26273}">
      <dsp:nvSpPr>
        <dsp:cNvPr id="0" name=""/>
        <dsp:cNvSpPr/>
      </dsp:nvSpPr>
      <dsp:spPr>
        <a:xfrm rot="10800000">
          <a:off x="1245928" y="2445480"/>
          <a:ext cx="4012070" cy="941477"/>
        </a:xfrm>
        <a:prstGeom prst="homePlate">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5166" tIns="76200" rIns="14224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Atraer capitales que fomenten el desarrollo productivo</a:t>
          </a:r>
          <a:endParaRPr lang="es-ES" sz="2000" kern="1200" dirty="0">
            <a:latin typeface="Times New Roman" panose="02020603050405020304" pitchFamily="18" charset="0"/>
            <a:cs typeface="Times New Roman" panose="02020603050405020304" pitchFamily="18" charset="0"/>
          </a:endParaRPr>
        </a:p>
      </dsp:txBody>
      <dsp:txXfrm rot="10800000">
        <a:off x="1481297" y="2445480"/>
        <a:ext cx="3776701" cy="941477"/>
      </dsp:txXfrm>
    </dsp:sp>
    <dsp:sp modelId="{3EB3F08B-27EC-4793-AEAF-E36C95FE1C71}">
      <dsp:nvSpPr>
        <dsp:cNvPr id="0" name=""/>
        <dsp:cNvSpPr/>
      </dsp:nvSpPr>
      <dsp:spPr>
        <a:xfrm>
          <a:off x="775189" y="2445480"/>
          <a:ext cx="941477" cy="941477"/>
        </a:xfrm>
        <a:prstGeom prst="ellipse">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931395C-7690-4A66-81A4-3830F85413C5}">
      <dsp:nvSpPr>
        <dsp:cNvPr id="0" name=""/>
        <dsp:cNvSpPr/>
      </dsp:nvSpPr>
      <dsp:spPr>
        <a:xfrm rot="10800000">
          <a:off x="1245928" y="3667996"/>
          <a:ext cx="4012070" cy="941477"/>
        </a:xfrm>
        <a:prstGeom prst="homePlate">
          <a:avLst/>
        </a:prstGeom>
        <a:gradFill rotWithShape="0">
          <a:gsLst>
            <a:gs pos="0">
              <a:schemeClr val="accent4">
                <a:hueOff val="-3348577"/>
                <a:satOff val="20174"/>
                <a:lumOff val="1617"/>
                <a:alphaOff val="0"/>
                <a:tint val="50000"/>
                <a:satMod val="300000"/>
              </a:schemeClr>
            </a:gs>
            <a:gs pos="35000">
              <a:schemeClr val="accent4">
                <a:hueOff val="-3348577"/>
                <a:satOff val="20174"/>
                <a:lumOff val="1617"/>
                <a:alphaOff val="0"/>
                <a:tint val="37000"/>
                <a:satMod val="300000"/>
              </a:schemeClr>
            </a:gs>
            <a:gs pos="100000">
              <a:schemeClr val="accent4">
                <a:hueOff val="-3348577"/>
                <a:satOff val="20174"/>
                <a:lumOff val="16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5166" tIns="76200" rIns="14224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Dinamizar la economía y generar fuentes de empleo</a:t>
          </a:r>
          <a:endParaRPr lang="es-ES" sz="2000" kern="1200" dirty="0">
            <a:latin typeface="Times New Roman" panose="02020603050405020304" pitchFamily="18" charset="0"/>
            <a:cs typeface="Times New Roman" panose="02020603050405020304" pitchFamily="18" charset="0"/>
          </a:endParaRPr>
        </a:p>
      </dsp:txBody>
      <dsp:txXfrm rot="10800000">
        <a:off x="1481297" y="3667996"/>
        <a:ext cx="3776701" cy="941477"/>
      </dsp:txXfrm>
    </dsp:sp>
    <dsp:sp modelId="{A247C4D8-8560-4FBF-AAE9-7321B0687551}">
      <dsp:nvSpPr>
        <dsp:cNvPr id="0" name=""/>
        <dsp:cNvSpPr/>
      </dsp:nvSpPr>
      <dsp:spPr>
        <a:xfrm>
          <a:off x="775189" y="3667996"/>
          <a:ext cx="941477" cy="941477"/>
        </a:xfrm>
        <a:prstGeom prst="ellipse">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497615A-BC9A-4D2D-AA18-935064EC68E5}">
      <dsp:nvSpPr>
        <dsp:cNvPr id="0" name=""/>
        <dsp:cNvSpPr/>
      </dsp:nvSpPr>
      <dsp:spPr>
        <a:xfrm rot="10800000">
          <a:off x="1245928" y="4890512"/>
          <a:ext cx="4012070" cy="941477"/>
        </a:xfrm>
        <a:prstGeom prst="homePlate">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5166" tIns="76200" rIns="14224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Posicionar la calidad de los productos y servicios en el mercado local y nacional</a:t>
          </a:r>
          <a:endParaRPr lang="es-ES" sz="2000" kern="1200" dirty="0">
            <a:latin typeface="Times New Roman" panose="02020603050405020304" pitchFamily="18" charset="0"/>
            <a:cs typeface="Times New Roman" panose="02020603050405020304" pitchFamily="18" charset="0"/>
          </a:endParaRPr>
        </a:p>
      </dsp:txBody>
      <dsp:txXfrm rot="10800000">
        <a:off x="1481297" y="4890512"/>
        <a:ext cx="3776701" cy="941477"/>
      </dsp:txXfrm>
    </dsp:sp>
    <dsp:sp modelId="{5FEBF466-8A59-465D-A917-532DA0508296}">
      <dsp:nvSpPr>
        <dsp:cNvPr id="0" name=""/>
        <dsp:cNvSpPr/>
      </dsp:nvSpPr>
      <dsp:spPr>
        <a:xfrm>
          <a:off x="775189" y="4890512"/>
          <a:ext cx="941477" cy="941477"/>
        </a:xfrm>
        <a:prstGeom prst="ellipse">
          <a:avLst/>
        </a:prstGeom>
        <a:blipFill rotWithShape="1">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86289-E3E9-48E4-801E-29CECED58B22}">
      <dsp:nvSpPr>
        <dsp:cNvPr id="0" name=""/>
        <dsp:cNvSpPr/>
      </dsp:nvSpPr>
      <dsp:spPr>
        <a:xfrm>
          <a:off x="601" y="18905"/>
          <a:ext cx="5961886" cy="72845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Times New Roman" panose="02020603050405020304" pitchFamily="18" charset="0"/>
              <a:cs typeface="Times New Roman" panose="02020603050405020304" pitchFamily="18" charset="0"/>
            </a:rPr>
            <a:t>Autorización de uso de la marca mediante una licencia emitida por el GAD Municipal del Cantón Mejía</a:t>
          </a:r>
          <a:endParaRPr lang="es-ES" sz="2000" kern="1200" dirty="0">
            <a:solidFill>
              <a:schemeClr val="tx1"/>
            </a:solidFill>
            <a:latin typeface="Times New Roman" panose="02020603050405020304" pitchFamily="18" charset="0"/>
            <a:cs typeface="Times New Roman" panose="02020603050405020304" pitchFamily="18" charset="0"/>
          </a:endParaRPr>
        </a:p>
      </dsp:txBody>
      <dsp:txXfrm>
        <a:off x="21937" y="40241"/>
        <a:ext cx="5919214" cy="685787"/>
      </dsp:txXfrm>
    </dsp:sp>
    <dsp:sp modelId="{782BD949-BD2E-4C72-81EE-D8DE1C551FE4}">
      <dsp:nvSpPr>
        <dsp:cNvPr id="0" name=""/>
        <dsp:cNvSpPr/>
      </dsp:nvSpPr>
      <dsp:spPr>
        <a:xfrm rot="5400000">
          <a:off x="2880198" y="811104"/>
          <a:ext cx="202692" cy="127480"/>
        </a:xfrm>
        <a:prstGeom prst="rightArrow">
          <a:avLst>
            <a:gd name="adj1" fmla="val 667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04E0E71-70A2-48EA-93C7-78EEE714EFCD}">
      <dsp:nvSpPr>
        <dsp:cNvPr id="0" name=""/>
        <dsp:cNvSpPr/>
      </dsp:nvSpPr>
      <dsp:spPr>
        <a:xfrm>
          <a:off x="665043" y="1002325"/>
          <a:ext cx="4633001" cy="728459"/>
        </a:xfrm>
        <a:prstGeom prst="roundRect">
          <a:avLst>
            <a:gd name="adj" fmla="val 1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RUC, Rise o certificado de funcionamiento (capacitación) </a:t>
          </a:r>
          <a:endParaRPr lang="es-ES" sz="2000" kern="1200" dirty="0">
            <a:latin typeface="Times New Roman" panose="02020603050405020304" pitchFamily="18" charset="0"/>
            <a:cs typeface="Times New Roman" panose="02020603050405020304" pitchFamily="18" charset="0"/>
          </a:endParaRPr>
        </a:p>
      </dsp:txBody>
      <dsp:txXfrm>
        <a:off x="686379" y="1023661"/>
        <a:ext cx="4590329" cy="685787"/>
      </dsp:txXfrm>
    </dsp:sp>
    <dsp:sp modelId="{A4CE0D27-CF6A-412C-B866-BB52911383F1}">
      <dsp:nvSpPr>
        <dsp:cNvPr id="0" name=""/>
        <dsp:cNvSpPr/>
      </dsp:nvSpPr>
      <dsp:spPr>
        <a:xfrm rot="5400000">
          <a:off x="2880198" y="1794525"/>
          <a:ext cx="202692" cy="127480"/>
        </a:xfrm>
        <a:prstGeom prst="rightArrow">
          <a:avLst>
            <a:gd name="adj1" fmla="val 66700"/>
            <a:gd name="adj2" fmla="val 50000"/>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30B6D38-FECE-47A1-ADD7-99F6CE46032B}">
      <dsp:nvSpPr>
        <dsp:cNvPr id="0" name=""/>
        <dsp:cNvSpPr/>
      </dsp:nvSpPr>
      <dsp:spPr>
        <a:xfrm>
          <a:off x="665043" y="1985745"/>
          <a:ext cx="4633001" cy="728459"/>
        </a:xfrm>
        <a:prstGeom prst="roundRect">
          <a:avLst>
            <a:gd name="adj" fmla="val 10000"/>
          </a:avLst>
        </a:prstGeom>
        <a:solidFill>
          <a:schemeClr val="accent3">
            <a:tint val="40000"/>
            <a:alpha val="90000"/>
            <a:hueOff val="2679213"/>
            <a:satOff val="-3448"/>
            <a:lumOff val="-269"/>
            <a:alphaOff val="0"/>
          </a:schemeClr>
        </a:solidFill>
        <a:ln w="9525" cap="flat" cmpd="sng" algn="ctr">
          <a:solidFill>
            <a:schemeClr val="accent3">
              <a:tint val="40000"/>
              <a:alpha val="90000"/>
              <a:hueOff val="2679213"/>
              <a:satOff val="-3448"/>
              <a:lumOff val="-26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Carta de interés</a:t>
          </a:r>
          <a:endParaRPr lang="es-ES" sz="2000" kern="1200" dirty="0">
            <a:latin typeface="Times New Roman" panose="02020603050405020304" pitchFamily="18" charset="0"/>
            <a:cs typeface="Times New Roman" panose="02020603050405020304" pitchFamily="18" charset="0"/>
          </a:endParaRPr>
        </a:p>
      </dsp:txBody>
      <dsp:txXfrm>
        <a:off x="686379" y="2007081"/>
        <a:ext cx="4590329" cy="685787"/>
      </dsp:txXfrm>
    </dsp:sp>
    <dsp:sp modelId="{6D5697AA-FF90-4AE2-A7F8-E7288F18AF83}">
      <dsp:nvSpPr>
        <dsp:cNvPr id="0" name=""/>
        <dsp:cNvSpPr/>
      </dsp:nvSpPr>
      <dsp:spPr>
        <a:xfrm rot="5400000">
          <a:off x="2880198" y="2777945"/>
          <a:ext cx="202692" cy="127480"/>
        </a:xfrm>
        <a:prstGeom prst="rightArrow">
          <a:avLst>
            <a:gd name="adj1" fmla="val 66700"/>
            <a:gd name="adj2" fmla="val 50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22F9B0D-CACA-491D-8C47-7059444C9A88}">
      <dsp:nvSpPr>
        <dsp:cNvPr id="0" name=""/>
        <dsp:cNvSpPr/>
      </dsp:nvSpPr>
      <dsp:spPr>
        <a:xfrm>
          <a:off x="665043" y="2969165"/>
          <a:ext cx="4633001" cy="728459"/>
        </a:xfrm>
        <a:prstGeom prst="roundRect">
          <a:avLst>
            <a:gd name="adj" fmla="val 10000"/>
          </a:avLst>
        </a:prstGeom>
        <a:solidFill>
          <a:schemeClr val="accent3">
            <a:tint val="40000"/>
            <a:alpha val="90000"/>
            <a:hueOff val="5358427"/>
            <a:satOff val="-6896"/>
            <a:lumOff val="-537"/>
            <a:alphaOff val="0"/>
          </a:schemeClr>
        </a:solidFill>
        <a:ln w="9525" cap="flat" cmpd="sng" algn="ctr">
          <a:solidFill>
            <a:schemeClr val="accent3">
              <a:tint val="40000"/>
              <a:alpha val="90000"/>
              <a:hueOff val="5358427"/>
              <a:satOff val="-6896"/>
              <a:lumOff val="-5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Matriz de licenciamiento</a:t>
          </a:r>
          <a:endParaRPr lang="es-ES" sz="2000" kern="1200" dirty="0">
            <a:latin typeface="Times New Roman" panose="02020603050405020304" pitchFamily="18" charset="0"/>
            <a:cs typeface="Times New Roman" panose="02020603050405020304" pitchFamily="18" charset="0"/>
          </a:endParaRPr>
        </a:p>
      </dsp:txBody>
      <dsp:txXfrm>
        <a:off x="686379" y="2990501"/>
        <a:ext cx="4590329" cy="685787"/>
      </dsp:txXfrm>
    </dsp:sp>
    <dsp:sp modelId="{AD3868A4-0429-49A9-8194-A6B65411AA31}">
      <dsp:nvSpPr>
        <dsp:cNvPr id="0" name=""/>
        <dsp:cNvSpPr/>
      </dsp:nvSpPr>
      <dsp:spPr>
        <a:xfrm rot="5400000">
          <a:off x="2880198" y="3761365"/>
          <a:ext cx="202692" cy="127480"/>
        </a:xfrm>
        <a:prstGeom prst="rightArrow">
          <a:avLst>
            <a:gd name="adj1" fmla="val 66700"/>
            <a:gd name="adj2" fmla="val 50000"/>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73587B5-A2C5-40DD-90FF-FC7955F62C44}">
      <dsp:nvSpPr>
        <dsp:cNvPr id="0" name=""/>
        <dsp:cNvSpPr/>
      </dsp:nvSpPr>
      <dsp:spPr>
        <a:xfrm>
          <a:off x="665043" y="3952586"/>
          <a:ext cx="4633001" cy="728459"/>
        </a:xfrm>
        <a:prstGeom prst="roundRect">
          <a:avLst>
            <a:gd name="adj" fmla="val 10000"/>
          </a:avLst>
        </a:prstGeom>
        <a:solidFill>
          <a:schemeClr val="accent3">
            <a:tint val="40000"/>
            <a:alpha val="90000"/>
            <a:hueOff val="8037640"/>
            <a:satOff val="-10345"/>
            <a:lumOff val="-806"/>
            <a:alphaOff val="0"/>
          </a:schemeClr>
        </a:solidFill>
        <a:ln w="9525" cap="flat" cmpd="sng" algn="ctr">
          <a:solidFill>
            <a:schemeClr val="accent3">
              <a:tint val="40000"/>
              <a:alpha val="90000"/>
              <a:hueOff val="8037640"/>
              <a:satOff val="-10345"/>
              <a:lumOff val="-80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Matriz de componente local</a:t>
          </a:r>
          <a:endParaRPr lang="es-ES" sz="2000" kern="1200" dirty="0">
            <a:latin typeface="Times New Roman" panose="02020603050405020304" pitchFamily="18" charset="0"/>
            <a:cs typeface="Times New Roman" panose="02020603050405020304" pitchFamily="18" charset="0"/>
          </a:endParaRPr>
        </a:p>
      </dsp:txBody>
      <dsp:txXfrm>
        <a:off x="686379" y="3973922"/>
        <a:ext cx="4590329" cy="685787"/>
      </dsp:txXfrm>
    </dsp:sp>
    <dsp:sp modelId="{8CD35B36-6E85-4234-8073-07E76EC76FE6}">
      <dsp:nvSpPr>
        <dsp:cNvPr id="0" name=""/>
        <dsp:cNvSpPr/>
      </dsp:nvSpPr>
      <dsp:spPr>
        <a:xfrm rot="5400000">
          <a:off x="2880198" y="4744785"/>
          <a:ext cx="202692" cy="127480"/>
        </a:xfrm>
        <a:prstGeom prst="rightArrow">
          <a:avLst>
            <a:gd name="adj1" fmla="val 66700"/>
            <a:gd name="adj2" fmla="val 5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41F0645-CED1-4AA0-B3DF-14C6243DB7C6}">
      <dsp:nvSpPr>
        <dsp:cNvPr id="0" name=""/>
        <dsp:cNvSpPr/>
      </dsp:nvSpPr>
      <dsp:spPr>
        <a:xfrm>
          <a:off x="665043" y="4936006"/>
          <a:ext cx="4633001" cy="728459"/>
        </a:xfrm>
        <a:prstGeom prst="roundRect">
          <a:avLst>
            <a:gd name="adj" fmla="val 10000"/>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Entregar los requisitos en la dirección de turismo </a:t>
          </a:r>
          <a:endParaRPr lang="es-ES" sz="2000" kern="1200" dirty="0">
            <a:latin typeface="Times New Roman" panose="02020603050405020304" pitchFamily="18" charset="0"/>
            <a:cs typeface="Times New Roman" panose="02020603050405020304" pitchFamily="18" charset="0"/>
          </a:endParaRPr>
        </a:p>
      </dsp:txBody>
      <dsp:txXfrm>
        <a:off x="686379" y="4957342"/>
        <a:ext cx="4590329" cy="685787"/>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D99A00-43BE-4BA6-8F8C-DE9388FDEC11}" type="datetimeFigureOut">
              <a:rPr lang="es-EC" smtClean="0"/>
              <a:t>17/11/2017</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04114F-0BB9-49C8-9D45-C02EF99B1E23}" type="slidenum">
              <a:rPr lang="es-EC" smtClean="0"/>
              <a:t>‹Nº›</a:t>
            </a:fld>
            <a:endParaRPr lang="es-EC"/>
          </a:p>
        </p:txBody>
      </p:sp>
    </p:spTree>
    <p:extLst>
      <p:ext uri="{BB962C8B-B14F-4D97-AF65-F5344CB8AC3E}">
        <p14:creationId xmlns:p14="http://schemas.microsoft.com/office/powerpoint/2010/main" val="260505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804114F-0BB9-49C8-9D45-C02EF99B1E23}" type="slidenum">
              <a:rPr lang="es-EC" smtClean="0"/>
              <a:t>8</a:t>
            </a:fld>
            <a:endParaRPr lang="es-EC"/>
          </a:p>
        </p:txBody>
      </p:sp>
    </p:spTree>
    <p:extLst>
      <p:ext uri="{BB962C8B-B14F-4D97-AF65-F5344CB8AC3E}">
        <p14:creationId xmlns:p14="http://schemas.microsoft.com/office/powerpoint/2010/main" val="403860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804114F-0BB9-49C8-9D45-C02EF99B1E23}" type="slidenum">
              <a:rPr lang="es-EC" smtClean="0"/>
              <a:t>19</a:t>
            </a:fld>
            <a:endParaRPr lang="es-EC"/>
          </a:p>
        </p:txBody>
      </p:sp>
    </p:spTree>
    <p:extLst>
      <p:ext uri="{BB962C8B-B14F-4D97-AF65-F5344CB8AC3E}">
        <p14:creationId xmlns:p14="http://schemas.microsoft.com/office/powerpoint/2010/main" val="377751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804114F-0BB9-49C8-9D45-C02EF99B1E23}" type="slidenum">
              <a:rPr lang="es-EC" smtClean="0"/>
              <a:t>36</a:t>
            </a:fld>
            <a:endParaRPr lang="es-EC"/>
          </a:p>
        </p:txBody>
      </p:sp>
    </p:spTree>
    <p:extLst>
      <p:ext uri="{BB962C8B-B14F-4D97-AF65-F5344CB8AC3E}">
        <p14:creationId xmlns:p14="http://schemas.microsoft.com/office/powerpoint/2010/main" val="256426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123767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107811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5600" y="274641"/>
            <a:ext cx="36576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812800" y="274641"/>
            <a:ext cx="107696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51791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406961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554767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96758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339080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425712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16426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292638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AEEF312-516E-48DB-BA3C-F06C3E4E4272}" type="datetimeFigureOut">
              <a:rPr lang="es-ES" smtClean="0"/>
              <a:t>17/11/2017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498E474-4700-413D-86C8-E3C76434EDC3}" type="slidenum">
              <a:rPr lang="es-ES" smtClean="0"/>
              <a:t>‹Nº›</a:t>
            </a:fld>
            <a:endParaRPr lang="es-ES"/>
          </a:p>
        </p:txBody>
      </p:sp>
    </p:spTree>
    <p:extLst>
      <p:ext uri="{BB962C8B-B14F-4D97-AF65-F5344CB8AC3E}">
        <p14:creationId xmlns:p14="http://schemas.microsoft.com/office/powerpoint/2010/main" val="328436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EF312-516E-48DB-BA3C-F06C3E4E4272}" type="datetimeFigureOut">
              <a:rPr lang="es-ES" smtClean="0"/>
              <a:t>17/11/2017</a:t>
            </a:fld>
            <a:endParaRPr lang="es-ES"/>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8E474-4700-413D-86C8-E3C76434EDC3}" type="slidenum">
              <a:rPr lang="es-ES" smtClean="0"/>
              <a:t>‹Nº›</a:t>
            </a:fld>
            <a:endParaRPr lang="es-ES"/>
          </a:p>
        </p:txBody>
      </p:sp>
    </p:spTree>
    <p:extLst>
      <p:ext uri="{BB962C8B-B14F-4D97-AF65-F5344CB8AC3E}">
        <p14:creationId xmlns:p14="http://schemas.microsoft.com/office/powerpoint/2010/main" val="22242649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jpg"/><Relationship Id="rId7"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17.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xml"/><Relationship Id="rId16"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b="15026"/>
          <a:stretch/>
        </p:blipFill>
        <p:spPr bwMode="auto">
          <a:xfrm>
            <a:off x="2127368" y="922028"/>
            <a:ext cx="7114413" cy="1408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ítulo 4"/>
          <p:cNvSpPr>
            <a:spLocks noGrp="1"/>
          </p:cNvSpPr>
          <p:nvPr>
            <p:ph type="ctrTitle"/>
          </p:nvPr>
        </p:nvSpPr>
        <p:spPr>
          <a:xfrm>
            <a:off x="2524450" y="2400571"/>
            <a:ext cx="6450438" cy="954107"/>
          </a:xfrm>
          <a:prstGeom prst="rect">
            <a:avLst/>
          </a:prstGeom>
          <a:solidFill>
            <a:schemeClr val="tx1">
              <a:alpha val="26000"/>
            </a:schemeClr>
          </a:solidFill>
        </p:spPr>
        <p:txBody>
          <a:bodyPr wrap="square" lIns="91440" tIns="45720" rIns="91440" bIns="45720">
            <a:spAutoFit/>
          </a:bodyPr>
          <a:lstStyle/>
          <a:p>
            <a:pPr algn="ctr"/>
            <a:r>
              <a:rPr lang="es-ES" sz="3200" dirty="0" smtClean="0">
                <a:ln w="0"/>
                <a:effectLst>
                  <a:outerShdw blurRad="38100" dist="19050" dir="2700000" algn="tl" rotWithShape="0">
                    <a:schemeClr val="dk1">
                      <a:alpha val="40000"/>
                    </a:schemeClr>
                  </a:outerShdw>
                </a:effectLst>
              </a:rPr>
              <a:t>INGENIERÍA EN MERCADOTECNIA</a:t>
            </a:r>
            <a:endParaRPr lang="es-ES" sz="3200" dirty="0">
              <a:ln w="0"/>
              <a:effectLst>
                <a:outerShdw blurRad="38100" dist="19050" dir="2700000" algn="tl" rotWithShape="0">
                  <a:schemeClr val="dk1">
                    <a:alpha val="40000"/>
                  </a:schemeClr>
                </a:outerShdw>
              </a:effectLst>
            </a:endParaRPr>
          </a:p>
          <a:p>
            <a:pPr algn="ctr"/>
            <a:r>
              <a:rPr lang="es-ES" sz="2400" dirty="0" smtClean="0">
                <a:ln w="0"/>
                <a:effectLst>
                  <a:outerShdw blurRad="38100" dist="19050" dir="2700000" algn="tl" rotWithShape="0">
                    <a:schemeClr val="dk1">
                      <a:alpha val="40000"/>
                    </a:schemeClr>
                  </a:outerShdw>
                </a:effectLst>
              </a:rPr>
              <a:t>PROYECTO DE TITULACIÓN</a:t>
            </a:r>
            <a:endParaRPr lang="es-ES" sz="2000" dirty="0">
              <a:ln w="0"/>
              <a:effectLst>
                <a:outerShdw blurRad="38100" dist="19050" dir="2700000" algn="tl" rotWithShape="0">
                  <a:schemeClr val="dk1">
                    <a:alpha val="40000"/>
                  </a:schemeClr>
                </a:outerShdw>
              </a:effectLst>
            </a:endParaRPr>
          </a:p>
        </p:txBody>
      </p:sp>
      <p:sp>
        <p:nvSpPr>
          <p:cNvPr id="6" name="Rectángulo 5"/>
          <p:cNvSpPr/>
          <p:nvPr/>
        </p:nvSpPr>
        <p:spPr>
          <a:xfrm>
            <a:off x="3771369" y="4714787"/>
            <a:ext cx="3235568" cy="738664"/>
          </a:xfrm>
          <a:prstGeom prst="rect">
            <a:avLst/>
          </a:prstGeom>
          <a:solidFill>
            <a:schemeClr val="tx1">
              <a:alpha val="26000"/>
            </a:schemeClr>
          </a:solidFill>
        </p:spPr>
        <p:txBody>
          <a:bodyPr wrap="square" lIns="91440" tIns="45720" rIns="91440" bIns="45720">
            <a:spAutoFit/>
          </a:bodyPr>
          <a:lstStyle/>
          <a:p>
            <a:pPr algn="ctr"/>
            <a:r>
              <a:rPr lang="es-ES" sz="2400" dirty="0" smtClean="0">
                <a:ln w="0"/>
                <a:effectLst>
                  <a:outerShdw blurRad="38100" dist="19050" dir="2700000" algn="tl" rotWithShape="0">
                    <a:schemeClr val="dk1">
                      <a:alpha val="40000"/>
                    </a:schemeClr>
                  </a:outerShdw>
                </a:effectLst>
              </a:rPr>
              <a:t>DIRECTOR DE TESIS</a:t>
            </a:r>
          </a:p>
          <a:p>
            <a:pPr algn="ctr"/>
            <a:r>
              <a:rPr lang="es-ES" dirty="0" smtClean="0">
                <a:ln w="0"/>
                <a:effectLst>
                  <a:outerShdw blurRad="38100" dist="19050" dir="2700000" algn="tl" rotWithShape="0">
                    <a:schemeClr val="dk1">
                      <a:alpha val="40000"/>
                    </a:schemeClr>
                  </a:outerShdw>
                </a:effectLst>
              </a:rPr>
              <a:t>MBA. Juan Fernando Iturralde</a:t>
            </a:r>
            <a:endParaRPr lang="es-ES" sz="1000" dirty="0">
              <a:ln w="0"/>
              <a:effectLst>
                <a:outerShdw blurRad="38100" dist="19050" dir="2700000" algn="tl" rotWithShape="0">
                  <a:schemeClr val="dk1">
                    <a:alpha val="40000"/>
                  </a:schemeClr>
                </a:outerShdw>
              </a:effectLst>
            </a:endParaRPr>
          </a:p>
        </p:txBody>
      </p:sp>
      <p:sp>
        <p:nvSpPr>
          <p:cNvPr id="7" name="Rectángulo 6"/>
          <p:cNvSpPr/>
          <p:nvPr/>
        </p:nvSpPr>
        <p:spPr>
          <a:xfrm>
            <a:off x="960618" y="3505322"/>
            <a:ext cx="9166552" cy="923330"/>
          </a:xfrm>
          <a:prstGeom prst="rect">
            <a:avLst/>
          </a:prstGeom>
          <a:solidFill>
            <a:schemeClr val="tx1">
              <a:alpha val="26000"/>
            </a:schemeClr>
          </a:solidFill>
        </p:spPr>
        <p:txBody>
          <a:bodyPr wrap="square" lIns="91440" tIns="45720" rIns="91440" bIns="45720">
            <a:spAutoFit/>
          </a:bodyPr>
          <a:lstStyle/>
          <a:p>
            <a:pPr algn="ctr"/>
            <a:r>
              <a:rPr lang="es-ES" b="1" dirty="0" smtClean="0">
                <a:latin typeface="Chaparral Pro Light" panose="02060403030505090203" pitchFamily="18" charset="0"/>
              </a:rPr>
              <a:t>“Creación de la marca territorial como estrategia competitiva para el posicionamiento de la producción de bienes y servicios del cantón Mejía en el mercado local y nacional”</a:t>
            </a:r>
            <a:endParaRPr lang="es-ES" sz="1600" dirty="0">
              <a:ln w="0"/>
              <a:latin typeface="Chaparral Pro Light" panose="02060403030505090203" pitchFamily="18" charset="0"/>
            </a:endParaRPr>
          </a:p>
        </p:txBody>
      </p:sp>
      <p:sp>
        <p:nvSpPr>
          <p:cNvPr id="8" name="Rectángulo 7"/>
          <p:cNvSpPr/>
          <p:nvPr/>
        </p:nvSpPr>
        <p:spPr>
          <a:xfrm>
            <a:off x="7269620" y="4618492"/>
            <a:ext cx="2614023" cy="1015663"/>
          </a:xfrm>
          <a:prstGeom prst="rect">
            <a:avLst/>
          </a:prstGeom>
          <a:solidFill>
            <a:schemeClr val="tx1">
              <a:alpha val="26000"/>
            </a:schemeClr>
          </a:solidFill>
        </p:spPr>
        <p:txBody>
          <a:bodyPr wrap="square" lIns="91440" tIns="45720" rIns="91440" bIns="45720">
            <a:spAutoFit/>
          </a:bodyPr>
          <a:lstStyle/>
          <a:p>
            <a:pPr algn="ctr"/>
            <a:r>
              <a:rPr lang="es-ES" sz="2400" dirty="0" smtClean="0">
                <a:ln w="0"/>
                <a:effectLst>
                  <a:outerShdw blurRad="38100" dist="19050" dir="2700000" algn="tl" rotWithShape="0">
                    <a:schemeClr val="dk1">
                      <a:alpha val="40000"/>
                    </a:schemeClr>
                  </a:outerShdw>
                </a:effectLst>
              </a:rPr>
              <a:t>AUTORAS</a:t>
            </a:r>
          </a:p>
          <a:p>
            <a:pPr algn="ctr"/>
            <a:r>
              <a:rPr lang="es-ES" dirty="0" smtClean="0">
                <a:ln w="0"/>
                <a:effectLst>
                  <a:outerShdw blurRad="38100" dist="19050" dir="2700000" algn="tl" rotWithShape="0">
                    <a:schemeClr val="dk1">
                      <a:alpha val="40000"/>
                    </a:schemeClr>
                  </a:outerShdw>
                </a:effectLst>
              </a:rPr>
              <a:t>Gina Calderón</a:t>
            </a:r>
          </a:p>
          <a:p>
            <a:pPr algn="ctr"/>
            <a:r>
              <a:rPr lang="es-ES" dirty="0" smtClean="0">
                <a:ln w="0"/>
                <a:effectLst>
                  <a:outerShdw blurRad="38100" dist="19050" dir="2700000" algn="tl" rotWithShape="0">
                    <a:schemeClr val="dk1">
                      <a:alpha val="40000"/>
                    </a:schemeClr>
                  </a:outerShdw>
                </a:effectLst>
              </a:rPr>
              <a:t>Vanessa Carranza</a:t>
            </a:r>
            <a:endParaRPr lang="es-ES"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17976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MARCO METODOLÓGICO</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2" name="1 Rectángulo"/>
          <p:cNvSpPr/>
          <p:nvPr/>
        </p:nvSpPr>
        <p:spPr>
          <a:xfrm>
            <a:off x="3462129" y="924338"/>
            <a:ext cx="5466521" cy="6559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3600" b="1" dirty="0" smtClean="0"/>
              <a:t>Muestra visitantes</a:t>
            </a:r>
            <a:endParaRPr lang="es-EC" sz="3600" b="1"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307" t="59498" r="18783" b="22335"/>
          <a:stretch/>
        </p:blipFill>
        <p:spPr bwMode="auto">
          <a:xfrm>
            <a:off x="5784572" y="3617844"/>
            <a:ext cx="6088709" cy="3021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9537" t="42281" r="23945" b="40074"/>
          <a:stretch/>
        </p:blipFill>
        <p:spPr bwMode="auto">
          <a:xfrm>
            <a:off x="450573" y="2453306"/>
            <a:ext cx="4956314" cy="394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780" t="35463" r="21560" b="56632"/>
          <a:stretch/>
        </p:blipFill>
        <p:spPr bwMode="auto">
          <a:xfrm>
            <a:off x="6364521" y="2137407"/>
            <a:ext cx="5008990" cy="1261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526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RESULTADOS</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5" name="4 Rectángulo redondeado"/>
          <p:cNvSpPr/>
          <p:nvPr/>
        </p:nvSpPr>
        <p:spPr>
          <a:xfrm>
            <a:off x="365760" y="1041008"/>
            <a:ext cx="5472332" cy="53457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C" dirty="0" smtClean="0"/>
              <a:t>PRIMERA LÍNEA DE INVESTIGACIÓN (HABITANTES)</a:t>
            </a:r>
            <a:endParaRPr lang="es-EC" dirty="0"/>
          </a:p>
        </p:txBody>
      </p:sp>
      <p:cxnSp>
        <p:nvCxnSpPr>
          <p:cNvPr id="10" name="9 Conector recto"/>
          <p:cNvCxnSpPr>
            <a:stCxn id="4" idx="2"/>
          </p:cNvCxnSpPr>
          <p:nvPr/>
        </p:nvCxnSpPr>
        <p:spPr>
          <a:xfrm>
            <a:off x="6096000" y="731520"/>
            <a:ext cx="0" cy="6126480"/>
          </a:xfrm>
          <a:prstGeom prst="line">
            <a:avLst/>
          </a:prstGeom>
          <a:ln>
            <a:prstDash val="lgDashDot"/>
          </a:ln>
        </p:spPr>
        <p:style>
          <a:lnRef idx="2">
            <a:schemeClr val="dk1"/>
          </a:lnRef>
          <a:fillRef idx="0">
            <a:schemeClr val="dk1"/>
          </a:fillRef>
          <a:effectRef idx="1">
            <a:schemeClr val="dk1"/>
          </a:effectRef>
          <a:fontRef idx="minor">
            <a:schemeClr val="tx1"/>
          </a:fontRef>
        </p:style>
      </p:cxnSp>
      <p:sp>
        <p:nvSpPr>
          <p:cNvPr id="13" name="12 Rectángulo redondeado"/>
          <p:cNvSpPr/>
          <p:nvPr/>
        </p:nvSpPr>
        <p:spPr>
          <a:xfrm>
            <a:off x="6398455" y="1041008"/>
            <a:ext cx="5472332" cy="5345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SEGUNDA LÍNEA DE INVESTIGACIÓN (VISITANTES)</a:t>
            </a:r>
            <a:endParaRPr lang="es-EC" dirty="0"/>
          </a:p>
        </p:txBody>
      </p:sp>
      <p:grpSp>
        <p:nvGrpSpPr>
          <p:cNvPr id="15" name="14 Grupo"/>
          <p:cNvGrpSpPr/>
          <p:nvPr/>
        </p:nvGrpSpPr>
        <p:grpSpPr>
          <a:xfrm>
            <a:off x="365760" y="2198766"/>
            <a:ext cx="5472333" cy="4083824"/>
            <a:chOff x="365760" y="2198766"/>
            <a:chExt cx="5472333" cy="4083824"/>
          </a:xfrm>
        </p:grpSpPr>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365761" y="2198766"/>
              <a:ext cx="5472332" cy="3670300"/>
            </a:xfrm>
            <a:prstGeom prst="rect">
              <a:avLst/>
            </a:prstGeom>
            <a:noFill/>
            <a:ln>
              <a:solidFill>
                <a:schemeClr val="tx1"/>
              </a:solidFill>
            </a:ln>
          </p:spPr>
        </p:pic>
        <p:sp>
          <p:nvSpPr>
            <p:cNvPr id="12" name="11 Rectángulo"/>
            <p:cNvSpPr/>
            <p:nvPr/>
          </p:nvSpPr>
          <p:spPr>
            <a:xfrm>
              <a:off x="365760" y="5913258"/>
              <a:ext cx="5472332" cy="369332"/>
            </a:xfrm>
            <a:prstGeom prst="rect">
              <a:avLst/>
            </a:prstGeom>
          </p:spPr>
          <p:txBody>
            <a:bodyPr wrap="square">
              <a:spAutoFit/>
            </a:bodyPr>
            <a:lstStyle/>
            <a:p>
              <a:pPr algn="ctr"/>
              <a:r>
                <a:rPr lang="es-ES" b="1" i="1" dirty="0"/>
                <a:t>¿Qué es lo que más le agrada del cantón Mejía?</a:t>
              </a:r>
              <a:endParaRPr lang="es-EC" dirty="0"/>
            </a:p>
          </p:txBody>
        </p:sp>
      </p:grpSp>
      <p:sp>
        <p:nvSpPr>
          <p:cNvPr id="14" name="13 Rectángulo"/>
          <p:cNvSpPr/>
          <p:nvPr/>
        </p:nvSpPr>
        <p:spPr>
          <a:xfrm>
            <a:off x="6318609" y="5920929"/>
            <a:ext cx="5427914" cy="369332"/>
          </a:xfrm>
          <a:prstGeom prst="rect">
            <a:avLst/>
          </a:prstGeom>
        </p:spPr>
        <p:txBody>
          <a:bodyPr wrap="square">
            <a:spAutoFit/>
          </a:bodyPr>
          <a:lstStyle/>
          <a:p>
            <a:pPr algn="ctr"/>
            <a:r>
              <a:rPr lang="es-ES" b="1" i="1" dirty="0"/>
              <a:t>¿Qué es lo que más le gustó del </a:t>
            </a:r>
            <a:r>
              <a:rPr lang="es-ES" b="1" i="1" dirty="0" smtClean="0"/>
              <a:t>Cantón Mejía</a:t>
            </a:r>
            <a:endParaRPr lang="es-EC" dirty="0"/>
          </a:p>
        </p:txBody>
      </p:sp>
      <p:pic>
        <p:nvPicPr>
          <p:cNvPr id="1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1892" b="4442"/>
          <a:stretch/>
        </p:blipFill>
        <p:spPr bwMode="auto">
          <a:xfrm>
            <a:off x="6110068" y="2170629"/>
            <a:ext cx="5760719" cy="380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Elipse"/>
          <p:cNvSpPr/>
          <p:nvPr/>
        </p:nvSpPr>
        <p:spPr>
          <a:xfrm>
            <a:off x="492369" y="5064369"/>
            <a:ext cx="1364566" cy="5205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Elipse"/>
          <p:cNvSpPr/>
          <p:nvPr/>
        </p:nvSpPr>
        <p:spPr>
          <a:xfrm>
            <a:off x="10253002" y="2137453"/>
            <a:ext cx="1364566" cy="269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a:t>
            </a:r>
            <a:endParaRPr lang="es-EC" dirty="0"/>
          </a:p>
        </p:txBody>
      </p:sp>
    </p:spTree>
    <p:extLst>
      <p:ext uri="{BB962C8B-B14F-4D97-AF65-F5344CB8AC3E}">
        <p14:creationId xmlns:p14="http://schemas.microsoft.com/office/powerpoint/2010/main" val="3206508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452413" y="1488663"/>
            <a:ext cx="5153660" cy="4218305"/>
          </a:xfrm>
          <a:prstGeom prst="rect">
            <a:avLst/>
          </a:prstGeom>
          <a:noFill/>
          <a:ln>
            <a:solidFill>
              <a:schemeClr val="tx1"/>
            </a:solidFill>
          </a:ln>
        </p:spPr>
      </p:pic>
      <p:cxnSp>
        <p:nvCxnSpPr>
          <p:cNvPr id="6" name="5 Conector recto"/>
          <p:cNvCxnSpPr/>
          <p:nvPr/>
        </p:nvCxnSpPr>
        <p:spPr>
          <a:xfrm>
            <a:off x="6096000" y="731520"/>
            <a:ext cx="0" cy="6126480"/>
          </a:xfrm>
          <a:prstGeom prst="line">
            <a:avLst/>
          </a:prstGeom>
          <a:ln>
            <a:prstDash val="lgDashDot"/>
          </a:ln>
        </p:spPr>
        <p:style>
          <a:lnRef idx="2">
            <a:schemeClr val="dk1"/>
          </a:lnRef>
          <a:fillRef idx="0">
            <a:schemeClr val="dk1"/>
          </a:fillRef>
          <a:effectRef idx="1">
            <a:schemeClr val="dk1"/>
          </a:effectRef>
          <a:fontRef idx="minor">
            <a:schemeClr val="tx1"/>
          </a:fontRef>
        </p:style>
      </p:cxnSp>
      <p:sp>
        <p:nvSpPr>
          <p:cNvPr id="7" name="6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RESULTADOS</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8" name="7 Rectángulo"/>
          <p:cNvSpPr/>
          <p:nvPr/>
        </p:nvSpPr>
        <p:spPr>
          <a:xfrm>
            <a:off x="6569613" y="5702667"/>
            <a:ext cx="5159364" cy="369332"/>
          </a:xfrm>
          <a:prstGeom prst="rect">
            <a:avLst/>
          </a:prstGeom>
        </p:spPr>
        <p:txBody>
          <a:bodyPr wrap="square">
            <a:spAutoFit/>
          </a:bodyPr>
          <a:lstStyle/>
          <a:p>
            <a:pPr algn="ctr"/>
            <a:r>
              <a:rPr lang="es-ES" b="1" i="1" dirty="0"/>
              <a:t>¿Qué es lo que menos le gustó del Cantón?</a:t>
            </a:r>
            <a:endParaRPr lang="es-EC" dirty="0"/>
          </a:p>
        </p:txBody>
      </p:sp>
      <p:sp>
        <p:nvSpPr>
          <p:cNvPr id="9" name="8 Rectángulo"/>
          <p:cNvSpPr/>
          <p:nvPr/>
        </p:nvSpPr>
        <p:spPr>
          <a:xfrm>
            <a:off x="452413" y="5706968"/>
            <a:ext cx="5153660" cy="369332"/>
          </a:xfrm>
          <a:prstGeom prst="rect">
            <a:avLst/>
          </a:prstGeom>
        </p:spPr>
        <p:txBody>
          <a:bodyPr wrap="square">
            <a:spAutoFit/>
          </a:bodyPr>
          <a:lstStyle/>
          <a:p>
            <a:pPr algn="ctr"/>
            <a:r>
              <a:rPr lang="es-ES" b="1" i="1" dirty="0"/>
              <a:t>¿Qué es lo que más le desagrada del cantón?</a:t>
            </a:r>
            <a:endParaRPr lang="es-EC" dirty="0"/>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85" b="5092"/>
          <a:stretch/>
        </p:blipFill>
        <p:spPr bwMode="auto">
          <a:xfrm>
            <a:off x="6378749" y="1488663"/>
            <a:ext cx="5350228" cy="421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Elipse"/>
          <p:cNvSpPr/>
          <p:nvPr/>
        </p:nvSpPr>
        <p:spPr>
          <a:xfrm>
            <a:off x="10364411" y="1743558"/>
            <a:ext cx="1364566" cy="1347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a:t>
            </a:r>
            <a:endParaRPr lang="es-EC" dirty="0"/>
          </a:p>
        </p:txBody>
      </p:sp>
      <p:sp>
        <p:nvSpPr>
          <p:cNvPr id="13" name="12 Elipse"/>
          <p:cNvSpPr/>
          <p:nvPr/>
        </p:nvSpPr>
        <p:spPr>
          <a:xfrm>
            <a:off x="3001107" y="5176910"/>
            <a:ext cx="1364566" cy="5116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a:t>
            </a:r>
            <a:endParaRPr lang="es-EC" dirty="0"/>
          </a:p>
        </p:txBody>
      </p:sp>
    </p:spTree>
    <p:extLst>
      <p:ext uri="{BB962C8B-B14F-4D97-AF65-F5344CB8AC3E}">
        <p14:creationId xmlns:p14="http://schemas.microsoft.com/office/powerpoint/2010/main" val="2867569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1443" t="4400" r="1899" b="3600"/>
          <a:stretch/>
        </p:blipFill>
        <p:spPr bwMode="auto">
          <a:xfrm>
            <a:off x="358384" y="1505243"/>
            <a:ext cx="5282761" cy="412215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45"/>
          <a:stretch/>
        </p:blipFill>
        <p:spPr bwMode="auto">
          <a:xfrm>
            <a:off x="6462372" y="1463039"/>
            <a:ext cx="5354490" cy="416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RESULTADOS</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cxnSp>
        <p:nvCxnSpPr>
          <p:cNvPr id="7" name="6 Conector recto"/>
          <p:cNvCxnSpPr/>
          <p:nvPr/>
        </p:nvCxnSpPr>
        <p:spPr>
          <a:xfrm>
            <a:off x="6096000" y="731520"/>
            <a:ext cx="0" cy="6126480"/>
          </a:xfrm>
          <a:prstGeom prst="line">
            <a:avLst/>
          </a:prstGeom>
          <a:ln>
            <a:prstDash val="lgDashDot"/>
          </a:ln>
        </p:spPr>
        <p:style>
          <a:lnRef idx="2">
            <a:schemeClr val="dk1"/>
          </a:lnRef>
          <a:fillRef idx="0">
            <a:schemeClr val="dk1"/>
          </a:fillRef>
          <a:effectRef idx="1">
            <a:schemeClr val="dk1"/>
          </a:effectRef>
          <a:fontRef idx="minor">
            <a:schemeClr val="tx1"/>
          </a:fontRef>
        </p:style>
      </p:cxnSp>
      <p:sp>
        <p:nvSpPr>
          <p:cNvPr id="9" name="8 Rectángulo"/>
          <p:cNvSpPr/>
          <p:nvPr/>
        </p:nvSpPr>
        <p:spPr>
          <a:xfrm>
            <a:off x="358384" y="5638208"/>
            <a:ext cx="5282761" cy="369332"/>
          </a:xfrm>
          <a:prstGeom prst="rect">
            <a:avLst/>
          </a:prstGeom>
        </p:spPr>
        <p:txBody>
          <a:bodyPr wrap="square">
            <a:spAutoFit/>
          </a:bodyPr>
          <a:lstStyle/>
          <a:p>
            <a:pPr algn="ctr"/>
            <a:r>
              <a:rPr lang="es-EC" b="1" i="1" dirty="0" smtClean="0"/>
              <a:t>¿A cuál de las siguientes festividades ha asistido?</a:t>
            </a:r>
            <a:endParaRPr lang="es-EC" dirty="0"/>
          </a:p>
        </p:txBody>
      </p:sp>
      <p:sp>
        <p:nvSpPr>
          <p:cNvPr id="10" name="9 Rectángulo"/>
          <p:cNvSpPr/>
          <p:nvPr/>
        </p:nvSpPr>
        <p:spPr>
          <a:xfrm>
            <a:off x="6597748" y="5622091"/>
            <a:ext cx="5219114" cy="369332"/>
          </a:xfrm>
          <a:prstGeom prst="rect">
            <a:avLst/>
          </a:prstGeom>
        </p:spPr>
        <p:txBody>
          <a:bodyPr wrap="square">
            <a:spAutoFit/>
          </a:bodyPr>
          <a:lstStyle/>
          <a:p>
            <a:pPr algn="ctr"/>
            <a:r>
              <a:rPr lang="es-ES" b="1" i="1" dirty="0"/>
              <a:t>¿Por qué motivo visito el Cantón Mejía?</a:t>
            </a:r>
            <a:endParaRPr lang="es-EC" dirty="0"/>
          </a:p>
        </p:txBody>
      </p:sp>
    </p:spTree>
    <p:extLst>
      <p:ext uri="{BB962C8B-B14F-4D97-AF65-F5344CB8AC3E}">
        <p14:creationId xmlns:p14="http://schemas.microsoft.com/office/powerpoint/2010/main" val="249417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765" t="12451" r="9640" b="13700"/>
          <a:stretch/>
        </p:blipFill>
        <p:spPr bwMode="auto">
          <a:xfrm>
            <a:off x="407961" y="1406766"/>
            <a:ext cx="5345723" cy="4192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RESULTADOS</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cxnSp>
        <p:nvCxnSpPr>
          <p:cNvPr id="7" name="6 Conector recto"/>
          <p:cNvCxnSpPr/>
          <p:nvPr/>
        </p:nvCxnSpPr>
        <p:spPr>
          <a:xfrm>
            <a:off x="6096000" y="731520"/>
            <a:ext cx="0" cy="6126480"/>
          </a:xfrm>
          <a:prstGeom prst="line">
            <a:avLst/>
          </a:prstGeom>
          <a:ln>
            <a:prstDash val="lgDashDot"/>
          </a:ln>
        </p:spPr>
        <p:style>
          <a:lnRef idx="2">
            <a:schemeClr val="dk1"/>
          </a:lnRef>
          <a:fillRef idx="0">
            <a:schemeClr val="dk1"/>
          </a:fillRef>
          <a:effectRef idx="1">
            <a:schemeClr val="dk1"/>
          </a:effectRef>
          <a:fontRef idx="minor">
            <a:schemeClr val="tx1"/>
          </a:fontRef>
        </p:style>
      </p:cxnSp>
      <p:sp>
        <p:nvSpPr>
          <p:cNvPr id="5" name="4 Rectángulo"/>
          <p:cNvSpPr/>
          <p:nvPr/>
        </p:nvSpPr>
        <p:spPr>
          <a:xfrm>
            <a:off x="407960" y="5598941"/>
            <a:ext cx="5345723" cy="369332"/>
          </a:xfrm>
          <a:prstGeom prst="rect">
            <a:avLst/>
          </a:prstGeom>
        </p:spPr>
        <p:txBody>
          <a:bodyPr wrap="square">
            <a:spAutoFit/>
          </a:bodyPr>
          <a:lstStyle/>
          <a:p>
            <a:pPr algn="ctr"/>
            <a:r>
              <a:rPr lang="es-ES" b="1" i="1" dirty="0"/>
              <a:t>La atención ofrecida por los vendedores es:</a:t>
            </a:r>
            <a:endParaRPr lang="es-EC" dirty="0"/>
          </a:p>
        </p:txBody>
      </p:sp>
      <p:pic>
        <p:nvPicPr>
          <p:cNvPr id="10" name="9 Imagen"/>
          <p:cNvPicPr/>
          <p:nvPr/>
        </p:nvPicPr>
        <p:blipFill rotWithShape="1">
          <a:blip r:embed="rId3">
            <a:extLst>
              <a:ext uri="{28A0092B-C50C-407E-A947-70E740481C1C}">
                <a14:useLocalDpi xmlns:a14="http://schemas.microsoft.com/office/drawing/2010/main" val="0"/>
              </a:ext>
            </a:extLst>
          </a:blip>
          <a:srcRect l="11037" t="13803" r="9227" b="13802"/>
          <a:stretch/>
        </p:blipFill>
        <p:spPr bwMode="auto">
          <a:xfrm>
            <a:off x="6445152" y="1406765"/>
            <a:ext cx="5259168" cy="4192175"/>
          </a:xfrm>
          <a:prstGeom prst="rect">
            <a:avLst/>
          </a:prstGeom>
          <a:noFill/>
          <a:ln>
            <a:solidFill>
              <a:schemeClr val="tx1"/>
            </a:solidFill>
          </a:ln>
          <a:extLst>
            <a:ext uri="{53640926-AAD7-44D8-BBD7-CCE9431645EC}">
              <a14:shadowObscured xmlns:a14="http://schemas.microsoft.com/office/drawing/2010/main"/>
            </a:ext>
          </a:extLst>
        </p:spPr>
      </p:pic>
      <p:sp>
        <p:nvSpPr>
          <p:cNvPr id="8" name="7 Rectángulo"/>
          <p:cNvSpPr/>
          <p:nvPr/>
        </p:nvSpPr>
        <p:spPr>
          <a:xfrm>
            <a:off x="6445152" y="5607706"/>
            <a:ext cx="5259168" cy="369332"/>
          </a:xfrm>
          <a:prstGeom prst="rect">
            <a:avLst/>
          </a:prstGeom>
        </p:spPr>
        <p:txBody>
          <a:bodyPr wrap="square">
            <a:spAutoFit/>
          </a:bodyPr>
          <a:lstStyle/>
          <a:p>
            <a:pPr algn="ctr"/>
            <a:r>
              <a:rPr lang="es-ES" b="1" i="1" dirty="0"/>
              <a:t>La atención durante su estadía fue:</a:t>
            </a:r>
            <a:endParaRPr lang="es-EC" dirty="0"/>
          </a:p>
        </p:txBody>
      </p:sp>
    </p:spTree>
    <p:extLst>
      <p:ext uri="{BB962C8B-B14F-4D97-AF65-F5344CB8AC3E}">
        <p14:creationId xmlns:p14="http://schemas.microsoft.com/office/powerpoint/2010/main" val="1767617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RESULTADOS</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cxnSp>
        <p:nvCxnSpPr>
          <p:cNvPr id="7" name="6 Conector recto"/>
          <p:cNvCxnSpPr/>
          <p:nvPr/>
        </p:nvCxnSpPr>
        <p:spPr>
          <a:xfrm>
            <a:off x="6096000" y="731520"/>
            <a:ext cx="0" cy="6126480"/>
          </a:xfrm>
          <a:prstGeom prst="line">
            <a:avLst/>
          </a:prstGeom>
          <a:ln>
            <a:prstDash val="lgDashDot"/>
          </a:ln>
        </p:spPr>
        <p:style>
          <a:lnRef idx="2">
            <a:schemeClr val="dk1"/>
          </a:lnRef>
          <a:fillRef idx="0">
            <a:schemeClr val="dk1"/>
          </a:fillRef>
          <a:effectRef idx="1">
            <a:schemeClr val="dk1"/>
          </a:effectRef>
          <a:fontRef idx="minor">
            <a:schemeClr val="tx1"/>
          </a:fontRef>
        </p:style>
      </p:cxnSp>
      <p:pic>
        <p:nvPicPr>
          <p:cNvPr id="9" name="8 Imagen"/>
          <p:cNvPicPr/>
          <p:nvPr/>
        </p:nvPicPr>
        <p:blipFill rotWithShape="1">
          <a:blip r:embed="rId2">
            <a:extLst>
              <a:ext uri="{28A0092B-C50C-407E-A947-70E740481C1C}">
                <a14:useLocalDpi xmlns:a14="http://schemas.microsoft.com/office/drawing/2010/main" val="0"/>
              </a:ext>
            </a:extLst>
          </a:blip>
          <a:srcRect l="11262" t="12959" r="9451" b="13802"/>
          <a:stretch/>
        </p:blipFill>
        <p:spPr bwMode="auto">
          <a:xfrm>
            <a:off x="595727" y="1205083"/>
            <a:ext cx="5176520" cy="4485469"/>
          </a:xfrm>
          <a:prstGeom prst="rect">
            <a:avLst/>
          </a:prstGeom>
          <a:noFill/>
          <a:ln>
            <a:solidFill>
              <a:schemeClr val="tx1"/>
            </a:solidFill>
          </a:ln>
          <a:extLst>
            <a:ext uri="{53640926-AAD7-44D8-BBD7-CCE9431645EC}">
              <a14:shadowObscured xmlns:a14="http://schemas.microsoft.com/office/drawing/2010/main"/>
            </a:ext>
          </a:extLst>
        </p:spPr>
      </p:pic>
      <p:sp>
        <p:nvSpPr>
          <p:cNvPr id="4" name="3 Rectángulo"/>
          <p:cNvSpPr/>
          <p:nvPr/>
        </p:nvSpPr>
        <p:spPr>
          <a:xfrm>
            <a:off x="690804" y="5732185"/>
            <a:ext cx="4986365" cy="369332"/>
          </a:xfrm>
          <a:prstGeom prst="rect">
            <a:avLst/>
          </a:prstGeom>
        </p:spPr>
        <p:txBody>
          <a:bodyPr wrap="none">
            <a:spAutoFit/>
          </a:bodyPr>
          <a:lstStyle/>
          <a:p>
            <a:r>
              <a:rPr lang="es-ES" b="1" i="1" dirty="0"/>
              <a:t>Considera que los productos del cantón Mejía son:</a:t>
            </a:r>
            <a:endParaRPr lang="es-EC" dirty="0"/>
          </a:p>
        </p:txBody>
      </p:sp>
      <p:pic>
        <p:nvPicPr>
          <p:cNvPr id="13" name="12 Imagen"/>
          <p:cNvPicPr/>
          <p:nvPr/>
        </p:nvPicPr>
        <p:blipFill rotWithShape="1">
          <a:blip r:embed="rId3">
            <a:extLst>
              <a:ext uri="{28A0092B-C50C-407E-A947-70E740481C1C}">
                <a14:useLocalDpi xmlns:a14="http://schemas.microsoft.com/office/drawing/2010/main" val="0"/>
              </a:ext>
            </a:extLst>
          </a:blip>
          <a:srcRect l="11262" t="12958" r="9902" b="14011"/>
          <a:stretch/>
        </p:blipFill>
        <p:spPr bwMode="auto">
          <a:xfrm>
            <a:off x="6366999" y="1205083"/>
            <a:ext cx="5309186" cy="4485469"/>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1" name="10 Rectángulo"/>
          <p:cNvSpPr/>
          <p:nvPr/>
        </p:nvSpPr>
        <p:spPr>
          <a:xfrm>
            <a:off x="6366999" y="5732185"/>
            <a:ext cx="5309186" cy="646331"/>
          </a:xfrm>
          <a:prstGeom prst="rect">
            <a:avLst/>
          </a:prstGeom>
        </p:spPr>
        <p:txBody>
          <a:bodyPr wrap="square">
            <a:spAutoFit/>
          </a:bodyPr>
          <a:lstStyle/>
          <a:p>
            <a:pPr algn="ctr"/>
            <a:r>
              <a:rPr lang="es-ES" b="1" i="1" dirty="0"/>
              <a:t>Considera que los productos y/servicios del cantón Mejía son:</a:t>
            </a:r>
            <a:endParaRPr lang="es-EC" dirty="0"/>
          </a:p>
        </p:txBody>
      </p:sp>
    </p:spTree>
    <p:extLst>
      <p:ext uri="{BB962C8B-B14F-4D97-AF65-F5344CB8AC3E}">
        <p14:creationId xmlns:p14="http://schemas.microsoft.com/office/powerpoint/2010/main" val="3808760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RESULTADOS</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cxnSp>
        <p:nvCxnSpPr>
          <p:cNvPr id="5" name="4 Conector recto"/>
          <p:cNvCxnSpPr/>
          <p:nvPr/>
        </p:nvCxnSpPr>
        <p:spPr>
          <a:xfrm>
            <a:off x="6096000" y="731520"/>
            <a:ext cx="0" cy="6126480"/>
          </a:xfrm>
          <a:prstGeom prst="line">
            <a:avLst/>
          </a:prstGeom>
          <a:ln>
            <a:prstDash val="lgDashDot"/>
          </a:ln>
        </p:spPr>
        <p:style>
          <a:lnRef idx="2">
            <a:schemeClr val="dk1"/>
          </a:lnRef>
          <a:fillRef idx="0">
            <a:schemeClr val="dk1"/>
          </a:fillRef>
          <a:effectRef idx="1">
            <a:schemeClr val="dk1"/>
          </a:effectRef>
          <a:fontRef idx="minor">
            <a:schemeClr val="tx1"/>
          </a:fontRef>
        </p:style>
      </p:cxnSp>
      <p:pic>
        <p:nvPicPr>
          <p:cNvPr id="6" name="5 Imagen"/>
          <p:cNvPicPr/>
          <p:nvPr/>
        </p:nvPicPr>
        <p:blipFill rotWithShape="1">
          <a:blip r:embed="rId2">
            <a:extLst>
              <a:ext uri="{28A0092B-C50C-407E-A947-70E740481C1C}">
                <a14:useLocalDpi xmlns:a14="http://schemas.microsoft.com/office/drawing/2010/main" val="0"/>
              </a:ext>
            </a:extLst>
          </a:blip>
          <a:srcRect l="11262" t="13240" r="9451" b="12958"/>
          <a:stretch/>
        </p:blipFill>
        <p:spPr bwMode="auto">
          <a:xfrm>
            <a:off x="437514" y="1451462"/>
            <a:ext cx="5245834" cy="4217817"/>
          </a:xfrm>
          <a:prstGeom prst="rect">
            <a:avLst/>
          </a:prstGeom>
          <a:noFill/>
          <a:ln>
            <a:solidFill>
              <a:schemeClr val="tx1"/>
            </a:solidFill>
          </a:ln>
          <a:extLst>
            <a:ext uri="{53640926-AAD7-44D8-BBD7-CCE9431645EC}">
              <a14:shadowObscured xmlns:a14="http://schemas.microsoft.com/office/drawing/2010/main"/>
            </a:ext>
          </a:extLst>
        </p:spPr>
      </p:pic>
      <p:sp>
        <p:nvSpPr>
          <p:cNvPr id="7" name="6 Rectángulo"/>
          <p:cNvSpPr/>
          <p:nvPr/>
        </p:nvSpPr>
        <p:spPr>
          <a:xfrm>
            <a:off x="437514" y="5669279"/>
            <a:ext cx="5245834" cy="369332"/>
          </a:xfrm>
          <a:prstGeom prst="rect">
            <a:avLst/>
          </a:prstGeom>
        </p:spPr>
        <p:txBody>
          <a:bodyPr wrap="square">
            <a:spAutoFit/>
          </a:bodyPr>
          <a:lstStyle/>
          <a:p>
            <a:pPr algn="ctr"/>
            <a:r>
              <a:rPr lang="es-ES" b="1" i="1" dirty="0"/>
              <a:t>La presentación de los productos es:</a:t>
            </a:r>
            <a:endParaRPr lang="es-EC" dirty="0"/>
          </a:p>
        </p:txBody>
      </p:sp>
      <p:sp>
        <p:nvSpPr>
          <p:cNvPr id="8" name="7 Rectángulo"/>
          <p:cNvSpPr/>
          <p:nvPr/>
        </p:nvSpPr>
        <p:spPr>
          <a:xfrm>
            <a:off x="6493605" y="5666153"/>
            <a:ext cx="5168511" cy="646331"/>
          </a:xfrm>
          <a:prstGeom prst="rect">
            <a:avLst/>
          </a:prstGeom>
        </p:spPr>
        <p:txBody>
          <a:bodyPr wrap="square">
            <a:spAutoFit/>
          </a:bodyPr>
          <a:lstStyle/>
          <a:p>
            <a:pPr algn="ctr"/>
            <a:r>
              <a:rPr lang="es-ES" b="1" i="1" dirty="0"/>
              <a:t>Considera que la presentación de los productos y/o servicios es:</a:t>
            </a:r>
            <a:endParaRPr lang="es-EC" dirty="0"/>
          </a:p>
        </p:txBody>
      </p:sp>
      <p:pic>
        <p:nvPicPr>
          <p:cNvPr id="9" name="8 Imagen"/>
          <p:cNvPicPr/>
          <p:nvPr/>
        </p:nvPicPr>
        <p:blipFill rotWithShape="1">
          <a:blip r:embed="rId3">
            <a:extLst>
              <a:ext uri="{28A0092B-C50C-407E-A947-70E740481C1C}">
                <a14:useLocalDpi xmlns:a14="http://schemas.microsoft.com/office/drawing/2010/main" val="0"/>
              </a:ext>
            </a:extLst>
          </a:blip>
          <a:srcRect l="11262" t="13239" r="9902" b="12676"/>
          <a:stretch/>
        </p:blipFill>
        <p:spPr bwMode="auto">
          <a:xfrm>
            <a:off x="6493605" y="1451461"/>
            <a:ext cx="5168511" cy="4217817"/>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12129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PROPUESTA DE MARCA TERRITORIAL</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pic>
        <p:nvPicPr>
          <p:cNvPr id="5" name="4 Imagen" descr="C:\Users\user\Desktop\enviar\logo-mejia.png"/>
          <p:cNvPicPr/>
          <p:nvPr/>
        </p:nvPicPr>
        <p:blipFill>
          <a:blip r:embed="rId2">
            <a:extLst>
              <a:ext uri="{28A0092B-C50C-407E-A947-70E740481C1C}">
                <a14:useLocalDpi xmlns:a14="http://schemas.microsoft.com/office/drawing/2010/main" val="0"/>
              </a:ext>
            </a:extLst>
          </a:blip>
          <a:srcRect/>
          <a:stretch>
            <a:fillRect/>
          </a:stretch>
        </p:blipFill>
        <p:spPr bwMode="auto">
          <a:xfrm>
            <a:off x="278297" y="854767"/>
            <a:ext cx="11648661" cy="5804452"/>
          </a:xfrm>
          <a:prstGeom prst="rect">
            <a:avLst/>
          </a:prstGeom>
          <a:noFill/>
          <a:ln>
            <a:solidFill>
              <a:schemeClr val="bg1"/>
            </a:solidFill>
          </a:ln>
        </p:spPr>
      </p:pic>
    </p:spTree>
    <p:extLst>
      <p:ext uri="{BB962C8B-B14F-4D97-AF65-F5344CB8AC3E}">
        <p14:creationId xmlns:p14="http://schemas.microsoft.com/office/powerpoint/2010/main" val="1094956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836556911"/>
              </p:ext>
            </p:extLst>
          </p:nvPr>
        </p:nvGraphicFramePr>
        <p:xfrm>
          <a:off x="208585" y="870666"/>
          <a:ext cx="6033189" cy="583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utoShape 2" descr="Resultado de imagen para paragu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8 Rectángulo"/>
          <p:cNvSpPr/>
          <p:nvPr/>
        </p:nvSpPr>
        <p:spPr>
          <a:xfrm>
            <a:off x="0" y="0"/>
            <a:ext cx="6559826"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a:effectLst>
                  <a:outerShdw blurRad="38100" dist="38100" dir="2700000" algn="tl">
                    <a:srgbClr val="000000">
                      <a:alpha val="43137"/>
                    </a:srgbClr>
                  </a:outerShdw>
                </a:effectLst>
                <a:latin typeface="Bookman Old Style" panose="02050604050505020204" pitchFamily="18" charset="0"/>
              </a:rPr>
              <a:t>OBJETIVOS</a:t>
            </a:r>
          </a:p>
        </p:txBody>
      </p:sp>
      <p:sp>
        <p:nvSpPr>
          <p:cNvPr id="10" name="3 Rectángulo"/>
          <p:cNvSpPr/>
          <p:nvPr/>
        </p:nvSpPr>
        <p:spPr>
          <a:xfrm>
            <a:off x="6380922" y="365760"/>
            <a:ext cx="5811078" cy="68487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REQUISITOS</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graphicFrame>
        <p:nvGraphicFramePr>
          <p:cNvPr id="11" name="Diagrama 2"/>
          <p:cNvGraphicFramePr/>
          <p:nvPr>
            <p:extLst>
              <p:ext uri="{D42A27DB-BD31-4B8C-83A1-F6EECF244321}">
                <p14:modId xmlns:p14="http://schemas.microsoft.com/office/powerpoint/2010/main" val="1074024418"/>
              </p:ext>
            </p:extLst>
          </p:nvPr>
        </p:nvGraphicFramePr>
        <p:xfrm>
          <a:off x="5903843" y="1110267"/>
          <a:ext cx="5963089" cy="56833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20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INTERNA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3" name="Rectángulo 2"/>
          <p:cNvSpPr/>
          <p:nvPr/>
        </p:nvSpPr>
        <p:spPr>
          <a:xfrm rot="16200000">
            <a:off x="-1074424" y="4440841"/>
            <a:ext cx="3380348" cy="584775"/>
          </a:xfrm>
          <a:prstGeom prst="rect">
            <a:avLst/>
          </a:prstGeom>
        </p:spPr>
        <p:txBody>
          <a:bodyPr wrap="square">
            <a:spAutoFit/>
          </a:bodyPr>
          <a:lstStyle/>
          <a:p>
            <a:r>
              <a:rPr lang="es-EC" sz="3200" b="1" dirty="0" smtClean="0">
                <a:solidFill>
                  <a:srgbClr val="7030A0"/>
                </a:solidFill>
                <a:latin typeface="Times New Roman" panose="02020603050405020304" pitchFamily="18" charset="0"/>
                <a:ea typeface="Times New Roman" panose="02020603050405020304" pitchFamily="18" charset="0"/>
              </a:rPr>
              <a:t>Estrategia 1 y 2</a:t>
            </a:r>
            <a:endParaRPr lang="es-ES" sz="3200" dirty="0">
              <a:solidFill>
                <a:srgbClr val="7030A0"/>
              </a:solidFill>
            </a:endParaRPr>
          </a:p>
        </p:txBody>
      </p:sp>
      <p:sp>
        <p:nvSpPr>
          <p:cNvPr id="6" name="Rectángulo 5"/>
          <p:cNvSpPr/>
          <p:nvPr/>
        </p:nvSpPr>
        <p:spPr>
          <a:xfrm>
            <a:off x="1085138" y="5691900"/>
            <a:ext cx="5059110" cy="1015663"/>
          </a:xfrm>
          <a:prstGeom prst="rect">
            <a:avLst/>
          </a:prstGeom>
          <a:solidFill>
            <a:schemeClr val="bg1"/>
          </a:solidFill>
          <a:ln>
            <a:solidFill>
              <a:schemeClr val="accent4">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lnSpc>
                <a:spcPct val="150000"/>
              </a:lnSpc>
              <a:spcAft>
                <a:spcPts val="0"/>
              </a:spcAft>
            </a:pPr>
            <a:r>
              <a:rPr lang="es-ES" sz="2000" dirty="0" smtClean="0"/>
              <a:t>Realizar </a:t>
            </a:r>
            <a:r>
              <a:rPr lang="es-ES" sz="2000" dirty="0"/>
              <a:t>foros informativos para obtener la certificación de uso de la marca.</a:t>
            </a:r>
            <a:endParaRPr lang="es-E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6341165" y="2144538"/>
            <a:ext cx="5446644" cy="1015663"/>
          </a:xfrm>
          <a:prstGeom prst="rect">
            <a:avLst/>
          </a:prstGeom>
          <a:solidFill>
            <a:schemeClr val="bg1"/>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lvl="0" algn="just">
              <a:lnSpc>
                <a:spcPct val="150000"/>
              </a:lnSpc>
              <a:spcAft>
                <a:spcPts val="0"/>
              </a:spcAft>
            </a:pPr>
            <a:r>
              <a:rPr lang="es-ES" sz="2000" dirty="0">
                <a:solidFill>
                  <a:schemeClr val="tx1"/>
                </a:solidFill>
              </a:rPr>
              <a:t>Brindar capacitación a los comerciantes y prestadores de servicios sobre atención al cliente.</a:t>
            </a:r>
            <a:endParaRPr lang="es-E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38" y="2099140"/>
            <a:ext cx="5059110" cy="3407138"/>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241852" y="926325"/>
            <a:ext cx="11708296" cy="9939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sz="2400" b="1" dirty="0" smtClean="0"/>
              <a:t>Objetivo específico 1: </a:t>
            </a:r>
            <a:r>
              <a:rPr lang="es-EC" sz="2400" dirty="0" smtClean="0"/>
              <a:t>Aumentar </a:t>
            </a:r>
            <a:r>
              <a:rPr lang="es-EC" sz="2400" dirty="0"/>
              <a:t>la competitividad de los productos y servicios del Cantón Mejía en el mercado local</a:t>
            </a:r>
          </a:p>
        </p:txBody>
      </p:sp>
      <p:pic>
        <p:nvPicPr>
          <p:cNvPr id="1028"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165" y="3457243"/>
            <a:ext cx="5446644" cy="317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00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Rectángulo"/>
          <p:cNvSpPr/>
          <p:nvPr/>
        </p:nvSpPr>
        <p:spPr>
          <a:xfrm>
            <a:off x="-19878" y="-19878"/>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CANTÓN MEJÍA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pic>
        <p:nvPicPr>
          <p:cNvPr id="2056" name="Picture 8" descr="Resultado de imagen para producción agricola de pap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8579">
            <a:off x="1052128" y="1125376"/>
            <a:ext cx="9849206" cy="5345399"/>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rot="21436883">
            <a:off x="1178283" y="5903148"/>
            <a:ext cx="986623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3200" b="1" dirty="0" smtClean="0"/>
              <a:t>Productivo </a:t>
            </a:r>
            <a:endParaRPr lang="es-EC" sz="3200" b="1" dirty="0"/>
          </a:p>
        </p:txBody>
      </p:sp>
      <p:pic>
        <p:nvPicPr>
          <p:cNvPr id="2052" name="Picture 4" descr="Resultado de imagen para canton mejia productivo y ganadero"/>
          <p:cNvPicPr>
            <a:picLocks noChangeAspect="1" noChangeArrowheads="1"/>
          </p:cNvPicPr>
          <p:nvPr/>
        </p:nvPicPr>
        <p:blipFill rotWithShape="1">
          <a:blip r:embed="rId4">
            <a:extLst>
              <a:ext uri="{28A0092B-C50C-407E-A947-70E740481C1C}">
                <a14:useLocalDpi xmlns:a14="http://schemas.microsoft.com/office/drawing/2010/main" val="0"/>
              </a:ext>
            </a:extLst>
          </a:blip>
          <a:srcRect b="20148"/>
          <a:stretch/>
        </p:blipFill>
        <p:spPr bwMode="auto">
          <a:xfrm rot="177913">
            <a:off x="1595515" y="1028296"/>
            <a:ext cx="9091393" cy="5224928"/>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rot="158623">
            <a:off x="1475107" y="5673737"/>
            <a:ext cx="9090827"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3200" b="1" dirty="0" smtClean="0"/>
              <a:t>Ganadero</a:t>
            </a:r>
            <a:endParaRPr lang="es-EC" sz="3200" b="1" dirty="0"/>
          </a:p>
        </p:txBody>
      </p:sp>
      <p:pic>
        <p:nvPicPr>
          <p:cNvPr id="2050" name="Picture 2" descr="Resultado de imagen para canton mejia productivo y ganad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8928" y="1234584"/>
            <a:ext cx="9115655" cy="5437263"/>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rot="21594890">
            <a:off x="1450096" y="1231409"/>
            <a:ext cx="9124482"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sz="3200" b="1" dirty="0"/>
              <a:t>Cultura Chagra</a:t>
            </a:r>
            <a:r>
              <a:rPr lang="es-EC" sz="3200" dirty="0" smtClean="0"/>
              <a:t> </a:t>
            </a:r>
            <a:endParaRPr lang="es-EC" sz="3200" dirty="0"/>
          </a:p>
        </p:txBody>
      </p:sp>
      <p:pic>
        <p:nvPicPr>
          <p:cNvPr id="2054" name="Picture 6"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7957">
            <a:off x="1635263" y="1104892"/>
            <a:ext cx="8782424" cy="5484948"/>
          </a:xfrm>
          <a:prstGeom prst="rect">
            <a:avLst/>
          </a:prstGeom>
          <a:noFill/>
          <a:extLst>
            <a:ext uri="{909E8E84-426E-40DD-AFC4-6F175D3DCCD1}">
              <a14:hiddenFill xmlns:a14="http://schemas.microsoft.com/office/drawing/2010/main">
                <a:solidFill>
                  <a:srgbClr val="FFFFFF"/>
                </a:solidFill>
              </a14:hiddenFill>
            </a:ext>
          </a:extLst>
        </p:spPr>
      </p:pic>
      <p:sp>
        <p:nvSpPr>
          <p:cNvPr id="14" name="13 CuadroTexto"/>
          <p:cNvSpPr txBox="1"/>
          <p:nvPr/>
        </p:nvSpPr>
        <p:spPr>
          <a:xfrm rot="21458425">
            <a:off x="1744042" y="6043841"/>
            <a:ext cx="879433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sz="3200" b="1" dirty="0" smtClean="0"/>
              <a:t>Festividades</a:t>
            </a:r>
            <a:endParaRPr lang="es-EC" sz="3200" dirty="0"/>
          </a:p>
        </p:txBody>
      </p:sp>
      <p:pic>
        <p:nvPicPr>
          <p:cNvPr id="2057" name="Picture 9" descr="C:\Users\user\Desktop\20050713212509_05794257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6459" y="886123"/>
            <a:ext cx="9050429" cy="5785724"/>
          </a:xfrm>
          <a:prstGeom prst="rect">
            <a:avLst/>
          </a:prstGeom>
          <a:noFill/>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1454852" y="6076982"/>
            <a:ext cx="9081914"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C" sz="3200" b="1" dirty="0" smtClean="0"/>
              <a:t>Paisajes naturales </a:t>
            </a:r>
            <a:endParaRPr lang="es-EC" sz="3200" b="1" dirty="0"/>
          </a:p>
        </p:txBody>
      </p:sp>
    </p:spTree>
    <p:extLst>
      <p:ext uri="{BB962C8B-B14F-4D97-AF65-F5344CB8AC3E}">
        <p14:creationId xmlns:p14="http://schemas.microsoft.com/office/powerpoint/2010/main" val="4725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1000"/>
                                        <p:tgtEl>
                                          <p:spTgt spid="2056"/>
                                        </p:tgtEl>
                                      </p:cBhvr>
                                    </p:animEffect>
                                    <p:anim calcmode="lin" valueType="num">
                                      <p:cBhvr>
                                        <p:cTn id="8" dur="1000" fill="hold"/>
                                        <p:tgtEl>
                                          <p:spTgt spid="2056"/>
                                        </p:tgtEl>
                                        <p:attrNameLst>
                                          <p:attrName>ppt_x</p:attrName>
                                        </p:attrNameLst>
                                      </p:cBhvr>
                                      <p:tavLst>
                                        <p:tav tm="0">
                                          <p:val>
                                            <p:strVal val="#ppt_x"/>
                                          </p:val>
                                        </p:tav>
                                        <p:tav tm="100000">
                                          <p:val>
                                            <p:strVal val="#ppt_x"/>
                                          </p:val>
                                        </p:tav>
                                      </p:tavLst>
                                    </p:anim>
                                    <p:anim calcmode="lin" valueType="num">
                                      <p:cBhvr>
                                        <p:cTn id="9" dur="1000" fill="hold"/>
                                        <p:tgtEl>
                                          <p:spTgt spid="20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054"/>
                                        </p:tgtEl>
                                        <p:attrNameLst>
                                          <p:attrName>style.visibility</p:attrName>
                                        </p:attrNameLst>
                                      </p:cBhvr>
                                      <p:to>
                                        <p:strVal val="visible"/>
                                      </p:to>
                                    </p:set>
                                    <p:animEffect transition="in" filter="fade">
                                      <p:cBhvr>
                                        <p:cTn id="40" dur="1000"/>
                                        <p:tgtEl>
                                          <p:spTgt spid="2054"/>
                                        </p:tgtEl>
                                      </p:cBhvr>
                                    </p:animEffect>
                                    <p:anim calcmode="lin" valueType="num">
                                      <p:cBhvr>
                                        <p:cTn id="41" dur="1000" fill="hold"/>
                                        <p:tgtEl>
                                          <p:spTgt spid="2054"/>
                                        </p:tgtEl>
                                        <p:attrNameLst>
                                          <p:attrName>ppt_x</p:attrName>
                                        </p:attrNameLst>
                                      </p:cBhvr>
                                      <p:tavLst>
                                        <p:tav tm="0">
                                          <p:val>
                                            <p:strVal val="#ppt_x"/>
                                          </p:val>
                                        </p:tav>
                                        <p:tav tm="100000">
                                          <p:val>
                                            <p:strVal val="#ppt_x"/>
                                          </p:val>
                                        </p:tav>
                                      </p:tavLst>
                                    </p:anim>
                                    <p:anim calcmode="lin" valueType="num">
                                      <p:cBhvr>
                                        <p:cTn id="42"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2057"/>
                                        </p:tgtEl>
                                        <p:attrNameLst>
                                          <p:attrName>style.visibility</p:attrName>
                                        </p:attrNameLst>
                                      </p:cBhvr>
                                      <p:to>
                                        <p:strVal val="visible"/>
                                      </p:to>
                                    </p:set>
                                    <p:animEffect transition="in" filter="fade">
                                      <p:cBhvr>
                                        <p:cTn id="50"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descr="C:\Users\user\Desktop\tesis\Imagenes\bolsa mejia.jpg"/>
          <p:cNvPicPr>
            <a:picLocks noChangeAspect="1"/>
          </p:cNvPicPr>
          <p:nvPr/>
        </p:nvPicPr>
        <p:blipFill rotWithShape="1">
          <a:blip r:embed="rId2" cstate="print">
            <a:extLst>
              <a:ext uri="{28A0092B-C50C-407E-A947-70E740481C1C}">
                <a14:useLocalDpi xmlns:a14="http://schemas.microsoft.com/office/drawing/2010/main" val="0"/>
              </a:ext>
            </a:extLst>
          </a:blip>
          <a:srcRect l="17572" r="13484"/>
          <a:stretch/>
        </p:blipFill>
        <p:spPr bwMode="auto">
          <a:xfrm>
            <a:off x="6997148" y="3041374"/>
            <a:ext cx="2822712" cy="3668665"/>
          </a:xfrm>
          <a:prstGeom prst="rect">
            <a:avLst/>
          </a:prstGeom>
          <a:noFill/>
          <a:ln>
            <a:noFill/>
          </a:ln>
        </p:spPr>
      </p:pic>
      <p:pic>
        <p:nvPicPr>
          <p:cNvPr id="14" name="13 Imagen" descr="C:\Users\user\Desktop\tesis\Imagenes\fundas mejia.jpg"/>
          <p:cNvPicPr>
            <a:picLocks noChangeAspect="1"/>
          </p:cNvPicPr>
          <p:nvPr/>
        </p:nvPicPr>
        <p:blipFill rotWithShape="1">
          <a:blip r:embed="rId3">
            <a:extLst>
              <a:ext uri="{28A0092B-C50C-407E-A947-70E740481C1C}">
                <a14:useLocalDpi xmlns:a14="http://schemas.microsoft.com/office/drawing/2010/main" val="0"/>
              </a:ext>
            </a:extLst>
          </a:blip>
          <a:srcRect l="13681" r="19192"/>
          <a:stretch/>
        </p:blipFill>
        <p:spPr bwMode="auto">
          <a:xfrm>
            <a:off x="2027584" y="2816112"/>
            <a:ext cx="3120886" cy="3975652"/>
          </a:xfrm>
          <a:prstGeom prst="rect">
            <a:avLst/>
          </a:prstGeom>
          <a:noFill/>
          <a:ln>
            <a:noFill/>
          </a:ln>
        </p:spPr>
      </p:pic>
      <p:sp>
        <p:nvSpPr>
          <p:cNvPr id="2"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INTERNA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3" name="Rectángulo 2"/>
          <p:cNvSpPr/>
          <p:nvPr/>
        </p:nvSpPr>
        <p:spPr>
          <a:xfrm rot="16200000">
            <a:off x="-669067" y="5062386"/>
            <a:ext cx="2375796" cy="584775"/>
          </a:xfrm>
          <a:prstGeom prst="rect">
            <a:avLst/>
          </a:prstGeom>
        </p:spPr>
        <p:txBody>
          <a:bodyPr wrap="square">
            <a:spAutoFit/>
          </a:bodyPr>
          <a:lstStyle/>
          <a:p>
            <a:r>
              <a:rPr lang="es-EC" sz="3200" b="1" dirty="0" smtClean="0">
                <a:solidFill>
                  <a:srgbClr val="7030A0"/>
                </a:solidFill>
                <a:latin typeface="Times New Roman" panose="02020603050405020304" pitchFamily="18" charset="0"/>
                <a:ea typeface="Times New Roman" panose="02020603050405020304" pitchFamily="18" charset="0"/>
              </a:rPr>
              <a:t>Estrategia 3 </a:t>
            </a:r>
            <a:endParaRPr lang="es-ES" sz="3200" dirty="0">
              <a:solidFill>
                <a:srgbClr val="7030A0"/>
              </a:solidFill>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9" y="365760"/>
            <a:ext cx="2878740" cy="3872308"/>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1430" y="648705"/>
            <a:ext cx="2570570" cy="3461957"/>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8286" y="666806"/>
            <a:ext cx="3017623" cy="3583003"/>
          </a:xfrm>
          <a:prstGeom prst="rect">
            <a:avLst/>
          </a:prstGeom>
        </p:spPr>
      </p:pic>
    </p:spTree>
    <p:extLst>
      <p:ext uri="{BB962C8B-B14F-4D97-AF65-F5344CB8AC3E}">
        <p14:creationId xmlns:p14="http://schemas.microsoft.com/office/powerpoint/2010/main" val="253850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INTERNA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3" name="Rectángulo 2"/>
          <p:cNvSpPr/>
          <p:nvPr/>
        </p:nvSpPr>
        <p:spPr>
          <a:xfrm rot="16200000">
            <a:off x="-573464" y="5238610"/>
            <a:ext cx="2375796" cy="584775"/>
          </a:xfrm>
          <a:prstGeom prst="rect">
            <a:avLst/>
          </a:prstGeom>
        </p:spPr>
        <p:txBody>
          <a:bodyPr wrap="square">
            <a:spAutoFit/>
          </a:bodyPr>
          <a:lstStyle/>
          <a:p>
            <a:r>
              <a:rPr lang="es-EC" sz="3200" b="1" dirty="0" smtClean="0">
                <a:solidFill>
                  <a:srgbClr val="7030A0"/>
                </a:solidFill>
                <a:latin typeface="Times New Roman" panose="02020603050405020304" pitchFamily="18" charset="0"/>
                <a:ea typeface="Times New Roman" panose="02020603050405020304" pitchFamily="18" charset="0"/>
              </a:rPr>
              <a:t>Estrategia 4</a:t>
            </a:r>
            <a:endParaRPr lang="es-ES" sz="3200" dirty="0">
              <a:solidFill>
                <a:srgbClr val="7030A0"/>
              </a:solidFil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503" y="875854"/>
            <a:ext cx="10577038" cy="5843041"/>
          </a:xfrm>
          <a:prstGeom prst="rect">
            <a:avLst/>
          </a:prstGeom>
        </p:spPr>
      </p:pic>
    </p:spTree>
    <p:extLst>
      <p:ext uri="{BB962C8B-B14F-4D97-AF65-F5344CB8AC3E}">
        <p14:creationId xmlns:p14="http://schemas.microsoft.com/office/powerpoint/2010/main" val="67391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INTERNA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3" name="Rectángulo 2"/>
          <p:cNvSpPr/>
          <p:nvPr/>
        </p:nvSpPr>
        <p:spPr>
          <a:xfrm rot="16200000">
            <a:off x="-436314" y="5042507"/>
            <a:ext cx="2375796" cy="584775"/>
          </a:xfrm>
          <a:prstGeom prst="rect">
            <a:avLst/>
          </a:prstGeom>
        </p:spPr>
        <p:txBody>
          <a:bodyPr wrap="square">
            <a:spAutoFit/>
          </a:bodyPr>
          <a:lstStyle/>
          <a:p>
            <a:r>
              <a:rPr lang="es-EC" sz="3200" b="1" dirty="0" smtClean="0">
                <a:solidFill>
                  <a:srgbClr val="7030A0"/>
                </a:solidFill>
                <a:latin typeface="Times New Roman" panose="02020603050405020304" pitchFamily="18" charset="0"/>
                <a:ea typeface="Times New Roman" panose="02020603050405020304" pitchFamily="18" charset="0"/>
              </a:rPr>
              <a:t>Estrategia </a:t>
            </a:r>
            <a:r>
              <a:rPr lang="es-EC" sz="3200" b="1" dirty="0">
                <a:solidFill>
                  <a:srgbClr val="7030A0"/>
                </a:solidFill>
                <a:latin typeface="Times New Roman" panose="02020603050405020304" pitchFamily="18" charset="0"/>
                <a:ea typeface="Times New Roman" panose="02020603050405020304" pitchFamily="18" charset="0"/>
              </a:rPr>
              <a:t>1</a:t>
            </a:r>
            <a:endParaRPr lang="es-ES" sz="3200" dirty="0">
              <a:solidFill>
                <a:srgbClr val="7030A0"/>
              </a:solidFill>
            </a:endParaRPr>
          </a:p>
        </p:txBody>
      </p:sp>
      <p:sp>
        <p:nvSpPr>
          <p:cNvPr id="7" name="6 Rectángulo"/>
          <p:cNvSpPr/>
          <p:nvPr/>
        </p:nvSpPr>
        <p:spPr>
          <a:xfrm>
            <a:off x="241852" y="926325"/>
            <a:ext cx="11708296" cy="9939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sz="2400" b="1" dirty="0" smtClean="0"/>
              <a:t>Objetivo específico 2: </a:t>
            </a:r>
            <a:r>
              <a:rPr lang="es-EC" sz="2400" dirty="0"/>
              <a:t>Generar identidad territorial por parte de sus habitantes hacia el Cantón Mejía</a:t>
            </a:r>
          </a:p>
        </p:txBody>
      </p:sp>
      <p:pic>
        <p:nvPicPr>
          <p:cNvPr id="8" name="7 Imagen"/>
          <p:cNvPicPr/>
          <p:nvPr/>
        </p:nvPicPr>
        <p:blipFill rotWithShape="1">
          <a:blip r:embed="rId2"/>
          <a:srcRect l="34565" t="32278" r="40741" b="9228"/>
          <a:stretch/>
        </p:blipFill>
        <p:spPr bwMode="auto">
          <a:xfrm rot="16200000">
            <a:off x="1447516" y="1805318"/>
            <a:ext cx="4569625" cy="5257439"/>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2"/>
          <a:srcRect l="9870" t="32278" r="65436" b="9228"/>
          <a:stretch/>
        </p:blipFill>
        <p:spPr bwMode="auto">
          <a:xfrm rot="16200000">
            <a:off x="6870786" y="1639487"/>
            <a:ext cx="4569626" cy="55891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7310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3974" y="2763078"/>
            <a:ext cx="6726839" cy="3811231"/>
          </a:xfrm>
          <a:prstGeom prst="rect">
            <a:avLst/>
          </a:prstGeom>
        </p:spPr>
      </p:pic>
      <p:sp>
        <p:nvSpPr>
          <p:cNvPr id="2"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INTERNA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3" name="Rectángulo 2"/>
          <p:cNvSpPr/>
          <p:nvPr/>
        </p:nvSpPr>
        <p:spPr>
          <a:xfrm rot="16200000">
            <a:off x="-436314" y="5042507"/>
            <a:ext cx="2375796" cy="584775"/>
          </a:xfrm>
          <a:prstGeom prst="rect">
            <a:avLst/>
          </a:prstGeom>
        </p:spPr>
        <p:txBody>
          <a:bodyPr wrap="square">
            <a:spAutoFit/>
          </a:bodyPr>
          <a:lstStyle/>
          <a:p>
            <a:r>
              <a:rPr lang="es-EC" sz="3200" b="1" dirty="0" smtClean="0">
                <a:solidFill>
                  <a:srgbClr val="7030A0"/>
                </a:solidFill>
                <a:latin typeface="Times New Roman" panose="02020603050405020304" pitchFamily="18" charset="0"/>
                <a:ea typeface="Times New Roman" panose="02020603050405020304" pitchFamily="18" charset="0"/>
              </a:rPr>
              <a:t>Estrategia 2</a:t>
            </a:r>
            <a:endParaRPr lang="es-ES" sz="3200" dirty="0">
              <a:solidFill>
                <a:srgbClr val="7030A0"/>
              </a:solidFill>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96" y="731520"/>
            <a:ext cx="4814778" cy="3681454"/>
          </a:xfrm>
          <a:prstGeom prst="rect">
            <a:avLst/>
          </a:prstGeom>
        </p:spPr>
      </p:pic>
    </p:spTree>
    <p:extLst>
      <p:ext uri="{BB962C8B-B14F-4D97-AF65-F5344CB8AC3E}">
        <p14:creationId xmlns:p14="http://schemas.microsoft.com/office/powerpoint/2010/main" val="684927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INTERNA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3" name="Rectángulo 2"/>
          <p:cNvSpPr/>
          <p:nvPr/>
        </p:nvSpPr>
        <p:spPr>
          <a:xfrm rot="16200000">
            <a:off x="-863793" y="4674662"/>
            <a:ext cx="3111486" cy="584775"/>
          </a:xfrm>
          <a:prstGeom prst="rect">
            <a:avLst/>
          </a:prstGeom>
        </p:spPr>
        <p:txBody>
          <a:bodyPr wrap="square">
            <a:spAutoFit/>
          </a:bodyPr>
          <a:lstStyle/>
          <a:p>
            <a:r>
              <a:rPr lang="es-EC" sz="3200" b="1" dirty="0" smtClean="0">
                <a:solidFill>
                  <a:srgbClr val="7030A0"/>
                </a:solidFill>
                <a:latin typeface="Times New Roman" panose="02020603050405020304" pitchFamily="18" charset="0"/>
                <a:ea typeface="Times New Roman" panose="02020603050405020304" pitchFamily="18" charset="0"/>
              </a:rPr>
              <a:t>Estrategia 1 y 2</a:t>
            </a:r>
            <a:endParaRPr lang="es-ES" sz="3200" dirty="0">
              <a:solidFill>
                <a:srgbClr val="7030A0"/>
              </a:solidFill>
            </a:endParaRPr>
          </a:p>
        </p:txBody>
      </p:sp>
      <p:sp>
        <p:nvSpPr>
          <p:cNvPr id="8" name="Rectángulo 7"/>
          <p:cNvSpPr/>
          <p:nvPr/>
        </p:nvSpPr>
        <p:spPr>
          <a:xfrm>
            <a:off x="1093307" y="6262586"/>
            <a:ext cx="4491935" cy="461665"/>
          </a:xfrm>
          <a:prstGeom prst="rect">
            <a:avLst/>
          </a:prstGeom>
        </p:spPr>
        <p:txBody>
          <a:bodyPr wrap="none">
            <a:spAutoFit/>
          </a:bodyPr>
          <a:lstStyle/>
          <a:p>
            <a:r>
              <a:rPr lang="es-ES" sz="2400" dirty="0" smtClean="0">
                <a:solidFill>
                  <a:srgbClr val="000000"/>
                </a:solidFill>
                <a:latin typeface="Times New Roman" panose="02020603050405020304" pitchFamily="18" charset="0"/>
                <a:ea typeface="Times New Roman" panose="02020603050405020304" pitchFamily="18" charset="0"/>
              </a:rPr>
              <a:t>Evento </a:t>
            </a:r>
            <a:r>
              <a:rPr lang="es-ES" sz="2400" dirty="0">
                <a:solidFill>
                  <a:srgbClr val="000000"/>
                </a:solidFill>
                <a:latin typeface="Times New Roman" panose="02020603050405020304" pitchFamily="18" charset="0"/>
                <a:ea typeface="Times New Roman" panose="02020603050405020304" pitchFamily="18" charset="0"/>
              </a:rPr>
              <a:t>de </a:t>
            </a:r>
            <a:r>
              <a:rPr lang="es-ES" sz="2400" dirty="0" smtClean="0">
                <a:solidFill>
                  <a:srgbClr val="000000"/>
                </a:solidFill>
                <a:latin typeface="Times New Roman" panose="02020603050405020304" pitchFamily="18" charset="0"/>
                <a:ea typeface="Times New Roman" panose="02020603050405020304" pitchFamily="18" charset="0"/>
              </a:rPr>
              <a:t>lanzamiento de </a:t>
            </a:r>
            <a:r>
              <a:rPr lang="es-ES" sz="2400" dirty="0">
                <a:solidFill>
                  <a:srgbClr val="000000"/>
                </a:solidFill>
                <a:latin typeface="Times New Roman" panose="02020603050405020304" pitchFamily="18" charset="0"/>
                <a:ea typeface="Times New Roman" panose="02020603050405020304" pitchFamily="18" charset="0"/>
              </a:rPr>
              <a:t>la marca</a:t>
            </a:r>
            <a:endParaRPr lang="es-ES" sz="2400" dirty="0"/>
          </a:p>
        </p:txBody>
      </p:sp>
      <p:sp>
        <p:nvSpPr>
          <p:cNvPr id="9" name="Rectángulo 8"/>
          <p:cNvSpPr/>
          <p:nvPr/>
        </p:nvSpPr>
        <p:spPr>
          <a:xfrm>
            <a:off x="8725054" y="6262585"/>
            <a:ext cx="2770310" cy="461665"/>
          </a:xfrm>
          <a:prstGeom prst="rect">
            <a:avLst/>
          </a:prstGeom>
        </p:spPr>
        <p:txBody>
          <a:bodyPr wrap="none">
            <a:spAutoFit/>
          </a:bodyPr>
          <a:lstStyle/>
          <a:p>
            <a:r>
              <a:rPr lang="es-ES" sz="2400" dirty="0" smtClean="0">
                <a:solidFill>
                  <a:srgbClr val="000000"/>
                </a:solidFill>
                <a:latin typeface="Times New Roman" panose="02020603050405020304" pitchFamily="18" charset="0"/>
                <a:ea typeface="Times New Roman" panose="02020603050405020304" pitchFamily="18" charset="0"/>
              </a:rPr>
              <a:t>Alianzas estratégicas</a:t>
            </a:r>
            <a:endParaRPr lang="es-ES" sz="2400" dirty="0"/>
          </a:p>
        </p:txBody>
      </p:sp>
      <p:sp>
        <p:nvSpPr>
          <p:cNvPr id="11" name="10 Rectángulo"/>
          <p:cNvSpPr/>
          <p:nvPr/>
        </p:nvSpPr>
        <p:spPr>
          <a:xfrm>
            <a:off x="241852" y="858732"/>
            <a:ext cx="11708296" cy="9939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sz="2400" b="1" dirty="0" smtClean="0"/>
              <a:t>Objetivo específico </a:t>
            </a:r>
            <a:r>
              <a:rPr lang="es-EC" sz="2400" b="1" dirty="0"/>
              <a:t>3</a:t>
            </a:r>
            <a:r>
              <a:rPr lang="es-EC" sz="2400" b="1" dirty="0" smtClean="0"/>
              <a:t>: </a:t>
            </a:r>
            <a:r>
              <a:rPr lang="es-EC" sz="2400" dirty="0"/>
              <a:t>Posicionar los productos y/o servicios del cantón Mejía mediante el aval de la marca territorial</a:t>
            </a:r>
          </a:p>
        </p:txBody>
      </p:sp>
      <p:pic>
        <p:nvPicPr>
          <p:cNvPr id="2050" name="Picture 2" descr="Resultado de imagen para ferias productivas  del canton mejí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158" y="2087484"/>
            <a:ext cx="4137989" cy="39753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eventos de lanzamiento  del canton mejí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087" y="2087485"/>
            <a:ext cx="3756991" cy="3975385"/>
          </a:xfrm>
          <a:prstGeom prst="rect">
            <a:avLst/>
          </a:prstGeom>
          <a:noFill/>
          <a:extLst>
            <a:ext uri="{909E8E84-426E-40DD-AFC4-6F175D3DCCD1}">
              <a14:hiddenFill xmlns:a14="http://schemas.microsoft.com/office/drawing/2010/main">
                <a:solidFill>
                  <a:srgbClr val="FFFFFF"/>
                </a:solidFill>
              </a14:hiddenFill>
            </a:ext>
          </a:extLst>
        </p:spPr>
      </p:pic>
      <p:pic>
        <p:nvPicPr>
          <p:cNvPr id="14" name="13 Imagen"/>
          <p:cNvPicPr/>
          <p:nvPr/>
        </p:nvPicPr>
        <p:blipFill rotWithShape="1">
          <a:blip r:embed="rId4"/>
          <a:srcRect l="9697" t="54819" r="41155" b="9650"/>
          <a:stretch/>
        </p:blipFill>
        <p:spPr bwMode="auto">
          <a:xfrm rot="16200000">
            <a:off x="4337068" y="2856580"/>
            <a:ext cx="4204429" cy="26662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9922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EXTERNA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6" name="5 Rectángulo"/>
          <p:cNvSpPr/>
          <p:nvPr/>
        </p:nvSpPr>
        <p:spPr>
          <a:xfrm>
            <a:off x="241852" y="926325"/>
            <a:ext cx="11708296" cy="99391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400" b="1" dirty="0" smtClean="0"/>
              <a:t>Objetivo específico 1: </a:t>
            </a:r>
            <a:r>
              <a:rPr lang="es-EC" sz="2400" dirty="0"/>
              <a:t>Posicionar los productos y servicios del cantón Mejía mediante el aval de su marca territorial.</a:t>
            </a:r>
          </a:p>
        </p:txBody>
      </p:sp>
      <p:sp>
        <p:nvSpPr>
          <p:cNvPr id="7" name="6 CuadroTexto"/>
          <p:cNvSpPr txBox="1"/>
          <p:nvPr/>
        </p:nvSpPr>
        <p:spPr>
          <a:xfrm>
            <a:off x="337307" y="2266122"/>
            <a:ext cx="677108" cy="4015408"/>
          </a:xfrm>
          <a:prstGeom prst="rect">
            <a:avLst/>
          </a:prstGeom>
          <a:noFill/>
        </p:spPr>
        <p:txBody>
          <a:bodyPr vert="vert270" wrap="square" rtlCol="0">
            <a:spAutoFit/>
          </a:bodyPr>
          <a:lstStyle/>
          <a:p>
            <a:r>
              <a:rPr lang="es-EC" sz="3200" b="1" dirty="0" smtClean="0">
                <a:solidFill>
                  <a:schemeClr val="accent5"/>
                </a:solidFill>
                <a:latin typeface="Times New Roman" panose="02020603050405020304" pitchFamily="18" charset="0"/>
                <a:cs typeface="Times New Roman" panose="02020603050405020304" pitchFamily="18" charset="0"/>
              </a:rPr>
              <a:t>Estrategia 1 </a:t>
            </a:r>
            <a:endParaRPr lang="es-EC" sz="3200" b="1" dirty="0">
              <a:solidFill>
                <a:schemeClr val="accent5"/>
              </a:solidFill>
              <a:latin typeface="Times New Roman" panose="02020603050405020304" pitchFamily="18" charset="0"/>
              <a:cs typeface="Times New Roman" panose="02020603050405020304" pitchFamily="18" charset="0"/>
            </a:endParaRPr>
          </a:p>
        </p:txBody>
      </p:sp>
      <p:pic>
        <p:nvPicPr>
          <p:cNvPr id="6147" name="Picture 3" descr="C:\Users\user\Desktop\enviar\memory mej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6" y="2059384"/>
            <a:ext cx="4849672" cy="46130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088" y="2266121"/>
            <a:ext cx="6086060" cy="440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1292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37307" y="2266122"/>
            <a:ext cx="677108" cy="4015408"/>
          </a:xfrm>
          <a:prstGeom prst="rect">
            <a:avLst/>
          </a:prstGeom>
          <a:noFill/>
        </p:spPr>
        <p:txBody>
          <a:bodyPr vert="vert270" wrap="square" rtlCol="0">
            <a:spAutoFit/>
          </a:bodyPr>
          <a:lstStyle/>
          <a:p>
            <a:r>
              <a:rPr lang="es-EC" sz="3200" b="1" dirty="0" smtClean="0">
                <a:solidFill>
                  <a:schemeClr val="accent5"/>
                </a:solidFill>
                <a:latin typeface="Times New Roman" panose="02020603050405020304" pitchFamily="18" charset="0"/>
                <a:cs typeface="Times New Roman" panose="02020603050405020304" pitchFamily="18" charset="0"/>
              </a:rPr>
              <a:t>Estrategia 2 </a:t>
            </a:r>
            <a:endParaRPr lang="es-EC" sz="3200" b="1" dirty="0">
              <a:solidFill>
                <a:schemeClr val="accent5"/>
              </a:solidFill>
              <a:latin typeface="Times New Roman" panose="02020603050405020304" pitchFamily="18" charset="0"/>
              <a:cs typeface="Times New Roman" panose="02020603050405020304" pitchFamily="18" charset="0"/>
            </a:endParaRPr>
          </a:p>
        </p:txBody>
      </p:sp>
      <p:sp>
        <p:nvSpPr>
          <p:cNvPr id="5" name="4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EXTERNA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453" r="7435"/>
          <a:stretch/>
        </p:blipFill>
        <p:spPr bwMode="auto">
          <a:xfrm>
            <a:off x="1014416" y="1118980"/>
            <a:ext cx="10972176" cy="5162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10" r="10135" b="28015"/>
          <a:stretch/>
        </p:blipFill>
        <p:spPr bwMode="auto">
          <a:xfrm>
            <a:off x="1014413" y="1099099"/>
            <a:ext cx="10972179"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94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37307" y="2266122"/>
            <a:ext cx="677108" cy="4015408"/>
          </a:xfrm>
          <a:prstGeom prst="rect">
            <a:avLst/>
          </a:prstGeom>
          <a:noFill/>
        </p:spPr>
        <p:txBody>
          <a:bodyPr vert="vert270" wrap="square" rtlCol="0">
            <a:spAutoFit/>
          </a:bodyPr>
          <a:lstStyle/>
          <a:p>
            <a:r>
              <a:rPr lang="es-EC" sz="3200" b="1" dirty="0" smtClean="0">
                <a:solidFill>
                  <a:schemeClr val="accent5"/>
                </a:solidFill>
                <a:latin typeface="Times New Roman" panose="02020603050405020304" pitchFamily="18" charset="0"/>
                <a:cs typeface="Times New Roman" panose="02020603050405020304" pitchFamily="18" charset="0"/>
              </a:rPr>
              <a:t>Estrategia 3 </a:t>
            </a:r>
            <a:endParaRPr lang="es-EC" sz="3200" b="1" dirty="0">
              <a:solidFill>
                <a:schemeClr val="accent5"/>
              </a:solidFill>
              <a:latin typeface="Times New Roman" panose="02020603050405020304" pitchFamily="18" charset="0"/>
              <a:cs typeface="Times New Roman" panose="02020603050405020304" pitchFamily="18" charset="0"/>
            </a:endParaRPr>
          </a:p>
        </p:txBody>
      </p:sp>
      <p:sp>
        <p:nvSpPr>
          <p:cNvPr id="5" name="4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EXTERNA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954157"/>
            <a:ext cx="10712312" cy="56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657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EXTERNA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6" name="5 Rectángulo"/>
          <p:cNvSpPr/>
          <p:nvPr/>
        </p:nvSpPr>
        <p:spPr>
          <a:xfrm>
            <a:off x="241852" y="926325"/>
            <a:ext cx="11708296" cy="99391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400" b="1" dirty="0" smtClean="0"/>
              <a:t>Objetivo específico 2: </a:t>
            </a:r>
            <a:r>
              <a:rPr lang="es-EC" sz="2400" dirty="0" smtClean="0"/>
              <a:t>Aumentar </a:t>
            </a:r>
            <a:r>
              <a:rPr lang="es-EC" sz="2400" dirty="0"/>
              <a:t>la competitividad de los productos y servicios del Cantón Mejía en el mercado nacional y extranjero.</a:t>
            </a:r>
          </a:p>
        </p:txBody>
      </p:sp>
      <p:sp>
        <p:nvSpPr>
          <p:cNvPr id="7" name="6 CuadroTexto"/>
          <p:cNvSpPr txBox="1"/>
          <p:nvPr/>
        </p:nvSpPr>
        <p:spPr>
          <a:xfrm>
            <a:off x="337307" y="2266122"/>
            <a:ext cx="677108" cy="4015408"/>
          </a:xfrm>
          <a:prstGeom prst="rect">
            <a:avLst/>
          </a:prstGeom>
          <a:noFill/>
        </p:spPr>
        <p:txBody>
          <a:bodyPr vert="vert270" wrap="square" rtlCol="0">
            <a:spAutoFit/>
          </a:bodyPr>
          <a:lstStyle/>
          <a:p>
            <a:r>
              <a:rPr lang="es-EC" sz="3200" b="1" dirty="0" smtClean="0">
                <a:solidFill>
                  <a:schemeClr val="accent5"/>
                </a:solidFill>
                <a:latin typeface="Times New Roman" panose="02020603050405020304" pitchFamily="18" charset="0"/>
                <a:cs typeface="Times New Roman" panose="02020603050405020304" pitchFamily="18" charset="0"/>
              </a:rPr>
              <a:t>Estrategia 1 </a:t>
            </a:r>
            <a:endParaRPr lang="es-EC" sz="3200" b="1" dirty="0">
              <a:solidFill>
                <a:schemeClr val="accent5"/>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5" y="2243758"/>
            <a:ext cx="4876800" cy="441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14" y="2223880"/>
            <a:ext cx="6058933" cy="441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4551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37307" y="2266122"/>
            <a:ext cx="677108" cy="4015408"/>
          </a:xfrm>
          <a:prstGeom prst="rect">
            <a:avLst/>
          </a:prstGeom>
          <a:noFill/>
        </p:spPr>
        <p:txBody>
          <a:bodyPr vert="vert270" wrap="square" rtlCol="0">
            <a:spAutoFit/>
          </a:bodyPr>
          <a:lstStyle/>
          <a:p>
            <a:r>
              <a:rPr lang="es-EC" sz="3200" b="1" dirty="0" smtClean="0">
                <a:solidFill>
                  <a:schemeClr val="accent5"/>
                </a:solidFill>
                <a:latin typeface="Times New Roman" panose="02020603050405020304" pitchFamily="18" charset="0"/>
                <a:cs typeface="Times New Roman" panose="02020603050405020304" pitchFamily="18" charset="0"/>
              </a:rPr>
              <a:t>Estrategia 2 </a:t>
            </a:r>
            <a:endParaRPr lang="es-EC" sz="3200" b="1" dirty="0">
              <a:solidFill>
                <a:schemeClr val="accent5"/>
              </a:solidFill>
              <a:latin typeface="Times New Roman" panose="02020603050405020304" pitchFamily="18" charset="0"/>
              <a:cs typeface="Times New Roman" panose="02020603050405020304" pitchFamily="18" charset="0"/>
            </a:endParaRPr>
          </a:p>
        </p:txBody>
      </p:sp>
      <p:sp>
        <p:nvSpPr>
          <p:cNvPr id="5" name="4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EXTERNA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992" y="755147"/>
            <a:ext cx="3710499" cy="602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61" y="755146"/>
            <a:ext cx="4412973" cy="61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p:nvPr/>
        </p:nvPicPr>
        <p:blipFill rotWithShape="1">
          <a:blip r:embed="rId4"/>
          <a:srcRect l="16011" t="34600" r="41041" b="12846"/>
          <a:stretch/>
        </p:blipFill>
        <p:spPr bwMode="auto">
          <a:xfrm rot="16200000">
            <a:off x="3723200" y="1842715"/>
            <a:ext cx="5772649" cy="39557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603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2"/>
            <a:ext cx="12192000" cy="883066"/>
          </a:xfrm>
        </p:spPr>
        <p:style>
          <a:lnRef idx="2">
            <a:schemeClr val="dk1">
              <a:shade val="50000"/>
            </a:schemeClr>
          </a:lnRef>
          <a:fillRef idx="1">
            <a:schemeClr val="dk1"/>
          </a:fillRef>
          <a:effectRef idx="0">
            <a:schemeClr val="dk1"/>
          </a:effectRef>
          <a:fontRef idx="minor">
            <a:schemeClr val="lt1"/>
          </a:fontRef>
        </p:style>
        <p:txBody>
          <a:bodyPr/>
          <a:lstStyle/>
          <a:p>
            <a:pPr algn="ctr"/>
            <a:r>
              <a:rPr lang="es-ES" dirty="0" smtClean="0">
                <a:effectLst>
                  <a:outerShdw blurRad="38100" dist="38100" dir="2700000" algn="tl">
                    <a:srgbClr val="000000">
                      <a:alpha val="43137"/>
                    </a:srgbClr>
                  </a:outerShdw>
                </a:effectLst>
              </a:rPr>
              <a:t>PLANTEAMIENTO DEL PROBLEMA </a:t>
            </a:r>
            <a:endParaRPr lang="es-ES" dirty="0">
              <a:effectLst>
                <a:outerShdw blurRad="38100" dist="38100" dir="2700000" algn="tl">
                  <a:srgbClr val="000000">
                    <a:alpha val="43137"/>
                  </a:srgbClr>
                </a:outerShdw>
              </a:effectLst>
            </a:endParaRPr>
          </a:p>
        </p:txBody>
      </p:sp>
      <p:graphicFrame>
        <p:nvGraphicFramePr>
          <p:cNvPr id="4" name="Diagrama 3"/>
          <p:cNvGraphicFramePr/>
          <p:nvPr>
            <p:extLst>
              <p:ext uri="{D42A27DB-BD31-4B8C-83A1-F6EECF244321}">
                <p14:modId xmlns:p14="http://schemas.microsoft.com/office/powerpoint/2010/main" val="1318084118"/>
              </p:ext>
            </p:extLst>
          </p:nvPr>
        </p:nvGraphicFramePr>
        <p:xfrm>
          <a:off x="0" y="647117"/>
          <a:ext cx="12192000" cy="3784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78" y="4363009"/>
            <a:ext cx="3482566" cy="234551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5238057" y="4712940"/>
            <a:ext cx="2893070" cy="1625278"/>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C" sz="2000" kern="1200" dirty="0" smtClean="0"/>
              <a:t>La problemática surge cuando los consumidores no pueden asociar dichos productos con su lugar de origen</a:t>
            </a:r>
            <a:endParaRPr lang="es-ES" sz="2000" kern="1200" dirty="0"/>
          </a:p>
        </p:txBody>
      </p:sp>
      <p:sp>
        <p:nvSpPr>
          <p:cNvPr id="3" name="2 Rectángulo"/>
          <p:cNvSpPr/>
          <p:nvPr/>
        </p:nvSpPr>
        <p:spPr>
          <a:xfrm>
            <a:off x="340877" y="4350499"/>
            <a:ext cx="3482566" cy="48878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Mejía es un cantón productivo</a:t>
            </a:r>
            <a:endParaRPr lang="es-EC" dirty="0"/>
          </a:p>
        </p:txBody>
      </p:sp>
      <p:sp>
        <p:nvSpPr>
          <p:cNvPr id="8" name="7 Flecha derecha"/>
          <p:cNvSpPr/>
          <p:nvPr/>
        </p:nvSpPr>
        <p:spPr>
          <a:xfrm>
            <a:off x="3879715" y="5254414"/>
            <a:ext cx="1209822" cy="5627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9" name="8 Rectángulo"/>
          <p:cNvSpPr/>
          <p:nvPr/>
        </p:nvSpPr>
        <p:spPr>
          <a:xfrm>
            <a:off x="9748908" y="6338218"/>
            <a:ext cx="198354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dirty="0" smtClean="0"/>
              <a:t>Mala calidad</a:t>
            </a:r>
            <a:endParaRPr lang="es-EC" dirty="0"/>
          </a:p>
        </p:txBody>
      </p:sp>
      <p:pic>
        <p:nvPicPr>
          <p:cNvPr id="1027"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410" t="6163" r="10017" b="6364"/>
          <a:stretch/>
        </p:blipFill>
        <p:spPr bwMode="auto">
          <a:xfrm>
            <a:off x="9748908" y="4364567"/>
            <a:ext cx="1983548" cy="198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Flecha derecha"/>
          <p:cNvSpPr/>
          <p:nvPr/>
        </p:nvSpPr>
        <p:spPr>
          <a:xfrm>
            <a:off x="8350896" y="5273300"/>
            <a:ext cx="1209822" cy="5627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4028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80">
                                          <p:stCondLst>
                                            <p:cond delay="0"/>
                                          </p:stCondLst>
                                        </p:cTn>
                                        <p:tgtEl>
                                          <p:spTgt spid="1026"/>
                                        </p:tgtEl>
                                      </p:cBhvr>
                                    </p:animEffect>
                                    <p:anim calcmode="lin" valueType="num">
                                      <p:cBhvr>
                                        <p:cTn id="13"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8" dur="26">
                                          <p:stCondLst>
                                            <p:cond delay="650"/>
                                          </p:stCondLst>
                                        </p:cTn>
                                        <p:tgtEl>
                                          <p:spTgt spid="1026"/>
                                        </p:tgtEl>
                                      </p:cBhvr>
                                      <p:to x="100000" y="60000"/>
                                    </p:animScale>
                                    <p:animScale>
                                      <p:cBhvr>
                                        <p:cTn id="19" dur="166" decel="50000">
                                          <p:stCondLst>
                                            <p:cond delay="676"/>
                                          </p:stCondLst>
                                        </p:cTn>
                                        <p:tgtEl>
                                          <p:spTgt spid="1026"/>
                                        </p:tgtEl>
                                      </p:cBhvr>
                                      <p:to x="100000" y="100000"/>
                                    </p:animScale>
                                    <p:animScale>
                                      <p:cBhvr>
                                        <p:cTn id="20" dur="26">
                                          <p:stCondLst>
                                            <p:cond delay="1312"/>
                                          </p:stCondLst>
                                        </p:cTn>
                                        <p:tgtEl>
                                          <p:spTgt spid="1026"/>
                                        </p:tgtEl>
                                      </p:cBhvr>
                                      <p:to x="100000" y="80000"/>
                                    </p:animScale>
                                    <p:animScale>
                                      <p:cBhvr>
                                        <p:cTn id="21" dur="166" decel="50000">
                                          <p:stCondLst>
                                            <p:cond delay="1338"/>
                                          </p:stCondLst>
                                        </p:cTn>
                                        <p:tgtEl>
                                          <p:spTgt spid="1026"/>
                                        </p:tgtEl>
                                      </p:cBhvr>
                                      <p:to x="100000" y="100000"/>
                                    </p:animScale>
                                    <p:animScale>
                                      <p:cBhvr>
                                        <p:cTn id="22" dur="26">
                                          <p:stCondLst>
                                            <p:cond delay="1642"/>
                                          </p:stCondLst>
                                        </p:cTn>
                                        <p:tgtEl>
                                          <p:spTgt spid="1026"/>
                                        </p:tgtEl>
                                      </p:cBhvr>
                                      <p:to x="100000" y="90000"/>
                                    </p:animScale>
                                    <p:animScale>
                                      <p:cBhvr>
                                        <p:cTn id="23" dur="166" decel="50000">
                                          <p:stCondLst>
                                            <p:cond delay="1668"/>
                                          </p:stCondLst>
                                        </p:cTn>
                                        <p:tgtEl>
                                          <p:spTgt spid="1026"/>
                                        </p:tgtEl>
                                      </p:cBhvr>
                                      <p:to x="100000" y="100000"/>
                                    </p:animScale>
                                    <p:animScale>
                                      <p:cBhvr>
                                        <p:cTn id="24" dur="26">
                                          <p:stCondLst>
                                            <p:cond delay="1808"/>
                                          </p:stCondLst>
                                        </p:cTn>
                                        <p:tgtEl>
                                          <p:spTgt spid="1026"/>
                                        </p:tgtEl>
                                      </p:cBhvr>
                                      <p:to x="100000" y="95000"/>
                                    </p:animScale>
                                    <p:animScale>
                                      <p:cBhvr>
                                        <p:cTn id="25" dur="166" decel="50000">
                                          <p:stCondLst>
                                            <p:cond delay="1834"/>
                                          </p:stCondLst>
                                        </p:cTn>
                                        <p:tgtEl>
                                          <p:spTgt spid="102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randombar(horizontal)">
                                      <p:cBhvr>
                                        <p:cTn id="62" dur="500"/>
                                        <p:tgtEl>
                                          <p:spTgt spid="7"/>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randombar(horizontal)">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1027"/>
                                        </p:tgtEl>
                                        <p:attrNameLst>
                                          <p:attrName>style.visibility</p:attrName>
                                        </p:attrNameLst>
                                      </p:cBhvr>
                                      <p:to>
                                        <p:strVal val="visible"/>
                                      </p:to>
                                    </p:set>
                                    <p:animEffect transition="in" filter="wheel(1)">
                                      <p:cBhvr>
                                        <p:cTn id="70" dur="2000"/>
                                        <p:tgtEl>
                                          <p:spTgt spid="1027"/>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heel(1)">
                                      <p:cBhvr>
                                        <p:cTn id="7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animBg="1"/>
      <p:bldP spid="3" grpId="0" animBg="1"/>
      <p:bldP spid="8" grpId="0" animBg="1"/>
      <p:bldP spid="9"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917" y="1019632"/>
            <a:ext cx="10654748" cy="526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37307" y="2266122"/>
            <a:ext cx="677108" cy="4015408"/>
          </a:xfrm>
          <a:prstGeom prst="rect">
            <a:avLst/>
          </a:prstGeom>
          <a:noFill/>
        </p:spPr>
        <p:txBody>
          <a:bodyPr vert="vert270" wrap="square" rtlCol="0">
            <a:spAutoFit/>
          </a:bodyPr>
          <a:lstStyle/>
          <a:p>
            <a:r>
              <a:rPr lang="es-EC" sz="3200" b="1" dirty="0" smtClean="0">
                <a:solidFill>
                  <a:schemeClr val="accent5"/>
                </a:solidFill>
                <a:latin typeface="Times New Roman" panose="02020603050405020304" pitchFamily="18" charset="0"/>
                <a:cs typeface="Times New Roman" panose="02020603050405020304" pitchFamily="18" charset="0"/>
              </a:rPr>
              <a:t>Estrategia 3 </a:t>
            </a:r>
            <a:endParaRPr lang="es-EC" sz="3200" b="1" dirty="0">
              <a:solidFill>
                <a:schemeClr val="accent5"/>
              </a:solidFill>
              <a:latin typeface="Times New Roman" panose="02020603050405020304" pitchFamily="18" charset="0"/>
              <a:cs typeface="Times New Roman" panose="02020603050405020304" pitchFamily="18" charset="0"/>
            </a:endParaRPr>
          </a:p>
        </p:txBody>
      </p:sp>
      <p:sp>
        <p:nvSpPr>
          <p:cNvPr id="5" name="4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CAMPAÑA EXTERNA</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4794881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2" name="1 Rectángulo"/>
          <p:cNvSpPr/>
          <p:nvPr/>
        </p:nvSpPr>
        <p:spPr>
          <a:xfrm>
            <a:off x="636104" y="755377"/>
            <a:ext cx="5221357" cy="538700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just"/>
            <a:endParaRPr lang="es-ES" sz="2200" dirty="0" smtClean="0"/>
          </a:p>
          <a:p>
            <a:pPr lvl="0" algn="just"/>
            <a:r>
              <a:rPr lang="es-ES" sz="2200" dirty="0" smtClean="0"/>
              <a:t>A </a:t>
            </a:r>
            <a:r>
              <a:rPr lang="es-ES" sz="2200" dirty="0"/>
              <a:t>nivel mundial las administraciones </a:t>
            </a:r>
            <a:r>
              <a:rPr lang="es-EC" sz="2200" dirty="0"/>
              <a:t>públicas</a:t>
            </a:r>
            <a:r>
              <a:rPr lang="es-ES" sz="2200" dirty="0"/>
              <a:t> están completamente conscientes de la importancia del marketing territorial como herramienta para el progreso de sus territorios. Por esta razón, es trascendental la creación de una marca territorial para el cantón Mejía como una estrategia de diferenciación y de esta manera posicionar tanto sus productos como su territorio en el mercado local y nacional. Cabe recalcar que esta iniciativa es aplicable también para otras regiones del país. </a:t>
            </a:r>
          </a:p>
          <a:p>
            <a:pPr algn="ctr"/>
            <a:endParaRPr lang="es-EC" dirty="0"/>
          </a:p>
        </p:txBody>
      </p:sp>
      <p:sp>
        <p:nvSpPr>
          <p:cNvPr id="6" name="5 Rectángulo"/>
          <p:cNvSpPr/>
          <p:nvPr/>
        </p:nvSpPr>
        <p:spPr>
          <a:xfrm>
            <a:off x="6288156" y="795134"/>
            <a:ext cx="5221357" cy="538700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just"/>
            <a:r>
              <a:rPr lang="es-ES" sz="2800" dirty="0"/>
              <a:t>Se propone la implementación de la presente propuesta de marca territorial para el cantón Mejía, debido a que su diseño se fundamentó en una exhaustiva investigación de mercado que detalla los atributos vendibles y diferenciales del cantón.</a:t>
            </a:r>
          </a:p>
          <a:p>
            <a:pPr algn="ctr"/>
            <a:endParaRPr lang="es-EC" dirty="0"/>
          </a:p>
        </p:txBody>
      </p:sp>
      <p:sp>
        <p:nvSpPr>
          <p:cNvPr id="3" name="2 CuadroTexto"/>
          <p:cNvSpPr txBox="1"/>
          <p:nvPr/>
        </p:nvSpPr>
        <p:spPr>
          <a:xfrm>
            <a:off x="636104" y="755377"/>
            <a:ext cx="5221357" cy="584775"/>
          </a:xfrm>
          <a:prstGeom prst="rect">
            <a:avLst/>
          </a:prstGeom>
          <a:solidFill>
            <a:schemeClr val="tx1"/>
          </a:solidFill>
          <a:ln>
            <a:solidFill>
              <a:schemeClr val="tx1"/>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Conclusión </a:t>
            </a:r>
            <a:endParaRPr lang="es-EC" sz="3200" dirty="0">
              <a:solidFill>
                <a:schemeClr val="bg1"/>
              </a:solidFill>
              <a:latin typeface="Times New Roman" panose="02020603050405020304" pitchFamily="18" charset="0"/>
              <a:cs typeface="Times New Roman" panose="02020603050405020304" pitchFamily="18" charset="0"/>
            </a:endParaRPr>
          </a:p>
        </p:txBody>
      </p:sp>
      <p:sp>
        <p:nvSpPr>
          <p:cNvPr id="7" name="6 CuadroTexto"/>
          <p:cNvSpPr txBox="1"/>
          <p:nvPr/>
        </p:nvSpPr>
        <p:spPr>
          <a:xfrm>
            <a:off x="6288156" y="795134"/>
            <a:ext cx="5221357" cy="584775"/>
          </a:xfrm>
          <a:prstGeom prst="rect">
            <a:avLst/>
          </a:prstGeom>
          <a:solidFill>
            <a:schemeClr val="tx1"/>
          </a:solidFill>
          <a:ln>
            <a:solidFill>
              <a:schemeClr val="tx1"/>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Recomendación</a:t>
            </a:r>
            <a:endParaRPr lang="es-EC"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8442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2" name="1 Rectángulo"/>
          <p:cNvSpPr/>
          <p:nvPr/>
        </p:nvSpPr>
        <p:spPr>
          <a:xfrm>
            <a:off x="636104" y="755377"/>
            <a:ext cx="5221357" cy="538700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endParaRPr lang="es-ES" sz="2200" dirty="0" smtClean="0"/>
          </a:p>
          <a:p>
            <a:pPr lvl="0" algn="just"/>
            <a:r>
              <a:rPr lang="es-ES" sz="2400" dirty="0"/>
              <a:t>Los paisajes naturales, las festividades y las tradiciones siguen siendo para el ecuatoriano promedio lo más atractivo y rescatable de su tierra. Los habitantes de las diferentes parroquias del cantón Mejía valoran mucho sus paisajes, sus festividades, la cultura y tradiciones de su entorno y esa es la base en la que se asienta la factibilidad y posibilidades de éxito que tiene este estudio</a:t>
            </a:r>
            <a:r>
              <a:rPr lang="es-ES" sz="2400" dirty="0" smtClean="0"/>
              <a:t>.</a:t>
            </a:r>
            <a:endParaRPr lang="es-ES" sz="2400" dirty="0"/>
          </a:p>
        </p:txBody>
      </p:sp>
      <p:sp>
        <p:nvSpPr>
          <p:cNvPr id="6" name="5 Rectángulo"/>
          <p:cNvSpPr/>
          <p:nvPr/>
        </p:nvSpPr>
        <p:spPr>
          <a:xfrm>
            <a:off x="6288156" y="795134"/>
            <a:ext cx="5221357" cy="538700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endParaRPr lang="es-ES" sz="2800" dirty="0" smtClean="0"/>
          </a:p>
          <a:p>
            <a:pPr lvl="0" algn="just"/>
            <a:r>
              <a:rPr lang="es-ES" sz="2800" dirty="0" smtClean="0"/>
              <a:t>La </a:t>
            </a:r>
            <a:r>
              <a:rPr lang="es-ES" sz="2800" dirty="0"/>
              <a:t>entidad encargada de gestionar la marca territorial del cantón Mejía debe incluir a los habitantes durante todo el proceso de promoción para crear una cultura de excelencia en productos y servicios que los identifique y que se apropien de la marca; siendo los mejiences los  propios embajadores de su territorio</a:t>
            </a:r>
            <a:endParaRPr lang="es-EC" sz="2800" dirty="0"/>
          </a:p>
          <a:p>
            <a:pPr algn="ctr"/>
            <a:endParaRPr lang="es-EC" dirty="0"/>
          </a:p>
        </p:txBody>
      </p:sp>
      <p:sp>
        <p:nvSpPr>
          <p:cNvPr id="3" name="2 CuadroTexto"/>
          <p:cNvSpPr txBox="1"/>
          <p:nvPr/>
        </p:nvSpPr>
        <p:spPr>
          <a:xfrm>
            <a:off x="636104" y="755377"/>
            <a:ext cx="5221357" cy="584775"/>
          </a:xfrm>
          <a:prstGeom prst="rect">
            <a:avLst/>
          </a:prstGeom>
          <a:solidFill>
            <a:schemeClr val="accent2"/>
          </a:solidFill>
          <a:ln>
            <a:solidFill>
              <a:schemeClr val="accent2"/>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Conclusión </a:t>
            </a:r>
            <a:endParaRPr lang="es-EC" sz="3200" dirty="0">
              <a:solidFill>
                <a:schemeClr val="bg1"/>
              </a:solidFill>
              <a:latin typeface="Times New Roman" panose="02020603050405020304" pitchFamily="18" charset="0"/>
              <a:cs typeface="Times New Roman" panose="02020603050405020304" pitchFamily="18" charset="0"/>
            </a:endParaRPr>
          </a:p>
        </p:txBody>
      </p:sp>
      <p:sp>
        <p:nvSpPr>
          <p:cNvPr id="7" name="6 CuadroTexto"/>
          <p:cNvSpPr txBox="1"/>
          <p:nvPr/>
        </p:nvSpPr>
        <p:spPr>
          <a:xfrm>
            <a:off x="6288156" y="795134"/>
            <a:ext cx="5221357" cy="584775"/>
          </a:xfrm>
          <a:prstGeom prst="rect">
            <a:avLst/>
          </a:prstGeom>
          <a:solidFill>
            <a:schemeClr val="accent2"/>
          </a:solidFill>
          <a:ln>
            <a:solidFill>
              <a:schemeClr val="accent2"/>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Recomendación</a:t>
            </a:r>
            <a:endParaRPr lang="es-EC"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011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636104" y="755377"/>
            <a:ext cx="5221357" cy="53870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a:endParaRPr lang="es-ES" sz="2200" dirty="0" smtClean="0"/>
          </a:p>
          <a:p>
            <a:pPr lvl="0" algn="just"/>
            <a:r>
              <a:rPr lang="es-ES" sz="2800" dirty="0"/>
              <a:t>Las personas ajenas al cantón Mejía desconocen sus límites territoriales y pasan por alto parroquias importantes como Manuel Cornejo Astorga (Tandapi), Cutuglahua y Uyumbicho. Además, el 50% de los encuestados asocian al cantón Mejía únicamente con su cabecera cantonal Machachi.</a:t>
            </a:r>
            <a:endParaRPr lang="es-EC" sz="2800" dirty="0"/>
          </a:p>
        </p:txBody>
      </p:sp>
      <p:sp>
        <p:nvSpPr>
          <p:cNvPr id="6" name="5 Rectángulo"/>
          <p:cNvSpPr/>
          <p:nvPr/>
        </p:nvSpPr>
        <p:spPr>
          <a:xfrm>
            <a:off x="6288156" y="795134"/>
            <a:ext cx="5221357" cy="53870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endParaRPr lang="es-ES" sz="2800" dirty="0" smtClean="0"/>
          </a:p>
          <a:p>
            <a:pPr lvl="0" algn="just"/>
            <a:r>
              <a:rPr lang="es-ES" sz="2800" dirty="0"/>
              <a:t>Paralelamente, ejecutar la campaña promocional dirigida al público externo, e informar las parroquias que lo integran, sus atractivos turísticos y principalmente los productos que se oferta avalados por la marca territorial como sinónimo de calidad.</a:t>
            </a:r>
            <a:endParaRPr lang="es-EC" sz="2800" dirty="0"/>
          </a:p>
          <a:p>
            <a:pPr algn="ctr"/>
            <a:endParaRPr lang="es-EC" dirty="0"/>
          </a:p>
        </p:txBody>
      </p:sp>
      <p:sp>
        <p:nvSpPr>
          <p:cNvPr id="3" name="2 CuadroTexto"/>
          <p:cNvSpPr txBox="1"/>
          <p:nvPr/>
        </p:nvSpPr>
        <p:spPr>
          <a:xfrm>
            <a:off x="636104" y="755377"/>
            <a:ext cx="5221357" cy="584775"/>
          </a:xfrm>
          <a:prstGeom prst="rect">
            <a:avLst/>
          </a:prstGeom>
          <a:solidFill>
            <a:schemeClr val="accent4">
              <a:lumMod val="75000"/>
            </a:schemeClr>
          </a:solidFill>
          <a:ln>
            <a:solidFill>
              <a:schemeClr val="accent4"/>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Conclusión </a:t>
            </a:r>
            <a:endParaRPr lang="es-EC" sz="3200" dirty="0">
              <a:solidFill>
                <a:schemeClr val="bg1"/>
              </a:solidFill>
              <a:latin typeface="Times New Roman" panose="02020603050405020304" pitchFamily="18" charset="0"/>
              <a:cs typeface="Times New Roman" panose="02020603050405020304" pitchFamily="18" charset="0"/>
            </a:endParaRPr>
          </a:p>
        </p:txBody>
      </p:sp>
      <p:sp>
        <p:nvSpPr>
          <p:cNvPr id="7" name="6 CuadroTexto"/>
          <p:cNvSpPr txBox="1"/>
          <p:nvPr/>
        </p:nvSpPr>
        <p:spPr>
          <a:xfrm>
            <a:off x="6288156" y="795134"/>
            <a:ext cx="5221357" cy="584775"/>
          </a:xfrm>
          <a:prstGeom prst="rect">
            <a:avLst/>
          </a:prstGeom>
          <a:solidFill>
            <a:schemeClr val="accent4">
              <a:lumMod val="75000"/>
            </a:schemeClr>
          </a:solidFill>
          <a:ln>
            <a:solidFill>
              <a:schemeClr val="accent4"/>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Recomendación</a:t>
            </a:r>
            <a:endParaRPr lang="es-EC"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1674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4" name="3 Rectángulo"/>
          <p:cNvSpPr/>
          <p:nvPr/>
        </p:nvSpPr>
        <p:spPr>
          <a:xfrm>
            <a:off x="636104" y="755377"/>
            <a:ext cx="5221357" cy="53870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just"/>
            <a:endParaRPr lang="es-ES" sz="2200" dirty="0" smtClean="0"/>
          </a:p>
          <a:p>
            <a:pPr lvl="0" algn="just"/>
            <a:r>
              <a:rPr lang="es-ES" sz="2800" dirty="0"/>
              <a:t>Existe </a:t>
            </a:r>
            <a:r>
              <a:rPr lang="es-ES" sz="2800" dirty="0" smtClean="0"/>
              <a:t>una </a:t>
            </a:r>
            <a:r>
              <a:rPr lang="es-ES" sz="2800" dirty="0"/>
              <a:t>relación entre productos bien presentados y percepción de buena atención. Mejorar la atención al cliente y la presentación de los productos mejorará la percepción de calidad. Esto, a su vez, generará mayor confianza internamente y proyectará una imagen positiva del Cantón Mejía hacia el exterior. </a:t>
            </a:r>
          </a:p>
          <a:p>
            <a:pPr algn="ctr"/>
            <a:endParaRPr lang="es-EC" dirty="0"/>
          </a:p>
        </p:txBody>
      </p:sp>
      <p:sp>
        <p:nvSpPr>
          <p:cNvPr id="5" name="4 Rectángulo"/>
          <p:cNvSpPr/>
          <p:nvPr/>
        </p:nvSpPr>
        <p:spPr>
          <a:xfrm>
            <a:off x="6288156" y="795134"/>
            <a:ext cx="5221357" cy="53870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just"/>
            <a:r>
              <a:rPr lang="es-ES" sz="2800" dirty="0" smtClean="0"/>
              <a:t>Capacitar a los vendedores y prestadores de servicios en el tema de atención al cliente y potenciar sus habilidades a través del reconocimiento de sus destrezas.</a:t>
            </a:r>
          </a:p>
          <a:p>
            <a:pPr algn="ctr"/>
            <a:endParaRPr lang="es-EC" dirty="0"/>
          </a:p>
        </p:txBody>
      </p:sp>
      <p:sp>
        <p:nvSpPr>
          <p:cNvPr id="6" name="5 CuadroTexto"/>
          <p:cNvSpPr txBox="1"/>
          <p:nvPr/>
        </p:nvSpPr>
        <p:spPr>
          <a:xfrm>
            <a:off x="636104" y="755377"/>
            <a:ext cx="5221357" cy="584775"/>
          </a:xfrm>
          <a:prstGeom prst="rect">
            <a:avLst/>
          </a:prstGeom>
          <a:solidFill>
            <a:schemeClr val="tx2"/>
          </a:solidFill>
          <a:ln>
            <a:solidFill>
              <a:schemeClr val="tx2"/>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Conclusión </a:t>
            </a:r>
            <a:endParaRPr lang="es-EC" sz="3200" dirty="0">
              <a:solidFill>
                <a:schemeClr val="bg1"/>
              </a:solidFill>
              <a:latin typeface="Times New Roman" panose="02020603050405020304" pitchFamily="18" charset="0"/>
              <a:cs typeface="Times New Roman" panose="02020603050405020304" pitchFamily="18" charset="0"/>
            </a:endParaRPr>
          </a:p>
        </p:txBody>
      </p:sp>
      <p:sp>
        <p:nvSpPr>
          <p:cNvPr id="7" name="6 CuadroTexto"/>
          <p:cNvSpPr txBox="1"/>
          <p:nvPr/>
        </p:nvSpPr>
        <p:spPr>
          <a:xfrm>
            <a:off x="6288156" y="795134"/>
            <a:ext cx="5221357" cy="584775"/>
          </a:xfrm>
          <a:prstGeom prst="rect">
            <a:avLst/>
          </a:prstGeom>
          <a:solidFill>
            <a:schemeClr val="tx2"/>
          </a:solidFill>
          <a:ln>
            <a:solidFill>
              <a:schemeClr val="tx2"/>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Recomendación</a:t>
            </a:r>
            <a:endParaRPr lang="es-EC"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82864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Rectángulo"/>
          <p:cNvSpPr/>
          <p:nvPr/>
        </p:nvSpPr>
        <p:spPr>
          <a:xfrm>
            <a:off x="636104" y="755377"/>
            <a:ext cx="5221357" cy="538700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endParaRPr lang="es-ES" sz="2400" dirty="0" smtClean="0"/>
          </a:p>
          <a:p>
            <a:pPr algn="just"/>
            <a:endParaRPr lang="es-ES" sz="2400" dirty="0"/>
          </a:p>
          <a:p>
            <a:pPr algn="just"/>
            <a:r>
              <a:rPr lang="es-ES" sz="2400" dirty="0" smtClean="0"/>
              <a:t>El </a:t>
            </a:r>
            <a:r>
              <a:rPr lang="es-ES" sz="2400" dirty="0"/>
              <a:t>80,82% de los mejiences realizan sus compras en los mercados municipales, lo que demuestra que el comercio interparroquial es un aspecto representativo del cantón. Es importante tomar en cuenta que al 50,60% de los mejiences también les desagrada la basura que se genera en dichos lugares y esto puede  afectar la salud de los ciudadanos y perjudicar la imagen del sector. Las autoridades deben tomar cartas definitivas en este último aspecto</a:t>
            </a:r>
            <a:r>
              <a:rPr lang="es-ES" sz="2400" dirty="0" smtClean="0"/>
              <a:t>. </a:t>
            </a:r>
            <a:endParaRPr lang="es-ES" sz="2400" dirty="0"/>
          </a:p>
          <a:p>
            <a:pPr algn="ctr"/>
            <a:endParaRPr lang="es-EC" dirty="0"/>
          </a:p>
        </p:txBody>
      </p:sp>
      <p:sp>
        <p:nvSpPr>
          <p:cNvPr id="5" name="4 Rectángulo"/>
          <p:cNvSpPr/>
          <p:nvPr/>
        </p:nvSpPr>
        <p:spPr>
          <a:xfrm>
            <a:off x="6288156" y="795134"/>
            <a:ext cx="5221357" cy="538700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a:r>
              <a:rPr lang="es-ES" sz="2800" dirty="0"/>
              <a:t>Mantener en buen estado las instalaciones de los mercados municipales y concientizar a los vendedores sobre el manejo adecuado de los desechos que generan durante sus ventas.</a:t>
            </a:r>
            <a:endParaRPr lang="es-EC" sz="2800" dirty="0"/>
          </a:p>
          <a:p>
            <a:pPr algn="ctr"/>
            <a:endParaRPr lang="es-EC" dirty="0"/>
          </a:p>
        </p:txBody>
      </p:sp>
      <p:sp>
        <p:nvSpPr>
          <p:cNvPr id="6" name="5 CuadroTexto"/>
          <p:cNvSpPr txBox="1"/>
          <p:nvPr/>
        </p:nvSpPr>
        <p:spPr>
          <a:xfrm>
            <a:off x="636104" y="755377"/>
            <a:ext cx="5221357" cy="584775"/>
          </a:xfrm>
          <a:prstGeom prst="rect">
            <a:avLst/>
          </a:prstGeom>
          <a:solidFill>
            <a:schemeClr val="accent3">
              <a:lumMod val="50000"/>
            </a:schemeClr>
          </a:solidFill>
          <a:ln>
            <a:solidFill>
              <a:schemeClr val="accent3">
                <a:lumMod val="75000"/>
              </a:schemeClr>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Conclusión </a:t>
            </a:r>
            <a:endParaRPr lang="es-EC" sz="3200" dirty="0">
              <a:solidFill>
                <a:schemeClr val="bg1"/>
              </a:solidFill>
              <a:latin typeface="Times New Roman" panose="02020603050405020304" pitchFamily="18" charset="0"/>
              <a:cs typeface="Times New Roman" panose="02020603050405020304" pitchFamily="18" charset="0"/>
            </a:endParaRPr>
          </a:p>
        </p:txBody>
      </p:sp>
      <p:sp>
        <p:nvSpPr>
          <p:cNvPr id="7" name="6 CuadroTexto"/>
          <p:cNvSpPr txBox="1"/>
          <p:nvPr/>
        </p:nvSpPr>
        <p:spPr>
          <a:xfrm>
            <a:off x="6288156" y="795134"/>
            <a:ext cx="5221357" cy="584775"/>
          </a:xfrm>
          <a:prstGeom prst="rect">
            <a:avLst/>
          </a:prstGeom>
          <a:solidFill>
            <a:schemeClr val="accent3">
              <a:lumMod val="50000"/>
            </a:schemeClr>
          </a:solidFill>
          <a:ln>
            <a:solidFill>
              <a:schemeClr val="accent3">
                <a:lumMod val="75000"/>
              </a:schemeClr>
            </a:solidFill>
          </a:ln>
        </p:spPr>
        <p:txBody>
          <a:bodyPr wrap="square" rtlCol="0">
            <a:spAutoFit/>
          </a:bodyPr>
          <a:lstStyle/>
          <a:p>
            <a:pPr algn="ctr"/>
            <a:r>
              <a:rPr lang="es-EC" sz="3200" dirty="0" smtClean="0">
                <a:solidFill>
                  <a:schemeClr val="bg1"/>
                </a:solidFill>
                <a:latin typeface="Times New Roman" panose="02020603050405020304" pitchFamily="18" charset="0"/>
                <a:cs typeface="Times New Roman" panose="02020603050405020304" pitchFamily="18" charset="0"/>
              </a:rPr>
              <a:t>Recomendación</a:t>
            </a:r>
            <a:endParaRPr lang="es-EC"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6736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888781">
            <a:off x="3394399" y="4252490"/>
            <a:ext cx="2287230" cy="2893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13197">
            <a:off x="411261" y="-243216"/>
            <a:ext cx="3217720" cy="4328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80617">
            <a:off x="3387043" y="-456735"/>
            <a:ext cx="57150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7740">
            <a:off x="2391178" y="2862981"/>
            <a:ext cx="3349649" cy="201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32417">
            <a:off x="271655" y="2214654"/>
            <a:ext cx="2920686" cy="4514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20335">
            <a:off x="8912990" y="-149579"/>
            <a:ext cx="3072301"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54871">
            <a:off x="5771893" y="3001100"/>
            <a:ext cx="5715000" cy="228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19450">
            <a:off x="5765027" y="4568706"/>
            <a:ext cx="627008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4239844" y="2952857"/>
            <a:ext cx="3558208" cy="9002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6600" b="1" dirty="0" smtClean="0">
                <a:latin typeface="Bodoni MT" panose="02070603080606020203" pitchFamily="18" charset="0"/>
              </a:rPr>
              <a:t>Gracias </a:t>
            </a:r>
            <a:endParaRPr lang="es-EC" sz="6600" b="1" dirty="0">
              <a:latin typeface="Bodoni MT" panose="02070603080606020203" pitchFamily="18" charset="0"/>
            </a:endParaRPr>
          </a:p>
        </p:txBody>
      </p:sp>
    </p:spTree>
    <p:extLst>
      <p:ext uri="{BB962C8B-B14F-4D97-AF65-F5344CB8AC3E}">
        <p14:creationId xmlns:p14="http://schemas.microsoft.com/office/powerpoint/2010/main" val="393819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8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fade">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722"/>
            <a:ext cx="12192000" cy="724174"/>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s-EC" dirty="0" smtClean="0">
                <a:effectLst>
                  <a:outerShdw blurRad="38100" dist="38100" dir="2700000" algn="tl">
                    <a:srgbClr val="000000">
                      <a:alpha val="43137"/>
                    </a:srgbClr>
                  </a:outerShdw>
                </a:effectLst>
              </a:rPr>
              <a:t>OBJETIVO GENERAL</a:t>
            </a:r>
            <a:r>
              <a:rPr lang="es-EC" dirty="0" smtClean="0"/>
              <a:t> </a:t>
            </a:r>
            <a:endParaRPr lang="es-EC" dirty="0"/>
          </a:p>
        </p:txBody>
      </p:sp>
      <p:sp>
        <p:nvSpPr>
          <p:cNvPr id="5" name="4 Rectángulo"/>
          <p:cNvSpPr/>
          <p:nvPr/>
        </p:nvSpPr>
        <p:spPr>
          <a:xfrm>
            <a:off x="894521" y="1998767"/>
            <a:ext cx="10495721" cy="304698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C" sz="4800" dirty="0" smtClean="0"/>
              <a:t>Dar </a:t>
            </a:r>
            <a:r>
              <a:rPr lang="es-EC" sz="4800" dirty="0"/>
              <a:t>a conocer el compromiso de excelencia en productos y servicios que los habitantes del Cantón Mejía ofertan al mercado local y nacional.</a:t>
            </a:r>
          </a:p>
        </p:txBody>
      </p:sp>
    </p:spTree>
    <p:extLst>
      <p:ext uri="{BB962C8B-B14F-4D97-AF65-F5344CB8AC3E}">
        <p14:creationId xmlns:p14="http://schemas.microsoft.com/office/powerpoint/2010/main" val="128057012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4" name="1 Título"/>
          <p:cNvSpPr txBox="1">
            <a:spLocks/>
          </p:cNvSpPr>
          <p:nvPr/>
        </p:nvSpPr>
        <p:spPr>
          <a:xfrm>
            <a:off x="0" y="-6722"/>
            <a:ext cx="12192000" cy="724174"/>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dirty="0" smtClean="0">
                <a:effectLst>
                  <a:outerShdw blurRad="38100" dist="38100" dir="2700000" algn="tl">
                    <a:srgbClr val="000000">
                      <a:alpha val="43137"/>
                    </a:srgbClr>
                  </a:outerShdw>
                </a:effectLst>
              </a:rPr>
              <a:t>OBJETIVOS ESPECÍFICOS</a:t>
            </a:r>
            <a:r>
              <a:rPr lang="es-EC" dirty="0" smtClean="0"/>
              <a:t> </a:t>
            </a:r>
            <a:endParaRPr lang="es-EC" dirty="0"/>
          </a:p>
        </p:txBody>
      </p:sp>
      <p:sp>
        <p:nvSpPr>
          <p:cNvPr id="3" name="2 CuadroTexto"/>
          <p:cNvSpPr txBox="1"/>
          <p:nvPr/>
        </p:nvSpPr>
        <p:spPr>
          <a:xfrm>
            <a:off x="256013" y="974035"/>
            <a:ext cx="10204174"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s-EC" sz="2800" dirty="0"/>
              <a:t>Definir los elementos distintivos del Cantón Mejía con los que se identifican sus habitantes y visitantes</a:t>
            </a:r>
            <a:r>
              <a:rPr lang="es-EC" sz="2800" dirty="0" smtClean="0"/>
              <a:t>.</a:t>
            </a:r>
            <a:endParaRPr lang="es-EC" sz="2800" dirty="0"/>
          </a:p>
        </p:txBody>
      </p:sp>
      <p:sp>
        <p:nvSpPr>
          <p:cNvPr id="7" name="6 CuadroTexto"/>
          <p:cNvSpPr txBox="1"/>
          <p:nvPr/>
        </p:nvSpPr>
        <p:spPr>
          <a:xfrm>
            <a:off x="653573" y="2179985"/>
            <a:ext cx="10204174"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es-EC" sz="2800" dirty="0" smtClean="0"/>
              <a:t>Determinar la frecuencia de consumo y los principales lugares donde se adquieren los productos originarios del Cantón Mejía.</a:t>
            </a:r>
            <a:endParaRPr lang="es-EC" sz="2800" dirty="0"/>
          </a:p>
        </p:txBody>
      </p:sp>
      <p:sp>
        <p:nvSpPr>
          <p:cNvPr id="8" name="7 Rectángulo"/>
          <p:cNvSpPr/>
          <p:nvPr/>
        </p:nvSpPr>
        <p:spPr>
          <a:xfrm>
            <a:off x="924337" y="3419066"/>
            <a:ext cx="10327657" cy="5232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s-EC" sz="2800" dirty="0"/>
              <a:t>Identificar los motivos de consumo de los productos del Cantón Mejía. </a:t>
            </a:r>
          </a:p>
        </p:txBody>
      </p:sp>
      <p:sp>
        <p:nvSpPr>
          <p:cNvPr id="9" name="8 Rectángulo"/>
          <p:cNvSpPr/>
          <p:nvPr/>
        </p:nvSpPr>
        <p:spPr>
          <a:xfrm>
            <a:off x="1146308" y="4318413"/>
            <a:ext cx="10327657"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s-EC" sz="2800" dirty="0"/>
              <a:t>Conocer la percepción sobre la calidad de los productos y servicios del Cantón Mejía.</a:t>
            </a:r>
          </a:p>
        </p:txBody>
      </p:sp>
      <p:sp>
        <p:nvSpPr>
          <p:cNvPr id="10" name="9 Rectángulo"/>
          <p:cNvSpPr/>
          <p:nvPr/>
        </p:nvSpPr>
        <p:spPr>
          <a:xfrm>
            <a:off x="1424608" y="5530981"/>
            <a:ext cx="10327657"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r>
              <a:rPr lang="es-EC" sz="2800" dirty="0"/>
              <a:t>Plantear una propuesta de marca territorial para los productos del Cantón Mejía y como será comunicada a su público objetivo.</a:t>
            </a:r>
          </a:p>
        </p:txBody>
      </p:sp>
      <p:sp>
        <p:nvSpPr>
          <p:cNvPr id="12" name="11 Flecha derecha"/>
          <p:cNvSpPr/>
          <p:nvPr/>
        </p:nvSpPr>
        <p:spPr>
          <a:xfrm rot="5400000">
            <a:off x="8399739" y="1371577"/>
            <a:ext cx="426229" cy="12213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3" name="12 Flecha derecha"/>
          <p:cNvSpPr/>
          <p:nvPr/>
        </p:nvSpPr>
        <p:spPr>
          <a:xfrm rot="5400000">
            <a:off x="9228001" y="2583076"/>
            <a:ext cx="426229" cy="12213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4" name="13 Flecha derecha"/>
          <p:cNvSpPr/>
          <p:nvPr/>
        </p:nvSpPr>
        <p:spPr>
          <a:xfrm rot="5400000">
            <a:off x="9874952" y="3502301"/>
            <a:ext cx="426229" cy="12213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5" name="14 Flecha derecha"/>
          <p:cNvSpPr/>
          <p:nvPr/>
        </p:nvSpPr>
        <p:spPr>
          <a:xfrm rot="5400000">
            <a:off x="10730604" y="4672953"/>
            <a:ext cx="426229" cy="12213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530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9000"/>
          </a:stretch>
        </a:blipFill>
        <a:effectLst/>
      </p:bgPr>
    </p:bg>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4180247793"/>
              </p:ext>
            </p:extLst>
          </p:nvPr>
        </p:nvGraphicFramePr>
        <p:xfrm>
          <a:off x="609600" y="914400"/>
          <a:ext cx="10972800" cy="5211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TEORÍAS DE SOPORTE</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5" name="4 Rectángulo"/>
          <p:cNvSpPr/>
          <p:nvPr/>
        </p:nvSpPr>
        <p:spPr>
          <a:xfrm>
            <a:off x="0" y="6154616"/>
            <a:ext cx="12217788"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4458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6000" b="-6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23557" y="3101928"/>
            <a:ext cx="2834640" cy="1828800"/>
          </a:xfrm>
        </p:spPr>
        <p:style>
          <a:lnRef idx="1">
            <a:schemeClr val="accent4"/>
          </a:lnRef>
          <a:fillRef idx="2">
            <a:schemeClr val="accent4"/>
          </a:fillRef>
          <a:effectRef idx="1">
            <a:schemeClr val="accent4"/>
          </a:effectRef>
          <a:fontRef idx="minor">
            <a:schemeClr val="dk1"/>
          </a:fontRef>
        </p:style>
        <p:txBody>
          <a:bodyPr>
            <a:noAutofit/>
          </a:bodyPr>
          <a:lstStyle/>
          <a:p>
            <a:pPr algn="just"/>
            <a:r>
              <a:rPr lang="es-EC" sz="2000" dirty="0"/>
              <a:t>Según el Index Brand, en el mundo existen 5.200 regiones que poseen una marca territorial</a:t>
            </a:r>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375420" y="1610918"/>
            <a:ext cx="4205075" cy="1826292"/>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3362178" y="3437210"/>
            <a:ext cx="4220308" cy="46423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dirty="0" smtClean="0"/>
              <a:t>ARGENTINA</a:t>
            </a:r>
            <a:endParaRPr lang="es-EC" dirty="0"/>
          </a:p>
        </p:txBody>
      </p:sp>
      <p:sp>
        <p:nvSpPr>
          <p:cNvPr id="6" name="5 Rectángulo"/>
          <p:cNvSpPr/>
          <p:nvPr/>
        </p:nvSpPr>
        <p:spPr>
          <a:xfrm>
            <a:off x="3383280" y="5941263"/>
            <a:ext cx="4220308" cy="4642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ESTADOS UNIDOS</a:t>
            </a:r>
            <a:endParaRPr lang="es-EC"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7258" t="29086" r="30251" b="51875"/>
          <a:stretch/>
        </p:blipFill>
        <p:spPr bwMode="auto">
          <a:xfrm>
            <a:off x="7814599" y="1631846"/>
            <a:ext cx="4220308" cy="1828801"/>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7 Rectángulo"/>
          <p:cNvSpPr/>
          <p:nvPr/>
        </p:nvSpPr>
        <p:spPr>
          <a:xfrm>
            <a:off x="7800531" y="3446584"/>
            <a:ext cx="4220308" cy="464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dirty="0" smtClean="0"/>
              <a:t>ESPAÑA</a:t>
            </a:r>
            <a:endParaRPr lang="es-EC" dirty="0"/>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70939" t="43510" r="7112" b="38221"/>
          <a:stretch/>
        </p:blipFill>
        <p:spPr bwMode="auto">
          <a:xfrm>
            <a:off x="7821629" y="4016328"/>
            <a:ext cx="4199210" cy="1899139"/>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
        <p:nvSpPr>
          <p:cNvPr id="10" name="9 Rectángulo"/>
          <p:cNvSpPr/>
          <p:nvPr/>
        </p:nvSpPr>
        <p:spPr>
          <a:xfrm>
            <a:off x="7805224" y="5927195"/>
            <a:ext cx="4220308" cy="46423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C" dirty="0" smtClean="0"/>
              <a:t>ESPAÑA</a:t>
            </a:r>
            <a:endParaRPr lang="es-EC" dirty="0"/>
          </a:p>
        </p:txBody>
      </p:sp>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8385" t="39039" r="12422" b="41153"/>
          <a:stretch/>
        </p:blipFill>
        <p:spPr bwMode="auto">
          <a:xfrm>
            <a:off x="3383280" y="4016328"/>
            <a:ext cx="4220308" cy="19108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11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MARCO REFERENCIAL</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311584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500"/>
                                        <p:tgtEl>
                                          <p:spTgt spid="10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4"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MARCO METODOLÓGICO</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graphicFrame>
        <p:nvGraphicFramePr>
          <p:cNvPr id="11" name="10 Diagrama"/>
          <p:cNvGraphicFramePr/>
          <p:nvPr>
            <p:extLst>
              <p:ext uri="{D42A27DB-BD31-4B8C-83A1-F6EECF244321}">
                <p14:modId xmlns:p14="http://schemas.microsoft.com/office/powerpoint/2010/main" val="2523020525"/>
              </p:ext>
            </p:extLst>
          </p:nvPr>
        </p:nvGraphicFramePr>
        <p:xfrm>
          <a:off x="199531" y="1157829"/>
          <a:ext cx="5896469" cy="2452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11 Diagrama"/>
          <p:cNvGraphicFramePr/>
          <p:nvPr>
            <p:extLst>
              <p:ext uri="{D42A27DB-BD31-4B8C-83A1-F6EECF244321}">
                <p14:modId xmlns:p14="http://schemas.microsoft.com/office/powerpoint/2010/main" val="634540939"/>
              </p:ext>
            </p:extLst>
          </p:nvPr>
        </p:nvGraphicFramePr>
        <p:xfrm>
          <a:off x="19878" y="3909902"/>
          <a:ext cx="5564554" cy="24385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7" name="6 Diagrama"/>
          <p:cNvGraphicFramePr/>
          <p:nvPr>
            <p:extLst>
              <p:ext uri="{D42A27DB-BD31-4B8C-83A1-F6EECF244321}">
                <p14:modId xmlns:p14="http://schemas.microsoft.com/office/powerpoint/2010/main" val="1851591675"/>
              </p:ext>
            </p:extLst>
          </p:nvPr>
        </p:nvGraphicFramePr>
        <p:xfrm>
          <a:off x="6231832" y="2345636"/>
          <a:ext cx="5466521" cy="399553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12 Rectángulo redondeado"/>
          <p:cNvSpPr/>
          <p:nvPr/>
        </p:nvSpPr>
        <p:spPr>
          <a:xfrm>
            <a:off x="6957387" y="983312"/>
            <a:ext cx="4015413" cy="9647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800" b="1" dirty="0" smtClean="0"/>
              <a:t>Dos líneas de investigación </a:t>
            </a:r>
            <a:endParaRPr lang="es-EC" sz="2800" b="1" dirty="0"/>
          </a:p>
        </p:txBody>
      </p:sp>
    </p:spTree>
    <p:extLst>
      <p:ext uri="{BB962C8B-B14F-4D97-AF65-F5344CB8AC3E}">
        <p14:creationId xmlns:p14="http://schemas.microsoft.com/office/powerpoint/2010/main" val="100039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Graphic spid="7" grpId="0">
        <p:bldAsOne/>
      </p:bldGraphic>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3 Rectángulo"/>
          <p:cNvSpPr/>
          <p:nvPr/>
        </p:nvSpPr>
        <p:spPr>
          <a:xfrm>
            <a:off x="0" y="0"/>
            <a:ext cx="12192000" cy="731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600" dirty="0" smtClean="0">
                <a:effectLst>
                  <a:outerShdw blurRad="38100" dist="38100" dir="2700000" algn="tl">
                    <a:srgbClr val="000000">
                      <a:alpha val="43137"/>
                    </a:srgbClr>
                  </a:outerShdw>
                </a:effectLst>
                <a:latin typeface="Bookman Old Style" panose="02050604050505020204" pitchFamily="18" charset="0"/>
              </a:rPr>
              <a:t>MARCO METODOLÓGICO</a:t>
            </a:r>
            <a:endParaRPr lang="es-EC" sz="3600" dirty="0">
              <a:effectLst>
                <a:outerShdw blurRad="38100" dist="38100" dir="2700000" algn="tl">
                  <a:srgbClr val="000000">
                    <a:alpha val="43137"/>
                  </a:srgbClr>
                </a:outerShdw>
              </a:effectLst>
              <a:latin typeface="Bookman Old Style" panose="02050604050505020204" pitchFamily="18" charset="0"/>
            </a:endParaRPr>
          </a:p>
        </p:txBody>
      </p:sp>
      <p:sp>
        <p:nvSpPr>
          <p:cNvPr id="2" name="1 Rectángulo"/>
          <p:cNvSpPr/>
          <p:nvPr/>
        </p:nvSpPr>
        <p:spPr>
          <a:xfrm>
            <a:off x="3462129" y="924338"/>
            <a:ext cx="5466521" cy="6559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600" b="1" dirty="0" smtClean="0"/>
              <a:t>Muestra habitantes</a:t>
            </a:r>
            <a:endParaRPr lang="es-EC" sz="3600"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92" t="34511" r="63180" b="22826"/>
          <a:stretch/>
        </p:blipFill>
        <p:spPr bwMode="auto">
          <a:xfrm>
            <a:off x="7394713" y="1789044"/>
            <a:ext cx="4273826" cy="5068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2 Grupo"/>
          <p:cNvGrpSpPr/>
          <p:nvPr/>
        </p:nvGrpSpPr>
        <p:grpSpPr>
          <a:xfrm>
            <a:off x="430701" y="1906084"/>
            <a:ext cx="4797281" cy="4834876"/>
            <a:chOff x="7851913" y="3538331"/>
            <a:chExt cx="2623932" cy="2365514"/>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0745" t="40353" r="19087" b="43614"/>
            <a:stretch/>
          </p:blipFill>
          <p:spPr bwMode="auto">
            <a:xfrm>
              <a:off x="7851913" y="3538331"/>
              <a:ext cx="2623932" cy="117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4463" t="54303" r="19087" b="27581"/>
            <a:stretch/>
          </p:blipFill>
          <p:spPr bwMode="auto">
            <a:xfrm>
              <a:off x="7851913" y="4578627"/>
              <a:ext cx="2623932" cy="1325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6 Rectángulo"/>
          <p:cNvSpPr/>
          <p:nvPr/>
        </p:nvSpPr>
        <p:spPr>
          <a:xfrm>
            <a:off x="4628322" y="1994882"/>
            <a:ext cx="3213652" cy="2308324"/>
          </a:xfrm>
          <a:prstGeom prst="rect">
            <a:avLst/>
          </a:prstGeom>
          <a:solidFill>
            <a:schemeClr val="accent2">
              <a:lumMod val="60000"/>
              <a:lumOff val="40000"/>
            </a:schemeClr>
          </a:solidFill>
          <a:ln>
            <a:solidFill>
              <a:schemeClr val="accent2">
                <a:lumMod val="40000"/>
                <a:lumOff val="60000"/>
              </a:schemeClr>
            </a:solidFill>
          </a:ln>
        </p:spPr>
        <p:txBody>
          <a:bodyPr wrap="square">
            <a:spAutoFit/>
          </a:bodyPr>
          <a:lstStyle/>
          <a:p>
            <a:pPr lvl="0"/>
            <a:r>
              <a:rPr lang="es-ES" dirty="0">
                <a:latin typeface="Times New Roman" panose="02020603050405020304" pitchFamily="18" charset="0"/>
                <a:cs typeface="Times New Roman" panose="02020603050405020304" pitchFamily="18" charset="0"/>
              </a:rPr>
              <a:t>NH1=Machachi</a:t>
            </a:r>
            <a:endParaRPr lang="es-EC" dirty="0">
              <a:latin typeface="Times New Roman" panose="02020603050405020304" pitchFamily="18" charset="0"/>
              <a:cs typeface="Times New Roman" panose="02020603050405020304" pitchFamily="18" charset="0"/>
            </a:endParaRPr>
          </a:p>
          <a:p>
            <a:pPr lvl="0"/>
            <a:r>
              <a:rPr lang="es-ES" dirty="0">
                <a:latin typeface="Times New Roman" panose="02020603050405020304" pitchFamily="18" charset="0"/>
                <a:cs typeface="Times New Roman" panose="02020603050405020304" pitchFamily="18" charset="0"/>
              </a:rPr>
              <a:t>NH2=Alóag</a:t>
            </a:r>
            <a:endParaRPr lang="es-EC" dirty="0">
              <a:latin typeface="Times New Roman" panose="02020603050405020304" pitchFamily="18" charset="0"/>
              <a:cs typeface="Times New Roman" panose="02020603050405020304" pitchFamily="18" charset="0"/>
            </a:endParaRPr>
          </a:p>
          <a:p>
            <a:pPr lvl="0"/>
            <a:r>
              <a:rPr lang="es-ES" dirty="0">
                <a:latin typeface="Times New Roman" panose="02020603050405020304" pitchFamily="18" charset="0"/>
                <a:cs typeface="Times New Roman" panose="02020603050405020304" pitchFamily="18" charset="0"/>
              </a:rPr>
              <a:t>NH3=Aloasí</a:t>
            </a:r>
            <a:endParaRPr lang="es-EC" dirty="0">
              <a:latin typeface="Times New Roman" panose="02020603050405020304" pitchFamily="18" charset="0"/>
              <a:cs typeface="Times New Roman" panose="02020603050405020304" pitchFamily="18" charset="0"/>
            </a:endParaRPr>
          </a:p>
          <a:p>
            <a:pPr lvl="0"/>
            <a:r>
              <a:rPr lang="es-ES" dirty="0">
                <a:latin typeface="Times New Roman" panose="02020603050405020304" pitchFamily="18" charset="0"/>
                <a:cs typeface="Times New Roman" panose="02020603050405020304" pitchFamily="18" charset="0"/>
              </a:rPr>
              <a:t>NH4=Cutuglahua </a:t>
            </a:r>
            <a:endParaRPr lang="es-EC" dirty="0">
              <a:latin typeface="Times New Roman" panose="02020603050405020304" pitchFamily="18" charset="0"/>
              <a:cs typeface="Times New Roman" panose="02020603050405020304" pitchFamily="18" charset="0"/>
            </a:endParaRPr>
          </a:p>
          <a:p>
            <a:pPr lvl="0"/>
            <a:r>
              <a:rPr lang="es-ES" dirty="0">
                <a:latin typeface="Times New Roman" panose="02020603050405020304" pitchFamily="18" charset="0"/>
                <a:cs typeface="Times New Roman" panose="02020603050405020304" pitchFamily="18" charset="0"/>
              </a:rPr>
              <a:t>NH5=El Chaupi</a:t>
            </a:r>
            <a:endParaRPr lang="es-EC" dirty="0">
              <a:latin typeface="Times New Roman" panose="02020603050405020304" pitchFamily="18" charset="0"/>
              <a:cs typeface="Times New Roman" panose="02020603050405020304" pitchFamily="18" charset="0"/>
            </a:endParaRPr>
          </a:p>
          <a:p>
            <a:pPr lvl="0"/>
            <a:r>
              <a:rPr lang="es-ES" dirty="0">
                <a:latin typeface="Times New Roman" panose="02020603050405020304" pitchFamily="18" charset="0"/>
                <a:cs typeface="Times New Roman" panose="02020603050405020304" pitchFamily="18" charset="0"/>
              </a:rPr>
              <a:t>NH6=Manuel Cornejo Astorga</a:t>
            </a:r>
            <a:endParaRPr lang="es-EC" dirty="0">
              <a:latin typeface="Times New Roman" panose="02020603050405020304" pitchFamily="18" charset="0"/>
              <a:cs typeface="Times New Roman" panose="02020603050405020304" pitchFamily="18" charset="0"/>
            </a:endParaRPr>
          </a:p>
          <a:p>
            <a:pPr lvl="0"/>
            <a:r>
              <a:rPr lang="es-ES" dirty="0">
                <a:latin typeface="Times New Roman" panose="02020603050405020304" pitchFamily="18" charset="0"/>
                <a:cs typeface="Times New Roman" panose="02020603050405020304" pitchFamily="18" charset="0"/>
              </a:rPr>
              <a:t>NH7=Tambillo </a:t>
            </a:r>
            <a:endParaRPr lang="es-EC" dirty="0">
              <a:latin typeface="Times New Roman" panose="02020603050405020304" pitchFamily="18" charset="0"/>
              <a:cs typeface="Times New Roman" panose="02020603050405020304" pitchFamily="18" charset="0"/>
            </a:endParaRPr>
          </a:p>
          <a:p>
            <a:pPr lvl="0"/>
            <a:r>
              <a:rPr lang="es-ES" dirty="0">
                <a:latin typeface="Times New Roman" panose="02020603050405020304" pitchFamily="18" charset="0"/>
                <a:cs typeface="Times New Roman" panose="02020603050405020304" pitchFamily="18" charset="0"/>
              </a:rPr>
              <a:t>NH8=Uyumbicho</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381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2834</TotalTime>
  <Words>1253</Words>
  <Application>Microsoft Office PowerPoint</Application>
  <PresentationFormat>Panorámica</PresentationFormat>
  <Paragraphs>165</Paragraphs>
  <Slides>36</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36</vt:i4>
      </vt:variant>
    </vt:vector>
  </HeadingPairs>
  <TitlesOfParts>
    <vt:vector size="43" baseType="lpstr">
      <vt:lpstr>Arial</vt:lpstr>
      <vt:lpstr>Bodoni MT</vt:lpstr>
      <vt:lpstr>Bookman Old Style</vt:lpstr>
      <vt:lpstr>Calibri</vt:lpstr>
      <vt:lpstr>Chaparral Pro Light</vt:lpstr>
      <vt:lpstr>Times New Roman</vt:lpstr>
      <vt:lpstr>Tema de Office</vt:lpstr>
      <vt:lpstr>INGENIERÍA EN MERCADOTECNIA PROYECTO DE TITULACIÓN</vt:lpstr>
      <vt:lpstr>Presentación de PowerPoint</vt:lpstr>
      <vt:lpstr>PLANTEAMIENTO DEL PROBLEMA </vt:lpstr>
      <vt:lpstr>OBJETIVO GENERAL </vt:lpstr>
      <vt:lpstr>Presentación de PowerPoint</vt:lpstr>
      <vt:lpstr>Presentación de PowerPoint</vt:lpstr>
      <vt:lpstr>Según el Index Brand, en el mundo existen 5.200 regiones que poseen una marca territorial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INGENIERÍA EN MERCADOTECNIA PROYECTO DE TITULACIÓN</dc:title>
  <dc:creator>user</dc:creator>
  <cp:lastModifiedBy>pc5</cp:lastModifiedBy>
  <cp:revision>130</cp:revision>
  <dcterms:created xsi:type="dcterms:W3CDTF">2017-09-25T22:07:27Z</dcterms:created>
  <dcterms:modified xsi:type="dcterms:W3CDTF">2017-11-17T21:31:43Z</dcterms:modified>
</cp:coreProperties>
</file>