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37"/>
  </p:notesMasterIdLst>
  <p:sldIdLst>
    <p:sldId id="256" r:id="rId3"/>
    <p:sldId id="257" r:id="rId4"/>
    <p:sldId id="296" r:id="rId5"/>
    <p:sldId id="315" r:id="rId6"/>
    <p:sldId id="314" r:id="rId7"/>
    <p:sldId id="259" r:id="rId8"/>
    <p:sldId id="321" r:id="rId9"/>
    <p:sldId id="312" r:id="rId10"/>
    <p:sldId id="260" r:id="rId11"/>
    <p:sldId id="262" r:id="rId12"/>
    <p:sldId id="263" r:id="rId13"/>
    <p:sldId id="322" r:id="rId14"/>
    <p:sldId id="265" r:id="rId15"/>
    <p:sldId id="266" r:id="rId16"/>
    <p:sldId id="267" r:id="rId17"/>
    <p:sldId id="299" r:id="rId18"/>
    <p:sldId id="316" r:id="rId19"/>
    <p:sldId id="270" r:id="rId20"/>
    <p:sldId id="271" r:id="rId21"/>
    <p:sldId id="317" r:id="rId22"/>
    <p:sldId id="318" r:id="rId23"/>
    <p:sldId id="319" r:id="rId24"/>
    <p:sldId id="280" r:id="rId25"/>
    <p:sldId id="283" r:id="rId26"/>
    <p:sldId id="281" r:id="rId27"/>
    <p:sldId id="282" r:id="rId28"/>
    <p:sldId id="284" r:id="rId29"/>
    <p:sldId id="305" r:id="rId30"/>
    <p:sldId id="307" r:id="rId31"/>
    <p:sldId id="302" r:id="rId32"/>
    <p:sldId id="324" r:id="rId33"/>
    <p:sldId id="308" r:id="rId34"/>
    <p:sldId id="309" r:id="rId35"/>
    <p:sldId id="310"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1" autoAdjust="0"/>
  </p:normalViewPr>
  <p:slideViewPr>
    <p:cSldViewPr>
      <p:cViewPr varScale="1">
        <p:scale>
          <a:sx n="88" d="100"/>
          <a:sy n="88" d="100"/>
        </p:scale>
        <p:origin x="28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nasi\Desktop\Resultado%20Comparativo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nasi\Desktop\Resultado%20Comparativo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nasi\Desktop\Resultado%20Comparativo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SPE\MAESTRIA\TESIS\Resultado%20Comparativo.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Anita%20Maria\Desktop\Datos%20ISSFA\resultados.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ita%20Maria\Desktop\Datos%20ISSFA\resultados.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D:\ESPE\MAESTRIA\TESIS\listado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ESPE\MAESTRIA\TESIS\listad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Comparativa</a:t>
            </a:r>
            <a:r>
              <a:rPr lang="es-EC" baseline="0" dirty="0"/>
              <a:t> </a:t>
            </a:r>
            <a:r>
              <a:rPr lang="es-EC" baseline="0" dirty="0" smtClean="0"/>
              <a:t>de RMSE</a:t>
            </a:r>
            <a:endParaRPr lang="es-EC" dirty="0"/>
          </a:p>
        </c:rich>
      </c:tx>
      <c:layout>
        <c:manualLayout>
          <c:xMode val="edge"/>
          <c:yMode val="edge"/>
          <c:x val="0.20875000000000002"/>
          <c:y val="3.2615492872744366E-2"/>
        </c:manualLayout>
      </c:layout>
      <c:overlay val="0"/>
    </c:title>
    <c:autoTitleDeleted val="0"/>
    <c:plotArea>
      <c:layout>
        <c:manualLayout>
          <c:layoutTarget val="inner"/>
          <c:xMode val="edge"/>
          <c:yMode val="edge"/>
          <c:x val="0.14519400699912513"/>
          <c:y val="0.16355428403642833"/>
          <c:w val="0.82267749343832031"/>
          <c:h val="0.64293675547754092"/>
        </c:manualLayout>
      </c:layout>
      <c:barChart>
        <c:barDir val="col"/>
        <c:grouping val="clustered"/>
        <c:varyColors val="0"/>
        <c:ser>
          <c:idx val="0"/>
          <c:order val="0"/>
          <c:tx>
            <c:strRef>
              <c:f>'porcentaje de error'!$B$2</c:f>
              <c:strCache>
                <c:ptCount val="1"/>
                <c:pt idx="0">
                  <c:v>Regresión Lineal</c:v>
                </c:pt>
              </c:strCache>
            </c:strRef>
          </c:tx>
          <c:invertIfNegative val="0"/>
          <c:cat>
            <c:strRef>
              <c:f>'porcentaje de error'!$A$3:$A$7</c:f>
              <c:strCache>
                <c:ptCount val="5"/>
                <c:pt idx="0">
                  <c:v>Examenes y Procedimientos</c:v>
                </c:pt>
                <c:pt idx="1">
                  <c:v>Hospitalización</c:v>
                </c:pt>
                <c:pt idx="2">
                  <c:v>Emergencia</c:v>
                </c:pt>
                <c:pt idx="3">
                  <c:v>Atenciónes Médicas</c:v>
                </c:pt>
                <c:pt idx="4">
                  <c:v>Reposición de Gastos Médicos</c:v>
                </c:pt>
              </c:strCache>
            </c:strRef>
          </c:cat>
          <c:val>
            <c:numRef>
              <c:f>'porcentaje de error'!$B$3:$B$7</c:f>
              <c:numCache>
                <c:formatCode>#,##0</c:formatCode>
                <c:ptCount val="5"/>
                <c:pt idx="0">
                  <c:v>48.652999999999999</c:v>
                </c:pt>
                <c:pt idx="1">
                  <c:v>23.985000000000014</c:v>
                </c:pt>
                <c:pt idx="2">
                  <c:v>21.276</c:v>
                </c:pt>
                <c:pt idx="3" formatCode="#,##0.000">
                  <c:v>5.5E-2</c:v>
                </c:pt>
                <c:pt idx="4">
                  <c:v>60</c:v>
                </c:pt>
              </c:numCache>
            </c:numRef>
          </c:val>
        </c:ser>
        <c:ser>
          <c:idx val="1"/>
          <c:order val="1"/>
          <c:tx>
            <c:strRef>
              <c:f>'porcentaje de error'!$C$2</c:f>
              <c:strCache>
                <c:ptCount val="1"/>
                <c:pt idx="0">
                  <c:v>SVM</c:v>
                </c:pt>
              </c:strCache>
            </c:strRef>
          </c:tx>
          <c:invertIfNegative val="0"/>
          <c:cat>
            <c:strRef>
              <c:f>'porcentaje de error'!$A$3:$A$7</c:f>
              <c:strCache>
                <c:ptCount val="5"/>
                <c:pt idx="0">
                  <c:v>Examenes y Procedimientos</c:v>
                </c:pt>
                <c:pt idx="1">
                  <c:v>Hospitalización</c:v>
                </c:pt>
                <c:pt idx="2">
                  <c:v>Emergencia</c:v>
                </c:pt>
                <c:pt idx="3">
                  <c:v>Atenciónes Médicas</c:v>
                </c:pt>
                <c:pt idx="4">
                  <c:v>Reposición de Gastos Médicos</c:v>
                </c:pt>
              </c:strCache>
            </c:strRef>
          </c:cat>
          <c:val>
            <c:numRef>
              <c:f>'porcentaje de error'!$C$3:$C$7</c:f>
              <c:numCache>
                <c:formatCode>#,##0</c:formatCode>
                <c:ptCount val="5"/>
                <c:pt idx="0">
                  <c:v>52.347999999999999</c:v>
                </c:pt>
                <c:pt idx="1">
                  <c:v>68.58299999999997</c:v>
                </c:pt>
                <c:pt idx="2">
                  <c:v>21.632000000000001</c:v>
                </c:pt>
                <c:pt idx="3" formatCode="#,##0.000">
                  <c:v>0.54</c:v>
                </c:pt>
                <c:pt idx="4">
                  <c:v>91.012</c:v>
                </c:pt>
              </c:numCache>
            </c:numRef>
          </c:val>
        </c:ser>
        <c:ser>
          <c:idx val="2"/>
          <c:order val="2"/>
          <c:tx>
            <c:strRef>
              <c:f>'porcentaje de error'!$D$2</c:f>
              <c:strCache>
                <c:ptCount val="1"/>
                <c:pt idx="0">
                  <c:v>Neural Net</c:v>
                </c:pt>
              </c:strCache>
            </c:strRef>
          </c:tx>
          <c:invertIfNegative val="0"/>
          <c:cat>
            <c:strRef>
              <c:f>'porcentaje de error'!$A$3:$A$7</c:f>
              <c:strCache>
                <c:ptCount val="5"/>
                <c:pt idx="0">
                  <c:v>Examenes y Procedimientos</c:v>
                </c:pt>
                <c:pt idx="1">
                  <c:v>Hospitalización</c:v>
                </c:pt>
                <c:pt idx="2">
                  <c:v>Emergencia</c:v>
                </c:pt>
                <c:pt idx="3">
                  <c:v>Atenciónes Médicas</c:v>
                </c:pt>
                <c:pt idx="4">
                  <c:v>Reposición de Gastos Médicos</c:v>
                </c:pt>
              </c:strCache>
            </c:strRef>
          </c:cat>
          <c:val>
            <c:numRef>
              <c:f>'porcentaje de error'!$D$3:$D$7</c:f>
              <c:numCache>
                <c:formatCode>#,##0</c:formatCode>
                <c:ptCount val="5"/>
                <c:pt idx="0">
                  <c:v>51.148000000000003</c:v>
                </c:pt>
                <c:pt idx="1">
                  <c:v>33.466000000000008</c:v>
                </c:pt>
                <c:pt idx="2">
                  <c:v>37.546999999999997</c:v>
                </c:pt>
                <c:pt idx="3" formatCode="#,##0.000">
                  <c:v>6.2E-2</c:v>
                </c:pt>
                <c:pt idx="4">
                  <c:v>189.28100000000001</c:v>
                </c:pt>
              </c:numCache>
            </c:numRef>
          </c:val>
        </c:ser>
        <c:dLbls>
          <c:showLegendKey val="0"/>
          <c:showVal val="0"/>
          <c:showCatName val="0"/>
          <c:showSerName val="0"/>
          <c:showPercent val="0"/>
          <c:showBubbleSize val="0"/>
        </c:dLbls>
        <c:gapWidth val="150"/>
        <c:axId val="-56132512"/>
        <c:axId val="-56148832"/>
      </c:barChart>
      <c:catAx>
        <c:axId val="-56132512"/>
        <c:scaling>
          <c:orientation val="minMax"/>
        </c:scaling>
        <c:delete val="0"/>
        <c:axPos val="b"/>
        <c:numFmt formatCode="General" sourceLinked="0"/>
        <c:majorTickMark val="none"/>
        <c:minorTickMark val="none"/>
        <c:tickLblPos val="nextTo"/>
        <c:crossAx val="-56148832"/>
        <c:crosses val="autoZero"/>
        <c:auto val="1"/>
        <c:lblAlgn val="ctr"/>
        <c:lblOffset val="100"/>
        <c:noMultiLvlLbl val="0"/>
      </c:catAx>
      <c:valAx>
        <c:axId val="-56148832"/>
        <c:scaling>
          <c:orientation val="minMax"/>
        </c:scaling>
        <c:delete val="0"/>
        <c:axPos val="l"/>
        <c:majorGridlines/>
        <c:title>
          <c:tx>
            <c:rich>
              <a:bodyPr/>
              <a:lstStyle/>
              <a:p>
                <a:pPr>
                  <a:defRPr/>
                </a:pPr>
                <a:r>
                  <a:rPr lang="es-EC"/>
                  <a:t>Error</a:t>
                </a:r>
                <a:r>
                  <a:rPr lang="es-EC" baseline="0"/>
                  <a:t> RMSE</a:t>
                </a:r>
                <a:endParaRPr lang="es-EC"/>
              </a:p>
            </c:rich>
          </c:tx>
          <c:layout/>
          <c:overlay val="0"/>
        </c:title>
        <c:numFmt formatCode="#,##0" sourceLinked="1"/>
        <c:majorTickMark val="none"/>
        <c:minorTickMark val="none"/>
        <c:tickLblPos val="nextTo"/>
        <c:crossAx val="-561325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Comparación error RMSE en conjunto de datos con y sin valores atípicos</a:t>
            </a:r>
          </a:p>
        </c:rich>
      </c:tx>
      <c:layout>
        <c:manualLayout>
          <c:xMode val="edge"/>
          <c:yMode val="edge"/>
          <c:x val="0.38736499461378632"/>
          <c:y val="5.4618473895582331E-2"/>
        </c:manualLayout>
      </c:layout>
      <c:overlay val="1"/>
    </c:title>
    <c:autoTitleDeleted val="0"/>
    <c:plotArea>
      <c:layout>
        <c:manualLayout>
          <c:layoutTarget val="inner"/>
          <c:xMode val="edge"/>
          <c:yMode val="edge"/>
          <c:x val="0.23108572138923969"/>
          <c:y val="0.24417670682730924"/>
          <c:w val="0.70869633760796047"/>
          <c:h val="0.45941624766783662"/>
        </c:manualLayout>
      </c:layout>
      <c:barChart>
        <c:barDir val="bar"/>
        <c:grouping val="stacked"/>
        <c:varyColors val="0"/>
        <c:ser>
          <c:idx val="0"/>
          <c:order val="0"/>
          <c:tx>
            <c:strRef>
              <c:f>comparativo!$A$10</c:f>
              <c:strCache>
                <c:ptCount val="1"/>
                <c:pt idx="0">
                  <c:v>Emergencia</c:v>
                </c:pt>
              </c:strCache>
            </c:strRef>
          </c:tx>
          <c:invertIfNegative val="0"/>
          <c:cat>
            <c:multiLvlStrRef>
              <c:f>comparativo!$B$8:$G$9</c:f>
              <c:multiLvlStrCache>
                <c:ptCount val="6"/>
                <c:lvl>
                  <c:pt idx="0">
                    <c:v>Regresión Lineal</c:v>
                  </c:pt>
                  <c:pt idx="1">
                    <c:v>SVM</c:v>
                  </c:pt>
                  <c:pt idx="2">
                    <c:v>Neural Net</c:v>
                  </c:pt>
                  <c:pt idx="3">
                    <c:v>Regresión Lineal</c:v>
                  </c:pt>
                  <c:pt idx="4">
                    <c:v>SVM</c:v>
                  </c:pt>
                  <c:pt idx="5">
                    <c:v>Neural Net</c:v>
                  </c:pt>
                </c:lvl>
                <c:lvl>
                  <c:pt idx="0">
                    <c:v>Con valores atípicos</c:v>
                  </c:pt>
                  <c:pt idx="3">
                    <c:v>Sin valores atípicos</c:v>
                  </c:pt>
                </c:lvl>
              </c:multiLvlStrCache>
            </c:multiLvlStrRef>
          </c:cat>
          <c:val>
            <c:numRef>
              <c:f>comparativo!$B$10:$G$10</c:f>
              <c:numCache>
                <c:formatCode>#,##0</c:formatCode>
                <c:ptCount val="6"/>
                <c:pt idx="0">
                  <c:v>42.628999999999998</c:v>
                </c:pt>
                <c:pt idx="1">
                  <c:v>59.164000000000001</c:v>
                </c:pt>
                <c:pt idx="2">
                  <c:v>39.893000000000001</c:v>
                </c:pt>
                <c:pt idx="3">
                  <c:v>21.276</c:v>
                </c:pt>
                <c:pt idx="4">
                  <c:v>21.632000000000001</c:v>
                </c:pt>
                <c:pt idx="5">
                  <c:v>37.546999999999997</c:v>
                </c:pt>
              </c:numCache>
            </c:numRef>
          </c:val>
        </c:ser>
        <c:ser>
          <c:idx val="1"/>
          <c:order val="1"/>
          <c:tx>
            <c:strRef>
              <c:f>comparativo!$A$11</c:f>
              <c:strCache>
                <c:ptCount val="1"/>
                <c:pt idx="0">
                  <c:v>Hospitalización</c:v>
                </c:pt>
              </c:strCache>
            </c:strRef>
          </c:tx>
          <c:invertIfNegative val="0"/>
          <c:cat>
            <c:multiLvlStrRef>
              <c:f>comparativo!$B$8:$G$9</c:f>
              <c:multiLvlStrCache>
                <c:ptCount val="6"/>
                <c:lvl>
                  <c:pt idx="0">
                    <c:v>Regresión Lineal</c:v>
                  </c:pt>
                  <c:pt idx="1">
                    <c:v>SVM</c:v>
                  </c:pt>
                  <c:pt idx="2">
                    <c:v>Neural Net</c:v>
                  </c:pt>
                  <c:pt idx="3">
                    <c:v>Regresión Lineal</c:v>
                  </c:pt>
                  <c:pt idx="4">
                    <c:v>SVM</c:v>
                  </c:pt>
                  <c:pt idx="5">
                    <c:v>Neural Net</c:v>
                  </c:pt>
                </c:lvl>
                <c:lvl>
                  <c:pt idx="0">
                    <c:v>Con valores atípicos</c:v>
                  </c:pt>
                  <c:pt idx="3">
                    <c:v>Sin valores atípicos</c:v>
                  </c:pt>
                </c:lvl>
              </c:multiLvlStrCache>
            </c:multiLvlStrRef>
          </c:cat>
          <c:val>
            <c:numRef>
              <c:f>comparativo!$B$11:$G$11</c:f>
              <c:numCache>
                <c:formatCode>#,##0</c:formatCode>
                <c:ptCount val="6"/>
                <c:pt idx="0">
                  <c:v>700</c:v>
                </c:pt>
                <c:pt idx="1">
                  <c:v>650</c:v>
                </c:pt>
                <c:pt idx="2">
                  <c:v>720</c:v>
                </c:pt>
                <c:pt idx="3">
                  <c:v>23.985000000000014</c:v>
                </c:pt>
                <c:pt idx="4">
                  <c:v>68.58299999999997</c:v>
                </c:pt>
                <c:pt idx="5">
                  <c:v>33.466000000000008</c:v>
                </c:pt>
              </c:numCache>
            </c:numRef>
          </c:val>
        </c:ser>
        <c:ser>
          <c:idx val="2"/>
          <c:order val="2"/>
          <c:tx>
            <c:strRef>
              <c:f>comparativo!$A$12</c:f>
              <c:strCache>
                <c:ptCount val="1"/>
                <c:pt idx="0">
                  <c:v>Atenciones Médicas por Consulta Externa</c:v>
                </c:pt>
              </c:strCache>
            </c:strRef>
          </c:tx>
          <c:invertIfNegative val="0"/>
          <c:cat>
            <c:multiLvlStrRef>
              <c:f>comparativo!$B$8:$G$9</c:f>
              <c:multiLvlStrCache>
                <c:ptCount val="6"/>
                <c:lvl>
                  <c:pt idx="0">
                    <c:v>Regresión Lineal</c:v>
                  </c:pt>
                  <c:pt idx="1">
                    <c:v>SVM</c:v>
                  </c:pt>
                  <c:pt idx="2">
                    <c:v>Neural Net</c:v>
                  </c:pt>
                  <c:pt idx="3">
                    <c:v>Regresión Lineal</c:v>
                  </c:pt>
                  <c:pt idx="4">
                    <c:v>SVM</c:v>
                  </c:pt>
                  <c:pt idx="5">
                    <c:v>Neural Net</c:v>
                  </c:pt>
                </c:lvl>
                <c:lvl>
                  <c:pt idx="0">
                    <c:v>Con valores atípicos</c:v>
                  </c:pt>
                  <c:pt idx="3">
                    <c:v>Sin valores atípicos</c:v>
                  </c:pt>
                </c:lvl>
              </c:multiLvlStrCache>
            </c:multiLvlStrRef>
          </c:cat>
          <c:val>
            <c:numRef>
              <c:f>comparativo!$B$12:$G$12</c:f>
              <c:numCache>
                <c:formatCode>#,##0</c:formatCode>
                <c:ptCount val="6"/>
                <c:pt idx="0" formatCode="General">
                  <c:v>0.67300000000000004</c:v>
                </c:pt>
                <c:pt idx="1">
                  <c:v>5.4349999999999996</c:v>
                </c:pt>
                <c:pt idx="2">
                  <c:v>1.298</c:v>
                </c:pt>
                <c:pt idx="3" formatCode="#,##0.000">
                  <c:v>5.5E-2</c:v>
                </c:pt>
                <c:pt idx="4" formatCode="#,##0.000">
                  <c:v>0.54</c:v>
                </c:pt>
                <c:pt idx="5" formatCode="#,##0.000">
                  <c:v>6.2E-2</c:v>
                </c:pt>
              </c:numCache>
            </c:numRef>
          </c:val>
        </c:ser>
        <c:ser>
          <c:idx val="3"/>
          <c:order val="3"/>
          <c:tx>
            <c:strRef>
              <c:f>comparativo!$A$13</c:f>
              <c:strCache>
                <c:ptCount val="1"/>
                <c:pt idx="0">
                  <c:v>Reposición de Gastos </c:v>
                </c:pt>
              </c:strCache>
            </c:strRef>
          </c:tx>
          <c:invertIfNegative val="0"/>
          <c:cat>
            <c:multiLvlStrRef>
              <c:f>comparativo!$B$8:$G$9</c:f>
              <c:multiLvlStrCache>
                <c:ptCount val="6"/>
                <c:lvl>
                  <c:pt idx="0">
                    <c:v>Regresión Lineal</c:v>
                  </c:pt>
                  <c:pt idx="1">
                    <c:v>SVM</c:v>
                  </c:pt>
                  <c:pt idx="2">
                    <c:v>Neural Net</c:v>
                  </c:pt>
                  <c:pt idx="3">
                    <c:v>Regresión Lineal</c:v>
                  </c:pt>
                  <c:pt idx="4">
                    <c:v>SVM</c:v>
                  </c:pt>
                  <c:pt idx="5">
                    <c:v>Neural Net</c:v>
                  </c:pt>
                </c:lvl>
                <c:lvl>
                  <c:pt idx="0">
                    <c:v>Con valores atípicos</c:v>
                  </c:pt>
                  <c:pt idx="3">
                    <c:v>Sin valores atípicos</c:v>
                  </c:pt>
                </c:lvl>
              </c:multiLvlStrCache>
            </c:multiLvlStrRef>
          </c:cat>
          <c:val>
            <c:numRef>
              <c:f>comparativo!$B$13:$G$13</c:f>
              <c:numCache>
                <c:formatCode>#,##0</c:formatCode>
                <c:ptCount val="6"/>
                <c:pt idx="0">
                  <c:v>96.230999999999995</c:v>
                </c:pt>
                <c:pt idx="1">
                  <c:v>99.891999999999996</c:v>
                </c:pt>
                <c:pt idx="2" formatCode="General">
                  <c:v>110.321</c:v>
                </c:pt>
                <c:pt idx="3">
                  <c:v>60</c:v>
                </c:pt>
                <c:pt idx="4">
                  <c:v>91.012</c:v>
                </c:pt>
                <c:pt idx="5">
                  <c:v>189.28100000000001</c:v>
                </c:pt>
              </c:numCache>
            </c:numRef>
          </c:val>
        </c:ser>
        <c:ser>
          <c:idx val="4"/>
          <c:order val="4"/>
          <c:tx>
            <c:strRef>
              <c:f>comparativo!$A$14</c:f>
              <c:strCache>
                <c:ptCount val="1"/>
                <c:pt idx="0">
                  <c:v>Exámenes y Procedimientos.</c:v>
                </c:pt>
              </c:strCache>
            </c:strRef>
          </c:tx>
          <c:invertIfNegative val="0"/>
          <c:cat>
            <c:multiLvlStrRef>
              <c:f>comparativo!$B$8:$G$9</c:f>
              <c:multiLvlStrCache>
                <c:ptCount val="6"/>
                <c:lvl>
                  <c:pt idx="0">
                    <c:v>Regresión Lineal</c:v>
                  </c:pt>
                  <c:pt idx="1">
                    <c:v>SVM</c:v>
                  </c:pt>
                  <c:pt idx="2">
                    <c:v>Neural Net</c:v>
                  </c:pt>
                  <c:pt idx="3">
                    <c:v>Regresión Lineal</c:v>
                  </c:pt>
                  <c:pt idx="4">
                    <c:v>SVM</c:v>
                  </c:pt>
                  <c:pt idx="5">
                    <c:v>Neural Net</c:v>
                  </c:pt>
                </c:lvl>
                <c:lvl>
                  <c:pt idx="0">
                    <c:v>Con valores atípicos</c:v>
                  </c:pt>
                  <c:pt idx="3">
                    <c:v>Sin valores atípicos</c:v>
                  </c:pt>
                </c:lvl>
              </c:multiLvlStrCache>
            </c:multiLvlStrRef>
          </c:cat>
          <c:val>
            <c:numRef>
              <c:f>comparativo!$B$14:$G$14</c:f>
              <c:numCache>
                <c:formatCode>General</c:formatCode>
                <c:ptCount val="6"/>
                <c:pt idx="0">
                  <c:v>78.230999999999995</c:v>
                </c:pt>
                <c:pt idx="1">
                  <c:v>89.471000000000004</c:v>
                </c:pt>
                <c:pt idx="2">
                  <c:v>58.744999999999997</c:v>
                </c:pt>
                <c:pt idx="3" formatCode="#,##0">
                  <c:v>48.652999999999999</c:v>
                </c:pt>
                <c:pt idx="4" formatCode="#,##0">
                  <c:v>52.347999999999999</c:v>
                </c:pt>
                <c:pt idx="5" formatCode="#,##0">
                  <c:v>51.148000000000003</c:v>
                </c:pt>
              </c:numCache>
            </c:numRef>
          </c:val>
        </c:ser>
        <c:dLbls>
          <c:showLegendKey val="0"/>
          <c:showVal val="0"/>
          <c:showCatName val="0"/>
          <c:showSerName val="0"/>
          <c:showPercent val="0"/>
          <c:showBubbleSize val="0"/>
        </c:dLbls>
        <c:gapWidth val="75"/>
        <c:overlap val="100"/>
        <c:axId val="-56155360"/>
        <c:axId val="-56140672"/>
      </c:barChart>
      <c:catAx>
        <c:axId val="-56155360"/>
        <c:scaling>
          <c:orientation val="minMax"/>
        </c:scaling>
        <c:delete val="0"/>
        <c:axPos val="l"/>
        <c:title>
          <c:tx>
            <c:rich>
              <a:bodyPr/>
              <a:lstStyle/>
              <a:p>
                <a:pPr>
                  <a:defRPr/>
                </a:pPr>
                <a:r>
                  <a:rPr lang="es-EC"/>
                  <a:t>Modelos</a:t>
                </a:r>
              </a:p>
            </c:rich>
          </c:tx>
          <c:layout>
            <c:manualLayout>
              <c:xMode val="edge"/>
              <c:yMode val="edge"/>
              <c:x val="1.1495693493762197E-2"/>
              <c:y val="0.37856749833981596"/>
            </c:manualLayout>
          </c:layout>
          <c:overlay val="0"/>
        </c:title>
        <c:numFmt formatCode="General" sourceLinked="0"/>
        <c:majorTickMark val="none"/>
        <c:minorTickMark val="none"/>
        <c:tickLblPos val="nextTo"/>
        <c:crossAx val="-56140672"/>
        <c:crosses val="autoZero"/>
        <c:auto val="1"/>
        <c:lblAlgn val="ctr"/>
        <c:lblOffset val="100"/>
        <c:noMultiLvlLbl val="0"/>
      </c:catAx>
      <c:valAx>
        <c:axId val="-56140672"/>
        <c:scaling>
          <c:orientation val="minMax"/>
          <c:min val="0"/>
        </c:scaling>
        <c:delete val="0"/>
        <c:axPos val="b"/>
        <c:majorGridlines/>
        <c:minorGridlines/>
        <c:title>
          <c:tx>
            <c:rich>
              <a:bodyPr/>
              <a:lstStyle/>
              <a:p>
                <a:pPr>
                  <a:defRPr/>
                </a:pPr>
                <a:r>
                  <a:rPr lang="es-EC"/>
                  <a:t>Error RMSE</a:t>
                </a:r>
              </a:p>
            </c:rich>
          </c:tx>
          <c:layout>
            <c:manualLayout>
              <c:xMode val="edge"/>
              <c:yMode val="edge"/>
              <c:x val="0.45474998753631879"/>
              <c:y val="0.76480308636119276"/>
            </c:manualLayout>
          </c:layout>
          <c:overlay val="0"/>
        </c:title>
        <c:numFmt formatCode="#,##0" sourceLinked="1"/>
        <c:majorTickMark val="out"/>
        <c:minorTickMark val="none"/>
        <c:tickLblPos val="nextTo"/>
        <c:crossAx val="-56155360"/>
        <c:crosses val="autoZero"/>
        <c:crossBetween val="between"/>
      </c:valAx>
    </c:plotArea>
    <c:legend>
      <c:legendPos val="r"/>
      <c:layout>
        <c:manualLayout>
          <c:xMode val="edge"/>
          <c:yMode val="edge"/>
          <c:x val="0.19304063968552895"/>
          <c:y val="0.8238320209973754"/>
          <c:w val="0.58022141785939985"/>
          <c:h val="0.1523359580052493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Comparativa de Tiempo de Ejecución</a:t>
            </a:r>
          </a:p>
        </c:rich>
      </c:tx>
      <c:layout>
        <c:manualLayout>
          <c:xMode val="edge"/>
          <c:yMode val="edge"/>
          <c:x val="0.25586800087489064"/>
          <c:y val="5.690484487523399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7270341207349"/>
          <c:y val="0.14618923895574518"/>
          <c:w val="0.85327296587926516"/>
          <c:h val="0.66965515541804799"/>
        </c:manualLayout>
      </c:layout>
      <c:bar3DChart>
        <c:barDir val="col"/>
        <c:grouping val="clustered"/>
        <c:varyColors val="0"/>
        <c:ser>
          <c:idx val="0"/>
          <c:order val="0"/>
          <c:tx>
            <c:strRef>
              <c:f>'porcentaje de error'!$B$14</c:f>
              <c:strCache>
                <c:ptCount val="1"/>
                <c:pt idx="0">
                  <c:v>Regresión Lineal</c:v>
                </c:pt>
              </c:strCache>
            </c:strRef>
          </c:tx>
          <c:invertIfNegative val="0"/>
          <c:cat>
            <c:strRef>
              <c:f>'porcentaje de error'!$A$15:$A$19</c:f>
              <c:strCache>
                <c:ptCount val="5"/>
                <c:pt idx="0">
                  <c:v>Examenes y Procedimientos</c:v>
                </c:pt>
                <c:pt idx="1">
                  <c:v>Hospitalización</c:v>
                </c:pt>
                <c:pt idx="2">
                  <c:v>Emergencia</c:v>
                </c:pt>
                <c:pt idx="3">
                  <c:v>Atenciónes Médicas</c:v>
                </c:pt>
                <c:pt idx="4">
                  <c:v>Reposición de Gastos Médicos</c:v>
                </c:pt>
              </c:strCache>
            </c:strRef>
          </c:cat>
          <c:val>
            <c:numRef>
              <c:f>'porcentaje de error'!$B$15:$B$19</c:f>
              <c:numCache>
                <c:formatCode>General</c:formatCode>
                <c:ptCount val="5"/>
                <c:pt idx="0">
                  <c:v>10</c:v>
                </c:pt>
                <c:pt idx="1">
                  <c:v>1</c:v>
                </c:pt>
                <c:pt idx="2">
                  <c:v>1</c:v>
                </c:pt>
                <c:pt idx="3">
                  <c:v>1</c:v>
                </c:pt>
                <c:pt idx="4">
                  <c:v>1</c:v>
                </c:pt>
              </c:numCache>
            </c:numRef>
          </c:val>
        </c:ser>
        <c:ser>
          <c:idx val="1"/>
          <c:order val="1"/>
          <c:tx>
            <c:strRef>
              <c:f>'porcentaje de error'!$C$14</c:f>
              <c:strCache>
                <c:ptCount val="1"/>
                <c:pt idx="0">
                  <c:v>SVM</c:v>
                </c:pt>
              </c:strCache>
            </c:strRef>
          </c:tx>
          <c:invertIfNegative val="0"/>
          <c:cat>
            <c:strRef>
              <c:f>'porcentaje de error'!$A$15:$A$19</c:f>
              <c:strCache>
                <c:ptCount val="5"/>
                <c:pt idx="0">
                  <c:v>Examenes y Procedimientos</c:v>
                </c:pt>
                <c:pt idx="1">
                  <c:v>Hospitalización</c:v>
                </c:pt>
                <c:pt idx="2">
                  <c:v>Emergencia</c:v>
                </c:pt>
                <c:pt idx="3">
                  <c:v>Atenciónes Médicas</c:v>
                </c:pt>
                <c:pt idx="4">
                  <c:v>Reposición de Gastos Médicos</c:v>
                </c:pt>
              </c:strCache>
            </c:strRef>
          </c:cat>
          <c:val>
            <c:numRef>
              <c:f>'porcentaje de error'!$C$15:$C$19</c:f>
              <c:numCache>
                <c:formatCode>General</c:formatCode>
                <c:ptCount val="5"/>
                <c:pt idx="0">
                  <c:v>26208</c:v>
                </c:pt>
                <c:pt idx="1">
                  <c:v>47</c:v>
                </c:pt>
                <c:pt idx="2">
                  <c:v>10824</c:v>
                </c:pt>
                <c:pt idx="3">
                  <c:v>36006</c:v>
                </c:pt>
                <c:pt idx="4">
                  <c:v>1</c:v>
                </c:pt>
              </c:numCache>
            </c:numRef>
          </c:val>
        </c:ser>
        <c:ser>
          <c:idx val="2"/>
          <c:order val="2"/>
          <c:tx>
            <c:strRef>
              <c:f>'porcentaje de error'!$D$14</c:f>
              <c:strCache>
                <c:ptCount val="1"/>
                <c:pt idx="0">
                  <c:v>Neural Net</c:v>
                </c:pt>
              </c:strCache>
            </c:strRef>
          </c:tx>
          <c:invertIfNegative val="0"/>
          <c:cat>
            <c:strRef>
              <c:f>'porcentaje de error'!$A$15:$A$19</c:f>
              <c:strCache>
                <c:ptCount val="5"/>
                <c:pt idx="0">
                  <c:v>Examenes y Procedimientos</c:v>
                </c:pt>
                <c:pt idx="1">
                  <c:v>Hospitalización</c:v>
                </c:pt>
                <c:pt idx="2">
                  <c:v>Emergencia</c:v>
                </c:pt>
                <c:pt idx="3">
                  <c:v>Atenciónes Médicas</c:v>
                </c:pt>
                <c:pt idx="4">
                  <c:v>Reposición de Gastos Médicos</c:v>
                </c:pt>
              </c:strCache>
            </c:strRef>
          </c:cat>
          <c:val>
            <c:numRef>
              <c:f>'porcentaje de error'!$D$15:$D$19</c:f>
              <c:numCache>
                <c:formatCode>General</c:formatCode>
                <c:ptCount val="5"/>
                <c:pt idx="0">
                  <c:v>18004</c:v>
                </c:pt>
                <c:pt idx="1">
                  <c:v>14428</c:v>
                </c:pt>
                <c:pt idx="2">
                  <c:v>21629</c:v>
                </c:pt>
                <c:pt idx="3">
                  <c:v>28823</c:v>
                </c:pt>
                <c:pt idx="4">
                  <c:v>3650</c:v>
                </c:pt>
              </c:numCache>
            </c:numRef>
          </c:val>
        </c:ser>
        <c:dLbls>
          <c:showLegendKey val="0"/>
          <c:showVal val="0"/>
          <c:showCatName val="0"/>
          <c:showSerName val="0"/>
          <c:showPercent val="0"/>
          <c:showBubbleSize val="0"/>
        </c:dLbls>
        <c:gapWidth val="150"/>
        <c:shape val="box"/>
        <c:axId val="-56159712"/>
        <c:axId val="-56140128"/>
        <c:axId val="0"/>
      </c:bar3DChart>
      <c:catAx>
        <c:axId val="-56159712"/>
        <c:scaling>
          <c:orientation val="minMax"/>
        </c:scaling>
        <c:delete val="0"/>
        <c:axPos val="b"/>
        <c:numFmt formatCode="General" sourceLinked="0"/>
        <c:majorTickMark val="none"/>
        <c:minorTickMark val="none"/>
        <c:tickLblPos val="nextTo"/>
        <c:crossAx val="-56140128"/>
        <c:crosses val="autoZero"/>
        <c:auto val="1"/>
        <c:lblAlgn val="ctr"/>
        <c:lblOffset val="100"/>
        <c:noMultiLvlLbl val="0"/>
      </c:catAx>
      <c:valAx>
        <c:axId val="-56140128"/>
        <c:scaling>
          <c:orientation val="minMax"/>
        </c:scaling>
        <c:delete val="0"/>
        <c:axPos val="l"/>
        <c:majorGridlines/>
        <c:title>
          <c:tx>
            <c:rich>
              <a:bodyPr/>
              <a:lstStyle/>
              <a:p>
                <a:pPr>
                  <a:defRPr/>
                </a:pPr>
                <a:r>
                  <a:rPr lang="es-EC"/>
                  <a:t>Minutos de Ejecución</a:t>
                </a:r>
              </a:p>
            </c:rich>
          </c:tx>
          <c:layout/>
          <c:overlay val="0"/>
        </c:title>
        <c:numFmt formatCode="General" sourceLinked="1"/>
        <c:majorTickMark val="none"/>
        <c:minorTickMark val="none"/>
        <c:tickLblPos val="nextTo"/>
        <c:crossAx val="-561597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C" sz="1200" b="1" i="0" u="none" strike="noStrike" kern="1200" spc="0" baseline="0">
                <a:solidFill>
                  <a:sysClr val="windowText" lastClr="000000"/>
                </a:solidFill>
                <a:latin typeface="+mn-lt"/>
                <a:ea typeface="+mn-ea"/>
                <a:cs typeface="+mn-cs"/>
              </a:defRPr>
            </a:pPr>
            <a:r>
              <a:rPr lang="es-ES" sz="1200" b="1">
                <a:solidFill>
                  <a:sysClr val="windowText" lastClr="000000"/>
                </a:solidFill>
              </a:rPr>
              <a:t>EXÁMENES</a:t>
            </a:r>
            <a:r>
              <a:rPr lang="es-ES" sz="1200" b="1" baseline="0">
                <a:solidFill>
                  <a:sysClr val="windowText" lastClr="000000"/>
                </a:solidFill>
              </a:rPr>
              <a:t> Y PROCEDIMIENTOS</a:t>
            </a:r>
            <a:endParaRPr lang="es-ES" sz="1200" b="1">
              <a:solidFill>
                <a:sysClr val="windowText" lastClr="000000"/>
              </a:solidFill>
            </a:endParaRPr>
          </a:p>
        </c:rich>
      </c:tx>
      <c:layout/>
      <c:overlay val="0"/>
      <c:spPr>
        <a:noFill/>
        <a:ln>
          <a:noFill/>
        </a:ln>
        <a:effectLst/>
      </c:spPr>
    </c:title>
    <c:autoTitleDeleted val="0"/>
    <c:plotArea>
      <c:layout>
        <c:manualLayout>
          <c:layoutTarget val="inner"/>
          <c:xMode val="edge"/>
          <c:yMode val="edge"/>
          <c:x val="0.14328381654663416"/>
          <c:y val="9.2027032269783093E-2"/>
          <c:w val="0.83528234954285951"/>
          <c:h val="0.75225283610463034"/>
        </c:manualLayout>
      </c:layout>
      <c:barChart>
        <c:barDir val="col"/>
        <c:grouping val="clustered"/>
        <c:varyColors val="0"/>
        <c:ser>
          <c:idx val="0"/>
          <c:order val="0"/>
          <c:tx>
            <c:strRef>
              <c:f>'Valores grafico'!$C$2</c:f>
              <c:strCache>
                <c:ptCount val="1"/>
                <c:pt idx="0">
                  <c:v>Valor Esperado</c:v>
                </c:pt>
              </c:strCache>
            </c:strRef>
          </c:tx>
          <c:spPr>
            <a:solidFill>
              <a:schemeClr val="bg2">
                <a:lumMod val="25000"/>
              </a:schemeClr>
            </a:solidFill>
            <a:ln>
              <a:noFill/>
            </a:ln>
            <a:effectLst/>
          </c:spPr>
          <c:invertIfNegative val="0"/>
          <c:dPt>
            <c:idx val="0"/>
            <c:invertIfNegative val="0"/>
            <c:bubble3D val="0"/>
            <c:spPr>
              <a:solidFill>
                <a:schemeClr val="bg2">
                  <a:lumMod val="25000"/>
                </a:schemeClr>
              </a:solidFill>
              <a:ln>
                <a:noFill/>
              </a:ln>
              <a:effectLst/>
            </c:spPr>
          </c:dPt>
          <c:cat>
            <c:numRef>
              <c:f>'Valores grafico'!$B$3:$B$7</c:f>
              <c:numCache>
                <c:formatCode>@</c:formatCode>
                <c:ptCount val="5"/>
                <c:pt idx="0">
                  <c:v>2012</c:v>
                </c:pt>
                <c:pt idx="1">
                  <c:v>2013</c:v>
                </c:pt>
                <c:pt idx="2">
                  <c:v>2014</c:v>
                </c:pt>
                <c:pt idx="3">
                  <c:v>2015</c:v>
                </c:pt>
                <c:pt idx="4">
                  <c:v>2016</c:v>
                </c:pt>
              </c:numCache>
            </c:numRef>
          </c:cat>
          <c:val>
            <c:numRef>
              <c:f>'Valores grafico'!$C$3:$C$7</c:f>
              <c:numCache>
                <c:formatCode>"$"#,##0.00_);[Red]\("$"#,##0.00\)</c:formatCode>
                <c:ptCount val="5"/>
                <c:pt idx="0">
                  <c:v>1301207.6600000006</c:v>
                </c:pt>
                <c:pt idx="1">
                  <c:v>1528743.1</c:v>
                </c:pt>
                <c:pt idx="2">
                  <c:v>1443995.4</c:v>
                </c:pt>
                <c:pt idx="3">
                  <c:v>1316324.3500000001</c:v>
                </c:pt>
                <c:pt idx="4">
                  <c:v>1798357.05</c:v>
                </c:pt>
              </c:numCache>
            </c:numRef>
          </c:val>
        </c:ser>
        <c:ser>
          <c:idx val="1"/>
          <c:order val="1"/>
          <c:tx>
            <c:strRef>
              <c:f>'Valores grafico'!$D$2</c:f>
              <c:strCache>
                <c:ptCount val="1"/>
                <c:pt idx="0">
                  <c:v>Regresion Lineal</c:v>
                </c:pt>
              </c:strCache>
            </c:strRef>
          </c:tx>
          <c:spPr>
            <a:solidFill>
              <a:schemeClr val="accent2"/>
            </a:solidFill>
            <a:ln>
              <a:noFill/>
            </a:ln>
            <a:effectLst/>
          </c:spPr>
          <c:invertIfNegative val="0"/>
          <c:cat>
            <c:numRef>
              <c:f>'Valores grafico'!$B$3:$B$7</c:f>
              <c:numCache>
                <c:formatCode>@</c:formatCode>
                <c:ptCount val="5"/>
                <c:pt idx="0">
                  <c:v>2012</c:v>
                </c:pt>
                <c:pt idx="1">
                  <c:v>2013</c:v>
                </c:pt>
                <c:pt idx="2">
                  <c:v>2014</c:v>
                </c:pt>
                <c:pt idx="3">
                  <c:v>2015</c:v>
                </c:pt>
                <c:pt idx="4">
                  <c:v>2016</c:v>
                </c:pt>
              </c:numCache>
            </c:numRef>
          </c:cat>
          <c:val>
            <c:numRef>
              <c:f>'Valores grafico'!$D$3:$D$7</c:f>
              <c:numCache>
                <c:formatCode>"$"#,##0.00_);[Red]\("$"#,##0.00\)</c:formatCode>
                <c:ptCount val="5"/>
                <c:pt idx="0">
                  <c:v>1533699.45</c:v>
                </c:pt>
                <c:pt idx="1">
                  <c:v>1352280.48</c:v>
                </c:pt>
                <c:pt idx="2">
                  <c:v>1403860.96</c:v>
                </c:pt>
                <c:pt idx="3">
                  <c:v>1505559.96</c:v>
                </c:pt>
                <c:pt idx="4">
                  <c:v>1850357.02</c:v>
                </c:pt>
              </c:numCache>
            </c:numRef>
          </c:val>
        </c:ser>
        <c:ser>
          <c:idx val="2"/>
          <c:order val="2"/>
          <c:tx>
            <c:strRef>
              <c:f>'Valores grafico'!$E$2</c:f>
              <c:strCache>
                <c:ptCount val="1"/>
                <c:pt idx="0">
                  <c:v>SVM</c:v>
                </c:pt>
              </c:strCache>
            </c:strRef>
          </c:tx>
          <c:spPr>
            <a:solidFill>
              <a:schemeClr val="accent3"/>
            </a:solidFill>
            <a:ln>
              <a:noFill/>
            </a:ln>
            <a:effectLst/>
          </c:spPr>
          <c:invertIfNegative val="0"/>
          <c:cat>
            <c:numRef>
              <c:f>'Valores grafico'!$B$3:$B$7</c:f>
              <c:numCache>
                <c:formatCode>@</c:formatCode>
                <c:ptCount val="5"/>
                <c:pt idx="0">
                  <c:v>2012</c:v>
                </c:pt>
                <c:pt idx="1">
                  <c:v>2013</c:v>
                </c:pt>
                <c:pt idx="2">
                  <c:v>2014</c:v>
                </c:pt>
                <c:pt idx="3">
                  <c:v>2015</c:v>
                </c:pt>
                <c:pt idx="4">
                  <c:v>2016</c:v>
                </c:pt>
              </c:numCache>
            </c:numRef>
          </c:cat>
          <c:val>
            <c:numRef>
              <c:f>'Valores grafico'!$E$3:$E$7</c:f>
              <c:numCache>
                <c:formatCode>_-"$"* #,##0.00_-;_-"$"* \-#,##0.00_-;_-"$"* "-"??_-;_-@</c:formatCode>
                <c:ptCount val="5"/>
                <c:pt idx="0">
                  <c:v>1521360.726</c:v>
                </c:pt>
                <c:pt idx="1">
                  <c:v>1056783.0330000001</c:v>
                </c:pt>
                <c:pt idx="2">
                  <c:v>967652.24</c:v>
                </c:pt>
                <c:pt idx="3">
                  <c:v>1014443.9530000002</c:v>
                </c:pt>
                <c:pt idx="4">
                  <c:v>1058484.1290000004</c:v>
                </c:pt>
              </c:numCache>
            </c:numRef>
          </c:val>
        </c:ser>
        <c:ser>
          <c:idx val="3"/>
          <c:order val="3"/>
          <c:tx>
            <c:strRef>
              <c:f>'Valores grafico'!$F$2</c:f>
              <c:strCache>
                <c:ptCount val="1"/>
                <c:pt idx="0">
                  <c:v>Neural Net</c:v>
                </c:pt>
              </c:strCache>
            </c:strRef>
          </c:tx>
          <c:spPr>
            <a:solidFill>
              <a:schemeClr val="accent4"/>
            </a:solidFill>
            <a:ln>
              <a:noFill/>
            </a:ln>
            <a:effectLst/>
          </c:spPr>
          <c:invertIfNegative val="0"/>
          <c:cat>
            <c:numRef>
              <c:f>'Valores grafico'!$B$3:$B$7</c:f>
              <c:numCache>
                <c:formatCode>@</c:formatCode>
                <c:ptCount val="5"/>
                <c:pt idx="0">
                  <c:v>2012</c:v>
                </c:pt>
                <c:pt idx="1">
                  <c:v>2013</c:v>
                </c:pt>
                <c:pt idx="2">
                  <c:v>2014</c:v>
                </c:pt>
                <c:pt idx="3">
                  <c:v>2015</c:v>
                </c:pt>
                <c:pt idx="4">
                  <c:v>2016</c:v>
                </c:pt>
              </c:numCache>
            </c:numRef>
          </c:cat>
          <c:val>
            <c:numRef>
              <c:f>'Valores grafico'!$F$3:$F$7</c:f>
              <c:numCache>
                <c:formatCode>_-"$"* #,##0.00_-;_-"$"* \-#,##0.00_-;_-"$"* "-"??_-;_-@</c:formatCode>
                <c:ptCount val="5"/>
                <c:pt idx="0">
                  <c:v>942891.21</c:v>
                </c:pt>
                <c:pt idx="1">
                  <c:v>1731149.59</c:v>
                </c:pt>
                <c:pt idx="2">
                  <c:v>2098496.314999999</c:v>
                </c:pt>
                <c:pt idx="3">
                  <c:v>820114.35300000024</c:v>
                </c:pt>
                <c:pt idx="4">
                  <c:v>1149986.82</c:v>
                </c:pt>
              </c:numCache>
            </c:numRef>
          </c:val>
        </c:ser>
        <c:dLbls>
          <c:showLegendKey val="0"/>
          <c:showVal val="0"/>
          <c:showCatName val="0"/>
          <c:showSerName val="0"/>
          <c:showPercent val="0"/>
          <c:showBubbleSize val="0"/>
        </c:dLbls>
        <c:gapWidth val="219"/>
        <c:overlap val="-27"/>
        <c:axId val="-56155904"/>
        <c:axId val="-56136864"/>
      </c:barChart>
      <c:catAx>
        <c:axId val="-56155904"/>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C" sz="1400" b="0" i="0" u="none" strike="noStrike" kern="1200" baseline="0">
                <a:solidFill>
                  <a:schemeClr val="tx1"/>
                </a:solidFill>
                <a:latin typeface="+mn-lt"/>
                <a:ea typeface="+mn-ea"/>
                <a:cs typeface="+mn-cs"/>
              </a:defRPr>
            </a:pPr>
            <a:endParaRPr lang="es-EC"/>
          </a:p>
        </c:txPr>
        <c:crossAx val="-56136864"/>
        <c:crosses val="autoZero"/>
        <c:auto val="1"/>
        <c:lblAlgn val="ctr"/>
        <c:lblOffset val="100"/>
        <c:noMultiLvlLbl val="0"/>
      </c:catAx>
      <c:valAx>
        <c:axId val="-561368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lang="es-EC" sz="1400" b="0" i="0" u="none" strike="noStrike" kern="1200" baseline="0">
                <a:solidFill>
                  <a:schemeClr val="tx1"/>
                </a:solidFill>
                <a:latin typeface="+mn-lt"/>
                <a:ea typeface="+mn-ea"/>
                <a:cs typeface="+mn-cs"/>
              </a:defRPr>
            </a:pPr>
            <a:endParaRPr lang="es-EC"/>
          </a:p>
        </c:txPr>
        <c:crossAx val="-56155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EC" sz="1400" b="0" i="0" u="none" strike="noStrike" kern="1200" baseline="0">
              <a:solidFill>
                <a:schemeClr val="tx1"/>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sz="1400" b="1" dirty="0">
              <a:solidFill>
                <a:sysClr val="windowText" lastClr="000000"/>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tendencia!$C$20</c:f>
              <c:strCache>
                <c:ptCount val="1"/>
                <c:pt idx="0">
                  <c:v>Valor Real</c:v>
                </c:pt>
              </c:strCache>
            </c:strRef>
          </c:tx>
          <c:spPr>
            <a:ln w="28575" cap="rnd">
              <a:solidFill>
                <a:srgbClr val="00B0F0"/>
              </a:solidFill>
              <a:round/>
            </a:ln>
            <a:effectLst/>
          </c:spPr>
          <c:marker>
            <c:symbol val="circle"/>
            <c:size val="5"/>
            <c:spPr>
              <a:solidFill>
                <a:schemeClr val="accent1"/>
              </a:solidFill>
              <a:ln w="9525">
                <a:solidFill>
                  <a:srgbClr val="00B0F0"/>
                </a:solidFill>
              </a:ln>
              <a:effectLst/>
            </c:spPr>
          </c:marker>
          <c:cat>
            <c:numRef>
              <c:f>tendencia!$B$21:$B$26</c:f>
              <c:numCache>
                <c:formatCode>General</c:formatCode>
                <c:ptCount val="6"/>
                <c:pt idx="0">
                  <c:v>2012</c:v>
                </c:pt>
                <c:pt idx="1">
                  <c:v>2013</c:v>
                </c:pt>
                <c:pt idx="2">
                  <c:v>2014</c:v>
                </c:pt>
                <c:pt idx="3">
                  <c:v>2015</c:v>
                </c:pt>
                <c:pt idx="4">
                  <c:v>2016</c:v>
                </c:pt>
                <c:pt idx="5">
                  <c:v>2017</c:v>
                </c:pt>
              </c:numCache>
            </c:numRef>
          </c:cat>
          <c:val>
            <c:numRef>
              <c:f>tendencia!$C$21:$C$26</c:f>
              <c:numCache>
                <c:formatCode>_-[$$-300A]\ * #,##0.00_ ;_-[$$-300A]\ * \-#,##0.00\ ;_-[$$-300A]\ * "-"??_ ;_-@_ </c:formatCode>
                <c:ptCount val="6"/>
                <c:pt idx="0">
                  <c:v>55093.250999999997</c:v>
                </c:pt>
                <c:pt idx="1">
                  <c:v>79645.440000000002</c:v>
                </c:pt>
                <c:pt idx="2">
                  <c:v>115633.375</c:v>
                </c:pt>
                <c:pt idx="3">
                  <c:v>104229.52</c:v>
                </c:pt>
                <c:pt idx="4">
                  <c:v>121488.815</c:v>
                </c:pt>
              </c:numCache>
            </c:numRef>
          </c:val>
          <c:smooth val="0"/>
        </c:ser>
        <c:ser>
          <c:idx val="1"/>
          <c:order val="1"/>
          <c:tx>
            <c:strRef>
              <c:f>tendencia!$D$20</c:f>
              <c:strCache>
                <c:ptCount val="1"/>
                <c:pt idx="0">
                  <c:v>Valor Predicho</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trendline>
            <c:spPr>
              <a:ln w="12700" cap="rnd" cmpd="sng" algn="ctr">
                <a:solidFill>
                  <a:schemeClr val="dk1">
                    <a:lumMod val="90000"/>
                  </a:schemeClr>
                </a:solidFill>
                <a:prstDash val="sysDash"/>
              </a:ln>
              <a:effectLst/>
            </c:spPr>
            <c:trendlineType val="linear"/>
            <c:dispRSqr val="0"/>
            <c:dispEq val="0"/>
          </c:trendline>
          <c:cat>
            <c:numRef>
              <c:f>tendencia!$B$21:$B$26</c:f>
              <c:numCache>
                <c:formatCode>General</c:formatCode>
                <c:ptCount val="6"/>
                <c:pt idx="0">
                  <c:v>2012</c:v>
                </c:pt>
                <c:pt idx="1">
                  <c:v>2013</c:v>
                </c:pt>
                <c:pt idx="2">
                  <c:v>2014</c:v>
                </c:pt>
                <c:pt idx="3">
                  <c:v>2015</c:v>
                </c:pt>
                <c:pt idx="4">
                  <c:v>2016</c:v>
                </c:pt>
                <c:pt idx="5">
                  <c:v>2017</c:v>
                </c:pt>
              </c:numCache>
            </c:numRef>
          </c:cat>
          <c:val>
            <c:numRef>
              <c:f>tendencia!$D$21:$D$26</c:f>
              <c:numCache>
                <c:formatCode>_-[$$-300A]\ * #,##0.00_ ;_-[$$-300A]\ * \-#,##0.00\ ;_-[$$-300A]\ * "-"??_ ;_-@_ </c:formatCode>
                <c:ptCount val="6"/>
                <c:pt idx="1">
                  <c:v>80250.758000000002</c:v>
                </c:pt>
                <c:pt idx="2">
                  <c:v>109131.19</c:v>
                </c:pt>
                <c:pt idx="3">
                  <c:v>105516.95699999999</c:v>
                </c:pt>
                <c:pt idx="4">
                  <c:v>126463.652</c:v>
                </c:pt>
                <c:pt idx="5">
                  <c:v>140234.32230000198</c:v>
                </c:pt>
              </c:numCache>
            </c:numRef>
          </c:val>
          <c:smooth val="0"/>
        </c:ser>
        <c:dLbls>
          <c:showLegendKey val="0"/>
          <c:showVal val="0"/>
          <c:showCatName val="0"/>
          <c:showSerName val="0"/>
          <c:showPercent val="0"/>
          <c:showBubbleSize val="0"/>
        </c:dLbls>
        <c:marker val="1"/>
        <c:smooth val="0"/>
        <c:axId val="-56153728"/>
        <c:axId val="-56139040"/>
      </c:lineChart>
      <c:catAx>
        <c:axId val="-5615372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s-EC" b="1">
                    <a:solidFill>
                      <a:sysClr val="windowText" lastClr="000000"/>
                    </a:solidFill>
                  </a:rPr>
                  <a:t>Años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6139040"/>
        <c:crosses val="autoZero"/>
        <c:auto val="1"/>
        <c:lblAlgn val="ctr"/>
        <c:lblOffset val="100"/>
        <c:noMultiLvlLbl val="0"/>
      </c:catAx>
      <c:valAx>
        <c:axId val="-56139040"/>
        <c:scaling>
          <c:orientation val="minMax"/>
          <c:min val="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s-EC" b="1">
                    <a:solidFill>
                      <a:sysClr val="windowText" lastClr="000000"/>
                    </a:solidFill>
                  </a:rPr>
                  <a:t>Pago en</a:t>
                </a:r>
                <a:r>
                  <a:rPr lang="es-EC" b="1" baseline="0">
                    <a:solidFill>
                      <a:sysClr val="windowText" lastClr="000000"/>
                    </a:solidFill>
                  </a:rPr>
                  <a:t> dólares $</a:t>
                </a:r>
                <a:endParaRPr lang="es-EC" b="1">
                  <a:solidFill>
                    <a:sysClr val="windowText" lastClr="000000"/>
                  </a:solidFill>
                </a:endParaRP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C"/>
            </a:p>
          </c:txPr>
        </c:title>
        <c:numFmt formatCode="_-[$$-300A]\ * #,##0.00_ ;_-[$$-300A]\ * \-#,##0.00\ ;_-[$$-300A]\ *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56153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tendencia!$C$38</c:f>
              <c:strCache>
                <c:ptCount val="1"/>
                <c:pt idx="0">
                  <c:v>Valor Real</c:v>
                </c:pt>
              </c:strCache>
            </c:strRef>
          </c:tx>
          <c:spPr>
            <a:ln w="28575" cap="rnd">
              <a:solidFill>
                <a:srgbClr val="00B0F0"/>
              </a:solidFill>
              <a:round/>
            </a:ln>
            <a:effectLst/>
          </c:spPr>
          <c:marker>
            <c:symbol val="circle"/>
            <c:size val="5"/>
            <c:spPr>
              <a:solidFill>
                <a:schemeClr val="accent1"/>
              </a:solidFill>
              <a:ln w="9525">
                <a:solidFill>
                  <a:srgbClr val="00B0F0"/>
                </a:solidFill>
              </a:ln>
              <a:effectLst/>
            </c:spPr>
          </c:marker>
          <c:cat>
            <c:numRef>
              <c:f>tendencia!$B$39:$B$44</c:f>
              <c:numCache>
                <c:formatCode>General</c:formatCode>
                <c:ptCount val="6"/>
                <c:pt idx="0">
                  <c:v>2012</c:v>
                </c:pt>
                <c:pt idx="1">
                  <c:v>2013</c:v>
                </c:pt>
                <c:pt idx="2">
                  <c:v>2014</c:v>
                </c:pt>
                <c:pt idx="3">
                  <c:v>2015</c:v>
                </c:pt>
                <c:pt idx="4">
                  <c:v>2016</c:v>
                </c:pt>
                <c:pt idx="5">
                  <c:v>2017</c:v>
                </c:pt>
              </c:numCache>
            </c:numRef>
          </c:cat>
          <c:val>
            <c:numRef>
              <c:f>tendencia!$C$39:$C$44</c:f>
              <c:numCache>
                <c:formatCode>_-[$$-300A]\ * #,##0.00_ ;_-[$$-300A]\ * \-#,##0.00\ ;_-[$$-300A]\ * "-"??_ ;_-@_ </c:formatCode>
                <c:ptCount val="6"/>
                <c:pt idx="0">
                  <c:v>20989.74</c:v>
                </c:pt>
                <c:pt idx="1">
                  <c:v>20918.900000000001</c:v>
                </c:pt>
                <c:pt idx="2">
                  <c:v>20866.580000000002</c:v>
                </c:pt>
                <c:pt idx="3">
                  <c:v>21268.45</c:v>
                </c:pt>
                <c:pt idx="4">
                  <c:v>21038.58</c:v>
                </c:pt>
              </c:numCache>
            </c:numRef>
          </c:val>
          <c:smooth val="0"/>
        </c:ser>
        <c:ser>
          <c:idx val="1"/>
          <c:order val="1"/>
          <c:tx>
            <c:strRef>
              <c:f>tendencia!$D$38</c:f>
              <c:strCache>
                <c:ptCount val="1"/>
                <c:pt idx="0">
                  <c:v>Valor Predicho</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trendline>
            <c:spPr>
              <a:ln w="12700" cap="rnd" cmpd="sng" algn="ctr">
                <a:solidFill>
                  <a:schemeClr val="dk1">
                    <a:lumMod val="90000"/>
                  </a:schemeClr>
                </a:solidFill>
                <a:prstDash val="sysDash"/>
              </a:ln>
              <a:effectLst/>
            </c:spPr>
            <c:trendlineType val="linear"/>
            <c:dispRSqr val="0"/>
            <c:dispEq val="0"/>
          </c:trendline>
          <c:cat>
            <c:numRef>
              <c:f>tendencia!$B$39:$B$44</c:f>
              <c:numCache>
                <c:formatCode>General</c:formatCode>
                <c:ptCount val="6"/>
                <c:pt idx="0">
                  <c:v>2012</c:v>
                </c:pt>
                <c:pt idx="1">
                  <c:v>2013</c:v>
                </c:pt>
                <c:pt idx="2">
                  <c:v>2014</c:v>
                </c:pt>
                <c:pt idx="3">
                  <c:v>2015</c:v>
                </c:pt>
                <c:pt idx="4">
                  <c:v>2016</c:v>
                </c:pt>
                <c:pt idx="5">
                  <c:v>2017</c:v>
                </c:pt>
              </c:numCache>
            </c:numRef>
          </c:cat>
          <c:val>
            <c:numRef>
              <c:f>tendencia!$D$39:$D$44</c:f>
              <c:numCache>
                <c:formatCode>_-[$$-300A]\ * #,##0.00_ ;_-[$$-300A]\ * \-#,##0.00\ ;_-[$$-300A]\ * "-"??_ ;_-@_ </c:formatCode>
                <c:ptCount val="6"/>
                <c:pt idx="1">
                  <c:v>20869.721000000001</c:v>
                </c:pt>
                <c:pt idx="2">
                  <c:v>20836.685000000001</c:v>
                </c:pt>
                <c:pt idx="3">
                  <c:v>21271.698</c:v>
                </c:pt>
                <c:pt idx="4">
                  <c:v>21089.774000000001</c:v>
                </c:pt>
                <c:pt idx="5">
                  <c:v>21148.325100000002</c:v>
                </c:pt>
              </c:numCache>
            </c:numRef>
          </c:val>
          <c:smooth val="0"/>
        </c:ser>
        <c:dLbls>
          <c:showLegendKey val="0"/>
          <c:showVal val="0"/>
          <c:showCatName val="0"/>
          <c:showSerName val="0"/>
          <c:showPercent val="0"/>
          <c:showBubbleSize val="0"/>
        </c:dLbls>
        <c:marker val="1"/>
        <c:smooth val="0"/>
        <c:axId val="-56134688"/>
        <c:axId val="-56154272"/>
      </c:lineChart>
      <c:catAx>
        <c:axId val="-5613468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s-EC" b="1">
                    <a:solidFill>
                      <a:sysClr val="windowText" lastClr="000000"/>
                    </a:solidFill>
                  </a:rPr>
                  <a:t>Años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6154272"/>
        <c:crosses val="autoZero"/>
        <c:auto val="1"/>
        <c:lblAlgn val="ctr"/>
        <c:lblOffset val="100"/>
        <c:noMultiLvlLbl val="0"/>
      </c:catAx>
      <c:valAx>
        <c:axId val="-56154272"/>
        <c:scaling>
          <c:orientation val="minMax"/>
          <c:max val="22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s-EC" b="1">
                    <a:solidFill>
                      <a:sysClr val="windowText" lastClr="000000"/>
                    </a:solidFill>
                  </a:rPr>
                  <a:t>Pago en</a:t>
                </a:r>
                <a:r>
                  <a:rPr lang="es-EC" b="1" baseline="0">
                    <a:solidFill>
                      <a:sysClr val="windowText" lastClr="000000"/>
                    </a:solidFill>
                  </a:rPr>
                  <a:t> dólares $</a:t>
                </a:r>
                <a:endParaRPr lang="es-EC" b="1">
                  <a:solidFill>
                    <a:sysClr val="windowText" lastClr="000000"/>
                  </a:solidFill>
                </a:endParaRPr>
              </a:p>
            </c:rich>
          </c:tx>
          <c:layout>
            <c:manualLayout>
              <c:xMode val="edge"/>
              <c:yMode val="edge"/>
              <c:x val="3.0857989803094708E-2"/>
              <c:y val="0.254624431347570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C"/>
            </a:p>
          </c:txPr>
        </c:title>
        <c:numFmt formatCode="_-[$$-300A]\ * #,##0.00_ ;_-[$$-300A]\ * \-#,##0.00\ ;_-[$$-300A]\ *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56134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dTable>
      <c:spPr>
        <a:noFill/>
        <a:ln>
          <a:noFill/>
        </a:ln>
        <a:effectLst/>
      </c:spPr>
    </c:plotArea>
    <c:legend>
      <c:legendPos val="b"/>
      <c:layout>
        <c:manualLayout>
          <c:xMode val="edge"/>
          <c:yMode val="edge"/>
          <c:x val="0.24655898317119165"/>
          <c:y val="0.89259046199626901"/>
          <c:w val="0.55145468559542021"/>
          <c:h val="6.744337392468989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S"/>
              <a:t>Predicción lesiones de traumatismos</a:t>
            </a:r>
          </a:p>
        </c:rich>
      </c:tx>
      <c:layout>
        <c:manualLayout>
          <c:xMode val="edge"/>
          <c:yMode val="edge"/>
          <c:x val="0.18702752084047047"/>
          <c:y val="1.6498927569707968E-2"/>
        </c:manualLayout>
      </c:layout>
      <c:overlay val="0"/>
    </c:title>
    <c:autoTitleDeleted val="0"/>
    <c:plotArea>
      <c:layout/>
      <c:pieChart>
        <c:varyColors val="1"/>
        <c:ser>
          <c:idx val="0"/>
          <c:order val="0"/>
          <c:dPt>
            <c:idx val="0"/>
            <c:bubble3D val="0"/>
          </c:dPt>
          <c:dPt>
            <c:idx val="1"/>
            <c:bubble3D val="0"/>
          </c:dPt>
          <c:dPt>
            <c:idx val="2"/>
            <c:bubble3D val="0"/>
          </c:dPt>
          <c:dPt>
            <c:idx val="3"/>
            <c:bubble3D val="0"/>
          </c:dPt>
          <c:dPt>
            <c:idx val="4"/>
            <c:bubble3D val="0"/>
          </c:dPt>
          <c:dPt>
            <c:idx val="5"/>
            <c:bubble3D val="0"/>
          </c:dPt>
          <c:dLbls>
            <c:dLbl>
              <c:idx val="0"/>
              <c:layout>
                <c:manualLayout>
                  <c:x val="9.5923261390887291E-2"/>
                  <c:y val="0.1154924929879557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3084389631152227E-2"/>
                  <c:y val="-1.979871308364956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2382094324540375"/>
                  <c:y val="-6.5995710278831873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1876213315062235"/>
                  <c:y val="-3.629764065335765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7.5368276807125739E-2"/>
                  <c:y val="0.1022933509321894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9413040995774808"/>
                  <c:y val="0.10559313644613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EC"/>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Hoja5!$A$2:$A$7</c:f>
              <c:strCache>
                <c:ptCount val="6"/>
                <c:pt idx="0">
                  <c:v>S72 - FRACTURA DE CADERA Y MUSLO</c:v>
                </c:pt>
                <c:pt idx="1">
                  <c:v>S82 - FRACTURA DE PIERNA, INCLUSIVE TOBILLO</c:v>
                </c:pt>
                <c:pt idx="2">
                  <c:v>S06 - TRAUMA INTRACRANEAL</c:v>
                </c:pt>
                <c:pt idx="3">
                  <c:v>S62 - FRACTURA DE MUNECA Y MANO</c:v>
                </c:pt>
                <c:pt idx="4">
                  <c:v>S52 - FRACTURA DE ANTEBRAZO Y CODO</c:v>
                </c:pt>
                <c:pt idx="5">
                  <c:v>S42 - FRACTURA DE HOMBRO Y BRAZO</c:v>
                </c:pt>
              </c:strCache>
            </c:strRef>
          </c:cat>
          <c:val>
            <c:numRef>
              <c:f>Hoja5!$G$2:$G$7</c:f>
              <c:numCache>
                <c:formatCode>_("$"* #,##0.00_);_("$"* \(#,##0.00\);_("$"* "-"??_);_(@_)</c:formatCode>
                <c:ptCount val="6"/>
                <c:pt idx="0">
                  <c:v>233686.38418999314</c:v>
                </c:pt>
                <c:pt idx="1">
                  <c:v>282415.66150819656</c:v>
                </c:pt>
                <c:pt idx="2">
                  <c:v>187103.27374043671</c:v>
                </c:pt>
                <c:pt idx="3">
                  <c:v>178140.38266065478</c:v>
                </c:pt>
                <c:pt idx="4">
                  <c:v>246145.97445525389</c:v>
                </c:pt>
                <c:pt idx="5">
                  <c:v>133059.22499243135</c:v>
                </c:pt>
              </c:numCache>
            </c:numRef>
          </c:val>
        </c:ser>
        <c:dLbls>
          <c:dLblPos val="outEnd"/>
          <c:showLegendKey val="0"/>
          <c:showVal val="0"/>
          <c:showCatName val="1"/>
          <c:showSerName val="0"/>
          <c:showPercent val="0"/>
          <c:showBubbleSize val="0"/>
          <c:showLeaderLines val="1"/>
        </c:dLbls>
        <c:firstSliceAng val="0"/>
      </c:pieChart>
    </c:plotArea>
    <c:plotVisOnly val="1"/>
    <c:dispBlanksAs val="gap"/>
    <c:showDLblsOverMax val="0"/>
  </c:chart>
  <c:spPr>
    <a:solidFill>
      <a:schemeClr val="lt1"/>
    </a:solidFill>
    <a:ln w="22225" cap="rnd"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rot="0" vert="horz"/>
          <a:lstStyle/>
          <a:p>
            <a:pPr>
              <a:defRPr/>
            </a:pPr>
            <a:r>
              <a:rPr lang="en-US"/>
              <a:t>Prediciones lesiones osteomusculares </a:t>
            </a:r>
          </a:p>
        </c:rich>
      </c:tx>
      <c:layout/>
      <c:overlay val="0"/>
    </c:title>
    <c:autoTitleDeleted val="0"/>
    <c:plotArea>
      <c:layout/>
      <c:pieChart>
        <c:varyColors val="1"/>
        <c:ser>
          <c:idx val="0"/>
          <c:order val="0"/>
          <c:tx>
            <c:strRef>
              <c:f>Hoja3!$G$1</c:f>
              <c:strCache>
                <c:ptCount val="1"/>
                <c:pt idx="0">
                  <c:v>2017</c:v>
                </c:pt>
              </c:strCache>
            </c:strRef>
          </c:tx>
          <c:dPt>
            <c:idx val="0"/>
            <c:bubble3D val="0"/>
          </c:dPt>
          <c:dPt>
            <c:idx val="1"/>
            <c:bubble3D val="0"/>
          </c:dPt>
          <c:dPt>
            <c:idx val="2"/>
            <c:bubble3D val="0"/>
          </c:dPt>
          <c:dPt>
            <c:idx val="3"/>
            <c:bubble3D val="0"/>
          </c:dPt>
          <c:dPt>
            <c:idx val="4"/>
            <c:bubble3D val="0"/>
          </c:dPt>
          <c:dPt>
            <c:idx val="5"/>
            <c:bubble3D val="0"/>
          </c:dPt>
          <c:dLbls>
            <c:dLbl>
              <c:idx val="0"/>
              <c:layout>
                <c:manualLayout>
                  <c:x val="0.12689618570909539"/>
                  <c:y val="0.15009674850942487"/>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7911774186121469E-2"/>
                  <c:y val="-9.322864464059725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9422825436294147"/>
                  <c:y val="-8.671176497067489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6863286825988877E-2"/>
                  <c:y val="-4.138335400782116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4.1584779972678856E-2"/>
                  <c:y val="5.993255767441357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EC"/>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Hoja3!$A$2:$A$7</c:f>
              <c:strCache>
                <c:ptCount val="6"/>
                <c:pt idx="0">
                  <c:v>M51 - OTROS TRANS. DE LOS DISCOS INTERVERTEBRALES</c:v>
                </c:pt>
                <c:pt idx="1">
                  <c:v>M23 - TRANS. INTERNO DE RODILLA</c:v>
                </c:pt>
                <c:pt idx="2">
                  <c:v>M54 - DORSALGIA</c:v>
                </c:pt>
                <c:pt idx="3">
                  <c:v>M16 - COXARTROSIS</c:v>
                </c:pt>
                <c:pt idx="4">
                  <c:v>M17 - GONARTROSIS</c:v>
                </c:pt>
                <c:pt idx="5">
                  <c:v>M75 - LESIONES DE HOMBRO</c:v>
                </c:pt>
              </c:strCache>
            </c:strRef>
          </c:cat>
          <c:val>
            <c:numRef>
              <c:f>Hoja3!$G$2:$G$7</c:f>
              <c:numCache>
                <c:formatCode>_("$"* #,##0.00_);_("$"* \(#,##0.00\);_("$"* "-"??_);_(@_)</c:formatCode>
                <c:ptCount val="6"/>
                <c:pt idx="0">
                  <c:v>502650.45197980106</c:v>
                </c:pt>
                <c:pt idx="1">
                  <c:v>555445.86720596883</c:v>
                </c:pt>
                <c:pt idx="2">
                  <c:v>569178.36858528899</c:v>
                </c:pt>
                <c:pt idx="3">
                  <c:v>398009.98935780104</c:v>
                </c:pt>
                <c:pt idx="4">
                  <c:v>333320.90617801499</c:v>
                </c:pt>
                <c:pt idx="5">
                  <c:v>264702.93982233794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2225" cap="rnd"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27.gif"/></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gif"/></Relationships>
</file>

<file path=ppt/diagrams/_rels/data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gif"/><Relationship Id="rId4" Type="http://schemas.openxmlformats.org/officeDocument/2006/relationships/image" Target="../media/image35.png"/></Relationships>
</file>

<file path=ppt/diagrams/_rels/data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image" Target="../media/image38.jpeg"/><Relationship Id="rId5" Type="http://schemas.openxmlformats.org/officeDocument/2006/relationships/image" Target="../media/image42.jpg"/><Relationship Id="rId4" Type="http://schemas.openxmlformats.org/officeDocument/2006/relationships/image" Target="../media/image41.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27.gif"/></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 Id="rId4"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gif"/></Relationships>
</file>

<file path=ppt/diagrams/_rels/drawing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gif"/><Relationship Id="rId4" Type="http://schemas.openxmlformats.org/officeDocument/2006/relationships/image" Target="../media/image3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image" Target="../media/image38.jpeg"/><Relationship Id="rId5" Type="http://schemas.openxmlformats.org/officeDocument/2006/relationships/image" Target="../media/image42.jpg"/><Relationship Id="rId4"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4542E-ED12-4CD4-815B-A3F6666325C2}" type="doc">
      <dgm:prSet loTypeId="urn:microsoft.com/office/officeart/2005/8/layout/process5" loCatId="process" qsTypeId="urn:microsoft.com/office/officeart/2005/8/quickstyle/3d4" qsCatId="3D" csTypeId="urn:microsoft.com/office/officeart/2005/8/colors/accent1_4" csCatId="accent1" phldr="1"/>
      <dgm:spPr/>
      <dgm:t>
        <a:bodyPr/>
        <a:lstStyle/>
        <a:p>
          <a:endParaRPr lang="es-EC"/>
        </a:p>
      </dgm:t>
    </dgm:pt>
    <dgm:pt modelId="{B55958D3-7078-4F31-8116-1379A6232572}">
      <dgm:prSet phldrT="[Texto]"/>
      <dgm:spPr/>
      <dgm:t>
        <a:bodyPr/>
        <a:lstStyle/>
        <a:p>
          <a:r>
            <a:rPr lang="es-EC" b="1" dirty="0" smtClean="0">
              <a:solidFill>
                <a:schemeClr val="tx1"/>
              </a:solidFill>
              <a:latin typeface="Aharoni" pitchFamily="2" charset="-79"/>
              <a:cs typeface="Aharoni" pitchFamily="2" charset="-79"/>
            </a:rPr>
            <a:t>Introducción</a:t>
          </a:r>
          <a:endParaRPr lang="es-EC" b="1" dirty="0">
            <a:solidFill>
              <a:schemeClr val="tx1"/>
            </a:solidFill>
            <a:latin typeface="Aharoni" pitchFamily="2" charset="-79"/>
            <a:cs typeface="Aharoni" pitchFamily="2" charset="-79"/>
          </a:endParaRPr>
        </a:p>
      </dgm:t>
    </dgm:pt>
    <dgm:pt modelId="{E3A46200-8A3D-4AF6-BFF5-3B337B2F9F71}" type="parTrans" cxnId="{C4A9CD39-FC31-4921-A7EA-4BCE1462AAA8}">
      <dgm:prSet/>
      <dgm:spPr/>
      <dgm:t>
        <a:bodyPr/>
        <a:lstStyle/>
        <a:p>
          <a:endParaRPr lang="es-EC" b="1">
            <a:solidFill>
              <a:schemeClr val="tx1"/>
            </a:solidFill>
            <a:latin typeface="Aharoni" pitchFamily="2" charset="-79"/>
            <a:cs typeface="Aharoni" pitchFamily="2" charset="-79"/>
          </a:endParaRPr>
        </a:p>
      </dgm:t>
    </dgm:pt>
    <dgm:pt modelId="{8F4B761A-864A-4ED8-ADCB-DCD896062F6D}" type="sibTrans" cxnId="{C4A9CD39-FC31-4921-A7EA-4BCE1462AAA8}">
      <dgm:prSet/>
      <dgm:spPr/>
      <dgm:t>
        <a:bodyPr/>
        <a:lstStyle/>
        <a:p>
          <a:endParaRPr lang="es-EC" b="1">
            <a:solidFill>
              <a:schemeClr val="tx1"/>
            </a:solidFill>
            <a:latin typeface="Aharoni" pitchFamily="2" charset="-79"/>
            <a:cs typeface="Aharoni" pitchFamily="2" charset="-79"/>
          </a:endParaRPr>
        </a:p>
      </dgm:t>
    </dgm:pt>
    <dgm:pt modelId="{E798DC74-08E0-4200-BEEE-6C43A4E9B5FF}">
      <dgm:prSet phldrT="[Texto]"/>
      <dgm:spPr/>
      <dgm:t>
        <a:bodyPr/>
        <a:lstStyle/>
        <a:p>
          <a:r>
            <a:rPr lang="es-EC" b="1" smtClean="0">
              <a:solidFill>
                <a:schemeClr val="tx1"/>
              </a:solidFill>
              <a:latin typeface="Aharoni" pitchFamily="2" charset="-79"/>
              <a:cs typeface="Aharoni" pitchFamily="2" charset="-79"/>
            </a:rPr>
            <a:t>Planteamiento del problema</a:t>
          </a:r>
          <a:endParaRPr lang="es-EC" b="1" dirty="0">
            <a:solidFill>
              <a:schemeClr val="tx1"/>
            </a:solidFill>
            <a:latin typeface="Aharoni" pitchFamily="2" charset="-79"/>
            <a:cs typeface="Aharoni" pitchFamily="2" charset="-79"/>
          </a:endParaRPr>
        </a:p>
      </dgm:t>
    </dgm:pt>
    <dgm:pt modelId="{511320EE-8CED-467F-A300-E4B44F99DD33}" type="parTrans" cxnId="{175BBD17-5A68-4086-8EDE-DD4B130482F3}">
      <dgm:prSet/>
      <dgm:spPr/>
      <dgm:t>
        <a:bodyPr/>
        <a:lstStyle/>
        <a:p>
          <a:endParaRPr lang="es-EC" b="1">
            <a:solidFill>
              <a:schemeClr val="tx1"/>
            </a:solidFill>
            <a:latin typeface="Aharoni" pitchFamily="2" charset="-79"/>
            <a:cs typeface="Aharoni" pitchFamily="2" charset="-79"/>
          </a:endParaRPr>
        </a:p>
      </dgm:t>
    </dgm:pt>
    <dgm:pt modelId="{9B1916A9-5C80-4C71-A922-1E5CB3EA2AEE}" type="sibTrans" cxnId="{175BBD17-5A68-4086-8EDE-DD4B130482F3}">
      <dgm:prSet/>
      <dgm:spPr/>
      <dgm:t>
        <a:bodyPr/>
        <a:lstStyle/>
        <a:p>
          <a:endParaRPr lang="es-EC" b="1">
            <a:solidFill>
              <a:schemeClr val="tx1"/>
            </a:solidFill>
            <a:latin typeface="Aharoni" pitchFamily="2" charset="-79"/>
            <a:cs typeface="Aharoni" pitchFamily="2" charset="-79"/>
          </a:endParaRPr>
        </a:p>
      </dgm:t>
    </dgm:pt>
    <dgm:pt modelId="{8D72D002-3BAA-4BA6-B433-F86178B985CB}">
      <dgm:prSet phldrT="[Texto]"/>
      <dgm:spPr/>
      <dgm:t>
        <a:bodyPr/>
        <a:lstStyle/>
        <a:p>
          <a:r>
            <a:rPr lang="es-EC" b="1" smtClean="0">
              <a:solidFill>
                <a:schemeClr val="tx1"/>
              </a:solidFill>
              <a:latin typeface="Aharoni" pitchFamily="2" charset="-79"/>
              <a:cs typeface="Aharoni" pitchFamily="2" charset="-79"/>
            </a:rPr>
            <a:t>Objetivos</a:t>
          </a:r>
          <a:endParaRPr lang="es-EC" b="1" dirty="0">
            <a:solidFill>
              <a:schemeClr val="tx1"/>
            </a:solidFill>
            <a:latin typeface="Aharoni" pitchFamily="2" charset="-79"/>
            <a:cs typeface="Aharoni" pitchFamily="2" charset="-79"/>
          </a:endParaRPr>
        </a:p>
      </dgm:t>
    </dgm:pt>
    <dgm:pt modelId="{D9A8578B-1374-440F-A2B1-C314FEA62000}" type="parTrans" cxnId="{911AB214-7459-46A6-ACE7-9130E3BDC1F3}">
      <dgm:prSet/>
      <dgm:spPr/>
      <dgm:t>
        <a:bodyPr/>
        <a:lstStyle/>
        <a:p>
          <a:endParaRPr lang="es-EC" b="1">
            <a:solidFill>
              <a:schemeClr val="tx1"/>
            </a:solidFill>
            <a:latin typeface="Aharoni" pitchFamily="2" charset="-79"/>
            <a:cs typeface="Aharoni" pitchFamily="2" charset="-79"/>
          </a:endParaRPr>
        </a:p>
      </dgm:t>
    </dgm:pt>
    <dgm:pt modelId="{DB7A25D4-BF03-4FB3-846B-8F9849DAA18D}" type="sibTrans" cxnId="{911AB214-7459-46A6-ACE7-9130E3BDC1F3}">
      <dgm:prSet/>
      <dgm:spPr/>
      <dgm:t>
        <a:bodyPr/>
        <a:lstStyle/>
        <a:p>
          <a:endParaRPr lang="es-EC" b="1">
            <a:solidFill>
              <a:schemeClr val="tx1"/>
            </a:solidFill>
            <a:latin typeface="Aharoni" pitchFamily="2" charset="-79"/>
            <a:cs typeface="Aharoni" pitchFamily="2" charset="-79"/>
          </a:endParaRPr>
        </a:p>
      </dgm:t>
    </dgm:pt>
    <dgm:pt modelId="{6F8C4932-B851-452A-B27C-3CEB6B591F76}">
      <dgm:prSet phldrT="[Texto]"/>
      <dgm:spPr/>
      <dgm:t>
        <a:bodyPr/>
        <a:lstStyle/>
        <a:p>
          <a:r>
            <a:rPr lang="es-EC" b="1" smtClean="0">
              <a:solidFill>
                <a:schemeClr val="tx1"/>
              </a:solidFill>
              <a:latin typeface="Aharoni" pitchFamily="2" charset="-79"/>
              <a:cs typeface="Aharoni" pitchFamily="2" charset="-79"/>
            </a:rPr>
            <a:t>Metodología</a:t>
          </a:r>
          <a:endParaRPr lang="es-EC" b="1" dirty="0">
            <a:solidFill>
              <a:schemeClr val="tx1"/>
            </a:solidFill>
            <a:latin typeface="Aharoni" pitchFamily="2" charset="-79"/>
            <a:cs typeface="Aharoni" pitchFamily="2" charset="-79"/>
          </a:endParaRPr>
        </a:p>
      </dgm:t>
    </dgm:pt>
    <dgm:pt modelId="{39B59AC1-41BD-49A5-A0C2-53F6E7BC5B0D}" type="parTrans" cxnId="{DA95D9AB-4EFC-413F-A8E3-D3CD5F3E012A}">
      <dgm:prSet/>
      <dgm:spPr/>
      <dgm:t>
        <a:bodyPr/>
        <a:lstStyle/>
        <a:p>
          <a:endParaRPr lang="es-EC" b="1">
            <a:solidFill>
              <a:schemeClr val="tx1"/>
            </a:solidFill>
            <a:latin typeface="Aharoni" pitchFamily="2" charset="-79"/>
            <a:cs typeface="Aharoni" pitchFamily="2" charset="-79"/>
          </a:endParaRPr>
        </a:p>
      </dgm:t>
    </dgm:pt>
    <dgm:pt modelId="{EFA0CB8D-5EB2-41F0-AD71-0E4C39A3919F}" type="sibTrans" cxnId="{DA95D9AB-4EFC-413F-A8E3-D3CD5F3E012A}">
      <dgm:prSet/>
      <dgm:spPr/>
      <dgm:t>
        <a:bodyPr/>
        <a:lstStyle/>
        <a:p>
          <a:endParaRPr lang="es-EC" b="1">
            <a:solidFill>
              <a:schemeClr val="tx1"/>
            </a:solidFill>
            <a:latin typeface="Aharoni" pitchFamily="2" charset="-79"/>
            <a:cs typeface="Aharoni" pitchFamily="2" charset="-79"/>
          </a:endParaRPr>
        </a:p>
      </dgm:t>
    </dgm:pt>
    <dgm:pt modelId="{2063C2A2-1D9B-404B-8901-3420EE8CF55B}">
      <dgm:prSet phldrT="[Texto]"/>
      <dgm:spPr/>
      <dgm:t>
        <a:bodyPr/>
        <a:lstStyle/>
        <a:p>
          <a:r>
            <a:rPr lang="es-EC" b="1" smtClean="0">
              <a:solidFill>
                <a:schemeClr val="tx1"/>
              </a:solidFill>
              <a:latin typeface="Aharoni" pitchFamily="2" charset="-79"/>
              <a:cs typeface="Aharoni" pitchFamily="2" charset="-79"/>
            </a:rPr>
            <a:t>Resultados</a:t>
          </a:r>
          <a:endParaRPr lang="es-EC" b="1" dirty="0">
            <a:solidFill>
              <a:schemeClr val="tx1"/>
            </a:solidFill>
            <a:latin typeface="Aharoni" pitchFamily="2" charset="-79"/>
            <a:cs typeface="Aharoni" pitchFamily="2" charset="-79"/>
          </a:endParaRPr>
        </a:p>
      </dgm:t>
    </dgm:pt>
    <dgm:pt modelId="{48EA2529-6E35-4C5E-9195-2F6487D8BF63}" type="parTrans" cxnId="{C90DF4B0-012A-4842-8FC9-50B704AF0AEE}">
      <dgm:prSet/>
      <dgm:spPr/>
      <dgm:t>
        <a:bodyPr/>
        <a:lstStyle/>
        <a:p>
          <a:endParaRPr lang="es-EC" b="1">
            <a:solidFill>
              <a:schemeClr val="tx1"/>
            </a:solidFill>
            <a:latin typeface="Aharoni" pitchFamily="2" charset="-79"/>
            <a:cs typeface="Aharoni" pitchFamily="2" charset="-79"/>
          </a:endParaRPr>
        </a:p>
      </dgm:t>
    </dgm:pt>
    <dgm:pt modelId="{BECF400A-FB33-469C-8C22-C732B009E48C}" type="sibTrans" cxnId="{C90DF4B0-012A-4842-8FC9-50B704AF0AEE}">
      <dgm:prSet/>
      <dgm:spPr/>
      <dgm:t>
        <a:bodyPr/>
        <a:lstStyle/>
        <a:p>
          <a:endParaRPr lang="es-EC" b="1">
            <a:solidFill>
              <a:schemeClr val="tx1"/>
            </a:solidFill>
            <a:latin typeface="Aharoni" pitchFamily="2" charset="-79"/>
            <a:cs typeface="Aharoni" pitchFamily="2" charset="-79"/>
          </a:endParaRPr>
        </a:p>
      </dgm:t>
    </dgm:pt>
    <dgm:pt modelId="{58EC9FAC-F4E4-42CF-A61E-618F32C3975E}">
      <dgm:prSet phldrT="[Texto]"/>
      <dgm:spPr/>
      <dgm:t>
        <a:bodyPr/>
        <a:lstStyle/>
        <a:p>
          <a:r>
            <a:rPr lang="es-EC" b="1" smtClean="0">
              <a:solidFill>
                <a:schemeClr val="tx1"/>
              </a:solidFill>
              <a:latin typeface="Aharoni" pitchFamily="2" charset="-79"/>
              <a:cs typeface="Aharoni" pitchFamily="2" charset="-79"/>
            </a:rPr>
            <a:t>Conclusiones </a:t>
          </a:r>
          <a:endParaRPr lang="es-EC" b="1" dirty="0">
            <a:solidFill>
              <a:schemeClr val="tx1"/>
            </a:solidFill>
            <a:latin typeface="Aharoni" pitchFamily="2" charset="-79"/>
            <a:cs typeface="Aharoni" pitchFamily="2" charset="-79"/>
          </a:endParaRPr>
        </a:p>
      </dgm:t>
    </dgm:pt>
    <dgm:pt modelId="{43A925C5-B50E-49B9-ACAB-E00FC9ACE325}" type="parTrans" cxnId="{B617A1B7-9F27-4442-98B4-870BE5019979}">
      <dgm:prSet/>
      <dgm:spPr/>
      <dgm:t>
        <a:bodyPr/>
        <a:lstStyle/>
        <a:p>
          <a:endParaRPr lang="es-EC" b="1">
            <a:solidFill>
              <a:schemeClr val="tx1"/>
            </a:solidFill>
            <a:latin typeface="Aharoni" pitchFamily="2" charset="-79"/>
            <a:cs typeface="Aharoni" pitchFamily="2" charset="-79"/>
          </a:endParaRPr>
        </a:p>
      </dgm:t>
    </dgm:pt>
    <dgm:pt modelId="{1341EA05-38EB-4E84-AFA7-C2EFD0087BE6}" type="sibTrans" cxnId="{B617A1B7-9F27-4442-98B4-870BE5019979}">
      <dgm:prSet/>
      <dgm:spPr/>
      <dgm:t>
        <a:bodyPr/>
        <a:lstStyle/>
        <a:p>
          <a:endParaRPr lang="es-EC" b="1">
            <a:solidFill>
              <a:schemeClr val="tx1"/>
            </a:solidFill>
            <a:latin typeface="Aharoni" pitchFamily="2" charset="-79"/>
            <a:cs typeface="Aharoni" pitchFamily="2" charset="-79"/>
          </a:endParaRPr>
        </a:p>
      </dgm:t>
    </dgm:pt>
    <dgm:pt modelId="{65E6240C-ED6D-4F34-8D59-4240D55C193A}">
      <dgm:prSet phldrT="[Texto]"/>
      <dgm:spPr/>
      <dgm:t>
        <a:bodyPr/>
        <a:lstStyle/>
        <a:p>
          <a:r>
            <a:rPr lang="es-EC" b="1" smtClean="0">
              <a:solidFill>
                <a:schemeClr val="tx1"/>
              </a:solidFill>
              <a:latin typeface="Aharoni" pitchFamily="2" charset="-79"/>
              <a:cs typeface="Aharoni" pitchFamily="2" charset="-79"/>
            </a:rPr>
            <a:t>Estado del Arte</a:t>
          </a:r>
          <a:endParaRPr lang="es-EC" b="1" dirty="0">
            <a:solidFill>
              <a:schemeClr val="tx1"/>
            </a:solidFill>
            <a:latin typeface="Aharoni" pitchFamily="2" charset="-79"/>
            <a:cs typeface="Aharoni" pitchFamily="2" charset="-79"/>
          </a:endParaRPr>
        </a:p>
      </dgm:t>
    </dgm:pt>
    <dgm:pt modelId="{C2D2D18B-4D7B-4CB8-AE64-70598FF6CA04}" type="parTrans" cxnId="{2B0680DC-06D6-42B6-BAFC-A6B5CC7C6D44}">
      <dgm:prSet/>
      <dgm:spPr/>
      <dgm:t>
        <a:bodyPr/>
        <a:lstStyle/>
        <a:p>
          <a:endParaRPr lang="es-ES" b="1">
            <a:solidFill>
              <a:schemeClr val="tx1"/>
            </a:solidFill>
            <a:latin typeface="Aharoni" pitchFamily="2" charset="-79"/>
            <a:cs typeface="Aharoni" pitchFamily="2" charset="-79"/>
          </a:endParaRPr>
        </a:p>
      </dgm:t>
    </dgm:pt>
    <dgm:pt modelId="{7E57FA15-043E-4C6B-913D-685B88253D5D}" type="sibTrans" cxnId="{2B0680DC-06D6-42B6-BAFC-A6B5CC7C6D44}">
      <dgm:prSet/>
      <dgm:spPr/>
      <dgm:t>
        <a:bodyPr/>
        <a:lstStyle/>
        <a:p>
          <a:endParaRPr lang="es-ES" b="1">
            <a:solidFill>
              <a:schemeClr val="tx1"/>
            </a:solidFill>
            <a:latin typeface="Aharoni" pitchFamily="2" charset="-79"/>
            <a:cs typeface="Aharoni" pitchFamily="2" charset="-79"/>
          </a:endParaRPr>
        </a:p>
      </dgm:t>
    </dgm:pt>
    <dgm:pt modelId="{B0280C04-CE8A-4035-80F7-D5302572B9E9}">
      <dgm:prSet phldrT="[Texto]"/>
      <dgm:spPr/>
      <dgm:t>
        <a:bodyPr/>
        <a:lstStyle/>
        <a:p>
          <a:r>
            <a:rPr lang="es-EC" b="1" smtClean="0">
              <a:solidFill>
                <a:schemeClr val="tx1"/>
              </a:solidFill>
              <a:latin typeface="Aharoni" pitchFamily="2" charset="-79"/>
              <a:cs typeface="Aharoni" pitchFamily="2" charset="-79"/>
            </a:rPr>
            <a:t>Trabajos Futuros</a:t>
          </a:r>
          <a:endParaRPr lang="es-EC" b="1" dirty="0">
            <a:solidFill>
              <a:schemeClr val="tx1"/>
            </a:solidFill>
            <a:latin typeface="Aharoni" pitchFamily="2" charset="-79"/>
            <a:cs typeface="Aharoni" pitchFamily="2" charset="-79"/>
          </a:endParaRPr>
        </a:p>
      </dgm:t>
    </dgm:pt>
    <dgm:pt modelId="{25394753-8C4B-46BD-8BA9-E458A51E20DC}" type="parTrans" cxnId="{E2D63DAF-D156-48E7-A325-F3D5AB14EF03}">
      <dgm:prSet/>
      <dgm:spPr/>
      <dgm:t>
        <a:bodyPr/>
        <a:lstStyle/>
        <a:p>
          <a:endParaRPr lang="es-EC" b="1">
            <a:solidFill>
              <a:schemeClr val="tx1"/>
            </a:solidFill>
            <a:latin typeface="Aharoni" pitchFamily="2" charset="-79"/>
            <a:cs typeface="Aharoni" pitchFamily="2" charset="-79"/>
          </a:endParaRPr>
        </a:p>
      </dgm:t>
    </dgm:pt>
    <dgm:pt modelId="{0DAE4566-AF38-4D78-8E11-AD1E72C623D5}" type="sibTrans" cxnId="{E2D63DAF-D156-48E7-A325-F3D5AB14EF03}">
      <dgm:prSet/>
      <dgm:spPr/>
      <dgm:t>
        <a:bodyPr/>
        <a:lstStyle/>
        <a:p>
          <a:endParaRPr lang="es-EC" b="1">
            <a:solidFill>
              <a:schemeClr val="tx1"/>
            </a:solidFill>
            <a:latin typeface="Aharoni" pitchFamily="2" charset="-79"/>
            <a:cs typeface="Aharoni" pitchFamily="2" charset="-79"/>
          </a:endParaRPr>
        </a:p>
      </dgm:t>
    </dgm:pt>
    <dgm:pt modelId="{98F303CE-9DC1-4CDA-B5F4-2537105F47DA}" type="pres">
      <dgm:prSet presAssocID="{8CE4542E-ED12-4CD4-815B-A3F6666325C2}" presName="diagram" presStyleCnt="0">
        <dgm:presLayoutVars>
          <dgm:dir/>
          <dgm:resizeHandles val="exact"/>
        </dgm:presLayoutVars>
      </dgm:prSet>
      <dgm:spPr/>
      <dgm:t>
        <a:bodyPr/>
        <a:lstStyle/>
        <a:p>
          <a:endParaRPr lang="es-ES"/>
        </a:p>
      </dgm:t>
    </dgm:pt>
    <dgm:pt modelId="{C40AC7C3-926F-43FC-8C3C-D312C0036FEA}" type="pres">
      <dgm:prSet presAssocID="{B55958D3-7078-4F31-8116-1379A6232572}" presName="node" presStyleLbl="node1" presStyleIdx="0" presStyleCnt="8">
        <dgm:presLayoutVars>
          <dgm:bulletEnabled val="1"/>
        </dgm:presLayoutVars>
      </dgm:prSet>
      <dgm:spPr/>
      <dgm:t>
        <a:bodyPr/>
        <a:lstStyle/>
        <a:p>
          <a:endParaRPr lang="es-ES"/>
        </a:p>
      </dgm:t>
    </dgm:pt>
    <dgm:pt modelId="{B9AE45AF-420D-4C28-8817-DF7C876FF28C}" type="pres">
      <dgm:prSet presAssocID="{8F4B761A-864A-4ED8-ADCB-DCD896062F6D}" presName="sibTrans" presStyleLbl="sibTrans2D1" presStyleIdx="0" presStyleCnt="7"/>
      <dgm:spPr/>
      <dgm:t>
        <a:bodyPr/>
        <a:lstStyle/>
        <a:p>
          <a:endParaRPr lang="es-ES"/>
        </a:p>
      </dgm:t>
    </dgm:pt>
    <dgm:pt modelId="{233BCC4C-94AB-40B5-980F-E8B0C66248B6}" type="pres">
      <dgm:prSet presAssocID="{8F4B761A-864A-4ED8-ADCB-DCD896062F6D}" presName="connectorText" presStyleLbl="sibTrans2D1" presStyleIdx="0" presStyleCnt="7"/>
      <dgm:spPr/>
      <dgm:t>
        <a:bodyPr/>
        <a:lstStyle/>
        <a:p>
          <a:endParaRPr lang="es-ES"/>
        </a:p>
      </dgm:t>
    </dgm:pt>
    <dgm:pt modelId="{CCC1870D-B7B6-4A9E-9CE4-ACE0BB078B8D}" type="pres">
      <dgm:prSet presAssocID="{65E6240C-ED6D-4F34-8D59-4240D55C193A}" presName="node" presStyleLbl="node1" presStyleIdx="1" presStyleCnt="8">
        <dgm:presLayoutVars>
          <dgm:bulletEnabled val="1"/>
        </dgm:presLayoutVars>
      </dgm:prSet>
      <dgm:spPr/>
      <dgm:t>
        <a:bodyPr/>
        <a:lstStyle/>
        <a:p>
          <a:endParaRPr lang="es-ES"/>
        </a:p>
      </dgm:t>
    </dgm:pt>
    <dgm:pt modelId="{AEF31632-1DC1-4C0F-9CBA-5C08C795F4ED}" type="pres">
      <dgm:prSet presAssocID="{7E57FA15-043E-4C6B-913D-685B88253D5D}" presName="sibTrans" presStyleLbl="sibTrans2D1" presStyleIdx="1" presStyleCnt="7"/>
      <dgm:spPr/>
      <dgm:t>
        <a:bodyPr/>
        <a:lstStyle/>
        <a:p>
          <a:endParaRPr lang="es-ES"/>
        </a:p>
      </dgm:t>
    </dgm:pt>
    <dgm:pt modelId="{FAAAAF2A-10DE-44D2-9984-1F0DD35FCEDB}" type="pres">
      <dgm:prSet presAssocID="{7E57FA15-043E-4C6B-913D-685B88253D5D}" presName="connectorText" presStyleLbl="sibTrans2D1" presStyleIdx="1" presStyleCnt="7"/>
      <dgm:spPr/>
      <dgm:t>
        <a:bodyPr/>
        <a:lstStyle/>
        <a:p>
          <a:endParaRPr lang="es-ES"/>
        </a:p>
      </dgm:t>
    </dgm:pt>
    <dgm:pt modelId="{DEE62CDA-E27D-4055-8078-6FE9285199B7}" type="pres">
      <dgm:prSet presAssocID="{E798DC74-08E0-4200-BEEE-6C43A4E9B5FF}" presName="node" presStyleLbl="node1" presStyleIdx="2" presStyleCnt="8">
        <dgm:presLayoutVars>
          <dgm:bulletEnabled val="1"/>
        </dgm:presLayoutVars>
      </dgm:prSet>
      <dgm:spPr/>
      <dgm:t>
        <a:bodyPr/>
        <a:lstStyle/>
        <a:p>
          <a:endParaRPr lang="es-ES"/>
        </a:p>
      </dgm:t>
    </dgm:pt>
    <dgm:pt modelId="{5AE7C89D-0823-447F-BDA0-DD2C6BEE6468}" type="pres">
      <dgm:prSet presAssocID="{9B1916A9-5C80-4C71-A922-1E5CB3EA2AEE}" presName="sibTrans" presStyleLbl="sibTrans2D1" presStyleIdx="2" presStyleCnt="7"/>
      <dgm:spPr/>
      <dgm:t>
        <a:bodyPr/>
        <a:lstStyle/>
        <a:p>
          <a:endParaRPr lang="es-ES"/>
        </a:p>
      </dgm:t>
    </dgm:pt>
    <dgm:pt modelId="{C607A6AC-5CEE-4491-924D-6482064C5EAC}" type="pres">
      <dgm:prSet presAssocID="{9B1916A9-5C80-4C71-A922-1E5CB3EA2AEE}" presName="connectorText" presStyleLbl="sibTrans2D1" presStyleIdx="2" presStyleCnt="7"/>
      <dgm:spPr/>
      <dgm:t>
        <a:bodyPr/>
        <a:lstStyle/>
        <a:p>
          <a:endParaRPr lang="es-ES"/>
        </a:p>
      </dgm:t>
    </dgm:pt>
    <dgm:pt modelId="{9B2B25F7-8F61-47A7-A02B-E954B41690CB}" type="pres">
      <dgm:prSet presAssocID="{8D72D002-3BAA-4BA6-B433-F86178B985CB}" presName="node" presStyleLbl="node1" presStyleIdx="3" presStyleCnt="8">
        <dgm:presLayoutVars>
          <dgm:bulletEnabled val="1"/>
        </dgm:presLayoutVars>
      </dgm:prSet>
      <dgm:spPr/>
      <dgm:t>
        <a:bodyPr/>
        <a:lstStyle/>
        <a:p>
          <a:endParaRPr lang="es-ES"/>
        </a:p>
      </dgm:t>
    </dgm:pt>
    <dgm:pt modelId="{ED891B99-66B9-4ABA-B641-A0E00D7A2F61}" type="pres">
      <dgm:prSet presAssocID="{DB7A25D4-BF03-4FB3-846B-8F9849DAA18D}" presName="sibTrans" presStyleLbl="sibTrans2D1" presStyleIdx="3" presStyleCnt="7"/>
      <dgm:spPr/>
      <dgm:t>
        <a:bodyPr/>
        <a:lstStyle/>
        <a:p>
          <a:endParaRPr lang="es-ES"/>
        </a:p>
      </dgm:t>
    </dgm:pt>
    <dgm:pt modelId="{2DA99979-FAD6-43F2-B41D-5B942AA6220D}" type="pres">
      <dgm:prSet presAssocID="{DB7A25D4-BF03-4FB3-846B-8F9849DAA18D}" presName="connectorText" presStyleLbl="sibTrans2D1" presStyleIdx="3" presStyleCnt="7"/>
      <dgm:spPr/>
      <dgm:t>
        <a:bodyPr/>
        <a:lstStyle/>
        <a:p>
          <a:endParaRPr lang="es-ES"/>
        </a:p>
      </dgm:t>
    </dgm:pt>
    <dgm:pt modelId="{BC393468-7FF0-4EC2-9A25-C0F094FEA448}" type="pres">
      <dgm:prSet presAssocID="{6F8C4932-B851-452A-B27C-3CEB6B591F76}" presName="node" presStyleLbl="node1" presStyleIdx="4" presStyleCnt="8">
        <dgm:presLayoutVars>
          <dgm:bulletEnabled val="1"/>
        </dgm:presLayoutVars>
      </dgm:prSet>
      <dgm:spPr/>
      <dgm:t>
        <a:bodyPr/>
        <a:lstStyle/>
        <a:p>
          <a:endParaRPr lang="es-ES"/>
        </a:p>
      </dgm:t>
    </dgm:pt>
    <dgm:pt modelId="{8992DCE7-9939-4AB1-9FD3-D63AD563D5E2}" type="pres">
      <dgm:prSet presAssocID="{EFA0CB8D-5EB2-41F0-AD71-0E4C39A3919F}" presName="sibTrans" presStyleLbl="sibTrans2D1" presStyleIdx="4" presStyleCnt="7"/>
      <dgm:spPr/>
      <dgm:t>
        <a:bodyPr/>
        <a:lstStyle/>
        <a:p>
          <a:endParaRPr lang="es-ES"/>
        </a:p>
      </dgm:t>
    </dgm:pt>
    <dgm:pt modelId="{3FD3B1BE-E068-4827-A478-612922D518CD}" type="pres">
      <dgm:prSet presAssocID="{EFA0CB8D-5EB2-41F0-AD71-0E4C39A3919F}" presName="connectorText" presStyleLbl="sibTrans2D1" presStyleIdx="4" presStyleCnt="7"/>
      <dgm:spPr/>
      <dgm:t>
        <a:bodyPr/>
        <a:lstStyle/>
        <a:p>
          <a:endParaRPr lang="es-ES"/>
        </a:p>
      </dgm:t>
    </dgm:pt>
    <dgm:pt modelId="{976BDE04-AB7D-4906-96A5-567281428B0C}" type="pres">
      <dgm:prSet presAssocID="{2063C2A2-1D9B-404B-8901-3420EE8CF55B}" presName="node" presStyleLbl="node1" presStyleIdx="5" presStyleCnt="8">
        <dgm:presLayoutVars>
          <dgm:bulletEnabled val="1"/>
        </dgm:presLayoutVars>
      </dgm:prSet>
      <dgm:spPr/>
      <dgm:t>
        <a:bodyPr/>
        <a:lstStyle/>
        <a:p>
          <a:endParaRPr lang="es-ES"/>
        </a:p>
      </dgm:t>
    </dgm:pt>
    <dgm:pt modelId="{C7E28BFD-2D1D-470F-9CC6-7BC608CA7117}" type="pres">
      <dgm:prSet presAssocID="{BECF400A-FB33-469C-8C22-C732B009E48C}" presName="sibTrans" presStyleLbl="sibTrans2D1" presStyleIdx="5" presStyleCnt="7"/>
      <dgm:spPr/>
      <dgm:t>
        <a:bodyPr/>
        <a:lstStyle/>
        <a:p>
          <a:endParaRPr lang="es-ES"/>
        </a:p>
      </dgm:t>
    </dgm:pt>
    <dgm:pt modelId="{237B3F33-C2CB-4D44-8F98-B18C8165CC0C}" type="pres">
      <dgm:prSet presAssocID="{BECF400A-FB33-469C-8C22-C732B009E48C}" presName="connectorText" presStyleLbl="sibTrans2D1" presStyleIdx="5" presStyleCnt="7"/>
      <dgm:spPr/>
      <dgm:t>
        <a:bodyPr/>
        <a:lstStyle/>
        <a:p>
          <a:endParaRPr lang="es-ES"/>
        </a:p>
      </dgm:t>
    </dgm:pt>
    <dgm:pt modelId="{736BC572-CDF9-4073-8BA3-0E2B82D8D366}" type="pres">
      <dgm:prSet presAssocID="{58EC9FAC-F4E4-42CF-A61E-618F32C3975E}" presName="node" presStyleLbl="node1" presStyleIdx="6" presStyleCnt="8">
        <dgm:presLayoutVars>
          <dgm:bulletEnabled val="1"/>
        </dgm:presLayoutVars>
      </dgm:prSet>
      <dgm:spPr/>
      <dgm:t>
        <a:bodyPr/>
        <a:lstStyle/>
        <a:p>
          <a:endParaRPr lang="es-ES"/>
        </a:p>
      </dgm:t>
    </dgm:pt>
    <dgm:pt modelId="{2F80D0E4-71D8-4967-BFAF-18E18A1A8811}" type="pres">
      <dgm:prSet presAssocID="{1341EA05-38EB-4E84-AFA7-C2EFD0087BE6}" presName="sibTrans" presStyleLbl="sibTrans2D1" presStyleIdx="6" presStyleCnt="7"/>
      <dgm:spPr/>
      <dgm:t>
        <a:bodyPr/>
        <a:lstStyle/>
        <a:p>
          <a:endParaRPr lang="es-EC"/>
        </a:p>
      </dgm:t>
    </dgm:pt>
    <dgm:pt modelId="{ECA5CD87-0C8B-46EF-808E-65CCAA3C71D2}" type="pres">
      <dgm:prSet presAssocID="{1341EA05-38EB-4E84-AFA7-C2EFD0087BE6}" presName="connectorText" presStyleLbl="sibTrans2D1" presStyleIdx="6" presStyleCnt="7"/>
      <dgm:spPr/>
      <dgm:t>
        <a:bodyPr/>
        <a:lstStyle/>
        <a:p>
          <a:endParaRPr lang="es-EC"/>
        </a:p>
      </dgm:t>
    </dgm:pt>
    <dgm:pt modelId="{0E7581BD-D7DF-4789-9E11-E9558B78AA49}" type="pres">
      <dgm:prSet presAssocID="{B0280C04-CE8A-4035-80F7-D5302572B9E9}" presName="node" presStyleLbl="node1" presStyleIdx="7" presStyleCnt="8">
        <dgm:presLayoutVars>
          <dgm:bulletEnabled val="1"/>
        </dgm:presLayoutVars>
      </dgm:prSet>
      <dgm:spPr/>
      <dgm:t>
        <a:bodyPr/>
        <a:lstStyle/>
        <a:p>
          <a:endParaRPr lang="es-EC"/>
        </a:p>
      </dgm:t>
    </dgm:pt>
  </dgm:ptLst>
  <dgm:cxnLst>
    <dgm:cxn modelId="{C90DF4B0-012A-4842-8FC9-50B704AF0AEE}" srcId="{8CE4542E-ED12-4CD4-815B-A3F6666325C2}" destId="{2063C2A2-1D9B-404B-8901-3420EE8CF55B}" srcOrd="5" destOrd="0" parTransId="{48EA2529-6E35-4C5E-9195-2F6487D8BF63}" sibTransId="{BECF400A-FB33-469C-8C22-C732B009E48C}"/>
    <dgm:cxn modelId="{2B0680DC-06D6-42B6-BAFC-A6B5CC7C6D44}" srcId="{8CE4542E-ED12-4CD4-815B-A3F6666325C2}" destId="{65E6240C-ED6D-4F34-8D59-4240D55C193A}" srcOrd="1" destOrd="0" parTransId="{C2D2D18B-4D7B-4CB8-AE64-70598FF6CA04}" sibTransId="{7E57FA15-043E-4C6B-913D-685B88253D5D}"/>
    <dgm:cxn modelId="{4E75A8B9-7674-4A75-8ACA-C61034164ED5}" type="presOf" srcId="{EFA0CB8D-5EB2-41F0-AD71-0E4C39A3919F}" destId="{3FD3B1BE-E068-4827-A478-612922D518CD}" srcOrd="1" destOrd="0" presId="urn:microsoft.com/office/officeart/2005/8/layout/process5"/>
    <dgm:cxn modelId="{AF8AAD68-DE69-4CE1-AFCB-B7D1C3DFC08B}" type="presOf" srcId="{7E57FA15-043E-4C6B-913D-685B88253D5D}" destId="{FAAAAF2A-10DE-44D2-9984-1F0DD35FCEDB}" srcOrd="1" destOrd="0" presId="urn:microsoft.com/office/officeart/2005/8/layout/process5"/>
    <dgm:cxn modelId="{E2D63DAF-D156-48E7-A325-F3D5AB14EF03}" srcId="{8CE4542E-ED12-4CD4-815B-A3F6666325C2}" destId="{B0280C04-CE8A-4035-80F7-D5302572B9E9}" srcOrd="7" destOrd="0" parTransId="{25394753-8C4B-46BD-8BA9-E458A51E20DC}" sibTransId="{0DAE4566-AF38-4D78-8E11-AD1E72C623D5}"/>
    <dgm:cxn modelId="{4BC6FDA2-890F-4E6A-8948-4D7A853CC66B}" type="presOf" srcId="{DB7A25D4-BF03-4FB3-846B-8F9849DAA18D}" destId="{2DA99979-FAD6-43F2-B41D-5B942AA6220D}" srcOrd="1" destOrd="0" presId="urn:microsoft.com/office/officeart/2005/8/layout/process5"/>
    <dgm:cxn modelId="{E4F4C43E-C288-4E63-BD5C-D151BAF0E0E5}" type="presOf" srcId="{6F8C4932-B851-452A-B27C-3CEB6B591F76}" destId="{BC393468-7FF0-4EC2-9A25-C0F094FEA448}" srcOrd="0" destOrd="0" presId="urn:microsoft.com/office/officeart/2005/8/layout/process5"/>
    <dgm:cxn modelId="{56EEB866-6181-411A-B62D-85CFBB3CDFB2}" type="presOf" srcId="{BECF400A-FB33-469C-8C22-C732B009E48C}" destId="{C7E28BFD-2D1D-470F-9CC6-7BC608CA7117}" srcOrd="0" destOrd="0" presId="urn:microsoft.com/office/officeart/2005/8/layout/process5"/>
    <dgm:cxn modelId="{C4A9CD39-FC31-4921-A7EA-4BCE1462AAA8}" srcId="{8CE4542E-ED12-4CD4-815B-A3F6666325C2}" destId="{B55958D3-7078-4F31-8116-1379A6232572}" srcOrd="0" destOrd="0" parTransId="{E3A46200-8A3D-4AF6-BFF5-3B337B2F9F71}" sibTransId="{8F4B761A-864A-4ED8-ADCB-DCD896062F6D}"/>
    <dgm:cxn modelId="{DA95D9AB-4EFC-413F-A8E3-D3CD5F3E012A}" srcId="{8CE4542E-ED12-4CD4-815B-A3F6666325C2}" destId="{6F8C4932-B851-452A-B27C-3CEB6B591F76}" srcOrd="4" destOrd="0" parTransId="{39B59AC1-41BD-49A5-A0C2-53F6E7BC5B0D}" sibTransId="{EFA0CB8D-5EB2-41F0-AD71-0E4C39A3919F}"/>
    <dgm:cxn modelId="{EA3F7029-0ADA-4453-B156-C28ECBB24DD1}" type="presOf" srcId="{8CE4542E-ED12-4CD4-815B-A3F6666325C2}" destId="{98F303CE-9DC1-4CDA-B5F4-2537105F47DA}" srcOrd="0" destOrd="0" presId="urn:microsoft.com/office/officeart/2005/8/layout/process5"/>
    <dgm:cxn modelId="{444258FF-8B27-4F8A-8957-F22220F8DD02}" type="presOf" srcId="{1341EA05-38EB-4E84-AFA7-C2EFD0087BE6}" destId="{2F80D0E4-71D8-4967-BFAF-18E18A1A8811}" srcOrd="0" destOrd="0" presId="urn:microsoft.com/office/officeart/2005/8/layout/process5"/>
    <dgm:cxn modelId="{83B38436-604D-4DA2-88A6-31DDD39B0C9D}" type="presOf" srcId="{65E6240C-ED6D-4F34-8D59-4240D55C193A}" destId="{CCC1870D-B7B6-4A9E-9CE4-ACE0BB078B8D}" srcOrd="0" destOrd="0" presId="urn:microsoft.com/office/officeart/2005/8/layout/process5"/>
    <dgm:cxn modelId="{82CA6DFE-130B-4DB7-80A8-493627EE930E}" type="presOf" srcId="{B0280C04-CE8A-4035-80F7-D5302572B9E9}" destId="{0E7581BD-D7DF-4789-9E11-E9558B78AA49}" srcOrd="0" destOrd="0" presId="urn:microsoft.com/office/officeart/2005/8/layout/process5"/>
    <dgm:cxn modelId="{55D5870E-1E54-4949-9CA1-4575BDF273FE}" type="presOf" srcId="{9B1916A9-5C80-4C71-A922-1E5CB3EA2AEE}" destId="{5AE7C89D-0823-447F-BDA0-DD2C6BEE6468}" srcOrd="0" destOrd="0" presId="urn:microsoft.com/office/officeart/2005/8/layout/process5"/>
    <dgm:cxn modelId="{175BBD17-5A68-4086-8EDE-DD4B130482F3}" srcId="{8CE4542E-ED12-4CD4-815B-A3F6666325C2}" destId="{E798DC74-08E0-4200-BEEE-6C43A4E9B5FF}" srcOrd="2" destOrd="0" parTransId="{511320EE-8CED-467F-A300-E4B44F99DD33}" sibTransId="{9B1916A9-5C80-4C71-A922-1E5CB3EA2AEE}"/>
    <dgm:cxn modelId="{912860E2-2A3F-429E-A238-9C0D5CC4FF83}" type="presOf" srcId="{8D72D002-3BAA-4BA6-B433-F86178B985CB}" destId="{9B2B25F7-8F61-47A7-A02B-E954B41690CB}" srcOrd="0" destOrd="0" presId="urn:microsoft.com/office/officeart/2005/8/layout/process5"/>
    <dgm:cxn modelId="{EF6C5D19-402A-454A-AEA2-F3CDF6314BAC}" type="presOf" srcId="{EFA0CB8D-5EB2-41F0-AD71-0E4C39A3919F}" destId="{8992DCE7-9939-4AB1-9FD3-D63AD563D5E2}" srcOrd="0" destOrd="0" presId="urn:microsoft.com/office/officeart/2005/8/layout/process5"/>
    <dgm:cxn modelId="{79F3F6F4-00FB-49CC-8CEC-A3290F800845}" type="presOf" srcId="{8F4B761A-864A-4ED8-ADCB-DCD896062F6D}" destId="{B9AE45AF-420D-4C28-8817-DF7C876FF28C}" srcOrd="0" destOrd="0" presId="urn:microsoft.com/office/officeart/2005/8/layout/process5"/>
    <dgm:cxn modelId="{EE9AA45E-3E0E-474B-8C6B-23853BEC9FC6}" type="presOf" srcId="{7E57FA15-043E-4C6B-913D-685B88253D5D}" destId="{AEF31632-1DC1-4C0F-9CBA-5C08C795F4ED}" srcOrd="0" destOrd="0" presId="urn:microsoft.com/office/officeart/2005/8/layout/process5"/>
    <dgm:cxn modelId="{007A853F-C7E6-48C7-B3E6-1EDA1E0A975F}" type="presOf" srcId="{9B1916A9-5C80-4C71-A922-1E5CB3EA2AEE}" destId="{C607A6AC-5CEE-4491-924D-6482064C5EAC}" srcOrd="1" destOrd="0" presId="urn:microsoft.com/office/officeart/2005/8/layout/process5"/>
    <dgm:cxn modelId="{C5434667-7B45-443F-8C29-57BD0747A7A0}" type="presOf" srcId="{58EC9FAC-F4E4-42CF-A61E-618F32C3975E}" destId="{736BC572-CDF9-4073-8BA3-0E2B82D8D366}" srcOrd="0" destOrd="0" presId="urn:microsoft.com/office/officeart/2005/8/layout/process5"/>
    <dgm:cxn modelId="{F53D70DA-342E-4EB0-8382-A29A687B0FEC}" type="presOf" srcId="{8F4B761A-864A-4ED8-ADCB-DCD896062F6D}" destId="{233BCC4C-94AB-40B5-980F-E8B0C66248B6}" srcOrd="1" destOrd="0" presId="urn:microsoft.com/office/officeart/2005/8/layout/process5"/>
    <dgm:cxn modelId="{911AB214-7459-46A6-ACE7-9130E3BDC1F3}" srcId="{8CE4542E-ED12-4CD4-815B-A3F6666325C2}" destId="{8D72D002-3BAA-4BA6-B433-F86178B985CB}" srcOrd="3" destOrd="0" parTransId="{D9A8578B-1374-440F-A2B1-C314FEA62000}" sibTransId="{DB7A25D4-BF03-4FB3-846B-8F9849DAA18D}"/>
    <dgm:cxn modelId="{47ADA2A0-3FF0-42C4-959B-A37C489CF197}" type="presOf" srcId="{E798DC74-08E0-4200-BEEE-6C43A4E9B5FF}" destId="{DEE62CDA-E27D-4055-8078-6FE9285199B7}" srcOrd="0" destOrd="0" presId="urn:microsoft.com/office/officeart/2005/8/layout/process5"/>
    <dgm:cxn modelId="{F00F1F56-CDD9-4E53-B454-D68B8D3F60F9}" type="presOf" srcId="{2063C2A2-1D9B-404B-8901-3420EE8CF55B}" destId="{976BDE04-AB7D-4906-96A5-567281428B0C}" srcOrd="0" destOrd="0" presId="urn:microsoft.com/office/officeart/2005/8/layout/process5"/>
    <dgm:cxn modelId="{B617A1B7-9F27-4442-98B4-870BE5019979}" srcId="{8CE4542E-ED12-4CD4-815B-A3F6666325C2}" destId="{58EC9FAC-F4E4-42CF-A61E-618F32C3975E}" srcOrd="6" destOrd="0" parTransId="{43A925C5-B50E-49B9-ACAB-E00FC9ACE325}" sibTransId="{1341EA05-38EB-4E84-AFA7-C2EFD0087BE6}"/>
    <dgm:cxn modelId="{73E2770D-F16D-4EB5-9179-8169D032A3B0}" type="presOf" srcId="{1341EA05-38EB-4E84-AFA7-C2EFD0087BE6}" destId="{ECA5CD87-0C8B-46EF-808E-65CCAA3C71D2}" srcOrd="1" destOrd="0" presId="urn:microsoft.com/office/officeart/2005/8/layout/process5"/>
    <dgm:cxn modelId="{5676861A-997C-4EF6-A809-9E4226D6B7C7}" type="presOf" srcId="{BECF400A-FB33-469C-8C22-C732B009E48C}" destId="{237B3F33-C2CB-4D44-8F98-B18C8165CC0C}" srcOrd="1" destOrd="0" presId="urn:microsoft.com/office/officeart/2005/8/layout/process5"/>
    <dgm:cxn modelId="{A71A9CC9-9A6A-471A-8573-FA01F612F313}" type="presOf" srcId="{DB7A25D4-BF03-4FB3-846B-8F9849DAA18D}" destId="{ED891B99-66B9-4ABA-B641-A0E00D7A2F61}" srcOrd="0" destOrd="0" presId="urn:microsoft.com/office/officeart/2005/8/layout/process5"/>
    <dgm:cxn modelId="{611E0067-FD25-43B4-97AF-C5B34A959E18}" type="presOf" srcId="{B55958D3-7078-4F31-8116-1379A6232572}" destId="{C40AC7C3-926F-43FC-8C3C-D312C0036FEA}" srcOrd="0" destOrd="0" presId="urn:microsoft.com/office/officeart/2005/8/layout/process5"/>
    <dgm:cxn modelId="{51F50583-DC45-4DD7-B7A9-DAB0C546F93E}" type="presParOf" srcId="{98F303CE-9DC1-4CDA-B5F4-2537105F47DA}" destId="{C40AC7C3-926F-43FC-8C3C-D312C0036FEA}" srcOrd="0" destOrd="0" presId="urn:microsoft.com/office/officeart/2005/8/layout/process5"/>
    <dgm:cxn modelId="{05797C77-80E1-4D01-97D7-C0DEF54B6BEE}" type="presParOf" srcId="{98F303CE-9DC1-4CDA-B5F4-2537105F47DA}" destId="{B9AE45AF-420D-4C28-8817-DF7C876FF28C}" srcOrd="1" destOrd="0" presId="urn:microsoft.com/office/officeart/2005/8/layout/process5"/>
    <dgm:cxn modelId="{E54C9727-794C-438A-B588-F0B12FB89590}" type="presParOf" srcId="{B9AE45AF-420D-4C28-8817-DF7C876FF28C}" destId="{233BCC4C-94AB-40B5-980F-E8B0C66248B6}" srcOrd="0" destOrd="0" presId="urn:microsoft.com/office/officeart/2005/8/layout/process5"/>
    <dgm:cxn modelId="{6AAA3C87-7F69-4C24-A79F-AE5D62C1E871}" type="presParOf" srcId="{98F303CE-9DC1-4CDA-B5F4-2537105F47DA}" destId="{CCC1870D-B7B6-4A9E-9CE4-ACE0BB078B8D}" srcOrd="2" destOrd="0" presId="urn:microsoft.com/office/officeart/2005/8/layout/process5"/>
    <dgm:cxn modelId="{6B781240-9E15-4F6D-90BB-06DF1944BDCA}" type="presParOf" srcId="{98F303CE-9DC1-4CDA-B5F4-2537105F47DA}" destId="{AEF31632-1DC1-4C0F-9CBA-5C08C795F4ED}" srcOrd="3" destOrd="0" presId="urn:microsoft.com/office/officeart/2005/8/layout/process5"/>
    <dgm:cxn modelId="{E5E45F5E-2078-41ED-A73E-D38CEBC798FD}" type="presParOf" srcId="{AEF31632-1DC1-4C0F-9CBA-5C08C795F4ED}" destId="{FAAAAF2A-10DE-44D2-9984-1F0DD35FCEDB}" srcOrd="0" destOrd="0" presId="urn:microsoft.com/office/officeart/2005/8/layout/process5"/>
    <dgm:cxn modelId="{178DFB1A-1F0F-40F5-8967-7D6E4BC122DA}" type="presParOf" srcId="{98F303CE-9DC1-4CDA-B5F4-2537105F47DA}" destId="{DEE62CDA-E27D-4055-8078-6FE9285199B7}" srcOrd="4" destOrd="0" presId="urn:microsoft.com/office/officeart/2005/8/layout/process5"/>
    <dgm:cxn modelId="{2D5DD430-D513-42D0-AA10-E0B8CB0C8D7A}" type="presParOf" srcId="{98F303CE-9DC1-4CDA-B5F4-2537105F47DA}" destId="{5AE7C89D-0823-447F-BDA0-DD2C6BEE6468}" srcOrd="5" destOrd="0" presId="urn:microsoft.com/office/officeart/2005/8/layout/process5"/>
    <dgm:cxn modelId="{50CA2F9E-55A9-413C-BCD9-5F4CAAD2F4DE}" type="presParOf" srcId="{5AE7C89D-0823-447F-BDA0-DD2C6BEE6468}" destId="{C607A6AC-5CEE-4491-924D-6482064C5EAC}" srcOrd="0" destOrd="0" presId="urn:microsoft.com/office/officeart/2005/8/layout/process5"/>
    <dgm:cxn modelId="{9945962B-167D-4721-823C-C180E7D550C8}" type="presParOf" srcId="{98F303CE-9DC1-4CDA-B5F4-2537105F47DA}" destId="{9B2B25F7-8F61-47A7-A02B-E954B41690CB}" srcOrd="6" destOrd="0" presId="urn:microsoft.com/office/officeart/2005/8/layout/process5"/>
    <dgm:cxn modelId="{E229B538-7D18-4535-870B-DD37B2CE91AD}" type="presParOf" srcId="{98F303CE-9DC1-4CDA-B5F4-2537105F47DA}" destId="{ED891B99-66B9-4ABA-B641-A0E00D7A2F61}" srcOrd="7" destOrd="0" presId="urn:microsoft.com/office/officeart/2005/8/layout/process5"/>
    <dgm:cxn modelId="{4F16BD8B-0F5D-468D-81ED-49824767F44E}" type="presParOf" srcId="{ED891B99-66B9-4ABA-B641-A0E00D7A2F61}" destId="{2DA99979-FAD6-43F2-B41D-5B942AA6220D}" srcOrd="0" destOrd="0" presId="urn:microsoft.com/office/officeart/2005/8/layout/process5"/>
    <dgm:cxn modelId="{9AF77981-531C-4917-ADE5-25F1928E27F8}" type="presParOf" srcId="{98F303CE-9DC1-4CDA-B5F4-2537105F47DA}" destId="{BC393468-7FF0-4EC2-9A25-C0F094FEA448}" srcOrd="8" destOrd="0" presId="urn:microsoft.com/office/officeart/2005/8/layout/process5"/>
    <dgm:cxn modelId="{3AE2AC02-DD6C-470E-A98F-C8141C183256}" type="presParOf" srcId="{98F303CE-9DC1-4CDA-B5F4-2537105F47DA}" destId="{8992DCE7-9939-4AB1-9FD3-D63AD563D5E2}" srcOrd="9" destOrd="0" presId="urn:microsoft.com/office/officeart/2005/8/layout/process5"/>
    <dgm:cxn modelId="{458AC7AD-219B-4A6F-A5CC-83EABEEFBE47}" type="presParOf" srcId="{8992DCE7-9939-4AB1-9FD3-D63AD563D5E2}" destId="{3FD3B1BE-E068-4827-A478-612922D518CD}" srcOrd="0" destOrd="0" presId="urn:microsoft.com/office/officeart/2005/8/layout/process5"/>
    <dgm:cxn modelId="{5F14A988-5EE5-4730-9D2E-0FCA0BD2F1AE}" type="presParOf" srcId="{98F303CE-9DC1-4CDA-B5F4-2537105F47DA}" destId="{976BDE04-AB7D-4906-96A5-567281428B0C}" srcOrd="10" destOrd="0" presId="urn:microsoft.com/office/officeart/2005/8/layout/process5"/>
    <dgm:cxn modelId="{A5000E88-D12F-4124-8003-E05E377541CC}" type="presParOf" srcId="{98F303CE-9DC1-4CDA-B5F4-2537105F47DA}" destId="{C7E28BFD-2D1D-470F-9CC6-7BC608CA7117}" srcOrd="11" destOrd="0" presId="urn:microsoft.com/office/officeart/2005/8/layout/process5"/>
    <dgm:cxn modelId="{27F1F86C-6BF6-40CB-9983-9346AF0B3A01}" type="presParOf" srcId="{C7E28BFD-2D1D-470F-9CC6-7BC608CA7117}" destId="{237B3F33-C2CB-4D44-8F98-B18C8165CC0C}" srcOrd="0" destOrd="0" presId="urn:microsoft.com/office/officeart/2005/8/layout/process5"/>
    <dgm:cxn modelId="{69D7A427-AA73-4FC1-90A9-8339C9F567ED}" type="presParOf" srcId="{98F303CE-9DC1-4CDA-B5F4-2537105F47DA}" destId="{736BC572-CDF9-4073-8BA3-0E2B82D8D366}" srcOrd="12" destOrd="0" presId="urn:microsoft.com/office/officeart/2005/8/layout/process5"/>
    <dgm:cxn modelId="{7F776E91-03CA-4171-9D7F-1C6935609092}" type="presParOf" srcId="{98F303CE-9DC1-4CDA-B5F4-2537105F47DA}" destId="{2F80D0E4-71D8-4967-BFAF-18E18A1A8811}" srcOrd="13" destOrd="0" presId="urn:microsoft.com/office/officeart/2005/8/layout/process5"/>
    <dgm:cxn modelId="{6A057B7B-CDA2-4F7F-8DB0-48620977F560}" type="presParOf" srcId="{2F80D0E4-71D8-4967-BFAF-18E18A1A8811}" destId="{ECA5CD87-0C8B-46EF-808E-65CCAA3C71D2}" srcOrd="0" destOrd="0" presId="urn:microsoft.com/office/officeart/2005/8/layout/process5"/>
    <dgm:cxn modelId="{DCDD5545-7849-433E-AD3F-3467D0AA7EC9}" type="presParOf" srcId="{98F303CE-9DC1-4CDA-B5F4-2537105F47DA}" destId="{0E7581BD-D7DF-4789-9E11-E9558B78AA4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C5B46B-B647-4F52-96B5-B614BC359232}"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33AA7A62-0487-4649-B72F-1296BE64B659}">
      <dgm:prSet phldrT="[Texto]"/>
      <dgm:spPr/>
      <dgm:t>
        <a:bodyPr/>
        <a:lstStyle/>
        <a:p>
          <a:r>
            <a:rPr lang="es-EC" dirty="0" smtClean="0"/>
            <a:t>Afiliados</a:t>
          </a:r>
          <a:endParaRPr lang="es-ES" dirty="0"/>
        </a:p>
      </dgm:t>
    </dgm:pt>
    <dgm:pt modelId="{23EB3E2D-86D3-4DB4-8F51-47388B9A8679}" type="parTrans" cxnId="{48559515-ADC4-4158-9017-44FCC70D4237}">
      <dgm:prSet/>
      <dgm:spPr/>
      <dgm:t>
        <a:bodyPr/>
        <a:lstStyle/>
        <a:p>
          <a:endParaRPr lang="es-ES"/>
        </a:p>
      </dgm:t>
    </dgm:pt>
    <dgm:pt modelId="{8AC6FABE-C9D7-4FAF-B705-334F1CBBFB54}" type="sibTrans" cxnId="{48559515-ADC4-4158-9017-44FCC70D4237}">
      <dgm:prSet/>
      <dgm:spPr/>
      <dgm:t>
        <a:bodyPr/>
        <a:lstStyle/>
        <a:p>
          <a:endParaRPr lang="es-ES"/>
        </a:p>
      </dgm:t>
    </dgm:pt>
    <dgm:pt modelId="{B3CCD152-698D-440B-A96F-ADFFF1B01BCE}">
      <dgm:prSet phldrT="[Texto]"/>
      <dgm:spPr/>
      <dgm:t>
        <a:bodyPr/>
        <a:lstStyle/>
        <a:p>
          <a:r>
            <a:rPr lang="es-ES" dirty="0" smtClean="0">
              <a:effectLst/>
            </a:rPr>
            <a:t>Categoría, Edad, Sexo, </a:t>
          </a:r>
          <a:r>
            <a:rPr lang="es-ES" dirty="0" err="1" smtClean="0">
              <a:effectLst/>
            </a:rPr>
            <a:t>Fuerza,Rango,Provincia</a:t>
          </a:r>
          <a:r>
            <a:rPr lang="es-ES" dirty="0" smtClean="0">
              <a:effectLst/>
            </a:rPr>
            <a:t> de </a:t>
          </a:r>
          <a:r>
            <a:rPr lang="es-ES" dirty="0" err="1" smtClean="0">
              <a:effectLst/>
            </a:rPr>
            <a:t>residencia,Ciudad</a:t>
          </a:r>
          <a:r>
            <a:rPr lang="es-ES" dirty="0" smtClean="0">
              <a:effectLst/>
            </a:rPr>
            <a:t> de </a:t>
          </a:r>
          <a:r>
            <a:rPr lang="es-ES" dirty="0" err="1" smtClean="0">
              <a:effectLst/>
            </a:rPr>
            <a:t>residencia,Estado</a:t>
          </a:r>
          <a:r>
            <a:rPr lang="es-ES" dirty="0" smtClean="0">
              <a:effectLst/>
            </a:rPr>
            <a:t> Civil,</a:t>
          </a:r>
          <a:r>
            <a:rPr lang="es-EC" dirty="0" smtClean="0">
              <a:effectLst/>
            </a:rPr>
            <a:t>Tiempo</a:t>
          </a:r>
          <a:r>
            <a:rPr lang="es-EC" baseline="0" dirty="0" smtClean="0">
              <a:effectLst/>
            </a:rPr>
            <a:t> de servicio en meses, Tipo Militar</a:t>
          </a:r>
          <a:endParaRPr lang="es-ES" dirty="0"/>
        </a:p>
      </dgm:t>
    </dgm:pt>
    <dgm:pt modelId="{44BB41D6-B408-4254-A529-64EC448216D6}" type="parTrans" cxnId="{5EFB353B-DC96-45BE-9F8A-43623936EF67}">
      <dgm:prSet/>
      <dgm:spPr/>
      <dgm:t>
        <a:bodyPr/>
        <a:lstStyle/>
        <a:p>
          <a:endParaRPr lang="es-ES"/>
        </a:p>
      </dgm:t>
    </dgm:pt>
    <dgm:pt modelId="{D84CA51B-954D-4062-8D8D-AB03A39A43A4}" type="sibTrans" cxnId="{5EFB353B-DC96-45BE-9F8A-43623936EF67}">
      <dgm:prSet/>
      <dgm:spPr/>
      <dgm:t>
        <a:bodyPr/>
        <a:lstStyle/>
        <a:p>
          <a:endParaRPr lang="es-ES"/>
        </a:p>
      </dgm:t>
    </dgm:pt>
    <dgm:pt modelId="{8909B457-C351-474A-AEA4-884A81BF93BE}">
      <dgm:prSet phldrT="[Texto]"/>
      <dgm:spPr/>
      <dgm:t>
        <a:bodyPr/>
        <a:lstStyle/>
        <a:p>
          <a:r>
            <a:rPr lang="es-EC" dirty="0" smtClean="0"/>
            <a:t>Planillaje</a:t>
          </a:r>
          <a:endParaRPr lang="es-ES" dirty="0"/>
        </a:p>
      </dgm:t>
    </dgm:pt>
    <dgm:pt modelId="{8EF1DF15-6745-4279-B657-0F3045C20F26}" type="parTrans" cxnId="{CA4F94A0-BE2F-4539-9BC7-D786D0198077}">
      <dgm:prSet/>
      <dgm:spPr/>
      <dgm:t>
        <a:bodyPr/>
        <a:lstStyle/>
        <a:p>
          <a:endParaRPr lang="es-ES"/>
        </a:p>
      </dgm:t>
    </dgm:pt>
    <dgm:pt modelId="{48749A3E-DDE3-4250-89AF-C4C3DE4824A5}" type="sibTrans" cxnId="{CA4F94A0-BE2F-4539-9BC7-D786D0198077}">
      <dgm:prSet/>
      <dgm:spPr/>
      <dgm:t>
        <a:bodyPr/>
        <a:lstStyle/>
        <a:p>
          <a:endParaRPr lang="es-ES"/>
        </a:p>
      </dgm:t>
    </dgm:pt>
    <dgm:pt modelId="{D285AF69-8542-4137-BC49-DBBE41369F32}">
      <dgm:prSet phldrT="[Texto]"/>
      <dgm:spPr/>
      <dgm:t>
        <a:bodyPr/>
        <a:lstStyle/>
        <a:p>
          <a:r>
            <a:rPr lang="es-ES" dirty="0" smtClean="0">
              <a:effectLst/>
            </a:rPr>
            <a:t>Diagnóstico  </a:t>
          </a:r>
          <a:r>
            <a:rPr lang="es-ES" dirty="0" err="1" smtClean="0">
              <a:effectLst/>
            </a:rPr>
            <a:t>primario,Categorización</a:t>
          </a:r>
          <a:r>
            <a:rPr lang="es-ES" dirty="0" smtClean="0">
              <a:effectLst/>
            </a:rPr>
            <a:t> del </a:t>
          </a:r>
          <a:r>
            <a:rPr lang="es-ES" dirty="0" err="1" smtClean="0">
              <a:effectLst/>
            </a:rPr>
            <a:t>diagnostico,Servicio,Atenciones,Valor</a:t>
          </a:r>
          <a:r>
            <a:rPr lang="es-ES" dirty="0" smtClean="0">
              <a:effectLst/>
            </a:rPr>
            <a:t> </a:t>
          </a:r>
          <a:r>
            <a:rPr lang="es-ES" dirty="0" err="1" smtClean="0">
              <a:effectLst/>
            </a:rPr>
            <a:t>Pagado,Valor</a:t>
          </a:r>
          <a:r>
            <a:rPr lang="es-ES" dirty="0" smtClean="0">
              <a:effectLst/>
            </a:rPr>
            <a:t> </a:t>
          </a:r>
          <a:r>
            <a:rPr lang="es-ES" dirty="0" err="1" smtClean="0">
              <a:effectLst/>
            </a:rPr>
            <a:t>Solicitado,Fecha</a:t>
          </a:r>
          <a:r>
            <a:rPr lang="es-ES" dirty="0" smtClean="0">
              <a:effectLst/>
            </a:rPr>
            <a:t> de </a:t>
          </a:r>
          <a:r>
            <a:rPr lang="es-ES" dirty="0" err="1" smtClean="0">
              <a:effectLst/>
            </a:rPr>
            <a:t>Atención,Prestador</a:t>
          </a:r>
          <a:r>
            <a:rPr lang="es-ES" dirty="0" smtClean="0">
              <a:effectLst/>
            </a:rPr>
            <a:t> de Salud</a:t>
          </a:r>
          <a:endParaRPr lang="es-ES" dirty="0"/>
        </a:p>
      </dgm:t>
    </dgm:pt>
    <dgm:pt modelId="{C87E2A8D-04F4-4F33-917B-E019D034957F}" type="parTrans" cxnId="{C66DD99E-D2B4-4F16-8DCA-F496BDD03F4F}">
      <dgm:prSet/>
      <dgm:spPr/>
      <dgm:t>
        <a:bodyPr/>
        <a:lstStyle/>
        <a:p>
          <a:endParaRPr lang="es-ES"/>
        </a:p>
      </dgm:t>
    </dgm:pt>
    <dgm:pt modelId="{97FE51B9-E4D6-443A-AA57-B6835F99CC1A}" type="sibTrans" cxnId="{C66DD99E-D2B4-4F16-8DCA-F496BDD03F4F}">
      <dgm:prSet/>
      <dgm:spPr/>
      <dgm:t>
        <a:bodyPr/>
        <a:lstStyle/>
        <a:p>
          <a:endParaRPr lang="es-ES"/>
        </a:p>
      </dgm:t>
    </dgm:pt>
    <dgm:pt modelId="{E8AA2D5F-A083-4056-8E4F-7D79B585CACA}">
      <dgm:prSet phldrT="[Texto]"/>
      <dgm:spPr/>
      <dgm:t>
        <a:bodyPr/>
        <a:lstStyle/>
        <a:p>
          <a:r>
            <a:rPr lang="es-EC" dirty="0" smtClean="0"/>
            <a:t>Prestadores de Salud</a:t>
          </a:r>
          <a:endParaRPr lang="es-ES" dirty="0"/>
        </a:p>
      </dgm:t>
    </dgm:pt>
    <dgm:pt modelId="{E7D352D5-E952-4BC6-A77B-AFD0D173E13E}" type="parTrans" cxnId="{22EF28C2-CD0C-4051-BA36-3BF4B082273D}">
      <dgm:prSet/>
      <dgm:spPr/>
      <dgm:t>
        <a:bodyPr/>
        <a:lstStyle/>
        <a:p>
          <a:endParaRPr lang="es-ES"/>
        </a:p>
      </dgm:t>
    </dgm:pt>
    <dgm:pt modelId="{C0AD180D-AC19-40EE-8C65-309BC6869265}" type="sibTrans" cxnId="{22EF28C2-CD0C-4051-BA36-3BF4B082273D}">
      <dgm:prSet/>
      <dgm:spPr/>
      <dgm:t>
        <a:bodyPr/>
        <a:lstStyle/>
        <a:p>
          <a:endParaRPr lang="es-ES"/>
        </a:p>
      </dgm:t>
    </dgm:pt>
    <dgm:pt modelId="{FA3DC6E5-469C-47DA-BCAF-0D8E61AD9780}">
      <dgm:prSet phldrT="[Texto]"/>
      <dgm:spPr/>
      <dgm:t>
        <a:bodyPr/>
        <a:lstStyle/>
        <a:p>
          <a:r>
            <a:rPr lang="es-ES" dirty="0" err="1" smtClean="0">
              <a:effectLst/>
            </a:rPr>
            <a:t>Nivel,Tipo,Provincia,Región</a:t>
          </a:r>
          <a:endParaRPr lang="es-ES" dirty="0"/>
        </a:p>
      </dgm:t>
    </dgm:pt>
    <dgm:pt modelId="{ABAB41BD-E005-4F17-B5E2-7D823E903456}" type="parTrans" cxnId="{BFD9B6AD-A19B-40EF-8F75-C909116E8F44}">
      <dgm:prSet/>
      <dgm:spPr/>
      <dgm:t>
        <a:bodyPr/>
        <a:lstStyle/>
        <a:p>
          <a:endParaRPr lang="es-ES"/>
        </a:p>
      </dgm:t>
    </dgm:pt>
    <dgm:pt modelId="{0C93BFB4-A7F1-429E-AEBB-DC85E568BE20}" type="sibTrans" cxnId="{BFD9B6AD-A19B-40EF-8F75-C909116E8F44}">
      <dgm:prSet/>
      <dgm:spPr/>
      <dgm:t>
        <a:bodyPr/>
        <a:lstStyle/>
        <a:p>
          <a:endParaRPr lang="es-ES"/>
        </a:p>
      </dgm:t>
    </dgm:pt>
    <dgm:pt modelId="{524F819C-B336-490C-8771-737716604803}" type="pres">
      <dgm:prSet presAssocID="{56C5B46B-B647-4F52-96B5-B614BC359232}" presName="linearFlow" presStyleCnt="0">
        <dgm:presLayoutVars>
          <dgm:dir/>
          <dgm:animLvl val="lvl"/>
          <dgm:resizeHandles val="exact"/>
        </dgm:presLayoutVars>
      </dgm:prSet>
      <dgm:spPr/>
      <dgm:t>
        <a:bodyPr/>
        <a:lstStyle/>
        <a:p>
          <a:endParaRPr lang="es-ES"/>
        </a:p>
      </dgm:t>
    </dgm:pt>
    <dgm:pt modelId="{D9992626-FF6F-4811-B18A-82B558ABBF13}" type="pres">
      <dgm:prSet presAssocID="{33AA7A62-0487-4649-B72F-1296BE64B659}" presName="composite" presStyleCnt="0"/>
      <dgm:spPr/>
    </dgm:pt>
    <dgm:pt modelId="{9F3FD102-2E78-43B3-9DCF-982FA117BAE9}" type="pres">
      <dgm:prSet presAssocID="{33AA7A62-0487-4649-B72F-1296BE64B659}" presName="parentText" presStyleLbl="alignNode1" presStyleIdx="0" presStyleCnt="3">
        <dgm:presLayoutVars>
          <dgm:chMax val="1"/>
          <dgm:bulletEnabled val="1"/>
        </dgm:presLayoutVars>
      </dgm:prSet>
      <dgm:spPr/>
      <dgm:t>
        <a:bodyPr/>
        <a:lstStyle/>
        <a:p>
          <a:endParaRPr lang="es-ES"/>
        </a:p>
      </dgm:t>
    </dgm:pt>
    <dgm:pt modelId="{689FCBE8-53D8-483E-8651-788890A0E8B7}" type="pres">
      <dgm:prSet presAssocID="{33AA7A62-0487-4649-B72F-1296BE64B659}" presName="descendantText" presStyleLbl="alignAcc1" presStyleIdx="0" presStyleCnt="3">
        <dgm:presLayoutVars>
          <dgm:bulletEnabled val="1"/>
        </dgm:presLayoutVars>
      </dgm:prSet>
      <dgm:spPr/>
      <dgm:t>
        <a:bodyPr/>
        <a:lstStyle/>
        <a:p>
          <a:endParaRPr lang="es-ES"/>
        </a:p>
      </dgm:t>
    </dgm:pt>
    <dgm:pt modelId="{1FC24977-4B40-47BE-AF41-6E9BC5F73AA7}" type="pres">
      <dgm:prSet presAssocID="{8AC6FABE-C9D7-4FAF-B705-334F1CBBFB54}" presName="sp" presStyleCnt="0"/>
      <dgm:spPr/>
    </dgm:pt>
    <dgm:pt modelId="{C6D53A44-7340-48F7-8E9B-FA31ADE98304}" type="pres">
      <dgm:prSet presAssocID="{8909B457-C351-474A-AEA4-884A81BF93BE}" presName="composite" presStyleCnt="0"/>
      <dgm:spPr/>
    </dgm:pt>
    <dgm:pt modelId="{9662FA50-5214-4964-848A-437F3FC429F7}" type="pres">
      <dgm:prSet presAssocID="{8909B457-C351-474A-AEA4-884A81BF93BE}" presName="parentText" presStyleLbl="alignNode1" presStyleIdx="1" presStyleCnt="3">
        <dgm:presLayoutVars>
          <dgm:chMax val="1"/>
          <dgm:bulletEnabled val="1"/>
        </dgm:presLayoutVars>
      </dgm:prSet>
      <dgm:spPr/>
      <dgm:t>
        <a:bodyPr/>
        <a:lstStyle/>
        <a:p>
          <a:endParaRPr lang="es-ES"/>
        </a:p>
      </dgm:t>
    </dgm:pt>
    <dgm:pt modelId="{C7D6CA18-3557-4200-9406-2FCA73454F49}" type="pres">
      <dgm:prSet presAssocID="{8909B457-C351-474A-AEA4-884A81BF93BE}" presName="descendantText" presStyleLbl="alignAcc1" presStyleIdx="1" presStyleCnt="3">
        <dgm:presLayoutVars>
          <dgm:bulletEnabled val="1"/>
        </dgm:presLayoutVars>
      </dgm:prSet>
      <dgm:spPr/>
      <dgm:t>
        <a:bodyPr/>
        <a:lstStyle/>
        <a:p>
          <a:endParaRPr lang="es-ES"/>
        </a:p>
      </dgm:t>
    </dgm:pt>
    <dgm:pt modelId="{5E47B7F9-144F-49E7-80AE-7E218FAB5102}" type="pres">
      <dgm:prSet presAssocID="{48749A3E-DDE3-4250-89AF-C4C3DE4824A5}" presName="sp" presStyleCnt="0"/>
      <dgm:spPr/>
    </dgm:pt>
    <dgm:pt modelId="{101533ED-635E-4312-9B54-4F16776F6238}" type="pres">
      <dgm:prSet presAssocID="{E8AA2D5F-A083-4056-8E4F-7D79B585CACA}" presName="composite" presStyleCnt="0"/>
      <dgm:spPr/>
    </dgm:pt>
    <dgm:pt modelId="{2BA6FFF4-414D-433A-9EDF-FE372F6B4B5F}" type="pres">
      <dgm:prSet presAssocID="{E8AA2D5F-A083-4056-8E4F-7D79B585CACA}" presName="parentText" presStyleLbl="alignNode1" presStyleIdx="2" presStyleCnt="3">
        <dgm:presLayoutVars>
          <dgm:chMax val="1"/>
          <dgm:bulletEnabled val="1"/>
        </dgm:presLayoutVars>
      </dgm:prSet>
      <dgm:spPr/>
      <dgm:t>
        <a:bodyPr/>
        <a:lstStyle/>
        <a:p>
          <a:endParaRPr lang="es-ES"/>
        </a:p>
      </dgm:t>
    </dgm:pt>
    <dgm:pt modelId="{DFF0EE3B-4E07-4DCE-8562-FE00BE057580}" type="pres">
      <dgm:prSet presAssocID="{E8AA2D5F-A083-4056-8E4F-7D79B585CACA}" presName="descendantText" presStyleLbl="alignAcc1" presStyleIdx="2" presStyleCnt="3">
        <dgm:presLayoutVars>
          <dgm:bulletEnabled val="1"/>
        </dgm:presLayoutVars>
      </dgm:prSet>
      <dgm:spPr/>
      <dgm:t>
        <a:bodyPr/>
        <a:lstStyle/>
        <a:p>
          <a:endParaRPr lang="es-ES"/>
        </a:p>
      </dgm:t>
    </dgm:pt>
  </dgm:ptLst>
  <dgm:cxnLst>
    <dgm:cxn modelId="{48559515-ADC4-4158-9017-44FCC70D4237}" srcId="{56C5B46B-B647-4F52-96B5-B614BC359232}" destId="{33AA7A62-0487-4649-B72F-1296BE64B659}" srcOrd="0" destOrd="0" parTransId="{23EB3E2D-86D3-4DB4-8F51-47388B9A8679}" sibTransId="{8AC6FABE-C9D7-4FAF-B705-334F1CBBFB54}"/>
    <dgm:cxn modelId="{BFD9B6AD-A19B-40EF-8F75-C909116E8F44}" srcId="{E8AA2D5F-A083-4056-8E4F-7D79B585CACA}" destId="{FA3DC6E5-469C-47DA-BCAF-0D8E61AD9780}" srcOrd="0" destOrd="0" parTransId="{ABAB41BD-E005-4F17-B5E2-7D823E903456}" sibTransId="{0C93BFB4-A7F1-429E-AEBB-DC85E568BE20}"/>
    <dgm:cxn modelId="{22085E65-AFE9-442C-8AEF-867FD4D182DD}" type="presOf" srcId="{8909B457-C351-474A-AEA4-884A81BF93BE}" destId="{9662FA50-5214-4964-848A-437F3FC429F7}" srcOrd="0" destOrd="0" presId="urn:microsoft.com/office/officeart/2005/8/layout/chevron2"/>
    <dgm:cxn modelId="{95A91C4F-7915-44AE-8117-05D71A51A215}" type="presOf" srcId="{B3CCD152-698D-440B-A96F-ADFFF1B01BCE}" destId="{689FCBE8-53D8-483E-8651-788890A0E8B7}" srcOrd="0" destOrd="0" presId="urn:microsoft.com/office/officeart/2005/8/layout/chevron2"/>
    <dgm:cxn modelId="{22EF28C2-CD0C-4051-BA36-3BF4B082273D}" srcId="{56C5B46B-B647-4F52-96B5-B614BC359232}" destId="{E8AA2D5F-A083-4056-8E4F-7D79B585CACA}" srcOrd="2" destOrd="0" parTransId="{E7D352D5-E952-4BC6-A77B-AFD0D173E13E}" sibTransId="{C0AD180D-AC19-40EE-8C65-309BC6869265}"/>
    <dgm:cxn modelId="{CA4F94A0-BE2F-4539-9BC7-D786D0198077}" srcId="{56C5B46B-B647-4F52-96B5-B614BC359232}" destId="{8909B457-C351-474A-AEA4-884A81BF93BE}" srcOrd="1" destOrd="0" parTransId="{8EF1DF15-6745-4279-B657-0F3045C20F26}" sibTransId="{48749A3E-DDE3-4250-89AF-C4C3DE4824A5}"/>
    <dgm:cxn modelId="{5EFB353B-DC96-45BE-9F8A-43623936EF67}" srcId="{33AA7A62-0487-4649-B72F-1296BE64B659}" destId="{B3CCD152-698D-440B-A96F-ADFFF1B01BCE}" srcOrd="0" destOrd="0" parTransId="{44BB41D6-B408-4254-A529-64EC448216D6}" sibTransId="{D84CA51B-954D-4062-8D8D-AB03A39A43A4}"/>
    <dgm:cxn modelId="{0C8F0452-3E0E-468F-9BA7-E4880C08C06E}" type="presOf" srcId="{33AA7A62-0487-4649-B72F-1296BE64B659}" destId="{9F3FD102-2E78-43B3-9DCF-982FA117BAE9}" srcOrd="0" destOrd="0" presId="urn:microsoft.com/office/officeart/2005/8/layout/chevron2"/>
    <dgm:cxn modelId="{F5F809A0-004D-4328-825B-1052AC92E28A}" type="presOf" srcId="{E8AA2D5F-A083-4056-8E4F-7D79B585CACA}" destId="{2BA6FFF4-414D-433A-9EDF-FE372F6B4B5F}" srcOrd="0" destOrd="0" presId="urn:microsoft.com/office/officeart/2005/8/layout/chevron2"/>
    <dgm:cxn modelId="{E20811FE-DD1A-418D-A3D1-340BA286137E}" type="presOf" srcId="{FA3DC6E5-469C-47DA-BCAF-0D8E61AD9780}" destId="{DFF0EE3B-4E07-4DCE-8562-FE00BE057580}" srcOrd="0" destOrd="0" presId="urn:microsoft.com/office/officeart/2005/8/layout/chevron2"/>
    <dgm:cxn modelId="{1DF674F8-554C-487C-B3D2-25618C03C1A6}" type="presOf" srcId="{D285AF69-8542-4137-BC49-DBBE41369F32}" destId="{C7D6CA18-3557-4200-9406-2FCA73454F49}" srcOrd="0" destOrd="0" presId="urn:microsoft.com/office/officeart/2005/8/layout/chevron2"/>
    <dgm:cxn modelId="{9CFCADED-566F-487A-950E-B81318F66591}" type="presOf" srcId="{56C5B46B-B647-4F52-96B5-B614BC359232}" destId="{524F819C-B336-490C-8771-737716604803}" srcOrd="0" destOrd="0" presId="urn:microsoft.com/office/officeart/2005/8/layout/chevron2"/>
    <dgm:cxn modelId="{C66DD99E-D2B4-4F16-8DCA-F496BDD03F4F}" srcId="{8909B457-C351-474A-AEA4-884A81BF93BE}" destId="{D285AF69-8542-4137-BC49-DBBE41369F32}" srcOrd="0" destOrd="0" parTransId="{C87E2A8D-04F4-4F33-917B-E019D034957F}" sibTransId="{97FE51B9-E4D6-443A-AA57-B6835F99CC1A}"/>
    <dgm:cxn modelId="{0AF26868-D21F-45EE-9DDC-621C516AF445}" type="presParOf" srcId="{524F819C-B336-490C-8771-737716604803}" destId="{D9992626-FF6F-4811-B18A-82B558ABBF13}" srcOrd="0" destOrd="0" presId="urn:microsoft.com/office/officeart/2005/8/layout/chevron2"/>
    <dgm:cxn modelId="{FDBCDBE5-7C42-41A1-8C72-B1A8D82DDE47}" type="presParOf" srcId="{D9992626-FF6F-4811-B18A-82B558ABBF13}" destId="{9F3FD102-2E78-43B3-9DCF-982FA117BAE9}" srcOrd="0" destOrd="0" presId="urn:microsoft.com/office/officeart/2005/8/layout/chevron2"/>
    <dgm:cxn modelId="{4A889C9E-712C-4162-A868-C0CDCCF16C9D}" type="presParOf" srcId="{D9992626-FF6F-4811-B18A-82B558ABBF13}" destId="{689FCBE8-53D8-483E-8651-788890A0E8B7}" srcOrd="1" destOrd="0" presId="urn:microsoft.com/office/officeart/2005/8/layout/chevron2"/>
    <dgm:cxn modelId="{82F87445-E7FF-4F6A-95A5-4D98927504DA}" type="presParOf" srcId="{524F819C-B336-490C-8771-737716604803}" destId="{1FC24977-4B40-47BE-AF41-6E9BC5F73AA7}" srcOrd="1" destOrd="0" presId="urn:microsoft.com/office/officeart/2005/8/layout/chevron2"/>
    <dgm:cxn modelId="{607349E8-256D-42F9-99FF-ED4B7AA2DF39}" type="presParOf" srcId="{524F819C-B336-490C-8771-737716604803}" destId="{C6D53A44-7340-48F7-8E9B-FA31ADE98304}" srcOrd="2" destOrd="0" presId="urn:microsoft.com/office/officeart/2005/8/layout/chevron2"/>
    <dgm:cxn modelId="{86FC489A-9A6F-45E2-8E6E-88D77146F169}" type="presParOf" srcId="{C6D53A44-7340-48F7-8E9B-FA31ADE98304}" destId="{9662FA50-5214-4964-848A-437F3FC429F7}" srcOrd="0" destOrd="0" presId="urn:microsoft.com/office/officeart/2005/8/layout/chevron2"/>
    <dgm:cxn modelId="{7401B3CE-A2AC-4943-8583-3FF437CBFC12}" type="presParOf" srcId="{C6D53A44-7340-48F7-8E9B-FA31ADE98304}" destId="{C7D6CA18-3557-4200-9406-2FCA73454F49}" srcOrd="1" destOrd="0" presId="urn:microsoft.com/office/officeart/2005/8/layout/chevron2"/>
    <dgm:cxn modelId="{C86F6138-340E-4CC5-8C60-7F687C28E66C}" type="presParOf" srcId="{524F819C-B336-490C-8771-737716604803}" destId="{5E47B7F9-144F-49E7-80AE-7E218FAB5102}" srcOrd="3" destOrd="0" presId="urn:microsoft.com/office/officeart/2005/8/layout/chevron2"/>
    <dgm:cxn modelId="{18FC422F-6528-4003-B1C6-125282FA5142}" type="presParOf" srcId="{524F819C-B336-490C-8771-737716604803}" destId="{101533ED-635E-4312-9B54-4F16776F6238}" srcOrd="4" destOrd="0" presId="urn:microsoft.com/office/officeart/2005/8/layout/chevron2"/>
    <dgm:cxn modelId="{EF719060-1B52-4ECB-AB7A-1A5C4B1E307A}" type="presParOf" srcId="{101533ED-635E-4312-9B54-4F16776F6238}" destId="{2BA6FFF4-414D-433A-9EDF-FE372F6B4B5F}" srcOrd="0" destOrd="0" presId="urn:microsoft.com/office/officeart/2005/8/layout/chevron2"/>
    <dgm:cxn modelId="{616752B5-CD94-46ED-85FD-FA76F4C9F120}" type="presParOf" srcId="{101533ED-635E-4312-9B54-4F16776F6238}" destId="{DFF0EE3B-4E07-4DCE-8562-FE00BE0575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ACAAC0-9FD8-4624-8815-9E5F15A732A0}" type="doc">
      <dgm:prSet loTypeId="urn:microsoft.com/office/officeart/2005/8/layout/vProcess5" loCatId="process" qsTypeId="urn:microsoft.com/office/officeart/2005/8/quickstyle/simple1" qsCatId="simple" csTypeId="urn:microsoft.com/office/officeart/2005/8/colors/colorful2" csCatId="colorful" phldr="1"/>
      <dgm:spPr/>
    </dgm:pt>
    <dgm:pt modelId="{0B93943D-9EB9-4E5A-9793-D52D23196C1E}">
      <dgm:prSet phldrT="[Texto]"/>
      <dgm:spPr/>
      <dgm:t>
        <a:bodyPr/>
        <a:lstStyle/>
        <a:p>
          <a:r>
            <a:rPr lang="es-EC" dirty="0" smtClean="0"/>
            <a:t>Selección</a:t>
          </a:r>
          <a:endParaRPr lang="es-ES" dirty="0"/>
        </a:p>
      </dgm:t>
    </dgm:pt>
    <dgm:pt modelId="{323F2367-C96A-4842-85EF-337C5DD768E3}" type="parTrans" cxnId="{43A6ACD3-E1DC-4E06-BCEC-5A1F1B8747E5}">
      <dgm:prSet/>
      <dgm:spPr/>
      <dgm:t>
        <a:bodyPr/>
        <a:lstStyle/>
        <a:p>
          <a:endParaRPr lang="es-ES"/>
        </a:p>
      </dgm:t>
    </dgm:pt>
    <dgm:pt modelId="{8F79E0AC-0C40-4096-B413-8100B46E980E}" type="sibTrans" cxnId="{43A6ACD3-E1DC-4E06-BCEC-5A1F1B8747E5}">
      <dgm:prSet/>
      <dgm:spPr/>
      <dgm:t>
        <a:bodyPr/>
        <a:lstStyle/>
        <a:p>
          <a:endParaRPr lang="es-ES"/>
        </a:p>
      </dgm:t>
    </dgm:pt>
    <dgm:pt modelId="{5E442E80-CD5F-4A9C-BCD7-596C9299DC4B}">
      <dgm:prSet phldrT="[Texto]"/>
      <dgm:spPr/>
      <dgm:t>
        <a:bodyPr/>
        <a:lstStyle/>
        <a:p>
          <a:r>
            <a:rPr lang="es-EC" dirty="0" smtClean="0"/>
            <a:t>Limpieza</a:t>
          </a:r>
          <a:endParaRPr lang="es-ES" dirty="0"/>
        </a:p>
      </dgm:t>
    </dgm:pt>
    <dgm:pt modelId="{62AAA1D8-9EA3-4A87-B12F-F8C2AE2AC798}" type="parTrans" cxnId="{EE94E5AA-BC17-4BF1-ADB8-7FFBF5713E3A}">
      <dgm:prSet/>
      <dgm:spPr/>
      <dgm:t>
        <a:bodyPr/>
        <a:lstStyle/>
        <a:p>
          <a:endParaRPr lang="es-ES"/>
        </a:p>
      </dgm:t>
    </dgm:pt>
    <dgm:pt modelId="{0939FF4B-158D-4F13-A305-6831C734544C}" type="sibTrans" cxnId="{EE94E5AA-BC17-4BF1-ADB8-7FFBF5713E3A}">
      <dgm:prSet/>
      <dgm:spPr/>
      <dgm:t>
        <a:bodyPr/>
        <a:lstStyle/>
        <a:p>
          <a:endParaRPr lang="es-ES"/>
        </a:p>
      </dgm:t>
    </dgm:pt>
    <dgm:pt modelId="{7A3E1A78-F69B-47DD-B6A6-9810B93252FD}">
      <dgm:prSet phldrT="[Texto]"/>
      <dgm:spPr/>
      <dgm:t>
        <a:bodyPr/>
        <a:lstStyle/>
        <a:p>
          <a:r>
            <a:rPr lang="es-EC" dirty="0" smtClean="0"/>
            <a:t>Construcción</a:t>
          </a:r>
          <a:endParaRPr lang="es-ES" dirty="0"/>
        </a:p>
      </dgm:t>
    </dgm:pt>
    <dgm:pt modelId="{2D804056-A7CB-4215-8320-DB137CAF86E2}" type="parTrans" cxnId="{432182B9-50E2-4501-8DF6-F2BBFBA72B07}">
      <dgm:prSet/>
      <dgm:spPr/>
      <dgm:t>
        <a:bodyPr/>
        <a:lstStyle/>
        <a:p>
          <a:endParaRPr lang="es-ES"/>
        </a:p>
      </dgm:t>
    </dgm:pt>
    <dgm:pt modelId="{223CA5B3-2EB1-46B4-838D-D6771A935B48}" type="sibTrans" cxnId="{432182B9-50E2-4501-8DF6-F2BBFBA72B07}">
      <dgm:prSet/>
      <dgm:spPr/>
      <dgm:t>
        <a:bodyPr/>
        <a:lstStyle/>
        <a:p>
          <a:endParaRPr lang="es-ES"/>
        </a:p>
      </dgm:t>
    </dgm:pt>
    <dgm:pt modelId="{754690D8-8D7B-4D47-BB10-6A175D11EAF6}">
      <dgm:prSet phldrT="[Texto]"/>
      <dgm:spPr/>
      <dgm:t>
        <a:bodyPr/>
        <a:lstStyle/>
        <a:p>
          <a:r>
            <a:rPr lang="es-EC" dirty="0" smtClean="0"/>
            <a:t>Integración</a:t>
          </a:r>
          <a:endParaRPr lang="es-ES" dirty="0"/>
        </a:p>
      </dgm:t>
    </dgm:pt>
    <dgm:pt modelId="{A071C784-C5C7-4863-83D3-AA0C5CA86A53}" type="parTrans" cxnId="{8D791B4E-BF61-49B2-842C-CEF1CA0D6217}">
      <dgm:prSet/>
      <dgm:spPr/>
      <dgm:t>
        <a:bodyPr/>
        <a:lstStyle/>
        <a:p>
          <a:endParaRPr lang="es-ES"/>
        </a:p>
      </dgm:t>
    </dgm:pt>
    <dgm:pt modelId="{73C4AE66-DFA5-43DE-9634-11F528DE2454}" type="sibTrans" cxnId="{8D791B4E-BF61-49B2-842C-CEF1CA0D6217}">
      <dgm:prSet/>
      <dgm:spPr/>
      <dgm:t>
        <a:bodyPr/>
        <a:lstStyle/>
        <a:p>
          <a:endParaRPr lang="es-ES"/>
        </a:p>
      </dgm:t>
    </dgm:pt>
    <dgm:pt modelId="{1791D5DE-E27A-47B7-9426-AF0A11E2E9CA}" type="pres">
      <dgm:prSet presAssocID="{A8ACAAC0-9FD8-4624-8815-9E5F15A732A0}" presName="outerComposite" presStyleCnt="0">
        <dgm:presLayoutVars>
          <dgm:chMax val="5"/>
          <dgm:dir/>
          <dgm:resizeHandles val="exact"/>
        </dgm:presLayoutVars>
      </dgm:prSet>
      <dgm:spPr/>
    </dgm:pt>
    <dgm:pt modelId="{F6C61076-61D1-4665-BDA4-EBCC966C2D6C}" type="pres">
      <dgm:prSet presAssocID="{A8ACAAC0-9FD8-4624-8815-9E5F15A732A0}" presName="dummyMaxCanvas" presStyleCnt="0">
        <dgm:presLayoutVars/>
      </dgm:prSet>
      <dgm:spPr/>
    </dgm:pt>
    <dgm:pt modelId="{655B68D4-79B2-4009-B4A2-564D9D77C048}" type="pres">
      <dgm:prSet presAssocID="{A8ACAAC0-9FD8-4624-8815-9E5F15A732A0}" presName="FourNodes_1" presStyleLbl="node1" presStyleIdx="0" presStyleCnt="4">
        <dgm:presLayoutVars>
          <dgm:bulletEnabled val="1"/>
        </dgm:presLayoutVars>
      </dgm:prSet>
      <dgm:spPr/>
      <dgm:t>
        <a:bodyPr/>
        <a:lstStyle/>
        <a:p>
          <a:endParaRPr lang="es-ES"/>
        </a:p>
      </dgm:t>
    </dgm:pt>
    <dgm:pt modelId="{DFA715CD-1A22-4EB1-9893-BA0B4187FDFD}" type="pres">
      <dgm:prSet presAssocID="{A8ACAAC0-9FD8-4624-8815-9E5F15A732A0}" presName="FourNodes_2" presStyleLbl="node1" presStyleIdx="1" presStyleCnt="4">
        <dgm:presLayoutVars>
          <dgm:bulletEnabled val="1"/>
        </dgm:presLayoutVars>
      </dgm:prSet>
      <dgm:spPr/>
      <dgm:t>
        <a:bodyPr/>
        <a:lstStyle/>
        <a:p>
          <a:endParaRPr lang="es-ES"/>
        </a:p>
      </dgm:t>
    </dgm:pt>
    <dgm:pt modelId="{1B9B2A7A-9F6C-4DB7-944C-FEE0CC8396C2}" type="pres">
      <dgm:prSet presAssocID="{A8ACAAC0-9FD8-4624-8815-9E5F15A732A0}" presName="FourNodes_3" presStyleLbl="node1" presStyleIdx="2" presStyleCnt="4">
        <dgm:presLayoutVars>
          <dgm:bulletEnabled val="1"/>
        </dgm:presLayoutVars>
      </dgm:prSet>
      <dgm:spPr/>
      <dgm:t>
        <a:bodyPr/>
        <a:lstStyle/>
        <a:p>
          <a:endParaRPr lang="es-ES"/>
        </a:p>
      </dgm:t>
    </dgm:pt>
    <dgm:pt modelId="{CB1A808C-35E1-4BBD-957D-BDBE57BE8750}" type="pres">
      <dgm:prSet presAssocID="{A8ACAAC0-9FD8-4624-8815-9E5F15A732A0}" presName="FourNodes_4" presStyleLbl="node1" presStyleIdx="3" presStyleCnt="4">
        <dgm:presLayoutVars>
          <dgm:bulletEnabled val="1"/>
        </dgm:presLayoutVars>
      </dgm:prSet>
      <dgm:spPr/>
      <dgm:t>
        <a:bodyPr/>
        <a:lstStyle/>
        <a:p>
          <a:endParaRPr lang="es-ES"/>
        </a:p>
      </dgm:t>
    </dgm:pt>
    <dgm:pt modelId="{9E49566B-2456-4817-A262-50EAC7A2BA13}" type="pres">
      <dgm:prSet presAssocID="{A8ACAAC0-9FD8-4624-8815-9E5F15A732A0}" presName="FourConn_1-2" presStyleLbl="fgAccFollowNode1" presStyleIdx="0" presStyleCnt="3">
        <dgm:presLayoutVars>
          <dgm:bulletEnabled val="1"/>
        </dgm:presLayoutVars>
      </dgm:prSet>
      <dgm:spPr/>
      <dgm:t>
        <a:bodyPr/>
        <a:lstStyle/>
        <a:p>
          <a:endParaRPr lang="es-ES"/>
        </a:p>
      </dgm:t>
    </dgm:pt>
    <dgm:pt modelId="{C3315803-DC29-4260-93E0-A3068EBA7128}" type="pres">
      <dgm:prSet presAssocID="{A8ACAAC0-9FD8-4624-8815-9E5F15A732A0}" presName="FourConn_2-3" presStyleLbl="fgAccFollowNode1" presStyleIdx="1" presStyleCnt="3">
        <dgm:presLayoutVars>
          <dgm:bulletEnabled val="1"/>
        </dgm:presLayoutVars>
      </dgm:prSet>
      <dgm:spPr/>
      <dgm:t>
        <a:bodyPr/>
        <a:lstStyle/>
        <a:p>
          <a:endParaRPr lang="es-ES"/>
        </a:p>
      </dgm:t>
    </dgm:pt>
    <dgm:pt modelId="{F953D6FE-FEA4-4821-9428-A0BB0136C175}" type="pres">
      <dgm:prSet presAssocID="{A8ACAAC0-9FD8-4624-8815-9E5F15A732A0}" presName="FourConn_3-4" presStyleLbl="fgAccFollowNode1" presStyleIdx="2" presStyleCnt="3">
        <dgm:presLayoutVars>
          <dgm:bulletEnabled val="1"/>
        </dgm:presLayoutVars>
      </dgm:prSet>
      <dgm:spPr/>
      <dgm:t>
        <a:bodyPr/>
        <a:lstStyle/>
        <a:p>
          <a:endParaRPr lang="es-ES"/>
        </a:p>
      </dgm:t>
    </dgm:pt>
    <dgm:pt modelId="{AB8BC2C9-F37A-4C0E-AE07-CC891A2EE1F4}" type="pres">
      <dgm:prSet presAssocID="{A8ACAAC0-9FD8-4624-8815-9E5F15A732A0}" presName="FourNodes_1_text" presStyleLbl="node1" presStyleIdx="3" presStyleCnt="4">
        <dgm:presLayoutVars>
          <dgm:bulletEnabled val="1"/>
        </dgm:presLayoutVars>
      </dgm:prSet>
      <dgm:spPr/>
      <dgm:t>
        <a:bodyPr/>
        <a:lstStyle/>
        <a:p>
          <a:endParaRPr lang="es-ES"/>
        </a:p>
      </dgm:t>
    </dgm:pt>
    <dgm:pt modelId="{424DC32B-B36E-4F18-B0B5-D416829B208A}" type="pres">
      <dgm:prSet presAssocID="{A8ACAAC0-9FD8-4624-8815-9E5F15A732A0}" presName="FourNodes_2_text" presStyleLbl="node1" presStyleIdx="3" presStyleCnt="4">
        <dgm:presLayoutVars>
          <dgm:bulletEnabled val="1"/>
        </dgm:presLayoutVars>
      </dgm:prSet>
      <dgm:spPr/>
      <dgm:t>
        <a:bodyPr/>
        <a:lstStyle/>
        <a:p>
          <a:endParaRPr lang="es-ES"/>
        </a:p>
      </dgm:t>
    </dgm:pt>
    <dgm:pt modelId="{B965C13F-5540-4E91-AC17-B0D328282A99}" type="pres">
      <dgm:prSet presAssocID="{A8ACAAC0-9FD8-4624-8815-9E5F15A732A0}" presName="FourNodes_3_text" presStyleLbl="node1" presStyleIdx="3" presStyleCnt="4">
        <dgm:presLayoutVars>
          <dgm:bulletEnabled val="1"/>
        </dgm:presLayoutVars>
      </dgm:prSet>
      <dgm:spPr/>
      <dgm:t>
        <a:bodyPr/>
        <a:lstStyle/>
        <a:p>
          <a:endParaRPr lang="es-ES"/>
        </a:p>
      </dgm:t>
    </dgm:pt>
    <dgm:pt modelId="{9A969935-4DD8-44EF-8C80-5D61DCE32A75}" type="pres">
      <dgm:prSet presAssocID="{A8ACAAC0-9FD8-4624-8815-9E5F15A732A0}" presName="FourNodes_4_text" presStyleLbl="node1" presStyleIdx="3" presStyleCnt="4">
        <dgm:presLayoutVars>
          <dgm:bulletEnabled val="1"/>
        </dgm:presLayoutVars>
      </dgm:prSet>
      <dgm:spPr/>
      <dgm:t>
        <a:bodyPr/>
        <a:lstStyle/>
        <a:p>
          <a:endParaRPr lang="es-ES"/>
        </a:p>
      </dgm:t>
    </dgm:pt>
  </dgm:ptLst>
  <dgm:cxnLst>
    <dgm:cxn modelId="{10C078F5-3359-4704-BF7F-72B760577109}" type="presOf" srcId="{7A3E1A78-F69B-47DD-B6A6-9810B93252FD}" destId="{B965C13F-5540-4E91-AC17-B0D328282A99}" srcOrd="1" destOrd="0" presId="urn:microsoft.com/office/officeart/2005/8/layout/vProcess5"/>
    <dgm:cxn modelId="{A8A6E644-8151-4971-8908-94AD38718637}" type="presOf" srcId="{A8ACAAC0-9FD8-4624-8815-9E5F15A732A0}" destId="{1791D5DE-E27A-47B7-9426-AF0A11E2E9CA}" srcOrd="0" destOrd="0" presId="urn:microsoft.com/office/officeart/2005/8/layout/vProcess5"/>
    <dgm:cxn modelId="{CD4A8D57-6E1C-4DCE-822B-C7845103C35C}" type="presOf" srcId="{754690D8-8D7B-4D47-BB10-6A175D11EAF6}" destId="{CB1A808C-35E1-4BBD-957D-BDBE57BE8750}" srcOrd="0" destOrd="0" presId="urn:microsoft.com/office/officeart/2005/8/layout/vProcess5"/>
    <dgm:cxn modelId="{D07F020D-4669-44F7-8A4D-47491F06E9E1}" type="presOf" srcId="{0B93943D-9EB9-4E5A-9793-D52D23196C1E}" destId="{655B68D4-79B2-4009-B4A2-564D9D77C048}" srcOrd="0" destOrd="0" presId="urn:microsoft.com/office/officeart/2005/8/layout/vProcess5"/>
    <dgm:cxn modelId="{81BD7F7C-2E4D-4398-B190-D63A7816E1DF}" type="presOf" srcId="{223CA5B3-2EB1-46B4-838D-D6771A935B48}" destId="{F953D6FE-FEA4-4821-9428-A0BB0136C175}" srcOrd="0" destOrd="0" presId="urn:microsoft.com/office/officeart/2005/8/layout/vProcess5"/>
    <dgm:cxn modelId="{8D791B4E-BF61-49B2-842C-CEF1CA0D6217}" srcId="{A8ACAAC0-9FD8-4624-8815-9E5F15A732A0}" destId="{754690D8-8D7B-4D47-BB10-6A175D11EAF6}" srcOrd="3" destOrd="0" parTransId="{A071C784-C5C7-4863-83D3-AA0C5CA86A53}" sibTransId="{73C4AE66-DFA5-43DE-9634-11F528DE2454}"/>
    <dgm:cxn modelId="{20BDA471-AF4B-450D-A3AB-40378E8C6DC2}" type="presOf" srcId="{5E442E80-CD5F-4A9C-BCD7-596C9299DC4B}" destId="{DFA715CD-1A22-4EB1-9893-BA0B4187FDFD}" srcOrd="0" destOrd="0" presId="urn:microsoft.com/office/officeart/2005/8/layout/vProcess5"/>
    <dgm:cxn modelId="{3D7FF064-3272-4090-A2C0-9C06F00A37B0}" type="presOf" srcId="{7A3E1A78-F69B-47DD-B6A6-9810B93252FD}" destId="{1B9B2A7A-9F6C-4DB7-944C-FEE0CC8396C2}" srcOrd="0" destOrd="0" presId="urn:microsoft.com/office/officeart/2005/8/layout/vProcess5"/>
    <dgm:cxn modelId="{7D107702-FD7A-4082-A0CA-592E650C4E56}" type="presOf" srcId="{8F79E0AC-0C40-4096-B413-8100B46E980E}" destId="{9E49566B-2456-4817-A262-50EAC7A2BA13}" srcOrd="0" destOrd="0" presId="urn:microsoft.com/office/officeart/2005/8/layout/vProcess5"/>
    <dgm:cxn modelId="{C10908E0-96F4-4CEB-AE69-EBCB501A8471}" type="presOf" srcId="{0939FF4B-158D-4F13-A305-6831C734544C}" destId="{C3315803-DC29-4260-93E0-A3068EBA7128}" srcOrd="0" destOrd="0" presId="urn:microsoft.com/office/officeart/2005/8/layout/vProcess5"/>
    <dgm:cxn modelId="{EE94E5AA-BC17-4BF1-ADB8-7FFBF5713E3A}" srcId="{A8ACAAC0-9FD8-4624-8815-9E5F15A732A0}" destId="{5E442E80-CD5F-4A9C-BCD7-596C9299DC4B}" srcOrd="1" destOrd="0" parTransId="{62AAA1D8-9EA3-4A87-B12F-F8C2AE2AC798}" sibTransId="{0939FF4B-158D-4F13-A305-6831C734544C}"/>
    <dgm:cxn modelId="{37AA774B-D090-498B-8B67-EA2C2836CC63}" type="presOf" srcId="{754690D8-8D7B-4D47-BB10-6A175D11EAF6}" destId="{9A969935-4DD8-44EF-8C80-5D61DCE32A75}" srcOrd="1" destOrd="0" presId="urn:microsoft.com/office/officeart/2005/8/layout/vProcess5"/>
    <dgm:cxn modelId="{B184DE23-FFEB-4F19-98ED-1260A7FEAE7B}" type="presOf" srcId="{5E442E80-CD5F-4A9C-BCD7-596C9299DC4B}" destId="{424DC32B-B36E-4F18-B0B5-D416829B208A}" srcOrd="1" destOrd="0" presId="urn:microsoft.com/office/officeart/2005/8/layout/vProcess5"/>
    <dgm:cxn modelId="{432182B9-50E2-4501-8DF6-F2BBFBA72B07}" srcId="{A8ACAAC0-9FD8-4624-8815-9E5F15A732A0}" destId="{7A3E1A78-F69B-47DD-B6A6-9810B93252FD}" srcOrd="2" destOrd="0" parTransId="{2D804056-A7CB-4215-8320-DB137CAF86E2}" sibTransId="{223CA5B3-2EB1-46B4-838D-D6771A935B48}"/>
    <dgm:cxn modelId="{43A6ACD3-E1DC-4E06-BCEC-5A1F1B8747E5}" srcId="{A8ACAAC0-9FD8-4624-8815-9E5F15A732A0}" destId="{0B93943D-9EB9-4E5A-9793-D52D23196C1E}" srcOrd="0" destOrd="0" parTransId="{323F2367-C96A-4842-85EF-337C5DD768E3}" sibTransId="{8F79E0AC-0C40-4096-B413-8100B46E980E}"/>
    <dgm:cxn modelId="{75C8B9F6-85C0-4BF2-ACD7-EB39A8978116}" type="presOf" srcId="{0B93943D-9EB9-4E5A-9793-D52D23196C1E}" destId="{AB8BC2C9-F37A-4C0E-AE07-CC891A2EE1F4}" srcOrd="1" destOrd="0" presId="urn:microsoft.com/office/officeart/2005/8/layout/vProcess5"/>
    <dgm:cxn modelId="{6989F67F-9630-45E2-B610-F67541216D64}" type="presParOf" srcId="{1791D5DE-E27A-47B7-9426-AF0A11E2E9CA}" destId="{F6C61076-61D1-4665-BDA4-EBCC966C2D6C}" srcOrd="0" destOrd="0" presId="urn:microsoft.com/office/officeart/2005/8/layout/vProcess5"/>
    <dgm:cxn modelId="{A6F1947F-4734-45DE-90AB-83356255D7B3}" type="presParOf" srcId="{1791D5DE-E27A-47B7-9426-AF0A11E2E9CA}" destId="{655B68D4-79B2-4009-B4A2-564D9D77C048}" srcOrd="1" destOrd="0" presId="urn:microsoft.com/office/officeart/2005/8/layout/vProcess5"/>
    <dgm:cxn modelId="{C2B48859-7500-49D9-A225-6B2FCF4779A6}" type="presParOf" srcId="{1791D5DE-E27A-47B7-9426-AF0A11E2E9CA}" destId="{DFA715CD-1A22-4EB1-9893-BA0B4187FDFD}" srcOrd="2" destOrd="0" presId="urn:microsoft.com/office/officeart/2005/8/layout/vProcess5"/>
    <dgm:cxn modelId="{2707BDF9-09C0-4778-B607-E2AF37B77D51}" type="presParOf" srcId="{1791D5DE-E27A-47B7-9426-AF0A11E2E9CA}" destId="{1B9B2A7A-9F6C-4DB7-944C-FEE0CC8396C2}" srcOrd="3" destOrd="0" presId="urn:microsoft.com/office/officeart/2005/8/layout/vProcess5"/>
    <dgm:cxn modelId="{6A9B7AAF-4187-4931-BC0C-6D057BA49743}" type="presParOf" srcId="{1791D5DE-E27A-47B7-9426-AF0A11E2E9CA}" destId="{CB1A808C-35E1-4BBD-957D-BDBE57BE8750}" srcOrd="4" destOrd="0" presId="urn:microsoft.com/office/officeart/2005/8/layout/vProcess5"/>
    <dgm:cxn modelId="{AE049BD8-5144-46E3-93BD-1C2A82336CFF}" type="presParOf" srcId="{1791D5DE-E27A-47B7-9426-AF0A11E2E9CA}" destId="{9E49566B-2456-4817-A262-50EAC7A2BA13}" srcOrd="5" destOrd="0" presId="urn:microsoft.com/office/officeart/2005/8/layout/vProcess5"/>
    <dgm:cxn modelId="{0971B750-2291-4DE8-A0D5-3531C5D16BB6}" type="presParOf" srcId="{1791D5DE-E27A-47B7-9426-AF0A11E2E9CA}" destId="{C3315803-DC29-4260-93E0-A3068EBA7128}" srcOrd="6" destOrd="0" presId="urn:microsoft.com/office/officeart/2005/8/layout/vProcess5"/>
    <dgm:cxn modelId="{5E4CB153-4A38-4566-9933-E1163F3602E6}" type="presParOf" srcId="{1791D5DE-E27A-47B7-9426-AF0A11E2E9CA}" destId="{F953D6FE-FEA4-4821-9428-A0BB0136C175}" srcOrd="7" destOrd="0" presId="urn:microsoft.com/office/officeart/2005/8/layout/vProcess5"/>
    <dgm:cxn modelId="{69E3891E-9867-42C1-8CB6-2374BE8DDF86}" type="presParOf" srcId="{1791D5DE-E27A-47B7-9426-AF0A11E2E9CA}" destId="{AB8BC2C9-F37A-4C0E-AE07-CC891A2EE1F4}" srcOrd="8" destOrd="0" presId="urn:microsoft.com/office/officeart/2005/8/layout/vProcess5"/>
    <dgm:cxn modelId="{225A714F-E04F-4263-A352-AC503BA16ECE}" type="presParOf" srcId="{1791D5DE-E27A-47B7-9426-AF0A11E2E9CA}" destId="{424DC32B-B36E-4F18-B0B5-D416829B208A}" srcOrd="9" destOrd="0" presId="urn:microsoft.com/office/officeart/2005/8/layout/vProcess5"/>
    <dgm:cxn modelId="{4FE1AB18-8FE4-4E67-9BA9-8E9307937A1C}" type="presParOf" srcId="{1791D5DE-E27A-47B7-9426-AF0A11E2E9CA}" destId="{B965C13F-5540-4E91-AC17-B0D328282A99}" srcOrd="10" destOrd="0" presId="urn:microsoft.com/office/officeart/2005/8/layout/vProcess5"/>
    <dgm:cxn modelId="{DB8D6D02-EE3E-43F9-9F01-D76BFA5AB8EB}" type="presParOf" srcId="{1791D5DE-E27A-47B7-9426-AF0A11E2E9CA}" destId="{9A969935-4DD8-44EF-8C80-5D61DCE32A7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C7C5DE-A308-411D-ACF4-D62B218762E5}" type="doc">
      <dgm:prSet loTypeId="urn:microsoft.com/office/officeart/2005/8/layout/vList4" loCatId="picture" qsTypeId="urn:microsoft.com/office/officeart/2005/8/quickstyle/simple1" qsCatId="simple" csTypeId="urn:microsoft.com/office/officeart/2005/8/colors/accent1_2" csCatId="accent1" phldr="1"/>
      <dgm:spPr/>
    </dgm:pt>
    <dgm:pt modelId="{E14AB718-45EE-4246-B2A1-C79F478C736D}">
      <dgm:prSet phldrT="[Texto]"/>
      <dgm:spPr/>
      <dgm:t>
        <a:bodyPr/>
        <a:lstStyle/>
        <a:p>
          <a:r>
            <a:rPr lang="es-EC" dirty="0" smtClean="0"/>
            <a:t>Post traumatismos</a:t>
          </a:r>
          <a:endParaRPr lang="es-EC" dirty="0"/>
        </a:p>
      </dgm:t>
    </dgm:pt>
    <dgm:pt modelId="{18335550-1B7F-4597-B8D3-A3549DDA7B0A}" type="parTrans" cxnId="{53175468-9992-4365-B894-0C79B5D6A8DC}">
      <dgm:prSet/>
      <dgm:spPr/>
      <dgm:t>
        <a:bodyPr/>
        <a:lstStyle/>
        <a:p>
          <a:endParaRPr lang="es-EC"/>
        </a:p>
      </dgm:t>
    </dgm:pt>
    <dgm:pt modelId="{98A64AFC-A13F-4EF3-87D6-9E97432B349B}" type="sibTrans" cxnId="{53175468-9992-4365-B894-0C79B5D6A8DC}">
      <dgm:prSet/>
      <dgm:spPr/>
      <dgm:t>
        <a:bodyPr/>
        <a:lstStyle/>
        <a:p>
          <a:endParaRPr lang="es-EC"/>
        </a:p>
      </dgm:t>
    </dgm:pt>
    <dgm:pt modelId="{F5A6F2F0-3576-4461-9C73-1CB697843146}">
      <dgm:prSet phldrT="[Texto]"/>
      <dgm:spPr/>
      <dgm:t>
        <a:bodyPr/>
        <a:lstStyle/>
        <a:p>
          <a:r>
            <a:rPr lang="es-EC" dirty="0" err="1" smtClean="0"/>
            <a:t>Ostemusculares</a:t>
          </a:r>
          <a:endParaRPr lang="es-EC" dirty="0"/>
        </a:p>
      </dgm:t>
    </dgm:pt>
    <dgm:pt modelId="{DFE16B50-A798-4F06-9B6A-804A9D50105C}" type="parTrans" cxnId="{2033CF01-BF8D-4C7C-B34C-899C1822C97B}">
      <dgm:prSet/>
      <dgm:spPr/>
      <dgm:t>
        <a:bodyPr/>
        <a:lstStyle/>
        <a:p>
          <a:endParaRPr lang="es-EC"/>
        </a:p>
      </dgm:t>
    </dgm:pt>
    <dgm:pt modelId="{558FCBF3-03CA-4CDE-9174-09BF29622FE9}" type="sibTrans" cxnId="{2033CF01-BF8D-4C7C-B34C-899C1822C97B}">
      <dgm:prSet/>
      <dgm:spPr/>
      <dgm:t>
        <a:bodyPr/>
        <a:lstStyle/>
        <a:p>
          <a:endParaRPr lang="es-EC"/>
        </a:p>
      </dgm:t>
    </dgm:pt>
    <dgm:pt modelId="{2C9EBF68-D955-4D89-BDAA-A81B7B0603CF}">
      <dgm:prSet/>
      <dgm:spPr/>
      <dgm:t>
        <a:bodyPr/>
        <a:lstStyle/>
        <a:p>
          <a:r>
            <a:rPr lang="es-EC" dirty="0" smtClean="0"/>
            <a:t>Traumatismos</a:t>
          </a:r>
          <a:endParaRPr lang="es-EC" dirty="0"/>
        </a:p>
      </dgm:t>
    </dgm:pt>
    <dgm:pt modelId="{25162EAD-EC18-4D99-B112-04BE05131E63}" type="parTrans" cxnId="{DB24177A-1314-4034-B751-A898CACE5045}">
      <dgm:prSet/>
      <dgm:spPr/>
      <dgm:t>
        <a:bodyPr/>
        <a:lstStyle/>
        <a:p>
          <a:endParaRPr lang="es-EC"/>
        </a:p>
      </dgm:t>
    </dgm:pt>
    <dgm:pt modelId="{F6CE7C87-8ECD-43E1-B7BC-3FC9FE5F0C11}" type="sibTrans" cxnId="{DB24177A-1314-4034-B751-A898CACE5045}">
      <dgm:prSet/>
      <dgm:spPr/>
      <dgm:t>
        <a:bodyPr/>
        <a:lstStyle/>
        <a:p>
          <a:endParaRPr lang="es-EC"/>
        </a:p>
      </dgm:t>
    </dgm:pt>
    <dgm:pt modelId="{5D811821-B586-49E0-AC2D-3545A1AD2DD9}">
      <dgm:prSet/>
      <dgm:spPr/>
      <dgm:t>
        <a:bodyPr/>
        <a:lstStyle/>
        <a:p>
          <a:r>
            <a:rPr lang="es-EC" dirty="0" smtClean="0"/>
            <a:t>Sistema Nervioso</a:t>
          </a:r>
          <a:endParaRPr lang="es-EC" dirty="0"/>
        </a:p>
      </dgm:t>
    </dgm:pt>
    <dgm:pt modelId="{B109AF98-1EDB-4A02-812B-B3CD0587ACA0}" type="parTrans" cxnId="{3275F6DE-1635-4BBF-B688-5483BFB24D71}">
      <dgm:prSet/>
      <dgm:spPr/>
      <dgm:t>
        <a:bodyPr/>
        <a:lstStyle/>
        <a:p>
          <a:endParaRPr lang="es-EC"/>
        </a:p>
      </dgm:t>
    </dgm:pt>
    <dgm:pt modelId="{A7B701FE-550E-4064-9765-35736B41BFC0}" type="sibTrans" cxnId="{3275F6DE-1635-4BBF-B688-5483BFB24D71}">
      <dgm:prSet/>
      <dgm:spPr/>
      <dgm:t>
        <a:bodyPr/>
        <a:lstStyle/>
        <a:p>
          <a:endParaRPr lang="es-EC"/>
        </a:p>
      </dgm:t>
    </dgm:pt>
    <dgm:pt modelId="{E9B27ED6-AC6E-4838-85C6-831878EAF919}">
      <dgm:prSet/>
      <dgm:spPr/>
      <dgm:t>
        <a:bodyPr/>
        <a:lstStyle/>
        <a:p>
          <a:r>
            <a:rPr lang="es-EC" dirty="0" smtClean="0"/>
            <a:t>CIE10: S00 – T89</a:t>
          </a:r>
          <a:endParaRPr lang="es-EC" dirty="0"/>
        </a:p>
      </dgm:t>
    </dgm:pt>
    <dgm:pt modelId="{D3F058A9-ABF6-4CA0-8F56-981C31BA442F}" type="parTrans" cxnId="{ED211FD8-614A-444D-B8CE-A4C831345D90}">
      <dgm:prSet/>
      <dgm:spPr/>
      <dgm:t>
        <a:bodyPr/>
        <a:lstStyle/>
        <a:p>
          <a:endParaRPr lang="es-EC"/>
        </a:p>
      </dgm:t>
    </dgm:pt>
    <dgm:pt modelId="{F68A01A9-2A20-43DF-94D3-050DE6DB1E0D}" type="sibTrans" cxnId="{ED211FD8-614A-444D-B8CE-A4C831345D90}">
      <dgm:prSet/>
      <dgm:spPr/>
      <dgm:t>
        <a:bodyPr/>
        <a:lstStyle/>
        <a:p>
          <a:endParaRPr lang="es-EC"/>
        </a:p>
      </dgm:t>
    </dgm:pt>
    <dgm:pt modelId="{0EA24219-8CA1-46FE-A991-1DE782434CF7}">
      <dgm:prSet/>
      <dgm:spPr/>
      <dgm:t>
        <a:bodyPr/>
        <a:lstStyle/>
        <a:p>
          <a:r>
            <a:rPr lang="es-EC" dirty="0" smtClean="0"/>
            <a:t>CIE10: M00 - M99</a:t>
          </a:r>
          <a:endParaRPr lang="es-EC" dirty="0"/>
        </a:p>
      </dgm:t>
    </dgm:pt>
    <dgm:pt modelId="{63ABB784-BBC2-4D82-8D00-91A30396FA35}" type="parTrans" cxnId="{ABD499E6-3095-4E03-9E84-A2B7B6DD20F9}">
      <dgm:prSet/>
      <dgm:spPr/>
      <dgm:t>
        <a:bodyPr/>
        <a:lstStyle/>
        <a:p>
          <a:endParaRPr lang="es-EC"/>
        </a:p>
      </dgm:t>
    </dgm:pt>
    <dgm:pt modelId="{EF31C8EB-B371-41C9-941E-08491D9E0CF1}" type="sibTrans" cxnId="{ABD499E6-3095-4E03-9E84-A2B7B6DD20F9}">
      <dgm:prSet/>
      <dgm:spPr/>
      <dgm:t>
        <a:bodyPr/>
        <a:lstStyle/>
        <a:p>
          <a:endParaRPr lang="es-EC"/>
        </a:p>
      </dgm:t>
    </dgm:pt>
    <dgm:pt modelId="{DE825EE2-F8DA-4CCC-8062-243613E8F05E}">
      <dgm:prSet/>
      <dgm:spPr/>
      <dgm:t>
        <a:bodyPr/>
        <a:lstStyle/>
        <a:p>
          <a:r>
            <a:rPr lang="es-EC" dirty="0" smtClean="0"/>
            <a:t>CIE10: G00 - G99</a:t>
          </a:r>
          <a:endParaRPr lang="es-EC" dirty="0"/>
        </a:p>
      </dgm:t>
    </dgm:pt>
    <dgm:pt modelId="{760E6A71-8CBE-4466-9D4C-372817503CA6}" type="parTrans" cxnId="{B7155B95-E236-499E-A02F-85AA988F850F}">
      <dgm:prSet/>
      <dgm:spPr/>
      <dgm:t>
        <a:bodyPr/>
        <a:lstStyle/>
        <a:p>
          <a:endParaRPr lang="es-EC"/>
        </a:p>
      </dgm:t>
    </dgm:pt>
    <dgm:pt modelId="{D906090A-388A-4E9E-9149-3442444E3232}" type="sibTrans" cxnId="{B7155B95-E236-499E-A02F-85AA988F850F}">
      <dgm:prSet/>
      <dgm:spPr/>
      <dgm:t>
        <a:bodyPr/>
        <a:lstStyle/>
        <a:p>
          <a:endParaRPr lang="es-EC"/>
        </a:p>
      </dgm:t>
    </dgm:pt>
    <dgm:pt modelId="{4B90FE5D-E744-4FFB-9E20-8EBD3A0D6F66}">
      <dgm:prSet/>
      <dgm:spPr/>
      <dgm:t>
        <a:bodyPr/>
        <a:lstStyle/>
        <a:p>
          <a:r>
            <a:rPr lang="es-EC" dirty="0" smtClean="0"/>
            <a:t>CIE10:  T90 – T99</a:t>
          </a:r>
          <a:endParaRPr lang="es-EC" dirty="0"/>
        </a:p>
      </dgm:t>
    </dgm:pt>
    <dgm:pt modelId="{F85CC195-BB75-43EF-B423-2D41AF78108B}" type="parTrans" cxnId="{C1E949B5-DE5C-4479-BB05-D7C5D2324303}">
      <dgm:prSet/>
      <dgm:spPr/>
      <dgm:t>
        <a:bodyPr/>
        <a:lstStyle/>
        <a:p>
          <a:endParaRPr lang="es-EC"/>
        </a:p>
      </dgm:t>
    </dgm:pt>
    <dgm:pt modelId="{A66728BE-F364-473A-A2DD-3C4E91E9E1CD}" type="sibTrans" cxnId="{C1E949B5-DE5C-4479-BB05-D7C5D2324303}">
      <dgm:prSet/>
      <dgm:spPr/>
      <dgm:t>
        <a:bodyPr/>
        <a:lstStyle/>
        <a:p>
          <a:endParaRPr lang="es-EC"/>
        </a:p>
      </dgm:t>
    </dgm:pt>
    <dgm:pt modelId="{EF942836-D72B-4F70-B853-28E8D1047169}" type="pres">
      <dgm:prSet presAssocID="{35C7C5DE-A308-411D-ACF4-D62B218762E5}" presName="linear" presStyleCnt="0">
        <dgm:presLayoutVars>
          <dgm:dir/>
          <dgm:resizeHandles val="exact"/>
        </dgm:presLayoutVars>
      </dgm:prSet>
      <dgm:spPr/>
    </dgm:pt>
    <dgm:pt modelId="{32B9C522-ABE1-48ED-8BFC-1BAE9E5F59DA}" type="pres">
      <dgm:prSet presAssocID="{2C9EBF68-D955-4D89-BDAA-A81B7B0603CF}" presName="comp" presStyleCnt="0"/>
      <dgm:spPr/>
    </dgm:pt>
    <dgm:pt modelId="{BF8BF9C3-41C7-4222-9D5B-D2DC9625C6FE}" type="pres">
      <dgm:prSet presAssocID="{2C9EBF68-D955-4D89-BDAA-A81B7B0603CF}" presName="box" presStyleLbl="node1" presStyleIdx="0" presStyleCnt="4"/>
      <dgm:spPr/>
      <dgm:t>
        <a:bodyPr/>
        <a:lstStyle/>
        <a:p>
          <a:endParaRPr lang="en-US"/>
        </a:p>
      </dgm:t>
    </dgm:pt>
    <dgm:pt modelId="{09702453-2339-4442-AE40-9A9518508B1C}" type="pres">
      <dgm:prSet presAssocID="{2C9EBF68-D955-4D89-BDAA-A81B7B0603C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1899BB0-C8AD-457A-8060-AFCB6952C5CC}" type="pres">
      <dgm:prSet presAssocID="{2C9EBF68-D955-4D89-BDAA-A81B7B0603CF}" presName="text" presStyleLbl="node1" presStyleIdx="0" presStyleCnt="4">
        <dgm:presLayoutVars>
          <dgm:bulletEnabled val="1"/>
        </dgm:presLayoutVars>
      </dgm:prSet>
      <dgm:spPr/>
      <dgm:t>
        <a:bodyPr/>
        <a:lstStyle/>
        <a:p>
          <a:endParaRPr lang="en-US"/>
        </a:p>
      </dgm:t>
    </dgm:pt>
    <dgm:pt modelId="{854FB27B-94A9-457F-B534-898EE000367C}" type="pres">
      <dgm:prSet presAssocID="{F6CE7C87-8ECD-43E1-B7BC-3FC9FE5F0C11}" presName="spacer" presStyleCnt="0"/>
      <dgm:spPr/>
    </dgm:pt>
    <dgm:pt modelId="{86132EC0-151A-47B3-BD8D-9C1FB12FBC61}" type="pres">
      <dgm:prSet presAssocID="{5D811821-B586-49E0-AC2D-3545A1AD2DD9}" presName="comp" presStyleCnt="0"/>
      <dgm:spPr/>
    </dgm:pt>
    <dgm:pt modelId="{F54C3A55-403A-467F-A731-2D573809964A}" type="pres">
      <dgm:prSet presAssocID="{5D811821-B586-49E0-AC2D-3545A1AD2DD9}" presName="box" presStyleLbl="node1" presStyleIdx="1" presStyleCnt="4" custLinFactNeighborX="-1305" custLinFactNeighborY="-1347"/>
      <dgm:spPr/>
      <dgm:t>
        <a:bodyPr/>
        <a:lstStyle/>
        <a:p>
          <a:endParaRPr lang="en-US"/>
        </a:p>
      </dgm:t>
    </dgm:pt>
    <dgm:pt modelId="{4C9A32F4-78F5-4752-8D9A-775E5FB9544E}" type="pres">
      <dgm:prSet presAssocID="{5D811821-B586-49E0-AC2D-3545A1AD2DD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dgm:spPr>
    </dgm:pt>
    <dgm:pt modelId="{CFDC105E-EC96-4F4F-B1F9-088B5FF55CEE}" type="pres">
      <dgm:prSet presAssocID="{5D811821-B586-49E0-AC2D-3545A1AD2DD9}" presName="text" presStyleLbl="node1" presStyleIdx="1" presStyleCnt="4">
        <dgm:presLayoutVars>
          <dgm:bulletEnabled val="1"/>
        </dgm:presLayoutVars>
      </dgm:prSet>
      <dgm:spPr/>
      <dgm:t>
        <a:bodyPr/>
        <a:lstStyle/>
        <a:p>
          <a:endParaRPr lang="en-US"/>
        </a:p>
      </dgm:t>
    </dgm:pt>
    <dgm:pt modelId="{0583A592-325D-4D3C-B1B4-5481AB07C4E3}" type="pres">
      <dgm:prSet presAssocID="{A7B701FE-550E-4064-9765-35736B41BFC0}" presName="spacer" presStyleCnt="0"/>
      <dgm:spPr/>
    </dgm:pt>
    <dgm:pt modelId="{DD126474-E82C-4FC1-A52C-94C531CC6F35}" type="pres">
      <dgm:prSet presAssocID="{E14AB718-45EE-4246-B2A1-C79F478C736D}" presName="comp" presStyleCnt="0"/>
      <dgm:spPr/>
    </dgm:pt>
    <dgm:pt modelId="{FBAF00E6-03FD-4C95-B3EE-E6EB62581D25}" type="pres">
      <dgm:prSet presAssocID="{E14AB718-45EE-4246-B2A1-C79F478C736D}" presName="box" presStyleLbl="node1" presStyleIdx="2" presStyleCnt="4"/>
      <dgm:spPr/>
      <dgm:t>
        <a:bodyPr/>
        <a:lstStyle/>
        <a:p>
          <a:endParaRPr lang="en-US"/>
        </a:p>
      </dgm:t>
    </dgm:pt>
    <dgm:pt modelId="{849FF99B-9F04-48CC-8A9C-067B5A57804B}" type="pres">
      <dgm:prSet presAssocID="{E14AB718-45EE-4246-B2A1-C79F478C736D}"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3BCA2642-5A40-48F3-ACF0-B845E61135D1}" type="pres">
      <dgm:prSet presAssocID="{E14AB718-45EE-4246-B2A1-C79F478C736D}" presName="text" presStyleLbl="node1" presStyleIdx="2" presStyleCnt="4">
        <dgm:presLayoutVars>
          <dgm:bulletEnabled val="1"/>
        </dgm:presLayoutVars>
      </dgm:prSet>
      <dgm:spPr/>
      <dgm:t>
        <a:bodyPr/>
        <a:lstStyle/>
        <a:p>
          <a:endParaRPr lang="en-US"/>
        </a:p>
      </dgm:t>
    </dgm:pt>
    <dgm:pt modelId="{BA49EA51-CD57-4655-ACC4-F95A2281E4E6}" type="pres">
      <dgm:prSet presAssocID="{98A64AFC-A13F-4EF3-87D6-9E97432B349B}" presName="spacer" presStyleCnt="0"/>
      <dgm:spPr/>
    </dgm:pt>
    <dgm:pt modelId="{003D4A57-67CD-4162-80A1-1FAA5E643EBA}" type="pres">
      <dgm:prSet presAssocID="{F5A6F2F0-3576-4461-9C73-1CB697843146}" presName="comp" presStyleCnt="0"/>
      <dgm:spPr/>
    </dgm:pt>
    <dgm:pt modelId="{222D63AB-86EB-4D10-A3AC-6F05855526B3}" type="pres">
      <dgm:prSet presAssocID="{F5A6F2F0-3576-4461-9C73-1CB697843146}" presName="box" presStyleLbl="node1" presStyleIdx="3" presStyleCnt="4"/>
      <dgm:spPr/>
      <dgm:t>
        <a:bodyPr/>
        <a:lstStyle/>
        <a:p>
          <a:endParaRPr lang="en-US"/>
        </a:p>
      </dgm:t>
    </dgm:pt>
    <dgm:pt modelId="{90ACCC52-9BC3-478C-B892-90ECC7893087}" type="pres">
      <dgm:prSet presAssocID="{F5A6F2F0-3576-4461-9C73-1CB697843146}"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1DF67C64-72B8-4AA1-A566-F62C7A3651D4}" type="pres">
      <dgm:prSet presAssocID="{F5A6F2F0-3576-4461-9C73-1CB697843146}" presName="text" presStyleLbl="node1" presStyleIdx="3" presStyleCnt="4">
        <dgm:presLayoutVars>
          <dgm:bulletEnabled val="1"/>
        </dgm:presLayoutVars>
      </dgm:prSet>
      <dgm:spPr/>
      <dgm:t>
        <a:bodyPr/>
        <a:lstStyle/>
        <a:p>
          <a:endParaRPr lang="en-US"/>
        </a:p>
      </dgm:t>
    </dgm:pt>
  </dgm:ptLst>
  <dgm:cxnLst>
    <dgm:cxn modelId="{5AE84D65-4894-402A-8CDA-05AA5E79C6FB}" type="presOf" srcId="{2C9EBF68-D955-4D89-BDAA-A81B7B0603CF}" destId="{BF8BF9C3-41C7-4222-9D5B-D2DC9625C6FE}" srcOrd="0" destOrd="0" presId="urn:microsoft.com/office/officeart/2005/8/layout/vList4"/>
    <dgm:cxn modelId="{4B1EA8DF-B1CA-4825-BFDF-83838010E7EC}" type="presOf" srcId="{2C9EBF68-D955-4D89-BDAA-A81B7B0603CF}" destId="{11899BB0-C8AD-457A-8060-AFCB6952C5CC}" srcOrd="1" destOrd="0" presId="urn:microsoft.com/office/officeart/2005/8/layout/vList4"/>
    <dgm:cxn modelId="{80A18328-54BC-4304-B7F9-BC20936A4B54}" type="presOf" srcId="{E14AB718-45EE-4246-B2A1-C79F478C736D}" destId="{FBAF00E6-03FD-4C95-B3EE-E6EB62581D25}" srcOrd="0" destOrd="0" presId="urn:microsoft.com/office/officeart/2005/8/layout/vList4"/>
    <dgm:cxn modelId="{929AEC28-F81F-4084-B6FB-FFB4A5E973F8}" type="presOf" srcId="{5D811821-B586-49E0-AC2D-3545A1AD2DD9}" destId="{F54C3A55-403A-467F-A731-2D573809964A}" srcOrd="0" destOrd="0" presId="urn:microsoft.com/office/officeart/2005/8/layout/vList4"/>
    <dgm:cxn modelId="{4BEEC4D7-FC3A-4CF7-B9DE-49095592B66E}" type="presOf" srcId="{F5A6F2F0-3576-4461-9C73-1CB697843146}" destId="{1DF67C64-72B8-4AA1-A566-F62C7A3651D4}" srcOrd="1" destOrd="0" presId="urn:microsoft.com/office/officeart/2005/8/layout/vList4"/>
    <dgm:cxn modelId="{C1591C98-2E45-4DAA-8FF3-4DC20B3B7C36}" type="presOf" srcId="{5D811821-B586-49E0-AC2D-3545A1AD2DD9}" destId="{CFDC105E-EC96-4F4F-B1F9-088B5FF55CEE}" srcOrd="1" destOrd="0" presId="urn:microsoft.com/office/officeart/2005/8/layout/vList4"/>
    <dgm:cxn modelId="{ABD499E6-3095-4E03-9E84-A2B7B6DD20F9}" srcId="{F5A6F2F0-3576-4461-9C73-1CB697843146}" destId="{0EA24219-8CA1-46FE-A991-1DE782434CF7}" srcOrd="0" destOrd="0" parTransId="{63ABB784-BBC2-4D82-8D00-91A30396FA35}" sibTransId="{EF31C8EB-B371-41C9-941E-08491D9E0CF1}"/>
    <dgm:cxn modelId="{2033CF01-BF8D-4C7C-B34C-899C1822C97B}" srcId="{35C7C5DE-A308-411D-ACF4-D62B218762E5}" destId="{F5A6F2F0-3576-4461-9C73-1CB697843146}" srcOrd="3" destOrd="0" parTransId="{DFE16B50-A798-4F06-9B6A-804A9D50105C}" sibTransId="{558FCBF3-03CA-4CDE-9174-09BF29622FE9}"/>
    <dgm:cxn modelId="{119DF2CE-CF37-4A70-A132-117B16D7F466}" type="presOf" srcId="{DE825EE2-F8DA-4CCC-8062-243613E8F05E}" destId="{F54C3A55-403A-467F-A731-2D573809964A}" srcOrd="0" destOrd="1" presId="urn:microsoft.com/office/officeart/2005/8/layout/vList4"/>
    <dgm:cxn modelId="{643BDA99-625E-40A0-A340-E1024D8160F0}" type="presOf" srcId="{0EA24219-8CA1-46FE-A991-1DE782434CF7}" destId="{1DF67C64-72B8-4AA1-A566-F62C7A3651D4}" srcOrd="1" destOrd="1" presId="urn:microsoft.com/office/officeart/2005/8/layout/vList4"/>
    <dgm:cxn modelId="{B7155B95-E236-499E-A02F-85AA988F850F}" srcId="{5D811821-B586-49E0-AC2D-3545A1AD2DD9}" destId="{DE825EE2-F8DA-4CCC-8062-243613E8F05E}" srcOrd="0" destOrd="0" parTransId="{760E6A71-8CBE-4466-9D4C-372817503CA6}" sibTransId="{D906090A-388A-4E9E-9149-3442444E3232}"/>
    <dgm:cxn modelId="{C1E949B5-DE5C-4479-BB05-D7C5D2324303}" srcId="{E14AB718-45EE-4246-B2A1-C79F478C736D}" destId="{4B90FE5D-E744-4FFB-9E20-8EBD3A0D6F66}" srcOrd="0" destOrd="0" parTransId="{F85CC195-BB75-43EF-B423-2D41AF78108B}" sibTransId="{A66728BE-F364-473A-A2DD-3C4E91E9E1CD}"/>
    <dgm:cxn modelId="{CC5EDAC9-2C7F-4C03-9115-0E44E8A4BF96}" type="presOf" srcId="{E9B27ED6-AC6E-4838-85C6-831878EAF919}" destId="{BF8BF9C3-41C7-4222-9D5B-D2DC9625C6FE}" srcOrd="0" destOrd="1" presId="urn:microsoft.com/office/officeart/2005/8/layout/vList4"/>
    <dgm:cxn modelId="{F4E5C056-F9A1-462E-9C96-CE850143EAA4}" type="presOf" srcId="{E14AB718-45EE-4246-B2A1-C79F478C736D}" destId="{3BCA2642-5A40-48F3-ACF0-B845E61135D1}" srcOrd="1" destOrd="0" presId="urn:microsoft.com/office/officeart/2005/8/layout/vList4"/>
    <dgm:cxn modelId="{25704620-1E27-4382-9716-9D24E2248502}" type="presOf" srcId="{E9B27ED6-AC6E-4838-85C6-831878EAF919}" destId="{11899BB0-C8AD-457A-8060-AFCB6952C5CC}" srcOrd="1" destOrd="1" presId="urn:microsoft.com/office/officeart/2005/8/layout/vList4"/>
    <dgm:cxn modelId="{8F4B9E09-5377-4855-99F4-BF1662D9FCEF}" type="presOf" srcId="{DE825EE2-F8DA-4CCC-8062-243613E8F05E}" destId="{CFDC105E-EC96-4F4F-B1F9-088B5FF55CEE}" srcOrd="1" destOrd="1" presId="urn:microsoft.com/office/officeart/2005/8/layout/vList4"/>
    <dgm:cxn modelId="{19BB32BC-1291-49A7-AD0A-69F6634072C2}" type="presOf" srcId="{0EA24219-8CA1-46FE-A991-1DE782434CF7}" destId="{222D63AB-86EB-4D10-A3AC-6F05855526B3}" srcOrd="0" destOrd="1" presId="urn:microsoft.com/office/officeart/2005/8/layout/vList4"/>
    <dgm:cxn modelId="{50C0926E-50DD-4C58-9016-EA31C82AD316}" type="presOf" srcId="{35C7C5DE-A308-411D-ACF4-D62B218762E5}" destId="{EF942836-D72B-4F70-B853-28E8D1047169}" srcOrd="0" destOrd="0" presId="urn:microsoft.com/office/officeart/2005/8/layout/vList4"/>
    <dgm:cxn modelId="{F17ED8D6-C3B1-4075-9C4A-6C3E6C78E49D}" type="presOf" srcId="{4B90FE5D-E744-4FFB-9E20-8EBD3A0D6F66}" destId="{FBAF00E6-03FD-4C95-B3EE-E6EB62581D25}" srcOrd="0" destOrd="1" presId="urn:microsoft.com/office/officeart/2005/8/layout/vList4"/>
    <dgm:cxn modelId="{8E3B6011-9782-496B-817B-6C003783FB76}" type="presOf" srcId="{4B90FE5D-E744-4FFB-9E20-8EBD3A0D6F66}" destId="{3BCA2642-5A40-48F3-ACF0-B845E61135D1}" srcOrd="1" destOrd="1" presId="urn:microsoft.com/office/officeart/2005/8/layout/vList4"/>
    <dgm:cxn modelId="{3275F6DE-1635-4BBF-B688-5483BFB24D71}" srcId="{35C7C5DE-A308-411D-ACF4-D62B218762E5}" destId="{5D811821-B586-49E0-AC2D-3545A1AD2DD9}" srcOrd="1" destOrd="0" parTransId="{B109AF98-1EDB-4A02-812B-B3CD0587ACA0}" sibTransId="{A7B701FE-550E-4064-9765-35736B41BFC0}"/>
    <dgm:cxn modelId="{DB24177A-1314-4034-B751-A898CACE5045}" srcId="{35C7C5DE-A308-411D-ACF4-D62B218762E5}" destId="{2C9EBF68-D955-4D89-BDAA-A81B7B0603CF}" srcOrd="0" destOrd="0" parTransId="{25162EAD-EC18-4D99-B112-04BE05131E63}" sibTransId="{F6CE7C87-8ECD-43E1-B7BC-3FC9FE5F0C11}"/>
    <dgm:cxn modelId="{76C246BE-60D4-471E-BC19-FE3BC2513B7E}" type="presOf" srcId="{F5A6F2F0-3576-4461-9C73-1CB697843146}" destId="{222D63AB-86EB-4D10-A3AC-6F05855526B3}" srcOrd="0" destOrd="0" presId="urn:microsoft.com/office/officeart/2005/8/layout/vList4"/>
    <dgm:cxn modelId="{53175468-9992-4365-B894-0C79B5D6A8DC}" srcId="{35C7C5DE-A308-411D-ACF4-D62B218762E5}" destId="{E14AB718-45EE-4246-B2A1-C79F478C736D}" srcOrd="2" destOrd="0" parTransId="{18335550-1B7F-4597-B8D3-A3549DDA7B0A}" sibTransId="{98A64AFC-A13F-4EF3-87D6-9E97432B349B}"/>
    <dgm:cxn modelId="{ED211FD8-614A-444D-B8CE-A4C831345D90}" srcId="{2C9EBF68-D955-4D89-BDAA-A81B7B0603CF}" destId="{E9B27ED6-AC6E-4838-85C6-831878EAF919}" srcOrd="0" destOrd="0" parTransId="{D3F058A9-ABF6-4CA0-8F56-981C31BA442F}" sibTransId="{F68A01A9-2A20-43DF-94D3-050DE6DB1E0D}"/>
    <dgm:cxn modelId="{61331CB7-8053-4B2B-8989-F93247415036}" type="presParOf" srcId="{EF942836-D72B-4F70-B853-28E8D1047169}" destId="{32B9C522-ABE1-48ED-8BFC-1BAE9E5F59DA}" srcOrd="0" destOrd="0" presId="urn:microsoft.com/office/officeart/2005/8/layout/vList4"/>
    <dgm:cxn modelId="{F06BCE82-8090-482D-8084-2454439C0BFD}" type="presParOf" srcId="{32B9C522-ABE1-48ED-8BFC-1BAE9E5F59DA}" destId="{BF8BF9C3-41C7-4222-9D5B-D2DC9625C6FE}" srcOrd="0" destOrd="0" presId="urn:microsoft.com/office/officeart/2005/8/layout/vList4"/>
    <dgm:cxn modelId="{6581761A-048A-4220-ABAF-32AC5F0BF97F}" type="presParOf" srcId="{32B9C522-ABE1-48ED-8BFC-1BAE9E5F59DA}" destId="{09702453-2339-4442-AE40-9A9518508B1C}" srcOrd="1" destOrd="0" presId="urn:microsoft.com/office/officeart/2005/8/layout/vList4"/>
    <dgm:cxn modelId="{CB199DE0-90D9-4D83-A2FF-1E616B4B3CB9}" type="presParOf" srcId="{32B9C522-ABE1-48ED-8BFC-1BAE9E5F59DA}" destId="{11899BB0-C8AD-457A-8060-AFCB6952C5CC}" srcOrd="2" destOrd="0" presId="urn:microsoft.com/office/officeart/2005/8/layout/vList4"/>
    <dgm:cxn modelId="{08B5A338-1BDE-4E7E-8119-0A3A1030AB36}" type="presParOf" srcId="{EF942836-D72B-4F70-B853-28E8D1047169}" destId="{854FB27B-94A9-457F-B534-898EE000367C}" srcOrd="1" destOrd="0" presId="urn:microsoft.com/office/officeart/2005/8/layout/vList4"/>
    <dgm:cxn modelId="{5D33A630-7EDE-423F-AF07-6C241DDEA4C5}" type="presParOf" srcId="{EF942836-D72B-4F70-B853-28E8D1047169}" destId="{86132EC0-151A-47B3-BD8D-9C1FB12FBC61}" srcOrd="2" destOrd="0" presId="urn:microsoft.com/office/officeart/2005/8/layout/vList4"/>
    <dgm:cxn modelId="{1D7A519E-FBBF-4042-94A5-4F27ECE2589C}" type="presParOf" srcId="{86132EC0-151A-47B3-BD8D-9C1FB12FBC61}" destId="{F54C3A55-403A-467F-A731-2D573809964A}" srcOrd="0" destOrd="0" presId="urn:microsoft.com/office/officeart/2005/8/layout/vList4"/>
    <dgm:cxn modelId="{5FEEEB1F-F660-42CF-BFA5-D891D055798C}" type="presParOf" srcId="{86132EC0-151A-47B3-BD8D-9C1FB12FBC61}" destId="{4C9A32F4-78F5-4752-8D9A-775E5FB9544E}" srcOrd="1" destOrd="0" presId="urn:microsoft.com/office/officeart/2005/8/layout/vList4"/>
    <dgm:cxn modelId="{557A452B-0C3C-4AE2-BEE9-F0C2B87FBB3C}" type="presParOf" srcId="{86132EC0-151A-47B3-BD8D-9C1FB12FBC61}" destId="{CFDC105E-EC96-4F4F-B1F9-088B5FF55CEE}" srcOrd="2" destOrd="0" presId="urn:microsoft.com/office/officeart/2005/8/layout/vList4"/>
    <dgm:cxn modelId="{5BAEB889-8058-4B22-9E69-557529C6B17A}" type="presParOf" srcId="{EF942836-D72B-4F70-B853-28E8D1047169}" destId="{0583A592-325D-4D3C-B1B4-5481AB07C4E3}" srcOrd="3" destOrd="0" presId="urn:microsoft.com/office/officeart/2005/8/layout/vList4"/>
    <dgm:cxn modelId="{AA449FD4-09D5-45EA-84B9-891386B6671F}" type="presParOf" srcId="{EF942836-D72B-4F70-B853-28E8D1047169}" destId="{DD126474-E82C-4FC1-A52C-94C531CC6F35}" srcOrd="4" destOrd="0" presId="urn:microsoft.com/office/officeart/2005/8/layout/vList4"/>
    <dgm:cxn modelId="{3E047C02-9817-4DDC-8A5D-FC1F631ED7AF}" type="presParOf" srcId="{DD126474-E82C-4FC1-A52C-94C531CC6F35}" destId="{FBAF00E6-03FD-4C95-B3EE-E6EB62581D25}" srcOrd="0" destOrd="0" presId="urn:microsoft.com/office/officeart/2005/8/layout/vList4"/>
    <dgm:cxn modelId="{8CCC7791-A8CF-4AD2-8A67-BFA1EA114BD6}" type="presParOf" srcId="{DD126474-E82C-4FC1-A52C-94C531CC6F35}" destId="{849FF99B-9F04-48CC-8A9C-067B5A57804B}" srcOrd="1" destOrd="0" presId="urn:microsoft.com/office/officeart/2005/8/layout/vList4"/>
    <dgm:cxn modelId="{A2738714-73B1-4A6B-87C6-7DD43D7C7F57}" type="presParOf" srcId="{DD126474-E82C-4FC1-A52C-94C531CC6F35}" destId="{3BCA2642-5A40-48F3-ACF0-B845E61135D1}" srcOrd="2" destOrd="0" presId="urn:microsoft.com/office/officeart/2005/8/layout/vList4"/>
    <dgm:cxn modelId="{66DF042E-E73B-43FE-AE97-44A5F89D654B}" type="presParOf" srcId="{EF942836-D72B-4F70-B853-28E8D1047169}" destId="{BA49EA51-CD57-4655-ACC4-F95A2281E4E6}" srcOrd="5" destOrd="0" presId="urn:microsoft.com/office/officeart/2005/8/layout/vList4"/>
    <dgm:cxn modelId="{A4E24491-9301-4156-AFF5-6E3FEDC24332}" type="presParOf" srcId="{EF942836-D72B-4F70-B853-28E8D1047169}" destId="{003D4A57-67CD-4162-80A1-1FAA5E643EBA}" srcOrd="6" destOrd="0" presId="urn:microsoft.com/office/officeart/2005/8/layout/vList4"/>
    <dgm:cxn modelId="{B9282B62-59E3-4244-85E0-8ADFC0CB822F}" type="presParOf" srcId="{003D4A57-67CD-4162-80A1-1FAA5E643EBA}" destId="{222D63AB-86EB-4D10-A3AC-6F05855526B3}" srcOrd="0" destOrd="0" presId="urn:microsoft.com/office/officeart/2005/8/layout/vList4"/>
    <dgm:cxn modelId="{3D8D6CA9-6DCA-4513-9A27-3004F0B1A1BC}" type="presParOf" srcId="{003D4A57-67CD-4162-80A1-1FAA5E643EBA}" destId="{90ACCC52-9BC3-478C-B892-90ECC7893087}" srcOrd="1" destOrd="0" presId="urn:microsoft.com/office/officeart/2005/8/layout/vList4"/>
    <dgm:cxn modelId="{DEF7B5C2-4F91-4F3A-BA72-759A060C3518}" type="presParOf" srcId="{003D4A57-67CD-4162-80A1-1FAA5E643EBA}" destId="{1DF67C64-72B8-4AA1-A566-F62C7A3651D4}"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BC5370-2ED0-4753-933D-2F42DE90D96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ES"/>
        </a:p>
      </dgm:t>
    </dgm:pt>
    <dgm:pt modelId="{B9F2D3BA-922A-4631-8E4D-6393B4925F11}">
      <dgm:prSet phldrT="[Texto]" custT="1"/>
      <dgm:spPr/>
      <dgm:t>
        <a:bodyPr/>
        <a:lstStyle/>
        <a:p>
          <a:r>
            <a:rPr lang="es-EC" sz="2000" b="1" dirty="0" smtClean="0">
              <a:solidFill>
                <a:schemeClr val="tx1"/>
              </a:solidFill>
            </a:rPr>
            <a:t>Técnicas de minería de datos</a:t>
          </a:r>
          <a:endParaRPr lang="es-ES" sz="2000" b="1" dirty="0">
            <a:solidFill>
              <a:schemeClr val="tx1"/>
            </a:solidFill>
          </a:endParaRPr>
        </a:p>
      </dgm:t>
    </dgm:pt>
    <dgm:pt modelId="{E0F0314A-BC07-4B18-AA0C-B66547B6DFEF}" type="parTrans" cxnId="{6021E7CD-2B4F-46B3-A6AD-011B253A6A64}">
      <dgm:prSet/>
      <dgm:spPr/>
      <dgm:t>
        <a:bodyPr/>
        <a:lstStyle/>
        <a:p>
          <a:endParaRPr lang="es-ES" sz="1800" b="1">
            <a:solidFill>
              <a:schemeClr val="tx1"/>
            </a:solidFill>
          </a:endParaRPr>
        </a:p>
      </dgm:t>
    </dgm:pt>
    <dgm:pt modelId="{82F34B25-DB0C-4CC1-95D6-6DEC51686737}" type="sibTrans" cxnId="{6021E7CD-2B4F-46B3-A6AD-011B253A6A64}">
      <dgm:prSet/>
      <dgm:spPr/>
      <dgm:t>
        <a:bodyPr/>
        <a:lstStyle/>
        <a:p>
          <a:endParaRPr lang="es-ES" sz="1800" b="1">
            <a:solidFill>
              <a:schemeClr val="tx1"/>
            </a:solidFill>
          </a:endParaRPr>
        </a:p>
      </dgm:t>
    </dgm:pt>
    <dgm:pt modelId="{15B2EDC8-4EA4-47A4-8B84-E5CF22B050D9}">
      <dgm:prSet phldrT="[Texto]" custT="1"/>
      <dgm:spPr/>
      <dgm:t>
        <a:bodyPr/>
        <a:lstStyle/>
        <a:p>
          <a:r>
            <a:rPr lang="es-EC" sz="1600" b="1" dirty="0" smtClean="0">
              <a:solidFill>
                <a:schemeClr val="tx1"/>
              </a:solidFill>
            </a:rPr>
            <a:t>Árbol de decisión</a:t>
          </a:r>
          <a:endParaRPr lang="es-ES" sz="1600" b="1" dirty="0">
            <a:solidFill>
              <a:schemeClr val="tx1"/>
            </a:solidFill>
          </a:endParaRPr>
        </a:p>
      </dgm:t>
    </dgm:pt>
    <dgm:pt modelId="{7AA96E67-F9D7-472C-AEA7-E1FB83D92711}" type="parTrans" cxnId="{3F3643E7-AF96-4A8F-BB5C-56A6F12F59CA}">
      <dgm:prSet/>
      <dgm:spPr/>
      <dgm:t>
        <a:bodyPr/>
        <a:lstStyle/>
        <a:p>
          <a:endParaRPr lang="es-ES" sz="1800" b="1">
            <a:solidFill>
              <a:schemeClr val="tx1"/>
            </a:solidFill>
          </a:endParaRPr>
        </a:p>
      </dgm:t>
    </dgm:pt>
    <dgm:pt modelId="{3B49CC3E-25FE-4140-B551-B8F372B021A1}" type="sibTrans" cxnId="{3F3643E7-AF96-4A8F-BB5C-56A6F12F59CA}">
      <dgm:prSet/>
      <dgm:spPr/>
      <dgm:t>
        <a:bodyPr/>
        <a:lstStyle/>
        <a:p>
          <a:endParaRPr lang="es-ES" sz="1800" b="1">
            <a:solidFill>
              <a:schemeClr val="tx1"/>
            </a:solidFill>
          </a:endParaRPr>
        </a:p>
      </dgm:t>
    </dgm:pt>
    <dgm:pt modelId="{20629608-BB96-43D0-8218-8154543A0BC3}">
      <dgm:prSet phldrT="[Texto]" custT="1"/>
      <dgm:spPr/>
      <dgm:t>
        <a:bodyPr/>
        <a:lstStyle/>
        <a:p>
          <a:r>
            <a:rPr lang="es-EC" sz="1600" b="1" dirty="0" smtClean="0">
              <a:solidFill>
                <a:schemeClr val="tx1"/>
              </a:solidFill>
            </a:rPr>
            <a:t>Redes neuronales</a:t>
          </a:r>
          <a:endParaRPr lang="es-ES" sz="1600" b="1" dirty="0">
            <a:solidFill>
              <a:schemeClr val="tx1"/>
            </a:solidFill>
          </a:endParaRPr>
        </a:p>
      </dgm:t>
    </dgm:pt>
    <dgm:pt modelId="{87FC6E6F-B79B-49C5-BEAD-4030E92D1A66}" type="parTrans" cxnId="{3030930D-F4F8-4B75-A816-8C32019A69CD}">
      <dgm:prSet/>
      <dgm:spPr/>
      <dgm:t>
        <a:bodyPr/>
        <a:lstStyle/>
        <a:p>
          <a:endParaRPr lang="es-ES" sz="1800" b="1">
            <a:solidFill>
              <a:schemeClr val="tx1"/>
            </a:solidFill>
          </a:endParaRPr>
        </a:p>
      </dgm:t>
    </dgm:pt>
    <dgm:pt modelId="{EDD93024-D1C6-4281-8774-40C9172C7DED}" type="sibTrans" cxnId="{3030930D-F4F8-4B75-A816-8C32019A69CD}">
      <dgm:prSet/>
      <dgm:spPr/>
      <dgm:t>
        <a:bodyPr/>
        <a:lstStyle/>
        <a:p>
          <a:endParaRPr lang="es-ES" sz="1800" b="1">
            <a:solidFill>
              <a:schemeClr val="tx1"/>
            </a:solidFill>
          </a:endParaRPr>
        </a:p>
      </dgm:t>
    </dgm:pt>
    <dgm:pt modelId="{AE0B8AB4-2B91-48B0-BF03-563163A2077F}">
      <dgm:prSet phldrT="[Texto]" custT="1"/>
      <dgm:spPr/>
      <dgm:t>
        <a:bodyPr/>
        <a:lstStyle/>
        <a:p>
          <a:r>
            <a:rPr lang="es-EC" sz="1600" b="1" dirty="0" smtClean="0">
              <a:solidFill>
                <a:schemeClr val="tx1"/>
              </a:solidFill>
            </a:rPr>
            <a:t>SVM</a:t>
          </a:r>
          <a:endParaRPr lang="es-ES" sz="1600" b="1" dirty="0">
            <a:solidFill>
              <a:schemeClr val="tx1"/>
            </a:solidFill>
          </a:endParaRPr>
        </a:p>
      </dgm:t>
    </dgm:pt>
    <dgm:pt modelId="{7C224E6F-8C18-4030-9E0C-1C510ECAEE1C}" type="parTrans" cxnId="{7286838C-CD05-42CE-B081-0F0030DD565D}">
      <dgm:prSet/>
      <dgm:spPr/>
      <dgm:t>
        <a:bodyPr/>
        <a:lstStyle/>
        <a:p>
          <a:endParaRPr lang="es-ES" sz="1800" b="1">
            <a:solidFill>
              <a:schemeClr val="tx1"/>
            </a:solidFill>
          </a:endParaRPr>
        </a:p>
      </dgm:t>
    </dgm:pt>
    <dgm:pt modelId="{A4F3D13B-F68B-4705-8AF7-685DCB91448A}" type="sibTrans" cxnId="{7286838C-CD05-42CE-B081-0F0030DD565D}">
      <dgm:prSet/>
      <dgm:spPr/>
      <dgm:t>
        <a:bodyPr/>
        <a:lstStyle/>
        <a:p>
          <a:endParaRPr lang="es-ES" sz="1800" b="1">
            <a:solidFill>
              <a:schemeClr val="tx1"/>
            </a:solidFill>
          </a:endParaRPr>
        </a:p>
      </dgm:t>
    </dgm:pt>
    <dgm:pt modelId="{7C5C3AC6-9C01-44DE-81F6-9187C44D9AFA}">
      <dgm:prSet phldrT="[Texto]" custT="1"/>
      <dgm:spPr/>
      <dgm:t>
        <a:bodyPr/>
        <a:lstStyle/>
        <a:p>
          <a:r>
            <a:rPr lang="es-EC" sz="1600" b="1" dirty="0" smtClean="0">
              <a:solidFill>
                <a:schemeClr val="tx1"/>
              </a:solidFill>
            </a:rPr>
            <a:t>Regresión lineal</a:t>
          </a:r>
          <a:endParaRPr lang="es-ES" sz="1600" b="1" dirty="0">
            <a:solidFill>
              <a:schemeClr val="tx1"/>
            </a:solidFill>
          </a:endParaRPr>
        </a:p>
      </dgm:t>
    </dgm:pt>
    <dgm:pt modelId="{E2D1444C-332D-47A0-AA1C-D53A62DAE6D0}" type="parTrans" cxnId="{505DE979-8E31-4CAC-996E-77DF29B5D6F6}">
      <dgm:prSet/>
      <dgm:spPr/>
      <dgm:t>
        <a:bodyPr/>
        <a:lstStyle/>
        <a:p>
          <a:endParaRPr lang="es-ES" sz="1800" b="1">
            <a:solidFill>
              <a:schemeClr val="tx1"/>
            </a:solidFill>
          </a:endParaRPr>
        </a:p>
      </dgm:t>
    </dgm:pt>
    <dgm:pt modelId="{EC2D953F-D0F6-4924-AA67-8D15094B0B46}" type="sibTrans" cxnId="{505DE979-8E31-4CAC-996E-77DF29B5D6F6}">
      <dgm:prSet/>
      <dgm:spPr/>
      <dgm:t>
        <a:bodyPr/>
        <a:lstStyle/>
        <a:p>
          <a:endParaRPr lang="es-ES" sz="1800" b="1">
            <a:solidFill>
              <a:schemeClr val="tx1"/>
            </a:solidFill>
          </a:endParaRPr>
        </a:p>
      </dgm:t>
    </dgm:pt>
    <dgm:pt modelId="{C99489F0-6088-4E7B-9CBD-A9993B98603B}" type="pres">
      <dgm:prSet presAssocID="{ACBC5370-2ED0-4753-933D-2F42DE90D967}" presName="Name0" presStyleCnt="0">
        <dgm:presLayoutVars>
          <dgm:chMax val="1"/>
          <dgm:dir/>
          <dgm:animLvl val="ctr"/>
          <dgm:resizeHandles val="exact"/>
        </dgm:presLayoutVars>
      </dgm:prSet>
      <dgm:spPr/>
      <dgm:t>
        <a:bodyPr/>
        <a:lstStyle/>
        <a:p>
          <a:endParaRPr lang="es-ES"/>
        </a:p>
      </dgm:t>
    </dgm:pt>
    <dgm:pt modelId="{2173B5BB-4839-4423-B43F-B94FA6666937}" type="pres">
      <dgm:prSet presAssocID="{B9F2D3BA-922A-4631-8E4D-6393B4925F11}" presName="centerShape" presStyleLbl="node0" presStyleIdx="0" presStyleCnt="1"/>
      <dgm:spPr/>
      <dgm:t>
        <a:bodyPr/>
        <a:lstStyle/>
        <a:p>
          <a:endParaRPr lang="es-ES"/>
        </a:p>
      </dgm:t>
    </dgm:pt>
    <dgm:pt modelId="{36E8825A-F172-4451-BCAD-128E75B206C5}" type="pres">
      <dgm:prSet presAssocID="{15B2EDC8-4EA4-47A4-8B84-E5CF22B050D9}" presName="node" presStyleLbl="node1" presStyleIdx="0" presStyleCnt="4" custScaleX="118876">
        <dgm:presLayoutVars>
          <dgm:bulletEnabled val="1"/>
        </dgm:presLayoutVars>
      </dgm:prSet>
      <dgm:spPr/>
      <dgm:t>
        <a:bodyPr/>
        <a:lstStyle/>
        <a:p>
          <a:endParaRPr lang="es-ES"/>
        </a:p>
      </dgm:t>
    </dgm:pt>
    <dgm:pt modelId="{D43BF04C-C075-4E4C-81F6-9C8136EB211F}" type="pres">
      <dgm:prSet presAssocID="{15B2EDC8-4EA4-47A4-8B84-E5CF22B050D9}" presName="dummy" presStyleCnt="0"/>
      <dgm:spPr/>
    </dgm:pt>
    <dgm:pt modelId="{1D18583A-21F6-4AB6-AD98-14C552C37631}" type="pres">
      <dgm:prSet presAssocID="{3B49CC3E-25FE-4140-B551-B8F372B021A1}" presName="sibTrans" presStyleLbl="sibTrans2D1" presStyleIdx="0" presStyleCnt="4"/>
      <dgm:spPr/>
      <dgm:t>
        <a:bodyPr/>
        <a:lstStyle/>
        <a:p>
          <a:endParaRPr lang="es-ES"/>
        </a:p>
      </dgm:t>
    </dgm:pt>
    <dgm:pt modelId="{5B7169CB-C819-4B52-A776-6D164D162CD0}" type="pres">
      <dgm:prSet presAssocID="{7C5C3AC6-9C01-44DE-81F6-9187C44D9AFA}" presName="node" presStyleLbl="node1" presStyleIdx="1" presStyleCnt="4" custScaleX="122142">
        <dgm:presLayoutVars>
          <dgm:bulletEnabled val="1"/>
        </dgm:presLayoutVars>
      </dgm:prSet>
      <dgm:spPr/>
      <dgm:t>
        <a:bodyPr/>
        <a:lstStyle/>
        <a:p>
          <a:endParaRPr lang="es-ES"/>
        </a:p>
      </dgm:t>
    </dgm:pt>
    <dgm:pt modelId="{1593420B-98EF-48E0-9FD6-FA7F50BAA21D}" type="pres">
      <dgm:prSet presAssocID="{7C5C3AC6-9C01-44DE-81F6-9187C44D9AFA}" presName="dummy" presStyleCnt="0"/>
      <dgm:spPr/>
    </dgm:pt>
    <dgm:pt modelId="{7335AB6C-E626-44C6-B9FF-5D50F57CA0A3}" type="pres">
      <dgm:prSet presAssocID="{EC2D953F-D0F6-4924-AA67-8D15094B0B46}" presName="sibTrans" presStyleLbl="sibTrans2D1" presStyleIdx="1" presStyleCnt="4"/>
      <dgm:spPr/>
      <dgm:t>
        <a:bodyPr/>
        <a:lstStyle/>
        <a:p>
          <a:endParaRPr lang="es-ES"/>
        </a:p>
      </dgm:t>
    </dgm:pt>
    <dgm:pt modelId="{2BE76A28-A760-41CB-960E-0CAF25E37FE3}" type="pres">
      <dgm:prSet presAssocID="{20629608-BB96-43D0-8218-8154543A0BC3}" presName="node" presStyleLbl="node1" presStyleIdx="2" presStyleCnt="4" custScaleX="118876">
        <dgm:presLayoutVars>
          <dgm:bulletEnabled val="1"/>
        </dgm:presLayoutVars>
      </dgm:prSet>
      <dgm:spPr/>
      <dgm:t>
        <a:bodyPr/>
        <a:lstStyle/>
        <a:p>
          <a:endParaRPr lang="es-ES"/>
        </a:p>
      </dgm:t>
    </dgm:pt>
    <dgm:pt modelId="{09747D5F-2922-4254-B555-1FB31AD443F1}" type="pres">
      <dgm:prSet presAssocID="{20629608-BB96-43D0-8218-8154543A0BC3}" presName="dummy" presStyleCnt="0"/>
      <dgm:spPr/>
    </dgm:pt>
    <dgm:pt modelId="{9697C7B3-4B3D-44BB-9671-79BDAF1AA499}" type="pres">
      <dgm:prSet presAssocID="{EDD93024-D1C6-4281-8774-40C9172C7DED}" presName="sibTrans" presStyleLbl="sibTrans2D1" presStyleIdx="2" presStyleCnt="4"/>
      <dgm:spPr/>
      <dgm:t>
        <a:bodyPr/>
        <a:lstStyle/>
        <a:p>
          <a:endParaRPr lang="es-ES"/>
        </a:p>
      </dgm:t>
    </dgm:pt>
    <dgm:pt modelId="{09B7B05F-9BCA-4388-83EB-25AFBC796879}" type="pres">
      <dgm:prSet presAssocID="{AE0B8AB4-2B91-48B0-BF03-563163A2077F}" presName="node" presStyleLbl="node1" presStyleIdx="3" presStyleCnt="4" custScaleX="130064">
        <dgm:presLayoutVars>
          <dgm:bulletEnabled val="1"/>
        </dgm:presLayoutVars>
      </dgm:prSet>
      <dgm:spPr/>
      <dgm:t>
        <a:bodyPr/>
        <a:lstStyle/>
        <a:p>
          <a:endParaRPr lang="es-ES"/>
        </a:p>
      </dgm:t>
    </dgm:pt>
    <dgm:pt modelId="{3325942E-9021-4D24-855F-8D7C091679A9}" type="pres">
      <dgm:prSet presAssocID="{AE0B8AB4-2B91-48B0-BF03-563163A2077F}" presName="dummy" presStyleCnt="0"/>
      <dgm:spPr/>
    </dgm:pt>
    <dgm:pt modelId="{18EC26A2-98BB-4785-9D3A-CC0617F25A60}" type="pres">
      <dgm:prSet presAssocID="{A4F3D13B-F68B-4705-8AF7-685DCB91448A}" presName="sibTrans" presStyleLbl="sibTrans2D1" presStyleIdx="3" presStyleCnt="4"/>
      <dgm:spPr/>
      <dgm:t>
        <a:bodyPr/>
        <a:lstStyle/>
        <a:p>
          <a:endParaRPr lang="es-ES"/>
        </a:p>
      </dgm:t>
    </dgm:pt>
  </dgm:ptLst>
  <dgm:cxnLst>
    <dgm:cxn modelId="{3030930D-F4F8-4B75-A816-8C32019A69CD}" srcId="{B9F2D3BA-922A-4631-8E4D-6393B4925F11}" destId="{20629608-BB96-43D0-8218-8154543A0BC3}" srcOrd="2" destOrd="0" parTransId="{87FC6E6F-B79B-49C5-BEAD-4030E92D1A66}" sibTransId="{EDD93024-D1C6-4281-8774-40C9172C7DED}"/>
    <dgm:cxn modelId="{7C3E1232-C129-44CE-AD99-7FA9D68D67CD}" type="presOf" srcId="{EDD93024-D1C6-4281-8774-40C9172C7DED}" destId="{9697C7B3-4B3D-44BB-9671-79BDAF1AA499}" srcOrd="0" destOrd="0" presId="urn:microsoft.com/office/officeart/2005/8/layout/radial6"/>
    <dgm:cxn modelId="{6021E7CD-2B4F-46B3-A6AD-011B253A6A64}" srcId="{ACBC5370-2ED0-4753-933D-2F42DE90D967}" destId="{B9F2D3BA-922A-4631-8E4D-6393B4925F11}" srcOrd="0" destOrd="0" parTransId="{E0F0314A-BC07-4B18-AA0C-B66547B6DFEF}" sibTransId="{82F34B25-DB0C-4CC1-95D6-6DEC51686737}"/>
    <dgm:cxn modelId="{3CD285B3-80B8-441B-B3DF-B6EEB4596DB2}" type="presOf" srcId="{A4F3D13B-F68B-4705-8AF7-685DCB91448A}" destId="{18EC26A2-98BB-4785-9D3A-CC0617F25A60}" srcOrd="0" destOrd="0" presId="urn:microsoft.com/office/officeart/2005/8/layout/radial6"/>
    <dgm:cxn modelId="{6201D492-9101-45FB-9AEB-70ECF2DB58E5}" type="presOf" srcId="{15B2EDC8-4EA4-47A4-8B84-E5CF22B050D9}" destId="{36E8825A-F172-4451-BCAD-128E75B206C5}" srcOrd="0" destOrd="0" presId="urn:microsoft.com/office/officeart/2005/8/layout/radial6"/>
    <dgm:cxn modelId="{7286838C-CD05-42CE-B081-0F0030DD565D}" srcId="{B9F2D3BA-922A-4631-8E4D-6393B4925F11}" destId="{AE0B8AB4-2B91-48B0-BF03-563163A2077F}" srcOrd="3" destOrd="0" parTransId="{7C224E6F-8C18-4030-9E0C-1C510ECAEE1C}" sibTransId="{A4F3D13B-F68B-4705-8AF7-685DCB91448A}"/>
    <dgm:cxn modelId="{B3AB340B-8FC9-402D-83E2-609DBDE7B691}" type="presOf" srcId="{EC2D953F-D0F6-4924-AA67-8D15094B0B46}" destId="{7335AB6C-E626-44C6-B9FF-5D50F57CA0A3}" srcOrd="0" destOrd="0" presId="urn:microsoft.com/office/officeart/2005/8/layout/radial6"/>
    <dgm:cxn modelId="{A07388D2-2E76-4982-A906-5B90D3527296}" type="presOf" srcId="{AE0B8AB4-2B91-48B0-BF03-563163A2077F}" destId="{09B7B05F-9BCA-4388-83EB-25AFBC796879}" srcOrd="0" destOrd="0" presId="urn:microsoft.com/office/officeart/2005/8/layout/radial6"/>
    <dgm:cxn modelId="{3F3643E7-AF96-4A8F-BB5C-56A6F12F59CA}" srcId="{B9F2D3BA-922A-4631-8E4D-6393B4925F11}" destId="{15B2EDC8-4EA4-47A4-8B84-E5CF22B050D9}" srcOrd="0" destOrd="0" parTransId="{7AA96E67-F9D7-472C-AEA7-E1FB83D92711}" sibTransId="{3B49CC3E-25FE-4140-B551-B8F372B021A1}"/>
    <dgm:cxn modelId="{D9770386-C64E-4341-838A-E49CF2FA6B30}" type="presOf" srcId="{3B49CC3E-25FE-4140-B551-B8F372B021A1}" destId="{1D18583A-21F6-4AB6-AD98-14C552C37631}" srcOrd="0" destOrd="0" presId="urn:microsoft.com/office/officeart/2005/8/layout/radial6"/>
    <dgm:cxn modelId="{D1E58C24-D1EC-441A-9C51-622841BEDB53}" type="presOf" srcId="{7C5C3AC6-9C01-44DE-81F6-9187C44D9AFA}" destId="{5B7169CB-C819-4B52-A776-6D164D162CD0}" srcOrd="0" destOrd="0" presId="urn:microsoft.com/office/officeart/2005/8/layout/radial6"/>
    <dgm:cxn modelId="{505DE979-8E31-4CAC-996E-77DF29B5D6F6}" srcId="{B9F2D3BA-922A-4631-8E4D-6393B4925F11}" destId="{7C5C3AC6-9C01-44DE-81F6-9187C44D9AFA}" srcOrd="1" destOrd="0" parTransId="{E2D1444C-332D-47A0-AA1C-D53A62DAE6D0}" sibTransId="{EC2D953F-D0F6-4924-AA67-8D15094B0B46}"/>
    <dgm:cxn modelId="{62B2CD2C-F79D-4BC0-A413-C8339A386AFD}" type="presOf" srcId="{ACBC5370-2ED0-4753-933D-2F42DE90D967}" destId="{C99489F0-6088-4E7B-9CBD-A9993B98603B}" srcOrd="0" destOrd="0" presId="urn:microsoft.com/office/officeart/2005/8/layout/radial6"/>
    <dgm:cxn modelId="{94BB509F-103D-489C-9A89-583DF733981A}" type="presOf" srcId="{20629608-BB96-43D0-8218-8154543A0BC3}" destId="{2BE76A28-A760-41CB-960E-0CAF25E37FE3}" srcOrd="0" destOrd="0" presId="urn:microsoft.com/office/officeart/2005/8/layout/radial6"/>
    <dgm:cxn modelId="{62026A27-FC46-4521-85AE-95A256C13904}" type="presOf" srcId="{B9F2D3BA-922A-4631-8E4D-6393B4925F11}" destId="{2173B5BB-4839-4423-B43F-B94FA6666937}" srcOrd="0" destOrd="0" presId="urn:microsoft.com/office/officeart/2005/8/layout/radial6"/>
    <dgm:cxn modelId="{9017269F-09C9-4D01-B0CD-BB3A2F2A39C8}" type="presParOf" srcId="{C99489F0-6088-4E7B-9CBD-A9993B98603B}" destId="{2173B5BB-4839-4423-B43F-B94FA6666937}" srcOrd="0" destOrd="0" presId="urn:microsoft.com/office/officeart/2005/8/layout/radial6"/>
    <dgm:cxn modelId="{0E74EA9F-F8AF-4532-8B37-0E19B4D52668}" type="presParOf" srcId="{C99489F0-6088-4E7B-9CBD-A9993B98603B}" destId="{36E8825A-F172-4451-BCAD-128E75B206C5}" srcOrd="1" destOrd="0" presId="urn:microsoft.com/office/officeart/2005/8/layout/radial6"/>
    <dgm:cxn modelId="{A8D787A7-E7BC-4B84-9DA4-A06466C80137}" type="presParOf" srcId="{C99489F0-6088-4E7B-9CBD-A9993B98603B}" destId="{D43BF04C-C075-4E4C-81F6-9C8136EB211F}" srcOrd="2" destOrd="0" presId="urn:microsoft.com/office/officeart/2005/8/layout/radial6"/>
    <dgm:cxn modelId="{A5BC5E2D-9423-43E2-AEFE-876D499F5F7C}" type="presParOf" srcId="{C99489F0-6088-4E7B-9CBD-A9993B98603B}" destId="{1D18583A-21F6-4AB6-AD98-14C552C37631}" srcOrd="3" destOrd="0" presId="urn:microsoft.com/office/officeart/2005/8/layout/radial6"/>
    <dgm:cxn modelId="{87CFDDCB-D8FC-4646-B9EA-3B410A99A5A4}" type="presParOf" srcId="{C99489F0-6088-4E7B-9CBD-A9993B98603B}" destId="{5B7169CB-C819-4B52-A776-6D164D162CD0}" srcOrd="4" destOrd="0" presId="urn:microsoft.com/office/officeart/2005/8/layout/radial6"/>
    <dgm:cxn modelId="{6FFCF998-566E-4579-BCBD-CEDA59078788}" type="presParOf" srcId="{C99489F0-6088-4E7B-9CBD-A9993B98603B}" destId="{1593420B-98EF-48E0-9FD6-FA7F50BAA21D}" srcOrd="5" destOrd="0" presId="urn:microsoft.com/office/officeart/2005/8/layout/radial6"/>
    <dgm:cxn modelId="{6013A8C8-E2C0-4B69-836F-94EFB635B703}" type="presParOf" srcId="{C99489F0-6088-4E7B-9CBD-A9993B98603B}" destId="{7335AB6C-E626-44C6-B9FF-5D50F57CA0A3}" srcOrd="6" destOrd="0" presId="urn:microsoft.com/office/officeart/2005/8/layout/radial6"/>
    <dgm:cxn modelId="{C85CCCFD-629C-4B68-AC7C-A313ECA7441D}" type="presParOf" srcId="{C99489F0-6088-4E7B-9CBD-A9993B98603B}" destId="{2BE76A28-A760-41CB-960E-0CAF25E37FE3}" srcOrd="7" destOrd="0" presId="urn:microsoft.com/office/officeart/2005/8/layout/radial6"/>
    <dgm:cxn modelId="{F457B8AA-F52D-4256-B679-23ED5E9115D2}" type="presParOf" srcId="{C99489F0-6088-4E7B-9CBD-A9993B98603B}" destId="{09747D5F-2922-4254-B555-1FB31AD443F1}" srcOrd="8" destOrd="0" presId="urn:microsoft.com/office/officeart/2005/8/layout/radial6"/>
    <dgm:cxn modelId="{36F77668-5428-429F-BDD6-36B395EC2681}" type="presParOf" srcId="{C99489F0-6088-4E7B-9CBD-A9993B98603B}" destId="{9697C7B3-4B3D-44BB-9671-79BDAF1AA499}" srcOrd="9" destOrd="0" presId="urn:microsoft.com/office/officeart/2005/8/layout/radial6"/>
    <dgm:cxn modelId="{981AF507-16B7-45E6-B5AA-BD286CD09F22}" type="presParOf" srcId="{C99489F0-6088-4E7B-9CBD-A9993B98603B}" destId="{09B7B05F-9BCA-4388-83EB-25AFBC796879}" srcOrd="10" destOrd="0" presId="urn:microsoft.com/office/officeart/2005/8/layout/radial6"/>
    <dgm:cxn modelId="{06F0D15C-D580-4CCA-834D-CFEC0F97CDDA}" type="presParOf" srcId="{C99489F0-6088-4E7B-9CBD-A9993B98603B}" destId="{3325942E-9021-4D24-855F-8D7C091679A9}" srcOrd="11" destOrd="0" presId="urn:microsoft.com/office/officeart/2005/8/layout/radial6"/>
    <dgm:cxn modelId="{73C40431-87A3-4C47-8F6F-C752F75FD354}" type="presParOf" srcId="{C99489F0-6088-4E7B-9CBD-A9993B98603B}" destId="{18EC26A2-98BB-4785-9D3A-CC0617F25A60}"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C8A51F-5963-447C-80F0-A1391C53B8B9}" type="doc">
      <dgm:prSet loTypeId="urn:microsoft.com/office/officeart/2005/8/layout/equation2" loCatId="process" qsTypeId="urn:microsoft.com/office/officeart/2005/8/quickstyle/3d5" qsCatId="3D" csTypeId="urn:microsoft.com/office/officeart/2005/8/colors/accent2_3" csCatId="accent2" phldr="1"/>
      <dgm:spPr/>
    </dgm:pt>
    <dgm:pt modelId="{51FBCF42-6EF1-4BB0-A135-43AAF30F96BE}">
      <dgm:prSet phldrT="[Texto]" custT="1"/>
      <dgm:spPr/>
      <dgm:t>
        <a:bodyPr/>
        <a:lstStyle/>
        <a:p>
          <a:r>
            <a:rPr lang="es-ES" sz="1600" smtClean="0">
              <a:solidFill>
                <a:schemeClr val="tx1"/>
              </a:solidFill>
            </a:rPr>
            <a:t>planillaje correspondiente a los años 2012 al 2016.</a:t>
          </a:r>
          <a:endParaRPr lang="es-ES" sz="1600" dirty="0">
            <a:solidFill>
              <a:schemeClr val="tx1"/>
            </a:solidFill>
          </a:endParaRPr>
        </a:p>
      </dgm:t>
    </dgm:pt>
    <dgm:pt modelId="{0EFCAA8C-8EDA-4616-99A4-867B8F5A9B6C}" type="parTrans" cxnId="{45F61BA5-6C66-466D-8358-24D70442CA3F}">
      <dgm:prSet/>
      <dgm:spPr/>
      <dgm:t>
        <a:bodyPr/>
        <a:lstStyle/>
        <a:p>
          <a:endParaRPr lang="es-ES"/>
        </a:p>
      </dgm:t>
    </dgm:pt>
    <dgm:pt modelId="{5109C633-BADC-4227-8EC5-422B7DCBCE45}" type="sibTrans" cxnId="{45F61BA5-6C66-466D-8358-24D70442CA3F}">
      <dgm:prSet/>
      <dgm:spPr/>
      <dgm:t>
        <a:bodyPr/>
        <a:lstStyle/>
        <a:p>
          <a:endParaRPr lang="es-ES"/>
        </a:p>
      </dgm:t>
    </dgm:pt>
    <dgm:pt modelId="{4EE30913-E1A2-4469-86CB-EACBB801272C}">
      <dgm:prSet phldrT="[Texto]" custT="1"/>
      <dgm:spPr/>
      <dgm:t>
        <a:bodyPr/>
        <a:lstStyle/>
        <a:p>
          <a:r>
            <a:rPr lang="es-ES" sz="1800" smtClean="0">
              <a:solidFill>
                <a:schemeClr val="tx1"/>
              </a:solidFill>
            </a:rPr>
            <a:t>técnica de validación cruzada o cross-validation,</a:t>
          </a:r>
          <a:endParaRPr lang="es-ES" sz="1800" dirty="0">
            <a:solidFill>
              <a:schemeClr val="tx1"/>
            </a:solidFill>
          </a:endParaRPr>
        </a:p>
      </dgm:t>
    </dgm:pt>
    <dgm:pt modelId="{C2B847A5-EEBC-4997-BAA1-9C857B592B13}" type="parTrans" cxnId="{073E1D73-CB8A-44A6-B3BE-69B02AB92C51}">
      <dgm:prSet/>
      <dgm:spPr/>
      <dgm:t>
        <a:bodyPr/>
        <a:lstStyle/>
        <a:p>
          <a:endParaRPr lang="es-ES"/>
        </a:p>
      </dgm:t>
    </dgm:pt>
    <dgm:pt modelId="{3022BE0F-36C5-4561-A524-961E6EEF5071}" type="sibTrans" cxnId="{073E1D73-CB8A-44A6-B3BE-69B02AB92C51}">
      <dgm:prSet/>
      <dgm:spPr/>
      <dgm:t>
        <a:bodyPr/>
        <a:lstStyle/>
        <a:p>
          <a:endParaRPr lang="es-ES"/>
        </a:p>
      </dgm:t>
    </dgm:pt>
    <dgm:pt modelId="{30C31B9D-A08C-478E-B03B-565B91171516}">
      <dgm:prSet phldrT="[Texto]"/>
      <dgm:spPr/>
      <dgm:t>
        <a:bodyPr/>
        <a:lstStyle/>
        <a:p>
          <a:pPr algn="l"/>
          <a:r>
            <a:rPr lang="es-ES" smtClean="0">
              <a:solidFill>
                <a:schemeClr val="tx1"/>
              </a:solidFill>
            </a:rPr>
            <a:t>-Raíz del error cuadrático medio o RMSE</a:t>
          </a:r>
        </a:p>
        <a:p>
          <a:pPr algn="l"/>
          <a:r>
            <a:rPr lang="es-ES" smtClean="0">
              <a:solidFill>
                <a:schemeClr val="tx1"/>
              </a:solidFill>
            </a:rPr>
            <a:t>-Suma del valor real y su predicción anual</a:t>
          </a:r>
        </a:p>
        <a:p>
          <a:pPr algn="l"/>
          <a:r>
            <a:rPr lang="es-ES" smtClean="0">
              <a:solidFill>
                <a:schemeClr val="tx1"/>
              </a:solidFill>
            </a:rPr>
            <a:t>-Tiempo de ejecución del modelo en segundos.</a:t>
          </a:r>
          <a:endParaRPr lang="es-ES" dirty="0" smtClean="0">
            <a:solidFill>
              <a:schemeClr val="tx1"/>
            </a:solidFill>
          </a:endParaRPr>
        </a:p>
      </dgm:t>
    </dgm:pt>
    <dgm:pt modelId="{8E77D1B8-4005-479F-9618-D7A02FE26906}" type="parTrans" cxnId="{E20CD458-EE4D-457D-8041-2038E8D27DEB}">
      <dgm:prSet/>
      <dgm:spPr/>
      <dgm:t>
        <a:bodyPr/>
        <a:lstStyle/>
        <a:p>
          <a:endParaRPr lang="es-ES"/>
        </a:p>
      </dgm:t>
    </dgm:pt>
    <dgm:pt modelId="{C712AE5A-13AD-4798-957E-CCC7C04506BD}" type="sibTrans" cxnId="{E20CD458-EE4D-457D-8041-2038E8D27DEB}">
      <dgm:prSet/>
      <dgm:spPr/>
      <dgm:t>
        <a:bodyPr/>
        <a:lstStyle/>
        <a:p>
          <a:endParaRPr lang="es-ES"/>
        </a:p>
      </dgm:t>
    </dgm:pt>
    <dgm:pt modelId="{6117AAF8-C815-46E7-8EDD-E097F6FA7D2E}" type="pres">
      <dgm:prSet presAssocID="{F9C8A51F-5963-447C-80F0-A1391C53B8B9}" presName="Name0" presStyleCnt="0">
        <dgm:presLayoutVars>
          <dgm:dir/>
          <dgm:resizeHandles val="exact"/>
        </dgm:presLayoutVars>
      </dgm:prSet>
      <dgm:spPr/>
    </dgm:pt>
    <dgm:pt modelId="{7A660FE8-5A82-44C8-8098-65B777837245}" type="pres">
      <dgm:prSet presAssocID="{F9C8A51F-5963-447C-80F0-A1391C53B8B9}" presName="vNodes" presStyleCnt="0"/>
      <dgm:spPr/>
    </dgm:pt>
    <dgm:pt modelId="{BAB7E086-F0C6-499E-84F6-BA4633281A5D}" type="pres">
      <dgm:prSet presAssocID="{51FBCF42-6EF1-4BB0-A135-43AAF30F96BE}" presName="node" presStyleLbl="node1" presStyleIdx="0" presStyleCnt="3">
        <dgm:presLayoutVars>
          <dgm:bulletEnabled val="1"/>
        </dgm:presLayoutVars>
      </dgm:prSet>
      <dgm:spPr/>
      <dgm:t>
        <a:bodyPr/>
        <a:lstStyle/>
        <a:p>
          <a:endParaRPr lang="es-ES"/>
        </a:p>
      </dgm:t>
    </dgm:pt>
    <dgm:pt modelId="{4485072A-3B0D-4137-AB7B-6C72A91FA2B8}" type="pres">
      <dgm:prSet presAssocID="{5109C633-BADC-4227-8EC5-422B7DCBCE45}" presName="spacerT" presStyleCnt="0"/>
      <dgm:spPr/>
    </dgm:pt>
    <dgm:pt modelId="{1E5FE459-C434-44D0-A0DA-7F214614CBE9}" type="pres">
      <dgm:prSet presAssocID="{5109C633-BADC-4227-8EC5-422B7DCBCE45}" presName="sibTrans" presStyleLbl="sibTrans2D1" presStyleIdx="0" presStyleCnt="2"/>
      <dgm:spPr/>
      <dgm:t>
        <a:bodyPr/>
        <a:lstStyle/>
        <a:p>
          <a:endParaRPr lang="es-ES"/>
        </a:p>
      </dgm:t>
    </dgm:pt>
    <dgm:pt modelId="{CEE4675C-76E7-4FB7-AC28-D3B73F4D0E1E}" type="pres">
      <dgm:prSet presAssocID="{5109C633-BADC-4227-8EC5-422B7DCBCE45}" presName="spacerB" presStyleCnt="0"/>
      <dgm:spPr/>
    </dgm:pt>
    <dgm:pt modelId="{1D4A0E8E-E8A3-4505-B6BB-C0158379C512}" type="pres">
      <dgm:prSet presAssocID="{4EE30913-E1A2-4469-86CB-EACBB801272C}" presName="node" presStyleLbl="node1" presStyleIdx="1" presStyleCnt="3">
        <dgm:presLayoutVars>
          <dgm:bulletEnabled val="1"/>
        </dgm:presLayoutVars>
      </dgm:prSet>
      <dgm:spPr/>
      <dgm:t>
        <a:bodyPr/>
        <a:lstStyle/>
        <a:p>
          <a:endParaRPr lang="es-ES"/>
        </a:p>
      </dgm:t>
    </dgm:pt>
    <dgm:pt modelId="{D9458EE1-D21A-407A-85ED-EC60C5F9589E}" type="pres">
      <dgm:prSet presAssocID="{F9C8A51F-5963-447C-80F0-A1391C53B8B9}" presName="sibTransLast" presStyleLbl="sibTrans2D1" presStyleIdx="1" presStyleCnt="2"/>
      <dgm:spPr/>
      <dgm:t>
        <a:bodyPr/>
        <a:lstStyle/>
        <a:p>
          <a:endParaRPr lang="es-ES"/>
        </a:p>
      </dgm:t>
    </dgm:pt>
    <dgm:pt modelId="{533C6EDB-FA28-4C5B-ADDE-A8BD3119BE02}" type="pres">
      <dgm:prSet presAssocID="{F9C8A51F-5963-447C-80F0-A1391C53B8B9}" presName="connectorText" presStyleLbl="sibTrans2D1" presStyleIdx="1" presStyleCnt="2"/>
      <dgm:spPr/>
      <dgm:t>
        <a:bodyPr/>
        <a:lstStyle/>
        <a:p>
          <a:endParaRPr lang="es-ES"/>
        </a:p>
      </dgm:t>
    </dgm:pt>
    <dgm:pt modelId="{60D12556-C44C-4D8E-BA95-F86B6576379F}" type="pres">
      <dgm:prSet presAssocID="{F9C8A51F-5963-447C-80F0-A1391C53B8B9}" presName="lastNode" presStyleLbl="node1" presStyleIdx="2" presStyleCnt="3">
        <dgm:presLayoutVars>
          <dgm:bulletEnabled val="1"/>
        </dgm:presLayoutVars>
      </dgm:prSet>
      <dgm:spPr/>
      <dgm:t>
        <a:bodyPr/>
        <a:lstStyle/>
        <a:p>
          <a:endParaRPr lang="es-ES"/>
        </a:p>
      </dgm:t>
    </dgm:pt>
  </dgm:ptLst>
  <dgm:cxnLst>
    <dgm:cxn modelId="{3620E513-293D-4CE8-A0EA-15C8BF18C4CD}" type="presOf" srcId="{3022BE0F-36C5-4561-A524-961E6EEF5071}" destId="{D9458EE1-D21A-407A-85ED-EC60C5F9589E}" srcOrd="0" destOrd="0" presId="urn:microsoft.com/office/officeart/2005/8/layout/equation2"/>
    <dgm:cxn modelId="{DB340CB4-269D-40B1-B016-C845ADDF6090}" type="presOf" srcId="{4EE30913-E1A2-4469-86CB-EACBB801272C}" destId="{1D4A0E8E-E8A3-4505-B6BB-C0158379C512}" srcOrd="0" destOrd="0" presId="urn:microsoft.com/office/officeart/2005/8/layout/equation2"/>
    <dgm:cxn modelId="{0CDE4AEE-2AC4-41F1-B01B-216E83AD46FB}" type="presOf" srcId="{F9C8A51F-5963-447C-80F0-A1391C53B8B9}" destId="{6117AAF8-C815-46E7-8EDD-E097F6FA7D2E}" srcOrd="0" destOrd="0" presId="urn:microsoft.com/office/officeart/2005/8/layout/equation2"/>
    <dgm:cxn modelId="{DB896B66-7998-4AC9-A303-E8488562DCA3}" type="presOf" srcId="{3022BE0F-36C5-4561-A524-961E6EEF5071}" destId="{533C6EDB-FA28-4C5B-ADDE-A8BD3119BE02}" srcOrd="1" destOrd="0" presId="urn:microsoft.com/office/officeart/2005/8/layout/equation2"/>
    <dgm:cxn modelId="{073E1D73-CB8A-44A6-B3BE-69B02AB92C51}" srcId="{F9C8A51F-5963-447C-80F0-A1391C53B8B9}" destId="{4EE30913-E1A2-4469-86CB-EACBB801272C}" srcOrd="1" destOrd="0" parTransId="{C2B847A5-EEBC-4997-BAA1-9C857B592B13}" sibTransId="{3022BE0F-36C5-4561-A524-961E6EEF5071}"/>
    <dgm:cxn modelId="{0886B59F-05E8-4F05-B3EC-BE56DD57983B}" type="presOf" srcId="{51FBCF42-6EF1-4BB0-A135-43AAF30F96BE}" destId="{BAB7E086-F0C6-499E-84F6-BA4633281A5D}" srcOrd="0" destOrd="0" presId="urn:microsoft.com/office/officeart/2005/8/layout/equation2"/>
    <dgm:cxn modelId="{7F5F0641-BE72-49FB-A3DC-EB34E360C06C}" type="presOf" srcId="{5109C633-BADC-4227-8EC5-422B7DCBCE45}" destId="{1E5FE459-C434-44D0-A0DA-7F214614CBE9}" srcOrd="0" destOrd="0" presId="urn:microsoft.com/office/officeart/2005/8/layout/equation2"/>
    <dgm:cxn modelId="{E20CD458-EE4D-457D-8041-2038E8D27DEB}" srcId="{F9C8A51F-5963-447C-80F0-A1391C53B8B9}" destId="{30C31B9D-A08C-478E-B03B-565B91171516}" srcOrd="2" destOrd="0" parTransId="{8E77D1B8-4005-479F-9618-D7A02FE26906}" sibTransId="{C712AE5A-13AD-4798-957E-CCC7C04506BD}"/>
    <dgm:cxn modelId="{45F61BA5-6C66-466D-8358-24D70442CA3F}" srcId="{F9C8A51F-5963-447C-80F0-A1391C53B8B9}" destId="{51FBCF42-6EF1-4BB0-A135-43AAF30F96BE}" srcOrd="0" destOrd="0" parTransId="{0EFCAA8C-8EDA-4616-99A4-867B8F5A9B6C}" sibTransId="{5109C633-BADC-4227-8EC5-422B7DCBCE45}"/>
    <dgm:cxn modelId="{38715DFE-6C2A-4CD1-90E5-2750A97A71F8}" type="presOf" srcId="{30C31B9D-A08C-478E-B03B-565B91171516}" destId="{60D12556-C44C-4D8E-BA95-F86B6576379F}" srcOrd="0" destOrd="0" presId="urn:microsoft.com/office/officeart/2005/8/layout/equation2"/>
    <dgm:cxn modelId="{8735B433-0D29-4F1C-8AB8-8ECAD6D39B25}" type="presParOf" srcId="{6117AAF8-C815-46E7-8EDD-E097F6FA7D2E}" destId="{7A660FE8-5A82-44C8-8098-65B777837245}" srcOrd="0" destOrd="0" presId="urn:microsoft.com/office/officeart/2005/8/layout/equation2"/>
    <dgm:cxn modelId="{E023E45F-23BB-4A0F-8961-AF2A4E934E6A}" type="presParOf" srcId="{7A660FE8-5A82-44C8-8098-65B777837245}" destId="{BAB7E086-F0C6-499E-84F6-BA4633281A5D}" srcOrd="0" destOrd="0" presId="urn:microsoft.com/office/officeart/2005/8/layout/equation2"/>
    <dgm:cxn modelId="{9C60D398-55E0-4E4B-BB21-769CC4E8100E}" type="presParOf" srcId="{7A660FE8-5A82-44C8-8098-65B777837245}" destId="{4485072A-3B0D-4137-AB7B-6C72A91FA2B8}" srcOrd="1" destOrd="0" presId="urn:microsoft.com/office/officeart/2005/8/layout/equation2"/>
    <dgm:cxn modelId="{326C2755-D9BA-492C-9D26-044B9EA9FC4B}" type="presParOf" srcId="{7A660FE8-5A82-44C8-8098-65B777837245}" destId="{1E5FE459-C434-44D0-A0DA-7F214614CBE9}" srcOrd="2" destOrd="0" presId="urn:microsoft.com/office/officeart/2005/8/layout/equation2"/>
    <dgm:cxn modelId="{F1FD879A-CAB2-457A-8E2A-568182EC4D85}" type="presParOf" srcId="{7A660FE8-5A82-44C8-8098-65B777837245}" destId="{CEE4675C-76E7-4FB7-AC28-D3B73F4D0E1E}" srcOrd="3" destOrd="0" presId="urn:microsoft.com/office/officeart/2005/8/layout/equation2"/>
    <dgm:cxn modelId="{AE83CF08-C158-4358-B3A4-098E00D65F85}" type="presParOf" srcId="{7A660FE8-5A82-44C8-8098-65B777837245}" destId="{1D4A0E8E-E8A3-4505-B6BB-C0158379C512}" srcOrd="4" destOrd="0" presId="urn:microsoft.com/office/officeart/2005/8/layout/equation2"/>
    <dgm:cxn modelId="{9D4B139D-7A98-4809-AD86-F1A3911396A2}" type="presParOf" srcId="{6117AAF8-C815-46E7-8EDD-E097F6FA7D2E}" destId="{D9458EE1-D21A-407A-85ED-EC60C5F9589E}" srcOrd="1" destOrd="0" presId="urn:microsoft.com/office/officeart/2005/8/layout/equation2"/>
    <dgm:cxn modelId="{BAA1B39A-1EDA-4711-8463-00BC8DE12946}" type="presParOf" srcId="{D9458EE1-D21A-407A-85ED-EC60C5F9589E}" destId="{533C6EDB-FA28-4C5B-ADDE-A8BD3119BE02}" srcOrd="0" destOrd="0" presId="urn:microsoft.com/office/officeart/2005/8/layout/equation2"/>
    <dgm:cxn modelId="{38A90BDF-2004-4B1A-AA02-2E22925FB0FC}" type="presParOf" srcId="{6117AAF8-C815-46E7-8EDD-E097F6FA7D2E}" destId="{60D12556-C44C-4D8E-BA95-F86B6576379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C11833-9804-4D72-B550-8D7CF590089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05DFFF5C-7A5E-4030-9EE0-2AB34A7F460C}">
      <dgm:prSet phldrT="[Texto]" custT="1"/>
      <dgm:spPr/>
      <dgm:t>
        <a:bodyPr/>
        <a:lstStyle/>
        <a:p>
          <a:r>
            <a:rPr lang="es-EC" dirty="0" smtClean="0"/>
            <a:t>Cumplimiento de los objetivos de minería de datos</a:t>
          </a:r>
          <a:endParaRPr lang="en-US" sz="1600" dirty="0"/>
        </a:p>
      </dgm:t>
    </dgm:pt>
    <dgm:pt modelId="{CC99E402-CD07-4E49-8F9E-3466CA7982C5}" type="parTrans" cxnId="{0215E010-52E3-437D-8E60-98868415203F}">
      <dgm:prSet/>
      <dgm:spPr/>
      <dgm:t>
        <a:bodyPr/>
        <a:lstStyle/>
        <a:p>
          <a:endParaRPr lang="en-US"/>
        </a:p>
      </dgm:t>
    </dgm:pt>
    <dgm:pt modelId="{2B23F612-FB63-466D-BEF9-31887D19C12E}" type="sibTrans" cxnId="{0215E010-52E3-437D-8E60-98868415203F}">
      <dgm:prSet/>
      <dgm:spPr/>
      <dgm:t>
        <a:bodyPr/>
        <a:lstStyle/>
        <a:p>
          <a:endParaRPr lang="en-US"/>
        </a:p>
      </dgm:t>
    </dgm:pt>
    <dgm:pt modelId="{F6CC8B0E-4120-4167-B394-014EA6F92965}">
      <dgm:prSet phldrT="[Texto]" custT="1"/>
      <dgm:spPr/>
      <dgm:t>
        <a:bodyPr/>
        <a:lstStyle/>
        <a:p>
          <a:r>
            <a:rPr lang="es-ES" sz="1600" dirty="0" smtClean="0"/>
            <a:t>Tasa menor del error RMSE</a:t>
          </a:r>
          <a:endParaRPr lang="en-US" sz="1600" dirty="0"/>
        </a:p>
      </dgm:t>
    </dgm:pt>
    <dgm:pt modelId="{2C2D8474-483F-427A-BC88-53BCD2E31761}" type="parTrans" cxnId="{B783317F-D1D6-4EE4-9DE2-97E00728FCDC}">
      <dgm:prSet/>
      <dgm:spPr/>
      <dgm:t>
        <a:bodyPr/>
        <a:lstStyle/>
        <a:p>
          <a:endParaRPr lang="en-US"/>
        </a:p>
      </dgm:t>
    </dgm:pt>
    <dgm:pt modelId="{47C7C9DF-D984-4DB3-9767-57C4078866FB}" type="sibTrans" cxnId="{B783317F-D1D6-4EE4-9DE2-97E00728FCDC}">
      <dgm:prSet/>
      <dgm:spPr/>
      <dgm:t>
        <a:bodyPr/>
        <a:lstStyle/>
        <a:p>
          <a:endParaRPr lang="en-US"/>
        </a:p>
      </dgm:t>
    </dgm:pt>
    <dgm:pt modelId="{14EF838A-E92D-4AD7-8E38-7339455C99A2}">
      <dgm:prSet phldrT="[Texto]"/>
      <dgm:spPr/>
      <dgm:t>
        <a:bodyPr/>
        <a:lstStyle/>
        <a:p>
          <a:r>
            <a:rPr lang="es-ES" dirty="0" smtClean="0"/>
            <a:t>Costo computacional </a:t>
          </a:r>
          <a:endParaRPr lang="en-US" dirty="0"/>
        </a:p>
      </dgm:t>
    </dgm:pt>
    <dgm:pt modelId="{15D71B21-7E79-4F2C-85D4-EC8C86F41A27}" type="parTrans" cxnId="{A62A4626-28D1-4F06-8E6F-C7D4A4913960}">
      <dgm:prSet/>
      <dgm:spPr/>
      <dgm:t>
        <a:bodyPr/>
        <a:lstStyle/>
        <a:p>
          <a:endParaRPr lang="en-US"/>
        </a:p>
      </dgm:t>
    </dgm:pt>
    <dgm:pt modelId="{2286ACC3-2B9C-47B9-BCE4-F6E9050C2ACA}" type="sibTrans" cxnId="{A62A4626-28D1-4F06-8E6F-C7D4A4913960}">
      <dgm:prSet/>
      <dgm:spPr/>
      <dgm:t>
        <a:bodyPr/>
        <a:lstStyle/>
        <a:p>
          <a:endParaRPr lang="en-US"/>
        </a:p>
      </dgm:t>
    </dgm:pt>
    <dgm:pt modelId="{D21F1CF8-DBBE-45C1-8495-BDD5A4960551}">
      <dgm:prSet phldrT="[Texto]"/>
      <dgm:spPr/>
      <dgm:t>
        <a:bodyPr/>
        <a:lstStyle/>
        <a:p>
          <a:r>
            <a:rPr lang="es-EC" dirty="0" smtClean="0"/>
            <a:t>Comparativa del valor real con el valor predicho</a:t>
          </a:r>
          <a:endParaRPr lang="en-US" dirty="0"/>
        </a:p>
      </dgm:t>
    </dgm:pt>
    <dgm:pt modelId="{7510BA43-BEF6-4145-9434-7DCD3B639746}" type="parTrans" cxnId="{11E28ED7-C8E1-4520-B1D4-3848A55F6267}">
      <dgm:prSet/>
      <dgm:spPr/>
      <dgm:t>
        <a:bodyPr/>
        <a:lstStyle/>
        <a:p>
          <a:endParaRPr lang="en-US"/>
        </a:p>
      </dgm:t>
    </dgm:pt>
    <dgm:pt modelId="{E5633BDD-0C42-4FEF-BF6A-00DDA84A7F4B}" type="sibTrans" cxnId="{11E28ED7-C8E1-4520-B1D4-3848A55F6267}">
      <dgm:prSet/>
      <dgm:spPr/>
      <dgm:t>
        <a:bodyPr/>
        <a:lstStyle/>
        <a:p>
          <a:endParaRPr lang="en-US"/>
        </a:p>
      </dgm:t>
    </dgm:pt>
    <dgm:pt modelId="{E52BA82D-466F-40AA-A57C-E79DA38E6329}" type="pres">
      <dgm:prSet presAssocID="{E2C11833-9804-4D72-B550-8D7CF5900891}" presName="rootnode" presStyleCnt="0">
        <dgm:presLayoutVars>
          <dgm:chMax/>
          <dgm:chPref/>
          <dgm:dir/>
          <dgm:animLvl val="lvl"/>
        </dgm:presLayoutVars>
      </dgm:prSet>
      <dgm:spPr/>
      <dgm:t>
        <a:bodyPr/>
        <a:lstStyle/>
        <a:p>
          <a:endParaRPr lang="es-EC"/>
        </a:p>
      </dgm:t>
    </dgm:pt>
    <dgm:pt modelId="{0E5E3A88-C60E-4880-BD47-6C757959A8ED}" type="pres">
      <dgm:prSet presAssocID="{05DFFF5C-7A5E-4030-9EE0-2AB34A7F460C}" presName="composite" presStyleCnt="0"/>
      <dgm:spPr/>
    </dgm:pt>
    <dgm:pt modelId="{69A37B7D-B3F3-42F5-97FB-1DC96F518AFA}" type="pres">
      <dgm:prSet presAssocID="{05DFFF5C-7A5E-4030-9EE0-2AB34A7F460C}" presName="LShape" presStyleLbl="alignNode1" presStyleIdx="0" presStyleCnt="7"/>
      <dgm:spPr/>
    </dgm:pt>
    <dgm:pt modelId="{302EDC97-01D5-4BAE-BA87-8292C1AD119F}" type="pres">
      <dgm:prSet presAssocID="{05DFFF5C-7A5E-4030-9EE0-2AB34A7F460C}" presName="ParentText" presStyleLbl="revTx" presStyleIdx="0" presStyleCnt="4">
        <dgm:presLayoutVars>
          <dgm:chMax val="0"/>
          <dgm:chPref val="0"/>
          <dgm:bulletEnabled val="1"/>
        </dgm:presLayoutVars>
      </dgm:prSet>
      <dgm:spPr/>
      <dgm:t>
        <a:bodyPr/>
        <a:lstStyle/>
        <a:p>
          <a:endParaRPr lang="es-EC"/>
        </a:p>
      </dgm:t>
    </dgm:pt>
    <dgm:pt modelId="{193BE093-1F6E-40E4-BA9E-A6AEDB0D764E}" type="pres">
      <dgm:prSet presAssocID="{05DFFF5C-7A5E-4030-9EE0-2AB34A7F460C}" presName="Triangle" presStyleLbl="alignNode1" presStyleIdx="1" presStyleCnt="7"/>
      <dgm:spPr/>
    </dgm:pt>
    <dgm:pt modelId="{3C0CAEB7-2F00-4F74-84D0-609F96B230E3}" type="pres">
      <dgm:prSet presAssocID="{2B23F612-FB63-466D-BEF9-31887D19C12E}" presName="sibTrans" presStyleCnt="0"/>
      <dgm:spPr/>
    </dgm:pt>
    <dgm:pt modelId="{1E8AD2C6-AA08-4943-9241-491618891287}" type="pres">
      <dgm:prSet presAssocID="{2B23F612-FB63-466D-BEF9-31887D19C12E}" presName="space" presStyleCnt="0"/>
      <dgm:spPr/>
    </dgm:pt>
    <dgm:pt modelId="{F2BDEFE5-301A-4B34-B980-C21475BFDDCB}" type="pres">
      <dgm:prSet presAssocID="{F6CC8B0E-4120-4167-B394-014EA6F92965}" presName="composite" presStyleCnt="0"/>
      <dgm:spPr/>
    </dgm:pt>
    <dgm:pt modelId="{22D58770-9DCA-4A4A-97D5-EC9B92DA56FB}" type="pres">
      <dgm:prSet presAssocID="{F6CC8B0E-4120-4167-B394-014EA6F92965}" presName="LShape" presStyleLbl="alignNode1" presStyleIdx="2" presStyleCnt="7"/>
      <dgm:spPr/>
    </dgm:pt>
    <dgm:pt modelId="{CCD3BE4B-FE67-4F06-8A94-56009121C160}" type="pres">
      <dgm:prSet presAssocID="{F6CC8B0E-4120-4167-B394-014EA6F92965}" presName="ParentText" presStyleLbl="revTx" presStyleIdx="1" presStyleCnt="4">
        <dgm:presLayoutVars>
          <dgm:chMax val="0"/>
          <dgm:chPref val="0"/>
          <dgm:bulletEnabled val="1"/>
        </dgm:presLayoutVars>
      </dgm:prSet>
      <dgm:spPr/>
      <dgm:t>
        <a:bodyPr/>
        <a:lstStyle/>
        <a:p>
          <a:endParaRPr lang="es-EC"/>
        </a:p>
      </dgm:t>
    </dgm:pt>
    <dgm:pt modelId="{BAC58E2A-E309-4FAD-8BE7-EECFAA82B4E3}" type="pres">
      <dgm:prSet presAssocID="{F6CC8B0E-4120-4167-B394-014EA6F92965}" presName="Triangle" presStyleLbl="alignNode1" presStyleIdx="3" presStyleCnt="7"/>
      <dgm:spPr/>
    </dgm:pt>
    <dgm:pt modelId="{C1AF5507-D8A1-416F-9B9C-9094EC85EC42}" type="pres">
      <dgm:prSet presAssocID="{47C7C9DF-D984-4DB3-9767-57C4078866FB}" presName="sibTrans" presStyleCnt="0"/>
      <dgm:spPr/>
    </dgm:pt>
    <dgm:pt modelId="{F4AEEBDD-AA7A-46B3-980B-01AF9454F08D}" type="pres">
      <dgm:prSet presAssocID="{47C7C9DF-D984-4DB3-9767-57C4078866FB}" presName="space" presStyleCnt="0"/>
      <dgm:spPr/>
    </dgm:pt>
    <dgm:pt modelId="{ABE89C87-B625-4464-9088-DF889E0BA92D}" type="pres">
      <dgm:prSet presAssocID="{14EF838A-E92D-4AD7-8E38-7339455C99A2}" presName="composite" presStyleCnt="0"/>
      <dgm:spPr/>
    </dgm:pt>
    <dgm:pt modelId="{F2DF9261-7EB7-469D-833F-47E77C0D7104}" type="pres">
      <dgm:prSet presAssocID="{14EF838A-E92D-4AD7-8E38-7339455C99A2}" presName="LShape" presStyleLbl="alignNode1" presStyleIdx="4" presStyleCnt="7"/>
      <dgm:spPr/>
    </dgm:pt>
    <dgm:pt modelId="{F594BEB2-4218-479B-BF8E-930C93E1C322}" type="pres">
      <dgm:prSet presAssocID="{14EF838A-E92D-4AD7-8E38-7339455C99A2}" presName="ParentText" presStyleLbl="revTx" presStyleIdx="2" presStyleCnt="4">
        <dgm:presLayoutVars>
          <dgm:chMax val="0"/>
          <dgm:chPref val="0"/>
          <dgm:bulletEnabled val="1"/>
        </dgm:presLayoutVars>
      </dgm:prSet>
      <dgm:spPr/>
      <dgm:t>
        <a:bodyPr/>
        <a:lstStyle/>
        <a:p>
          <a:endParaRPr lang="es-EC"/>
        </a:p>
      </dgm:t>
    </dgm:pt>
    <dgm:pt modelId="{CD91C05C-C4EC-4083-BDAA-9D9B5EE25258}" type="pres">
      <dgm:prSet presAssocID="{14EF838A-E92D-4AD7-8E38-7339455C99A2}" presName="Triangle" presStyleLbl="alignNode1" presStyleIdx="5" presStyleCnt="7"/>
      <dgm:spPr/>
    </dgm:pt>
    <dgm:pt modelId="{1A629A7D-72F2-4DBD-A476-6538035A7649}" type="pres">
      <dgm:prSet presAssocID="{2286ACC3-2B9C-47B9-BCE4-F6E9050C2ACA}" presName="sibTrans" presStyleCnt="0"/>
      <dgm:spPr/>
    </dgm:pt>
    <dgm:pt modelId="{F0BDCD5A-0CA1-4125-B7B4-A42979F2E22F}" type="pres">
      <dgm:prSet presAssocID="{2286ACC3-2B9C-47B9-BCE4-F6E9050C2ACA}" presName="space" presStyleCnt="0"/>
      <dgm:spPr/>
    </dgm:pt>
    <dgm:pt modelId="{788DA120-784C-493E-986E-6CE5F4B258B1}" type="pres">
      <dgm:prSet presAssocID="{D21F1CF8-DBBE-45C1-8495-BDD5A4960551}" presName="composite" presStyleCnt="0"/>
      <dgm:spPr/>
    </dgm:pt>
    <dgm:pt modelId="{DE7C13C8-658E-46BB-ACF2-45B0F684C293}" type="pres">
      <dgm:prSet presAssocID="{D21F1CF8-DBBE-45C1-8495-BDD5A4960551}" presName="LShape" presStyleLbl="alignNode1" presStyleIdx="6" presStyleCnt="7"/>
      <dgm:spPr/>
    </dgm:pt>
    <dgm:pt modelId="{7E9D6C31-F59E-4D85-9121-1839E6EB5955}" type="pres">
      <dgm:prSet presAssocID="{D21F1CF8-DBBE-45C1-8495-BDD5A4960551}" presName="ParentText" presStyleLbl="revTx" presStyleIdx="3" presStyleCnt="4">
        <dgm:presLayoutVars>
          <dgm:chMax val="0"/>
          <dgm:chPref val="0"/>
          <dgm:bulletEnabled val="1"/>
        </dgm:presLayoutVars>
      </dgm:prSet>
      <dgm:spPr/>
      <dgm:t>
        <a:bodyPr/>
        <a:lstStyle/>
        <a:p>
          <a:endParaRPr lang="es-EC"/>
        </a:p>
      </dgm:t>
    </dgm:pt>
  </dgm:ptLst>
  <dgm:cxnLst>
    <dgm:cxn modelId="{2099B966-5243-409F-99C1-4427C9BE1980}" type="presOf" srcId="{D21F1CF8-DBBE-45C1-8495-BDD5A4960551}" destId="{7E9D6C31-F59E-4D85-9121-1839E6EB5955}" srcOrd="0" destOrd="0" presId="urn:microsoft.com/office/officeart/2009/3/layout/StepUpProcess"/>
    <dgm:cxn modelId="{11E28ED7-C8E1-4520-B1D4-3848A55F6267}" srcId="{E2C11833-9804-4D72-B550-8D7CF5900891}" destId="{D21F1CF8-DBBE-45C1-8495-BDD5A4960551}" srcOrd="3" destOrd="0" parTransId="{7510BA43-BEF6-4145-9434-7DCD3B639746}" sibTransId="{E5633BDD-0C42-4FEF-BF6A-00DDA84A7F4B}"/>
    <dgm:cxn modelId="{AA4A0B6E-2B85-400D-8ED4-9FEA8193BBA7}" type="presOf" srcId="{05DFFF5C-7A5E-4030-9EE0-2AB34A7F460C}" destId="{302EDC97-01D5-4BAE-BA87-8292C1AD119F}" srcOrd="0" destOrd="0" presId="urn:microsoft.com/office/officeart/2009/3/layout/StepUpProcess"/>
    <dgm:cxn modelId="{840D5247-8B6B-4E76-9854-5ABB6E3A39BB}" type="presOf" srcId="{14EF838A-E92D-4AD7-8E38-7339455C99A2}" destId="{F594BEB2-4218-479B-BF8E-930C93E1C322}" srcOrd="0" destOrd="0" presId="urn:microsoft.com/office/officeart/2009/3/layout/StepUpProcess"/>
    <dgm:cxn modelId="{E169EC18-57AE-4A6E-BCED-C731C125E3E5}" type="presOf" srcId="{F6CC8B0E-4120-4167-B394-014EA6F92965}" destId="{CCD3BE4B-FE67-4F06-8A94-56009121C160}" srcOrd="0" destOrd="0" presId="urn:microsoft.com/office/officeart/2009/3/layout/StepUpProcess"/>
    <dgm:cxn modelId="{0215E010-52E3-437D-8E60-98868415203F}" srcId="{E2C11833-9804-4D72-B550-8D7CF5900891}" destId="{05DFFF5C-7A5E-4030-9EE0-2AB34A7F460C}" srcOrd="0" destOrd="0" parTransId="{CC99E402-CD07-4E49-8F9E-3466CA7982C5}" sibTransId="{2B23F612-FB63-466D-BEF9-31887D19C12E}"/>
    <dgm:cxn modelId="{69DA37E8-2200-4C06-BE2C-47BCB2F77F93}" type="presOf" srcId="{E2C11833-9804-4D72-B550-8D7CF5900891}" destId="{E52BA82D-466F-40AA-A57C-E79DA38E6329}" srcOrd="0" destOrd="0" presId="urn:microsoft.com/office/officeart/2009/3/layout/StepUpProcess"/>
    <dgm:cxn modelId="{A62A4626-28D1-4F06-8E6F-C7D4A4913960}" srcId="{E2C11833-9804-4D72-B550-8D7CF5900891}" destId="{14EF838A-E92D-4AD7-8E38-7339455C99A2}" srcOrd="2" destOrd="0" parTransId="{15D71B21-7E79-4F2C-85D4-EC8C86F41A27}" sibTransId="{2286ACC3-2B9C-47B9-BCE4-F6E9050C2ACA}"/>
    <dgm:cxn modelId="{B783317F-D1D6-4EE4-9DE2-97E00728FCDC}" srcId="{E2C11833-9804-4D72-B550-8D7CF5900891}" destId="{F6CC8B0E-4120-4167-B394-014EA6F92965}" srcOrd="1" destOrd="0" parTransId="{2C2D8474-483F-427A-BC88-53BCD2E31761}" sibTransId="{47C7C9DF-D984-4DB3-9767-57C4078866FB}"/>
    <dgm:cxn modelId="{D8FD14AE-27F7-424F-9DBF-5C247E29FA7E}" type="presParOf" srcId="{E52BA82D-466F-40AA-A57C-E79DA38E6329}" destId="{0E5E3A88-C60E-4880-BD47-6C757959A8ED}" srcOrd="0" destOrd="0" presId="urn:microsoft.com/office/officeart/2009/3/layout/StepUpProcess"/>
    <dgm:cxn modelId="{6E46D8D4-A074-4976-9039-43C657E55E63}" type="presParOf" srcId="{0E5E3A88-C60E-4880-BD47-6C757959A8ED}" destId="{69A37B7D-B3F3-42F5-97FB-1DC96F518AFA}" srcOrd="0" destOrd="0" presId="urn:microsoft.com/office/officeart/2009/3/layout/StepUpProcess"/>
    <dgm:cxn modelId="{BAE15DD1-8B3F-400B-90D9-C0EDED69BDAD}" type="presParOf" srcId="{0E5E3A88-C60E-4880-BD47-6C757959A8ED}" destId="{302EDC97-01D5-4BAE-BA87-8292C1AD119F}" srcOrd="1" destOrd="0" presId="urn:microsoft.com/office/officeart/2009/3/layout/StepUpProcess"/>
    <dgm:cxn modelId="{9C17F5B7-15DB-483B-B7D6-427A5DA4F428}" type="presParOf" srcId="{0E5E3A88-C60E-4880-BD47-6C757959A8ED}" destId="{193BE093-1F6E-40E4-BA9E-A6AEDB0D764E}" srcOrd="2" destOrd="0" presId="urn:microsoft.com/office/officeart/2009/3/layout/StepUpProcess"/>
    <dgm:cxn modelId="{F160B62E-13CA-4E2A-8C25-35EC90A9EAEB}" type="presParOf" srcId="{E52BA82D-466F-40AA-A57C-E79DA38E6329}" destId="{3C0CAEB7-2F00-4F74-84D0-609F96B230E3}" srcOrd="1" destOrd="0" presId="urn:microsoft.com/office/officeart/2009/3/layout/StepUpProcess"/>
    <dgm:cxn modelId="{A050A272-15C2-4A85-8AAB-D223960E5536}" type="presParOf" srcId="{3C0CAEB7-2F00-4F74-84D0-609F96B230E3}" destId="{1E8AD2C6-AA08-4943-9241-491618891287}" srcOrd="0" destOrd="0" presId="urn:microsoft.com/office/officeart/2009/3/layout/StepUpProcess"/>
    <dgm:cxn modelId="{C9B604D7-B908-4A68-AFBA-95AFA32ADA09}" type="presParOf" srcId="{E52BA82D-466F-40AA-A57C-E79DA38E6329}" destId="{F2BDEFE5-301A-4B34-B980-C21475BFDDCB}" srcOrd="2" destOrd="0" presId="urn:microsoft.com/office/officeart/2009/3/layout/StepUpProcess"/>
    <dgm:cxn modelId="{F0A62AC9-49E9-4CA8-B918-1D391321363F}" type="presParOf" srcId="{F2BDEFE5-301A-4B34-B980-C21475BFDDCB}" destId="{22D58770-9DCA-4A4A-97D5-EC9B92DA56FB}" srcOrd="0" destOrd="0" presId="urn:microsoft.com/office/officeart/2009/3/layout/StepUpProcess"/>
    <dgm:cxn modelId="{6993666E-F7D4-4CD1-9DB2-D43906D33439}" type="presParOf" srcId="{F2BDEFE5-301A-4B34-B980-C21475BFDDCB}" destId="{CCD3BE4B-FE67-4F06-8A94-56009121C160}" srcOrd="1" destOrd="0" presId="urn:microsoft.com/office/officeart/2009/3/layout/StepUpProcess"/>
    <dgm:cxn modelId="{F71AC435-F6CE-4240-9C13-79C7663A383E}" type="presParOf" srcId="{F2BDEFE5-301A-4B34-B980-C21475BFDDCB}" destId="{BAC58E2A-E309-4FAD-8BE7-EECFAA82B4E3}" srcOrd="2" destOrd="0" presId="urn:microsoft.com/office/officeart/2009/3/layout/StepUpProcess"/>
    <dgm:cxn modelId="{F744C320-37B1-4C32-950E-B6E1C62F3074}" type="presParOf" srcId="{E52BA82D-466F-40AA-A57C-E79DA38E6329}" destId="{C1AF5507-D8A1-416F-9B9C-9094EC85EC42}" srcOrd="3" destOrd="0" presId="urn:microsoft.com/office/officeart/2009/3/layout/StepUpProcess"/>
    <dgm:cxn modelId="{289B0FF6-85BC-40B6-8475-2E101358F9BC}" type="presParOf" srcId="{C1AF5507-D8A1-416F-9B9C-9094EC85EC42}" destId="{F4AEEBDD-AA7A-46B3-980B-01AF9454F08D}" srcOrd="0" destOrd="0" presId="urn:microsoft.com/office/officeart/2009/3/layout/StepUpProcess"/>
    <dgm:cxn modelId="{63C82A5D-6BD9-43CA-AF21-0F5CB983E83C}" type="presParOf" srcId="{E52BA82D-466F-40AA-A57C-E79DA38E6329}" destId="{ABE89C87-B625-4464-9088-DF889E0BA92D}" srcOrd="4" destOrd="0" presId="urn:microsoft.com/office/officeart/2009/3/layout/StepUpProcess"/>
    <dgm:cxn modelId="{722DCB0E-FA0D-4E3E-AA26-C79098F53356}" type="presParOf" srcId="{ABE89C87-B625-4464-9088-DF889E0BA92D}" destId="{F2DF9261-7EB7-469D-833F-47E77C0D7104}" srcOrd="0" destOrd="0" presId="urn:microsoft.com/office/officeart/2009/3/layout/StepUpProcess"/>
    <dgm:cxn modelId="{54A43953-F6D6-4D49-B3C1-BC7B756ECB05}" type="presParOf" srcId="{ABE89C87-B625-4464-9088-DF889E0BA92D}" destId="{F594BEB2-4218-479B-BF8E-930C93E1C322}" srcOrd="1" destOrd="0" presId="urn:microsoft.com/office/officeart/2009/3/layout/StepUpProcess"/>
    <dgm:cxn modelId="{7A473D1A-2769-4E4F-97C4-349446E92A50}" type="presParOf" srcId="{ABE89C87-B625-4464-9088-DF889E0BA92D}" destId="{CD91C05C-C4EC-4083-BDAA-9D9B5EE25258}" srcOrd="2" destOrd="0" presId="urn:microsoft.com/office/officeart/2009/3/layout/StepUpProcess"/>
    <dgm:cxn modelId="{7C9D19F0-6C74-4986-9DBF-87E81FF3A740}" type="presParOf" srcId="{E52BA82D-466F-40AA-A57C-E79DA38E6329}" destId="{1A629A7D-72F2-4DBD-A476-6538035A7649}" srcOrd="5" destOrd="0" presId="urn:microsoft.com/office/officeart/2009/3/layout/StepUpProcess"/>
    <dgm:cxn modelId="{5C1C33D3-2D2C-4209-90F5-BEBEA64D14F4}" type="presParOf" srcId="{1A629A7D-72F2-4DBD-A476-6538035A7649}" destId="{F0BDCD5A-0CA1-4125-B7B4-A42979F2E22F}" srcOrd="0" destOrd="0" presId="urn:microsoft.com/office/officeart/2009/3/layout/StepUpProcess"/>
    <dgm:cxn modelId="{E3DDB668-CBDA-4C15-9371-C43A5E6E6E3F}" type="presParOf" srcId="{E52BA82D-466F-40AA-A57C-E79DA38E6329}" destId="{788DA120-784C-493E-986E-6CE5F4B258B1}" srcOrd="6" destOrd="0" presId="urn:microsoft.com/office/officeart/2009/3/layout/StepUpProcess"/>
    <dgm:cxn modelId="{C6186F12-FD50-44EF-A8B4-E427439D69B2}" type="presParOf" srcId="{788DA120-784C-493E-986E-6CE5F4B258B1}" destId="{DE7C13C8-658E-46BB-ACF2-45B0F684C293}" srcOrd="0" destOrd="0" presId="urn:microsoft.com/office/officeart/2009/3/layout/StepUpProcess"/>
    <dgm:cxn modelId="{699DAB12-DFB9-4744-9B7C-4E8A3DEF8E7F}" type="presParOf" srcId="{788DA120-784C-493E-986E-6CE5F4B258B1}" destId="{7E9D6C31-F59E-4D85-9121-1839E6EB595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C84525-B10B-4CC2-869F-0919CC2EED2A}" type="doc">
      <dgm:prSet loTypeId="urn:microsoft.com/office/officeart/2005/8/layout/vList6" loCatId="process" qsTypeId="urn:microsoft.com/office/officeart/2005/8/quickstyle/simple5" qsCatId="simple" csTypeId="urn:microsoft.com/office/officeart/2005/8/colors/colorful1" csCatId="colorful" phldr="1"/>
      <dgm:spPr/>
    </dgm:pt>
    <dgm:pt modelId="{21A0152D-4E34-48A9-967F-2C93FC06901A}">
      <dgm:prSet phldrT="[Texto]"/>
      <dgm:spPr/>
      <dgm:t>
        <a:bodyPr/>
        <a:lstStyle/>
        <a:p>
          <a:r>
            <a:rPr lang="es-ES" b="1" dirty="0" smtClean="0">
              <a:solidFill>
                <a:schemeClr val="tx1"/>
              </a:solidFill>
              <a:effectLst/>
              <a:latin typeface="+mn-lt"/>
              <a:ea typeface="+mn-ea"/>
              <a:cs typeface="+mn-cs"/>
            </a:rPr>
            <a:t>Clasificar la enfermedad de acuerdo a sus características</a:t>
          </a:r>
          <a:endParaRPr lang="en-US" dirty="0">
            <a:solidFill>
              <a:schemeClr val="tx1"/>
            </a:solidFill>
          </a:endParaRPr>
        </a:p>
      </dgm:t>
    </dgm:pt>
    <dgm:pt modelId="{2A429476-2491-46EB-9F88-5CCA4ADFA43C}" type="parTrans" cxnId="{5326129B-1E74-446C-A744-2B6F3C8CA7A6}">
      <dgm:prSet/>
      <dgm:spPr/>
      <dgm:t>
        <a:bodyPr/>
        <a:lstStyle/>
        <a:p>
          <a:endParaRPr lang="en-US"/>
        </a:p>
      </dgm:t>
    </dgm:pt>
    <dgm:pt modelId="{DCD5B21A-C276-4247-A56E-7EF7C60EC832}" type="sibTrans" cxnId="{5326129B-1E74-446C-A744-2B6F3C8CA7A6}">
      <dgm:prSet/>
      <dgm:spPr/>
      <dgm:t>
        <a:bodyPr/>
        <a:lstStyle/>
        <a:p>
          <a:endParaRPr lang="en-US"/>
        </a:p>
      </dgm:t>
    </dgm:pt>
    <dgm:pt modelId="{3939264C-CF90-46F2-A1C6-F2A902736A4D}" type="pres">
      <dgm:prSet presAssocID="{CDC84525-B10B-4CC2-869F-0919CC2EED2A}" presName="Name0" presStyleCnt="0">
        <dgm:presLayoutVars>
          <dgm:dir/>
          <dgm:animLvl val="lvl"/>
          <dgm:resizeHandles/>
        </dgm:presLayoutVars>
      </dgm:prSet>
      <dgm:spPr/>
    </dgm:pt>
    <dgm:pt modelId="{1ABABE5D-D173-4B3A-9AD3-BD7554B7EAE7}" type="pres">
      <dgm:prSet presAssocID="{21A0152D-4E34-48A9-967F-2C93FC06901A}" presName="linNode" presStyleCnt="0"/>
      <dgm:spPr/>
    </dgm:pt>
    <dgm:pt modelId="{5994C54C-B524-45C4-AC6E-FB6FC4D12A6B}" type="pres">
      <dgm:prSet presAssocID="{21A0152D-4E34-48A9-967F-2C93FC06901A}" presName="parentShp" presStyleLbl="node1" presStyleIdx="0" presStyleCnt="1" custScaleX="163369">
        <dgm:presLayoutVars>
          <dgm:bulletEnabled val="1"/>
        </dgm:presLayoutVars>
      </dgm:prSet>
      <dgm:spPr/>
      <dgm:t>
        <a:bodyPr/>
        <a:lstStyle/>
        <a:p>
          <a:endParaRPr lang="es-EC"/>
        </a:p>
      </dgm:t>
    </dgm:pt>
    <dgm:pt modelId="{9EFF2EF6-BD2C-477C-B672-FBC746BF796A}" type="pres">
      <dgm:prSet presAssocID="{21A0152D-4E34-48A9-967F-2C93FC06901A}" presName="childShp" presStyleLbl="bgAccFollowNode1" presStyleIdx="0" presStyleCnt="1">
        <dgm:presLayoutVars>
          <dgm:bulletEnabled val="1"/>
        </dgm:presLayoutVars>
      </dgm:prSet>
      <dgm:spPr/>
    </dgm:pt>
  </dgm:ptLst>
  <dgm:cxnLst>
    <dgm:cxn modelId="{0F20D850-1565-4766-BE1F-110CDE37DAF7}" type="presOf" srcId="{21A0152D-4E34-48A9-967F-2C93FC06901A}" destId="{5994C54C-B524-45C4-AC6E-FB6FC4D12A6B}" srcOrd="0" destOrd="0" presId="urn:microsoft.com/office/officeart/2005/8/layout/vList6"/>
    <dgm:cxn modelId="{213C03AD-DE7B-474A-B978-DDF1CFA11CFF}" type="presOf" srcId="{CDC84525-B10B-4CC2-869F-0919CC2EED2A}" destId="{3939264C-CF90-46F2-A1C6-F2A902736A4D}" srcOrd="0" destOrd="0" presId="urn:microsoft.com/office/officeart/2005/8/layout/vList6"/>
    <dgm:cxn modelId="{5326129B-1E74-446C-A744-2B6F3C8CA7A6}" srcId="{CDC84525-B10B-4CC2-869F-0919CC2EED2A}" destId="{21A0152D-4E34-48A9-967F-2C93FC06901A}" srcOrd="0" destOrd="0" parTransId="{2A429476-2491-46EB-9F88-5CCA4ADFA43C}" sibTransId="{DCD5B21A-C276-4247-A56E-7EF7C60EC832}"/>
    <dgm:cxn modelId="{DC334BD4-352F-4515-ACDE-99FB3959DCD1}" type="presParOf" srcId="{3939264C-CF90-46F2-A1C6-F2A902736A4D}" destId="{1ABABE5D-D173-4B3A-9AD3-BD7554B7EAE7}" srcOrd="0" destOrd="0" presId="urn:microsoft.com/office/officeart/2005/8/layout/vList6"/>
    <dgm:cxn modelId="{CC429D09-B6A3-4F38-83D0-B758C6D000FA}" type="presParOf" srcId="{1ABABE5D-D173-4B3A-9AD3-BD7554B7EAE7}" destId="{5994C54C-B524-45C4-AC6E-FB6FC4D12A6B}" srcOrd="0" destOrd="0" presId="urn:microsoft.com/office/officeart/2005/8/layout/vList6"/>
    <dgm:cxn modelId="{64B4A6F2-FAFF-4644-A6DA-D27FA083471F}" type="presParOf" srcId="{1ABABE5D-D173-4B3A-9AD3-BD7554B7EAE7}" destId="{9EFF2EF6-BD2C-477C-B672-FBC746BF796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C84525-B10B-4CC2-869F-0919CC2EED2A}" type="doc">
      <dgm:prSet loTypeId="urn:microsoft.com/office/officeart/2005/8/layout/vList6" loCatId="process" qsTypeId="urn:microsoft.com/office/officeart/2005/8/quickstyle/simple5" qsCatId="simple" csTypeId="urn:microsoft.com/office/officeart/2005/8/colors/colorful1" csCatId="colorful" phldr="1"/>
      <dgm:spPr/>
    </dgm:pt>
    <dgm:pt modelId="{21A0152D-4E34-48A9-967F-2C93FC06901A}">
      <dgm:prSet phldrT="[Texto]"/>
      <dgm:spPr/>
      <dgm:t>
        <a:bodyPr/>
        <a:lstStyle/>
        <a:p>
          <a:r>
            <a:rPr lang="es-ES" b="1" dirty="0" smtClean="0">
              <a:solidFill>
                <a:schemeClr val="tx1"/>
              </a:solidFill>
              <a:effectLst/>
              <a:latin typeface="+mn-lt"/>
              <a:ea typeface="+mn-ea"/>
              <a:cs typeface="+mn-cs"/>
            </a:rPr>
            <a:t>Identificar  </a:t>
          </a:r>
          <a:r>
            <a:rPr lang="es-ES" b="1" dirty="0" smtClean="0">
              <a:solidFill>
                <a:schemeClr val="tx1"/>
              </a:solidFill>
              <a:effectLst/>
              <a:latin typeface="+mn-lt"/>
              <a:ea typeface="+mn-ea"/>
              <a:cs typeface="+mn-cs"/>
            </a:rPr>
            <a:t>las enfermedades en las </a:t>
          </a:r>
          <a:r>
            <a:rPr lang="es-ES" b="1" dirty="0" smtClean="0">
              <a:solidFill>
                <a:schemeClr val="tx1"/>
              </a:solidFill>
              <a:effectLst/>
              <a:latin typeface="+mn-lt"/>
              <a:ea typeface="+mn-ea"/>
              <a:cs typeface="+mn-cs"/>
            </a:rPr>
            <a:t>que se </a:t>
          </a:r>
          <a:r>
            <a:rPr lang="es-ES" b="1" dirty="0" smtClean="0">
              <a:solidFill>
                <a:schemeClr val="tx1"/>
              </a:solidFill>
              <a:effectLst/>
              <a:latin typeface="+mn-lt"/>
              <a:ea typeface="+mn-ea"/>
              <a:cs typeface="+mn-cs"/>
            </a:rPr>
            <a:t>pagará mayores </a:t>
          </a:r>
          <a:r>
            <a:rPr lang="es-ES" b="1" dirty="0" smtClean="0">
              <a:solidFill>
                <a:schemeClr val="tx1"/>
              </a:solidFill>
              <a:effectLst/>
              <a:latin typeface="+mn-lt"/>
              <a:ea typeface="+mn-ea"/>
              <a:cs typeface="+mn-cs"/>
            </a:rPr>
            <a:t>montos</a:t>
          </a:r>
          <a:endParaRPr lang="en-US" b="1" dirty="0">
            <a:solidFill>
              <a:schemeClr val="tx1"/>
            </a:solidFill>
          </a:endParaRPr>
        </a:p>
      </dgm:t>
    </dgm:pt>
    <dgm:pt modelId="{2A429476-2491-46EB-9F88-5CCA4ADFA43C}" type="parTrans" cxnId="{5326129B-1E74-446C-A744-2B6F3C8CA7A6}">
      <dgm:prSet/>
      <dgm:spPr/>
      <dgm:t>
        <a:bodyPr/>
        <a:lstStyle/>
        <a:p>
          <a:endParaRPr lang="en-US"/>
        </a:p>
      </dgm:t>
    </dgm:pt>
    <dgm:pt modelId="{DCD5B21A-C276-4247-A56E-7EF7C60EC832}" type="sibTrans" cxnId="{5326129B-1E74-446C-A744-2B6F3C8CA7A6}">
      <dgm:prSet/>
      <dgm:spPr/>
      <dgm:t>
        <a:bodyPr/>
        <a:lstStyle/>
        <a:p>
          <a:endParaRPr lang="en-US"/>
        </a:p>
      </dgm:t>
    </dgm:pt>
    <dgm:pt modelId="{EC6849BA-2250-4691-B57F-6D082A3E4862}">
      <dgm:prSet phldrT="[Texto]"/>
      <dgm:spPr/>
      <dgm:t>
        <a:bodyPr/>
        <a:lstStyle/>
        <a:p>
          <a:r>
            <a:rPr lang="es-ES" b="1" dirty="0" smtClean="0">
              <a:solidFill>
                <a:schemeClr val="tx1"/>
              </a:solidFill>
              <a:effectLst/>
              <a:latin typeface="+mn-lt"/>
              <a:ea typeface="+mn-ea"/>
              <a:cs typeface="+mn-cs"/>
            </a:rPr>
            <a:t>Predecir el pago de  enfermedades músculo esqueléticas por servicios de salud.</a:t>
          </a:r>
          <a:endParaRPr lang="en-US" b="1" dirty="0">
            <a:solidFill>
              <a:schemeClr val="tx1"/>
            </a:solidFill>
          </a:endParaRPr>
        </a:p>
      </dgm:t>
    </dgm:pt>
    <dgm:pt modelId="{DE900CFD-266B-4F49-8587-4F41EDE15F08}" type="parTrans" cxnId="{8BE37E26-5686-4676-AA6B-919641EF27B2}">
      <dgm:prSet/>
      <dgm:spPr/>
      <dgm:t>
        <a:bodyPr/>
        <a:lstStyle/>
        <a:p>
          <a:endParaRPr lang="en-US"/>
        </a:p>
      </dgm:t>
    </dgm:pt>
    <dgm:pt modelId="{21E3FA15-DB16-4B2B-8A55-6166163C31E6}" type="sibTrans" cxnId="{8BE37E26-5686-4676-AA6B-919641EF27B2}">
      <dgm:prSet/>
      <dgm:spPr/>
      <dgm:t>
        <a:bodyPr/>
        <a:lstStyle/>
        <a:p>
          <a:endParaRPr lang="en-US"/>
        </a:p>
      </dgm:t>
    </dgm:pt>
    <dgm:pt modelId="{3939264C-CF90-46F2-A1C6-F2A902736A4D}" type="pres">
      <dgm:prSet presAssocID="{CDC84525-B10B-4CC2-869F-0919CC2EED2A}" presName="Name0" presStyleCnt="0">
        <dgm:presLayoutVars>
          <dgm:dir/>
          <dgm:animLvl val="lvl"/>
          <dgm:resizeHandles/>
        </dgm:presLayoutVars>
      </dgm:prSet>
      <dgm:spPr/>
    </dgm:pt>
    <dgm:pt modelId="{9E737DEE-B6D6-4703-B10B-E6252F2462CE}" type="pres">
      <dgm:prSet presAssocID="{EC6849BA-2250-4691-B57F-6D082A3E4862}" presName="linNode" presStyleCnt="0"/>
      <dgm:spPr/>
    </dgm:pt>
    <dgm:pt modelId="{5BCB3AEB-B945-4020-9BDC-10AD1947C8FD}" type="pres">
      <dgm:prSet presAssocID="{EC6849BA-2250-4691-B57F-6D082A3E4862}" presName="parentShp" presStyleLbl="node1" presStyleIdx="0" presStyleCnt="2" custScaleX="163977" custLinFactNeighborX="-2785">
        <dgm:presLayoutVars>
          <dgm:bulletEnabled val="1"/>
        </dgm:presLayoutVars>
      </dgm:prSet>
      <dgm:spPr/>
      <dgm:t>
        <a:bodyPr/>
        <a:lstStyle/>
        <a:p>
          <a:endParaRPr lang="en-US"/>
        </a:p>
      </dgm:t>
    </dgm:pt>
    <dgm:pt modelId="{00E4AF9D-CD46-486D-AF7D-301538DDB3CB}" type="pres">
      <dgm:prSet presAssocID="{EC6849BA-2250-4691-B57F-6D082A3E4862}" presName="childShp" presStyleLbl="bgAccFollowNode1" presStyleIdx="0" presStyleCnt="2">
        <dgm:presLayoutVars>
          <dgm:bulletEnabled val="1"/>
        </dgm:presLayoutVars>
      </dgm:prSet>
      <dgm:spPr/>
    </dgm:pt>
    <dgm:pt modelId="{1D7165CA-A0A5-4E4C-82B1-914010A67B8A}" type="pres">
      <dgm:prSet presAssocID="{21E3FA15-DB16-4B2B-8A55-6166163C31E6}" presName="spacing" presStyleCnt="0"/>
      <dgm:spPr/>
    </dgm:pt>
    <dgm:pt modelId="{1ABABE5D-D173-4B3A-9AD3-BD7554B7EAE7}" type="pres">
      <dgm:prSet presAssocID="{21A0152D-4E34-48A9-967F-2C93FC06901A}" presName="linNode" presStyleCnt="0"/>
      <dgm:spPr/>
    </dgm:pt>
    <dgm:pt modelId="{5994C54C-B524-45C4-AC6E-FB6FC4D12A6B}" type="pres">
      <dgm:prSet presAssocID="{21A0152D-4E34-48A9-967F-2C93FC06901A}" presName="parentShp" presStyleLbl="node1" presStyleIdx="1" presStyleCnt="2" custScaleX="163369">
        <dgm:presLayoutVars>
          <dgm:bulletEnabled val="1"/>
        </dgm:presLayoutVars>
      </dgm:prSet>
      <dgm:spPr/>
      <dgm:t>
        <a:bodyPr/>
        <a:lstStyle/>
        <a:p>
          <a:endParaRPr lang="en-US"/>
        </a:p>
      </dgm:t>
    </dgm:pt>
    <dgm:pt modelId="{9EFF2EF6-BD2C-477C-B672-FBC746BF796A}" type="pres">
      <dgm:prSet presAssocID="{21A0152D-4E34-48A9-967F-2C93FC06901A}" presName="childShp" presStyleLbl="bgAccFollowNode1" presStyleIdx="1" presStyleCnt="2">
        <dgm:presLayoutVars>
          <dgm:bulletEnabled val="1"/>
        </dgm:presLayoutVars>
      </dgm:prSet>
      <dgm:spPr/>
    </dgm:pt>
  </dgm:ptLst>
  <dgm:cxnLst>
    <dgm:cxn modelId="{5326129B-1E74-446C-A744-2B6F3C8CA7A6}" srcId="{CDC84525-B10B-4CC2-869F-0919CC2EED2A}" destId="{21A0152D-4E34-48A9-967F-2C93FC06901A}" srcOrd="1" destOrd="0" parTransId="{2A429476-2491-46EB-9F88-5CCA4ADFA43C}" sibTransId="{DCD5B21A-C276-4247-A56E-7EF7C60EC832}"/>
    <dgm:cxn modelId="{54BC3171-D1E0-490F-B927-35D420354696}" type="presOf" srcId="{21A0152D-4E34-48A9-967F-2C93FC06901A}" destId="{5994C54C-B524-45C4-AC6E-FB6FC4D12A6B}" srcOrd="0" destOrd="0" presId="urn:microsoft.com/office/officeart/2005/8/layout/vList6"/>
    <dgm:cxn modelId="{8BE37E26-5686-4676-AA6B-919641EF27B2}" srcId="{CDC84525-B10B-4CC2-869F-0919CC2EED2A}" destId="{EC6849BA-2250-4691-B57F-6D082A3E4862}" srcOrd="0" destOrd="0" parTransId="{DE900CFD-266B-4F49-8587-4F41EDE15F08}" sibTransId="{21E3FA15-DB16-4B2B-8A55-6166163C31E6}"/>
    <dgm:cxn modelId="{D38DF8C9-9ECE-411C-B9EB-FA02F84372CA}" type="presOf" srcId="{CDC84525-B10B-4CC2-869F-0919CC2EED2A}" destId="{3939264C-CF90-46F2-A1C6-F2A902736A4D}" srcOrd="0" destOrd="0" presId="urn:microsoft.com/office/officeart/2005/8/layout/vList6"/>
    <dgm:cxn modelId="{61B126C9-5B75-4587-B7FF-A255FB461805}" type="presOf" srcId="{EC6849BA-2250-4691-B57F-6D082A3E4862}" destId="{5BCB3AEB-B945-4020-9BDC-10AD1947C8FD}" srcOrd="0" destOrd="0" presId="urn:microsoft.com/office/officeart/2005/8/layout/vList6"/>
    <dgm:cxn modelId="{9322A64B-60D4-4F1E-B7A0-25D5D4B9E630}" type="presParOf" srcId="{3939264C-CF90-46F2-A1C6-F2A902736A4D}" destId="{9E737DEE-B6D6-4703-B10B-E6252F2462CE}" srcOrd="0" destOrd="0" presId="urn:microsoft.com/office/officeart/2005/8/layout/vList6"/>
    <dgm:cxn modelId="{2D7CC3E3-FE53-4D37-A4CF-04DFDD521AD4}" type="presParOf" srcId="{9E737DEE-B6D6-4703-B10B-E6252F2462CE}" destId="{5BCB3AEB-B945-4020-9BDC-10AD1947C8FD}" srcOrd="0" destOrd="0" presId="urn:microsoft.com/office/officeart/2005/8/layout/vList6"/>
    <dgm:cxn modelId="{794A38A1-BDCF-4619-AFE4-8E9E103F8D43}" type="presParOf" srcId="{9E737DEE-B6D6-4703-B10B-E6252F2462CE}" destId="{00E4AF9D-CD46-486D-AF7D-301538DDB3CB}" srcOrd="1" destOrd="0" presId="urn:microsoft.com/office/officeart/2005/8/layout/vList6"/>
    <dgm:cxn modelId="{526A77B3-E73A-498F-B341-FCBE75BBD6D0}" type="presParOf" srcId="{3939264C-CF90-46F2-A1C6-F2A902736A4D}" destId="{1D7165CA-A0A5-4E4C-82B1-914010A67B8A}" srcOrd="1" destOrd="0" presId="urn:microsoft.com/office/officeart/2005/8/layout/vList6"/>
    <dgm:cxn modelId="{BB80CF97-239A-464D-82D8-1BC547C35472}" type="presParOf" srcId="{3939264C-CF90-46F2-A1C6-F2A902736A4D}" destId="{1ABABE5D-D173-4B3A-9AD3-BD7554B7EAE7}" srcOrd="2" destOrd="0" presId="urn:microsoft.com/office/officeart/2005/8/layout/vList6"/>
    <dgm:cxn modelId="{CFD22D62-52C1-49E7-95BD-9DA256DEC3D8}" type="presParOf" srcId="{1ABABE5D-D173-4B3A-9AD3-BD7554B7EAE7}" destId="{5994C54C-B524-45C4-AC6E-FB6FC4D12A6B}" srcOrd="0" destOrd="0" presId="urn:microsoft.com/office/officeart/2005/8/layout/vList6"/>
    <dgm:cxn modelId="{91841AA5-751C-4C93-8CAF-C0CA1B83BDAF}" type="presParOf" srcId="{1ABABE5D-D173-4B3A-9AD3-BD7554B7EAE7}" destId="{9EFF2EF6-BD2C-477C-B672-FBC746BF796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CBC1C-E922-46CD-834A-57FFD1D20EB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B47239FE-24DD-4F78-8E3B-03594E0FA4B6}">
      <dgm:prSet phldrT="[Texto]"/>
      <dgm:spPr/>
      <dgm:t>
        <a:bodyPr/>
        <a:lstStyle/>
        <a:p>
          <a:r>
            <a:rPr lang="es-ES" dirty="0" smtClean="0"/>
            <a:t>Conocimiento Escondido</a:t>
          </a:r>
          <a:endParaRPr lang="es-ES" dirty="0"/>
        </a:p>
      </dgm:t>
    </dgm:pt>
    <dgm:pt modelId="{7E04567E-8B15-4305-8B74-03270F06ED30}" type="parTrans" cxnId="{7A0F3A89-FCE6-457B-9465-D90563D8897C}">
      <dgm:prSet/>
      <dgm:spPr/>
      <dgm:t>
        <a:bodyPr/>
        <a:lstStyle/>
        <a:p>
          <a:endParaRPr lang="es-ES"/>
        </a:p>
      </dgm:t>
    </dgm:pt>
    <dgm:pt modelId="{C950D874-0DF8-43E2-9279-8BD3562331C3}" type="sibTrans" cxnId="{7A0F3A89-FCE6-457B-9465-D90563D8897C}">
      <dgm:prSet/>
      <dgm:spPr>
        <a:blipFill rotWithShape="0">
          <a:blip xmlns:r="http://schemas.openxmlformats.org/officeDocument/2006/relationships" r:embed="rId1"/>
          <a:stretch>
            <a:fillRect/>
          </a:stretch>
        </a:blipFill>
      </dgm:spPr>
      <dgm:t>
        <a:bodyPr/>
        <a:lstStyle/>
        <a:p>
          <a:endParaRPr lang="es-ES"/>
        </a:p>
      </dgm:t>
    </dgm:pt>
    <dgm:pt modelId="{D0B9BB88-BE52-4E64-AB1F-114BA903F9FD}">
      <dgm:prSet phldrT="[Texto]"/>
      <dgm:spPr/>
      <dgm:t>
        <a:bodyPr/>
        <a:lstStyle/>
        <a:p>
          <a:r>
            <a:rPr lang="es-EC" dirty="0" smtClean="0"/>
            <a:t>Técnicas de minería de datos</a:t>
          </a:r>
          <a:endParaRPr lang="es-ES" dirty="0"/>
        </a:p>
      </dgm:t>
    </dgm:pt>
    <dgm:pt modelId="{21F8D675-3365-4B1A-91F5-7988CAE9AF52}" type="parTrans" cxnId="{9A98D501-39A9-40F2-BA63-19B5188D6AB2}">
      <dgm:prSet/>
      <dgm:spPr/>
      <dgm:t>
        <a:bodyPr/>
        <a:lstStyle/>
        <a:p>
          <a:endParaRPr lang="es-ES"/>
        </a:p>
      </dgm:t>
    </dgm:pt>
    <dgm:pt modelId="{08373046-6E0A-4299-A274-CB8AB989B7CE}" type="sibTrans" cxnId="{9A98D501-39A9-40F2-BA63-19B5188D6AB2}">
      <dgm:prSet/>
      <dgm:spPr>
        <a:blipFill rotWithShape="0">
          <a:blip xmlns:r="http://schemas.openxmlformats.org/officeDocument/2006/relationships" r:embed="rId2"/>
          <a:stretch>
            <a:fillRect/>
          </a:stretch>
        </a:blipFill>
      </dgm:spPr>
      <dgm:t>
        <a:bodyPr/>
        <a:lstStyle/>
        <a:p>
          <a:endParaRPr lang="es-ES"/>
        </a:p>
      </dgm:t>
    </dgm:pt>
    <dgm:pt modelId="{BB89E025-E298-4BFF-B71A-747150E014BB}">
      <dgm:prSet phldrT="[Texto]"/>
      <dgm:spPr/>
      <dgm:t>
        <a:bodyPr/>
        <a:lstStyle/>
        <a:p>
          <a:r>
            <a:rPr lang="es-ES" dirty="0" smtClean="0"/>
            <a:t> </a:t>
          </a:r>
          <a:endParaRPr lang="es-ES" dirty="0"/>
        </a:p>
      </dgm:t>
    </dgm:pt>
    <dgm:pt modelId="{5C6CA1A8-50BC-4031-A8A5-F521FCBC64EF}" type="parTrans" cxnId="{D16D89A8-B239-43AC-8F9B-7BB2B483EF95}">
      <dgm:prSet/>
      <dgm:spPr/>
      <dgm:t>
        <a:bodyPr/>
        <a:lstStyle/>
        <a:p>
          <a:endParaRPr lang="es-ES"/>
        </a:p>
      </dgm:t>
    </dgm:pt>
    <dgm:pt modelId="{439BDF69-96F4-4321-8DBC-BFBBC3A4FA41}" type="sibTrans" cxnId="{D16D89A8-B239-43AC-8F9B-7BB2B483EF95}">
      <dgm:prSet/>
      <dgm:spPr/>
      <dgm:t>
        <a:bodyPr/>
        <a:lstStyle/>
        <a:p>
          <a:endParaRPr lang="es-ES"/>
        </a:p>
      </dgm:t>
    </dgm:pt>
    <dgm:pt modelId="{C1E335BF-D322-458C-84DA-D310F8E56FFF}">
      <dgm:prSet phldrT="[Texto]"/>
      <dgm:spPr/>
      <dgm:t>
        <a:bodyPr/>
        <a:lstStyle/>
        <a:p>
          <a:r>
            <a:rPr lang="es-ES" dirty="0" smtClean="0"/>
            <a:t> </a:t>
          </a:r>
          <a:endParaRPr lang="es-ES" dirty="0"/>
        </a:p>
      </dgm:t>
    </dgm:pt>
    <dgm:pt modelId="{706B10C8-6F92-49C1-B2B2-C601BECCD7AF}" type="sibTrans" cxnId="{B379C182-FCC1-4297-A079-178A89EDE142}">
      <dgm:prSet/>
      <dgm:spPr/>
      <dgm:t>
        <a:bodyPr/>
        <a:lstStyle/>
        <a:p>
          <a:endParaRPr lang="es-ES"/>
        </a:p>
      </dgm:t>
    </dgm:pt>
    <dgm:pt modelId="{A41C9BDA-5725-4693-A1DB-39430337BAC6}" type="parTrans" cxnId="{B379C182-FCC1-4297-A079-178A89EDE142}">
      <dgm:prSet/>
      <dgm:spPr/>
      <dgm:t>
        <a:bodyPr/>
        <a:lstStyle/>
        <a:p>
          <a:endParaRPr lang="es-ES"/>
        </a:p>
      </dgm:t>
    </dgm:pt>
    <dgm:pt modelId="{1B26CF0E-B291-49A8-B738-EBCD5A912492}">
      <dgm:prSet phldrT="[Texto]"/>
      <dgm:spPr/>
      <dgm:t>
        <a:bodyPr/>
        <a:lstStyle/>
        <a:p>
          <a:endParaRPr lang="es-ES" dirty="0"/>
        </a:p>
      </dgm:t>
    </dgm:pt>
    <dgm:pt modelId="{8E13C801-A340-431C-B675-DA136DC440D0}" type="sibTrans" cxnId="{F35096E2-72E5-4981-9703-C6C0359CC598}">
      <dgm:prSet/>
      <dgm:spPr/>
      <dgm:t>
        <a:bodyPr/>
        <a:lstStyle/>
        <a:p>
          <a:endParaRPr lang="es-ES"/>
        </a:p>
      </dgm:t>
    </dgm:pt>
    <dgm:pt modelId="{400747CF-A970-47A3-892B-90ABD5155848}" type="parTrans" cxnId="{F35096E2-72E5-4981-9703-C6C0359CC598}">
      <dgm:prSet/>
      <dgm:spPr/>
      <dgm:t>
        <a:bodyPr/>
        <a:lstStyle/>
        <a:p>
          <a:endParaRPr lang="es-ES"/>
        </a:p>
      </dgm:t>
    </dgm:pt>
    <dgm:pt modelId="{172D40CA-7F6D-43B7-9BD6-5E1C5FFAB09B}">
      <dgm:prSet phldrT="[Texto]"/>
      <dgm:spPr/>
      <dgm:t>
        <a:bodyPr/>
        <a:lstStyle/>
        <a:p>
          <a:r>
            <a:rPr lang="es-EC" dirty="0" smtClean="0"/>
            <a:t>Institución de Seguridad Social </a:t>
          </a:r>
          <a:endParaRPr lang="es-ES" dirty="0"/>
        </a:p>
      </dgm:t>
    </dgm:pt>
    <dgm:pt modelId="{9E2D7FDC-0D75-4718-87FF-7A1809CAA300}" type="sibTrans" cxnId="{79DD2362-522F-47AE-A26E-DCB4BF3960BC}">
      <dgm:prSet/>
      <dgm:spPr>
        <a:blipFill rotWithShape="0">
          <a:blip xmlns:r="http://schemas.openxmlformats.org/officeDocument/2006/relationships" r:embed="rId3"/>
          <a:stretch>
            <a:fillRect/>
          </a:stretch>
        </a:blipFill>
      </dgm:spPr>
      <dgm:t>
        <a:bodyPr/>
        <a:lstStyle/>
        <a:p>
          <a:endParaRPr lang="es-ES"/>
        </a:p>
      </dgm:t>
    </dgm:pt>
    <dgm:pt modelId="{1ABDA503-E2F0-43C8-9128-FCFC39F367A1}" type="parTrans" cxnId="{79DD2362-522F-47AE-A26E-DCB4BF3960BC}">
      <dgm:prSet/>
      <dgm:spPr/>
      <dgm:t>
        <a:bodyPr/>
        <a:lstStyle/>
        <a:p>
          <a:endParaRPr lang="es-ES"/>
        </a:p>
      </dgm:t>
    </dgm:pt>
    <dgm:pt modelId="{F5D3D259-9635-45CF-BEB8-E6C0E26DE3C7}">
      <dgm:prSet phldrT="[Texto]"/>
      <dgm:spPr/>
      <dgm:t>
        <a:bodyPr/>
        <a:lstStyle/>
        <a:p>
          <a:r>
            <a:rPr lang="es-ES" dirty="0" smtClean="0"/>
            <a:t>Pagos por servicio de salud</a:t>
          </a:r>
          <a:endParaRPr lang="es-ES" dirty="0"/>
        </a:p>
      </dgm:t>
    </dgm:pt>
    <dgm:pt modelId="{3D7305E7-F3F3-4341-951D-DFBEEF5DB838}" type="parTrans" cxnId="{D4D7138E-CC25-4A32-9E0B-6EF6BD94B948}">
      <dgm:prSet/>
      <dgm:spPr/>
      <dgm:t>
        <a:bodyPr/>
        <a:lstStyle/>
        <a:p>
          <a:endParaRPr lang="es-EC"/>
        </a:p>
      </dgm:t>
    </dgm:pt>
    <dgm:pt modelId="{72CAEEC0-0E10-4835-87D2-03ACA8EA48C5}" type="sibTrans" cxnId="{D4D7138E-CC25-4A32-9E0B-6EF6BD94B948}">
      <dgm:prSet/>
      <dgm:spPr>
        <a:blipFill rotWithShape="0">
          <a:blip xmlns:r="http://schemas.openxmlformats.org/officeDocument/2006/relationships" r:embed="rId4"/>
          <a:stretch>
            <a:fillRect/>
          </a:stretch>
        </a:blipFill>
      </dgm:spPr>
      <dgm:t>
        <a:bodyPr/>
        <a:lstStyle/>
        <a:p>
          <a:endParaRPr lang="es-EC"/>
        </a:p>
      </dgm:t>
    </dgm:pt>
    <dgm:pt modelId="{763CEFE1-AC75-4FAD-AFE0-0F2EEFB0D335}" type="pres">
      <dgm:prSet presAssocID="{3F4CBC1C-E922-46CD-834A-57FFD1D20EB1}" presName="Name0" presStyleCnt="0">
        <dgm:presLayoutVars>
          <dgm:chMax/>
          <dgm:chPref/>
          <dgm:dir/>
          <dgm:animLvl val="lvl"/>
        </dgm:presLayoutVars>
      </dgm:prSet>
      <dgm:spPr/>
      <dgm:t>
        <a:bodyPr/>
        <a:lstStyle/>
        <a:p>
          <a:endParaRPr lang="es-ES"/>
        </a:p>
      </dgm:t>
    </dgm:pt>
    <dgm:pt modelId="{C9810E02-CF4A-411B-A72C-F96096BD1AAB}" type="pres">
      <dgm:prSet presAssocID="{F5D3D259-9635-45CF-BEB8-E6C0E26DE3C7}" presName="composite" presStyleCnt="0"/>
      <dgm:spPr/>
    </dgm:pt>
    <dgm:pt modelId="{15898702-F81F-4D74-B9EC-F9BBFAE94991}" type="pres">
      <dgm:prSet presAssocID="{F5D3D259-9635-45CF-BEB8-E6C0E26DE3C7}" presName="Parent1" presStyleLbl="node1" presStyleIdx="0" presStyleCnt="8">
        <dgm:presLayoutVars>
          <dgm:chMax val="1"/>
          <dgm:chPref val="1"/>
          <dgm:bulletEnabled val="1"/>
        </dgm:presLayoutVars>
      </dgm:prSet>
      <dgm:spPr/>
      <dgm:t>
        <a:bodyPr/>
        <a:lstStyle/>
        <a:p>
          <a:endParaRPr lang="es-EC"/>
        </a:p>
      </dgm:t>
    </dgm:pt>
    <dgm:pt modelId="{10FC2FCE-5283-4952-9F30-F2C25A2228DF}" type="pres">
      <dgm:prSet presAssocID="{F5D3D259-9635-45CF-BEB8-E6C0E26DE3C7}" presName="Childtext1" presStyleLbl="revTx" presStyleIdx="0" presStyleCnt="4">
        <dgm:presLayoutVars>
          <dgm:chMax val="0"/>
          <dgm:chPref val="0"/>
          <dgm:bulletEnabled val="1"/>
        </dgm:presLayoutVars>
      </dgm:prSet>
      <dgm:spPr/>
    </dgm:pt>
    <dgm:pt modelId="{50639891-E0F1-431A-81D1-543031472037}" type="pres">
      <dgm:prSet presAssocID="{F5D3D259-9635-45CF-BEB8-E6C0E26DE3C7}" presName="BalanceSpacing" presStyleCnt="0"/>
      <dgm:spPr/>
    </dgm:pt>
    <dgm:pt modelId="{8C0260BA-5341-4894-9C90-F2ED884F3F25}" type="pres">
      <dgm:prSet presAssocID="{F5D3D259-9635-45CF-BEB8-E6C0E26DE3C7}" presName="BalanceSpacing1" presStyleCnt="0"/>
      <dgm:spPr/>
    </dgm:pt>
    <dgm:pt modelId="{0733E27F-D8D3-40A6-8B80-5C214FF7A0FC}" type="pres">
      <dgm:prSet presAssocID="{72CAEEC0-0E10-4835-87D2-03ACA8EA48C5}" presName="Accent1Text" presStyleLbl="node1" presStyleIdx="1" presStyleCnt="8"/>
      <dgm:spPr/>
      <dgm:t>
        <a:bodyPr/>
        <a:lstStyle/>
        <a:p>
          <a:endParaRPr lang="es-EC"/>
        </a:p>
      </dgm:t>
    </dgm:pt>
    <dgm:pt modelId="{36A8A85E-ABBC-4BDC-857F-905BC1003435}" type="pres">
      <dgm:prSet presAssocID="{72CAEEC0-0E10-4835-87D2-03ACA8EA48C5}" presName="spaceBetweenRectangles" presStyleCnt="0"/>
      <dgm:spPr/>
    </dgm:pt>
    <dgm:pt modelId="{CC1ED5BC-00FB-40A8-8BC2-3222C965DC5B}" type="pres">
      <dgm:prSet presAssocID="{B47239FE-24DD-4F78-8E3B-03594E0FA4B6}" presName="composite" presStyleCnt="0"/>
      <dgm:spPr/>
    </dgm:pt>
    <dgm:pt modelId="{2C9D018C-EEA4-4B49-B5C4-C6D49A6AA906}" type="pres">
      <dgm:prSet presAssocID="{B47239FE-24DD-4F78-8E3B-03594E0FA4B6}" presName="Parent1" presStyleLbl="node1" presStyleIdx="2" presStyleCnt="8">
        <dgm:presLayoutVars>
          <dgm:chMax val="1"/>
          <dgm:chPref val="1"/>
          <dgm:bulletEnabled val="1"/>
        </dgm:presLayoutVars>
      </dgm:prSet>
      <dgm:spPr/>
      <dgm:t>
        <a:bodyPr/>
        <a:lstStyle/>
        <a:p>
          <a:endParaRPr lang="es-ES"/>
        </a:p>
      </dgm:t>
    </dgm:pt>
    <dgm:pt modelId="{435454F5-A968-4DEA-9A28-0C2F56516253}" type="pres">
      <dgm:prSet presAssocID="{B47239FE-24DD-4F78-8E3B-03594E0FA4B6}" presName="Childtext1" presStyleLbl="revTx" presStyleIdx="1" presStyleCnt="4">
        <dgm:presLayoutVars>
          <dgm:chMax val="0"/>
          <dgm:chPref val="0"/>
          <dgm:bulletEnabled val="1"/>
        </dgm:presLayoutVars>
      </dgm:prSet>
      <dgm:spPr/>
      <dgm:t>
        <a:bodyPr/>
        <a:lstStyle/>
        <a:p>
          <a:endParaRPr lang="es-ES"/>
        </a:p>
      </dgm:t>
    </dgm:pt>
    <dgm:pt modelId="{CE3806DF-79A4-41CF-9999-31BE501B746A}" type="pres">
      <dgm:prSet presAssocID="{B47239FE-24DD-4F78-8E3B-03594E0FA4B6}" presName="BalanceSpacing" presStyleCnt="0"/>
      <dgm:spPr/>
    </dgm:pt>
    <dgm:pt modelId="{B632289D-DED1-4BD0-82B1-A9CC8041E4E1}" type="pres">
      <dgm:prSet presAssocID="{B47239FE-24DD-4F78-8E3B-03594E0FA4B6}" presName="BalanceSpacing1" presStyleCnt="0"/>
      <dgm:spPr/>
    </dgm:pt>
    <dgm:pt modelId="{99293742-FCC0-41C4-8D1C-68CF60153F3E}" type="pres">
      <dgm:prSet presAssocID="{C950D874-0DF8-43E2-9279-8BD3562331C3}" presName="Accent1Text" presStyleLbl="node1" presStyleIdx="3" presStyleCnt="8"/>
      <dgm:spPr/>
      <dgm:t>
        <a:bodyPr/>
        <a:lstStyle/>
        <a:p>
          <a:endParaRPr lang="es-ES"/>
        </a:p>
      </dgm:t>
    </dgm:pt>
    <dgm:pt modelId="{031C40D3-A9DF-48E9-8C90-6F3E78ABAB48}" type="pres">
      <dgm:prSet presAssocID="{C950D874-0DF8-43E2-9279-8BD3562331C3}" presName="spaceBetweenRectangles" presStyleCnt="0"/>
      <dgm:spPr/>
    </dgm:pt>
    <dgm:pt modelId="{97768FE1-6158-4097-8CDC-D873210E08D1}" type="pres">
      <dgm:prSet presAssocID="{D0B9BB88-BE52-4E64-AB1F-114BA903F9FD}" presName="composite" presStyleCnt="0"/>
      <dgm:spPr/>
    </dgm:pt>
    <dgm:pt modelId="{17C35591-78BB-4D48-93BA-A24E4CEAE9D3}" type="pres">
      <dgm:prSet presAssocID="{D0B9BB88-BE52-4E64-AB1F-114BA903F9FD}" presName="Parent1" presStyleLbl="node1" presStyleIdx="4" presStyleCnt="8">
        <dgm:presLayoutVars>
          <dgm:chMax val="1"/>
          <dgm:chPref val="1"/>
          <dgm:bulletEnabled val="1"/>
        </dgm:presLayoutVars>
      </dgm:prSet>
      <dgm:spPr/>
      <dgm:t>
        <a:bodyPr/>
        <a:lstStyle/>
        <a:p>
          <a:endParaRPr lang="es-ES"/>
        </a:p>
      </dgm:t>
    </dgm:pt>
    <dgm:pt modelId="{691E07E4-4B2F-4B41-B21A-CDC2D6AA8F58}" type="pres">
      <dgm:prSet presAssocID="{D0B9BB88-BE52-4E64-AB1F-114BA903F9FD}" presName="Childtext1" presStyleLbl="revTx" presStyleIdx="2" presStyleCnt="4">
        <dgm:presLayoutVars>
          <dgm:chMax val="0"/>
          <dgm:chPref val="0"/>
          <dgm:bulletEnabled val="1"/>
        </dgm:presLayoutVars>
      </dgm:prSet>
      <dgm:spPr/>
      <dgm:t>
        <a:bodyPr/>
        <a:lstStyle/>
        <a:p>
          <a:endParaRPr lang="es-ES"/>
        </a:p>
      </dgm:t>
    </dgm:pt>
    <dgm:pt modelId="{A16CB363-F96D-4E42-8710-1841325EAB55}" type="pres">
      <dgm:prSet presAssocID="{D0B9BB88-BE52-4E64-AB1F-114BA903F9FD}" presName="BalanceSpacing" presStyleCnt="0"/>
      <dgm:spPr/>
    </dgm:pt>
    <dgm:pt modelId="{DAC82783-AC64-418C-9331-99F715AF4859}" type="pres">
      <dgm:prSet presAssocID="{D0B9BB88-BE52-4E64-AB1F-114BA903F9FD}" presName="BalanceSpacing1" presStyleCnt="0"/>
      <dgm:spPr/>
    </dgm:pt>
    <dgm:pt modelId="{59A5113C-F74D-45EF-9AEA-E6B1108BDDA9}" type="pres">
      <dgm:prSet presAssocID="{08373046-6E0A-4299-A274-CB8AB989B7CE}" presName="Accent1Text" presStyleLbl="node1" presStyleIdx="5" presStyleCnt="8" custScaleX="124708" custLinFactNeighborX="13185" custLinFactNeighborY="1442"/>
      <dgm:spPr/>
      <dgm:t>
        <a:bodyPr/>
        <a:lstStyle/>
        <a:p>
          <a:endParaRPr lang="es-ES"/>
        </a:p>
      </dgm:t>
    </dgm:pt>
    <dgm:pt modelId="{136C1885-F851-4411-B1B1-AC18E67A8B96}" type="pres">
      <dgm:prSet presAssocID="{08373046-6E0A-4299-A274-CB8AB989B7CE}" presName="spaceBetweenRectangles" presStyleCnt="0"/>
      <dgm:spPr/>
    </dgm:pt>
    <dgm:pt modelId="{2A91B8B6-6E47-49F1-BF5B-81EC27741C25}" type="pres">
      <dgm:prSet presAssocID="{172D40CA-7F6D-43B7-9BD6-5E1C5FFAB09B}" presName="composite" presStyleCnt="0"/>
      <dgm:spPr/>
    </dgm:pt>
    <dgm:pt modelId="{6A958683-8A90-43D3-82AD-0C8BD0E75EB8}" type="pres">
      <dgm:prSet presAssocID="{172D40CA-7F6D-43B7-9BD6-5E1C5FFAB09B}" presName="Parent1" presStyleLbl="node1" presStyleIdx="6" presStyleCnt="8">
        <dgm:presLayoutVars>
          <dgm:chMax val="1"/>
          <dgm:chPref val="1"/>
          <dgm:bulletEnabled val="1"/>
        </dgm:presLayoutVars>
      </dgm:prSet>
      <dgm:spPr/>
      <dgm:t>
        <a:bodyPr/>
        <a:lstStyle/>
        <a:p>
          <a:endParaRPr lang="es-ES"/>
        </a:p>
      </dgm:t>
    </dgm:pt>
    <dgm:pt modelId="{93C9C18F-9F39-4F91-864E-4C4C2FB0B2B7}" type="pres">
      <dgm:prSet presAssocID="{172D40CA-7F6D-43B7-9BD6-5E1C5FFAB09B}" presName="Childtext1" presStyleLbl="revTx" presStyleIdx="3" presStyleCnt="4">
        <dgm:presLayoutVars>
          <dgm:chMax val="0"/>
          <dgm:chPref val="0"/>
          <dgm:bulletEnabled val="1"/>
        </dgm:presLayoutVars>
      </dgm:prSet>
      <dgm:spPr/>
      <dgm:t>
        <a:bodyPr/>
        <a:lstStyle/>
        <a:p>
          <a:endParaRPr lang="es-ES"/>
        </a:p>
      </dgm:t>
    </dgm:pt>
    <dgm:pt modelId="{04675A56-2C8C-4FEB-9D78-D8D1E6B4B632}" type="pres">
      <dgm:prSet presAssocID="{172D40CA-7F6D-43B7-9BD6-5E1C5FFAB09B}" presName="BalanceSpacing" presStyleCnt="0"/>
      <dgm:spPr/>
    </dgm:pt>
    <dgm:pt modelId="{D1795FA8-845D-400C-AEAD-982A3C04B02B}" type="pres">
      <dgm:prSet presAssocID="{172D40CA-7F6D-43B7-9BD6-5E1C5FFAB09B}" presName="BalanceSpacing1" presStyleCnt="0"/>
      <dgm:spPr/>
    </dgm:pt>
    <dgm:pt modelId="{DFA7D2E6-94C9-430F-B539-CB0E909979C3}" type="pres">
      <dgm:prSet presAssocID="{9E2D7FDC-0D75-4718-87FF-7A1809CAA300}" presName="Accent1Text" presStyleLbl="node1" presStyleIdx="7" presStyleCnt="8" custScaleX="136266" custLinFactNeighborX="12645" custLinFactNeighborY="-3288"/>
      <dgm:spPr/>
      <dgm:t>
        <a:bodyPr/>
        <a:lstStyle/>
        <a:p>
          <a:endParaRPr lang="es-ES"/>
        </a:p>
      </dgm:t>
    </dgm:pt>
  </dgm:ptLst>
  <dgm:cxnLst>
    <dgm:cxn modelId="{B379C182-FCC1-4297-A079-178A89EDE142}" srcId="{172D40CA-7F6D-43B7-9BD6-5E1C5FFAB09B}" destId="{C1E335BF-D322-458C-84DA-D310F8E56FFF}" srcOrd="0" destOrd="0" parTransId="{A41C9BDA-5725-4693-A1DB-39430337BAC6}" sibTransId="{706B10C8-6F92-49C1-B2B2-C601BECCD7AF}"/>
    <dgm:cxn modelId="{72525785-D223-4436-9A3F-348BD9CA244E}" type="presOf" srcId="{172D40CA-7F6D-43B7-9BD6-5E1C5FFAB09B}" destId="{6A958683-8A90-43D3-82AD-0C8BD0E75EB8}" srcOrd="0" destOrd="0" presId="urn:microsoft.com/office/officeart/2008/layout/AlternatingHexagons"/>
    <dgm:cxn modelId="{2033BFE3-8C51-4D09-B43B-37745ADFBDAB}" type="presOf" srcId="{F5D3D259-9635-45CF-BEB8-E6C0E26DE3C7}" destId="{15898702-F81F-4D74-B9EC-F9BBFAE94991}" srcOrd="0" destOrd="0" presId="urn:microsoft.com/office/officeart/2008/layout/AlternatingHexagons"/>
    <dgm:cxn modelId="{D27C0ED1-3A26-43E4-A1BF-07E0213E3932}" type="presOf" srcId="{C1E335BF-D322-458C-84DA-D310F8E56FFF}" destId="{93C9C18F-9F39-4F91-864E-4C4C2FB0B2B7}" srcOrd="0" destOrd="0" presId="urn:microsoft.com/office/officeart/2008/layout/AlternatingHexagons"/>
    <dgm:cxn modelId="{0C156799-CDA9-437A-8620-25DBFEFD6D88}" type="presOf" srcId="{1B26CF0E-B291-49A8-B738-EBCD5A912492}" destId="{93C9C18F-9F39-4F91-864E-4C4C2FB0B2B7}" srcOrd="0" destOrd="1" presId="urn:microsoft.com/office/officeart/2008/layout/AlternatingHexagons"/>
    <dgm:cxn modelId="{9A98D501-39A9-40F2-BA63-19B5188D6AB2}" srcId="{3F4CBC1C-E922-46CD-834A-57FFD1D20EB1}" destId="{D0B9BB88-BE52-4E64-AB1F-114BA903F9FD}" srcOrd="2" destOrd="0" parTransId="{21F8D675-3365-4B1A-91F5-7988CAE9AF52}" sibTransId="{08373046-6E0A-4299-A274-CB8AB989B7CE}"/>
    <dgm:cxn modelId="{C142BE7E-488B-479E-9595-6A8C7EFEB070}" type="presOf" srcId="{72CAEEC0-0E10-4835-87D2-03ACA8EA48C5}" destId="{0733E27F-D8D3-40A6-8B80-5C214FF7A0FC}" srcOrd="0" destOrd="0" presId="urn:microsoft.com/office/officeart/2008/layout/AlternatingHexagons"/>
    <dgm:cxn modelId="{7A0F3A89-FCE6-457B-9465-D90563D8897C}" srcId="{3F4CBC1C-E922-46CD-834A-57FFD1D20EB1}" destId="{B47239FE-24DD-4F78-8E3B-03594E0FA4B6}" srcOrd="1" destOrd="0" parTransId="{7E04567E-8B15-4305-8B74-03270F06ED30}" sibTransId="{C950D874-0DF8-43E2-9279-8BD3562331C3}"/>
    <dgm:cxn modelId="{B608A3BD-777B-4926-9CFE-ECEBEC2CDB3F}" type="presOf" srcId="{C950D874-0DF8-43E2-9279-8BD3562331C3}" destId="{99293742-FCC0-41C4-8D1C-68CF60153F3E}" srcOrd="0" destOrd="0" presId="urn:microsoft.com/office/officeart/2008/layout/AlternatingHexagons"/>
    <dgm:cxn modelId="{C870B722-B0EC-48B0-919F-D9DDE860F3BA}" type="presOf" srcId="{3F4CBC1C-E922-46CD-834A-57FFD1D20EB1}" destId="{763CEFE1-AC75-4FAD-AFE0-0F2EEFB0D335}" srcOrd="0" destOrd="0" presId="urn:microsoft.com/office/officeart/2008/layout/AlternatingHexagons"/>
    <dgm:cxn modelId="{96CD284F-BADC-4D0B-A203-BDCCD01DEB51}" type="presOf" srcId="{08373046-6E0A-4299-A274-CB8AB989B7CE}" destId="{59A5113C-F74D-45EF-9AEA-E6B1108BDDA9}" srcOrd="0" destOrd="0" presId="urn:microsoft.com/office/officeart/2008/layout/AlternatingHexagons"/>
    <dgm:cxn modelId="{E0050B77-CDE6-40B9-B0EE-635BACBD2189}" type="presOf" srcId="{D0B9BB88-BE52-4E64-AB1F-114BA903F9FD}" destId="{17C35591-78BB-4D48-93BA-A24E4CEAE9D3}" srcOrd="0" destOrd="0" presId="urn:microsoft.com/office/officeart/2008/layout/AlternatingHexagons"/>
    <dgm:cxn modelId="{CBB38C67-9896-4DC7-9DDA-77E1F4FE2847}" type="presOf" srcId="{BB89E025-E298-4BFF-B71A-747150E014BB}" destId="{691E07E4-4B2F-4B41-B21A-CDC2D6AA8F58}" srcOrd="0" destOrd="0" presId="urn:microsoft.com/office/officeart/2008/layout/AlternatingHexagons"/>
    <dgm:cxn modelId="{D16D89A8-B239-43AC-8F9B-7BB2B483EF95}" srcId="{D0B9BB88-BE52-4E64-AB1F-114BA903F9FD}" destId="{BB89E025-E298-4BFF-B71A-747150E014BB}" srcOrd="0" destOrd="0" parTransId="{5C6CA1A8-50BC-4031-A8A5-F521FCBC64EF}" sibTransId="{439BDF69-96F4-4321-8DBC-BFBBC3A4FA41}"/>
    <dgm:cxn modelId="{A90FF83C-D505-4B0F-8563-0F1813727A7E}" type="presOf" srcId="{B47239FE-24DD-4F78-8E3B-03594E0FA4B6}" destId="{2C9D018C-EEA4-4B49-B5C4-C6D49A6AA906}" srcOrd="0" destOrd="0" presId="urn:microsoft.com/office/officeart/2008/layout/AlternatingHexagons"/>
    <dgm:cxn modelId="{79DD2362-522F-47AE-A26E-DCB4BF3960BC}" srcId="{3F4CBC1C-E922-46CD-834A-57FFD1D20EB1}" destId="{172D40CA-7F6D-43B7-9BD6-5E1C5FFAB09B}" srcOrd="3" destOrd="0" parTransId="{1ABDA503-E2F0-43C8-9128-FCFC39F367A1}" sibTransId="{9E2D7FDC-0D75-4718-87FF-7A1809CAA300}"/>
    <dgm:cxn modelId="{D4D7138E-CC25-4A32-9E0B-6EF6BD94B948}" srcId="{3F4CBC1C-E922-46CD-834A-57FFD1D20EB1}" destId="{F5D3D259-9635-45CF-BEB8-E6C0E26DE3C7}" srcOrd="0" destOrd="0" parTransId="{3D7305E7-F3F3-4341-951D-DFBEEF5DB838}" sibTransId="{72CAEEC0-0E10-4835-87D2-03ACA8EA48C5}"/>
    <dgm:cxn modelId="{F35096E2-72E5-4981-9703-C6C0359CC598}" srcId="{172D40CA-7F6D-43B7-9BD6-5E1C5FFAB09B}" destId="{1B26CF0E-B291-49A8-B738-EBCD5A912492}" srcOrd="1" destOrd="0" parTransId="{400747CF-A970-47A3-892B-90ABD5155848}" sibTransId="{8E13C801-A340-431C-B675-DA136DC440D0}"/>
    <dgm:cxn modelId="{AE2E0305-3759-4061-873C-B913173AD287}" type="presOf" srcId="{9E2D7FDC-0D75-4718-87FF-7A1809CAA300}" destId="{DFA7D2E6-94C9-430F-B539-CB0E909979C3}" srcOrd="0" destOrd="0" presId="urn:microsoft.com/office/officeart/2008/layout/AlternatingHexagons"/>
    <dgm:cxn modelId="{60F76BBA-0D9F-4081-9C56-96C01991BAC8}" type="presParOf" srcId="{763CEFE1-AC75-4FAD-AFE0-0F2EEFB0D335}" destId="{C9810E02-CF4A-411B-A72C-F96096BD1AAB}" srcOrd="0" destOrd="0" presId="urn:microsoft.com/office/officeart/2008/layout/AlternatingHexagons"/>
    <dgm:cxn modelId="{138D2F7F-D61C-4A45-8E8C-82712321FA02}" type="presParOf" srcId="{C9810E02-CF4A-411B-A72C-F96096BD1AAB}" destId="{15898702-F81F-4D74-B9EC-F9BBFAE94991}" srcOrd="0" destOrd="0" presId="urn:microsoft.com/office/officeart/2008/layout/AlternatingHexagons"/>
    <dgm:cxn modelId="{CBA63C99-A7A0-4EC4-B31A-CD1617C347AD}" type="presParOf" srcId="{C9810E02-CF4A-411B-A72C-F96096BD1AAB}" destId="{10FC2FCE-5283-4952-9F30-F2C25A2228DF}" srcOrd="1" destOrd="0" presId="urn:microsoft.com/office/officeart/2008/layout/AlternatingHexagons"/>
    <dgm:cxn modelId="{EBED4A0C-28B9-49BC-8BF4-D390239CA275}" type="presParOf" srcId="{C9810E02-CF4A-411B-A72C-F96096BD1AAB}" destId="{50639891-E0F1-431A-81D1-543031472037}" srcOrd="2" destOrd="0" presId="urn:microsoft.com/office/officeart/2008/layout/AlternatingHexagons"/>
    <dgm:cxn modelId="{68BCAA75-A96F-46A3-9757-2F50C5936390}" type="presParOf" srcId="{C9810E02-CF4A-411B-A72C-F96096BD1AAB}" destId="{8C0260BA-5341-4894-9C90-F2ED884F3F25}" srcOrd="3" destOrd="0" presId="urn:microsoft.com/office/officeart/2008/layout/AlternatingHexagons"/>
    <dgm:cxn modelId="{954C6983-7CB8-4F53-99A9-FCE448F486D8}" type="presParOf" srcId="{C9810E02-CF4A-411B-A72C-F96096BD1AAB}" destId="{0733E27F-D8D3-40A6-8B80-5C214FF7A0FC}" srcOrd="4" destOrd="0" presId="urn:microsoft.com/office/officeart/2008/layout/AlternatingHexagons"/>
    <dgm:cxn modelId="{32EF0272-0816-4915-B69C-7F28E6D1ABE3}" type="presParOf" srcId="{763CEFE1-AC75-4FAD-AFE0-0F2EEFB0D335}" destId="{36A8A85E-ABBC-4BDC-857F-905BC1003435}" srcOrd="1" destOrd="0" presId="urn:microsoft.com/office/officeart/2008/layout/AlternatingHexagons"/>
    <dgm:cxn modelId="{10BB5813-785B-455C-998B-666DF08BB7F3}" type="presParOf" srcId="{763CEFE1-AC75-4FAD-AFE0-0F2EEFB0D335}" destId="{CC1ED5BC-00FB-40A8-8BC2-3222C965DC5B}" srcOrd="2" destOrd="0" presId="urn:microsoft.com/office/officeart/2008/layout/AlternatingHexagons"/>
    <dgm:cxn modelId="{81F0B6AA-6766-411A-8BED-76D26EE3504B}" type="presParOf" srcId="{CC1ED5BC-00FB-40A8-8BC2-3222C965DC5B}" destId="{2C9D018C-EEA4-4B49-B5C4-C6D49A6AA906}" srcOrd="0" destOrd="0" presId="urn:microsoft.com/office/officeart/2008/layout/AlternatingHexagons"/>
    <dgm:cxn modelId="{E55CBD4F-37A2-49B7-85D8-E4F7D8F16D13}" type="presParOf" srcId="{CC1ED5BC-00FB-40A8-8BC2-3222C965DC5B}" destId="{435454F5-A968-4DEA-9A28-0C2F56516253}" srcOrd="1" destOrd="0" presId="urn:microsoft.com/office/officeart/2008/layout/AlternatingHexagons"/>
    <dgm:cxn modelId="{42979587-E77D-4139-A0B2-59914705AFDE}" type="presParOf" srcId="{CC1ED5BC-00FB-40A8-8BC2-3222C965DC5B}" destId="{CE3806DF-79A4-41CF-9999-31BE501B746A}" srcOrd="2" destOrd="0" presId="urn:microsoft.com/office/officeart/2008/layout/AlternatingHexagons"/>
    <dgm:cxn modelId="{98DB3884-B2CB-4DD6-BC4A-49AAD18E2004}" type="presParOf" srcId="{CC1ED5BC-00FB-40A8-8BC2-3222C965DC5B}" destId="{B632289D-DED1-4BD0-82B1-A9CC8041E4E1}" srcOrd="3" destOrd="0" presId="urn:microsoft.com/office/officeart/2008/layout/AlternatingHexagons"/>
    <dgm:cxn modelId="{AD7770CC-508E-4DEF-9E4B-6E7FFC6A38E5}" type="presParOf" srcId="{CC1ED5BC-00FB-40A8-8BC2-3222C965DC5B}" destId="{99293742-FCC0-41C4-8D1C-68CF60153F3E}" srcOrd="4" destOrd="0" presId="urn:microsoft.com/office/officeart/2008/layout/AlternatingHexagons"/>
    <dgm:cxn modelId="{AB634E2C-1B17-43FA-8198-EC1C26168D7E}" type="presParOf" srcId="{763CEFE1-AC75-4FAD-AFE0-0F2EEFB0D335}" destId="{031C40D3-A9DF-48E9-8C90-6F3E78ABAB48}" srcOrd="3" destOrd="0" presId="urn:microsoft.com/office/officeart/2008/layout/AlternatingHexagons"/>
    <dgm:cxn modelId="{71F4289D-B05A-4570-9A16-9A38D662C47C}" type="presParOf" srcId="{763CEFE1-AC75-4FAD-AFE0-0F2EEFB0D335}" destId="{97768FE1-6158-4097-8CDC-D873210E08D1}" srcOrd="4" destOrd="0" presId="urn:microsoft.com/office/officeart/2008/layout/AlternatingHexagons"/>
    <dgm:cxn modelId="{B45629A3-F8BD-48EE-BE10-194D9CE41719}" type="presParOf" srcId="{97768FE1-6158-4097-8CDC-D873210E08D1}" destId="{17C35591-78BB-4D48-93BA-A24E4CEAE9D3}" srcOrd="0" destOrd="0" presId="urn:microsoft.com/office/officeart/2008/layout/AlternatingHexagons"/>
    <dgm:cxn modelId="{10328499-6BDC-4298-B422-BF97CE3F1CEE}" type="presParOf" srcId="{97768FE1-6158-4097-8CDC-D873210E08D1}" destId="{691E07E4-4B2F-4B41-B21A-CDC2D6AA8F58}" srcOrd="1" destOrd="0" presId="urn:microsoft.com/office/officeart/2008/layout/AlternatingHexagons"/>
    <dgm:cxn modelId="{52219389-1874-4A56-91A3-1F1422501656}" type="presParOf" srcId="{97768FE1-6158-4097-8CDC-D873210E08D1}" destId="{A16CB363-F96D-4E42-8710-1841325EAB55}" srcOrd="2" destOrd="0" presId="urn:microsoft.com/office/officeart/2008/layout/AlternatingHexagons"/>
    <dgm:cxn modelId="{1EFCA8DF-86DC-4C92-BFFE-16888F0665A0}" type="presParOf" srcId="{97768FE1-6158-4097-8CDC-D873210E08D1}" destId="{DAC82783-AC64-418C-9331-99F715AF4859}" srcOrd="3" destOrd="0" presId="urn:microsoft.com/office/officeart/2008/layout/AlternatingHexagons"/>
    <dgm:cxn modelId="{B7D3E7E6-1C0F-4220-832B-B3BCCEE38F9D}" type="presParOf" srcId="{97768FE1-6158-4097-8CDC-D873210E08D1}" destId="{59A5113C-F74D-45EF-9AEA-E6B1108BDDA9}" srcOrd="4" destOrd="0" presId="urn:microsoft.com/office/officeart/2008/layout/AlternatingHexagons"/>
    <dgm:cxn modelId="{9EB0B47A-D052-490E-AFED-87BB4899995A}" type="presParOf" srcId="{763CEFE1-AC75-4FAD-AFE0-0F2EEFB0D335}" destId="{136C1885-F851-4411-B1B1-AC18E67A8B96}" srcOrd="5" destOrd="0" presId="urn:microsoft.com/office/officeart/2008/layout/AlternatingHexagons"/>
    <dgm:cxn modelId="{ED7FA890-15D2-4F37-B834-EBC406CA552B}" type="presParOf" srcId="{763CEFE1-AC75-4FAD-AFE0-0F2EEFB0D335}" destId="{2A91B8B6-6E47-49F1-BF5B-81EC27741C25}" srcOrd="6" destOrd="0" presId="urn:microsoft.com/office/officeart/2008/layout/AlternatingHexagons"/>
    <dgm:cxn modelId="{0656D3A8-0CD3-45DE-BA39-C6EC2F248CCC}" type="presParOf" srcId="{2A91B8B6-6E47-49F1-BF5B-81EC27741C25}" destId="{6A958683-8A90-43D3-82AD-0C8BD0E75EB8}" srcOrd="0" destOrd="0" presId="urn:microsoft.com/office/officeart/2008/layout/AlternatingHexagons"/>
    <dgm:cxn modelId="{2571F7FC-82D5-4F0F-89A6-E041E6989B6E}" type="presParOf" srcId="{2A91B8B6-6E47-49F1-BF5B-81EC27741C25}" destId="{93C9C18F-9F39-4F91-864E-4C4C2FB0B2B7}" srcOrd="1" destOrd="0" presId="urn:microsoft.com/office/officeart/2008/layout/AlternatingHexagons"/>
    <dgm:cxn modelId="{3EBA0723-60E7-4FB8-9364-38C774FCBDEF}" type="presParOf" srcId="{2A91B8B6-6E47-49F1-BF5B-81EC27741C25}" destId="{04675A56-2C8C-4FEB-9D78-D8D1E6B4B632}" srcOrd="2" destOrd="0" presId="urn:microsoft.com/office/officeart/2008/layout/AlternatingHexagons"/>
    <dgm:cxn modelId="{B56DBB38-BF09-478B-9B08-9F8CAD24622E}" type="presParOf" srcId="{2A91B8B6-6E47-49F1-BF5B-81EC27741C25}" destId="{D1795FA8-845D-400C-AEAD-982A3C04B02B}" srcOrd="3" destOrd="0" presId="urn:microsoft.com/office/officeart/2008/layout/AlternatingHexagons"/>
    <dgm:cxn modelId="{F458EB82-2D24-434C-A27F-42A013A9D70C}" type="presParOf" srcId="{2A91B8B6-6E47-49F1-BF5B-81EC27741C25}" destId="{DFA7D2E6-94C9-430F-B539-CB0E909979C3}"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C0958-23E0-48CF-AFB4-C952C2A1DE9F}" type="doc">
      <dgm:prSet loTypeId="urn:microsoft.com/office/officeart/2008/layout/CircleAccentTimeline" loCatId="process" qsTypeId="urn:microsoft.com/office/officeart/2005/8/quickstyle/simple1" qsCatId="simple" csTypeId="urn:microsoft.com/office/officeart/2005/8/colors/colorful4" csCatId="colorful" phldr="1"/>
      <dgm:spPr/>
      <dgm:t>
        <a:bodyPr/>
        <a:lstStyle/>
        <a:p>
          <a:endParaRPr lang="en-US"/>
        </a:p>
      </dgm:t>
    </dgm:pt>
    <dgm:pt modelId="{AB9F8275-42AA-45CB-8DB5-EC4D085988B0}">
      <dgm:prSet phldrT="[Texto]"/>
      <dgm:spPr/>
      <dgm:t>
        <a:bodyPr/>
        <a:lstStyle/>
        <a:p>
          <a:r>
            <a:rPr lang="es-EC" dirty="0" smtClean="0"/>
            <a:t>Manejo de recursos</a:t>
          </a:r>
          <a:endParaRPr lang="en-US" dirty="0"/>
        </a:p>
      </dgm:t>
    </dgm:pt>
    <dgm:pt modelId="{264DC735-CCDA-43DA-B1C1-48FF893C6328}" type="parTrans" cxnId="{B09B8058-C75F-489B-BBC9-241410316FAD}">
      <dgm:prSet/>
      <dgm:spPr/>
      <dgm:t>
        <a:bodyPr/>
        <a:lstStyle/>
        <a:p>
          <a:endParaRPr lang="en-US"/>
        </a:p>
      </dgm:t>
    </dgm:pt>
    <dgm:pt modelId="{47C71C65-8461-4F55-88ED-C16FF20C139B}" type="sibTrans" cxnId="{B09B8058-C75F-489B-BBC9-241410316FAD}">
      <dgm:prSet/>
      <dgm:spPr/>
      <dgm:t>
        <a:bodyPr/>
        <a:lstStyle/>
        <a:p>
          <a:endParaRPr lang="en-US"/>
        </a:p>
      </dgm:t>
    </dgm:pt>
    <dgm:pt modelId="{09242DB6-B2E9-45A1-A35B-945168914482}">
      <dgm:prSet phldrT="[Texto]"/>
      <dgm:spPr/>
      <dgm:t>
        <a:bodyPr/>
        <a:lstStyle/>
        <a:p>
          <a:r>
            <a:rPr lang="es-EC" dirty="0" smtClean="0"/>
            <a:t>Detección de fraudes</a:t>
          </a:r>
          <a:endParaRPr lang="en-US" dirty="0"/>
        </a:p>
      </dgm:t>
    </dgm:pt>
    <dgm:pt modelId="{718D880C-7CEB-446F-A7AD-32B1B277DDC7}" type="parTrans" cxnId="{CC493F0A-9C7B-45F2-997B-896B178C8195}">
      <dgm:prSet/>
      <dgm:spPr/>
      <dgm:t>
        <a:bodyPr/>
        <a:lstStyle/>
        <a:p>
          <a:endParaRPr lang="en-US"/>
        </a:p>
      </dgm:t>
    </dgm:pt>
    <dgm:pt modelId="{C2354059-E8C3-45FA-AD32-354F0E2F461C}" type="sibTrans" cxnId="{CC493F0A-9C7B-45F2-997B-896B178C8195}">
      <dgm:prSet/>
      <dgm:spPr/>
      <dgm:t>
        <a:bodyPr/>
        <a:lstStyle/>
        <a:p>
          <a:endParaRPr lang="en-US"/>
        </a:p>
      </dgm:t>
    </dgm:pt>
    <dgm:pt modelId="{5E8399DE-DA09-40A4-A906-6EED63092253}">
      <dgm:prSet phldrT="[Texto]"/>
      <dgm:spPr/>
      <dgm:t>
        <a:bodyPr/>
        <a:lstStyle/>
        <a:p>
          <a:r>
            <a:rPr lang="es-EC" dirty="0" smtClean="0"/>
            <a:t>Identificación de pacientes de alto riesgo</a:t>
          </a:r>
          <a:endParaRPr lang="en-US" dirty="0"/>
        </a:p>
      </dgm:t>
    </dgm:pt>
    <dgm:pt modelId="{EBC8E1D0-9E93-434C-8EA4-4A092308DA73}" type="parTrans" cxnId="{A3268665-2A65-4554-9E2D-C4BC0CEA15C1}">
      <dgm:prSet/>
      <dgm:spPr/>
      <dgm:t>
        <a:bodyPr/>
        <a:lstStyle/>
        <a:p>
          <a:endParaRPr lang="en-US"/>
        </a:p>
      </dgm:t>
    </dgm:pt>
    <dgm:pt modelId="{36FECB1F-CFDA-4E5D-9589-262F6E7036A2}" type="sibTrans" cxnId="{A3268665-2A65-4554-9E2D-C4BC0CEA15C1}">
      <dgm:prSet/>
      <dgm:spPr/>
      <dgm:t>
        <a:bodyPr/>
        <a:lstStyle/>
        <a:p>
          <a:endParaRPr lang="en-US"/>
        </a:p>
      </dgm:t>
    </dgm:pt>
    <dgm:pt modelId="{8E07506D-609D-49BE-AFAC-4F24B0E4E79A}">
      <dgm:prSet phldrT="[Texto]"/>
      <dgm:spPr/>
      <dgm:t>
        <a:bodyPr/>
        <a:lstStyle/>
        <a:p>
          <a:r>
            <a:rPr lang="es-EC" dirty="0" smtClean="0"/>
            <a:t>Control de infecciones</a:t>
          </a:r>
          <a:endParaRPr lang="en-US" dirty="0"/>
        </a:p>
      </dgm:t>
    </dgm:pt>
    <dgm:pt modelId="{32933623-56F7-45B9-97F0-C52D4C613FAF}" type="parTrans" cxnId="{4CD4AD15-333C-4738-84FA-B2622D6F7EE7}">
      <dgm:prSet/>
      <dgm:spPr/>
      <dgm:t>
        <a:bodyPr/>
        <a:lstStyle/>
        <a:p>
          <a:endParaRPr lang="en-US"/>
        </a:p>
      </dgm:t>
    </dgm:pt>
    <dgm:pt modelId="{499776D2-8498-48AA-B064-3120CE893B5E}" type="sibTrans" cxnId="{4CD4AD15-333C-4738-84FA-B2622D6F7EE7}">
      <dgm:prSet/>
      <dgm:spPr/>
      <dgm:t>
        <a:bodyPr/>
        <a:lstStyle/>
        <a:p>
          <a:endParaRPr lang="en-US"/>
        </a:p>
      </dgm:t>
    </dgm:pt>
    <dgm:pt modelId="{BB5C2D6C-2ED9-46F1-8F51-FB53C84DB79E}">
      <dgm:prSet phldrT="[Texto]"/>
      <dgm:spPr/>
      <dgm:t>
        <a:bodyPr/>
        <a:lstStyle/>
        <a:p>
          <a:r>
            <a:rPr lang="es-EC" dirty="0" smtClean="0"/>
            <a:t>Efectividad de tratamientos</a:t>
          </a:r>
          <a:endParaRPr lang="en-US" dirty="0"/>
        </a:p>
      </dgm:t>
    </dgm:pt>
    <dgm:pt modelId="{CE010671-3C83-406E-A8C3-950EA0DEFAAD}" type="parTrans" cxnId="{DB52723F-5774-42E1-94EE-86A569CB0FA9}">
      <dgm:prSet/>
      <dgm:spPr/>
      <dgm:t>
        <a:bodyPr/>
        <a:lstStyle/>
        <a:p>
          <a:endParaRPr lang="en-US"/>
        </a:p>
      </dgm:t>
    </dgm:pt>
    <dgm:pt modelId="{C25C6BB0-1541-47C0-8E92-D7098B1B00E7}" type="sibTrans" cxnId="{DB52723F-5774-42E1-94EE-86A569CB0FA9}">
      <dgm:prSet/>
      <dgm:spPr/>
      <dgm:t>
        <a:bodyPr/>
        <a:lstStyle/>
        <a:p>
          <a:endParaRPr lang="en-US"/>
        </a:p>
      </dgm:t>
    </dgm:pt>
    <dgm:pt modelId="{9EEF6C18-1024-4CA5-A4EE-DB5723243AD5}">
      <dgm:prSet phldrT="[Texto]"/>
      <dgm:spPr/>
      <dgm:t>
        <a:bodyPr/>
        <a:lstStyle/>
        <a:p>
          <a:r>
            <a:rPr lang="es-EC" dirty="0" smtClean="0"/>
            <a:t>Diagnóstico de enfermedades</a:t>
          </a:r>
          <a:endParaRPr lang="en-US" dirty="0"/>
        </a:p>
      </dgm:t>
    </dgm:pt>
    <dgm:pt modelId="{F35B236D-2B54-40FA-A777-E39B2AF46D20}" type="parTrans" cxnId="{B1C2490A-341B-4F8C-9F93-E52D0C470E33}">
      <dgm:prSet/>
      <dgm:spPr/>
      <dgm:t>
        <a:bodyPr/>
        <a:lstStyle/>
        <a:p>
          <a:endParaRPr lang="en-US"/>
        </a:p>
      </dgm:t>
    </dgm:pt>
    <dgm:pt modelId="{2D08C8B2-BF42-4C66-844E-C538641D2CE1}" type="sibTrans" cxnId="{B1C2490A-341B-4F8C-9F93-E52D0C470E33}">
      <dgm:prSet/>
      <dgm:spPr/>
      <dgm:t>
        <a:bodyPr/>
        <a:lstStyle/>
        <a:p>
          <a:endParaRPr lang="en-US"/>
        </a:p>
      </dgm:t>
    </dgm:pt>
    <dgm:pt modelId="{558B0C5C-2A6E-446F-93BD-3F18B5C6AC73}">
      <dgm:prSet phldrT="[Texto]"/>
      <dgm:spPr/>
      <dgm:t>
        <a:bodyPr/>
        <a:lstStyle/>
        <a:p>
          <a:r>
            <a:rPr lang="es-EC" dirty="0" smtClean="0"/>
            <a:t>Mejora de servicios hospitalarios</a:t>
          </a:r>
          <a:endParaRPr lang="en-US" dirty="0"/>
        </a:p>
      </dgm:t>
    </dgm:pt>
    <dgm:pt modelId="{58FEBCAC-D966-45DF-8F32-D2688A61BD97}" type="parTrans" cxnId="{E0198D37-B4D4-45BA-9CFC-0B77884E1EB5}">
      <dgm:prSet/>
      <dgm:spPr/>
      <dgm:t>
        <a:bodyPr/>
        <a:lstStyle/>
        <a:p>
          <a:endParaRPr lang="en-US"/>
        </a:p>
      </dgm:t>
    </dgm:pt>
    <dgm:pt modelId="{05723DBC-4111-4146-ABA0-1DD8CCF9A992}" type="sibTrans" cxnId="{E0198D37-B4D4-45BA-9CFC-0B77884E1EB5}">
      <dgm:prSet/>
      <dgm:spPr/>
      <dgm:t>
        <a:bodyPr/>
        <a:lstStyle/>
        <a:p>
          <a:endParaRPr lang="en-US"/>
        </a:p>
      </dgm:t>
    </dgm:pt>
    <dgm:pt modelId="{E2AEBEDE-A86A-47F8-AD8C-29324DA4A253}" type="pres">
      <dgm:prSet presAssocID="{DFDC0958-23E0-48CF-AFB4-C952C2A1DE9F}" presName="Name0" presStyleCnt="0">
        <dgm:presLayoutVars>
          <dgm:dir/>
        </dgm:presLayoutVars>
      </dgm:prSet>
      <dgm:spPr/>
      <dgm:t>
        <a:bodyPr/>
        <a:lstStyle/>
        <a:p>
          <a:endParaRPr lang="es-EC"/>
        </a:p>
      </dgm:t>
    </dgm:pt>
    <dgm:pt modelId="{7E58ED18-7D57-4B5C-BE6C-0B49026D3F28}" type="pres">
      <dgm:prSet presAssocID="{AB9F8275-42AA-45CB-8DB5-EC4D085988B0}" presName="parComposite" presStyleCnt="0"/>
      <dgm:spPr/>
    </dgm:pt>
    <dgm:pt modelId="{15F22EA2-1ED9-4531-AE53-9BC9EB8F958D}" type="pres">
      <dgm:prSet presAssocID="{AB9F8275-42AA-45CB-8DB5-EC4D085988B0}" presName="parBigCircle" presStyleLbl="node0" presStyleIdx="0" presStyleCnt="4"/>
      <dgm:spPr/>
    </dgm:pt>
    <dgm:pt modelId="{C6E15FD0-5658-4E69-B813-904CA9D46D00}" type="pres">
      <dgm:prSet presAssocID="{AB9F8275-42AA-45CB-8DB5-EC4D085988B0}" presName="parTx" presStyleLbl="revTx" presStyleIdx="0" presStyleCnt="10"/>
      <dgm:spPr/>
      <dgm:t>
        <a:bodyPr/>
        <a:lstStyle/>
        <a:p>
          <a:endParaRPr lang="es-EC"/>
        </a:p>
      </dgm:t>
    </dgm:pt>
    <dgm:pt modelId="{EF6709DA-F927-4E5B-BFCD-8DA9B3DC1D59}" type="pres">
      <dgm:prSet presAssocID="{AB9F8275-42AA-45CB-8DB5-EC4D085988B0}" presName="bSpace" presStyleCnt="0"/>
      <dgm:spPr/>
    </dgm:pt>
    <dgm:pt modelId="{73CCE08A-EC0F-4194-8F6C-BB49DF3175BD}" type="pres">
      <dgm:prSet presAssocID="{AB9F8275-42AA-45CB-8DB5-EC4D085988B0}" presName="parBackupNorm" presStyleCnt="0"/>
      <dgm:spPr/>
    </dgm:pt>
    <dgm:pt modelId="{44111E44-65A9-4E25-A2AB-76E95096CB2D}" type="pres">
      <dgm:prSet presAssocID="{47C71C65-8461-4F55-88ED-C16FF20C139B}" presName="parSpace" presStyleCnt="0"/>
      <dgm:spPr/>
    </dgm:pt>
    <dgm:pt modelId="{A3181DE4-E824-4F20-AA3A-83A1C0E89A02}" type="pres">
      <dgm:prSet presAssocID="{09242DB6-B2E9-45A1-A35B-945168914482}" presName="desBackupLeftNorm" presStyleCnt="0"/>
      <dgm:spPr/>
    </dgm:pt>
    <dgm:pt modelId="{1F94BA3C-FBFD-40DF-B56E-6398085F6541}" type="pres">
      <dgm:prSet presAssocID="{09242DB6-B2E9-45A1-A35B-945168914482}" presName="desComposite" presStyleCnt="0"/>
      <dgm:spPr/>
    </dgm:pt>
    <dgm:pt modelId="{CB0C7E11-D337-47A5-8AE6-E7EBB291C140}" type="pres">
      <dgm:prSet presAssocID="{09242DB6-B2E9-45A1-A35B-945168914482}" presName="desCircle" presStyleLbl="node1" presStyleIdx="0" presStyleCnt="3"/>
      <dgm:spPr/>
    </dgm:pt>
    <dgm:pt modelId="{942DEC8A-A4F5-4F51-926B-7B157F2E9B73}" type="pres">
      <dgm:prSet presAssocID="{09242DB6-B2E9-45A1-A35B-945168914482}" presName="chTx" presStyleLbl="revTx" presStyleIdx="1" presStyleCnt="10"/>
      <dgm:spPr/>
      <dgm:t>
        <a:bodyPr/>
        <a:lstStyle/>
        <a:p>
          <a:endParaRPr lang="en-US"/>
        </a:p>
      </dgm:t>
    </dgm:pt>
    <dgm:pt modelId="{9917BC8E-74B6-4A55-B27C-C5B42A412D68}" type="pres">
      <dgm:prSet presAssocID="{09242DB6-B2E9-45A1-A35B-945168914482}" presName="desTx" presStyleLbl="revTx" presStyleIdx="2" presStyleCnt="10">
        <dgm:presLayoutVars>
          <dgm:bulletEnabled val="1"/>
        </dgm:presLayoutVars>
      </dgm:prSet>
      <dgm:spPr/>
    </dgm:pt>
    <dgm:pt modelId="{D9F5A9DB-89DA-4563-BB20-196AAC3DF6C5}" type="pres">
      <dgm:prSet presAssocID="{09242DB6-B2E9-45A1-A35B-945168914482}" presName="desBackupRightNorm" presStyleCnt="0"/>
      <dgm:spPr/>
    </dgm:pt>
    <dgm:pt modelId="{2103AC4C-568D-4F8B-B59D-4664BBB59F6F}" type="pres">
      <dgm:prSet presAssocID="{C2354059-E8C3-45FA-AD32-354F0E2F461C}" presName="desSpace" presStyleCnt="0"/>
      <dgm:spPr/>
    </dgm:pt>
    <dgm:pt modelId="{93E3AA0D-8D97-4FF8-A335-B22A4C550873}" type="pres">
      <dgm:prSet presAssocID="{5E8399DE-DA09-40A4-A906-6EED63092253}" presName="parComposite" presStyleCnt="0"/>
      <dgm:spPr/>
    </dgm:pt>
    <dgm:pt modelId="{996DE3C2-1C96-4993-A5D0-756D2871302D}" type="pres">
      <dgm:prSet presAssocID="{5E8399DE-DA09-40A4-A906-6EED63092253}" presName="parBigCircle" presStyleLbl="node0" presStyleIdx="1" presStyleCnt="4"/>
      <dgm:spPr>
        <a:prstGeom prst="donut">
          <a:avLst/>
        </a:prstGeom>
      </dgm:spPr>
    </dgm:pt>
    <dgm:pt modelId="{3A1FFF73-75E3-424C-82BF-46B923FBA2E4}" type="pres">
      <dgm:prSet presAssocID="{5E8399DE-DA09-40A4-A906-6EED63092253}" presName="parTx" presStyleLbl="revTx" presStyleIdx="3" presStyleCnt="10" custLinFactNeighborX="-18770" custLinFactNeighborY="-1792"/>
      <dgm:spPr/>
      <dgm:t>
        <a:bodyPr/>
        <a:lstStyle/>
        <a:p>
          <a:endParaRPr lang="en-US"/>
        </a:p>
      </dgm:t>
    </dgm:pt>
    <dgm:pt modelId="{106860BB-0BD9-4420-AE5F-164029C93F14}" type="pres">
      <dgm:prSet presAssocID="{5E8399DE-DA09-40A4-A906-6EED63092253}" presName="bSpace" presStyleCnt="0"/>
      <dgm:spPr/>
    </dgm:pt>
    <dgm:pt modelId="{FD82ED35-539C-40BB-A8CF-58567092B936}" type="pres">
      <dgm:prSet presAssocID="{5E8399DE-DA09-40A4-A906-6EED63092253}" presName="parBackupNorm" presStyleCnt="0"/>
      <dgm:spPr/>
    </dgm:pt>
    <dgm:pt modelId="{4E361CFE-548B-416C-A981-BC770CC33486}" type="pres">
      <dgm:prSet presAssocID="{36FECB1F-CFDA-4E5D-9589-262F6E7036A2}" presName="parSpace" presStyleCnt="0"/>
      <dgm:spPr/>
    </dgm:pt>
    <dgm:pt modelId="{F5917FB9-138D-4D49-958D-785B357C2BF3}" type="pres">
      <dgm:prSet presAssocID="{8E07506D-609D-49BE-AFAC-4F24B0E4E79A}" presName="desBackupLeftNorm" presStyleCnt="0"/>
      <dgm:spPr/>
    </dgm:pt>
    <dgm:pt modelId="{8B639DF7-DDB6-4419-AF35-5AD2F0124FCB}" type="pres">
      <dgm:prSet presAssocID="{8E07506D-609D-49BE-AFAC-4F24B0E4E79A}" presName="desComposite" presStyleCnt="0"/>
      <dgm:spPr/>
    </dgm:pt>
    <dgm:pt modelId="{8C212092-37E9-4BAF-B9E1-D3AE9B0D2667}" type="pres">
      <dgm:prSet presAssocID="{8E07506D-609D-49BE-AFAC-4F24B0E4E79A}" presName="desCircle" presStyleLbl="node1" presStyleIdx="1" presStyleCnt="3"/>
      <dgm:spPr/>
    </dgm:pt>
    <dgm:pt modelId="{E3478115-7BA3-425C-AB36-842C606DB46E}" type="pres">
      <dgm:prSet presAssocID="{8E07506D-609D-49BE-AFAC-4F24B0E4E79A}" presName="chTx" presStyleLbl="revTx" presStyleIdx="4" presStyleCnt="10"/>
      <dgm:spPr/>
      <dgm:t>
        <a:bodyPr/>
        <a:lstStyle/>
        <a:p>
          <a:endParaRPr lang="es-EC"/>
        </a:p>
      </dgm:t>
    </dgm:pt>
    <dgm:pt modelId="{6369DBEE-8465-463B-935E-9A5A023FAC45}" type="pres">
      <dgm:prSet presAssocID="{8E07506D-609D-49BE-AFAC-4F24B0E4E79A}" presName="desTx" presStyleLbl="revTx" presStyleIdx="5" presStyleCnt="10">
        <dgm:presLayoutVars>
          <dgm:bulletEnabled val="1"/>
        </dgm:presLayoutVars>
      </dgm:prSet>
      <dgm:spPr/>
      <dgm:t>
        <a:bodyPr/>
        <a:lstStyle/>
        <a:p>
          <a:endParaRPr lang="en-US"/>
        </a:p>
      </dgm:t>
    </dgm:pt>
    <dgm:pt modelId="{EAF3C393-539B-4038-AC14-BE3FA61A4746}" type="pres">
      <dgm:prSet presAssocID="{8E07506D-609D-49BE-AFAC-4F24B0E4E79A}" presName="desBackupRightNorm" presStyleCnt="0"/>
      <dgm:spPr/>
    </dgm:pt>
    <dgm:pt modelId="{3BA4C887-9E09-4A9C-9C99-6A0FF4C76CD2}" type="pres">
      <dgm:prSet presAssocID="{499776D2-8498-48AA-B064-3120CE893B5E}" presName="desSpace" presStyleCnt="0"/>
      <dgm:spPr/>
    </dgm:pt>
    <dgm:pt modelId="{8C416AA0-26DB-4026-A9E3-64184B440B2F}" type="pres">
      <dgm:prSet presAssocID="{BB5C2D6C-2ED9-46F1-8F51-FB53C84DB79E}" presName="parComposite" presStyleCnt="0"/>
      <dgm:spPr/>
    </dgm:pt>
    <dgm:pt modelId="{546C77C8-8FF8-4581-918D-245ED3130D62}" type="pres">
      <dgm:prSet presAssocID="{BB5C2D6C-2ED9-46F1-8F51-FB53C84DB79E}" presName="parBigCircle" presStyleLbl="node0" presStyleIdx="2" presStyleCnt="4"/>
      <dgm:spPr/>
    </dgm:pt>
    <dgm:pt modelId="{1C22E94F-EF47-432A-A7FB-C16E75B9BF7E}" type="pres">
      <dgm:prSet presAssocID="{BB5C2D6C-2ED9-46F1-8F51-FB53C84DB79E}" presName="parTx" presStyleLbl="revTx" presStyleIdx="6" presStyleCnt="10"/>
      <dgm:spPr/>
      <dgm:t>
        <a:bodyPr/>
        <a:lstStyle/>
        <a:p>
          <a:endParaRPr lang="en-US"/>
        </a:p>
      </dgm:t>
    </dgm:pt>
    <dgm:pt modelId="{67623D0D-829B-4528-AFD6-E4652957F395}" type="pres">
      <dgm:prSet presAssocID="{BB5C2D6C-2ED9-46F1-8F51-FB53C84DB79E}" presName="bSpace" presStyleCnt="0"/>
      <dgm:spPr/>
    </dgm:pt>
    <dgm:pt modelId="{B08F5957-85D9-479F-8B4D-8D173B91819A}" type="pres">
      <dgm:prSet presAssocID="{BB5C2D6C-2ED9-46F1-8F51-FB53C84DB79E}" presName="parBackupNorm" presStyleCnt="0"/>
      <dgm:spPr/>
    </dgm:pt>
    <dgm:pt modelId="{ADF65179-C431-49A9-B076-53B1C99B8270}" type="pres">
      <dgm:prSet presAssocID="{C25C6BB0-1541-47C0-8E92-D7098B1B00E7}" presName="parSpace" presStyleCnt="0"/>
      <dgm:spPr/>
    </dgm:pt>
    <dgm:pt modelId="{D14B082E-1A45-42E7-A646-350461B1F057}" type="pres">
      <dgm:prSet presAssocID="{9EEF6C18-1024-4CA5-A4EE-DB5723243AD5}" presName="desBackupLeftNorm" presStyleCnt="0"/>
      <dgm:spPr/>
    </dgm:pt>
    <dgm:pt modelId="{58AF3200-164F-4FF9-B9A5-7C930DC8B081}" type="pres">
      <dgm:prSet presAssocID="{9EEF6C18-1024-4CA5-A4EE-DB5723243AD5}" presName="desComposite" presStyleCnt="0"/>
      <dgm:spPr/>
    </dgm:pt>
    <dgm:pt modelId="{5AD792BA-2FC6-4E39-A502-8A720A6DD66D}" type="pres">
      <dgm:prSet presAssocID="{9EEF6C18-1024-4CA5-A4EE-DB5723243AD5}" presName="desCircle" presStyleLbl="node1" presStyleIdx="2" presStyleCnt="3"/>
      <dgm:spPr/>
    </dgm:pt>
    <dgm:pt modelId="{8945EF37-1BB7-450B-B81E-1EB11F80C98A}" type="pres">
      <dgm:prSet presAssocID="{9EEF6C18-1024-4CA5-A4EE-DB5723243AD5}" presName="chTx" presStyleLbl="revTx" presStyleIdx="7" presStyleCnt="10"/>
      <dgm:spPr/>
      <dgm:t>
        <a:bodyPr/>
        <a:lstStyle/>
        <a:p>
          <a:endParaRPr lang="en-US"/>
        </a:p>
      </dgm:t>
    </dgm:pt>
    <dgm:pt modelId="{836570ED-D1BF-4AA4-9878-9B910DB5DC77}" type="pres">
      <dgm:prSet presAssocID="{9EEF6C18-1024-4CA5-A4EE-DB5723243AD5}" presName="desTx" presStyleLbl="revTx" presStyleIdx="8" presStyleCnt="10">
        <dgm:presLayoutVars>
          <dgm:bulletEnabled val="1"/>
        </dgm:presLayoutVars>
      </dgm:prSet>
      <dgm:spPr/>
    </dgm:pt>
    <dgm:pt modelId="{08D4FF80-A376-4F44-9516-3D042C7F73D5}" type="pres">
      <dgm:prSet presAssocID="{9EEF6C18-1024-4CA5-A4EE-DB5723243AD5}" presName="desBackupRightNorm" presStyleCnt="0"/>
      <dgm:spPr/>
    </dgm:pt>
    <dgm:pt modelId="{0E6AF2D0-6A7D-4D70-A47B-F768BB6E5BCE}" type="pres">
      <dgm:prSet presAssocID="{2D08C8B2-BF42-4C66-844E-C538641D2CE1}" presName="desSpace" presStyleCnt="0"/>
      <dgm:spPr/>
    </dgm:pt>
    <dgm:pt modelId="{629D97FF-61A3-48A3-ABD2-51C63AD07835}" type="pres">
      <dgm:prSet presAssocID="{558B0C5C-2A6E-446F-93BD-3F18B5C6AC73}" presName="parComposite" presStyleCnt="0"/>
      <dgm:spPr/>
    </dgm:pt>
    <dgm:pt modelId="{9FC0BAB7-83E8-4EB3-875D-1A5C7759B74A}" type="pres">
      <dgm:prSet presAssocID="{558B0C5C-2A6E-446F-93BD-3F18B5C6AC73}" presName="parBigCircle" presStyleLbl="node0" presStyleIdx="3" presStyleCnt="4"/>
      <dgm:spPr/>
    </dgm:pt>
    <dgm:pt modelId="{E76F0ECD-474D-4A18-963F-831D5E877662}" type="pres">
      <dgm:prSet presAssocID="{558B0C5C-2A6E-446F-93BD-3F18B5C6AC73}" presName="parTx" presStyleLbl="revTx" presStyleIdx="9" presStyleCnt="10"/>
      <dgm:spPr/>
      <dgm:t>
        <a:bodyPr/>
        <a:lstStyle/>
        <a:p>
          <a:endParaRPr lang="en-US"/>
        </a:p>
      </dgm:t>
    </dgm:pt>
    <dgm:pt modelId="{261DDAE1-2A32-402B-B276-B01CB32F08AE}" type="pres">
      <dgm:prSet presAssocID="{558B0C5C-2A6E-446F-93BD-3F18B5C6AC73}" presName="bSpace" presStyleCnt="0"/>
      <dgm:spPr/>
    </dgm:pt>
    <dgm:pt modelId="{4CA33D78-213C-4454-B8E8-0ABF8A5CC68C}" type="pres">
      <dgm:prSet presAssocID="{558B0C5C-2A6E-446F-93BD-3F18B5C6AC73}" presName="parBackupNorm" presStyleCnt="0"/>
      <dgm:spPr/>
    </dgm:pt>
    <dgm:pt modelId="{93C0FB0F-0E49-4000-925F-75EFD230A950}" type="pres">
      <dgm:prSet presAssocID="{05723DBC-4111-4146-ABA0-1DD8CCF9A992}" presName="parSpace" presStyleCnt="0"/>
      <dgm:spPr/>
    </dgm:pt>
  </dgm:ptLst>
  <dgm:cxnLst>
    <dgm:cxn modelId="{A3268665-2A65-4554-9E2D-C4BC0CEA15C1}" srcId="{DFDC0958-23E0-48CF-AFB4-C952C2A1DE9F}" destId="{5E8399DE-DA09-40A4-A906-6EED63092253}" srcOrd="1" destOrd="0" parTransId="{EBC8E1D0-9E93-434C-8EA4-4A092308DA73}" sibTransId="{36FECB1F-CFDA-4E5D-9589-262F6E7036A2}"/>
    <dgm:cxn modelId="{36B4F875-0872-45B6-B05C-F81703D62E82}" type="presOf" srcId="{DFDC0958-23E0-48CF-AFB4-C952C2A1DE9F}" destId="{E2AEBEDE-A86A-47F8-AD8C-29324DA4A253}" srcOrd="0" destOrd="0" presId="urn:microsoft.com/office/officeart/2008/layout/CircleAccentTimeline"/>
    <dgm:cxn modelId="{E0198D37-B4D4-45BA-9CFC-0B77884E1EB5}" srcId="{DFDC0958-23E0-48CF-AFB4-C952C2A1DE9F}" destId="{558B0C5C-2A6E-446F-93BD-3F18B5C6AC73}" srcOrd="3" destOrd="0" parTransId="{58FEBCAC-D966-45DF-8F32-D2688A61BD97}" sibTransId="{05723DBC-4111-4146-ABA0-1DD8CCF9A992}"/>
    <dgm:cxn modelId="{CC493F0A-9C7B-45F2-997B-896B178C8195}" srcId="{AB9F8275-42AA-45CB-8DB5-EC4D085988B0}" destId="{09242DB6-B2E9-45A1-A35B-945168914482}" srcOrd="0" destOrd="0" parTransId="{718D880C-7CEB-446F-A7AD-32B1B277DDC7}" sibTransId="{C2354059-E8C3-45FA-AD32-354F0E2F461C}"/>
    <dgm:cxn modelId="{DB52723F-5774-42E1-94EE-86A569CB0FA9}" srcId="{DFDC0958-23E0-48CF-AFB4-C952C2A1DE9F}" destId="{BB5C2D6C-2ED9-46F1-8F51-FB53C84DB79E}" srcOrd="2" destOrd="0" parTransId="{CE010671-3C83-406E-A8C3-950EA0DEFAAD}" sibTransId="{C25C6BB0-1541-47C0-8E92-D7098B1B00E7}"/>
    <dgm:cxn modelId="{9108AB45-84DF-408F-A8D8-E70C5D989F45}" type="presOf" srcId="{09242DB6-B2E9-45A1-A35B-945168914482}" destId="{942DEC8A-A4F5-4F51-926B-7B157F2E9B73}" srcOrd="0" destOrd="0" presId="urn:microsoft.com/office/officeart/2008/layout/CircleAccentTimeline"/>
    <dgm:cxn modelId="{81BBF517-E5A6-4E4D-8605-127FD18299D3}" type="presOf" srcId="{9EEF6C18-1024-4CA5-A4EE-DB5723243AD5}" destId="{8945EF37-1BB7-450B-B81E-1EB11F80C98A}" srcOrd="0" destOrd="0" presId="urn:microsoft.com/office/officeart/2008/layout/CircleAccentTimeline"/>
    <dgm:cxn modelId="{4CD4AD15-333C-4738-84FA-B2622D6F7EE7}" srcId="{5E8399DE-DA09-40A4-A906-6EED63092253}" destId="{8E07506D-609D-49BE-AFAC-4F24B0E4E79A}" srcOrd="0" destOrd="0" parTransId="{32933623-56F7-45B9-97F0-C52D4C613FAF}" sibTransId="{499776D2-8498-48AA-B064-3120CE893B5E}"/>
    <dgm:cxn modelId="{F591F0E1-40F3-4AF9-BDAC-C73AE7D44191}" type="presOf" srcId="{558B0C5C-2A6E-446F-93BD-3F18B5C6AC73}" destId="{E76F0ECD-474D-4A18-963F-831D5E877662}" srcOrd="0" destOrd="0" presId="urn:microsoft.com/office/officeart/2008/layout/CircleAccentTimeline"/>
    <dgm:cxn modelId="{8C8D0B82-85DF-4C91-AE60-0921534DEA8B}" type="presOf" srcId="{8E07506D-609D-49BE-AFAC-4F24B0E4E79A}" destId="{E3478115-7BA3-425C-AB36-842C606DB46E}" srcOrd="0" destOrd="0" presId="urn:microsoft.com/office/officeart/2008/layout/CircleAccentTimeline"/>
    <dgm:cxn modelId="{B09B8058-C75F-489B-BBC9-241410316FAD}" srcId="{DFDC0958-23E0-48CF-AFB4-C952C2A1DE9F}" destId="{AB9F8275-42AA-45CB-8DB5-EC4D085988B0}" srcOrd="0" destOrd="0" parTransId="{264DC735-CCDA-43DA-B1C1-48FF893C6328}" sibTransId="{47C71C65-8461-4F55-88ED-C16FF20C139B}"/>
    <dgm:cxn modelId="{B1C2490A-341B-4F8C-9F93-E52D0C470E33}" srcId="{BB5C2D6C-2ED9-46F1-8F51-FB53C84DB79E}" destId="{9EEF6C18-1024-4CA5-A4EE-DB5723243AD5}" srcOrd="0" destOrd="0" parTransId="{F35B236D-2B54-40FA-A777-E39B2AF46D20}" sibTransId="{2D08C8B2-BF42-4C66-844E-C538641D2CE1}"/>
    <dgm:cxn modelId="{35649498-6477-4096-A468-EF3D083C9ABD}" type="presOf" srcId="{5E8399DE-DA09-40A4-A906-6EED63092253}" destId="{3A1FFF73-75E3-424C-82BF-46B923FBA2E4}" srcOrd="0" destOrd="0" presId="urn:microsoft.com/office/officeart/2008/layout/CircleAccentTimeline"/>
    <dgm:cxn modelId="{A6F8043E-7870-4985-AD3E-A4705159317D}" type="presOf" srcId="{AB9F8275-42AA-45CB-8DB5-EC4D085988B0}" destId="{C6E15FD0-5658-4E69-B813-904CA9D46D00}" srcOrd="0" destOrd="0" presId="urn:microsoft.com/office/officeart/2008/layout/CircleAccentTimeline"/>
    <dgm:cxn modelId="{58BC13D3-D7DE-47AD-812E-F9437A6F03B5}" type="presOf" srcId="{BB5C2D6C-2ED9-46F1-8F51-FB53C84DB79E}" destId="{1C22E94F-EF47-432A-A7FB-C16E75B9BF7E}" srcOrd="0" destOrd="0" presId="urn:microsoft.com/office/officeart/2008/layout/CircleAccentTimeline"/>
    <dgm:cxn modelId="{521E6901-65B8-4681-BB1A-DE1E469BCB2F}" type="presParOf" srcId="{E2AEBEDE-A86A-47F8-AD8C-29324DA4A253}" destId="{7E58ED18-7D57-4B5C-BE6C-0B49026D3F28}" srcOrd="0" destOrd="0" presId="urn:microsoft.com/office/officeart/2008/layout/CircleAccentTimeline"/>
    <dgm:cxn modelId="{D56BA341-723E-4EE3-9E8E-69BC31EC5856}" type="presParOf" srcId="{7E58ED18-7D57-4B5C-BE6C-0B49026D3F28}" destId="{15F22EA2-1ED9-4531-AE53-9BC9EB8F958D}" srcOrd="0" destOrd="0" presId="urn:microsoft.com/office/officeart/2008/layout/CircleAccentTimeline"/>
    <dgm:cxn modelId="{481D0EA4-A8B4-4CFD-9E73-BDAF7C80D5D9}" type="presParOf" srcId="{7E58ED18-7D57-4B5C-BE6C-0B49026D3F28}" destId="{C6E15FD0-5658-4E69-B813-904CA9D46D00}" srcOrd="1" destOrd="0" presId="urn:microsoft.com/office/officeart/2008/layout/CircleAccentTimeline"/>
    <dgm:cxn modelId="{2A79C9F6-B83E-437F-9370-C9886D780763}" type="presParOf" srcId="{7E58ED18-7D57-4B5C-BE6C-0B49026D3F28}" destId="{EF6709DA-F927-4E5B-BFCD-8DA9B3DC1D59}" srcOrd="2" destOrd="0" presId="urn:microsoft.com/office/officeart/2008/layout/CircleAccentTimeline"/>
    <dgm:cxn modelId="{01A6C4AE-497C-408D-BF56-8C839BC1343F}" type="presParOf" srcId="{E2AEBEDE-A86A-47F8-AD8C-29324DA4A253}" destId="{73CCE08A-EC0F-4194-8F6C-BB49DF3175BD}" srcOrd="1" destOrd="0" presId="urn:microsoft.com/office/officeart/2008/layout/CircleAccentTimeline"/>
    <dgm:cxn modelId="{4D544955-D73F-4F69-A56F-B6CEC1840894}" type="presParOf" srcId="{E2AEBEDE-A86A-47F8-AD8C-29324DA4A253}" destId="{44111E44-65A9-4E25-A2AB-76E95096CB2D}" srcOrd="2" destOrd="0" presId="urn:microsoft.com/office/officeart/2008/layout/CircleAccentTimeline"/>
    <dgm:cxn modelId="{77270910-838C-4257-A931-6EFFEFA834FA}" type="presParOf" srcId="{E2AEBEDE-A86A-47F8-AD8C-29324DA4A253}" destId="{A3181DE4-E824-4F20-AA3A-83A1C0E89A02}" srcOrd="3" destOrd="0" presId="urn:microsoft.com/office/officeart/2008/layout/CircleAccentTimeline"/>
    <dgm:cxn modelId="{9B317BA3-4351-4A16-9678-299C2D3E3326}" type="presParOf" srcId="{E2AEBEDE-A86A-47F8-AD8C-29324DA4A253}" destId="{1F94BA3C-FBFD-40DF-B56E-6398085F6541}" srcOrd="4" destOrd="0" presId="urn:microsoft.com/office/officeart/2008/layout/CircleAccentTimeline"/>
    <dgm:cxn modelId="{70780DE4-3CAD-4578-BAA4-53A40A01B6E1}" type="presParOf" srcId="{1F94BA3C-FBFD-40DF-B56E-6398085F6541}" destId="{CB0C7E11-D337-47A5-8AE6-E7EBB291C140}" srcOrd="0" destOrd="0" presId="urn:microsoft.com/office/officeart/2008/layout/CircleAccentTimeline"/>
    <dgm:cxn modelId="{4A803514-B0B5-439F-9199-759DE0CAA410}" type="presParOf" srcId="{1F94BA3C-FBFD-40DF-B56E-6398085F6541}" destId="{942DEC8A-A4F5-4F51-926B-7B157F2E9B73}" srcOrd="1" destOrd="0" presId="urn:microsoft.com/office/officeart/2008/layout/CircleAccentTimeline"/>
    <dgm:cxn modelId="{1FF7E02C-326A-4CA4-B1F3-258E5A240A67}" type="presParOf" srcId="{1F94BA3C-FBFD-40DF-B56E-6398085F6541}" destId="{9917BC8E-74B6-4A55-B27C-C5B42A412D68}" srcOrd="2" destOrd="0" presId="urn:microsoft.com/office/officeart/2008/layout/CircleAccentTimeline"/>
    <dgm:cxn modelId="{D4ADE389-6F14-4483-A2DC-A6F875B2721E}" type="presParOf" srcId="{E2AEBEDE-A86A-47F8-AD8C-29324DA4A253}" destId="{D9F5A9DB-89DA-4563-BB20-196AAC3DF6C5}" srcOrd="5" destOrd="0" presId="urn:microsoft.com/office/officeart/2008/layout/CircleAccentTimeline"/>
    <dgm:cxn modelId="{448EFB0B-842A-4C14-AF7A-D3886E5699DD}" type="presParOf" srcId="{E2AEBEDE-A86A-47F8-AD8C-29324DA4A253}" destId="{2103AC4C-568D-4F8B-B59D-4664BBB59F6F}" srcOrd="6" destOrd="0" presId="urn:microsoft.com/office/officeart/2008/layout/CircleAccentTimeline"/>
    <dgm:cxn modelId="{25772040-33BB-4A0B-A27A-229B0A2E729B}" type="presParOf" srcId="{E2AEBEDE-A86A-47F8-AD8C-29324DA4A253}" destId="{93E3AA0D-8D97-4FF8-A335-B22A4C550873}" srcOrd="7" destOrd="0" presId="urn:microsoft.com/office/officeart/2008/layout/CircleAccentTimeline"/>
    <dgm:cxn modelId="{8BC2B917-79D9-4953-A403-959F3BD94B49}" type="presParOf" srcId="{93E3AA0D-8D97-4FF8-A335-B22A4C550873}" destId="{996DE3C2-1C96-4993-A5D0-756D2871302D}" srcOrd="0" destOrd="0" presId="urn:microsoft.com/office/officeart/2008/layout/CircleAccentTimeline"/>
    <dgm:cxn modelId="{9BB0791C-BE64-48C5-867A-A86C256B197D}" type="presParOf" srcId="{93E3AA0D-8D97-4FF8-A335-B22A4C550873}" destId="{3A1FFF73-75E3-424C-82BF-46B923FBA2E4}" srcOrd="1" destOrd="0" presId="urn:microsoft.com/office/officeart/2008/layout/CircleAccentTimeline"/>
    <dgm:cxn modelId="{9C853B85-58C9-47B1-8998-88038C646AE6}" type="presParOf" srcId="{93E3AA0D-8D97-4FF8-A335-B22A4C550873}" destId="{106860BB-0BD9-4420-AE5F-164029C93F14}" srcOrd="2" destOrd="0" presId="urn:microsoft.com/office/officeart/2008/layout/CircleAccentTimeline"/>
    <dgm:cxn modelId="{0990843B-62C0-41E8-91F5-FD8FA44BBD86}" type="presParOf" srcId="{E2AEBEDE-A86A-47F8-AD8C-29324DA4A253}" destId="{FD82ED35-539C-40BB-A8CF-58567092B936}" srcOrd="8" destOrd="0" presId="urn:microsoft.com/office/officeart/2008/layout/CircleAccentTimeline"/>
    <dgm:cxn modelId="{81006246-C516-4F15-9BF8-A8A6BBA4AA26}" type="presParOf" srcId="{E2AEBEDE-A86A-47F8-AD8C-29324DA4A253}" destId="{4E361CFE-548B-416C-A981-BC770CC33486}" srcOrd="9" destOrd="0" presId="urn:microsoft.com/office/officeart/2008/layout/CircleAccentTimeline"/>
    <dgm:cxn modelId="{B69FAC2F-EFDE-4FA9-830D-9055D7A1E40E}" type="presParOf" srcId="{E2AEBEDE-A86A-47F8-AD8C-29324DA4A253}" destId="{F5917FB9-138D-4D49-958D-785B357C2BF3}" srcOrd="10" destOrd="0" presId="urn:microsoft.com/office/officeart/2008/layout/CircleAccentTimeline"/>
    <dgm:cxn modelId="{BD8D1D7E-6013-41E4-869C-73284EF1C831}" type="presParOf" srcId="{E2AEBEDE-A86A-47F8-AD8C-29324DA4A253}" destId="{8B639DF7-DDB6-4419-AF35-5AD2F0124FCB}" srcOrd="11" destOrd="0" presId="urn:microsoft.com/office/officeart/2008/layout/CircleAccentTimeline"/>
    <dgm:cxn modelId="{B4BB35BE-C6B9-4203-8044-DF9A6F6EC7B2}" type="presParOf" srcId="{8B639DF7-DDB6-4419-AF35-5AD2F0124FCB}" destId="{8C212092-37E9-4BAF-B9E1-D3AE9B0D2667}" srcOrd="0" destOrd="0" presId="urn:microsoft.com/office/officeart/2008/layout/CircleAccentTimeline"/>
    <dgm:cxn modelId="{1AF1E32B-AC9E-47DB-88CB-EB3182FE30F8}" type="presParOf" srcId="{8B639DF7-DDB6-4419-AF35-5AD2F0124FCB}" destId="{E3478115-7BA3-425C-AB36-842C606DB46E}" srcOrd="1" destOrd="0" presId="urn:microsoft.com/office/officeart/2008/layout/CircleAccentTimeline"/>
    <dgm:cxn modelId="{08EAC137-AD88-4CD5-A332-2E2AC1EAA233}" type="presParOf" srcId="{8B639DF7-DDB6-4419-AF35-5AD2F0124FCB}" destId="{6369DBEE-8465-463B-935E-9A5A023FAC45}" srcOrd="2" destOrd="0" presId="urn:microsoft.com/office/officeart/2008/layout/CircleAccentTimeline"/>
    <dgm:cxn modelId="{D5D461A6-BAD2-4AA2-8F07-2AADB94BCCE2}" type="presParOf" srcId="{E2AEBEDE-A86A-47F8-AD8C-29324DA4A253}" destId="{EAF3C393-539B-4038-AC14-BE3FA61A4746}" srcOrd="12" destOrd="0" presId="urn:microsoft.com/office/officeart/2008/layout/CircleAccentTimeline"/>
    <dgm:cxn modelId="{290DCE3F-62F9-42CF-A01D-9DD2EF904661}" type="presParOf" srcId="{E2AEBEDE-A86A-47F8-AD8C-29324DA4A253}" destId="{3BA4C887-9E09-4A9C-9C99-6A0FF4C76CD2}" srcOrd="13" destOrd="0" presId="urn:microsoft.com/office/officeart/2008/layout/CircleAccentTimeline"/>
    <dgm:cxn modelId="{20D5E2D2-521E-4927-B767-84753C5749FD}" type="presParOf" srcId="{E2AEBEDE-A86A-47F8-AD8C-29324DA4A253}" destId="{8C416AA0-26DB-4026-A9E3-64184B440B2F}" srcOrd="14" destOrd="0" presId="urn:microsoft.com/office/officeart/2008/layout/CircleAccentTimeline"/>
    <dgm:cxn modelId="{B360A728-C572-4542-8B47-BC275CA1CBB4}" type="presParOf" srcId="{8C416AA0-26DB-4026-A9E3-64184B440B2F}" destId="{546C77C8-8FF8-4581-918D-245ED3130D62}" srcOrd="0" destOrd="0" presId="urn:microsoft.com/office/officeart/2008/layout/CircleAccentTimeline"/>
    <dgm:cxn modelId="{E09A4307-0F15-4858-9BC4-D200EB012063}" type="presParOf" srcId="{8C416AA0-26DB-4026-A9E3-64184B440B2F}" destId="{1C22E94F-EF47-432A-A7FB-C16E75B9BF7E}" srcOrd="1" destOrd="0" presId="urn:microsoft.com/office/officeart/2008/layout/CircleAccentTimeline"/>
    <dgm:cxn modelId="{DC66CDB9-25FC-4ACD-AE4E-9AEA2A66AC5D}" type="presParOf" srcId="{8C416AA0-26DB-4026-A9E3-64184B440B2F}" destId="{67623D0D-829B-4528-AFD6-E4652957F395}" srcOrd="2" destOrd="0" presId="urn:microsoft.com/office/officeart/2008/layout/CircleAccentTimeline"/>
    <dgm:cxn modelId="{CADB669A-F665-4CFB-81C6-7D8D91D0350B}" type="presParOf" srcId="{E2AEBEDE-A86A-47F8-AD8C-29324DA4A253}" destId="{B08F5957-85D9-479F-8B4D-8D173B91819A}" srcOrd="15" destOrd="0" presId="urn:microsoft.com/office/officeart/2008/layout/CircleAccentTimeline"/>
    <dgm:cxn modelId="{2FD6FA77-02E4-4782-AFD8-99C519AAD8D9}" type="presParOf" srcId="{E2AEBEDE-A86A-47F8-AD8C-29324DA4A253}" destId="{ADF65179-C431-49A9-B076-53B1C99B8270}" srcOrd="16" destOrd="0" presId="urn:microsoft.com/office/officeart/2008/layout/CircleAccentTimeline"/>
    <dgm:cxn modelId="{40929B92-099E-4CCC-9141-9AE39AACA2E0}" type="presParOf" srcId="{E2AEBEDE-A86A-47F8-AD8C-29324DA4A253}" destId="{D14B082E-1A45-42E7-A646-350461B1F057}" srcOrd="17" destOrd="0" presId="urn:microsoft.com/office/officeart/2008/layout/CircleAccentTimeline"/>
    <dgm:cxn modelId="{EF87ECAC-72FF-4F65-87A9-20C423B5EF9C}" type="presParOf" srcId="{E2AEBEDE-A86A-47F8-AD8C-29324DA4A253}" destId="{58AF3200-164F-4FF9-B9A5-7C930DC8B081}" srcOrd="18" destOrd="0" presId="urn:microsoft.com/office/officeart/2008/layout/CircleAccentTimeline"/>
    <dgm:cxn modelId="{6C14F5C0-EC63-4C10-942A-4EF7F866C925}" type="presParOf" srcId="{58AF3200-164F-4FF9-B9A5-7C930DC8B081}" destId="{5AD792BA-2FC6-4E39-A502-8A720A6DD66D}" srcOrd="0" destOrd="0" presId="urn:microsoft.com/office/officeart/2008/layout/CircleAccentTimeline"/>
    <dgm:cxn modelId="{715B9E98-4600-4959-98C8-815131847134}" type="presParOf" srcId="{58AF3200-164F-4FF9-B9A5-7C930DC8B081}" destId="{8945EF37-1BB7-450B-B81E-1EB11F80C98A}" srcOrd="1" destOrd="0" presId="urn:microsoft.com/office/officeart/2008/layout/CircleAccentTimeline"/>
    <dgm:cxn modelId="{B61E08B8-36D3-4FB1-BBB8-A764BCE6058B}" type="presParOf" srcId="{58AF3200-164F-4FF9-B9A5-7C930DC8B081}" destId="{836570ED-D1BF-4AA4-9878-9B910DB5DC77}" srcOrd="2" destOrd="0" presId="urn:microsoft.com/office/officeart/2008/layout/CircleAccentTimeline"/>
    <dgm:cxn modelId="{482761E5-8179-49A2-A6F8-6D199426DFD8}" type="presParOf" srcId="{E2AEBEDE-A86A-47F8-AD8C-29324DA4A253}" destId="{08D4FF80-A376-4F44-9516-3D042C7F73D5}" srcOrd="19" destOrd="0" presId="urn:microsoft.com/office/officeart/2008/layout/CircleAccentTimeline"/>
    <dgm:cxn modelId="{D826A6C5-1029-405F-AF43-D1B678F0A44F}" type="presParOf" srcId="{E2AEBEDE-A86A-47F8-AD8C-29324DA4A253}" destId="{0E6AF2D0-6A7D-4D70-A47B-F768BB6E5BCE}" srcOrd="20" destOrd="0" presId="urn:microsoft.com/office/officeart/2008/layout/CircleAccentTimeline"/>
    <dgm:cxn modelId="{A21A9A43-6094-486A-AC37-481E0E89D945}" type="presParOf" srcId="{E2AEBEDE-A86A-47F8-AD8C-29324DA4A253}" destId="{629D97FF-61A3-48A3-ABD2-51C63AD07835}" srcOrd="21" destOrd="0" presId="urn:microsoft.com/office/officeart/2008/layout/CircleAccentTimeline"/>
    <dgm:cxn modelId="{67C7F4E2-E235-4D28-B32B-684325C2E3A5}" type="presParOf" srcId="{629D97FF-61A3-48A3-ABD2-51C63AD07835}" destId="{9FC0BAB7-83E8-4EB3-875D-1A5C7759B74A}" srcOrd="0" destOrd="0" presId="urn:microsoft.com/office/officeart/2008/layout/CircleAccentTimeline"/>
    <dgm:cxn modelId="{27F49D4A-A72A-41DA-A81B-7C6B211264C7}" type="presParOf" srcId="{629D97FF-61A3-48A3-ABD2-51C63AD07835}" destId="{E76F0ECD-474D-4A18-963F-831D5E877662}" srcOrd="1" destOrd="0" presId="urn:microsoft.com/office/officeart/2008/layout/CircleAccentTimeline"/>
    <dgm:cxn modelId="{702283E1-101F-4635-A15C-F658687880CE}" type="presParOf" srcId="{629D97FF-61A3-48A3-ABD2-51C63AD07835}" destId="{261DDAE1-2A32-402B-B276-B01CB32F08AE}" srcOrd="2" destOrd="0" presId="urn:microsoft.com/office/officeart/2008/layout/CircleAccentTimeline"/>
    <dgm:cxn modelId="{F2D3FC78-CE04-4A91-8D90-FBD4E084E24E}" type="presParOf" srcId="{E2AEBEDE-A86A-47F8-AD8C-29324DA4A253}" destId="{4CA33D78-213C-4454-B8E8-0ABF8A5CC68C}" srcOrd="22" destOrd="0" presId="urn:microsoft.com/office/officeart/2008/layout/CircleAccentTimeline"/>
    <dgm:cxn modelId="{04F9ACC8-0BA9-43DC-8AE9-2D7D4A561AF6}" type="presParOf" srcId="{E2AEBEDE-A86A-47F8-AD8C-29324DA4A253}" destId="{93C0FB0F-0E49-4000-925F-75EFD230A950}" srcOrd="23" destOrd="0" presId="urn:microsoft.com/office/officeart/2008/layout/CircleAccentTimelin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13338B-F603-45B7-8087-7737ED0942A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B850A521-9C7C-4837-B974-47B49863F393}">
      <dgm:prSet phldrT="[Texto]"/>
      <dgm:spPr/>
      <dgm:t>
        <a:bodyPr/>
        <a:lstStyle/>
        <a:p>
          <a:r>
            <a:rPr lang="es-EC" dirty="0" smtClean="0"/>
            <a:t>Actividades propias de un militar</a:t>
          </a:r>
          <a:endParaRPr lang="es-ES" dirty="0"/>
        </a:p>
      </dgm:t>
    </dgm:pt>
    <dgm:pt modelId="{9EA718B5-A35C-41D1-B955-22E78C4FE383}" type="parTrans" cxnId="{26544FAA-BDA4-4AC2-A8CB-62DDFCBCA468}">
      <dgm:prSet/>
      <dgm:spPr/>
      <dgm:t>
        <a:bodyPr/>
        <a:lstStyle/>
        <a:p>
          <a:endParaRPr lang="es-ES"/>
        </a:p>
      </dgm:t>
    </dgm:pt>
    <dgm:pt modelId="{3A40E366-57FC-466D-9583-76EE33C517F3}" type="sibTrans" cxnId="{26544FAA-BDA4-4AC2-A8CB-62DDFCBCA468}">
      <dgm:prSet/>
      <dgm:spPr/>
      <dgm:t>
        <a:bodyPr/>
        <a:lstStyle/>
        <a:p>
          <a:endParaRPr lang="es-ES"/>
        </a:p>
      </dgm:t>
    </dgm:pt>
    <dgm:pt modelId="{840B063A-E417-4185-90B0-2E5D8FB94E96}">
      <dgm:prSet phldrT="[Texto]"/>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3FF704BE-F254-447C-8CF9-30FA4C702C4D}" type="parTrans" cxnId="{BDAF5857-20AA-4C7C-AB74-909AC268322D}">
      <dgm:prSet/>
      <dgm:spPr/>
      <dgm:t>
        <a:bodyPr/>
        <a:lstStyle/>
        <a:p>
          <a:endParaRPr lang="es-ES"/>
        </a:p>
      </dgm:t>
    </dgm:pt>
    <dgm:pt modelId="{62CAF780-237C-453E-B362-FE123A2A0CC5}" type="sibTrans" cxnId="{BDAF5857-20AA-4C7C-AB74-909AC268322D}">
      <dgm:prSet/>
      <dgm:spPr/>
      <dgm:t>
        <a:bodyPr/>
        <a:lstStyle/>
        <a:p>
          <a:endParaRPr lang="es-ES"/>
        </a:p>
      </dgm:t>
    </dgm:pt>
    <dgm:pt modelId="{A6BB7816-EE9C-4636-867C-755CE17D5628}">
      <dgm:prSet phldrT="[Texto]"/>
      <dgm:spPr/>
      <dgm:t>
        <a:bodyPr/>
        <a:lstStyle/>
        <a:p>
          <a:r>
            <a:rPr lang="es-EC" dirty="0" smtClean="0"/>
            <a:t>Entrenamiento de Alto riesgo</a:t>
          </a:r>
          <a:endParaRPr lang="es-ES" dirty="0"/>
        </a:p>
      </dgm:t>
    </dgm:pt>
    <dgm:pt modelId="{536B32EC-E69C-49CD-A1B5-5AE9CFCCF8DD}" type="parTrans" cxnId="{2C6024D9-C830-44EA-BD9E-7AF08746B240}">
      <dgm:prSet/>
      <dgm:spPr/>
      <dgm:t>
        <a:bodyPr/>
        <a:lstStyle/>
        <a:p>
          <a:endParaRPr lang="es-ES"/>
        </a:p>
      </dgm:t>
    </dgm:pt>
    <dgm:pt modelId="{49FCE2FB-C1FC-4BA1-9C40-2BC3934A2071}" type="sibTrans" cxnId="{2C6024D9-C830-44EA-BD9E-7AF08746B240}">
      <dgm:prSet/>
      <dgm:spPr/>
      <dgm:t>
        <a:bodyPr/>
        <a:lstStyle/>
        <a:p>
          <a:endParaRPr lang="es-ES"/>
        </a:p>
      </dgm:t>
    </dgm:pt>
    <dgm:pt modelId="{8CD95A22-56E7-4FE7-9585-1E08A88DA76A}">
      <dgm:prSet phldrT="[Texto]"/>
      <dgm:spPr>
        <a:blipFill rotWithShape="0">
          <a:blip xmlns:r="http://schemas.openxmlformats.org/officeDocument/2006/relationships" r:embed="rId2"/>
          <a:stretch>
            <a:fillRect/>
          </a:stretch>
        </a:blipFill>
      </dgm:spPr>
      <dgm:t>
        <a:bodyPr/>
        <a:lstStyle/>
        <a:p>
          <a:r>
            <a:rPr lang="es-ES" dirty="0" smtClean="0"/>
            <a:t> </a:t>
          </a:r>
          <a:endParaRPr lang="es-ES" dirty="0"/>
        </a:p>
      </dgm:t>
    </dgm:pt>
    <dgm:pt modelId="{D6450A3D-B409-4FDB-A646-55B3D19DBAE2}" type="parTrans" cxnId="{C87344D6-489D-4653-877B-1C32C176991B}">
      <dgm:prSet/>
      <dgm:spPr/>
      <dgm:t>
        <a:bodyPr/>
        <a:lstStyle/>
        <a:p>
          <a:endParaRPr lang="es-ES"/>
        </a:p>
      </dgm:t>
    </dgm:pt>
    <dgm:pt modelId="{A2685D54-2711-4168-A2BC-737F649FE7C6}" type="sibTrans" cxnId="{C87344D6-489D-4653-877B-1C32C176991B}">
      <dgm:prSet/>
      <dgm:spPr/>
      <dgm:t>
        <a:bodyPr/>
        <a:lstStyle/>
        <a:p>
          <a:endParaRPr lang="es-ES"/>
        </a:p>
      </dgm:t>
    </dgm:pt>
    <dgm:pt modelId="{39A96522-2D17-4F9C-BE76-D19D4263ACEA}">
      <dgm:prSet phldrT="[Texto]"/>
      <dgm:spPr/>
      <dgm:t>
        <a:bodyPr/>
        <a:lstStyle/>
        <a:p>
          <a:r>
            <a:rPr lang="es-EC" dirty="0" smtClean="0"/>
            <a:t>Adquisición de enfermedades</a:t>
          </a:r>
          <a:endParaRPr lang="es-ES" dirty="0"/>
        </a:p>
      </dgm:t>
    </dgm:pt>
    <dgm:pt modelId="{5024D759-F0A6-4305-AA7F-4E8F6C1ABF93}" type="parTrans" cxnId="{2413325E-0D9C-4528-A922-5683826803E2}">
      <dgm:prSet/>
      <dgm:spPr/>
      <dgm:t>
        <a:bodyPr/>
        <a:lstStyle/>
        <a:p>
          <a:endParaRPr lang="es-ES"/>
        </a:p>
      </dgm:t>
    </dgm:pt>
    <dgm:pt modelId="{B88F05D6-3EFA-4644-91C6-13E08F4780CB}" type="sibTrans" cxnId="{2413325E-0D9C-4528-A922-5683826803E2}">
      <dgm:prSet/>
      <dgm:spPr/>
      <dgm:t>
        <a:bodyPr/>
        <a:lstStyle/>
        <a:p>
          <a:endParaRPr lang="es-ES"/>
        </a:p>
      </dgm:t>
    </dgm:pt>
    <dgm:pt modelId="{0834B065-4669-408F-BD79-C81D7BD18D96}">
      <dgm:prSet phldrT="[Texto]"/>
      <dgm:spPr>
        <a:blipFill rotWithShape="0">
          <a:blip xmlns:r="http://schemas.openxmlformats.org/officeDocument/2006/relationships" r:embed="rId3"/>
          <a:stretch>
            <a:fillRect/>
          </a:stretch>
        </a:blipFill>
      </dgm:spPr>
      <dgm:t>
        <a:bodyPr/>
        <a:lstStyle/>
        <a:p>
          <a:r>
            <a:rPr lang="es-ES" dirty="0" smtClean="0"/>
            <a:t>  </a:t>
          </a:r>
          <a:endParaRPr lang="es-ES" dirty="0"/>
        </a:p>
      </dgm:t>
    </dgm:pt>
    <dgm:pt modelId="{3FA19220-A848-4017-A6B4-D3999033191A}" type="parTrans" cxnId="{8A89B92E-0B66-4823-8B6E-63B5A45B9EB1}">
      <dgm:prSet/>
      <dgm:spPr/>
      <dgm:t>
        <a:bodyPr/>
        <a:lstStyle/>
        <a:p>
          <a:endParaRPr lang="es-ES"/>
        </a:p>
      </dgm:t>
    </dgm:pt>
    <dgm:pt modelId="{DAD92EC0-F340-4213-A8AA-596FE58C99EB}" type="sibTrans" cxnId="{8A89B92E-0B66-4823-8B6E-63B5A45B9EB1}">
      <dgm:prSet/>
      <dgm:spPr/>
      <dgm:t>
        <a:bodyPr/>
        <a:lstStyle/>
        <a:p>
          <a:endParaRPr lang="es-ES"/>
        </a:p>
      </dgm:t>
    </dgm:pt>
    <dgm:pt modelId="{C8D495B3-1265-4724-AD1C-B8F678B64DD5}" type="pres">
      <dgm:prSet presAssocID="{F913338B-F603-45B7-8087-7737ED0942A8}" presName="linearFlow" presStyleCnt="0">
        <dgm:presLayoutVars>
          <dgm:dir/>
          <dgm:animLvl val="lvl"/>
          <dgm:resizeHandles val="exact"/>
        </dgm:presLayoutVars>
      </dgm:prSet>
      <dgm:spPr/>
      <dgm:t>
        <a:bodyPr/>
        <a:lstStyle/>
        <a:p>
          <a:endParaRPr lang="es-ES"/>
        </a:p>
      </dgm:t>
    </dgm:pt>
    <dgm:pt modelId="{92C353EE-A491-4352-B716-60D8D7346A65}" type="pres">
      <dgm:prSet presAssocID="{B850A521-9C7C-4837-B974-47B49863F393}" presName="composite" presStyleCnt="0"/>
      <dgm:spPr/>
    </dgm:pt>
    <dgm:pt modelId="{EAE3A408-6CAE-441A-876B-37F0D592D42F}" type="pres">
      <dgm:prSet presAssocID="{B850A521-9C7C-4837-B974-47B49863F393}" presName="parTx" presStyleLbl="node1" presStyleIdx="0" presStyleCnt="3">
        <dgm:presLayoutVars>
          <dgm:chMax val="0"/>
          <dgm:chPref val="0"/>
          <dgm:bulletEnabled val="1"/>
        </dgm:presLayoutVars>
      </dgm:prSet>
      <dgm:spPr/>
      <dgm:t>
        <a:bodyPr/>
        <a:lstStyle/>
        <a:p>
          <a:endParaRPr lang="es-ES"/>
        </a:p>
      </dgm:t>
    </dgm:pt>
    <dgm:pt modelId="{91DFE28E-A8AF-43BF-B17C-C301D1FB5156}" type="pres">
      <dgm:prSet presAssocID="{B850A521-9C7C-4837-B974-47B49863F393}" presName="parSh" presStyleLbl="node1" presStyleIdx="0" presStyleCnt="3"/>
      <dgm:spPr/>
      <dgm:t>
        <a:bodyPr/>
        <a:lstStyle/>
        <a:p>
          <a:endParaRPr lang="es-ES"/>
        </a:p>
      </dgm:t>
    </dgm:pt>
    <dgm:pt modelId="{AD39F666-96AE-48FD-A6E2-7B03042D1F8A}" type="pres">
      <dgm:prSet presAssocID="{B850A521-9C7C-4837-B974-47B49863F393}" presName="desTx" presStyleLbl="fgAcc1" presStyleIdx="0" presStyleCnt="3" custScaleY="179252" custLinFactNeighborX="673" custLinFactNeighborY="75209">
        <dgm:presLayoutVars>
          <dgm:bulletEnabled val="1"/>
        </dgm:presLayoutVars>
      </dgm:prSet>
      <dgm:spPr/>
      <dgm:t>
        <a:bodyPr/>
        <a:lstStyle/>
        <a:p>
          <a:endParaRPr lang="es-ES"/>
        </a:p>
      </dgm:t>
    </dgm:pt>
    <dgm:pt modelId="{FD2E9E72-2B2E-451B-AB9A-20A4E741B265}" type="pres">
      <dgm:prSet presAssocID="{3A40E366-57FC-466D-9583-76EE33C517F3}" presName="sibTrans" presStyleLbl="sibTrans2D1" presStyleIdx="0" presStyleCnt="2"/>
      <dgm:spPr/>
      <dgm:t>
        <a:bodyPr/>
        <a:lstStyle/>
        <a:p>
          <a:endParaRPr lang="es-ES"/>
        </a:p>
      </dgm:t>
    </dgm:pt>
    <dgm:pt modelId="{E32BAABC-FB1E-4FDB-8207-A2D5928EDC1C}" type="pres">
      <dgm:prSet presAssocID="{3A40E366-57FC-466D-9583-76EE33C517F3}" presName="connTx" presStyleLbl="sibTrans2D1" presStyleIdx="0" presStyleCnt="2"/>
      <dgm:spPr/>
      <dgm:t>
        <a:bodyPr/>
        <a:lstStyle/>
        <a:p>
          <a:endParaRPr lang="es-ES"/>
        </a:p>
      </dgm:t>
    </dgm:pt>
    <dgm:pt modelId="{3C279F2C-31FF-46DD-9392-03465FA8813F}" type="pres">
      <dgm:prSet presAssocID="{A6BB7816-EE9C-4636-867C-755CE17D5628}" presName="composite" presStyleCnt="0"/>
      <dgm:spPr/>
    </dgm:pt>
    <dgm:pt modelId="{AB94616F-B6B2-490B-924C-A727CD1DFCEA}" type="pres">
      <dgm:prSet presAssocID="{A6BB7816-EE9C-4636-867C-755CE17D5628}" presName="parTx" presStyleLbl="node1" presStyleIdx="0" presStyleCnt="3">
        <dgm:presLayoutVars>
          <dgm:chMax val="0"/>
          <dgm:chPref val="0"/>
          <dgm:bulletEnabled val="1"/>
        </dgm:presLayoutVars>
      </dgm:prSet>
      <dgm:spPr/>
      <dgm:t>
        <a:bodyPr/>
        <a:lstStyle/>
        <a:p>
          <a:endParaRPr lang="es-ES"/>
        </a:p>
      </dgm:t>
    </dgm:pt>
    <dgm:pt modelId="{2836421C-8985-4D04-AE09-F509908FEEB2}" type="pres">
      <dgm:prSet presAssocID="{A6BB7816-EE9C-4636-867C-755CE17D5628}" presName="parSh" presStyleLbl="node1" presStyleIdx="1" presStyleCnt="3"/>
      <dgm:spPr/>
      <dgm:t>
        <a:bodyPr/>
        <a:lstStyle/>
        <a:p>
          <a:endParaRPr lang="es-ES"/>
        </a:p>
      </dgm:t>
    </dgm:pt>
    <dgm:pt modelId="{E6CFC273-09C5-4E5C-A102-B931C9E57D02}" type="pres">
      <dgm:prSet presAssocID="{A6BB7816-EE9C-4636-867C-755CE17D5628}" presName="desTx" presStyleLbl="fgAcc1" presStyleIdx="1" presStyleCnt="3" custScaleX="123581" custScaleY="199890" custLinFactNeighborX="-13820" custLinFactNeighborY="87409">
        <dgm:presLayoutVars>
          <dgm:bulletEnabled val="1"/>
        </dgm:presLayoutVars>
      </dgm:prSet>
      <dgm:spPr/>
      <dgm:t>
        <a:bodyPr/>
        <a:lstStyle/>
        <a:p>
          <a:endParaRPr lang="es-ES"/>
        </a:p>
      </dgm:t>
    </dgm:pt>
    <dgm:pt modelId="{441E4710-6F8B-437E-8472-B7A3849A8C34}" type="pres">
      <dgm:prSet presAssocID="{49FCE2FB-C1FC-4BA1-9C40-2BC3934A2071}" presName="sibTrans" presStyleLbl="sibTrans2D1" presStyleIdx="1" presStyleCnt="2"/>
      <dgm:spPr/>
      <dgm:t>
        <a:bodyPr/>
        <a:lstStyle/>
        <a:p>
          <a:endParaRPr lang="es-ES"/>
        </a:p>
      </dgm:t>
    </dgm:pt>
    <dgm:pt modelId="{E104B67D-9F2D-40A1-A770-5C70F661D229}" type="pres">
      <dgm:prSet presAssocID="{49FCE2FB-C1FC-4BA1-9C40-2BC3934A2071}" presName="connTx" presStyleLbl="sibTrans2D1" presStyleIdx="1" presStyleCnt="2"/>
      <dgm:spPr/>
      <dgm:t>
        <a:bodyPr/>
        <a:lstStyle/>
        <a:p>
          <a:endParaRPr lang="es-ES"/>
        </a:p>
      </dgm:t>
    </dgm:pt>
    <dgm:pt modelId="{9BA8F461-FABA-4592-B774-66B31C3E93F0}" type="pres">
      <dgm:prSet presAssocID="{39A96522-2D17-4F9C-BE76-D19D4263ACEA}" presName="composite" presStyleCnt="0"/>
      <dgm:spPr/>
    </dgm:pt>
    <dgm:pt modelId="{9DC3CCB7-DC42-4253-83A7-C517D9B68FD0}" type="pres">
      <dgm:prSet presAssocID="{39A96522-2D17-4F9C-BE76-D19D4263ACEA}" presName="parTx" presStyleLbl="node1" presStyleIdx="1" presStyleCnt="3">
        <dgm:presLayoutVars>
          <dgm:chMax val="0"/>
          <dgm:chPref val="0"/>
          <dgm:bulletEnabled val="1"/>
        </dgm:presLayoutVars>
      </dgm:prSet>
      <dgm:spPr/>
      <dgm:t>
        <a:bodyPr/>
        <a:lstStyle/>
        <a:p>
          <a:endParaRPr lang="es-ES"/>
        </a:p>
      </dgm:t>
    </dgm:pt>
    <dgm:pt modelId="{044A3329-B5DB-4E86-90F9-541DD2374163}" type="pres">
      <dgm:prSet presAssocID="{39A96522-2D17-4F9C-BE76-D19D4263ACEA}" presName="parSh" presStyleLbl="node1" presStyleIdx="2" presStyleCnt="3"/>
      <dgm:spPr/>
      <dgm:t>
        <a:bodyPr/>
        <a:lstStyle/>
        <a:p>
          <a:endParaRPr lang="es-ES"/>
        </a:p>
      </dgm:t>
    </dgm:pt>
    <dgm:pt modelId="{00A10BEB-72E0-4FA3-A965-C351EEE2B6FE}" type="pres">
      <dgm:prSet presAssocID="{39A96522-2D17-4F9C-BE76-D19D4263ACEA}" presName="desTx" presStyleLbl="fgAcc1" presStyleIdx="2" presStyleCnt="3" custScaleX="122103" custScaleY="233227" custLinFactNeighborX="5798" custLinFactNeighborY="71367">
        <dgm:presLayoutVars>
          <dgm:bulletEnabled val="1"/>
        </dgm:presLayoutVars>
      </dgm:prSet>
      <dgm:spPr/>
      <dgm:t>
        <a:bodyPr/>
        <a:lstStyle/>
        <a:p>
          <a:endParaRPr lang="es-ES"/>
        </a:p>
      </dgm:t>
    </dgm:pt>
  </dgm:ptLst>
  <dgm:cxnLst>
    <dgm:cxn modelId="{26544FAA-BDA4-4AC2-A8CB-62DDFCBCA468}" srcId="{F913338B-F603-45B7-8087-7737ED0942A8}" destId="{B850A521-9C7C-4837-B974-47B49863F393}" srcOrd="0" destOrd="0" parTransId="{9EA718B5-A35C-41D1-B955-22E78C4FE383}" sibTransId="{3A40E366-57FC-466D-9583-76EE33C517F3}"/>
    <dgm:cxn modelId="{BDAF5857-20AA-4C7C-AB74-909AC268322D}" srcId="{B850A521-9C7C-4837-B974-47B49863F393}" destId="{840B063A-E417-4185-90B0-2E5D8FB94E96}" srcOrd="0" destOrd="0" parTransId="{3FF704BE-F254-447C-8CF9-30FA4C702C4D}" sibTransId="{62CAF780-237C-453E-B362-FE123A2A0CC5}"/>
    <dgm:cxn modelId="{2C6024D9-C830-44EA-BD9E-7AF08746B240}" srcId="{F913338B-F603-45B7-8087-7737ED0942A8}" destId="{A6BB7816-EE9C-4636-867C-755CE17D5628}" srcOrd="1" destOrd="0" parTransId="{536B32EC-E69C-49CD-A1B5-5AE9CFCCF8DD}" sibTransId="{49FCE2FB-C1FC-4BA1-9C40-2BC3934A2071}"/>
    <dgm:cxn modelId="{DBBE4F2A-1580-490D-9CEC-05A825650006}" type="presOf" srcId="{8CD95A22-56E7-4FE7-9585-1E08A88DA76A}" destId="{E6CFC273-09C5-4E5C-A102-B931C9E57D02}" srcOrd="0" destOrd="0" presId="urn:microsoft.com/office/officeart/2005/8/layout/process3"/>
    <dgm:cxn modelId="{C87344D6-489D-4653-877B-1C32C176991B}" srcId="{A6BB7816-EE9C-4636-867C-755CE17D5628}" destId="{8CD95A22-56E7-4FE7-9585-1E08A88DA76A}" srcOrd="0" destOrd="0" parTransId="{D6450A3D-B409-4FDB-A646-55B3D19DBAE2}" sibTransId="{A2685D54-2711-4168-A2BC-737F649FE7C6}"/>
    <dgm:cxn modelId="{6C576128-0DAC-412E-A99C-8B077B32DAA8}" type="presOf" srcId="{A6BB7816-EE9C-4636-867C-755CE17D5628}" destId="{2836421C-8985-4D04-AE09-F509908FEEB2}" srcOrd="1" destOrd="0" presId="urn:microsoft.com/office/officeart/2005/8/layout/process3"/>
    <dgm:cxn modelId="{8791A74F-EB15-45E8-8014-39A473D1FCFE}" type="presOf" srcId="{B850A521-9C7C-4837-B974-47B49863F393}" destId="{EAE3A408-6CAE-441A-876B-37F0D592D42F}" srcOrd="0" destOrd="0" presId="urn:microsoft.com/office/officeart/2005/8/layout/process3"/>
    <dgm:cxn modelId="{231139AD-808F-4025-85BF-33ED4644FEA4}" type="presOf" srcId="{39A96522-2D17-4F9C-BE76-D19D4263ACEA}" destId="{044A3329-B5DB-4E86-90F9-541DD2374163}" srcOrd="1" destOrd="0" presId="urn:microsoft.com/office/officeart/2005/8/layout/process3"/>
    <dgm:cxn modelId="{FA7ED404-ADB3-4998-9F44-A38C39A4CAD1}" type="presOf" srcId="{49FCE2FB-C1FC-4BA1-9C40-2BC3934A2071}" destId="{E104B67D-9F2D-40A1-A770-5C70F661D229}" srcOrd="1" destOrd="0" presId="urn:microsoft.com/office/officeart/2005/8/layout/process3"/>
    <dgm:cxn modelId="{D69748F0-76C6-4517-8B40-9AACDA09DC8F}" type="presOf" srcId="{0834B065-4669-408F-BD79-C81D7BD18D96}" destId="{00A10BEB-72E0-4FA3-A965-C351EEE2B6FE}" srcOrd="0" destOrd="0" presId="urn:microsoft.com/office/officeart/2005/8/layout/process3"/>
    <dgm:cxn modelId="{3153B6BB-0929-4C6D-AAEE-61BA7465E42A}" type="presOf" srcId="{B850A521-9C7C-4837-B974-47B49863F393}" destId="{91DFE28E-A8AF-43BF-B17C-C301D1FB5156}" srcOrd="1" destOrd="0" presId="urn:microsoft.com/office/officeart/2005/8/layout/process3"/>
    <dgm:cxn modelId="{8A89B92E-0B66-4823-8B6E-63B5A45B9EB1}" srcId="{39A96522-2D17-4F9C-BE76-D19D4263ACEA}" destId="{0834B065-4669-408F-BD79-C81D7BD18D96}" srcOrd="0" destOrd="0" parTransId="{3FA19220-A848-4017-A6B4-D3999033191A}" sibTransId="{DAD92EC0-F340-4213-A8AA-596FE58C99EB}"/>
    <dgm:cxn modelId="{6294496D-28AF-486C-B997-470A24F6E777}" type="presOf" srcId="{3A40E366-57FC-466D-9583-76EE33C517F3}" destId="{E32BAABC-FB1E-4FDB-8207-A2D5928EDC1C}" srcOrd="1" destOrd="0" presId="urn:microsoft.com/office/officeart/2005/8/layout/process3"/>
    <dgm:cxn modelId="{8D86A98E-ED78-4F5F-A773-E8A82C72E73A}" type="presOf" srcId="{A6BB7816-EE9C-4636-867C-755CE17D5628}" destId="{AB94616F-B6B2-490B-924C-A727CD1DFCEA}" srcOrd="0" destOrd="0" presId="urn:microsoft.com/office/officeart/2005/8/layout/process3"/>
    <dgm:cxn modelId="{E01B6B26-3CE4-4AB3-911A-A0C18C1C62D1}" type="presOf" srcId="{3A40E366-57FC-466D-9583-76EE33C517F3}" destId="{FD2E9E72-2B2E-451B-AB9A-20A4E741B265}" srcOrd="0" destOrd="0" presId="urn:microsoft.com/office/officeart/2005/8/layout/process3"/>
    <dgm:cxn modelId="{24B26CAE-A07B-4A30-87C1-68C8B16361B3}" type="presOf" srcId="{840B063A-E417-4185-90B0-2E5D8FB94E96}" destId="{AD39F666-96AE-48FD-A6E2-7B03042D1F8A}" srcOrd="0" destOrd="0" presId="urn:microsoft.com/office/officeart/2005/8/layout/process3"/>
    <dgm:cxn modelId="{2413325E-0D9C-4528-A922-5683826803E2}" srcId="{F913338B-F603-45B7-8087-7737ED0942A8}" destId="{39A96522-2D17-4F9C-BE76-D19D4263ACEA}" srcOrd="2" destOrd="0" parTransId="{5024D759-F0A6-4305-AA7F-4E8F6C1ABF93}" sibTransId="{B88F05D6-3EFA-4644-91C6-13E08F4780CB}"/>
    <dgm:cxn modelId="{0A88142F-6DC8-4184-A0AE-505E8BD55DD4}" type="presOf" srcId="{49FCE2FB-C1FC-4BA1-9C40-2BC3934A2071}" destId="{441E4710-6F8B-437E-8472-B7A3849A8C34}" srcOrd="0" destOrd="0" presId="urn:microsoft.com/office/officeart/2005/8/layout/process3"/>
    <dgm:cxn modelId="{26FBD065-A63B-4772-B0F3-00208AAAEBBC}" type="presOf" srcId="{39A96522-2D17-4F9C-BE76-D19D4263ACEA}" destId="{9DC3CCB7-DC42-4253-83A7-C517D9B68FD0}" srcOrd="0" destOrd="0" presId="urn:microsoft.com/office/officeart/2005/8/layout/process3"/>
    <dgm:cxn modelId="{2660CE49-EA53-4D76-94EC-5B7DA887FA93}" type="presOf" srcId="{F913338B-F603-45B7-8087-7737ED0942A8}" destId="{C8D495B3-1265-4724-AD1C-B8F678B64DD5}" srcOrd="0" destOrd="0" presId="urn:microsoft.com/office/officeart/2005/8/layout/process3"/>
    <dgm:cxn modelId="{2A848372-B3E7-43E0-99E5-C94181BF7520}" type="presParOf" srcId="{C8D495B3-1265-4724-AD1C-B8F678B64DD5}" destId="{92C353EE-A491-4352-B716-60D8D7346A65}" srcOrd="0" destOrd="0" presId="urn:microsoft.com/office/officeart/2005/8/layout/process3"/>
    <dgm:cxn modelId="{9AF496BE-083F-472C-BCF6-1EF233BD657C}" type="presParOf" srcId="{92C353EE-A491-4352-B716-60D8D7346A65}" destId="{EAE3A408-6CAE-441A-876B-37F0D592D42F}" srcOrd="0" destOrd="0" presId="urn:microsoft.com/office/officeart/2005/8/layout/process3"/>
    <dgm:cxn modelId="{90823CA2-34C8-4784-9D60-498E390DBF46}" type="presParOf" srcId="{92C353EE-A491-4352-B716-60D8D7346A65}" destId="{91DFE28E-A8AF-43BF-B17C-C301D1FB5156}" srcOrd="1" destOrd="0" presId="urn:microsoft.com/office/officeart/2005/8/layout/process3"/>
    <dgm:cxn modelId="{8132BEC2-0E22-4163-B791-4C95C6475B5A}" type="presParOf" srcId="{92C353EE-A491-4352-B716-60D8D7346A65}" destId="{AD39F666-96AE-48FD-A6E2-7B03042D1F8A}" srcOrd="2" destOrd="0" presId="urn:microsoft.com/office/officeart/2005/8/layout/process3"/>
    <dgm:cxn modelId="{DAEB8CBE-6A69-45F2-871C-0B0777711F39}" type="presParOf" srcId="{C8D495B3-1265-4724-AD1C-B8F678B64DD5}" destId="{FD2E9E72-2B2E-451B-AB9A-20A4E741B265}" srcOrd="1" destOrd="0" presId="urn:microsoft.com/office/officeart/2005/8/layout/process3"/>
    <dgm:cxn modelId="{FA452240-51A6-4B08-A228-1DE927F8B615}" type="presParOf" srcId="{FD2E9E72-2B2E-451B-AB9A-20A4E741B265}" destId="{E32BAABC-FB1E-4FDB-8207-A2D5928EDC1C}" srcOrd="0" destOrd="0" presId="urn:microsoft.com/office/officeart/2005/8/layout/process3"/>
    <dgm:cxn modelId="{ACF92300-284D-4546-9AD5-88A9AF9E872E}" type="presParOf" srcId="{C8D495B3-1265-4724-AD1C-B8F678B64DD5}" destId="{3C279F2C-31FF-46DD-9392-03465FA8813F}" srcOrd="2" destOrd="0" presId="urn:microsoft.com/office/officeart/2005/8/layout/process3"/>
    <dgm:cxn modelId="{A78F6FF9-9745-41BB-98FA-286F05AB28F3}" type="presParOf" srcId="{3C279F2C-31FF-46DD-9392-03465FA8813F}" destId="{AB94616F-B6B2-490B-924C-A727CD1DFCEA}" srcOrd="0" destOrd="0" presId="urn:microsoft.com/office/officeart/2005/8/layout/process3"/>
    <dgm:cxn modelId="{DEA29C8D-09E3-4688-B1E4-02E5E2FE2892}" type="presParOf" srcId="{3C279F2C-31FF-46DD-9392-03465FA8813F}" destId="{2836421C-8985-4D04-AE09-F509908FEEB2}" srcOrd="1" destOrd="0" presId="urn:microsoft.com/office/officeart/2005/8/layout/process3"/>
    <dgm:cxn modelId="{3E58E33D-390E-4D82-91D4-ED4EF78E7D29}" type="presParOf" srcId="{3C279F2C-31FF-46DD-9392-03465FA8813F}" destId="{E6CFC273-09C5-4E5C-A102-B931C9E57D02}" srcOrd="2" destOrd="0" presId="urn:microsoft.com/office/officeart/2005/8/layout/process3"/>
    <dgm:cxn modelId="{1F890152-F071-4BB4-B648-912C84962FA7}" type="presParOf" srcId="{C8D495B3-1265-4724-AD1C-B8F678B64DD5}" destId="{441E4710-6F8B-437E-8472-B7A3849A8C34}" srcOrd="3" destOrd="0" presId="urn:microsoft.com/office/officeart/2005/8/layout/process3"/>
    <dgm:cxn modelId="{2981FD9C-AAA0-4514-B132-091A6842010A}" type="presParOf" srcId="{441E4710-6F8B-437E-8472-B7A3849A8C34}" destId="{E104B67D-9F2D-40A1-A770-5C70F661D229}" srcOrd="0" destOrd="0" presId="urn:microsoft.com/office/officeart/2005/8/layout/process3"/>
    <dgm:cxn modelId="{2EFC2C0C-A211-4865-90F0-F1CD8BDB95A6}" type="presParOf" srcId="{C8D495B3-1265-4724-AD1C-B8F678B64DD5}" destId="{9BA8F461-FABA-4592-B774-66B31C3E93F0}" srcOrd="4" destOrd="0" presId="urn:microsoft.com/office/officeart/2005/8/layout/process3"/>
    <dgm:cxn modelId="{506956CB-8FC3-40AE-B0F2-FA61FF12D9D9}" type="presParOf" srcId="{9BA8F461-FABA-4592-B774-66B31C3E93F0}" destId="{9DC3CCB7-DC42-4253-83A7-C517D9B68FD0}" srcOrd="0" destOrd="0" presId="urn:microsoft.com/office/officeart/2005/8/layout/process3"/>
    <dgm:cxn modelId="{899318C7-5C06-4F40-B80F-32C1ED9D91EB}" type="presParOf" srcId="{9BA8F461-FABA-4592-B774-66B31C3E93F0}" destId="{044A3329-B5DB-4E86-90F9-541DD2374163}" srcOrd="1" destOrd="0" presId="urn:microsoft.com/office/officeart/2005/8/layout/process3"/>
    <dgm:cxn modelId="{4B418311-15C4-47E6-9976-6469C11131E2}" type="presParOf" srcId="{9BA8F461-FABA-4592-B774-66B31C3E93F0}" destId="{00A10BEB-72E0-4FA3-A965-C351EEE2B6F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C7C5DE-A308-411D-ACF4-D62B218762E5}" type="doc">
      <dgm:prSet loTypeId="urn:microsoft.com/office/officeart/2005/8/layout/vList4" loCatId="picture" qsTypeId="urn:microsoft.com/office/officeart/2005/8/quickstyle/simple1" qsCatId="simple" csTypeId="urn:microsoft.com/office/officeart/2005/8/colors/accent1_2" csCatId="accent1" phldr="1"/>
      <dgm:spPr/>
    </dgm:pt>
    <dgm:pt modelId="{E14AB718-45EE-4246-B2A1-C79F478C736D}">
      <dgm:prSet phldrT="[Texto]"/>
      <dgm:spPr/>
      <dgm:t>
        <a:bodyPr/>
        <a:lstStyle/>
        <a:p>
          <a:r>
            <a:rPr lang="es-EC" dirty="0" smtClean="0"/>
            <a:t>Post traumatismos</a:t>
          </a:r>
          <a:endParaRPr lang="es-EC" dirty="0"/>
        </a:p>
      </dgm:t>
    </dgm:pt>
    <dgm:pt modelId="{18335550-1B7F-4597-B8D3-A3549DDA7B0A}" type="parTrans" cxnId="{53175468-9992-4365-B894-0C79B5D6A8DC}">
      <dgm:prSet/>
      <dgm:spPr/>
      <dgm:t>
        <a:bodyPr/>
        <a:lstStyle/>
        <a:p>
          <a:endParaRPr lang="es-EC"/>
        </a:p>
      </dgm:t>
    </dgm:pt>
    <dgm:pt modelId="{98A64AFC-A13F-4EF3-87D6-9E97432B349B}" type="sibTrans" cxnId="{53175468-9992-4365-B894-0C79B5D6A8DC}">
      <dgm:prSet/>
      <dgm:spPr/>
      <dgm:t>
        <a:bodyPr/>
        <a:lstStyle/>
        <a:p>
          <a:endParaRPr lang="es-EC"/>
        </a:p>
      </dgm:t>
    </dgm:pt>
    <dgm:pt modelId="{F5A6F2F0-3576-4461-9C73-1CB697843146}">
      <dgm:prSet phldrT="[Texto]"/>
      <dgm:spPr/>
      <dgm:t>
        <a:bodyPr/>
        <a:lstStyle/>
        <a:p>
          <a:r>
            <a:rPr lang="es-EC" dirty="0" smtClean="0"/>
            <a:t>Osteomusculares</a:t>
          </a:r>
          <a:endParaRPr lang="es-EC" dirty="0"/>
        </a:p>
      </dgm:t>
    </dgm:pt>
    <dgm:pt modelId="{DFE16B50-A798-4F06-9B6A-804A9D50105C}" type="parTrans" cxnId="{2033CF01-BF8D-4C7C-B34C-899C1822C97B}">
      <dgm:prSet/>
      <dgm:spPr/>
      <dgm:t>
        <a:bodyPr/>
        <a:lstStyle/>
        <a:p>
          <a:endParaRPr lang="es-EC"/>
        </a:p>
      </dgm:t>
    </dgm:pt>
    <dgm:pt modelId="{558FCBF3-03CA-4CDE-9174-09BF29622FE9}" type="sibTrans" cxnId="{2033CF01-BF8D-4C7C-B34C-899C1822C97B}">
      <dgm:prSet/>
      <dgm:spPr/>
      <dgm:t>
        <a:bodyPr/>
        <a:lstStyle/>
        <a:p>
          <a:endParaRPr lang="es-EC"/>
        </a:p>
      </dgm:t>
    </dgm:pt>
    <dgm:pt modelId="{2C9EBF68-D955-4D89-BDAA-A81B7B0603CF}">
      <dgm:prSet/>
      <dgm:spPr/>
      <dgm:t>
        <a:bodyPr/>
        <a:lstStyle/>
        <a:p>
          <a:r>
            <a:rPr lang="es-EC" dirty="0" smtClean="0"/>
            <a:t>Traumatismos</a:t>
          </a:r>
          <a:endParaRPr lang="es-EC" dirty="0"/>
        </a:p>
      </dgm:t>
    </dgm:pt>
    <dgm:pt modelId="{25162EAD-EC18-4D99-B112-04BE05131E63}" type="parTrans" cxnId="{DB24177A-1314-4034-B751-A898CACE5045}">
      <dgm:prSet/>
      <dgm:spPr/>
      <dgm:t>
        <a:bodyPr/>
        <a:lstStyle/>
        <a:p>
          <a:endParaRPr lang="es-EC"/>
        </a:p>
      </dgm:t>
    </dgm:pt>
    <dgm:pt modelId="{F6CE7C87-8ECD-43E1-B7BC-3FC9FE5F0C11}" type="sibTrans" cxnId="{DB24177A-1314-4034-B751-A898CACE5045}">
      <dgm:prSet/>
      <dgm:spPr/>
      <dgm:t>
        <a:bodyPr/>
        <a:lstStyle/>
        <a:p>
          <a:endParaRPr lang="es-EC"/>
        </a:p>
      </dgm:t>
    </dgm:pt>
    <dgm:pt modelId="{5D811821-B586-49E0-AC2D-3545A1AD2DD9}">
      <dgm:prSet/>
      <dgm:spPr/>
      <dgm:t>
        <a:bodyPr/>
        <a:lstStyle/>
        <a:p>
          <a:r>
            <a:rPr lang="es-EC" dirty="0" smtClean="0"/>
            <a:t>Sistema Nervioso</a:t>
          </a:r>
          <a:endParaRPr lang="es-EC" dirty="0"/>
        </a:p>
      </dgm:t>
    </dgm:pt>
    <dgm:pt modelId="{B109AF98-1EDB-4A02-812B-B3CD0587ACA0}" type="parTrans" cxnId="{3275F6DE-1635-4BBF-B688-5483BFB24D71}">
      <dgm:prSet/>
      <dgm:spPr/>
      <dgm:t>
        <a:bodyPr/>
        <a:lstStyle/>
        <a:p>
          <a:endParaRPr lang="es-EC"/>
        </a:p>
      </dgm:t>
    </dgm:pt>
    <dgm:pt modelId="{A7B701FE-550E-4064-9765-35736B41BFC0}" type="sibTrans" cxnId="{3275F6DE-1635-4BBF-B688-5483BFB24D71}">
      <dgm:prSet/>
      <dgm:spPr/>
      <dgm:t>
        <a:bodyPr/>
        <a:lstStyle/>
        <a:p>
          <a:endParaRPr lang="es-EC"/>
        </a:p>
      </dgm:t>
    </dgm:pt>
    <dgm:pt modelId="{2CE75997-6C2F-4215-98E0-F6F91FC240B8}">
      <dgm:prSet/>
      <dgm:spPr/>
      <dgm:t>
        <a:bodyPr/>
        <a:lstStyle/>
        <a:p>
          <a:r>
            <a:rPr lang="es-EC" dirty="0" smtClean="0"/>
            <a:t>Traumatismos de los hombros y brazos</a:t>
          </a:r>
          <a:endParaRPr lang="es-EC" dirty="0"/>
        </a:p>
      </dgm:t>
    </dgm:pt>
    <dgm:pt modelId="{B39C4984-6222-4641-9872-A97F0B084715}" type="parTrans" cxnId="{9DAE75B3-990F-4265-A8FD-0D173257487E}">
      <dgm:prSet/>
      <dgm:spPr/>
      <dgm:t>
        <a:bodyPr/>
        <a:lstStyle/>
        <a:p>
          <a:endParaRPr lang="es-EC"/>
        </a:p>
      </dgm:t>
    </dgm:pt>
    <dgm:pt modelId="{00B4E9DC-B3B7-4E5E-85FA-F890915AE762}" type="sibTrans" cxnId="{9DAE75B3-990F-4265-A8FD-0D173257487E}">
      <dgm:prSet/>
      <dgm:spPr/>
      <dgm:t>
        <a:bodyPr/>
        <a:lstStyle/>
        <a:p>
          <a:endParaRPr lang="es-EC"/>
        </a:p>
      </dgm:t>
    </dgm:pt>
    <dgm:pt modelId="{3AFBD7BC-6E6C-4EEE-8CC1-3C6F95836108}">
      <dgm:prSet/>
      <dgm:spPr/>
      <dgm:t>
        <a:bodyPr/>
        <a:lstStyle/>
        <a:p>
          <a:r>
            <a:rPr lang="es-EC" dirty="0" smtClean="0"/>
            <a:t>Traumatismos en rodillas y piernas</a:t>
          </a:r>
          <a:endParaRPr lang="es-EC" dirty="0"/>
        </a:p>
      </dgm:t>
    </dgm:pt>
    <dgm:pt modelId="{2E22DCEE-C803-48CF-988D-3DC6AAAA6206}" type="parTrans" cxnId="{67923A65-F743-40F9-99E0-1965463B4CFC}">
      <dgm:prSet/>
      <dgm:spPr/>
      <dgm:t>
        <a:bodyPr/>
        <a:lstStyle/>
        <a:p>
          <a:endParaRPr lang="es-EC"/>
        </a:p>
      </dgm:t>
    </dgm:pt>
    <dgm:pt modelId="{D5F737FF-AEFD-4944-A916-F5F6E56141E2}" type="sibTrans" cxnId="{67923A65-F743-40F9-99E0-1965463B4CFC}">
      <dgm:prSet/>
      <dgm:spPr/>
      <dgm:t>
        <a:bodyPr/>
        <a:lstStyle/>
        <a:p>
          <a:endParaRPr lang="es-EC"/>
        </a:p>
      </dgm:t>
    </dgm:pt>
    <dgm:pt modelId="{9A930693-349A-48F9-9F65-6E7FF1A528BB}">
      <dgm:prSet/>
      <dgm:spPr/>
      <dgm:t>
        <a:bodyPr/>
        <a:lstStyle/>
        <a:p>
          <a:r>
            <a:rPr lang="es-EC" dirty="0" smtClean="0"/>
            <a:t>Otras enfermedades degenerativas del sistema nervioso</a:t>
          </a:r>
          <a:endParaRPr lang="es-EC" dirty="0"/>
        </a:p>
      </dgm:t>
    </dgm:pt>
    <dgm:pt modelId="{2F640304-6079-4D1B-AA72-2165321B7BB4}" type="parTrans" cxnId="{4AD6A629-400B-4090-A056-9C84D13AD220}">
      <dgm:prSet/>
      <dgm:spPr/>
      <dgm:t>
        <a:bodyPr/>
        <a:lstStyle/>
        <a:p>
          <a:endParaRPr lang="es-EC"/>
        </a:p>
      </dgm:t>
    </dgm:pt>
    <dgm:pt modelId="{D6F2FAF1-4F20-4F6A-831A-05C315528952}" type="sibTrans" cxnId="{4AD6A629-400B-4090-A056-9C84D13AD220}">
      <dgm:prSet/>
      <dgm:spPr/>
      <dgm:t>
        <a:bodyPr/>
        <a:lstStyle/>
        <a:p>
          <a:endParaRPr lang="es-EC"/>
        </a:p>
      </dgm:t>
    </dgm:pt>
    <dgm:pt modelId="{43F6D067-6E24-463C-92B9-AC9D6F59FEC8}">
      <dgm:prSet/>
      <dgm:spPr/>
      <dgm:t>
        <a:bodyPr/>
        <a:lstStyle/>
        <a:p>
          <a:r>
            <a:rPr lang="es-EC" dirty="0" smtClean="0"/>
            <a:t>Atrofias </a:t>
          </a:r>
          <a:r>
            <a:rPr lang="es-EC" dirty="0" err="1" smtClean="0"/>
            <a:t>sistemicas</a:t>
          </a:r>
          <a:r>
            <a:rPr lang="es-EC" dirty="0" smtClean="0"/>
            <a:t> con afección primaria del sistema nervioso central</a:t>
          </a:r>
          <a:endParaRPr lang="es-EC" dirty="0"/>
        </a:p>
      </dgm:t>
    </dgm:pt>
    <dgm:pt modelId="{099C3E5C-D136-44C8-AE24-6053925E468A}" type="parTrans" cxnId="{94322BBD-F235-400D-A6C1-DC62ABCC7256}">
      <dgm:prSet/>
      <dgm:spPr/>
      <dgm:t>
        <a:bodyPr/>
        <a:lstStyle/>
        <a:p>
          <a:endParaRPr lang="es-EC"/>
        </a:p>
      </dgm:t>
    </dgm:pt>
    <dgm:pt modelId="{4650E885-2923-4F97-B977-A3C8195E4788}" type="sibTrans" cxnId="{94322BBD-F235-400D-A6C1-DC62ABCC7256}">
      <dgm:prSet/>
      <dgm:spPr/>
      <dgm:t>
        <a:bodyPr/>
        <a:lstStyle/>
        <a:p>
          <a:endParaRPr lang="es-EC"/>
        </a:p>
      </dgm:t>
    </dgm:pt>
    <dgm:pt modelId="{8A08EF0F-CABD-4461-83D2-A83CBFA07935}">
      <dgm:prSet phldrT="[Texto]"/>
      <dgm:spPr/>
      <dgm:t>
        <a:bodyPr/>
        <a:lstStyle/>
        <a:p>
          <a:r>
            <a:rPr lang="es-EC" dirty="0" smtClean="0"/>
            <a:t>Complicaciones quirúrgicas</a:t>
          </a:r>
          <a:endParaRPr lang="es-EC" dirty="0"/>
        </a:p>
      </dgm:t>
    </dgm:pt>
    <dgm:pt modelId="{63BB8403-4D5C-4BEF-8388-2E3EF4CC00EC}" type="parTrans" cxnId="{EE38A0DE-588E-4AD5-AAA6-AB718E17AE3A}">
      <dgm:prSet/>
      <dgm:spPr/>
      <dgm:t>
        <a:bodyPr/>
        <a:lstStyle/>
        <a:p>
          <a:endParaRPr lang="es-EC"/>
        </a:p>
      </dgm:t>
    </dgm:pt>
    <dgm:pt modelId="{F08F2202-FBAE-4704-8FF9-F5BC2C0F2E4E}" type="sibTrans" cxnId="{EE38A0DE-588E-4AD5-AAA6-AB718E17AE3A}">
      <dgm:prSet/>
      <dgm:spPr/>
      <dgm:t>
        <a:bodyPr/>
        <a:lstStyle/>
        <a:p>
          <a:endParaRPr lang="es-EC"/>
        </a:p>
      </dgm:t>
    </dgm:pt>
    <dgm:pt modelId="{CB38BF2B-A7EB-4C0E-AB70-EB0561BDEAFC}">
      <dgm:prSet phldrT="[Texto]"/>
      <dgm:spPr/>
      <dgm:t>
        <a:bodyPr/>
        <a:lstStyle/>
        <a:p>
          <a:r>
            <a:rPr lang="es-EC" b="0" dirty="0" err="1" smtClean="0"/>
            <a:t>Transtornos</a:t>
          </a:r>
          <a:r>
            <a:rPr lang="es-EC" b="0" dirty="0" smtClean="0"/>
            <a:t> </a:t>
          </a:r>
          <a:r>
            <a:rPr lang="es-EC" b="0" dirty="0" err="1" smtClean="0"/>
            <a:t>invertebrales</a:t>
          </a:r>
          <a:endParaRPr lang="es-EC" b="0" dirty="0"/>
        </a:p>
      </dgm:t>
    </dgm:pt>
    <dgm:pt modelId="{E9AF0961-AD61-4737-988C-896EE862A803}" type="parTrans" cxnId="{FC4B27AB-2532-4257-B04D-5215D26D9387}">
      <dgm:prSet/>
      <dgm:spPr/>
      <dgm:t>
        <a:bodyPr/>
        <a:lstStyle/>
        <a:p>
          <a:endParaRPr lang="es-EC"/>
        </a:p>
      </dgm:t>
    </dgm:pt>
    <dgm:pt modelId="{83950995-B33B-4DEB-A10F-6C899E1E9B23}" type="sibTrans" cxnId="{FC4B27AB-2532-4257-B04D-5215D26D9387}">
      <dgm:prSet/>
      <dgm:spPr/>
      <dgm:t>
        <a:bodyPr/>
        <a:lstStyle/>
        <a:p>
          <a:endParaRPr lang="es-EC"/>
        </a:p>
      </dgm:t>
    </dgm:pt>
    <dgm:pt modelId="{BC13CD11-3474-4C1D-80FC-1A0A2A8C228C}">
      <dgm:prSet phldrT="[Texto]"/>
      <dgm:spPr/>
      <dgm:t>
        <a:bodyPr/>
        <a:lstStyle/>
        <a:p>
          <a:r>
            <a:rPr lang="es-EC" dirty="0" smtClean="0"/>
            <a:t>Lesiones de hombro</a:t>
          </a:r>
          <a:endParaRPr lang="es-EC" dirty="0"/>
        </a:p>
      </dgm:t>
    </dgm:pt>
    <dgm:pt modelId="{A6702F20-F693-4012-A3D4-49CA000764A9}" type="parTrans" cxnId="{9A2FE058-3A02-46A4-99BE-D37A0569290B}">
      <dgm:prSet/>
      <dgm:spPr/>
      <dgm:t>
        <a:bodyPr/>
        <a:lstStyle/>
        <a:p>
          <a:endParaRPr lang="es-EC"/>
        </a:p>
      </dgm:t>
    </dgm:pt>
    <dgm:pt modelId="{AB0528C7-9A59-426D-8C95-132FE35E9225}" type="sibTrans" cxnId="{9A2FE058-3A02-46A4-99BE-D37A0569290B}">
      <dgm:prSet/>
      <dgm:spPr/>
      <dgm:t>
        <a:bodyPr/>
        <a:lstStyle/>
        <a:p>
          <a:endParaRPr lang="es-EC"/>
        </a:p>
      </dgm:t>
    </dgm:pt>
    <dgm:pt modelId="{171F308B-E587-425F-91B4-3A103AB88202}">
      <dgm:prSet phldrT="[Texto]"/>
      <dgm:spPr/>
      <dgm:t>
        <a:bodyPr/>
        <a:lstStyle/>
        <a:p>
          <a:r>
            <a:rPr lang="es-EC" dirty="0" smtClean="0"/>
            <a:t>Secuelas de traumas de miembro inferior</a:t>
          </a:r>
          <a:endParaRPr lang="es-EC" dirty="0"/>
        </a:p>
      </dgm:t>
    </dgm:pt>
    <dgm:pt modelId="{B58B9813-9F24-44F3-8512-5AD05319E7D3}" type="parTrans" cxnId="{1C48AB6F-0278-4318-AD8C-DF25D89211BA}">
      <dgm:prSet/>
      <dgm:spPr/>
      <dgm:t>
        <a:bodyPr/>
        <a:lstStyle/>
        <a:p>
          <a:endParaRPr lang="es-EC"/>
        </a:p>
      </dgm:t>
    </dgm:pt>
    <dgm:pt modelId="{0A15E934-2329-4DD6-A1F3-F5F4A139A3BE}" type="sibTrans" cxnId="{1C48AB6F-0278-4318-AD8C-DF25D89211BA}">
      <dgm:prSet/>
      <dgm:spPr/>
      <dgm:t>
        <a:bodyPr/>
        <a:lstStyle/>
        <a:p>
          <a:endParaRPr lang="es-EC"/>
        </a:p>
      </dgm:t>
    </dgm:pt>
    <dgm:pt modelId="{EF942836-D72B-4F70-B853-28E8D1047169}" type="pres">
      <dgm:prSet presAssocID="{35C7C5DE-A308-411D-ACF4-D62B218762E5}" presName="linear" presStyleCnt="0">
        <dgm:presLayoutVars>
          <dgm:dir/>
          <dgm:resizeHandles val="exact"/>
        </dgm:presLayoutVars>
      </dgm:prSet>
      <dgm:spPr/>
    </dgm:pt>
    <dgm:pt modelId="{32B9C522-ABE1-48ED-8BFC-1BAE9E5F59DA}" type="pres">
      <dgm:prSet presAssocID="{2C9EBF68-D955-4D89-BDAA-A81B7B0603CF}" presName="comp" presStyleCnt="0"/>
      <dgm:spPr/>
    </dgm:pt>
    <dgm:pt modelId="{BF8BF9C3-41C7-4222-9D5B-D2DC9625C6FE}" type="pres">
      <dgm:prSet presAssocID="{2C9EBF68-D955-4D89-BDAA-A81B7B0603CF}" presName="box" presStyleLbl="node1" presStyleIdx="0" presStyleCnt="4" custLinFactNeighborX="21987"/>
      <dgm:spPr/>
      <dgm:t>
        <a:bodyPr/>
        <a:lstStyle/>
        <a:p>
          <a:endParaRPr lang="en-US"/>
        </a:p>
      </dgm:t>
    </dgm:pt>
    <dgm:pt modelId="{09702453-2339-4442-AE40-9A9518508B1C}" type="pres">
      <dgm:prSet presAssocID="{2C9EBF68-D955-4D89-BDAA-A81B7B0603C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1899BB0-C8AD-457A-8060-AFCB6952C5CC}" type="pres">
      <dgm:prSet presAssocID="{2C9EBF68-D955-4D89-BDAA-A81B7B0603CF}" presName="text" presStyleLbl="node1" presStyleIdx="0" presStyleCnt="4">
        <dgm:presLayoutVars>
          <dgm:bulletEnabled val="1"/>
        </dgm:presLayoutVars>
      </dgm:prSet>
      <dgm:spPr/>
      <dgm:t>
        <a:bodyPr/>
        <a:lstStyle/>
        <a:p>
          <a:endParaRPr lang="en-US"/>
        </a:p>
      </dgm:t>
    </dgm:pt>
    <dgm:pt modelId="{854FB27B-94A9-457F-B534-898EE000367C}" type="pres">
      <dgm:prSet presAssocID="{F6CE7C87-8ECD-43E1-B7BC-3FC9FE5F0C11}" presName="spacer" presStyleCnt="0"/>
      <dgm:spPr/>
    </dgm:pt>
    <dgm:pt modelId="{86132EC0-151A-47B3-BD8D-9C1FB12FBC61}" type="pres">
      <dgm:prSet presAssocID="{5D811821-B586-49E0-AC2D-3545A1AD2DD9}" presName="comp" presStyleCnt="0"/>
      <dgm:spPr/>
    </dgm:pt>
    <dgm:pt modelId="{F54C3A55-403A-467F-A731-2D573809964A}" type="pres">
      <dgm:prSet presAssocID="{5D811821-B586-49E0-AC2D-3545A1AD2DD9}" presName="box" presStyleLbl="node1" presStyleIdx="1" presStyleCnt="4"/>
      <dgm:spPr/>
      <dgm:t>
        <a:bodyPr/>
        <a:lstStyle/>
        <a:p>
          <a:endParaRPr lang="en-US"/>
        </a:p>
      </dgm:t>
    </dgm:pt>
    <dgm:pt modelId="{4C9A32F4-78F5-4752-8D9A-775E5FB9544E}" type="pres">
      <dgm:prSet presAssocID="{5D811821-B586-49E0-AC2D-3545A1AD2DD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dgm:spPr>
    </dgm:pt>
    <dgm:pt modelId="{CFDC105E-EC96-4F4F-B1F9-088B5FF55CEE}" type="pres">
      <dgm:prSet presAssocID="{5D811821-B586-49E0-AC2D-3545A1AD2DD9}" presName="text" presStyleLbl="node1" presStyleIdx="1" presStyleCnt="4">
        <dgm:presLayoutVars>
          <dgm:bulletEnabled val="1"/>
        </dgm:presLayoutVars>
      </dgm:prSet>
      <dgm:spPr/>
      <dgm:t>
        <a:bodyPr/>
        <a:lstStyle/>
        <a:p>
          <a:endParaRPr lang="en-US"/>
        </a:p>
      </dgm:t>
    </dgm:pt>
    <dgm:pt modelId="{0583A592-325D-4D3C-B1B4-5481AB07C4E3}" type="pres">
      <dgm:prSet presAssocID="{A7B701FE-550E-4064-9765-35736B41BFC0}" presName="spacer" presStyleCnt="0"/>
      <dgm:spPr/>
    </dgm:pt>
    <dgm:pt modelId="{DD126474-E82C-4FC1-A52C-94C531CC6F35}" type="pres">
      <dgm:prSet presAssocID="{E14AB718-45EE-4246-B2A1-C79F478C736D}" presName="comp" presStyleCnt="0"/>
      <dgm:spPr/>
    </dgm:pt>
    <dgm:pt modelId="{FBAF00E6-03FD-4C95-B3EE-E6EB62581D25}" type="pres">
      <dgm:prSet presAssocID="{E14AB718-45EE-4246-B2A1-C79F478C736D}" presName="box" presStyleLbl="node1" presStyleIdx="2" presStyleCnt="4"/>
      <dgm:spPr/>
      <dgm:t>
        <a:bodyPr/>
        <a:lstStyle/>
        <a:p>
          <a:endParaRPr lang="en-US"/>
        </a:p>
      </dgm:t>
    </dgm:pt>
    <dgm:pt modelId="{849FF99B-9F04-48CC-8A9C-067B5A57804B}" type="pres">
      <dgm:prSet presAssocID="{E14AB718-45EE-4246-B2A1-C79F478C736D}"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3BCA2642-5A40-48F3-ACF0-B845E61135D1}" type="pres">
      <dgm:prSet presAssocID="{E14AB718-45EE-4246-B2A1-C79F478C736D}" presName="text" presStyleLbl="node1" presStyleIdx="2" presStyleCnt="4">
        <dgm:presLayoutVars>
          <dgm:bulletEnabled val="1"/>
        </dgm:presLayoutVars>
      </dgm:prSet>
      <dgm:spPr/>
      <dgm:t>
        <a:bodyPr/>
        <a:lstStyle/>
        <a:p>
          <a:endParaRPr lang="en-US"/>
        </a:p>
      </dgm:t>
    </dgm:pt>
    <dgm:pt modelId="{BA49EA51-CD57-4655-ACC4-F95A2281E4E6}" type="pres">
      <dgm:prSet presAssocID="{98A64AFC-A13F-4EF3-87D6-9E97432B349B}" presName="spacer" presStyleCnt="0"/>
      <dgm:spPr/>
    </dgm:pt>
    <dgm:pt modelId="{003D4A57-67CD-4162-80A1-1FAA5E643EBA}" type="pres">
      <dgm:prSet presAssocID="{F5A6F2F0-3576-4461-9C73-1CB697843146}" presName="comp" presStyleCnt="0"/>
      <dgm:spPr/>
    </dgm:pt>
    <dgm:pt modelId="{222D63AB-86EB-4D10-A3AC-6F05855526B3}" type="pres">
      <dgm:prSet presAssocID="{F5A6F2F0-3576-4461-9C73-1CB697843146}" presName="box" presStyleLbl="node1" presStyleIdx="3" presStyleCnt="4"/>
      <dgm:spPr/>
      <dgm:t>
        <a:bodyPr/>
        <a:lstStyle/>
        <a:p>
          <a:endParaRPr lang="en-US"/>
        </a:p>
      </dgm:t>
    </dgm:pt>
    <dgm:pt modelId="{90ACCC52-9BC3-478C-B892-90ECC7893087}" type="pres">
      <dgm:prSet presAssocID="{F5A6F2F0-3576-4461-9C73-1CB697843146}"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1DF67C64-72B8-4AA1-A566-F62C7A3651D4}" type="pres">
      <dgm:prSet presAssocID="{F5A6F2F0-3576-4461-9C73-1CB697843146}" presName="text" presStyleLbl="node1" presStyleIdx="3" presStyleCnt="4">
        <dgm:presLayoutVars>
          <dgm:bulletEnabled val="1"/>
        </dgm:presLayoutVars>
      </dgm:prSet>
      <dgm:spPr/>
      <dgm:t>
        <a:bodyPr/>
        <a:lstStyle/>
        <a:p>
          <a:endParaRPr lang="en-US"/>
        </a:p>
      </dgm:t>
    </dgm:pt>
  </dgm:ptLst>
  <dgm:cxnLst>
    <dgm:cxn modelId="{2C92EFE0-54ED-4181-B12E-689D3F760E3E}" type="presOf" srcId="{3AFBD7BC-6E6C-4EEE-8CC1-3C6F95836108}" destId="{11899BB0-C8AD-457A-8060-AFCB6952C5CC}" srcOrd="1" destOrd="2" presId="urn:microsoft.com/office/officeart/2005/8/layout/vList4"/>
    <dgm:cxn modelId="{1C48AB6F-0278-4318-AD8C-DF25D89211BA}" srcId="{E14AB718-45EE-4246-B2A1-C79F478C736D}" destId="{171F308B-E587-425F-91B4-3A103AB88202}" srcOrd="1" destOrd="0" parTransId="{B58B9813-9F24-44F3-8512-5AD05319E7D3}" sibTransId="{0A15E934-2329-4DD6-A1F3-F5F4A139A3BE}"/>
    <dgm:cxn modelId="{FC4B27AB-2532-4257-B04D-5215D26D9387}" srcId="{F5A6F2F0-3576-4461-9C73-1CB697843146}" destId="{CB38BF2B-A7EB-4C0E-AB70-EB0561BDEAFC}" srcOrd="0" destOrd="0" parTransId="{E9AF0961-AD61-4737-988C-896EE862A803}" sibTransId="{83950995-B33B-4DEB-A10F-6C899E1E9B23}"/>
    <dgm:cxn modelId="{48DA6114-08BB-4737-9B18-55C1BA30002C}" type="presOf" srcId="{43F6D067-6E24-463C-92B9-AC9D6F59FEC8}" destId="{CFDC105E-EC96-4F4F-B1F9-088B5FF55CEE}" srcOrd="1" destOrd="1" presId="urn:microsoft.com/office/officeart/2005/8/layout/vList4"/>
    <dgm:cxn modelId="{DB24177A-1314-4034-B751-A898CACE5045}" srcId="{35C7C5DE-A308-411D-ACF4-D62B218762E5}" destId="{2C9EBF68-D955-4D89-BDAA-A81B7B0603CF}" srcOrd="0" destOrd="0" parTransId="{25162EAD-EC18-4D99-B112-04BE05131E63}" sibTransId="{F6CE7C87-8ECD-43E1-B7BC-3FC9FE5F0C11}"/>
    <dgm:cxn modelId="{53175468-9992-4365-B894-0C79B5D6A8DC}" srcId="{35C7C5DE-A308-411D-ACF4-D62B218762E5}" destId="{E14AB718-45EE-4246-B2A1-C79F478C736D}" srcOrd="2" destOrd="0" parTransId="{18335550-1B7F-4597-B8D3-A3549DDA7B0A}" sibTransId="{98A64AFC-A13F-4EF3-87D6-9E97432B349B}"/>
    <dgm:cxn modelId="{BBF5DE28-9EA1-4B86-80D0-E7016C4CE272}" type="presOf" srcId="{F5A6F2F0-3576-4461-9C73-1CB697843146}" destId="{1DF67C64-72B8-4AA1-A566-F62C7A3651D4}" srcOrd="1" destOrd="0" presId="urn:microsoft.com/office/officeart/2005/8/layout/vList4"/>
    <dgm:cxn modelId="{CCB2F49B-F74D-47BC-A2BA-08FE85BEB1F4}" type="presOf" srcId="{35C7C5DE-A308-411D-ACF4-D62B218762E5}" destId="{EF942836-D72B-4F70-B853-28E8D1047169}" srcOrd="0" destOrd="0" presId="urn:microsoft.com/office/officeart/2005/8/layout/vList4"/>
    <dgm:cxn modelId="{0178AF19-F1A1-4A4B-A06A-AC3645E681EC}" type="presOf" srcId="{8A08EF0F-CABD-4461-83D2-A83CBFA07935}" destId="{3BCA2642-5A40-48F3-ACF0-B845E61135D1}" srcOrd="1" destOrd="1" presId="urn:microsoft.com/office/officeart/2005/8/layout/vList4"/>
    <dgm:cxn modelId="{5F247D20-DE36-4D4C-A34E-90877497BB10}" type="presOf" srcId="{2CE75997-6C2F-4215-98E0-F6F91FC240B8}" destId="{11899BB0-C8AD-457A-8060-AFCB6952C5CC}" srcOrd="1" destOrd="1" presId="urn:microsoft.com/office/officeart/2005/8/layout/vList4"/>
    <dgm:cxn modelId="{BA593B85-E575-4BB2-94E7-F405B38B9960}" type="presOf" srcId="{E14AB718-45EE-4246-B2A1-C79F478C736D}" destId="{FBAF00E6-03FD-4C95-B3EE-E6EB62581D25}" srcOrd="0" destOrd="0" presId="urn:microsoft.com/office/officeart/2005/8/layout/vList4"/>
    <dgm:cxn modelId="{5B1EECC6-0881-468D-A2DE-829AF830DCF9}" type="presOf" srcId="{9A930693-349A-48F9-9F65-6E7FF1A528BB}" destId="{CFDC105E-EC96-4F4F-B1F9-088B5FF55CEE}" srcOrd="1" destOrd="2" presId="urn:microsoft.com/office/officeart/2005/8/layout/vList4"/>
    <dgm:cxn modelId="{4790A0EE-4E28-45B8-8B6E-60C7477F34F4}" type="presOf" srcId="{BC13CD11-3474-4C1D-80FC-1A0A2A8C228C}" destId="{1DF67C64-72B8-4AA1-A566-F62C7A3651D4}" srcOrd="1" destOrd="2" presId="urn:microsoft.com/office/officeart/2005/8/layout/vList4"/>
    <dgm:cxn modelId="{6B647FCA-DDAE-4DF1-9FBA-9C469C1B3BCE}" type="presOf" srcId="{F5A6F2F0-3576-4461-9C73-1CB697843146}" destId="{222D63AB-86EB-4D10-A3AC-6F05855526B3}" srcOrd="0" destOrd="0" presId="urn:microsoft.com/office/officeart/2005/8/layout/vList4"/>
    <dgm:cxn modelId="{8C1FD3D2-728D-4857-A241-1B44259740B0}" type="presOf" srcId="{2C9EBF68-D955-4D89-BDAA-A81B7B0603CF}" destId="{11899BB0-C8AD-457A-8060-AFCB6952C5CC}" srcOrd="1" destOrd="0" presId="urn:microsoft.com/office/officeart/2005/8/layout/vList4"/>
    <dgm:cxn modelId="{134D293B-85DA-464C-8BF4-2D8E79438887}" type="presOf" srcId="{E14AB718-45EE-4246-B2A1-C79F478C736D}" destId="{3BCA2642-5A40-48F3-ACF0-B845E61135D1}" srcOrd="1" destOrd="0" presId="urn:microsoft.com/office/officeart/2005/8/layout/vList4"/>
    <dgm:cxn modelId="{9C9D5D4C-A3CB-46E3-B027-D8788ABC09BF}" type="presOf" srcId="{CB38BF2B-A7EB-4C0E-AB70-EB0561BDEAFC}" destId="{1DF67C64-72B8-4AA1-A566-F62C7A3651D4}" srcOrd="1" destOrd="1" presId="urn:microsoft.com/office/officeart/2005/8/layout/vList4"/>
    <dgm:cxn modelId="{E6994137-CFCC-4C84-8B53-29F4A86D4E7B}" type="presOf" srcId="{171F308B-E587-425F-91B4-3A103AB88202}" destId="{FBAF00E6-03FD-4C95-B3EE-E6EB62581D25}" srcOrd="0" destOrd="2" presId="urn:microsoft.com/office/officeart/2005/8/layout/vList4"/>
    <dgm:cxn modelId="{1F2DF77A-3405-45FE-86BC-421542539683}" type="presOf" srcId="{CB38BF2B-A7EB-4C0E-AB70-EB0561BDEAFC}" destId="{222D63AB-86EB-4D10-A3AC-6F05855526B3}" srcOrd="0" destOrd="1" presId="urn:microsoft.com/office/officeart/2005/8/layout/vList4"/>
    <dgm:cxn modelId="{4AD6A629-400B-4090-A056-9C84D13AD220}" srcId="{5D811821-B586-49E0-AC2D-3545A1AD2DD9}" destId="{9A930693-349A-48F9-9F65-6E7FF1A528BB}" srcOrd="1" destOrd="0" parTransId="{2F640304-6079-4D1B-AA72-2165321B7BB4}" sibTransId="{D6F2FAF1-4F20-4F6A-831A-05C315528952}"/>
    <dgm:cxn modelId="{300C2FAD-88CD-46F0-8551-9CC0F2B0D069}" type="presOf" srcId="{43F6D067-6E24-463C-92B9-AC9D6F59FEC8}" destId="{F54C3A55-403A-467F-A731-2D573809964A}" srcOrd="0" destOrd="1" presId="urn:microsoft.com/office/officeart/2005/8/layout/vList4"/>
    <dgm:cxn modelId="{9555A98B-14B6-4427-BB10-084952ECA6A6}" type="presOf" srcId="{8A08EF0F-CABD-4461-83D2-A83CBFA07935}" destId="{FBAF00E6-03FD-4C95-B3EE-E6EB62581D25}" srcOrd="0" destOrd="1" presId="urn:microsoft.com/office/officeart/2005/8/layout/vList4"/>
    <dgm:cxn modelId="{BA796259-EA6B-41E2-ABAB-5F50709DE366}" type="presOf" srcId="{5D811821-B586-49E0-AC2D-3545A1AD2DD9}" destId="{CFDC105E-EC96-4F4F-B1F9-088B5FF55CEE}" srcOrd="1" destOrd="0" presId="urn:microsoft.com/office/officeart/2005/8/layout/vList4"/>
    <dgm:cxn modelId="{2033CF01-BF8D-4C7C-B34C-899C1822C97B}" srcId="{35C7C5DE-A308-411D-ACF4-D62B218762E5}" destId="{F5A6F2F0-3576-4461-9C73-1CB697843146}" srcOrd="3" destOrd="0" parTransId="{DFE16B50-A798-4F06-9B6A-804A9D50105C}" sibTransId="{558FCBF3-03CA-4CDE-9174-09BF29622FE9}"/>
    <dgm:cxn modelId="{1348304A-1B16-4E3C-86C8-C1F899FEB90B}" type="presOf" srcId="{171F308B-E587-425F-91B4-3A103AB88202}" destId="{3BCA2642-5A40-48F3-ACF0-B845E61135D1}" srcOrd="1" destOrd="2" presId="urn:microsoft.com/office/officeart/2005/8/layout/vList4"/>
    <dgm:cxn modelId="{9A2FE058-3A02-46A4-99BE-D37A0569290B}" srcId="{F5A6F2F0-3576-4461-9C73-1CB697843146}" destId="{BC13CD11-3474-4C1D-80FC-1A0A2A8C228C}" srcOrd="1" destOrd="0" parTransId="{A6702F20-F693-4012-A3D4-49CA000764A9}" sibTransId="{AB0528C7-9A59-426D-8C95-132FE35E9225}"/>
    <dgm:cxn modelId="{ED5DF8D3-44DA-4A86-A555-B4C1535DBA93}" type="presOf" srcId="{9A930693-349A-48F9-9F65-6E7FF1A528BB}" destId="{F54C3A55-403A-467F-A731-2D573809964A}" srcOrd="0" destOrd="2" presId="urn:microsoft.com/office/officeart/2005/8/layout/vList4"/>
    <dgm:cxn modelId="{94322BBD-F235-400D-A6C1-DC62ABCC7256}" srcId="{5D811821-B586-49E0-AC2D-3545A1AD2DD9}" destId="{43F6D067-6E24-463C-92B9-AC9D6F59FEC8}" srcOrd="0" destOrd="0" parTransId="{099C3E5C-D136-44C8-AE24-6053925E468A}" sibTransId="{4650E885-2923-4F97-B977-A3C8195E4788}"/>
    <dgm:cxn modelId="{A1C80418-DB66-4E5B-ACC7-BDAEE7668384}" type="presOf" srcId="{3AFBD7BC-6E6C-4EEE-8CC1-3C6F95836108}" destId="{BF8BF9C3-41C7-4222-9D5B-D2DC9625C6FE}" srcOrd="0" destOrd="2" presId="urn:microsoft.com/office/officeart/2005/8/layout/vList4"/>
    <dgm:cxn modelId="{6A3C255A-3FCF-460E-AB14-3D3E24D2D66E}" type="presOf" srcId="{BC13CD11-3474-4C1D-80FC-1A0A2A8C228C}" destId="{222D63AB-86EB-4D10-A3AC-6F05855526B3}" srcOrd="0" destOrd="2" presId="urn:microsoft.com/office/officeart/2005/8/layout/vList4"/>
    <dgm:cxn modelId="{EE38A0DE-588E-4AD5-AAA6-AB718E17AE3A}" srcId="{E14AB718-45EE-4246-B2A1-C79F478C736D}" destId="{8A08EF0F-CABD-4461-83D2-A83CBFA07935}" srcOrd="0" destOrd="0" parTransId="{63BB8403-4D5C-4BEF-8388-2E3EF4CC00EC}" sibTransId="{F08F2202-FBAE-4704-8FF9-F5BC2C0F2E4E}"/>
    <dgm:cxn modelId="{88CD5E51-02F9-4EC3-8630-2B3F5B3EBF0D}" type="presOf" srcId="{5D811821-B586-49E0-AC2D-3545A1AD2DD9}" destId="{F54C3A55-403A-467F-A731-2D573809964A}" srcOrd="0" destOrd="0" presId="urn:microsoft.com/office/officeart/2005/8/layout/vList4"/>
    <dgm:cxn modelId="{67923A65-F743-40F9-99E0-1965463B4CFC}" srcId="{2C9EBF68-D955-4D89-BDAA-A81B7B0603CF}" destId="{3AFBD7BC-6E6C-4EEE-8CC1-3C6F95836108}" srcOrd="1" destOrd="0" parTransId="{2E22DCEE-C803-48CF-988D-3DC6AAAA6206}" sibTransId="{D5F737FF-AEFD-4944-A916-F5F6E56141E2}"/>
    <dgm:cxn modelId="{A27D96AC-706C-45DC-B661-ED933C9C61C1}" type="presOf" srcId="{2C9EBF68-D955-4D89-BDAA-A81B7B0603CF}" destId="{BF8BF9C3-41C7-4222-9D5B-D2DC9625C6FE}" srcOrd="0" destOrd="0" presId="urn:microsoft.com/office/officeart/2005/8/layout/vList4"/>
    <dgm:cxn modelId="{3275F6DE-1635-4BBF-B688-5483BFB24D71}" srcId="{35C7C5DE-A308-411D-ACF4-D62B218762E5}" destId="{5D811821-B586-49E0-AC2D-3545A1AD2DD9}" srcOrd="1" destOrd="0" parTransId="{B109AF98-1EDB-4A02-812B-B3CD0587ACA0}" sibTransId="{A7B701FE-550E-4064-9765-35736B41BFC0}"/>
    <dgm:cxn modelId="{AC19D5ED-2BB2-4AE9-B8E6-9A94C9543950}" type="presOf" srcId="{2CE75997-6C2F-4215-98E0-F6F91FC240B8}" destId="{BF8BF9C3-41C7-4222-9D5B-D2DC9625C6FE}" srcOrd="0" destOrd="1" presId="urn:microsoft.com/office/officeart/2005/8/layout/vList4"/>
    <dgm:cxn modelId="{9DAE75B3-990F-4265-A8FD-0D173257487E}" srcId="{2C9EBF68-D955-4D89-BDAA-A81B7B0603CF}" destId="{2CE75997-6C2F-4215-98E0-F6F91FC240B8}" srcOrd="0" destOrd="0" parTransId="{B39C4984-6222-4641-9872-A97F0B084715}" sibTransId="{00B4E9DC-B3B7-4E5E-85FA-F890915AE762}"/>
    <dgm:cxn modelId="{20E53135-9223-4E29-B765-CA375C1079B2}" type="presParOf" srcId="{EF942836-D72B-4F70-B853-28E8D1047169}" destId="{32B9C522-ABE1-48ED-8BFC-1BAE9E5F59DA}" srcOrd="0" destOrd="0" presId="urn:microsoft.com/office/officeart/2005/8/layout/vList4"/>
    <dgm:cxn modelId="{7EE224EE-4C28-4AF8-9381-5D260645863D}" type="presParOf" srcId="{32B9C522-ABE1-48ED-8BFC-1BAE9E5F59DA}" destId="{BF8BF9C3-41C7-4222-9D5B-D2DC9625C6FE}" srcOrd="0" destOrd="0" presId="urn:microsoft.com/office/officeart/2005/8/layout/vList4"/>
    <dgm:cxn modelId="{317D429F-4576-4D83-86AF-7A8AC763B26F}" type="presParOf" srcId="{32B9C522-ABE1-48ED-8BFC-1BAE9E5F59DA}" destId="{09702453-2339-4442-AE40-9A9518508B1C}" srcOrd="1" destOrd="0" presId="urn:microsoft.com/office/officeart/2005/8/layout/vList4"/>
    <dgm:cxn modelId="{2E9500AC-F820-4578-8674-8EB9FD791CF6}" type="presParOf" srcId="{32B9C522-ABE1-48ED-8BFC-1BAE9E5F59DA}" destId="{11899BB0-C8AD-457A-8060-AFCB6952C5CC}" srcOrd="2" destOrd="0" presId="urn:microsoft.com/office/officeart/2005/8/layout/vList4"/>
    <dgm:cxn modelId="{BCE0695C-1D62-4399-A215-9E6D21F73A61}" type="presParOf" srcId="{EF942836-D72B-4F70-B853-28E8D1047169}" destId="{854FB27B-94A9-457F-B534-898EE000367C}" srcOrd="1" destOrd="0" presId="urn:microsoft.com/office/officeart/2005/8/layout/vList4"/>
    <dgm:cxn modelId="{A33912F3-1BB9-4DD4-B050-06572BE35AC5}" type="presParOf" srcId="{EF942836-D72B-4F70-B853-28E8D1047169}" destId="{86132EC0-151A-47B3-BD8D-9C1FB12FBC61}" srcOrd="2" destOrd="0" presId="urn:microsoft.com/office/officeart/2005/8/layout/vList4"/>
    <dgm:cxn modelId="{BB839426-B0B9-4E78-A3E7-2A6C22034552}" type="presParOf" srcId="{86132EC0-151A-47B3-BD8D-9C1FB12FBC61}" destId="{F54C3A55-403A-467F-A731-2D573809964A}" srcOrd="0" destOrd="0" presId="urn:microsoft.com/office/officeart/2005/8/layout/vList4"/>
    <dgm:cxn modelId="{45AAE5FB-1582-4A6E-A7E5-767E6FF38291}" type="presParOf" srcId="{86132EC0-151A-47B3-BD8D-9C1FB12FBC61}" destId="{4C9A32F4-78F5-4752-8D9A-775E5FB9544E}" srcOrd="1" destOrd="0" presId="urn:microsoft.com/office/officeart/2005/8/layout/vList4"/>
    <dgm:cxn modelId="{7B1D0506-837F-481C-B074-E89ED019EBB2}" type="presParOf" srcId="{86132EC0-151A-47B3-BD8D-9C1FB12FBC61}" destId="{CFDC105E-EC96-4F4F-B1F9-088B5FF55CEE}" srcOrd="2" destOrd="0" presId="urn:microsoft.com/office/officeart/2005/8/layout/vList4"/>
    <dgm:cxn modelId="{80F59D84-0412-4387-A85C-5A1FA9B88493}" type="presParOf" srcId="{EF942836-D72B-4F70-B853-28E8D1047169}" destId="{0583A592-325D-4D3C-B1B4-5481AB07C4E3}" srcOrd="3" destOrd="0" presId="urn:microsoft.com/office/officeart/2005/8/layout/vList4"/>
    <dgm:cxn modelId="{58257A18-B8ED-4DA2-9930-62F273EBEDAD}" type="presParOf" srcId="{EF942836-D72B-4F70-B853-28E8D1047169}" destId="{DD126474-E82C-4FC1-A52C-94C531CC6F35}" srcOrd="4" destOrd="0" presId="urn:microsoft.com/office/officeart/2005/8/layout/vList4"/>
    <dgm:cxn modelId="{A15B6F79-3BB8-43FA-B817-6E1C5A65A320}" type="presParOf" srcId="{DD126474-E82C-4FC1-A52C-94C531CC6F35}" destId="{FBAF00E6-03FD-4C95-B3EE-E6EB62581D25}" srcOrd="0" destOrd="0" presId="urn:microsoft.com/office/officeart/2005/8/layout/vList4"/>
    <dgm:cxn modelId="{CDC151C1-5C91-41EC-9296-3AE74A27503E}" type="presParOf" srcId="{DD126474-E82C-4FC1-A52C-94C531CC6F35}" destId="{849FF99B-9F04-48CC-8A9C-067B5A57804B}" srcOrd="1" destOrd="0" presId="urn:microsoft.com/office/officeart/2005/8/layout/vList4"/>
    <dgm:cxn modelId="{DC1CF175-60F1-4101-8768-2D96E52FCC9E}" type="presParOf" srcId="{DD126474-E82C-4FC1-A52C-94C531CC6F35}" destId="{3BCA2642-5A40-48F3-ACF0-B845E61135D1}" srcOrd="2" destOrd="0" presId="urn:microsoft.com/office/officeart/2005/8/layout/vList4"/>
    <dgm:cxn modelId="{C41104BF-EEC0-45B4-9159-38FA1B57F062}" type="presParOf" srcId="{EF942836-D72B-4F70-B853-28E8D1047169}" destId="{BA49EA51-CD57-4655-ACC4-F95A2281E4E6}" srcOrd="5" destOrd="0" presId="urn:microsoft.com/office/officeart/2005/8/layout/vList4"/>
    <dgm:cxn modelId="{D60872A4-1425-4FB0-94A3-C480E81F9E59}" type="presParOf" srcId="{EF942836-D72B-4F70-B853-28E8D1047169}" destId="{003D4A57-67CD-4162-80A1-1FAA5E643EBA}" srcOrd="6" destOrd="0" presId="urn:microsoft.com/office/officeart/2005/8/layout/vList4"/>
    <dgm:cxn modelId="{8192B5BF-F4F2-48F4-BA9E-9D009219D1A7}" type="presParOf" srcId="{003D4A57-67CD-4162-80A1-1FAA5E643EBA}" destId="{222D63AB-86EB-4D10-A3AC-6F05855526B3}" srcOrd="0" destOrd="0" presId="urn:microsoft.com/office/officeart/2005/8/layout/vList4"/>
    <dgm:cxn modelId="{0C34BD7F-49AF-443E-AD8A-394E51B18F71}" type="presParOf" srcId="{003D4A57-67CD-4162-80A1-1FAA5E643EBA}" destId="{90ACCC52-9BC3-478C-B892-90ECC7893087}" srcOrd="1" destOrd="0" presId="urn:microsoft.com/office/officeart/2005/8/layout/vList4"/>
    <dgm:cxn modelId="{8ECA8EDC-9588-459D-93D5-62A60B5CF483}" type="presParOf" srcId="{003D4A57-67CD-4162-80A1-1FAA5E643EBA}" destId="{1DF67C64-72B8-4AA1-A566-F62C7A3651D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72FC7-1E6B-43FF-91E1-5FFE666332C2}" type="doc">
      <dgm:prSet loTypeId="urn:microsoft.com/office/officeart/2005/8/layout/gear1" loCatId="cycle" qsTypeId="urn:microsoft.com/office/officeart/2005/8/quickstyle/simple1" qsCatId="simple" csTypeId="urn:microsoft.com/office/officeart/2005/8/colors/colorful3" csCatId="colorful" phldr="1"/>
      <dgm:spPr/>
      <dgm:t>
        <a:bodyPr/>
        <a:lstStyle/>
        <a:p>
          <a:endParaRPr lang="es-EC"/>
        </a:p>
      </dgm:t>
    </dgm:pt>
    <dgm:pt modelId="{6396ADC1-B141-46C0-947D-4861327FB319}">
      <dgm:prSet phldrT="[Texto]" custT="1"/>
      <dgm:spPr/>
      <dgm:t>
        <a:bodyPr/>
        <a:lstStyle/>
        <a:p>
          <a:r>
            <a:rPr lang="es-ES" sz="1600" b="1" dirty="0" smtClean="0">
              <a:solidFill>
                <a:schemeClr val="tx1"/>
              </a:solidFill>
            </a:rPr>
            <a:t>Desarrollar un modelo predictivo del pago en servicios de salud por enfermedades músculo-esqueléticas de los afiliados del </a:t>
          </a:r>
          <a:r>
            <a:rPr lang="es-ES" sz="1600" b="1" dirty="0" smtClean="0">
              <a:solidFill>
                <a:schemeClr val="tx1"/>
              </a:solidFill>
            </a:rPr>
            <a:t>ISSFA.</a:t>
          </a:r>
          <a:endParaRPr lang="es-EC" sz="1600" b="1" dirty="0">
            <a:solidFill>
              <a:schemeClr val="tx1"/>
            </a:solidFill>
          </a:endParaRPr>
        </a:p>
      </dgm:t>
    </dgm:pt>
    <dgm:pt modelId="{2FA032B3-A16A-406D-941E-F62D82001FEE}" type="parTrans" cxnId="{C9A0EE1B-92F3-47EC-AC49-81CE15A7B3B7}">
      <dgm:prSet/>
      <dgm:spPr/>
      <dgm:t>
        <a:bodyPr/>
        <a:lstStyle/>
        <a:p>
          <a:endParaRPr lang="es-EC"/>
        </a:p>
      </dgm:t>
    </dgm:pt>
    <dgm:pt modelId="{89577F6A-6CC3-4406-A710-3BDE0A7E8F08}" type="sibTrans" cxnId="{C9A0EE1B-92F3-47EC-AC49-81CE15A7B3B7}">
      <dgm:prSet/>
      <dgm:spPr/>
      <dgm:t>
        <a:bodyPr/>
        <a:lstStyle/>
        <a:p>
          <a:endParaRPr lang="es-EC"/>
        </a:p>
      </dgm:t>
    </dgm:pt>
    <dgm:pt modelId="{372FE910-5C2F-4E6D-999B-0E9EF0A40120}">
      <dgm:prSet phldrT="[Texto]"/>
      <dgm:spPr/>
      <dgm:t>
        <a:bodyPr/>
        <a:lstStyle/>
        <a:p>
          <a:r>
            <a:rPr lang="es-EC" dirty="0" smtClean="0"/>
            <a:t>Objetivo </a:t>
          </a:r>
        </a:p>
        <a:p>
          <a:r>
            <a:rPr lang="es-EC" dirty="0" smtClean="0"/>
            <a:t>General</a:t>
          </a:r>
          <a:endParaRPr lang="es-EC" dirty="0"/>
        </a:p>
      </dgm:t>
    </dgm:pt>
    <dgm:pt modelId="{54B7768D-93E8-4978-812A-4C7542D6836A}" type="parTrans" cxnId="{702B9C99-F094-424B-B86D-74EA1E189A0B}">
      <dgm:prSet/>
      <dgm:spPr/>
      <dgm:t>
        <a:bodyPr/>
        <a:lstStyle/>
        <a:p>
          <a:endParaRPr lang="es-EC"/>
        </a:p>
      </dgm:t>
    </dgm:pt>
    <dgm:pt modelId="{2E04268B-9B2B-48E7-94CF-83E587D21DC5}" type="sibTrans" cxnId="{702B9C99-F094-424B-B86D-74EA1E189A0B}">
      <dgm:prSet/>
      <dgm:spPr/>
      <dgm:t>
        <a:bodyPr/>
        <a:lstStyle/>
        <a:p>
          <a:endParaRPr lang="es-EC"/>
        </a:p>
      </dgm:t>
    </dgm:pt>
    <dgm:pt modelId="{32B1B545-1809-42C4-B47F-F2DDB371C8BB}" type="pres">
      <dgm:prSet presAssocID="{24C72FC7-1E6B-43FF-91E1-5FFE666332C2}" presName="composite" presStyleCnt="0">
        <dgm:presLayoutVars>
          <dgm:chMax val="3"/>
          <dgm:animLvl val="lvl"/>
          <dgm:resizeHandles val="exact"/>
        </dgm:presLayoutVars>
      </dgm:prSet>
      <dgm:spPr/>
      <dgm:t>
        <a:bodyPr/>
        <a:lstStyle/>
        <a:p>
          <a:endParaRPr lang="es-EC"/>
        </a:p>
      </dgm:t>
    </dgm:pt>
    <dgm:pt modelId="{E5323B90-3E07-4F3B-912C-08DF477AAE1D}" type="pres">
      <dgm:prSet presAssocID="{6396ADC1-B141-46C0-947D-4861327FB319}" presName="gear1" presStyleLbl="node1" presStyleIdx="0" presStyleCnt="2" custScaleX="108595" custScaleY="114991">
        <dgm:presLayoutVars>
          <dgm:chMax val="1"/>
          <dgm:bulletEnabled val="1"/>
        </dgm:presLayoutVars>
      </dgm:prSet>
      <dgm:spPr/>
      <dgm:t>
        <a:bodyPr/>
        <a:lstStyle/>
        <a:p>
          <a:endParaRPr lang="es-EC"/>
        </a:p>
      </dgm:t>
    </dgm:pt>
    <dgm:pt modelId="{0C0F4213-D120-437E-954D-D36E7BD29628}" type="pres">
      <dgm:prSet presAssocID="{6396ADC1-B141-46C0-947D-4861327FB319}" presName="gear1srcNode" presStyleLbl="node1" presStyleIdx="0" presStyleCnt="2"/>
      <dgm:spPr/>
      <dgm:t>
        <a:bodyPr/>
        <a:lstStyle/>
        <a:p>
          <a:endParaRPr lang="es-EC"/>
        </a:p>
      </dgm:t>
    </dgm:pt>
    <dgm:pt modelId="{3A972CB4-0A53-4A13-B061-15D8AF8B3129}" type="pres">
      <dgm:prSet presAssocID="{6396ADC1-B141-46C0-947D-4861327FB319}" presName="gear1dstNode" presStyleLbl="node1" presStyleIdx="0" presStyleCnt="2"/>
      <dgm:spPr/>
      <dgm:t>
        <a:bodyPr/>
        <a:lstStyle/>
        <a:p>
          <a:endParaRPr lang="es-EC"/>
        </a:p>
      </dgm:t>
    </dgm:pt>
    <dgm:pt modelId="{E8095995-9BCE-4FB2-99FE-735EF7E88EE1}" type="pres">
      <dgm:prSet presAssocID="{372FE910-5C2F-4E6D-999B-0E9EF0A40120}" presName="gear2" presStyleLbl="node1" presStyleIdx="1" presStyleCnt="2" custLinFactNeighborX="-6910" custLinFactNeighborY="-4325">
        <dgm:presLayoutVars>
          <dgm:chMax val="1"/>
          <dgm:bulletEnabled val="1"/>
        </dgm:presLayoutVars>
      </dgm:prSet>
      <dgm:spPr/>
      <dgm:t>
        <a:bodyPr/>
        <a:lstStyle/>
        <a:p>
          <a:endParaRPr lang="es-EC"/>
        </a:p>
      </dgm:t>
    </dgm:pt>
    <dgm:pt modelId="{B471E216-2CAE-4A1C-AC08-DE71FBC5163C}" type="pres">
      <dgm:prSet presAssocID="{372FE910-5C2F-4E6D-999B-0E9EF0A40120}" presName="gear2srcNode" presStyleLbl="node1" presStyleIdx="1" presStyleCnt="2"/>
      <dgm:spPr/>
      <dgm:t>
        <a:bodyPr/>
        <a:lstStyle/>
        <a:p>
          <a:endParaRPr lang="es-EC"/>
        </a:p>
      </dgm:t>
    </dgm:pt>
    <dgm:pt modelId="{C0FFD980-3A26-4B96-B47A-D1662087073D}" type="pres">
      <dgm:prSet presAssocID="{372FE910-5C2F-4E6D-999B-0E9EF0A40120}" presName="gear2dstNode" presStyleLbl="node1" presStyleIdx="1" presStyleCnt="2"/>
      <dgm:spPr/>
      <dgm:t>
        <a:bodyPr/>
        <a:lstStyle/>
        <a:p>
          <a:endParaRPr lang="es-EC"/>
        </a:p>
      </dgm:t>
    </dgm:pt>
    <dgm:pt modelId="{DF552C6F-546A-4812-84AB-9D60DE94DE45}" type="pres">
      <dgm:prSet presAssocID="{89577F6A-6CC3-4406-A710-3BDE0A7E8F08}" presName="connector1" presStyleLbl="sibTrans2D1" presStyleIdx="0" presStyleCnt="2"/>
      <dgm:spPr/>
      <dgm:t>
        <a:bodyPr/>
        <a:lstStyle/>
        <a:p>
          <a:endParaRPr lang="es-EC"/>
        </a:p>
      </dgm:t>
    </dgm:pt>
    <dgm:pt modelId="{21FCFA3E-3E52-4C51-9440-5246A24336ED}" type="pres">
      <dgm:prSet presAssocID="{2E04268B-9B2B-48E7-94CF-83E587D21DC5}" presName="connector2" presStyleLbl="sibTrans2D1" presStyleIdx="1" presStyleCnt="2"/>
      <dgm:spPr/>
      <dgm:t>
        <a:bodyPr/>
        <a:lstStyle/>
        <a:p>
          <a:endParaRPr lang="es-EC"/>
        </a:p>
      </dgm:t>
    </dgm:pt>
  </dgm:ptLst>
  <dgm:cxnLst>
    <dgm:cxn modelId="{C9A0EE1B-92F3-47EC-AC49-81CE15A7B3B7}" srcId="{24C72FC7-1E6B-43FF-91E1-5FFE666332C2}" destId="{6396ADC1-B141-46C0-947D-4861327FB319}" srcOrd="0" destOrd="0" parTransId="{2FA032B3-A16A-406D-941E-F62D82001FEE}" sibTransId="{89577F6A-6CC3-4406-A710-3BDE0A7E8F08}"/>
    <dgm:cxn modelId="{A24F4EA1-4CE7-41A5-A65A-CE735A217574}" type="presOf" srcId="{6396ADC1-B141-46C0-947D-4861327FB319}" destId="{0C0F4213-D120-437E-954D-D36E7BD29628}" srcOrd="1" destOrd="0" presId="urn:microsoft.com/office/officeart/2005/8/layout/gear1"/>
    <dgm:cxn modelId="{7AC5F60A-AC13-4112-98E7-234A46CBCA5A}" type="presOf" srcId="{372FE910-5C2F-4E6D-999B-0E9EF0A40120}" destId="{E8095995-9BCE-4FB2-99FE-735EF7E88EE1}" srcOrd="0" destOrd="0" presId="urn:microsoft.com/office/officeart/2005/8/layout/gear1"/>
    <dgm:cxn modelId="{702B9C99-F094-424B-B86D-74EA1E189A0B}" srcId="{24C72FC7-1E6B-43FF-91E1-5FFE666332C2}" destId="{372FE910-5C2F-4E6D-999B-0E9EF0A40120}" srcOrd="1" destOrd="0" parTransId="{54B7768D-93E8-4978-812A-4C7542D6836A}" sibTransId="{2E04268B-9B2B-48E7-94CF-83E587D21DC5}"/>
    <dgm:cxn modelId="{2849D126-C963-473C-B48B-165AB440EB83}" type="presOf" srcId="{89577F6A-6CC3-4406-A710-3BDE0A7E8F08}" destId="{DF552C6F-546A-4812-84AB-9D60DE94DE45}" srcOrd="0" destOrd="0" presId="urn:microsoft.com/office/officeart/2005/8/layout/gear1"/>
    <dgm:cxn modelId="{4A5F84C9-0E80-4340-813E-D3FEE17DB5B7}" type="presOf" srcId="{372FE910-5C2F-4E6D-999B-0E9EF0A40120}" destId="{B471E216-2CAE-4A1C-AC08-DE71FBC5163C}" srcOrd="1" destOrd="0" presId="urn:microsoft.com/office/officeart/2005/8/layout/gear1"/>
    <dgm:cxn modelId="{952AF92B-2238-48AA-A7EC-AAEB8369BBF6}" type="presOf" srcId="{6396ADC1-B141-46C0-947D-4861327FB319}" destId="{E5323B90-3E07-4F3B-912C-08DF477AAE1D}" srcOrd="0" destOrd="0" presId="urn:microsoft.com/office/officeart/2005/8/layout/gear1"/>
    <dgm:cxn modelId="{733A2918-400E-48C3-A2C9-305FA52698C0}" type="presOf" srcId="{2E04268B-9B2B-48E7-94CF-83E587D21DC5}" destId="{21FCFA3E-3E52-4C51-9440-5246A24336ED}" srcOrd="0" destOrd="0" presId="urn:microsoft.com/office/officeart/2005/8/layout/gear1"/>
    <dgm:cxn modelId="{DC709BEA-5744-42AE-954A-7B047494ABB4}" type="presOf" srcId="{24C72FC7-1E6B-43FF-91E1-5FFE666332C2}" destId="{32B1B545-1809-42C4-B47F-F2DDB371C8BB}" srcOrd="0" destOrd="0" presId="urn:microsoft.com/office/officeart/2005/8/layout/gear1"/>
    <dgm:cxn modelId="{8698CF38-C609-470D-A762-6912F72298D7}" type="presOf" srcId="{6396ADC1-B141-46C0-947D-4861327FB319}" destId="{3A972CB4-0A53-4A13-B061-15D8AF8B3129}" srcOrd="2" destOrd="0" presId="urn:microsoft.com/office/officeart/2005/8/layout/gear1"/>
    <dgm:cxn modelId="{FE7F42C1-1D0A-4C46-BB62-CA33A9218CA5}" type="presOf" srcId="{372FE910-5C2F-4E6D-999B-0E9EF0A40120}" destId="{C0FFD980-3A26-4B96-B47A-D1662087073D}" srcOrd="2" destOrd="0" presId="urn:microsoft.com/office/officeart/2005/8/layout/gear1"/>
    <dgm:cxn modelId="{E8203CE7-E1BE-4F3F-95F3-6D25BB897B96}" type="presParOf" srcId="{32B1B545-1809-42C4-B47F-F2DDB371C8BB}" destId="{E5323B90-3E07-4F3B-912C-08DF477AAE1D}" srcOrd="0" destOrd="0" presId="urn:microsoft.com/office/officeart/2005/8/layout/gear1"/>
    <dgm:cxn modelId="{F67FF284-B6D0-4DE2-A56F-4A01B7D1DCB4}" type="presParOf" srcId="{32B1B545-1809-42C4-B47F-F2DDB371C8BB}" destId="{0C0F4213-D120-437E-954D-D36E7BD29628}" srcOrd="1" destOrd="0" presId="urn:microsoft.com/office/officeart/2005/8/layout/gear1"/>
    <dgm:cxn modelId="{7005F92A-2FD6-45B1-A04B-D9BDD816E57D}" type="presParOf" srcId="{32B1B545-1809-42C4-B47F-F2DDB371C8BB}" destId="{3A972CB4-0A53-4A13-B061-15D8AF8B3129}" srcOrd="2" destOrd="0" presId="urn:microsoft.com/office/officeart/2005/8/layout/gear1"/>
    <dgm:cxn modelId="{13B32482-0BF3-4E34-A3EB-4018B6EEAC8F}" type="presParOf" srcId="{32B1B545-1809-42C4-B47F-F2DDB371C8BB}" destId="{E8095995-9BCE-4FB2-99FE-735EF7E88EE1}" srcOrd="3" destOrd="0" presId="urn:microsoft.com/office/officeart/2005/8/layout/gear1"/>
    <dgm:cxn modelId="{9F9CFBB2-E8E5-4FC2-B936-D21AE44CA138}" type="presParOf" srcId="{32B1B545-1809-42C4-B47F-F2DDB371C8BB}" destId="{B471E216-2CAE-4A1C-AC08-DE71FBC5163C}" srcOrd="4" destOrd="0" presId="urn:microsoft.com/office/officeart/2005/8/layout/gear1"/>
    <dgm:cxn modelId="{25177308-59F9-40F5-AEE9-494209FFBD44}" type="presParOf" srcId="{32B1B545-1809-42C4-B47F-F2DDB371C8BB}" destId="{C0FFD980-3A26-4B96-B47A-D1662087073D}" srcOrd="5" destOrd="0" presId="urn:microsoft.com/office/officeart/2005/8/layout/gear1"/>
    <dgm:cxn modelId="{C238827B-D5CE-49E2-B2A3-A9DCE98838C7}" type="presParOf" srcId="{32B1B545-1809-42C4-B47F-F2DDB371C8BB}" destId="{DF552C6F-546A-4812-84AB-9D60DE94DE45}" srcOrd="6" destOrd="0" presId="urn:microsoft.com/office/officeart/2005/8/layout/gear1"/>
    <dgm:cxn modelId="{B9451CF8-9328-4423-9E66-E2F2F30AA539}" type="presParOf" srcId="{32B1B545-1809-42C4-B47F-F2DDB371C8BB}" destId="{21FCFA3E-3E52-4C51-9440-5246A24336ED}"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C2DB23-E863-4F1E-B6A4-DCBAFFE3B3A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5D3C90C-02E9-414E-ABF4-BD0D40C8711C}">
      <dgm:prSet/>
      <dgm:spPr/>
      <dgm:t>
        <a:bodyPr/>
        <a:lstStyle/>
        <a:p>
          <a:endParaRPr lang="en-US" dirty="0"/>
        </a:p>
      </dgm:t>
    </dgm:pt>
    <dgm:pt modelId="{484B5BC4-36CA-44B5-BA78-DD1621B36D7D}" type="parTrans" cxnId="{A36268E1-3DD0-4B1B-84C3-8DFC0A09E6EB}">
      <dgm:prSet/>
      <dgm:spPr/>
      <dgm:t>
        <a:bodyPr/>
        <a:lstStyle/>
        <a:p>
          <a:endParaRPr lang="en-US"/>
        </a:p>
      </dgm:t>
    </dgm:pt>
    <dgm:pt modelId="{482490C5-2859-4FA0-8C52-136962DF18F0}" type="sibTrans" cxnId="{A36268E1-3DD0-4B1B-84C3-8DFC0A09E6E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BB004C3-7564-4CEF-B910-CFFCD98A1E46}">
      <dgm:prSet phldrT="[Texto]"/>
      <dgm:spPr/>
      <dgm:t>
        <a:bodyPr/>
        <a:lstStyle/>
        <a:p>
          <a:r>
            <a:rPr lang="es-EC" dirty="0" smtClean="0"/>
            <a:t>Compresión de los objetivos del negocio</a:t>
          </a:r>
          <a:endParaRPr lang="en-US" dirty="0"/>
        </a:p>
      </dgm:t>
    </dgm:pt>
    <dgm:pt modelId="{AA6F39C4-6DD8-4C5D-B738-B13D8C88ACC5}" type="parTrans" cxnId="{38F79ECE-A679-41BC-A1B3-84D502FD18BF}">
      <dgm:prSet/>
      <dgm:spPr/>
      <dgm:t>
        <a:bodyPr/>
        <a:lstStyle/>
        <a:p>
          <a:endParaRPr lang="en-US"/>
        </a:p>
      </dgm:t>
    </dgm:pt>
    <dgm:pt modelId="{87BFD708-0549-4558-B5BA-B14003724D9F}" type="sibTrans" cxnId="{38F79ECE-A679-41BC-A1B3-84D502FD18B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A32D32C-7254-4612-B1D0-EF735732C12E}">
      <dgm:prSet phldrT="[Texto]"/>
      <dgm:spPr/>
      <dgm:t>
        <a:bodyPr/>
        <a:lstStyle/>
        <a:p>
          <a:r>
            <a:rPr lang="es-EC" dirty="0" smtClean="0"/>
            <a:t>Altamente utilizada en proyectos</a:t>
          </a:r>
          <a:endParaRPr lang="en-US" dirty="0"/>
        </a:p>
      </dgm:t>
    </dgm:pt>
    <dgm:pt modelId="{6D830CF4-54D2-4474-AEAF-80788C5A610C}" type="parTrans" cxnId="{EDF0D3B1-5E29-487F-8665-82DE2A3C887F}">
      <dgm:prSet/>
      <dgm:spPr/>
      <dgm:t>
        <a:bodyPr/>
        <a:lstStyle/>
        <a:p>
          <a:endParaRPr lang="en-US"/>
        </a:p>
      </dgm:t>
    </dgm:pt>
    <dgm:pt modelId="{A5D29839-7E2B-4295-8A58-9A6B1283C574}" type="sibTrans" cxnId="{EDF0D3B1-5E29-487F-8665-82DE2A3C887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52000" r="-52000"/>
          </a:stretch>
        </a:blipFill>
      </dgm:spPr>
      <dgm:t>
        <a:bodyPr/>
        <a:lstStyle/>
        <a:p>
          <a:endParaRPr lang="en-US"/>
        </a:p>
      </dgm:t>
    </dgm:pt>
    <dgm:pt modelId="{148754E7-0789-437B-BFD5-136059C82FED}">
      <dgm:prSet phldrT="[Texto]"/>
      <dgm:spPr/>
      <dgm:t>
        <a:bodyPr/>
        <a:lstStyle/>
        <a:p>
          <a:r>
            <a:rPr lang="es-EC" dirty="0" smtClean="0"/>
            <a:t>Gran cantidad de soporte</a:t>
          </a:r>
          <a:endParaRPr lang="en-US" dirty="0"/>
        </a:p>
      </dgm:t>
    </dgm:pt>
    <dgm:pt modelId="{9D9E6F43-3A8F-454A-A6A5-4975534E2524}" type="parTrans" cxnId="{9416C8AA-74E6-4D5B-AB88-E40F99BA9690}">
      <dgm:prSet/>
      <dgm:spPr/>
      <dgm:t>
        <a:bodyPr/>
        <a:lstStyle/>
        <a:p>
          <a:endParaRPr lang="en-US"/>
        </a:p>
      </dgm:t>
    </dgm:pt>
    <dgm:pt modelId="{E194E252-6C7D-45D9-ADAA-C189D0D74236}" type="sibTrans" cxnId="{9416C8AA-74E6-4D5B-AB88-E40F99BA969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46C10F16-4397-437F-A7D3-220E22840F6C}" type="pres">
      <dgm:prSet presAssocID="{93C2DB23-E863-4F1E-B6A4-DCBAFFE3B3A2}" presName="Name0" presStyleCnt="0">
        <dgm:presLayoutVars>
          <dgm:chMax val="7"/>
          <dgm:chPref val="7"/>
          <dgm:dir/>
        </dgm:presLayoutVars>
      </dgm:prSet>
      <dgm:spPr/>
      <dgm:t>
        <a:bodyPr/>
        <a:lstStyle/>
        <a:p>
          <a:endParaRPr lang="es-EC"/>
        </a:p>
      </dgm:t>
    </dgm:pt>
    <dgm:pt modelId="{472F23FF-3355-4CCC-BB7F-A88F616D394E}" type="pres">
      <dgm:prSet presAssocID="{93C2DB23-E863-4F1E-B6A4-DCBAFFE3B3A2}" presName="Name1" presStyleCnt="0"/>
      <dgm:spPr/>
    </dgm:pt>
    <dgm:pt modelId="{2E07478A-FBE1-457A-AB95-31688557F53B}" type="pres">
      <dgm:prSet presAssocID="{482490C5-2859-4FA0-8C52-136962DF18F0}" presName="picture_1" presStyleCnt="0"/>
      <dgm:spPr/>
    </dgm:pt>
    <dgm:pt modelId="{343422F6-2315-46BA-8D94-FA700B6A70E8}" type="pres">
      <dgm:prSet presAssocID="{482490C5-2859-4FA0-8C52-136962DF18F0}" presName="pictureRepeatNode" presStyleLbl="alignImgPlace1" presStyleIdx="0" presStyleCnt="4"/>
      <dgm:spPr/>
      <dgm:t>
        <a:bodyPr/>
        <a:lstStyle/>
        <a:p>
          <a:endParaRPr lang="es-EC"/>
        </a:p>
      </dgm:t>
    </dgm:pt>
    <dgm:pt modelId="{6E810349-F94D-4744-80E4-E66C43BBE35B}" type="pres">
      <dgm:prSet presAssocID="{15D3C90C-02E9-414E-ABF4-BD0D40C8711C}" presName="text_1" presStyleLbl="node1" presStyleIdx="0" presStyleCnt="0">
        <dgm:presLayoutVars>
          <dgm:bulletEnabled val="1"/>
        </dgm:presLayoutVars>
      </dgm:prSet>
      <dgm:spPr/>
      <dgm:t>
        <a:bodyPr/>
        <a:lstStyle/>
        <a:p>
          <a:endParaRPr lang="es-EC"/>
        </a:p>
      </dgm:t>
    </dgm:pt>
    <dgm:pt modelId="{20F8F16C-35EB-49EA-8D8B-4D6A8486E24B}" type="pres">
      <dgm:prSet presAssocID="{87BFD708-0549-4558-B5BA-B14003724D9F}" presName="picture_2" presStyleCnt="0"/>
      <dgm:spPr/>
    </dgm:pt>
    <dgm:pt modelId="{3C153C9D-10CC-400C-8656-D2D396521748}" type="pres">
      <dgm:prSet presAssocID="{87BFD708-0549-4558-B5BA-B14003724D9F}" presName="pictureRepeatNode" presStyleLbl="alignImgPlace1" presStyleIdx="1" presStyleCnt="4" custScaleX="117235" custScaleY="124029" custLinFactNeighborX="-30419" custLinFactNeighborY="6008"/>
      <dgm:spPr/>
      <dgm:t>
        <a:bodyPr/>
        <a:lstStyle/>
        <a:p>
          <a:endParaRPr lang="es-EC"/>
        </a:p>
      </dgm:t>
    </dgm:pt>
    <dgm:pt modelId="{979DA191-DF32-4322-AECD-1AA0F5C685D3}" type="pres">
      <dgm:prSet presAssocID="{8BB004C3-7564-4CEF-B910-CFFCD98A1E46}" presName="line_2" presStyleLbl="parChTrans1D1" presStyleIdx="0" presStyleCnt="3"/>
      <dgm:spPr/>
    </dgm:pt>
    <dgm:pt modelId="{2C9995F3-9E04-4214-A9A5-99143B33C4A2}" type="pres">
      <dgm:prSet presAssocID="{8BB004C3-7564-4CEF-B910-CFFCD98A1E46}" presName="textparent_2" presStyleLbl="node1" presStyleIdx="0" presStyleCnt="0"/>
      <dgm:spPr/>
    </dgm:pt>
    <dgm:pt modelId="{A1562CB7-2EC4-45B0-B9F5-22ADEE9FE47E}" type="pres">
      <dgm:prSet presAssocID="{8BB004C3-7564-4CEF-B910-CFFCD98A1E46}" presName="text_2" presStyleLbl="revTx" presStyleIdx="0" presStyleCnt="3" custScaleY="53358" custLinFactNeighborX="-11453" custLinFactNeighborY="3089">
        <dgm:presLayoutVars>
          <dgm:bulletEnabled val="1"/>
        </dgm:presLayoutVars>
      </dgm:prSet>
      <dgm:spPr/>
      <dgm:t>
        <a:bodyPr/>
        <a:lstStyle/>
        <a:p>
          <a:endParaRPr lang="en-US"/>
        </a:p>
      </dgm:t>
    </dgm:pt>
    <dgm:pt modelId="{9E110CBB-37E4-453B-A9F7-3E4E195574FF}" type="pres">
      <dgm:prSet presAssocID="{A5D29839-7E2B-4295-8A58-9A6B1283C574}" presName="picture_3" presStyleCnt="0"/>
      <dgm:spPr/>
    </dgm:pt>
    <dgm:pt modelId="{186E9926-71F9-4F3C-ACD7-813AE34AF597}" type="pres">
      <dgm:prSet presAssocID="{A5D29839-7E2B-4295-8A58-9A6B1283C574}" presName="pictureRepeatNode" presStyleLbl="alignImgPlace1" presStyleIdx="2" presStyleCnt="4" custScaleX="103477" custScaleY="115333" custLinFactNeighborX="-44599" custLinFactNeighborY="14928"/>
      <dgm:spPr/>
      <dgm:t>
        <a:bodyPr/>
        <a:lstStyle/>
        <a:p>
          <a:endParaRPr lang="es-EC"/>
        </a:p>
      </dgm:t>
    </dgm:pt>
    <dgm:pt modelId="{AF91AEFB-96E3-40D9-A559-7815F89DDAED}" type="pres">
      <dgm:prSet presAssocID="{8A32D32C-7254-4612-B1D0-EF735732C12E}" presName="line_3" presStyleLbl="parChTrans1D1" presStyleIdx="1" presStyleCnt="3"/>
      <dgm:spPr/>
    </dgm:pt>
    <dgm:pt modelId="{54D71CE8-0368-468A-BD7D-152108D60BCE}" type="pres">
      <dgm:prSet presAssocID="{8A32D32C-7254-4612-B1D0-EF735732C12E}" presName="textparent_3" presStyleLbl="node1" presStyleIdx="0" presStyleCnt="0"/>
      <dgm:spPr/>
    </dgm:pt>
    <dgm:pt modelId="{CB74A880-1D04-4AD2-A4A9-878725C9A487}" type="pres">
      <dgm:prSet presAssocID="{8A32D32C-7254-4612-B1D0-EF735732C12E}" presName="text_3" presStyleLbl="revTx" presStyleIdx="1" presStyleCnt="3" custScaleX="174652">
        <dgm:presLayoutVars>
          <dgm:bulletEnabled val="1"/>
        </dgm:presLayoutVars>
      </dgm:prSet>
      <dgm:spPr/>
      <dgm:t>
        <a:bodyPr/>
        <a:lstStyle/>
        <a:p>
          <a:endParaRPr lang="en-US"/>
        </a:p>
      </dgm:t>
    </dgm:pt>
    <dgm:pt modelId="{9B0EDF25-7E4D-4D1C-BC7B-7289DEE3B49C}" type="pres">
      <dgm:prSet presAssocID="{E194E252-6C7D-45D9-ADAA-C189D0D74236}" presName="picture_4" presStyleCnt="0"/>
      <dgm:spPr/>
    </dgm:pt>
    <dgm:pt modelId="{A35875EA-FD6F-44C5-A886-2E8FAA92D8CB}" type="pres">
      <dgm:prSet presAssocID="{E194E252-6C7D-45D9-ADAA-C189D0D74236}" presName="pictureRepeatNode" presStyleLbl="alignImgPlace1" presStyleIdx="3" presStyleCnt="4" custScaleX="105118" custScaleY="110157" custLinFactNeighborX="-4136"/>
      <dgm:spPr/>
      <dgm:t>
        <a:bodyPr/>
        <a:lstStyle/>
        <a:p>
          <a:endParaRPr lang="es-EC"/>
        </a:p>
      </dgm:t>
    </dgm:pt>
    <dgm:pt modelId="{D641144A-B08F-4D58-B092-24E5C520980B}" type="pres">
      <dgm:prSet presAssocID="{148754E7-0789-437B-BFD5-136059C82FED}" presName="line_4" presStyleLbl="parChTrans1D1" presStyleIdx="2" presStyleCnt="3"/>
      <dgm:spPr/>
    </dgm:pt>
    <dgm:pt modelId="{FA31CCBE-BD3A-4A72-98C8-B903E2ABDA79}" type="pres">
      <dgm:prSet presAssocID="{148754E7-0789-437B-BFD5-136059C82FED}" presName="textparent_4" presStyleLbl="node1" presStyleIdx="0" presStyleCnt="0"/>
      <dgm:spPr/>
    </dgm:pt>
    <dgm:pt modelId="{F7B07861-8F98-48CB-9F51-32367EE7DA68}" type="pres">
      <dgm:prSet presAssocID="{148754E7-0789-437B-BFD5-136059C82FED}" presName="text_4" presStyleLbl="revTx" presStyleIdx="2" presStyleCnt="3" custScaleX="175843">
        <dgm:presLayoutVars>
          <dgm:bulletEnabled val="1"/>
        </dgm:presLayoutVars>
      </dgm:prSet>
      <dgm:spPr/>
      <dgm:t>
        <a:bodyPr/>
        <a:lstStyle/>
        <a:p>
          <a:endParaRPr lang="en-US"/>
        </a:p>
      </dgm:t>
    </dgm:pt>
  </dgm:ptLst>
  <dgm:cxnLst>
    <dgm:cxn modelId="{38F79ECE-A679-41BC-A1B3-84D502FD18BF}" srcId="{93C2DB23-E863-4F1E-B6A4-DCBAFFE3B3A2}" destId="{8BB004C3-7564-4CEF-B910-CFFCD98A1E46}" srcOrd="1" destOrd="0" parTransId="{AA6F39C4-6DD8-4C5D-B738-B13D8C88ACC5}" sibTransId="{87BFD708-0549-4558-B5BA-B14003724D9F}"/>
    <dgm:cxn modelId="{B46381B8-42E5-4BC4-A39D-7882E76E7EC5}" type="presOf" srcId="{93C2DB23-E863-4F1E-B6A4-DCBAFFE3B3A2}" destId="{46C10F16-4397-437F-A7D3-220E22840F6C}" srcOrd="0" destOrd="0" presId="urn:microsoft.com/office/officeart/2008/layout/CircularPictureCallout"/>
    <dgm:cxn modelId="{C3E339FE-4E54-42A3-A83F-9F09277C6E7E}" type="presOf" srcId="{8BB004C3-7564-4CEF-B910-CFFCD98A1E46}" destId="{A1562CB7-2EC4-45B0-B9F5-22ADEE9FE47E}" srcOrd="0" destOrd="0" presId="urn:microsoft.com/office/officeart/2008/layout/CircularPictureCallout"/>
    <dgm:cxn modelId="{9416C8AA-74E6-4D5B-AB88-E40F99BA9690}" srcId="{93C2DB23-E863-4F1E-B6A4-DCBAFFE3B3A2}" destId="{148754E7-0789-437B-BFD5-136059C82FED}" srcOrd="3" destOrd="0" parTransId="{9D9E6F43-3A8F-454A-A6A5-4975534E2524}" sibTransId="{E194E252-6C7D-45D9-ADAA-C189D0D74236}"/>
    <dgm:cxn modelId="{8A9FE141-4664-4BD7-80D8-EF8C87DDE671}" type="presOf" srcId="{15D3C90C-02E9-414E-ABF4-BD0D40C8711C}" destId="{6E810349-F94D-4744-80E4-E66C43BBE35B}" srcOrd="0" destOrd="0" presId="urn:microsoft.com/office/officeart/2008/layout/CircularPictureCallout"/>
    <dgm:cxn modelId="{A36268E1-3DD0-4B1B-84C3-8DFC0A09E6EB}" srcId="{93C2DB23-E863-4F1E-B6A4-DCBAFFE3B3A2}" destId="{15D3C90C-02E9-414E-ABF4-BD0D40C8711C}" srcOrd="0" destOrd="0" parTransId="{484B5BC4-36CA-44B5-BA78-DD1621B36D7D}" sibTransId="{482490C5-2859-4FA0-8C52-136962DF18F0}"/>
    <dgm:cxn modelId="{B403B67D-37D0-47B1-BF7E-8B8E990CA80B}" type="presOf" srcId="{8A32D32C-7254-4612-B1D0-EF735732C12E}" destId="{CB74A880-1D04-4AD2-A4A9-878725C9A487}" srcOrd="0" destOrd="0" presId="urn:microsoft.com/office/officeart/2008/layout/CircularPictureCallout"/>
    <dgm:cxn modelId="{21F95487-969A-44EC-A1E0-78822C2779B0}" type="presOf" srcId="{87BFD708-0549-4558-B5BA-B14003724D9F}" destId="{3C153C9D-10CC-400C-8656-D2D396521748}" srcOrd="0" destOrd="0" presId="urn:microsoft.com/office/officeart/2008/layout/CircularPictureCallout"/>
    <dgm:cxn modelId="{A5490DFD-F5BA-47B2-B800-3829002AC67C}" type="presOf" srcId="{482490C5-2859-4FA0-8C52-136962DF18F0}" destId="{343422F6-2315-46BA-8D94-FA700B6A70E8}" srcOrd="0" destOrd="0" presId="urn:microsoft.com/office/officeart/2008/layout/CircularPictureCallout"/>
    <dgm:cxn modelId="{1758C372-154D-4326-AC93-4DDCE6FC5E9C}" type="presOf" srcId="{E194E252-6C7D-45D9-ADAA-C189D0D74236}" destId="{A35875EA-FD6F-44C5-A886-2E8FAA92D8CB}" srcOrd="0" destOrd="0" presId="urn:microsoft.com/office/officeart/2008/layout/CircularPictureCallout"/>
    <dgm:cxn modelId="{EDF0D3B1-5E29-487F-8665-82DE2A3C887F}" srcId="{93C2DB23-E863-4F1E-B6A4-DCBAFFE3B3A2}" destId="{8A32D32C-7254-4612-B1D0-EF735732C12E}" srcOrd="2" destOrd="0" parTransId="{6D830CF4-54D2-4474-AEAF-80788C5A610C}" sibTransId="{A5D29839-7E2B-4295-8A58-9A6B1283C574}"/>
    <dgm:cxn modelId="{0EFCF513-171F-42BA-95EA-B17DB021E8B9}" type="presOf" srcId="{A5D29839-7E2B-4295-8A58-9A6B1283C574}" destId="{186E9926-71F9-4F3C-ACD7-813AE34AF597}" srcOrd="0" destOrd="0" presId="urn:microsoft.com/office/officeart/2008/layout/CircularPictureCallout"/>
    <dgm:cxn modelId="{E756646C-31AC-4CF1-9769-99F302DEA9E9}" type="presOf" srcId="{148754E7-0789-437B-BFD5-136059C82FED}" destId="{F7B07861-8F98-48CB-9F51-32367EE7DA68}" srcOrd="0" destOrd="0" presId="urn:microsoft.com/office/officeart/2008/layout/CircularPictureCallout"/>
    <dgm:cxn modelId="{1A725EE2-8ABA-4263-96AC-CC538734C2B0}" type="presParOf" srcId="{46C10F16-4397-437F-A7D3-220E22840F6C}" destId="{472F23FF-3355-4CCC-BB7F-A88F616D394E}" srcOrd="0" destOrd="0" presId="urn:microsoft.com/office/officeart/2008/layout/CircularPictureCallout"/>
    <dgm:cxn modelId="{51F95E42-E5F9-489F-A734-E19074F79B03}" type="presParOf" srcId="{472F23FF-3355-4CCC-BB7F-A88F616D394E}" destId="{2E07478A-FBE1-457A-AB95-31688557F53B}" srcOrd="0" destOrd="0" presId="urn:microsoft.com/office/officeart/2008/layout/CircularPictureCallout"/>
    <dgm:cxn modelId="{B8D4AC95-28CE-4078-B8D2-3E93582237EE}" type="presParOf" srcId="{2E07478A-FBE1-457A-AB95-31688557F53B}" destId="{343422F6-2315-46BA-8D94-FA700B6A70E8}" srcOrd="0" destOrd="0" presId="urn:microsoft.com/office/officeart/2008/layout/CircularPictureCallout"/>
    <dgm:cxn modelId="{E6D0815E-626B-445C-97CB-4BCA300FF18C}" type="presParOf" srcId="{472F23FF-3355-4CCC-BB7F-A88F616D394E}" destId="{6E810349-F94D-4744-80E4-E66C43BBE35B}" srcOrd="1" destOrd="0" presId="urn:microsoft.com/office/officeart/2008/layout/CircularPictureCallout"/>
    <dgm:cxn modelId="{F2C8B526-5BD4-412B-ACB4-6E268F19DBF5}" type="presParOf" srcId="{472F23FF-3355-4CCC-BB7F-A88F616D394E}" destId="{20F8F16C-35EB-49EA-8D8B-4D6A8486E24B}" srcOrd="2" destOrd="0" presId="urn:microsoft.com/office/officeart/2008/layout/CircularPictureCallout"/>
    <dgm:cxn modelId="{E58F5273-6C95-4A8F-BB7C-D3F636982733}" type="presParOf" srcId="{20F8F16C-35EB-49EA-8D8B-4D6A8486E24B}" destId="{3C153C9D-10CC-400C-8656-D2D396521748}" srcOrd="0" destOrd="0" presId="urn:microsoft.com/office/officeart/2008/layout/CircularPictureCallout"/>
    <dgm:cxn modelId="{9378B40E-BE45-411B-BF4D-C7089FD9D07F}" type="presParOf" srcId="{472F23FF-3355-4CCC-BB7F-A88F616D394E}" destId="{979DA191-DF32-4322-AECD-1AA0F5C685D3}" srcOrd="3" destOrd="0" presId="urn:microsoft.com/office/officeart/2008/layout/CircularPictureCallout"/>
    <dgm:cxn modelId="{F3F18FDD-6BE7-4F78-9934-63B76804CDAF}" type="presParOf" srcId="{472F23FF-3355-4CCC-BB7F-A88F616D394E}" destId="{2C9995F3-9E04-4214-A9A5-99143B33C4A2}" srcOrd="4" destOrd="0" presId="urn:microsoft.com/office/officeart/2008/layout/CircularPictureCallout"/>
    <dgm:cxn modelId="{900D01AD-777F-4836-AEEB-4CACA169BCB2}" type="presParOf" srcId="{2C9995F3-9E04-4214-A9A5-99143B33C4A2}" destId="{A1562CB7-2EC4-45B0-B9F5-22ADEE9FE47E}" srcOrd="0" destOrd="0" presId="urn:microsoft.com/office/officeart/2008/layout/CircularPictureCallout"/>
    <dgm:cxn modelId="{4B16771C-C1D8-476F-8B4F-03930F6E204A}" type="presParOf" srcId="{472F23FF-3355-4CCC-BB7F-A88F616D394E}" destId="{9E110CBB-37E4-453B-A9F7-3E4E195574FF}" srcOrd="5" destOrd="0" presId="urn:microsoft.com/office/officeart/2008/layout/CircularPictureCallout"/>
    <dgm:cxn modelId="{3935A88F-0403-49E4-AD33-6AA1A27D498D}" type="presParOf" srcId="{9E110CBB-37E4-453B-A9F7-3E4E195574FF}" destId="{186E9926-71F9-4F3C-ACD7-813AE34AF597}" srcOrd="0" destOrd="0" presId="urn:microsoft.com/office/officeart/2008/layout/CircularPictureCallout"/>
    <dgm:cxn modelId="{54FD7A45-E01B-4FDA-A35C-2BB4BF538AB8}" type="presParOf" srcId="{472F23FF-3355-4CCC-BB7F-A88F616D394E}" destId="{AF91AEFB-96E3-40D9-A559-7815F89DDAED}" srcOrd="6" destOrd="0" presId="urn:microsoft.com/office/officeart/2008/layout/CircularPictureCallout"/>
    <dgm:cxn modelId="{2BB36154-EB50-4945-A293-CA5982759C8C}" type="presParOf" srcId="{472F23FF-3355-4CCC-BB7F-A88F616D394E}" destId="{54D71CE8-0368-468A-BD7D-152108D60BCE}" srcOrd="7" destOrd="0" presId="urn:microsoft.com/office/officeart/2008/layout/CircularPictureCallout"/>
    <dgm:cxn modelId="{D074D304-1F32-45AC-A78A-432C29C4288C}" type="presParOf" srcId="{54D71CE8-0368-468A-BD7D-152108D60BCE}" destId="{CB74A880-1D04-4AD2-A4A9-878725C9A487}" srcOrd="0" destOrd="0" presId="urn:microsoft.com/office/officeart/2008/layout/CircularPictureCallout"/>
    <dgm:cxn modelId="{4F1CE544-1434-4FAB-8311-BE0A0D34C416}" type="presParOf" srcId="{472F23FF-3355-4CCC-BB7F-A88F616D394E}" destId="{9B0EDF25-7E4D-4D1C-BC7B-7289DEE3B49C}" srcOrd="8" destOrd="0" presId="urn:microsoft.com/office/officeart/2008/layout/CircularPictureCallout"/>
    <dgm:cxn modelId="{7F7729A7-7C23-4515-8115-71F26731FC1F}" type="presParOf" srcId="{9B0EDF25-7E4D-4D1C-BC7B-7289DEE3B49C}" destId="{A35875EA-FD6F-44C5-A886-2E8FAA92D8CB}" srcOrd="0" destOrd="0" presId="urn:microsoft.com/office/officeart/2008/layout/CircularPictureCallout"/>
    <dgm:cxn modelId="{A05BDA79-EE41-438E-9E11-0779D60C4F64}" type="presParOf" srcId="{472F23FF-3355-4CCC-BB7F-A88F616D394E}" destId="{D641144A-B08F-4D58-B092-24E5C520980B}" srcOrd="9" destOrd="0" presId="urn:microsoft.com/office/officeart/2008/layout/CircularPictureCallout"/>
    <dgm:cxn modelId="{9D9ACEC3-4BC4-47C1-8834-B177246C9F0F}" type="presParOf" srcId="{472F23FF-3355-4CCC-BB7F-A88F616D394E}" destId="{FA31CCBE-BD3A-4A72-98C8-B903E2ABDA79}" srcOrd="10" destOrd="0" presId="urn:microsoft.com/office/officeart/2008/layout/CircularPictureCallout"/>
    <dgm:cxn modelId="{63BB3F90-F980-4291-BB3B-00979FD02257}" type="presParOf" srcId="{FA31CCBE-BD3A-4A72-98C8-B903E2ABDA79}" destId="{F7B07861-8F98-48CB-9F51-32367EE7DA6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98FDF-A1D8-4CE0-9733-178A9A521FB7}" type="doc">
      <dgm:prSet loTypeId="urn:microsoft.com/office/officeart/2008/layout/TitledPictureBlocks" loCatId="picture" qsTypeId="urn:microsoft.com/office/officeart/2005/8/quickstyle/simple1" qsCatId="simple" csTypeId="urn:microsoft.com/office/officeart/2005/8/colors/colorful1" csCatId="colorful" phldr="1"/>
      <dgm:spPr/>
      <dgm:t>
        <a:bodyPr/>
        <a:lstStyle/>
        <a:p>
          <a:endParaRPr lang="es-EC"/>
        </a:p>
      </dgm:t>
    </dgm:pt>
    <dgm:pt modelId="{DA6A2ABF-3DAE-4863-9163-CC7F355ECCEC}">
      <dgm:prSet phldrT="[Texto]" custT="1"/>
      <dgm:spPr/>
      <dgm:t>
        <a:bodyPr/>
        <a:lstStyle/>
        <a:p>
          <a:r>
            <a:rPr lang="es-EC" sz="1200" dirty="0" smtClean="0"/>
            <a:t>HOSPITALIZACIÓN</a:t>
          </a:r>
          <a:endParaRPr lang="es-EC" sz="600" dirty="0"/>
        </a:p>
      </dgm:t>
    </dgm:pt>
    <dgm:pt modelId="{A3542449-310A-4A0D-B275-222E518A945E}" type="parTrans" cxnId="{64CDA96E-5302-4D12-903A-41BA8D69A58B}">
      <dgm:prSet/>
      <dgm:spPr/>
      <dgm:t>
        <a:bodyPr/>
        <a:lstStyle/>
        <a:p>
          <a:endParaRPr lang="es-EC"/>
        </a:p>
      </dgm:t>
    </dgm:pt>
    <dgm:pt modelId="{69736D64-CAB0-4EDF-83BC-9302AFA86617}" type="sibTrans" cxnId="{64CDA96E-5302-4D12-903A-41BA8D69A58B}">
      <dgm:prSet/>
      <dgm:spPr/>
      <dgm:t>
        <a:bodyPr/>
        <a:lstStyle/>
        <a:p>
          <a:endParaRPr lang="es-EC"/>
        </a:p>
      </dgm:t>
    </dgm:pt>
    <dgm:pt modelId="{13C30BD6-F90D-4D6B-8B9A-3A11CB600518}">
      <dgm:prSet phldrT="[Texto]" custT="1"/>
      <dgm:spPr/>
      <dgm:t>
        <a:bodyPr/>
        <a:lstStyle/>
        <a:p>
          <a:r>
            <a:rPr lang="es-EC" sz="1200" dirty="0" smtClean="0"/>
            <a:t>EXÁMENES Y PROCEDIMIENTOS</a:t>
          </a:r>
          <a:endParaRPr lang="es-EC" sz="1200" dirty="0"/>
        </a:p>
      </dgm:t>
    </dgm:pt>
    <dgm:pt modelId="{00003293-DA19-4667-91D7-0C3C4FDA443F}" type="parTrans" cxnId="{C8118672-6223-45AC-B64C-0FBF2B523C26}">
      <dgm:prSet/>
      <dgm:spPr/>
      <dgm:t>
        <a:bodyPr/>
        <a:lstStyle/>
        <a:p>
          <a:endParaRPr lang="es-EC"/>
        </a:p>
      </dgm:t>
    </dgm:pt>
    <dgm:pt modelId="{21AEA54C-4CA9-4E58-BA02-15CDB6C2D75F}" type="sibTrans" cxnId="{C8118672-6223-45AC-B64C-0FBF2B523C26}">
      <dgm:prSet/>
      <dgm:spPr/>
      <dgm:t>
        <a:bodyPr/>
        <a:lstStyle/>
        <a:p>
          <a:endParaRPr lang="es-EC"/>
        </a:p>
      </dgm:t>
    </dgm:pt>
    <dgm:pt modelId="{2589D665-316F-476C-9FED-AEE7A7721528}">
      <dgm:prSet phldrT="[Texto]" custT="1"/>
      <dgm:spPr/>
      <dgm:t>
        <a:bodyPr/>
        <a:lstStyle/>
        <a:p>
          <a:r>
            <a:rPr lang="es-EC" sz="1200" dirty="0" smtClean="0"/>
            <a:t>EMERGENCIA</a:t>
          </a:r>
          <a:endParaRPr lang="es-EC" sz="1200" dirty="0"/>
        </a:p>
      </dgm:t>
    </dgm:pt>
    <dgm:pt modelId="{E7D9380D-FBB6-4B04-84CB-46F6C34A2548}" type="parTrans" cxnId="{2A689EFF-602E-4FA6-A10F-9F21B81DBFE3}">
      <dgm:prSet/>
      <dgm:spPr/>
      <dgm:t>
        <a:bodyPr/>
        <a:lstStyle/>
        <a:p>
          <a:endParaRPr lang="es-EC"/>
        </a:p>
      </dgm:t>
    </dgm:pt>
    <dgm:pt modelId="{8095C4A5-1D48-4C55-B05D-FB6B25B9FAFF}" type="sibTrans" cxnId="{2A689EFF-602E-4FA6-A10F-9F21B81DBFE3}">
      <dgm:prSet/>
      <dgm:spPr/>
      <dgm:t>
        <a:bodyPr/>
        <a:lstStyle/>
        <a:p>
          <a:endParaRPr lang="es-EC"/>
        </a:p>
      </dgm:t>
    </dgm:pt>
    <dgm:pt modelId="{18BC472C-C7EE-464E-B99D-4838C61F4201}">
      <dgm:prSet phldrT="[Texto]" custT="1"/>
      <dgm:spPr/>
      <dgm:t>
        <a:bodyPr/>
        <a:lstStyle/>
        <a:p>
          <a:r>
            <a:rPr lang="es-EC" sz="1200" dirty="0" smtClean="0"/>
            <a:t>ATENCIONES MÉDICAS POR CONSULTA EXTERNA</a:t>
          </a:r>
          <a:endParaRPr lang="es-EC" sz="1200" dirty="0"/>
        </a:p>
      </dgm:t>
    </dgm:pt>
    <dgm:pt modelId="{5AAA43F1-47D6-4930-B8D1-FE33F1AD2626}" type="parTrans" cxnId="{BF449651-B74D-4C67-AEBC-8EE79E7DCBDD}">
      <dgm:prSet/>
      <dgm:spPr/>
      <dgm:t>
        <a:bodyPr/>
        <a:lstStyle/>
        <a:p>
          <a:endParaRPr lang="es-EC"/>
        </a:p>
      </dgm:t>
    </dgm:pt>
    <dgm:pt modelId="{F61D5600-63A3-4D34-B9D7-472B37C9E8EE}" type="sibTrans" cxnId="{BF449651-B74D-4C67-AEBC-8EE79E7DCBDD}">
      <dgm:prSet/>
      <dgm:spPr/>
      <dgm:t>
        <a:bodyPr/>
        <a:lstStyle/>
        <a:p>
          <a:endParaRPr lang="es-EC"/>
        </a:p>
      </dgm:t>
    </dgm:pt>
    <dgm:pt modelId="{2B990922-D9AC-40F3-BEF3-156EF40DAE96}">
      <dgm:prSet phldrT="[Texto]" custT="1"/>
      <dgm:spPr/>
      <dgm:t>
        <a:bodyPr/>
        <a:lstStyle/>
        <a:p>
          <a:r>
            <a:rPr lang="es-EC" sz="1200" dirty="0" smtClean="0"/>
            <a:t>REPOSICIÓN DE GASTOS HOSPITALARIOS</a:t>
          </a:r>
          <a:endParaRPr lang="es-EC" sz="1200" dirty="0"/>
        </a:p>
      </dgm:t>
    </dgm:pt>
    <dgm:pt modelId="{305DBED7-48E4-4C92-BAA5-D14E21FBF1B2}" type="parTrans" cxnId="{F37360AD-0FCE-4A39-A2E0-3B7959A79618}">
      <dgm:prSet/>
      <dgm:spPr/>
      <dgm:t>
        <a:bodyPr/>
        <a:lstStyle/>
        <a:p>
          <a:endParaRPr lang="es-EC"/>
        </a:p>
      </dgm:t>
    </dgm:pt>
    <dgm:pt modelId="{18B538C3-97D4-47F8-AD63-DDCFD508AC7D}" type="sibTrans" cxnId="{F37360AD-0FCE-4A39-A2E0-3B7959A79618}">
      <dgm:prSet/>
      <dgm:spPr/>
      <dgm:t>
        <a:bodyPr/>
        <a:lstStyle/>
        <a:p>
          <a:endParaRPr lang="es-EC"/>
        </a:p>
      </dgm:t>
    </dgm:pt>
    <dgm:pt modelId="{60053E18-716B-409C-90D3-6FAAFE6EE7AE}" type="pres">
      <dgm:prSet presAssocID="{DAD98FDF-A1D8-4CE0-9733-178A9A521FB7}" presName="rootNode" presStyleCnt="0">
        <dgm:presLayoutVars>
          <dgm:chMax/>
          <dgm:chPref/>
          <dgm:dir/>
          <dgm:animLvl val="lvl"/>
        </dgm:presLayoutVars>
      </dgm:prSet>
      <dgm:spPr/>
      <dgm:t>
        <a:bodyPr/>
        <a:lstStyle/>
        <a:p>
          <a:endParaRPr lang="en-US"/>
        </a:p>
      </dgm:t>
    </dgm:pt>
    <dgm:pt modelId="{95F3F09B-4AF6-4492-96F5-B845EB554A41}" type="pres">
      <dgm:prSet presAssocID="{DA6A2ABF-3DAE-4863-9163-CC7F355ECCEC}" presName="composite" presStyleCnt="0"/>
      <dgm:spPr/>
    </dgm:pt>
    <dgm:pt modelId="{42C1C33B-BB23-4AF7-8DE0-E9DDA8A150AB}" type="pres">
      <dgm:prSet presAssocID="{DA6A2ABF-3DAE-4863-9163-CC7F355ECCEC}" presName="ParentText" presStyleLbl="node1" presStyleIdx="0" presStyleCnt="5" custScaleY="143426">
        <dgm:presLayoutVars>
          <dgm:chMax val="1"/>
          <dgm:chPref val="1"/>
          <dgm:bulletEnabled val="1"/>
        </dgm:presLayoutVars>
      </dgm:prSet>
      <dgm:spPr/>
      <dgm:t>
        <a:bodyPr/>
        <a:lstStyle/>
        <a:p>
          <a:endParaRPr lang="es-EC"/>
        </a:p>
      </dgm:t>
    </dgm:pt>
    <dgm:pt modelId="{396B66D0-9BD9-4B85-9D2E-1D0D29D96E87}" type="pres">
      <dgm:prSet presAssocID="{DA6A2ABF-3DAE-4863-9163-CC7F355ECCEC}" presName="Image" presStyleLbl="b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BED89E89-AF4E-422D-8909-9F9D9AABC179}" type="pres">
      <dgm:prSet presAssocID="{DA6A2ABF-3DAE-4863-9163-CC7F355ECCEC}" presName="ChildText" presStyleLbl="fgAcc1" presStyleIdx="0" presStyleCnt="0">
        <dgm:presLayoutVars>
          <dgm:chMax val="0"/>
          <dgm:chPref val="0"/>
          <dgm:bulletEnabled val="1"/>
        </dgm:presLayoutVars>
      </dgm:prSet>
      <dgm:spPr/>
      <dgm:t>
        <a:bodyPr/>
        <a:lstStyle/>
        <a:p>
          <a:endParaRPr lang="es-EC"/>
        </a:p>
      </dgm:t>
    </dgm:pt>
    <dgm:pt modelId="{33F8DA54-806B-45AE-8E97-4454EC4F00F6}" type="pres">
      <dgm:prSet presAssocID="{69736D64-CAB0-4EDF-83BC-9302AFA86617}" presName="sibTrans" presStyleCnt="0"/>
      <dgm:spPr/>
    </dgm:pt>
    <dgm:pt modelId="{6A9A88C9-9E9A-44D9-ADF3-22BA30CD49EB}" type="pres">
      <dgm:prSet presAssocID="{13C30BD6-F90D-4D6B-8B9A-3A11CB600518}" presName="composite" presStyleCnt="0"/>
      <dgm:spPr/>
    </dgm:pt>
    <dgm:pt modelId="{5CEF41D2-22D8-4E16-93BB-2E00A45B938B}" type="pres">
      <dgm:prSet presAssocID="{13C30BD6-F90D-4D6B-8B9A-3A11CB600518}" presName="ParentText" presStyleLbl="node1" presStyleIdx="1" presStyleCnt="5" custScaleY="171596">
        <dgm:presLayoutVars>
          <dgm:chMax val="1"/>
          <dgm:chPref val="1"/>
          <dgm:bulletEnabled val="1"/>
        </dgm:presLayoutVars>
      </dgm:prSet>
      <dgm:spPr/>
      <dgm:t>
        <a:bodyPr/>
        <a:lstStyle/>
        <a:p>
          <a:endParaRPr lang="es-EC"/>
        </a:p>
      </dgm:t>
    </dgm:pt>
    <dgm:pt modelId="{A4A12DAA-CDC8-4344-BCA9-C339745600F8}" type="pres">
      <dgm:prSet presAssocID="{13C30BD6-F90D-4D6B-8B9A-3A11CB600518}" presName="Image"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11A42D7F-A7BC-4966-83A1-796D458A172C}" type="pres">
      <dgm:prSet presAssocID="{13C30BD6-F90D-4D6B-8B9A-3A11CB600518}" presName="ChildText" presStyleLbl="fgAcc1" presStyleIdx="0" presStyleCnt="0">
        <dgm:presLayoutVars>
          <dgm:chMax val="0"/>
          <dgm:chPref val="0"/>
          <dgm:bulletEnabled val="1"/>
        </dgm:presLayoutVars>
      </dgm:prSet>
      <dgm:spPr/>
      <dgm:t>
        <a:bodyPr/>
        <a:lstStyle/>
        <a:p>
          <a:endParaRPr lang="es-EC"/>
        </a:p>
      </dgm:t>
    </dgm:pt>
    <dgm:pt modelId="{5B2497A2-2B0D-4ED3-9F1A-DBE5703D3BC5}" type="pres">
      <dgm:prSet presAssocID="{21AEA54C-4CA9-4E58-BA02-15CDB6C2D75F}" presName="sibTrans" presStyleCnt="0"/>
      <dgm:spPr/>
    </dgm:pt>
    <dgm:pt modelId="{C8F7B236-41AE-4DAE-A323-3C8DCFA4DBDD}" type="pres">
      <dgm:prSet presAssocID="{2589D665-316F-476C-9FED-AEE7A7721528}" presName="composite" presStyleCnt="0"/>
      <dgm:spPr/>
    </dgm:pt>
    <dgm:pt modelId="{DB964067-1D8A-4F14-945B-B953816200AF}" type="pres">
      <dgm:prSet presAssocID="{2589D665-316F-476C-9FED-AEE7A7721528}" presName="ParentText" presStyleLbl="node1" presStyleIdx="2" presStyleCnt="5">
        <dgm:presLayoutVars>
          <dgm:chMax val="1"/>
          <dgm:chPref val="1"/>
          <dgm:bulletEnabled val="1"/>
        </dgm:presLayoutVars>
      </dgm:prSet>
      <dgm:spPr/>
      <dgm:t>
        <a:bodyPr/>
        <a:lstStyle/>
        <a:p>
          <a:endParaRPr lang="en-US"/>
        </a:p>
      </dgm:t>
    </dgm:pt>
    <dgm:pt modelId="{456BB30E-03EE-4D86-98B2-EFBEE6DBE3B5}" type="pres">
      <dgm:prSet presAssocID="{2589D665-316F-476C-9FED-AEE7A7721528}" presName="Image" presStyleLbl="b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8F489C41-B8E4-457C-83BB-D717E2AC8922}" type="pres">
      <dgm:prSet presAssocID="{2589D665-316F-476C-9FED-AEE7A7721528}" presName="ChildText" presStyleLbl="fgAcc1" presStyleIdx="0" presStyleCnt="0">
        <dgm:presLayoutVars>
          <dgm:chMax val="0"/>
          <dgm:chPref val="0"/>
          <dgm:bulletEnabled val="1"/>
        </dgm:presLayoutVars>
      </dgm:prSet>
      <dgm:spPr/>
      <dgm:t>
        <a:bodyPr/>
        <a:lstStyle/>
        <a:p>
          <a:endParaRPr lang="es-EC"/>
        </a:p>
      </dgm:t>
    </dgm:pt>
    <dgm:pt modelId="{780FB70A-357D-4F0B-8FEE-1FF2D93D66C8}" type="pres">
      <dgm:prSet presAssocID="{8095C4A5-1D48-4C55-B05D-FB6B25B9FAFF}" presName="sibTrans" presStyleCnt="0"/>
      <dgm:spPr/>
    </dgm:pt>
    <dgm:pt modelId="{0F5F4D85-6331-4506-9278-656BC19E109B}" type="pres">
      <dgm:prSet presAssocID="{18BC472C-C7EE-464E-B99D-4838C61F4201}" presName="composite" presStyleCnt="0"/>
      <dgm:spPr/>
    </dgm:pt>
    <dgm:pt modelId="{9B6CEC18-957B-4B33-B6A4-BCC8D1640C3E}" type="pres">
      <dgm:prSet presAssocID="{18BC472C-C7EE-464E-B99D-4838C61F4201}" presName="ParentText" presStyleLbl="node1" presStyleIdx="3" presStyleCnt="5" custScaleX="128982" custScaleY="324067" custLinFactNeighborX="364" custLinFactNeighborY="-69273">
        <dgm:presLayoutVars>
          <dgm:chMax val="1"/>
          <dgm:chPref val="1"/>
          <dgm:bulletEnabled val="1"/>
        </dgm:presLayoutVars>
      </dgm:prSet>
      <dgm:spPr/>
      <dgm:t>
        <a:bodyPr/>
        <a:lstStyle/>
        <a:p>
          <a:endParaRPr lang="es-EC"/>
        </a:p>
      </dgm:t>
    </dgm:pt>
    <dgm:pt modelId="{408E69BC-7F2F-4337-9BB8-B29F711EF0BB}" type="pres">
      <dgm:prSet presAssocID="{18BC472C-C7EE-464E-B99D-4838C61F4201}" presName="Image" presStyleLbl="bgImgPlace1" presStyleIdx="3" presStyleCnt="5" custScaleX="120396" custScaleY="91007"/>
      <dgm:spPr>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dgm:spPr>
    </dgm:pt>
    <dgm:pt modelId="{44107E60-0740-4D8D-B622-6006514A6FA2}" type="pres">
      <dgm:prSet presAssocID="{18BC472C-C7EE-464E-B99D-4838C61F4201}" presName="ChildText" presStyleLbl="fgAcc1" presStyleIdx="0" presStyleCnt="0">
        <dgm:presLayoutVars>
          <dgm:chMax val="0"/>
          <dgm:chPref val="0"/>
          <dgm:bulletEnabled val="1"/>
        </dgm:presLayoutVars>
      </dgm:prSet>
      <dgm:spPr/>
    </dgm:pt>
    <dgm:pt modelId="{9BAEFBCF-7013-4E3F-AA69-DA392298B7D1}" type="pres">
      <dgm:prSet presAssocID="{F61D5600-63A3-4D34-B9D7-472B37C9E8EE}" presName="sibTrans" presStyleCnt="0"/>
      <dgm:spPr/>
    </dgm:pt>
    <dgm:pt modelId="{359E6B89-45FF-4B87-B800-F4B3CE13F7D3}" type="pres">
      <dgm:prSet presAssocID="{2B990922-D9AC-40F3-BEF3-156EF40DAE96}" presName="composite" presStyleCnt="0"/>
      <dgm:spPr/>
    </dgm:pt>
    <dgm:pt modelId="{61381687-0718-49CE-8BAF-06A2C5204D16}" type="pres">
      <dgm:prSet presAssocID="{2B990922-D9AC-40F3-BEF3-156EF40DAE96}" presName="ParentText" presStyleLbl="node1" presStyleIdx="4" presStyleCnt="5" custScaleX="131502" custScaleY="208796">
        <dgm:presLayoutVars>
          <dgm:chMax val="1"/>
          <dgm:chPref val="1"/>
          <dgm:bulletEnabled val="1"/>
        </dgm:presLayoutVars>
      </dgm:prSet>
      <dgm:spPr/>
      <dgm:t>
        <a:bodyPr/>
        <a:lstStyle/>
        <a:p>
          <a:endParaRPr lang="es-EC"/>
        </a:p>
      </dgm:t>
    </dgm:pt>
    <dgm:pt modelId="{7CAFA147-72A4-4E1F-B76F-579CA77E3881}" type="pres">
      <dgm:prSet presAssocID="{2B990922-D9AC-40F3-BEF3-156EF40DAE96}" presName="Image" presStyleLbl="bgImgPlace1" presStyleIdx="4" presStyleCnt="5" custScaleX="125597"/>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pt>
    <dgm:pt modelId="{7CFAB9E3-97A8-4059-A42A-0519A46807DD}" type="pres">
      <dgm:prSet presAssocID="{2B990922-D9AC-40F3-BEF3-156EF40DAE96}" presName="ChildText" presStyleLbl="fgAcc1" presStyleIdx="0" presStyleCnt="0">
        <dgm:presLayoutVars>
          <dgm:chMax val="0"/>
          <dgm:chPref val="0"/>
          <dgm:bulletEnabled val="1"/>
        </dgm:presLayoutVars>
      </dgm:prSet>
      <dgm:spPr/>
    </dgm:pt>
  </dgm:ptLst>
  <dgm:cxnLst>
    <dgm:cxn modelId="{E10C73DC-999E-4638-B29C-ABBF9B274FB1}" type="presOf" srcId="{18BC472C-C7EE-464E-B99D-4838C61F4201}" destId="{9B6CEC18-957B-4B33-B6A4-BCC8D1640C3E}" srcOrd="0" destOrd="0" presId="urn:microsoft.com/office/officeart/2008/layout/TitledPictureBlocks"/>
    <dgm:cxn modelId="{64CDA96E-5302-4D12-903A-41BA8D69A58B}" srcId="{DAD98FDF-A1D8-4CE0-9733-178A9A521FB7}" destId="{DA6A2ABF-3DAE-4863-9163-CC7F355ECCEC}" srcOrd="0" destOrd="0" parTransId="{A3542449-310A-4A0D-B275-222E518A945E}" sibTransId="{69736D64-CAB0-4EDF-83BC-9302AFA86617}"/>
    <dgm:cxn modelId="{2A689EFF-602E-4FA6-A10F-9F21B81DBFE3}" srcId="{DAD98FDF-A1D8-4CE0-9733-178A9A521FB7}" destId="{2589D665-316F-476C-9FED-AEE7A7721528}" srcOrd="2" destOrd="0" parTransId="{E7D9380D-FBB6-4B04-84CB-46F6C34A2548}" sibTransId="{8095C4A5-1D48-4C55-B05D-FB6B25B9FAFF}"/>
    <dgm:cxn modelId="{0237C67F-8A1D-41BE-A533-DC7B4990FEE5}" type="presOf" srcId="{2B990922-D9AC-40F3-BEF3-156EF40DAE96}" destId="{61381687-0718-49CE-8BAF-06A2C5204D16}" srcOrd="0" destOrd="0" presId="urn:microsoft.com/office/officeart/2008/layout/TitledPictureBlocks"/>
    <dgm:cxn modelId="{F37360AD-0FCE-4A39-A2E0-3B7959A79618}" srcId="{DAD98FDF-A1D8-4CE0-9733-178A9A521FB7}" destId="{2B990922-D9AC-40F3-BEF3-156EF40DAE96}" srcOrd="4" destOrd="0" parTransId="{305DBED7-48E4-4C92-BAA5-D14E21FBF1B2}" sibTransId="{18B538C3-97D4-47F8-AD63-DDCFD508AC7D}"/>
    <dgm:cxn modelId="{A1033754-B1ED-426E-B8F2-EE7C9C63831B}" type="presOf" srcId="{DA6A2ABF-3DAE-4863-9163-CC7F355ECCEC}" destId="{42C1C33B-BB23-4AF7-8DE0-E9DDA8A150AB}" srcOrd="0" destOrd="0" presId="urn:microsoft.com/office/officeart/2008/layout/TitledPictureBlocks"/>
    <dgm:cxn modelId="{74B6026E-E88B-46D2-8470-B70385BF0259}" type="presOf" srcId="{DAD98FDF-A1D8-4CE0-9733-178A9A521FB7}" destId="{60053E18-716B-409C-90D3-6FAAFE6EE7AE}" srcOrd="0" destOrd="0" presId="urn:microsoft.com/office/officeart/2008/layout/TitledPictureBlocks"/>
    <dgm:cxn modelId="{C8118672-6223-45AC-B64C-0FBF2B523C26}" srcId="{DAD98FDF-A1D8-4CE0-9733-178A9A521FB7}" destId="{13C30BD6-F90D-4D6B-8B9A-3A11CB600518}" srcOrd="1" destOrd="0" parTransId="{00003293-DA19-4667-91D7-0C3C4FDA443F}" sibTransId="{21AEA54C-4CA9-4E58-BA02-15CDB6C2D75F}"/>
    <dgm:cxn modelId="{EE3142B5-EC91-42B3-ACE8-BE4B62217933}" type="presOf" srcId="{2589D665-316F-476C-9FED-AEE7A7721528}" destId="{DB964067-1D8A-4F14-945B-B953816200AF}" srcOrd="0" destOrd="0" presId="urn:microsoft.com/office/officeart/2008/layout/TitledPictureBlocks"/>
    <dgm:cxn modelId="{BF449651-B74D-4C67-AEBC-8EE79E7DCBDD}" srcId="{DAD98FDF-A1D8-4CE0-9733-178A9A521FB7}" destId="{18BC472C-C7EE-464E-B99D-4838C61F4201}" srcOrd="3" destOrd="0" parTransId="{5AAA43F1-47D6-4930-B8D1-FE33F1AD2626}" sibTransId="{F61D5600-63A3-4D34-B9D7-472B37C9E8EE}"/>
    <dgm:cxn modelId="{DE59EF68-1349-4722-8559-822DBFDB791D}" type="presOf" srcId="{13C30BD6-F90D-4D6B-8B9A-3A11CB600518}" destId="{5CEF41D2-22D8-4E16-93BB-2E00A45B938B}" srcOrd="0" destOrd="0" presId="urn:microsoft.com/office/officeart/2008/layout/TitledPictureBlocks"/>
    <dgm:cxn modelId="{38410E75-E1E9-4C6C-8D3D-676574B6B0B8}" type="presParOf" srcId="{60053E18-716B-409C-90D3-6FAAFE6EE7AE}" destId="{95F3F09B-4AF6-4492-96F5-B845EB554A41}" srcOrd="0" destOrd="0" presId="urn:microsoft.com/office/officeart/2008/layout/TitledPictureBlocks"/>
    <dgm:cxn modelId="{F3609765-CB1B-4B5A-BFB4-1954714DFE05}" type="presParOf" srcId="{95F3F09B-4AF6-4492-96F5-B845EB554A41}" destId="{42C1C33B-BB23-4AF7-8DE0-E9DDA8A150AB}" srcOrd="0" destOrd="0" presId="urn:microsoft.com/office/officeart/2008/layout/TitledPictureBlocks"/>
    <dgm:cxn modelId="{F28BF48F-2063-4A4C-AD85-1F4E3C0B5C02}" type="presParOf" srcId="{95F3F09B-4AF6-4492-96F5-B845EB554A41}" destId="{396B66D0-9BD9-4B85-9D2E-1D0D29D96E87}" srcOrd="1" destOrd="0" presId="urn:microsoft.com/office/officeart/2008/layout/TitledPictureBlocks"/>
    <dgm:cxn modelId="{986195EA-B2D7-4109-9654-36D4EDD5EA61}" type="presParOf" srcId="{95F3F09B-4AF6-4492-96F5-B845EB554A41}" destId="{BED89E89-AF4E-422D-8909-9F9D9AABC179}" srcOrd="2" destOrd="0" presId="urn:microsoft.com/office/officeart/2008/layout/TitledPictureBlocks"/>
    <dgm:cxn modelId="{6B23A764-5958-40C9-B085-A08BDB1D60B7}" type="presParOf" srcId="{60053E18-716B-409C-90D3-6FAAFE6EE7AE}" destId="{33F8DA54-806B-45AE-8E97-4454EC4F00F6}" srcOrd="1" destOrd="0" presId="urn:microsoft.com/office/officeart/2008/layout/TitledPictureBlocks"/>
    <dgm:cxn modelId="{29918B73-E4A8-4B09-B876-99D53DCC4635}" type="presParOf" srcId="{60053E18-716B-409C-90D3-6FAAFE6EE7AE}" destId="{6A9A88C9-9E9A-44D9-ADF3-22BA30CD49EB}" srcOrd="2" destOrd="0" presId="urn:microsoft.com/office/officeart/2008/layout/TitledPictureBlocks"/>
    <dgm:cxn modelId="{BBDE633A-F9FC-45BA-8D7B-6FFCAC49311A}" type="presParOf" srcId="{6A9A88C9-9E9A-44D9-ADF3-22BA30CD49EB}" destId="{5CEF41D2-22D8-4E16-93BB-2E00A45B938B}" srcOrd="0" destOrd="0" presId="urn:microsoft.com/office/officeart/2008/layout/TitledPictureBlocks"/>
    <dgm:cxn modelId="{685EC63C-9918-49AC-9900-0F7793AC30D9}" type="presParOf" srcId="{6A9A88C9-9E9A-44D9-ADF3-22BA30CD49EB}" destId="{A4A12DAA-CDC8-4344-BCA9-C339745600F8}" srcOrd="1" destOrd="0" presId="urn:microsoft.com/office/officeart/2008/layout/TitledPictureBlocks"/>
    <dgm:cxn modelId="{1CBEFC1F-DCF6-4665-8EA0-6CF1585FA676}" type="presParOf" srcId="{6A9A88C9-9E9A-44D9-ADF3-22BA30CD49EB}" destId="{11A42D7F-A7BC-4966-83A1-796D458A172C}" srcOrd="2" destOrd="0" presId="urn:microsoft.com/office/officeart/2008/layout/TitledPictureBlocks"/>
    <dgm:cxn modelId="{705BD537-74E6-48B3-8A7B-167357B1656B}" type="presParOf" srcId="{60053E18-716B-409C-90D3-6FAAFE6EE7AE}" destId="{5B2497A2-2B0D-4ED3-9F1A-DBE5703D3BC5}" srcOrd="3" destOrd="0" presId="urn:microsoft.com/office/officeart/2008/layout/TitledPictureBlocks"/>
    <dgm:cxn modelId="{5A098661-523B-4EA9-8A6B-1283445FE093}" type="presParOf" srcId="{60053E18-716B-409C-90D3-6FAAFE6EE7AE}" destId="{C8F7B236-41AE-4DAE-A323-3C8DCFA4DBDD}" srcOrd="4" destOrd="0" presId="urn:microsoft.com/office/officeart/2008/layout/TitledPictureBlocks"/>
    <dgm:cxn modelId="{DBE187A2-644D-4142-B249-BC746670FCBB}" type="presParOf" srcId="{C8F7B236-41AE-4DAE-A323-3C8DCFA4DBDD}" destId="{DB964067-1D8A-4F14-945B-B953816200AF}" srcOrd="0" destOrd="0" presId="urn:microsoft.com/office/officeart/2008/layout/TitledPictureBlocks"/>
    <dgm:cxn modelId="{055096DA-AD26-44DE-BE1C-4C03580EB420}" type="presParOf" srcId="{C8F7B236-41AE-4DAE-A323-3C8DCFA4DBDD}" destId="{456BB30E-03EE-4D86-98B2-EFBEE6DBE3B5}" srcOrd="1" destOrd="0" presId="urn:microsoft.com/office/officeart/2008/layout/TitledPictureBlocks"/>
    <dgm:cxn modelId="{DE175732-3271-463B-89F9-7561A7B7BAF4}" type="presParOf" srcId="{C8F7B236-41AE-4DAE-A323-3C8DCFA4DBDD}" destId="{8F489C41-B8E4-457C-83BB-D717E2AC8922}" srcOrd="2" destOrd="0" presId="urn:microsoft.com/office/officeart/2008/layout/TitledPictureBlocks"/>
    <dgm:cxn modelId="{B5078666-DF97-48A8-83F0-72EDA0508885}" type="presParOf" srcId="{60053E18-716B-409C-90D3-6FAAFE6EE7AE}" destId="{780FB70A-357D-4F0B-8FEE-1FF2D93D66C8}" srcOrd="5" destOrd="0" presId="urn:microsoft.com/office/officeart/2008/layout/TitledPictureBlocks"/>
    <dgm:cxn modelId="{B8BCF127-080F-4596-89F3-DC5EC9F800D6}" type="presParOf" srcId="{60053E18-716B-409C-90D3-6FAAFE6EE7AE}" destId="{0F5F4D85-6331-4506-9278-656BC19E109B}" srcOrd="6" destOrd="0" presId="urn:microsoft.com/office/officeart/2008/layout/TitledPictureBlocks"/>
    <dgm:cxn modelId="{D7C1EFC7-E2EF-46A4-BDD4-B0152E5CA203}" type="presParOf" srcId="{0F5F4D85-6331-4506-9278-656BC19E109B}" destId="{9B6CEC18-957B-4B33-B6A4-BCC8D1640C3E}" srcOrd="0" destOrd="0" presId="urn:microsoft.com/office/officeart/2008/layout/TitledPictureBlocks"/>
    <dgm:cxn modelId="{90165FA3-A5E5-4F71-A573-6E34C4C16983}" type="presParOf" srcId="{0F5F4D85-6331-4506-9278-656BC19E109B}" destId="{408E69BC-7F2F-4337-9BB8-B29F711EF0BB}" srcOrd="1" destOrd="0" presId="urn:microsoft.com/office/officeart/2008/layout/TitledPictureBlocks"/>
    <dgm:cxn modelId="{71773CA8-D54D-46F1-8883-84C7C686B82C}" type="presParOf" srcId="{0F5F4D85-6331-4506-9278-656BC19E109B}" destId="{44107E60-0740-4D8D-B622-6006514A6FA2}" srcOrd="2" destOrd="0" presId="urn:microsoft.com/office/officeart/2008/layout/TitledPictureBlocks"/>
    <dgm:cxn modelId="{4BA90982-B4D4-41F2-B68F-E775D3741664}" type="presParOf" srcId="{60053E18-716B-409C-90D3-6FAAFE6EE7AE}" destId="{9BAEFBCF-7013-4E3F-AA69-DA392298B7D1}" srcOrd="7" destOrd="0" presId="urn:microsoft.com/office/officeart/2008/layout/TitledPictureBlocks"/>
    <dgm:cxn modelId="{BCFEAC8B-1240-435E-8700-5B24F8612F49}" type="presParOf" srcId="{60053E18-716B-409C-90D3-6FAAFE6EE7AE}" destId="{359E6B89-45FF-4B87-B800-F4B3CE13F7D3}" srcOrd="8" destOrd="0" presId="urn:microsoft.com/office/officeart/2008/layout/TitledPictureBlocks"/>
    <dgm:cxn modelId="{F217E91D-230C-47EA-94A4-EAE92CBCBC76}" type="presParOf" srcId="{359E6B89-45FF-4B87-B800-F4B3CE13F7D3}" destId="{61381687-0718-49CE-8BAF-06A2C5204D16}" srcOrd="0" destOrd="0" presId="urn:microsoft.com/office/officeart/2008/layout/TitledPictureBlocks"/>
    <dgm:cxn modelId="{74B2CB50-740B-4A6E-B74D-DD90A7C5BC0F}" type="presParOf" srcId="{359E6B89-45FF-4B87-B800-F4B3CE13F7D3}" destId="{7CAFA147-72A4-4E1F-B76F-579CA77E3881}" srcOrd="1" destOrd="0" presId="urn:microsoft.com/office/officeart/2008/layout/TitledPictureBlocks"/>
    <dgm:cxn modelId="{AFAAE573-63AB-4EB0-85F7-B28E3EBDCCA2}" type="presParOf" srcId="{359E6B89-45FF-4B87-B800-F4B3CE13F7D3}" destId="{7CFAB9E3-97A8-4059-A42A-0519A46807DD}"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A76598-8940-44B9-92B2-5F4C20E40556}" type="doc">
      <dgm:prSet loTypeId="urn:microsoft.com/office/officeart/2009/layout/ReverseList" loCatId="relationship" qsTypeId="urn:microsoft.com/office/officeart/2005/8/quickstyle/simple4" qsCatId="simple" csTypeId="urn:microsoft.com/office/officeart/2005/8/colors/colorful2" csCatId="colorful" phldr="1"/>
      <dgm:spPr/>
      <dgm:t>
        <a:bodyPr/>
        <a:lstStyle/>
        <a:p>
          <a:endParaRPr lang="es-EC"/>
        </a:p>
      </dgm:t>
    </dgm:pt>
    <dgm:pt modelId="{353F7CC7-EB4E-48CB-9D32-74AA15739C10}">
      <dgm:prSet phldrT="[Texto]"/>
      <dgm:spPr/>
      <dgm:t>
        <a:bodyPr/>
        <a:lstStyle/>
        <a:p>
          <a:r>
            <a:rPr lang="es-ES" b="1" dirty="0" smtClean="0"/>
            <a:t>Objetivos del negocio</a:t>
          </a:r>
          <a:endParaRPr lang="es-EC" b="1" dirty="0" smtClean="0"/>
        </a:p>
        <a:p>
          <a:r>
            <a:rPr lang="es-ES" dirty="0" smtClean="0"/>
            <a:t>- Determinar la combinación de factores que  influye en la adquisición de una enfermedad músculo  - esquelética en un afiliado</a:t>
          </a:r>
        </a:p>
        <a:p>
          <a:endParaRPr lang="es-EC" dirty="0" smtClean="0"/>
        </a:p>
        <a:p>
          <a:r>
            <a:rPr lang="es-ES" dirty="0" smtClean="0"/>
            <a:t>- Identificar el pago de enfermedades músculo </a:t>
          </a:r>
          <a:r>
            <a:rPr lang="es-ES" dirty="0" smtClean="0"/>
            <a:t>esqueléticas </a:t>
          </a:r>
          <a:r>
            <a:rPr lang="es-ES" dirty="0" smtClean="0"/>
            <a:t>por tipo de servicio y el porcentaje de consumo a nivel del presupuesto.</a:t>
          </a:r>
        </a:p>
        <a:p>
          <a:endParaRPr lang="es-EC" dirty="0" smtClean="0"/>
        </a:p>
        <a:p>
          <a:r>
            <a:rPr lang="es-ES" dirty="0" smtClean="0"/>
            <a:t>- Utilizar los resultados obtenidos del modelo como un insumo para la elaboración de planes preventivos.</a:t>
          </a:r>
          <a:endParaRPr lang="es-EC" dirty="0"/>
        </a:p>
      </dgm:t>
    </dgm:pt>
    <dgm:pt modelId="{46AE3237-003A-48DD-ADEF-276A3D8D005A}" type="parTrans" cxnId="{7C812165-4E12-422C-B16F-1976EB948AD9}">
      <dgm:prSet/>
      <dgm:spPr/>
      <dgm:t>
        <a:bodyPr/>
        <a:lstStyle/>
        <a:p>
          <a:endParaRPr lang="es-EC"/>
        </a:p>
      </dgm:t>
    </dgm:pt>
    <dgm:pt modelId="{C04E163C-8E8F-4824-89B8-01ABE8A6A4C0}" type="sibTrans" cxnId="{7C812165-4E12-422C-B16F-1976EB948AD9}">
      <dgm:prSet/>
      <dgm:spPr/>
      <dgm:t>
        <a:bodyPr/>
        <a:lstStyle/>
        <a:p>
          <a:endParaRPr lang="es-EC"/>
        </a:p>
      </dgm:t>
    </dgm:pt>
    <dgm:pt modelId="{BD1F5B8C-1CDB-47B8-A5EC-A18A05552DAF}">
      <dgm:prSet phldrT="[Texto]" custT="1"/>
      <dgm:spPr/>
      <dgm:t>
        <a:bodyPr/>
        <a:lstStyle/>
        <a:p>
          <a:r>
            <a:rPr lang="es-ES" sz="1400" b="1" dirty="0" smtClean="0"/>
            <a:t>Objetivos de minería de datos</a:t>
          </a:r>
          <a:endParaRPr lang="es-EC" sz="1400" b="1" dirty="0" smtClean="0"/>
        </a:p>
        <a:p>
          <a:r>
            <a:rPr lang="es-ES" sz="1600" dirty="0" smtClean="0"/>
            <a:t>- Clasificar la </a:t>
          </a:r>
          <a:r>
            <a:rPr lang="es-ES" sz="1600" b="1" dirty="0" smtClean="0"/>
            <a:t>enfermedad</a:t>
          </a:r>
          <a:r>
            <a:rPr lang="es-ES" sz="1600" dirty="0" smtClean="0"/>
            <a:t> del tipo Musculo esquelética a la que es propenso un afiliado de acuerdo a sus características como género, fuerza, categoría, grado, grupo etario.</a:t>
          </a:r>
        </a:p>
        <a:p>
          <a:endParaRPr lang="es-EC" sz="1600" dirty="0" smtClean="0"/>
        </a:p>
        <a:p>
          <a:r>
            <a:rPr lang="es-ES" sz="1600" dirty="0" smtClean="0"/>
            <a:t>- Predecir el </a:t>
          </a:r>
          <a:r>
            <a:rPr lang="es-ES" sz="1600" b="1" dirty="0" smtClean="0"/>
            <a:t>pago d</a:t>
          </a:r>
          <a:r>
            <a:rPr lang="es-ES" sz="1600" dirty="0" smtClean="0"/>
            <a:t>e  enfermedades músculo esqueléticas facturadas por servicios de salud.</a:t>
          </a:r>
        </a:p>
        <a:p>
          <a:endParaRPr lang="es-EC" sz="1600" dirty="0" smtClean="0"/>
        </a:p>
        <a:p>
          <a:r>
            <a:rPr lang="es-ES" sz="1600" dirty="0" smtClean="0"/>
            <a:t>- </a:t>
          </a:r>
          <a:r>
            <a:rPr lang="es-ES" sz="1600" b="0" dirty="0" smtClean="0">
              <a:solidFill>
                <a:schemeClr val="tx1"/>
              </a:solidFill>
              <a:effectLst/>
              <a:latin typeface="+mn-lt"/>
              <a:ea typeface="+mn-ea"/>
              <a:cs typeface="+mn-cs"/>
            </a:rPr>
            <a:t>Identificar  las enfermedades en las que se pagará mayores montos.</a:t>
          </a:r>
          <a:endParaRPr lang="es-EC" sz="1600" b="0" dirty="0"/>
        </a:p>
      </dgm:t>
    </dgm:pt>
    <dgm:pt modelId="{F11F6E2C-4436-4EA4-A840-D0E5178915FD}" type="parTrans" cxnId="{3256CAC7-146A-473A-95F2-C8A2A7619C39}">
      <dgm:prSet/>
      <dgm:spPr/>
      <dgm:t>
        <a:bodyPr/>
        <a:lstStyle/>
        <a:p>
          <a:endParaRPr lang="es-EC"/>
        </a:p>
      </dgm:t>
    </dgm:pt>
    <dgm:pt modelId="{763CA6A7-6772-4810-9D3A-44A9DBA7F04C}" type="sibTrans" cxnId="{3256CAC7-146A-473A-95F2-C8A2A7619C39}">
      <dgm:prSet/>
      <dgm:spPr/>
      <dgm:t>
        <a:bodyPr/>
        <a:lstStyle/>
        <a:p>
          <a:endParaRPr lang="es-EC"/>
        </a:p>
      </dgm:t>
    </dgm:pt>
    <dgm:pt modelId="{34001720-129A-4B5C-B8A4-FF1C49FEBFCB}" type="pres">
      <dgm:prSet presAssocID="{B2A76598-8940-44B9-92B2-5F4C20E40556}" presName="Name0" presStyleCnt="0">
        <dgm:presLayoutVars>
          <dgm:chMax val="2"/>
          <dgm:chPref val="2"/>
          <dgm:animLvl val="lvl"/>
        </dgm:presLayoutVars>
      </dgm:prSet>
      <dgm:spPr/>
      <dgm:t>
        <a:bodyPr/>
        <a:lstStyle/>
        <a:p>
          <a:endParaRPr lang="es-ES"/>
        </a:p>
      </dgm:t>
    </dgm:pt>
    <dgm:pt modelId="{409596F9-D0CA-4399-A568-4ABA395731B8}" type="pres">
      <dgm:prSet presAssocID="{B2A76598-8940-44B9-92B2-5F4C20E40556}" presName="LeftText" presStyleLbl="revTx" presStyleIdx="0" presStyleCnt="0">
        <dgm:presLayoutVars>
          <dgm:bulletEnabled val="1"/>
        </dgm:presLayoutVars>
      </dgm:prSet>
      <dgm:spPr/>
      <dgm:t>
        <a:bodyPr/>
        <a:lstStyle/>
        <a:p>
          <a:endParaRPr lang="es-EC"/>
        </a:p>
      </dgm:t>
    </dgm:pt>
    <dgm:pt modelId="{08D82C23-97A8-4E0F-89BF-2D3F78E64453}" type="pres">
      <dgm:prSet presAssocID="{B2A76598-8940-44B9-92B2-5F4C20E40556}" presName="LeftNode" presStyleLbl="bgImgPlace1" presStyleIdx="0" presStyleCnt="2" custScaleX="206443" custScaleY="110109" custLinFactNeighborX="-50688" custLinFactNeighborY="-1002">
        <dgm:presLayoutVars>
          <dgm:chMax val="2"/>
          <dgm:chPref val="2"/>
        </dgm:presLayoutVars>
      </dgm:prSet>
      <dgm:spPr/>
      <dgm:t>
        <a:bodyPr/>
        <a:lstStyle/>
        <a:p>
          <a:endParaRPr lang="es-EC"/>
        </a:p>
      </dgm:t>
    </dgm:pt>
    <dgm:pt modelId="{A1C92B9A-8770-4EF7-A29E-117738E7B072}" type="pres">
      <dgm:prSet presAssocID="{B2A76598-8940-44B9-92B2-5F4C20E40556}" presName="RightText" presStyleLbl="revTx" presStyleIdx="0" presStyleCnt="0">
        <dgm:presLayoutVars>
          <dgm:bulletEnabled val="1"/>
        </dgm:presLayoutVars>
      </dgm:prSet>
      <dgm:spPr/>
      <dgm:t>
        <a:bodyPr/>
        <a:lstStyle/>
        <a:p>
          <a:endParaRPr lang="es-EC"/>
        </a:p>
      </dgm:t>
    </dgm:pt>
    <dgm:pt modelId="{0FDEC849-7D82-47DC-A188-D3EE270E3F2A}" type="pres">
      <dgm:prSet presAssocID="{B2A76598-8940-44B9-92B2-5F4C20E40556}" presName="RightNode" presStyleLbl="bgImgPlace1" presStyleIdx="1" presStyleCnt="2" custScaleX="202568" custScaleY="110109" custLinFactNeighborX="50561" custLinFactNeighborY="-2127">
        <dgm:presLayoutVars>
          <dgm:chMax val="0"/>
          <dgm:chPref val="0"/>
        </dgm:presLayoutVars>
      </dgm:prSet>
      <dgm:spPr/>
      <dgm:t>
        <a:bodyPr/>
        <a:lstStyle/>
        <a:p>
          <a:endParaRPr lang="es-EC"/>
        </a:p>
      </dgm:t>
    </dgm:pt>
    <dgm:pt modelId="{97587DB4-D69A-49AA-97BC-11EB2D4B2E98}" type="pres">
      <dgm:prSet presAssocID="{B2A76598-8940-44B9-92B2-5F4C20E40556}" presName="TopArrow" presStyleLbl="node1" presStyleIdx="0" presStyleCnt="2" custScaleX="132442"/>
      <dgm:spPr/>
      <dgm:t>
        <a:bodyPr/>
        <a:lstStyle/>
        <a:p>
          <a:endParaRPr lang="es-ES"/>
        </a:p>
      </dgm:t>
    </dgm:pt>
    <dgm:pt modelId="{167F99DC-F0E2-4BB2-881D-088FC034851F}" type="pres">
      <dgm:prSet presAssocID="{B2A76598-8940-44B9-92B2-5F4C20E40556}" presName="BottomArrow" presStyleLbl="node1" presStyleIdx="1" presStyleCnt="2" custScaleX="138891"/>
      <dgm:spPr/>
      <dgm:t>
        <a:bodyPr/>
        <a:lstStyle/>
        <a:p>
          <a:endParaRPr lang="es-ES"/>
        </a:p>
      </dgm:t>
    </dgm:pt>
  </dgm:ptLst>
  <dgm:cxnLst>
    <dgm:cxn modelId="{3E7E0823-61E3-433F-939D-202E3AC6B94B}" type="presOf" srcId="{353F7CC7-EB4E-48CB-9D32-74AA15739C10}" destId="{409596F9-D0CA-4399-A568-4ABA395731B8}" srcOrd="0" destOrd="0" presId="urn:microsoft.com/office/officeart/2009/layout/ReverseList"/>
    <dgm:cxn modelId="{B32238B7-BDB0-4FCA-A801-03B7A7FD0568}" type="presOf" srcId="{353F7CC7-EB4E-48CB-9D32-74AA15739C10}" destId="{08D82C23-97A8-4E0F-89BF-2D3F78E64453}" srcOrd="1" destOrd="0" presId="urn:microsoft.com/office/officeart/2009/layout/ReverseList"/>
    <dgm:cxn modelId="{3FEA6F81-D66C-4E9E-8083-EB5E0AA9E5DA}" type="presOf" srcId="{B2A76598-8940-44B9-92B2-5F4C20E40556}" destId="{34001720-129A-4B5C-B8A4-FF1C49FEBFCB}" srcOrd="0" destOrd="0" presId="urn:microsoft.com/office/officeart/2009/layout/ReverseList"/>
    <dgm:cxn modelId="{7C812165-4E12-422C-B16F-1976EB948AD9}" srcId="{B2A76598-8940-44B9-92B2-5F4C20E40556}" destId="{353F7CC7-EB4E-48CB-9D32-74AA15739C10}" srcOrd="0" destOrd="0" parTransId="{46AE3237-003A-48DD-ADEF-276A3D8D005A}" sibTransId="{C04E163C-8E8F-4824-89B8-01ABE8A6A4C0}"/>
    <dgm:cxn modelId="{3256CAC7-146A-473A-95F2-C8A2A7619C39}" srcId="{B2A76598-8940-44B9-92B2-5F4C20E40556}" destId="{BD1F5B8C-1CDB-47B8-A5EC-A18A05552DAF}" srcOrd="1" destOrd="0" parTransId="{F11F6E2C-4436-4EA4-A840-D0E5178915FD}" sibTransId="{763CA6A7-6772-4810-9D3A-44A9DBA7F04C}"/>
    <dgm:cxn modelId="{C95C997A-B711-4A62-A259-190D287009E2}" type="presOf" srcId="{BD1F5B8C-1CDB-47B8-A5EC-A18A05552DAF}" destId="{0FDEC849-7D82-47DC-A188-D3EE270E3F2A}" srcOrd="1" destOrd="0" presId="urn:microsoft.com/office/officeart/2009/layout/ReverseList"/>
    <dgm:cxn modelId="{AFBFEA1B-747D-4243-90B4-E597409F7E24}" type="presOf" srcId="{BD1F5B8C-1CDB-47B8-A5EC-A18A05552DAF}" destId="{A1C92B9A-8770-4EF7-A29E-117738E7B072}" srcOrd="0" destOrd="0" presId="urn:microsoft.com/office/officeart/2009/layout/ReverseList"/>
    <dgm:cxn modelId="{E43023C5-3B54-49C5-9A90-8AAA66C2D424}" type="presParOf" srcId="{34001720-129A-4B5C-B8A4-FF1C49FEBFCB}" destId="{409596F9-D0CA-4399-A568-4ABA395731B8}" srcOrd="0" destOrd="0" presId="urn:microsoft.com/office/officeart/2009/layout/ReverseList"/>
    <dgm:cxn modelId="{B8ECD6C7-C9FC-4BA5-9AF4-4C7D9F8A19F9}" type="presParOf" srcId="{34001720-129A-4B5C-B8A4-FF1C49FEBFCB}" destId="{08D82C23-97A8-4E0F-89BF-2D3F78E64453}" srcOrd="1" destOrd="0" presId="urn:microsoft.com/office/officeart/2009/layout/ReverseList"/>
    <dgm:cxn modelId="{78F7FBCE-DB22-45C9-B91C-3B6DD03B82F0}" type="presParOf" srcId="{34001720-129A-4B5C-B8A4-FF1C49FEBFCB}" destId="{A1C92B9A-8770-4EF7-A29E-117738E7B072}" srcOrd="2" destOrd="0" presId="urn:microsoft.com/office/officeart/2009/layout/ReverseList"/>
    <dgm:cxn modelId="{3A29BD6D-0F75-4DAC-A8E5-8690CF5BFCC6}" type="presParOf" srcId="{34001720-129A-4B5C-B8A4-FF1C49FEBFCB}" destId="{0FDEC849-7D82-47DC-A188-D3EE270E3F2A}" srcOrd="3" destOrd="0" presId="urn:microsoft.com/office/officeart/2009/layout/ReverseList"/>
    <dgm:cxn modelId="{647ADDC3-467D-4A8A-9C58-1CA2202934FA}" type="presParOf" srcId="{34001720-129A-4B5C-B8A4-FF1C49FEBFCB}" destId="{97587DB4-D69A-49AA-97BC-11EB2D4B2E98}" srcOrd="4" destOrd="0" presId="urn:microsoft.com/office/officeart/2009/layout/ReverseList"/>
    <dgm:cxn modelId="{E9490D82-44B3-4ED3-8F95-A37B90563A82}" type="presParOf" srcId="{34001720-129A-4B5C-B8A4-FF1C49FEBFCB}" destId="{167F99DC-F0E2-4BB2-881D-088FC034851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C7C3-926F-43FC-8C3C-D312C0036FEA}">
      <dsp:nvSpPr>
        <dsp:cNvPr id="0" name=""/>
        <dsp:cNvSpPr/>
      </dsp:nvSpPr>
      <dsp:spPr>
        <a:xfrm>
          <a:off x="425198" y="998"/>
          <a:ext cx="1633259" cy="979955"/>
        </a:xfrm>
        <a:prstGeom prst="roundRect">
          <a:avLst>
            <a:gd name="adj" fmla="val 10000"/>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haroni" pitchFamily="2" charset="-79"/>
              <a:cs typeface="Aharoni" pitchFamily="2" charset="-79"/>
            </a:rPr>
            <a:t>Introducción</a:t>
          </a:r>
          <a:endParaRPr lang="es-EC" sz="1600" b="1" kern="1200" dirty="0">
            <a:solidFill>
              <a:schemeClr val="tx1"/>
            </a:solidFill>
            <a:latin typeface="Aharoni" pitchFamily="2" charset="-79"/>
            <a:cs typeface="Aharoni" pitchFamily="2" charset="-79"/>
          </a:endParaRPr>
        </a:p>
      </dsp:txBody>
      <dsp:txXfrm>
        <a:off x="453900" y="29700"/>
        <a:ext cx="1575855" cy="922551"/>
      </dsp:txXfrm>
    </dsp:sp>
    <dsp:sp modelId="{B9AE45AF-420D-4C28-8817-DF7C876FF28C}">
      <dsp:nvSpPr>
        <dsp:cNvPr id="0" name=""/>
        <dsp:cNvSpPr/>
      </dsp:nvSpPr>
      <dsp:spPr>
        <a:xfrm>
          <a:off x="2202185" y="288452"/>
          <a:ext cx="346251" cy="40504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a:off x="2202185" y="369462"/>
        <a:ext cx="242376" cy="243028"/>
      </dsp:txXfrm>
    </dsp:sp>
    <dsp:sp modelId="{CCC1870D-B7B6-4A9E-9CE4-ACE0BB078B8D}">
      <dsp:nvSpPr>
        <dsp:cNvPr id="0" name=""/>
        <dsp:cNvSpPr/>
      </dsp:nvSpPr>
      <dsp:spPr>
        <a:xfrm>
          <a:off x="2711762" y="998"/>
          <a:ext cx="1633259" cy="979955"/>
        </a:xfrm>
        <a:prstGeom prst="roundRect">
          <a:avLst>
            <a:gd name="adj" fmla="val 10000"/>
          </a:avLst>
        </a:prstGeom>
        <a:solidFill>
          <a:schemeClr val="accent1">
            <a:shade val="50000"/>
            <a:hueOff val="-81427"/>
            <a:satOff val="-11369"/>
            <a:lumOff val="1276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Estado del Arte</a:t>
          </a:r>
          <a:endParaRPr lang="es-EC" sz="1600" b="1" kern="1200" dirty="0">
            <a:solidFill>
              <a:schemeClr val="tx1"/>
            </a:solidFill>
            <a:latin typeface="Aharoni" pitchFamily="2" charset="-79"/>
            <a:cs typeface="Aharoni" pitchFamily="2" charset="-79"/>
          </a:endParaRPr>
        </a:p>
      </dsp:txBody>
      <dsp:txXfrm>
        <a:off x="2740464" y="29700"/>
        <a:ext cx="1575855" cy="922551"/>
      </dsp:txXfrm>
    </dsp:sp>
    <dsp:sp modelId="{AEF31632-1DC1-4C0F-9CBA-5C08C795F4ED}">
      <dsp:nvSpPr>
        <dsp:cNvPr id="0" name=""/>
        <dsp:cNvSpPr/>
      </dsp:nvSpPr>
      <dsp:spPr>
        <a:xfrm>
          <a:off x="4488748" y="288452"/>
          <a:ext cx="346251" cy="405048"/>
        </a:xfrm>
        <a:prstGeom prst="rightArrow">
          <a:avLst>
            <a:gd name="adj1" fmla="val 60000"/>
            <a:gd name="adj2" fmla="val 50000"/>
          </a:avLst>
        </a:prstGeom>
        <a:solidFill>
          <a:schemeClr val="accent1">
            <a:shade val="90000"/>
            <a:hueOff val="-93898"/>
            <a:satOff val="-12270"/>
            <a:lumOff val="1306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latin typeface="Aharoni" pitchFamily="2" charset="-79"/>
            <a:cs typeface="Aharoni" pitchFamily="2" charset="-79"/>
          </a:endParaRPr>
        </a:p>
      </dsp:txBody>
      <dsp:txXfrm>
        <a:off x="4488748" y="369462"/>
        <a:ext cx="242376" cy="243028"/>
      </dsp:txXfrm>
    </dsp:sp>
    <dsp:sp modelId="{DEE62CDA-E27D-4055-8078-6FE9285199B7}">
      <dsp:nvSpPr>
        <dsp:cNvPr id="0" name=""/>
        <dsp:cNvSpPr/>
      </dsp:nvSpPr>
      <dsp:spPr>
        <a:xfrm>
          <a:off x="4998325" y="998"/>
          <a:ext cx="1633259" cy="979955"/>
        </a:xfrm>
        <a:prstGeom prst="roundRect">
          <a:avLst>
            <a:gd name="adj" fmla="val 10000"/>
          </a:avLst>
        </a:prstGeom>
        <a:solidFill>
          <a:schemeClr val="accent1">
            <a:shade val="50000"/>
            <a:hueOff val="-162854"/>
            <a:satOff val="-22738"/>
            <a:lumOff val="255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Planteamiento del problema</a:t>
          </a:r>
          <a:endParaRPr lang="es-EC" sz="1600" b="1" kern="1200" dirty="0">
            <a:solidFill>
              <a:schemeClr val="tx1"/>
            </a:solidFill>
            <a:latin typeface="Aharoni" pitchFamily="2" charset="-79"/>
            <a:cs typeface="Aharoni" pitchFamily="2" charset="-79"/>
          </a:endParaRPr>
        </a:p>
      </dsp:txBody>
      <dsp:txXfrm>
        <a:off x="5027027" y="29700"/>
        <a:ext cx="1575855" cy="922551"/>
      </dsp:txXfrm>
    </dsp:sp>
    <dsp:sp modelId="{5AE7C89D-0823-447F-BDA0-DD2C6BEE6468}">
      <dsp:nvSpPr>
        <dsp:cNvPr id="0" name=""/>
        <dsp:cNvSpPr/>
      </dsp:nvSpPr>
      <dsp:spPr>
        <a:xfrm rot="5400000">
          <a:off x="5641829" y="1095282"/>
          <a:ext cx="346251" cy="405048"/>
        </a:xfrm>
        <a:prstGeom prst="rightArrow">
          <a:avLst>
            <a:gd name="adj1" fmla="val 60000"/>
            <a:gd name="adj2" fmla="val 50000"/>
          </a:avLst>
        </a:prstGeom>
        <a:solidFill>
          <a:schemeClr val="accent1">
            <a:shade val="90000"/>
            <a:hueOff val="-187797"/>
            <a:satOff val="-24541"/>
            <a:lumOff val="2612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rot="-5400000">
        <a:off x="5693441" y="1124681"/>
        <a:ext cx="243028" cy="242376"/>
      </dsp:txXfrm>
    </dsp:sp>
    <dsp:sp modelId="{9B2B25F7-8F61-47A7-A02B-E954B41690CB}">
      <dsp:nvSpPr>
        <dsp:cNvPr id="0" name=""/>
        <dsp:cNvSpPr/>
      </dsp:nvSpPr>
      <dsp:spPr>
        <a:xfrm>
          <a:off x="4998325" y="1634258"/>
          <a:ext cx="1633259" cy="979955"/>
        </a:xfrm>
        <a:prstGeom prst="roundRect">
          <a:avLst>
            <a:gd name="adj" fmla="val 10000"/>
          </a:avLst>
        </a:prstGeom>
        <a:solidFill>
          <a:schemeClr val="accent1">
            <a:shade val="50000"/>
            <a:hueOff val="-244281"/>
            <a:satOff val="-34108"/>
            <a:lumOff val="382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Objetivos</a:t>
          </a:r>
          <a:endParaRPr lang="es-EC" sz="1600" b="1" kern="1200" dirty="0">
            <a:solidFill>
              <a:schemeClr val="tx1"/>
            </a:solidFill>
            <a:latin typeface="Aharoni" pitchFamily="2" charset="-79"/>
            <a:cs typeface="Aharoni" pitchFamily="2" charset="-79"/>
          </a:endParaRPr>
        </a:p>
      </dsp:txBody>
      <dsp:txXfrm>
        <a:off x="5027027" y="1662960"/>
        <a:ext cx="1575855" cy="922551"/>
      </dsp:txXfrm>
    </dsp:sp>
    <dsp:sp modelId="{ED891B99-66B9-4ABA-B641-A0E00D7A2F61}">
      <dsp:nvSpPr>
        <dsp:cNvPr id="0" name=""/>
        <dsp:cNvSpPr/>
      </dsp:nvSpPr>
      <dsp:spPr>
        <a:xfrm rot="10800000">
          <a:off x="4508347" y="1921711"/>
          <a:ext cx="346251" cy="405048"/>
        </a:xfrm>
        <a:prstGeom prst="rightArrow">
          <a:avLst>
            <a:gd name="adj1" fmla="val 60000"/>
            <a:gd name="adj2" fmla="val 50000"/>
          </a:avLst>
        </a:prstGeom>
        <a:solidFill>
          <a:schemeClr val="accent1">
            <a:shade val="90000"/>
            <a:hueOff val="-281695"/>
            <a:satOff val="-36811"/>
            <a:lumOff val="3918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rot="10800000">
        <a:off x="4612222" y="2002721"/>
        <a:ext cx="242376" cy="243028"/>
      </dsp:txXfrm>
    </dsp:sp>
    <dsp:sp modelId="{BC393468-7FF0-4EC2-9A25-C0F094FEA448}">
      <dsp:nvSpPr>
        <dsp:cNvPr id="0" name=""/>
        <dsp:cNvSpPr/>
      </dsp:nvSpPr>
      <dsp:spPr>
        <a:xfrm>
          <a:off x="2711762" y="1634258"/>
          <a:ext cx="1633259" cy="979955"/>
        </a:xfrm>
        <a:prstGeom prst="roundRect">
          <a:avLst>
            <a:gd name="adj" fmla="val 10000"/>
          </a:avLst>
        </a:prstGeom>
        <a:solidFill>
          <a:schemeClr val="accent1">
            <a:shade val="50000"/>
            <a:hueOff val="-325708"/>
            <a:satOff val="-45477"/>
            <a:lumOff val="51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Metodología</a:t>
          </a:r>
          <a:endParaRPr lang="es-EC" sz="1600" b="1" kern="1200" dirty="0">
            <a:solidFill>
              <a:schemeClr val="tx1"/>
            </a:solidFill>
            <a:latin typeface="Aharoni" pitchFamily="2" charset="-79"/>
            <a:cs typeface="Aharoni" pitchFamily="2" charset="-79"/>
          </a:endParaRPr>
        </a:p>
      </dsp:txBody>
      <dsp:txXfrm>
        <a:off x="2740464" y="1662960"/>
        <a:ext cx="1575855" cy="922551"/>
      </dsp:txXfrm>
    </dsp:sp>
    <dsp:sp modelId="{8992DCE7-9939-4AB1-9FD3-D63AD563D5E2}">
      <dsp:nvSpPr>
        <dsp:cNvPr id="0" name=""/>
        <dsp:cNvSpPr/>
      </dsp:nvSpPr>
      <dsp:spPr>
        <a:xfrm rot="10800000">
          <a:off x="2221784" y="1921711"/>
          <a:ext cx="346251" cy="405048"/>
        </a:xfrm>
        <a:prstGeom prst="rightArrow">
          <a:avLst>
            <a:gd name="adj1" fmla="val 60000"/>
            <a:gd name="adj2" fmla="val 50000"/>
          </a:avLst>
        </a:prstGeom>
        <a:solidFill>
          <a:schemeClr val="accent1">
            <a:shade val="90000"/>
            <a:hueOff val="-281695"/>
            <a:satOff val="-36811"/>
            <a:lumOff val="3918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rot="10800000">
        <a:off x="2325659" y="2002721"/>
        <a:ext cx="242376" cy="243028"/>
      </dsp:txXfrm>
    </dsp:sp>
    <dsp:sp modelId="{976BDE04-AB7D-4906-96A5-567281428B0C}">
      <dsp:nvSpPr>
        <dsp:cNvPr id="0" name=""/>
        <dsp:cNvSpPr/>
      </dsp:nvSpPr>
      <dsp:spPr>
        <a:xfrm>
          <a:off x="425198" y="1634258"/>
          <a:ext cx="1633259" cy="979955"/>
        </a:xfrm>
        <a:prstGeom prst="roundRect">
          <a:avLst>
            <a:gd name="adj" fmla="val 10000"/>
          </a:avLst>
        </a:prstGeom>
        <a:solidFill>
          <a:schemeClr val="accent1">
            <a:shade val="50000"/>
            <a:hueOff val="-244281"/>
            <a:satOff val="-34108"/>
            <a:lumOff val="382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Resultados</a:t>
          </a:r>
          <a:endParaRPr lang="es-EC" sz="1600" b="1" kern="1200" dirty="0">
            <a:solidFill>
              <a:schemeClr val="tx1"/>
            </a:solidFill>
            <a:latin typeface="Aharoni" pitchFamily="2" charset="-79"/>
            <a:cs typeface="Aharoni" pitchFamily="2" charset="-79"/>
          </a:endParaRPr>
        </a:p>
      </dsp:txBody>
      <dsp:txXfrm>
        <a:off x="453900" y="1662960"/>
        <a:ext cx="1575855" cy="922551"/>
      </dsp:txXfrm>
    </dsp:sp>
    <dsp:sp modelId="{C7E28BFD-2D1D-470F-9CC6-7BC608CA7117}">
      <dsp:nvSpPr>
        <dsp:cNvPr id="0" name=""/>
        <dsp:cNvSpPr/>
      </dsp:nvSpPr>
      <dsp:spPr>
        <a:xfrm rot="5400000">
          <a:off x="1068703" y="2728542"/>
          <a:ext cx="346251" cy="405048"/>
        </a:xfrm>
        <a:prstGeom prst="rightArrow">
          <a:avLst>
            <a:gd name="adj1" fmla="val 60000"/>
            <a:gd name="adj2" fmla="val 50000"/>
          </a:avLst>
        </a:prstGeom>
        <a:solidFill>
          <a:schemeClr val="accent1">
            <a:shade val="90000"/>
            <a:hueOff val="-187797"/>
            <a:satOff val="-24541"/>
            <a:lumOff val="2612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rot="-5400000">
        <a:off x="1120315" y="2757941"/>
        <a:ext cx="243028" cy="242376"/>
      </dsp:txXfrm>
    </dsp:sp>
    <dsp:sp modelId="{736BC572-CDF9-4073-8BA3-0E2B82D8D366}">
      <dsp:nvSpPr>
        <dsp:cNvPr id="0" name=""/>
        <dsp:cNvSpPr/>
      </dsp:nvSpPr>
      <dsp:spPr>
        <a:xfrm>
          <a:off x="425198" y="3267517"/>
          <a:ext cx="1633259" cy="979955"/>
        </a:xfrm>
        <a:prstGeom prst="roundRect">
          <a:avLst>
            <a:gd name="adj" fmla="val 10000"/>
          </a:avLst>
        </a:prstGeom>
        <a:solidFill>
          <a:schemeClr val="accent1">
            <a:shade val="50000"/>
            <a:hueOff val="-162854"/>
            <a:satOff val="-22738"/>
            <a:lumOff val="255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Conclusiones </a:t>
          </a:r>
          <a:endParaRPr lang="es-EC" sz="1600" b="1" kern="1200" dirty="0">
            <a:solidFill>
              <a:schemeClr val="tx1"/>
            </a:solidFill>
            <a:latin typeface="Aharoni" pitchFamily="2" charset="-79"/>
            <a:cs typeface="Aharoni" pitchFamily="2" charset="-79"/>
          </a:endParaRPr>
        </a:p>
      </dsp:txBody>
      <dsp:txXfrm>
        <a:off x="453900" y="3296219"/>
        <a:ext cx="1575855" cy="922551"/>
      </dsp:txXfrm>
    </dsp:sp>
    <dsp:sp modelId="{2F80D0E4-71D8-4967-BFAF-18E18A1A8811}">
      <dsp:nvSpPr>
        <dsp:cNvPr id="0" name=""/>
        <dsp:cNvSpPr/>
      </dsp:nvSpPr>
      <dsp:spPr>
        <a:xfrm>
          <a:off x="2202185" y="3554971"/>
          <a:ext cx="346251" cy="405048"/>
        </a:xfrm>
        <a:prstGeom prst="rightArrow">
          <a:avLst>
            <a:gd name="adj1" fmla="val 60000"/>
            <a:gd name="adj2" fmla="val 50000"/>
          </a:avLst>
        </a:prstGeom>
        <a:solidFill>
          <a:schemeClr val="accent1">
            <a:shade val="90000"/>
            <a:hueOff val="-93898"/>
            <a:satOff val="-12270"/>
            <a:lumOff val="1306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b="1" kern="1200">
            <a:solidFill>
              <a:schemeClr val="tx1"/>
            </a:solidFill>
            <a:latin typeface="Aharoni" pitchFamily="2" charset="-79"/>
            <a:cs typeface="Aharoni" pitchFamily="2" charset="-79"/>
          </a:endParaRPr>
        </a:p>
      </dsp:txBody>
      <dsp:txXfrm>
        <a:off x="2202185" y="3635981"/>
        <a:ext cx="242376" cy="243028"/>
      </dsp:txXfrm>
    </dsp:sp>
    <dsp:sp modelId="{0E7581BD-D7DF-4789-9E11-E9558B78AA49}">
      <dsp:nvSpPr>
        <dsp:cNvPr id="0" name=""/>
        <dsp:cNvSpPr/>
      </dsp:nvSpPr>
      <dsp:spPr>
        <a:xfrm>
          <a:off x="2711762" y="3267517"/>
          <a:ext cx="1633259" cy="979955"/>
        </a:xfrm>
        <a:prstGeom prst="roundRect">
          <a:avLst>
            <a:gd name="adj" fmla="val 10000"/>
          </a:avLst>
        </a:prstGeom>
        <a:solidFill>
          <a:schemeClr val="accent1">
            <a:shade val="50000"/>
            <a:hueOff val="-81427"/>
            <a:satOff val="-11369"/>
            <a:lumOff val="1276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latin typeface="Aharoni" pitchFamily="2" charset="-79"/>
              <a:cs typeface="Aharoni" pitchFamily="2" charset="-79"/>
            </a:rPr>
            <a:t>Trabajos Futuros</a:t>
          </a:r>
          <a:endParaRPr lang="es-EC" sz="1600" b="1" kern="1200" dirty="0">
            <a:solidFill>
              <a:schemeClr val="tx1"/>
            </a:solidFill>
            <a:latin typeface="Aharoni" pitchFamily="2" charset="-79"/>
            <a:cs typeface="Aharoni" pitchFamily="2" charset="-79"/>
          </a:endParaRPr>
        </a:p>
      </dsp:txBody>
      <dsp:txXfrm>
        <a:off x="2740464" y="3296219"/>
        <a:ext cx="1575855" cy="9225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FD102-2E78-43B3-9DCF-982FA117BAE9}">
      <dsp:nvSpPr>
        <dsp:cNvPr id="0" name=""/>
        <dsp:cNvSpPr/>
      </dsp:nvSpPr>
      <dsp:spPr>
        <a:xfrm rot="5400000">
          <a:off x="-258947" y="260817"/>
          <a:ext cx="1726318" cy="1208423"/>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Afiliados</a:t>
          </a:r>
          <a:endParaRPr lang="es-ES" sz="1800" kern="1200" dirty="0"/>
        </a:p>
      </dsp:txBody>
      <dsp:txXfrm rot="-5400000">
        <a:off x="1" y="606082"/>
        <a:ext cx="1208423" cy="517895"/>
      </dsp:txXfrm>
    </dsp:sp>
    <dsp:sp modelId="{689FCBE8-53D8-483E-8651-788890A0E8B7}">
      <dsp:nvSpPr>
        <dsp:cNvPr id="0" name=""/>
        <dsp:cNvSpPr/>
      </dsp:nvSpPr>
      <dsp:spPr>
        <a:xfrm rot="5400000">
          <a:off x="4182577" y="-2972285"/>
          <a:ext cx="1122107" cy="7070416"/>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effectLst/>
            </a:rPr>
            <a:t>Categoría, Edad, Sexo, </a:t>
          </a:r>
          <a:r>
            <a:rPr lang="es-ES" sz="2300" kern="1200" dirty="0" err="1" smtClean="0">
              <a:effectLst/>
            </a:rPr>
            <a:t>Fuerza,Rango,Provincia</a:t>
          </a:r>
          <a:r>
            <a:rPr lang="es-ES" sz="2300" kern="1200" dirty="0" smtClean="0">
              <a:effectLst/>
            </a:rPr>
            <a:t> de </a:t>
          </a:r>
          <a:r>
            <a:rPr lang="es-ES" sz="2300" kern="1200" dirty="0" err="1" smtClean="0">
              <a:effectLst/>
            </a:rPr>
            <a:t>residencia,Ciudad</a:t>
          </a:r>
          <a:r>
            <a:rPr lang="es-ES" sz="2300" kern="1200" dirty="0" smtClean="0">
              <a:effectLst/>
            </a:rPr>
            <a:t> de </a:t>
          </a:r>
          <a:r>
            <a:rPr lang="es-ES" sz="2300" kern="1200" dirty="0" err="1" smtClean="0">
              <a:effectLst/>
            </a:rPr>
            <a:t>residencia,Estado</a:t>
          </a:r>
          <a:r>
            <a:rPr lang="es-ES" sz="2300" kern="1200" dirty="0" smtClean="0">
              <a:effectLst/>
            </a:rPr>
            <a:t> Civil,</a:t>
          </a:r>
          <a:r>
            <a:rPr lang="es-EC" sz="2300" kern="1200" dirty="0" smtClean="0">
              <a:effectLst/>
            </a:rPr>
            <a:t>Tiempo</a:t>
          </a:r>
          <a:r>
            <a:rPr lang="es-EC" sz="2300" kern="1200" baseline="0" dirty="0" smtClean="0">
              <a:effectLst/>
            </a:rPr>
            <a:t> de servicio en meses, Tipo Militar</a:t>
          </a:r>
          <a:endParaRPr lang="es-ES" sz="2300" kern="1200" dirty="0"/>
        </a:p>
      </dsp:txBody>
      <dsp:txXfrm rot="-5400000">
        <a:off x="1208423" y="56646"/>
        <a:ext cx="7015639" cy="1012553"/>
      </dsp:txXfrm>
    </dsp:sp>
    <dsp:sp modelId="{9662FA50-5214-4964-848A-437F3FC429F7}">
      <dsp:nvSpPr>
        <dsp:cNvPr id="0" name=""/>
        <dsp:cNvSpPr/>
      </dsp:nvSpPr>
      <dsp:spPr>
        <a:xfrm rot="5400000">
          <a:off x="-258947" y="1794364"/>
          <a:ext cx="1726318" cy="1208423"/>
        </a:xfrm>
        <a:prstGeom prst="chevron">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Planillaje</a:t>
          </a:r>
          <a:endParaRPr lang="es-ES" sz="1800" kern="1200" dirty="0"/>
        </a:p>
      </dsp:txBody>
      <dsp:txXfrm rot="-5400000">
        <a:off x="1" y="2139629"/>
        <a:ext cx="1208423" cy="517895"/>
      </dsp:txXfrm>
    </dsp:sp>
    <dsp:sp modelId="{C7D6CA18-3557-4200-9406-2FCA73454F49}">
      <dsp:nvSpPr>
        <dsp:cNvPr id="0" name=""/>
        <dsp:cNvSpPr/>
      </dsp:nvSpPr>
      <dsp:spPr>
        <a:xfrm rot="5400000">
          <a:off x="4182577" y="-1438738"/>
          <a:ext cx="1122107" cy="7070416"/>
        </a:xfrm>
        <a:prstGeom prst="round2Same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effectLst/>
            </a:rPr>
            <a:t>Diagnóstico  </a:t>
          </a:r>
          <a:r>
            <a:rPr lang="es-ES" sz="2300" kern="1200" dirty="0" err="1" smtClean="0">
              <a:effectLst/>
            </a:rPr>
            <a:t>primario,Categorización</a:t>
          </a:r>
          <a:r>
            <a:rPr lang="es-ES" sz="2300" kern="1200" dirty="0" smtClean="0">
              <a:effectLst/>
            </a:rPr>
            <a:t> del </a:t>
          </a:r>
          <a:r>
            <a:rPr lang="es-ES" sz="2300" kern="1200" dirty="0" err="1" smtClean="0">
              <a:effectLst/>
            </a:rPr>
            <a:t>diagnostico,Servicio,Atenciones,Valor</a:t>
          </a:r>
          <a:r>
            <a:rPr lang="es-ES" sz="2300" kern="1200" dirty="0" smtClean="0">
              <a:effectLst/>
            </a:rPr>
            <a:t> </a:t>
          </a:r>
          <a:r>
            <a:rPr lang="es-ES" sz="2300" kern="1200" dirty="0" err="1" smtClean="0">
              <a:effectLst/>
            </a:rPr>
            <a:t>Pagado,Valor</a:t>
          </a:r>
          <a:r>
            <a:rPr lang="es-ES" sz="2300" kern="1200" dirty="0" smtClean="0">
              <a:effectLst/>
            </a:rPr>
            <a:t> </a:t>
          </a:r>
          <a:r>
            <a:rPr lang="es-ES" sz="2300" kern="1200" dirty="0" err="1" smtClean="0">
              <a:effectLst/>
            </a:rPr>
            <a:t>Solicitado,Fecha</a:t>
          </a:r>
          <a:r>
            <a:rPr lang="es-ES" sz="2300" kern="1200" dirty="0" smtClean="0">
              <a:effectLst/>
            </a:rPr>
            <a:t> de </a:t>
          </a:r>
          <a:r>
            <a:rPr lang="es-ES" sz="2300" kern="1200" dirty="0" err="1" smtClean="0">
              <a:effectLst/>
            </a:rPr>
            <a:t>Atención,Prestador</a:t>
          </a:r>
          <a:r>
            <a:rPr lang="es-ES" sz="2300" kern="1200" dirty="0" smtClean="0">
              <a:effectLst/>
            </a:rPr>
            <a:t> de Salud</a:t>
          </a:r>
          <a:endParaRPr lang="es-ES" sz="2300" kern="1200" dirty="0"/>
        </a:p>
      </dsp:txBody>
      <dsp:txXfrm rot="-5400000">
        <a:off x="1208423" y="1590193"/>
        <a:ext cx="7015639" cy="1012553"/>
      </dsp:txXfrm>
    </dsp:sp>
    <dsp:sp modelId="{2BA6FFF4-414D-433A-9EDF-FE372F6B4B5F}">
      <dsp:nvSpPr>
        <dsp:cNvPr id="0" name=""/>
        <dsp:cNvSpPr/>
      </dsp:nvSpPr>
      <dsp:spPr>
        <a:xfrm rot="5400000">
          <a:off x="-258947" y="3327911"/>
          <a:ext cx="1726318" cy="1208423"/>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Prestadores de Salud</a:t>
          </a:r>
          <a:endParaRPr lang="es-ES" sz="1800" kern="1200" dirty="0"/>
        </a:p>
      </dsp:txBody>
      <dsp:txXfrm rot="-5400000">
        <a:off x="1" y="3673176"/>
        <a:ext cx="1208423" cy="517895"/>
      </dsp:txXfrm>
    </dsp:sp>
    <dsp:sp modelId="{DFF0EE3B-4E07-4DCE-8562-FE00BE057580}">
      <dsp:nvSpPr>
        <dsp:cNvPr id="0" name=""/>
        <dsp:cNvSpPr/>
      </dsp:nvSpPr>
      <dsp:spPr>
        <a:xfrm rot="5400000">
          <a:off x="4182577" y="94809"/>
          <a:ext cx="1122107" cy="7070416"/>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err="1" smtClean="0">
              <a:effectLst/>
            </a:rPr>
            <a:t>Nivel,Tipo,Provincia,Región</a:t>
          </a:r>
          <a:endParaRPr lang="es-ES" sz="2300" kern="1200" dirty="0"/>
        </a:p>
      </dsp:txBody>
      <dsp:txXfrm rot="-5400000">
        <a:off x="1208423" y="3123741"/>
        <a:ext cx="7015639" cy="10125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B68D4-79B2-4009-B4A2-564D9D77C048}">
      <dsp:nvSpPr>
        <dsp:cNvPr id="0" name=""/>
        <dsp:cNvSpPr/>
      </dsp:nvSpPr>
      <dsp:spPr>
        <a:xfrm>
          <a:off x="0" y="0"/>
          <a:ext cx="5530214" cy="823771"/>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C" sz="3700" kern="1200" dirty="0" smtClean="0"/>
            <a:t>Selección</a:t>
          </a:r>
          <a:endParaRPr lang="es-ES" sz="3700" kern="1200" dirty="0"/>
        </a:p>
      </dsp:txBody>
      <dsp:txXfrm>
        <a:off x="24127" y="24127"/>
        <a:ext cx="4571693" cy="775517"/>
      </dsp:txXfrm>
    </dsp:sp>
    <dsp:sp modelId="{DFA715CD-1A22-4EB1-9893-BA0B4187FDFD}">
      <dsp:nvSpPr>
        <dsp:cNvPr id="0" name=""/>
        <dsp:cNvSpPr/>
      </dsp:nvSpPr>
      <dsp:spPr>
        <a:xfrm>
          <a:off x="463155" y="973547"/>
          <a:ext cx="5530214" cy="823771"/>
        </a:xfrm>
        <a:prstGeom prst="roundRect">
          <a:avLst>
            <a:gd name="adj" fmla="val 10000"/>
          </a:avLst>
        </a:prstGeom>
        <a:solidFill>
          <a:schemeClr val="accent2">
            <a:hueOff val="418037"/>
            <a:satOff val="-2276"/>
            <a:lumOff val="85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C" sz="3700" kern="1200" dirty="0" smtClean="0"/>
            <a:t>Limpieza</a:t>
          </a:r>
          <a:endParaRPr lang="es-ES" sz="3700" kern="1200" dirty="0"/>
        </a:p>
      </dsp:txBody>
      <dsp:txXfrm>
        <a:off x="487282" y="997674"/>
        <a:ext cx="4483353" cy="775517"/>
      </dsp:txXfrm>
    </dsp:sp>
    <dsp:sp modelId="{1B9B2A7A-9F6C-4DB7-944C-FEE0CC8396C2}">
      <dsp:nvSpPr>
        <dsp:cNvPr id="0" name=""/>
        <dsp:cNvSpPr/>
      </dsp:nvSpPr>
      <dsp:spPr>
        <a:xfrm>
          <a:off x="919398" y="1947095"/>
          <a:ext cx="5530214" cy="823771"/>
        </a:xfrm>
        <a:prstGeom prst="roundRect">
          <a:avLst>
            <a:gd name="adj" fmla="val 10000"/>
          </a:avLst>
        </a:prstGeom>
        <a:solidFill>
          <a:schemeClr val="accent2">
            <a:hueOff val="836075"/>
            <a:satOff val="-4551"/>
            <a:lumOff val="169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C" sz="3700" kern="1200" dirty="0" smtClean="0"/>
            <a:t>Construcción</a:t>
          </a:r>
          <a:endParaRPr lang="es-ES" sz="3700" kern="1200" dirty="0"/>
        </a:p>
      </dsp:txBody>
      <dsp:txXfrm>
        <a:off x="943525" y="1971222"/>
        <a:ext cx="4490266" cy="775517"/>
      </dsp:txXfrm>
    </dsp:sp>
    <dsp:sp modelId="{CB1A808C-35E1-4BBD-957D-BDBE57BE8750}">
      <dsp:nvSpPr>
        <dsp:cNvPr id="0" name=""/>
        <dsp:cNvSpPr/>
      </dsp:nvSpPr>
      <dsp:spPr>
        <a:xfrm>
          <a:off x="1382553" y="2920643"/>
          <a:ext cx="5530214" cy="823771"/>
        </a:xfrm>
        <a:prstGeom prst="roundRect">
          <a:avLst>
            <a:gd name="adj" fmla="val 10000"/>
          </a:avLst>
        </a:prstGeom>
        <a:solidFill>
          <a:schemeClr val="accent2">
            <a:hueOff val="1254112"/>
            <a:satOff val="-6827"/>
            <a:lumOff val="254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C" sz="3700" kern="1200" dirty="0" smtClean="0"/>
            <a:t>Integración</a:t>
          </a:r>
          <a:endParaRPr lang="es-ES" sz="3700" kern="1200" dirty="0"/>
        </a:p>
      </dsp:txBody>
      <dsp:txXfrm>
        <a:off x="1406680" y="2944770"/>
        <a:ext cx="4483353" cy="775517"/>
      </dsp:txXfrm>
    </dsp:sp>
    <dsp:sp modelId="{9E49566B-2456-4817-A262-50EAC7A2BA13}">
      <dsp:nvSpPr>
        <dsp:cNvPr id="0" name=""/>
        <dsp:cNvSpPr/>
      </dsp:nvSpPr>
      <dsp:spPr>
        <a:xfrm>
          <a:off x="4994763" y="630933"/>
          <a:ext cx="535451" cy="535451"/>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5115239" y="630933"/>
        <a:ext cx="294499" cy="402927"/>
      </dsp:txXfrm>
    </dsp:sp>
    <dsp:sp modelId="{C3315803-DC29-4260-93E0-A3068EBA7128}">
      <dsp:nvSpPr>
        <dsp:cNvPr id="0" name=""/>
        <dsp:cNvSpPr/>
      </dsp:nvSpPr>
      <dsp:spPr>
        <a:xfrm>
          <a:off x="5457918" y="1604481"/>
          <a:ext cx="535451" cy="535451"/>
        </a:xfrm>
        <a:prstGeom prst="downArrow">
          <a:avLst>
            <a:gd name="adj1" fmla="val 55000"/>
            <a:gd name="adj2" fmla="val 45000"/>
          </a:avLst>
        </a:prstGeom>
        <a:solidFill>
          <a:schemeClr val="accent2">
            <a:tint val="40000"/>
            <a:alpha val="90000"/>
            <a:hueOff val="832538"/>
            <a:satOff val="-2904"/>
            <a:lumOff val="-54"/>
            <a:alphaOff val="0"/>
          </a:schemeClr>
        </a:solidFill>
        <a:ln w="22225" cap="rnd" cmpd="sng" algn="ctr">
          <a:solidFill>
            <a:schemeClr val="accent2">
              <a:tint val="40000"/>
              <a:alpha val="90000"/>
              <a:hueOff val="832538"/>
              <a:satOff val="-2904"/>
              <a:lumOff val="-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5578394" y="1604481"/>
        <a:ext cx="294499" cy="402927"/>
      </dsp:txXfrm>
    </dsp:sp>
    <dsp:sp modelId="{F953D6FE-FEA4-4821-9428-A0BB0136C175}">
      <dsp:nvSpPr>
        <dsp:cNvPr id="0" name=""/>
        <dsp:cNvSpPr/>
      </dsp:nvSpPr>
      <dsp:spPr>
        <a:xfrm>
          <a:off x="5914161" y="2578029"/>
          <a:ext cx="535451" cy="535451"/>
        </a:xfrm>
        <a:prstGeom prst="downArrow">
          <a:avLst>
            <a:gd name="adj1" fmla="val 55000"/>
            <a:gd name="adj2" fmla="val 45000"/>
          </a:avLst>
        </a:prstGeom>
        <a:solidFill>
          <a:schemeClr val="accent2">
            <a:tint val="40000"/>
            <a:alpha val="90000"/>
            <a:hueOff val="1665076"/>
            <a:satOff val="-5807"/>
            <a:lumOff val="-108"/>
            <a:alphaOff val="0"/>
          </a:schemeClr>
        </a:solidFill>
        <a:ln w="22225" cap="rnd" cmpd="sng" algn="ctr">
          <a:solidFill>
            <a:schemeClr val="accent2">
              <a:tint val="40000"/>
              <a:alpha val="90000"/>
              <a:hueOff val="1665076"/>
              <a:satOff val="-5807"/>
              <a:lumOff val="-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6034637" y="2578029"/>
        <a:ext cx="294499" cy="4029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BF9C3-41C7-4222-9D5B-D2DC9625C6FE}">
      <dsp:nvSpPr>
        <dsp:cNvPr id="0" name=""/>
        <dsp:cNvSpPr/>
      </dsp:nvSpPr>
      <dsp:spPr>
        <a:xfrm>
          <a:off x="0" y="0"/>
          <a:ext cx="5516938" cy="92782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Traumatismos</a:t>
          </a:r>
          <a:endParaRPr lang="es-EC" sz="2500" kern="1200" dirty="0"/>
        </a:p>
        <a:p>
          <a:pPr marL="228600" lvl="1" indent="-228600" algn="l" defTabSz="889000">
            <a:lnSpc>
              <a:spcPct val="90000"/>
            </a:lnSpc>
            <a:spcBef>
              <a:spcPct val="0"/>
            </a:spcBef>
            <a:spcAft>
              <a:spcPct val="15000"/>
            </a:spcAft>
            <a:buChar char="••"/>
          </a:pPr>
          <a:r>
            <a:rPr lang="es-EC" sz="2000" kern="1200" dirty="0" smtClean="0"/>
            <a:t>CIE10: S00 – T89</a:t>
          </a:r>
          <a:endParaRPr lang="es-EC" sz="2000" kern="1200" dirty="0"/>
        </a:p>
      </dsp:txBody>
      <dsp:txXfrm>
        <a:off x="1196170" y="0"/>
        <a:ext cx="4320767" cy="927826"/>
      </dsp:txXfrm>
    </dsp:sp>
    <dsp:sp modelId="{09702453-2339-4442-AE40-9A9518508B1C}">
      <dsp:nvSpPr>
        <dsp:cNvPr id="0" name=""/>
        <dsp:cNvSpPr/>
      </dsp:nvSpPr>
      <dsp:spPr>
        <a:xfrm>
          <a:off x="92782" y="92782"/>
          <a:ext cx="1103387" cy="7422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C3A55-403A-467F-A731-2D573809964A}">
      <dsp:nvSpPr>
        <dsp:cNvPr id="0" name=""/>
        <dsp:cNvSpPr/>
      </dsp:nvSpPr>
      <dsp:spPr>
        <a:xfrm>
          <a:off x="0" y="1008111"/>
          <a:ext cx="5516938" cy="92782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Sistema Nervioso</a:t>
          </a:r>
          <a:endParaRPr lang="es-EC" sz="2500" kern="1200" dirty="0"/>
        </a:p>
        <a:p>
          <a:pPr marL="228600" lvl="1" indent="-228600" algn="l" defTabSz="889000">
            <a:lnSpc>
              <a:spcPct val="90000"/>
            </a:lnSpc>
            <a:spcBef>
              <a:spcPct val="0"/>
            </a:spcBef>
            <a:spcAft>
              <a:spcPct val="15000"/>
            </a:spcAft>
            <a:buChar char="••"/>
          </a:pPr>
          <a:r>
            <a:rPr lang="es-EC" sz="2000" kern="1200" dirty="0" smtClean="0"/>
            <a:t>CIE10: G00 - G99</a:t>
          </a:r>
          <a:endParaRPr lang="es-EC" sz="2000" kern="1200" dirty="0"/>
        </a:p>
      </dsp:txBody>
      <dsp:txXfrm>
        <a:off x="1196170" y="1008111"/>
        <a:ext cx="4320767" cy="927826"/>
      </dsp:txXfrm>
    </dsp:sp>
    <dsp:sp modelId="{4C9A32F4-78F5-4752-8D9A-775E5FB9544E}">
      <dsp:nvSpPr>
        <dsp:cNvPr id="0" name=""/>
        <dsp:cNvSpPr/>
      </dsp:nvSpPr>
      <dsp:spPr>
        <a:xfrm>
          <a:off x="92782" y="1113391"/>
          <a:ext cx="1103387" cy="74226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F00E6-03FD-4C95-B3EE-E6EB62581D25}">
      <dsp:nvSpPr>
        <dsp:cNvPr id="0" name=""/>
        <dsp:cNvSpPr/>
      </dsp:nvSpPr>
      <dsp:spPr>
        <a:xfrm>
          <a:off x="0" y="2041217"/>
          <a:ext cx="5516938" cy="92782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Post traumatismos</a:t>
          </a:r>
          <a:endParaRPr lang="es-EC" sz="2500" kern="1200" dirty="0"/>
        </a:p>
        <a:p>
          <a:pPr marL="228600" lvl="1" indent="-228600" algn="l" defTabSz="889000">
            <a:lnSpc>
              <a:spcPct val="90000"/>
            </a:lnSpc>
            <a:spcBef>
              <a:spcPct val="0"/>
            </a:spcBef>
            <a:spcAft>
              <a:spcPct val="15000"/>
            </a:spcAft>
            <a:buChar char="••"/>
          </a:pPr>
          <a:r>
            <a:rPr lang="es-EC" sz="2000" kern="1200" dirty="0" smtClean="0"/>
            <a:t>CIE10:  T90 – T99</a:t>
          </a:r>
          <a:endParaRPr lang="es-EC" sz="2000" kern="1200" dirty="0"/>
        </a:p>
      </dsp:txBody>
      <dsp:txXfrm>
        <a:off x="1196170" y="2041217"/>
        <a:ext cx="4320767" cy="927826"/>
      </dsp:txXfrm>
    </dsp:sp>
    <dsp:sp modelId="{849FF99B-9F04-48CC-8A9C-067B5A57804B}">
      <dsp:nvSpPr>
        <dsp:cNvPr id="0" name=""/>
        <dsp:cNvSpPr/>
      </dsp:nvSpPr>
      <dsp:spPr>
        <a:xfrm>
          <a:off x="92782" y="2134000"/>
          <a:ext cx="1103387" cy="74226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D63AB-86EB-4D10-A3AC-6F05855526B3}">
      <dsp:nvSpPr>
        <dsp:cNvPr id="0" name=""/>
        <dsp:cNvSpPr/>
      </dsp:nvSpPr>
      <dsp:spPr>
        <a:xfrm>
          <a:off x="0" y="3061826"/>
          <a:ext cx="5516938" cy="92782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err="1" smtClean="0"/>
            <a:t>Ostemusculares</a:t>
          </a:r>
          <a:endParaRPr lang="es-EC" sz="2500" kern="1200" dirty="0"/>
        </a:p>
        <a:p>
          <a:pPr marL="228600" lvl="1" indent="-228600" algn="l" defTabSz="889000">
            <a:lnSpc>
              <a:spcPct val="90000"/>
            </a:lnSpc>
            <a:spcBef>
              <a:spcPct val="0"/>
            </a:spcBef>
            <a:spcAft>
              <a:spcPct val="15000"/>
            </a:spcAft>
            <a:buChar char="••"/>
          </a:pPr>
          <a:r>
            <a:rPr lang="es-EC" sz="2000" kern="1200" dirty="0" smtClean="0"/>
            <a:t>CIE10: M00 - M99</a:t>
          </a:r>
          <a:endParaRPr lang="es-EC" sz="2000" kern="1200" dirty="0"/>
        </a:p>
      </dsp:txBody>
      <dsp:txXfrm>
        <a:off x="1196170" y="3061826"/>
        <a:ext cx="4320767" cy="927826"/>
      </dsp:txXfrm>
    </dsp:sp>
    <dsp:sp modelId="{90ACCC52-9BC3-478C-B892-90ECC7893087}">
      <dsp:nvSpPr>
        <dsp:cNvPr id="0" name=""/>
        <dsp:cNvSpPr/>
      </dsp:nvSpPr>
      <dsp:spPr>
        <a:xfrm>
          <a:off x="92782" y="3154609"/>
          <a:ext cx="1103387" cy="74226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C26A2-98BB-4785-9D3A-CC0617F25A60}">
      <dsp:nvSpPr>
        <dsp:cNvPr id="0" name=""/>
        <dsp:cNvSpPr/>
      </dsp:nvSpPr>
      <dsp:spPr>
        <a:xfrm>
          <a:off x="2407541" y="530958"/>
          <a:ext cx="3546595" cy="3546595"/>
        </a:xfrm>
        <a:prstGeom prst="blockArc">
          <a:avLst>
            <a:gd name="adj1" fmla="val 10800000"/>
            <a:gd name="adj2" fmla="val 16200000"/>
            <a:gd name="adj3" fmla="val 4640"/>
          </a:avLst>
        </a:prstGeom>
        <a:solidFill>
          <a:schemeClr val="accent3">
            <a:hueOff val="-616671"/>
            <a:satOff val="-49393"/>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7C7B3-4B3D-44BB-9671-79BDAF1AA499}">
      <dsp:nvSpPr>
        <dsp:cNvPr id="0" name=""/>
        <dsp:cNvSpPr/>
      </dsp:nvSpPr>
      <dsp:spPr>
        <a:xfrm>
          <a:off x="2407541" y="530958"/>
          <a:ext cx="3546595" cy="3546595"/>
        </a:xfrm>
        <a:prstGeom prst="blockArc">
          <a:avLst>
            <a:gd name="adj1" fmla="val 5400000"/>
            <a:gd name="adj2" fmla="val 10800000"/>
            <a:gd name="adj3" fmla="val 4640"/>
          </a:avLst>
        </a:prstGeom>
        <a:solidFill>
          <a:schemeClr val="accent3">
            <a:hueOff val="-411114"/>
            <a:satOff val="-32929"/>
            <a:lumOff val="-37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5AB6C-E626-44C6-B9FF-5D50F57CA0A3}">
      <dsp:nvSpPr>
        <dsp:cNvPr id="0" name=""/>
        <dsp:cNvSpPr/>
      </dsp:nvSpPr>
      <dsp:spPr>
        <a:xfrm>
          <a:off x="2407541" y="530958"/>
          <a:ext cx="3546595" cy="3546595"/>
        </a:xfrm>
        <a:prstGeom prst="blockArc">
          <a:avLst>
            <a:gd name="adj1" fmla="val 0"/>
            <a:gd name="adj2" fmla="val 5400000"/>
            <a:gd name="adj3" fmla="val 4640"/>
          </a:avLst>
        </a:prstGeom>
        <a:solidFill>
          <a:schemeClr val="accent3">
            <a:hueOff val="-205557"/>
            <a:satOff val="-16464"/>
            <a:lumOff val="-18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18583A-21F6-4AB6-AD98-14C552C37631}">
      <dsp:nvSpPr>
        <dsp:cNvPr id="0" name=""/>
        <dsp:cNvSpPr/>
      </dsp:nvSpPr>
      <dsp:spPr>
        <a:xfrm>
          <a:off x="2407541" y="530958"/>
          <a:ext cx="3546595" cy="3546595"/>
        </a:xfrm>
        <a:prstGeom prst="blockArc">
          <a:avLst>
            <a:gd name="adj1" fmla="val 16200000"/>
            <a:gd name="adj2" fmla="val 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73B5BB-4839-4423-B43F-B94FA6666937}">
      <dsp:nvSpPr>
        <dsp:cNvPr id="0" name=""/>
        <dsp:cNvSpPr/>
      </dsp:nvSpPr>
      <dsp:spPr>
        <a:xfrm>
          <a:off x="3364628" y="1488045"/>
          <a:ext cx="1632421" cy="163242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Técnicas de minería de datos</a:t>
          </a:r>
          <a:endParaRPr lang="es-ES" sz="2000" b="1" kern="1200" dirty="0">
            <a:solidFill>
              <a:schemeClr val="tx1"/>
            </a:solidFill>
          </a:endParaRPr>
        </a:p>
      </dsp:txBody>
      <dsp:txXfrm>
        <a:off x="3603691" y="1727108"/>
        <a:ext cx="1154295" cy="1154295"/>
      </dsp:txXfrm>
    </dsp:sp>
    <dsp:sp modelId="{36E8825A-F172-4451-BCAD-128E75B206C5}">
      <dsp:nvSpPr>
        <dsp:cNvPr id="0" name=""/>
        <dsp:cNvSpPr/>
      </dsp:nvSpPr>
      <dsp:spPr>
        <a:xfrm>
          <a:off x="3501643" y="747"/>
          <a:ext cx="1358390" cy="1142695"/>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Árbol de decisión</a:t>
          </a:r>
          <a:endParaRPr lang="es-ES" sz="1600" b="1" kern="1200" dirty="0">
            <a:solidFill>
              <a:schemeClr val="tx1"/>
            </a:solidFill>
          </a:endParaRPr>
        </a:p>
      </dsp:txBody>
      <dsp:txXfrm>
        <a:off x="3700575" y="168091"/>
        <a:ext cx="960526" cy="808007"/>
      </dsp:txXfrm>
    </dsp:sp>
    <dsp:sp modelId="{5B7169CB-C819-4B52-A776-6D164D162CD0}">
      <dsp:nvSpPr>
        <dsp:cNvPr id="0" name=""/>
        <dsp:cNvSpPr/>
      </dsp:nvSpPr>
      <dsp:spPr>
        <a:xfrm>
          <a:off x="5215144" y="1732908"/>
          <a:ext cx="1395710" cy="1142695"/>
        </a:xfrm>
        <a:prstGeom prst="ellipse">
          <a:avLst/>
        </a:prstGeom>
        <a:solidFill>
          <a:schemeClr val="accent3">
            <a:hueOff val="-205557"/>
            <a:satOff val="-16464"/>
            <a:lumOff val="-189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Regresión lineal</a:t>
          </a:r>
          <a:endParaRPr lang="es-ES" sz="1600" b="1" kern="1200" dirty="0">
            <a:solidFill>
              <a:schemeClr val="tx1"/>
            </a:solidFill>
          </a:endParaRPr>
        </a:p>
      </dsp:txBody>
      <dsp:txXfrm>
        <a:off x="5419541" y="1900252"/>
        <a:ext cx="986916" cy="808007"/>
      </dsp:txXfrm>
    </dsp:sp>
    <dsp:sp modelId="{2BE76A28-A760-41CB-960E-0CAF25E37FE3}">
      <dsp:nvSpPr>
        <dsp:cNvPr id="0" name=""/>
        <dsp:cNvSpPr/>
      </dsp:nvSpPr>
      <dsp:spPr>
        <a:xfrm>
          <a:off x="3501643" y="3465069"/>
          <a:ext cx="1358390" cy="1142695"/>
        </a:xfrm>
        <a:prstGeom prst="ellipse">
          <a:avLst/>
        </a:prstGeom>
        <a:solidFill>
          <a:schemeClr val="accent3">
            <a:hueOff val="-411114"/>
            <a:satOff val="-32929"/>
            <a:lumOff val="-379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Redes neuronales</a:t>
          </a:r>
          <a:endParaRPr lang="es-ES" sz="1600" b="1" kern="1200" dirty="0">
            <a:solidFill>
              <a:schemeClr val="tx1"/>
            </a:solidFill>
          </a:endParaRPr>
        </a:p>
      </dsp:txBody>
      <dsp:txXfrm>
        <a:off x="3700575" y="3632413"/>
        <a:ext cx="960526" cy="808007"/>
      </dsp:txXfrm>
    </dsp:sp>
    <dsp:sp modelId="{09B7B05F-9BCA-4388-83EB-25AFBC796879}">
      <dsp:nvSpPr>
        <dsp:cNvPr id="0" name=""/>
        <dsp:cNvSpPr/>
      </dsp:nvSpPr>
      <dsp:spPr>
        <a:xfrm>
          <a:off x="1705560" y="1732908"/>
          <a:ext cx="1486234" cy="1142695"/>
        </a:xfrm>
        <a:prstGeom prst="ellipse">
          <a:avLst/>
        </a:prstGeom>
        <a:solidFill>
          <a:schemeClr val="accent3">
            <a:hueOff val="-616671"/>
            <a:satOff val="-49393"/>
            <a:lumOff val="-568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SVM</a:t>
          </a:r>
          <a:endParaRPr lang="es-ES" sz="1600" b="1" kern="1200" dirty="0">
            <a:solidFill>
              <a:schemeClr val="tx1"/>
            </a:solidFill>
          </a:endParaRPr>
        </a:p>
      </dsp:txBody>
      <dsp:txXfrm>
        <a:off x="1923214" y="1900252"/>
        <a:ext cx="1050926" cy="8080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7E086-F0C6-499E-84F6-BA4633281A5D}">
      <dsp:nvSpPr>
        <dsp:cNvPr id="0" name=""/>
        <dsp:cNvSpPr/>
      </dsp:nvSpPr>
      <dsp:spPr>
        <a:xfrm>
          <a:off x="957772" y="1718"/>
          <a:ext cx="1687317" cy="1687317"/>
        </a:xfrm>
        <a:prstGeom prst="ellipse">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smtClean="0">
              <a:solidFill>
                <a:schemeClr val="tx1"/>
              </a:solidFill>
            </a:rPr>
            <a:t>planillaje correspondiente a los años 2012 al 2016.</a:t>
          </a:r>
          <a:endParaRPr lang="es-ES" sz="1600" kern="1200" dirty="0">
            <a:solidFill>
              <a:schemeClr val="tx1"/>
            </a:solidFill>
          </a:endParaRPr>
        </a:p>
      </dsp:txBody>
      <dsp:txXfrm>
        <a:off x="1204874" y="248820"/>
        <a:ext cx="1193113" cy="1193113"/>
      </dsp:txXfrm>
    </dsp:sp>
    <dsp:sp modelId="{1E5FE459-C434-44D0-A0DA-7F214614CBE9}">
      <dsp:nvSpPr>
        <dsp:cNvPr id="0" name=""/>
        <dsp:cNvSpPr/>
      </dsp:nvSpPr>
      <dsp:spPr>
        <a:xfrm>
          <a:off x="1312108" y="1826046"/>
          <a:ext cx="978644" cy="978644"/>
        </a:xfrm>
        <a:prstGeom prst="mathPlus">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1441827" y="2200279"/>
        <a:ext cx="719206" cy="230178"/>
      </dsp:txXfrm>
    </dsp:sp>
    <dsp:sp modelId="{1D4A0E8E-E8A3-4505-B6BB-C0158379C512}">
      <dsp:nvSpPr>
        <dsp:cNvPr id="0" name=""/>
        <dsp:cNvSpPr/>
      </dsp:nvSpPr>
      <dsp:spPr>
        <a:xfrm>
          <a:off x="957772" y="2941700"/>
          <a:ext cx="1687317" cy="1687317"/>
        </a:xfrm>
        <a:prstGeom prst="ellipse">
          <a:avLst/>
        </a:prstGeom>
        <a:solidFill>
          <a:schemeClr val="accent2">
            <a:shade val="80000"/>
            <a:hueOff val="-248976"/>
            <a:satOff val="-4304"/>
            <a:lumOff val="143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rPr>
            <a:t>técnica de validación cruzada o cross-validation,</a:t>
          </a:r>
          <a:endParaRPr lang="es-ES" sz="1800" kern="1200" dirty="0">
            <a:solidFill>
              <a:schemeClr val="tx1"/>
            </a:solidFill>
          </a:endParaRPr>
        </a:p>
      </dsp:txBody>
      <dsp:txXfrm>
        <a:off x="1204874" y="3188802"/>
        <a:ext cx="1193113" cy="1193113"/>
      </dsp:txXfrm>
    </dsp:sp>
    <dsp:sp modelId="{D9458EE1-D21A-407A-85ED-EC60C5F9589E}">
      <dsp:nvSpPr>
        <dsp:cNvPr id="0" name=""/>
        <dsp:cNvSpPr/>
      </dsp:nvSpPr>
      <dsp:spPr>
        <a:xfrm>
          <a:off x="2898187" y="2001527"/>
          <a:ext cx="536567" cy="627682"/>
        </a:xfrm>
        <a:prstGeom prst="rightArrow">
          <a:avLst>
            <a:gd name="adj1" fmla="val 60000"/>
            <a:gd name="adj2" fmla="val 50000"/>
          </a:avLst>
        </a:prstGeom>
        <a:solidFill>
          <a:schemeClr val="accent2">
            <a:shade val="90000"/>
            <a:hueOff val="-497875"/>
            <a:satOff val="-8228"/>
            <a:lumOff val="2620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898187" y="2127063"/>
        <a:ext cx="375597" cy="376610"/>
      </dsp:txXfrm>
    </dsp:sp>
    <dsp:sp modelId="{60D12556-C44C-4D8E-BA95-F86B6576379F}">
      <dsp:nvSpPr>
        <dsp:cNvPr id="0" name=""/>
        <dsp:cNvSpPr/>
      </dsp:nvSpPr>
      <dsp:spPr>
        <a:xfrm>
          <a:off x="3657480" y="628050"/>
          <a:ext cx="3374635" cy="3374635"/>
        </a:xfrm>
        <a:prstGeom prst="ellipse">
          <a:avLst/>
        </a:prstGeom>
        <a:solidFill>
          <a:schemeClr val="accent2">
            <a:shade val="80000"/>
            <a:hueOff val="-497952"/>
            <a:satOff val="-8609"/>
            <a:lumOff val="287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S" sz="2000" kern="1200" smtClean="0">
              <a:solidFill>
                <a:schemeClr val="tx1"/>
              </a:solidFill>
            </a:rPr>
            <a:t>-Raíz del error cuadrático medio o RMSE</a:t>
          </a:r>
        </a:p>
        <a:p>
          <a:pPr lvl="0" algn="l" defTabSz="889000">
            <a:lnSpc>
              <a:spcPct val="90000"/>
            </a:lnSpc>
            <a:spcBef>
              <a:spcPct val="0"/>
            </a:spcBef>
            <a:spcAft>
              <a:spcPct val="35000"/>
            </a:spcAft>
          </a:pPr>
          <a:r>
            <a:rPr lang="es-ES" sz="2000" kern="1200" smtClean="0">
              <a:solidFill>
                <a:schemeClr val="tx1"/>
              </a:solidFill>
            </a:rPr>
            <a:t>-Suma del valor real y su predicción anual</a:t>
          </a:r>
        </a:p>
        <a:p>
          <a:pPr lvl="0" algn="l" defTabSz="889000">
            <a:lnSpc>
              <a:spcPct val="90000"/>
            </a:lnSpc>
            <a:spcBef>
              <a:spcPct val="0"/>
            </a:spcBef>
            <a:spcAft>
              <a:spcPct val="35000"/>
            </a:spcAft>
          </a:pPr>
          <a:r>
            <a:rPr lang="es-ES" sz="2000" kern="1200" smtClean="0">
              <a:solidFill>
                <a:schemeClr val="tx1"/>
              </a:solidFill>
            </a:rPr>
            <a:t>-Tiempo de ejecución del modelo en segundos.</a:t>
          </a:r>
          <a:endParaRPr lang="es-ES" sz="2000" kern="1200" dirty="0" smtClean="0">
            <a:solidFill>
              <a:schemeClr val="tx1"/>
            </a:solidFill>
          </a:endParaRPr>
        </a:p>
      </dsp:txBody>
      <dsp:txXfrm>
        <a:off x="4151684" y="1122254"/>
        <a:ext cx="2386227" cy="23862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37B7D-B3F3-42F5-97FB-1DC96F518AFA}">
      <dsp:nvSpPr>
        <dsp:cNvPr id="0" name=""/>
        <dsp:cNvSpPr/>
      </dsp:nvSpPr>
      <dsp:spPr>
        <a:xfrm rot="5400000">
          <a:off x="372557" y="1798511"/>
          <a:ext cx="1111081" cy="1848814"/>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EDC97-01D5-4BAE-BA87-8292C1AD119F}">
      <dsp:nvSpPr>
        <dsp:cNvPr id="0" name=""/>
        <dsp:cNvSpPr/>
      </dsp:nvSpPr>
      <dsp:spPr>
        <a:xfrm>
          <a:off x="187090" y="2350908"/>
          <a:ext cx="1669120" cy="146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2889250">
            <a:lnSpc>
              <a:spcPct val="90000"/>
            </a:lnSpc>
            <a:spcBef>
              <a:spcPct val="0"/>
            </a:spcBef>
            <a:spcAft>
              <a:spcPct val="35000"/>
            </a:spcAft>
          </a:pPr>
          <a:r>
            <a:rPr lang="es-EC" kern="1200" dirty="0" smtClean="0"/>
            <a:t>Cumplimiento de los objetivos de minería de datos</a:t>
          </a:r>
          <a:endParaRPr lang="en-US" sz="1600" kern="1200" dirty="0"/>
        </a:p>
      </dsp:txBody>
      <dsp:txXfrm>
        <a:off x="187090" y="2350908"/>
        <a:ext cx="1669120" cy="1463081"/>
      </dsp:txXfrm>
    </dsp:sp>
    <dsp:sp modelId="{193BE093-1F6E-40E4-BA9E-A6AEDB0D764E}">
      <dsp:nvSpPr>
        <dsp:cNvPr id="0" name=""/>
        <dsp:cNvSpPr/>
      </dsp:nvSpPr>
      <dsp:spPr>
        <a:xfrm>
          <a:off x="1541281" y="1662399"/>
          <a:ext cx="314928" cy="314928"/>
        </a:xfrm>
        <a:prstGeom prst="triangle">
          <a:avLst>
            <a:gd name="adj" fmla="val 100000"/>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58770-9DCA-4A4A-97D5-EC9B92DA56FB}">
      <dsp:nvSpPr>
        <dsp:cNvPr id="0" name=""/>
        <dsp:cNvSpPr/>
      </dsp:nvSpPr>
      <dsp:spPr>
        <a:xfrm rot="5400000">
          <a:off x="2415886" y="1292887"/>
          <a:ext cx="1111081" cy="1848814"/>
        </a:xfrm>
        <a:prstGeom prst="corner">
          <a:avLst>
            <a:gd name="adj1" fmla="val 16120"/>
            <a:gd name="adj2" fmla="val 16110"/>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3BE4B-FE67-4F06-8A94-56009121C160}">
      <dsp:nvSpPr>
        <dsp:cNvPr id="0" name=""/>
        <dsp:cNvSpPr/>
      </dsp:nvSpPr>
      <dsp:spPr>
        <a:xfrm>
          <a:off x="2230419" y="1845284"/>
          <a:ext cx="1669120" cy="146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Tasa menor del error RMSE</a:t>
          </a:r>
          <a:endParaRPr lang="en-US" sz="1600" kern="1200" dirty="0"/>
        </a:p>
      </dsp:txBody>
      <dsp:txXfrm>
        <a:off x="2230419" y="1845284"/>
        <a:ext cx="1669120" cy="1463081"/>
      </dsp:txXfrm>
    </dsp:sp>
    <dsp:sp modelId="{BAC58E2A-E309-4FAD-8BE7-EECFAA82B4E3}">
      <dsp:nvSpPr>
        <dsp:cNvPr id="0" name=""/>
        <dsp:cNvSpPr/>
      </dsp:nvSpPr>
      <dsp:spPr>
        <a:xfrm>
          <a:off x="3584610" y="1156775"/>
          <a:ext cx="314928" cy="314928"/>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F9261-7EB7-469D-833F-47E77C0D7104}">
      <dsp:nvSpPr>
        <dsp:cNvPr id="0" name=""/>
        <dsp:cNvSpPr/>
      </dsp:nvSpPr>
      <dsp:spPr>
        <a:xfrm rot="5400000">
          <a:off x="4459215" y="787263"/>
          <a:ext cx="1111081" cy="1848814"/>
        </a:xfrm>
        <a:prstGeom prst="corner">
          <a:avLst>
            <a:gd name="adj1" fmla="val 16120"/>
            <a:gd name="adj2" fmla="val 16110"/>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4BEB2-4218-479B-BF8E-930C93E1C322}">
      <dsp:nvSpPr>
        <dsp:cNvPr id="0" name=""/>
        <dsp:cNvSpPr/>
      </dsp:nvSpPr>
      <dsp:spPr>
        <a:xfrm>
          <a:off x="4273748" y="1339660"/>
          <a:ext cx="1669120" cy="146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Costo computacional </a:t>
          </a:r>
          <a:endParaRPr lang="en-US" sz="2000" kern="1200" dirty="0"/>
        </a:p>
      </dsp:txBody>
      <dsp:txXfrm>
        <a:off x="4273748" y="1339660"/>
        <a:ext cx="1669120" cy="1463081"/>
      </dsp:txXfrm>
    </dsp:sp>
    <dsp:sp modelId="{CD91C05C-C4EC-4083-BDAA-9D9B5EE25258}">
      <dsp:nvSpPr>
        <dsp:cNvPr id="0" name=""/>
        <dsp:cNvSpPr/>
      </dsp:nvSpPr>
      <dsp:spPr>
        <a:xfrm>
          <a:off x="5627939" y="651151"/>
          <a:ext cx="314928" cy="314928"/>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C13C8-658E-46BB-ACF2-45B0F684C293}">
      <dsp:nvSpPr>
        <dsp:cNvPr id="0" name=""/>
        <dsp:cNvSpPr/>
      </dsp:nvSpPr>
      <dsp:spPr>
        <a:xfrm rot="5400000">
          <a:off x="6502544" y="281639"/>
          <a:ext cx="1111081" cy="1848814"/>
        </a:xfrm>
        <a:prstGeom prst="corner">
          <a:avLst>
            <a:gd name="adj1" fmla="val 16120"/>
            <a:gd name="adj2" fmla="val 16110"/>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D6C31-F59E-4D85-9121-1839E6EB5955}">
      <dsp:nvSpPr>
        <dsp:cNvPr id="0" name=""/>
        <dsp:cNvSpPr/>
      </dsp:nvSpPr>
      <dsp:spPr>
        <a:xfrm>
          <a:off x="6317077" y="834036"/>
          <a:ext cx="1669120" cy="146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Comparativa del valor real con el valor predicho</a:t>
          </a:r>
          <a:endParaRPr lang="en-US" sz="2000" kern="1200" dirty="0"/>
        </a:p>
      </dsp:txBody>
      <dsp:txXfrm>
        <a:off x="6317077" y="834036"/>
        <a:ext cx="1669120" cy="14630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F2EF6-BD2C-477C-B672-FBC746BF796A}">
      <dsp:nvSpPr>
        <dsp:cNvPr id="0" name=""/>
        <dsp:cNvSpPr/>
      </dsp:nvSpPr>
      <dsp:spPr>
        <a:xfrm>
          <a:off x="2868826" y="0"/>
          <a:ext cx="2631190" cy="3632200"/>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5994C54C-B524-45C4-AC6E-FB6FC4D12A6B}">
      <dsp:nvSpPr>
        <dsp:cNvPr id="0" name=""/>
        <dsp:cNvSpPr/>
      </dsp:nvSpPr>
      <dsp:spPr>
        <a:xfrm>
          <a:off x="3126" y="0"/>
          <a:ext cx="2865699" cy="363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b="1" kern="1200" dirty="0" smtClean="0">
              <a:solidFill>
                <a:schemeClr val="tx1"/>
              </a:solidFill>
              <a:effectLst/>
              <a:latin typeface="+mn-lt"/>
              <a:ea typeface="+mn-ea"/>
              <a:cs typeface="+mn-cs"/>
            </a:rPr>
            <a:t>Clasificar la enfermedad de acuerdo a sus características</a:t>
          </a:r>
          <a:endParaRPr lang="en-US" sz="2700" kern="1200" dirty="0">
            <a:solidFill>
              <a:schemeClr val="tx1"/>
            </a:solidFill>
          </a:endParaRPr>
        </a:p>
      </dsp:txBody>
      <dsp:txXfrm>
        <a:off x="143018" y="139892"/>
        <a:ext cx="2585915" cy="33524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4AF9D-CD46-486D-AF7D-301538DDB3CB}">
      <dsp:nvSpPr>
        <dsp:cNvPr id="0" name=""/>
        <dsp:cNvSpPr/>
      </dsp:nvSpPr>
      <dsp:spPr>
        <a:xfrm>
          <a:off x="2874008" y="443"/>
          <a:ext cx="2627965" cy="1729196"/>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5BCB3AEB-B945-4020-9BDC-10AD1947C8FD}">
      <dsp:nvSpPr>
        <dsp:cNvPr id="0" name=""/>
        <dsp:cNvSpPr/>
      </dsp:nvSpPr>
      <dsp:spPr>
        <a:xfrm>
          <a:off x="0" y="443"/>
          <a:ext cx="2872839" cy="1729196"/>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effectLst/>
              <a:latin typeface="+mn-lt"/>
              <a:ea typeface="+mn-ea"/>
              <a:cs typeface="+mn-cs"/>
            </a:rPr>
            <a:t>Predecir el pago de  enfermedades músculo esqueléticas por servicios de salud.</a:t>
          </a:r>
          <a:endParaRPr lang="en-US" sz="2200" b="1" kern="1200" dirty="0">
            <a:solidFill>
              <a:schemeClr val="tx1"/>
            </a:solidFill>
          </a:endParaRPr>
        </a:p>
      </dsp:txBody>
      <dsp:txXfrm>
        <a:off x="84412" y="84855"/>
        <a:ext cx="2704015" cy="1560372"/>
      </dsp:txXfrm>
    </dsp:sp>
    <dsp:sp modelId="{9EFF2EF6-BD2C-477C-B672-FBC746BF796A}">
      <dsp:nvSpPr>
        <dsp:cNvPr id="0" name=""/>
        <dsp:cNvSpPr/>
      </dsp:nvSpPr>
      <dsp:spPr>
        <a:xfrm>
          <a:off x="2868826" y="1902559"/>
          <a:ext cx="2631190" cy="1729196"/>
        </a:xfrm>
        <a:prstGeom prst="rightArrow">
          <a:avLst>
            <a:gd name="adj1" fmla="val 75000"/>
            <a:gd name="adj2" fmla="val 5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5994C54C-B524-45C4-AC6E-FB6FC4D12A6B}">
      <dsp:nvSpPr>
        <dsp:cNvPr id="0" name=""/>
        <dsp:cNvSpPr/>
      </dsp:nvSpPr>
      <dsp:spPr>
        <a:xfrm>
          <a:off x="3126" y="1902559"/>
          <a:ext cx="2865699" cy="1729196"/>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effectLst/>
              <a:latin typeface="+mn-lt"/>
              <a:ea typeface="+mn-ea"/>
              <a:cs typeface="+mn-cs"/>
            </a:rPr>
            <a:t>Identificar  </a:t>
          </a:r>
          <a:r>
            <a:rPr lang="es-ES" sz="2200" b="1" kern="1200" dirty="0" smtClean="0">
              <a:solidFill>
                <a:schemeClr val="tx1"/>
              </a:solidFill>
              <a:effectLst/>
              <a:latin typeface="+mn-lt"/>
              <a:ea typeface="+mn-ea"/>
              <a:cs typeface="+mn-cs"/>
            </a:rPr>
            <a:t>las enfermedades en las </a:t>
          </a:r>
          <a:r>
            <a:rPr lang="es-ES" sz="2200" b="1" kern="1200" dirty="0" smtClean="0">
              <a:solidFill>
                <a:schemeClr val="tx1"/>
              </a:solidFill>
              <a:effectLst/>
              <a:latin typeface="+mn-lt"/>
              <a:ea typeface="+mn-ea"/>
              <a:cs typeface="+mn-cs"/>
            </a:rPr>
            <a:t>que se </a:t>
          </a:r>
          <a:r>
            <a:rPr lang="es-ES" sz="2200" b="1" kern="1200" dirty="0" smtClean="0">
              <a:solidFill>
                <a:schemeClr val="tx1"/>
              </a:solidFill>
              <a:effectLst/>
              <a:latin typeface="+mn-lt"/>
              <a:ea typeface="+mn-ea"/>
              <a:cs typeface="+mn-cs"/>
            </a:rPr>
            <a:t>pagará mayores </a:t>
          </a:r>
          <a:r>
            <a:rPr lang="es-ES" sz="2200" b="1" kern="1200" dirty="0" smtClean="0">
              <a:solidFill>
                <a:schemeClr val="tx1"/>
              </a:solidFill>
              <a:effectLst/>
              <a:latin typeface="+mn-lt"/>
              <a:ea typeface="+mn-ea"/>
              <a:cs typeface="+mn-cs"/>
            </a:rPr>
            <a:t>montos</a:t>
          </a:r>
          <a:endParaRPr lang="en-US" sz="2200" b="1" kern="1200" dirty="0">
            <a:solidFill>
              <a:schemeClr val="tx1"/>
            </a:solidFill>
          </a:endParaRPr>
        </a:p>
      </dsp:txBody>
      <dsp:txXfrm>
        <a:off x="87538" y="1986971"/>
        <a:ext cx="2696875" cy="156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98702-F81F-4D74-B9EC-F9BBFAE94991}">
      <dsp:nvSpPr>
        <dsp:cNvPr id="0" name=""/>
        <dsp:cNvSpPr/>
      </dsp:nvSpPr>
      <dsp:spPr>
        <a:xfrm rot="5400000">
          <a:off x="3570781" y="89204"/>
          <a:ext cx="1338871" cy="1164817"/>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Pagos por servicio de salud</a:t>
          </a:r>
          <a:endParaRPr lang="es-ES" sz="900" kern="1200" dirty="0"/>
        </a:p>
      </dsp:txBody>
      <dsp:txXfrm rot="-5400000">
        <a:off x="3839325" y="210818"/>
        <a:ext cx="801783" cy="921589"/>
      </dsp:txXfrm>
    </dsp:sp>
    <dsp:sp modelId="{10FC2FCE-5283-4952-9F30-F2C25A2228DF}">
      <dsp:nvSpPr>
        <dsp:cNvPr id="0" name=""/>
        <dsp:cNvSpPr/>
      </dsp:nvSpPr>
      <dsp:spPr>
        <a:xfrm>
          <a:off x="4857971" y="269952"/>
          <a:ext cx="1494180" cy="803322"/>
        </a:xfrm>
        <a:prstGeom prst="rect">
          <a:avLst/>
        </a:prstGeom>
        <a:noFill/>
        <a:ln>
          <a:noFill/>
        </a:ln>
        <a:effectLst/>
      </dsp:spPr>
      <dsp:style>
        <a:lnRef idx="0">
          <a:scrgbClr r="0" g="0" b="0"/>
        </a:lnRef>
        <a:fillRef idx="0">
          <a:scrgbClr r="0" g="0" b="0"/>
        </a:fillRef>
        <a:effectRef idx="0">
          <a:scrgbClr r="0" g="0" b="0"/>
        </a:effectRef>
        <a:fontRef idx="minor"/>
      </dsp:style>
    </dsp:sp>
    <dsp:sp modelId="{0733E27F-D8D3-40A6-8B80-5C214FF7A0FC}">
      <dsp:nvSpPr>
        <dsp:cNvPr id="0" name=""/>
        <dsp:cNvSpPr/>
      </dsp:nvSpPr>
      <dsp:spPr>
        <a:xfrm rot="5400000">
          <a:off x="2312777" y="89204"/>
          <a:ext cx="1338871" cy="1164817"/>
        </a:xfrm>
        <a:prstGeom prst="hexagon">
          <a:avLst>
            <a:gd name="adj" fmla="val 25000"/>
            <a:gd name="vf" fmla="val 115470"/>
          </a:avLst>
        </a:prstGeom>
        <a:blipFill rotWithShape="0">
          <a:blip xmlns:r="http://schemas.openxmlformats.org/officeDocument/2006/relationships" r:embed="rId1"/>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581321" y="210818"/>
        <a:ext cx="801783" cy="921589"/>
      </dsp:txXfrm>
    </dsp:sp>
    <dsp:sp modelId="{2C9D018C-EEA4-4B49-B5C4-C6D49A6AA906}">
      <dsp:nvSpPr>
        <dsp:cNvPr id="0" name=""/>
        <dsp:cNvSpPr/>
      </dsp:nvSpPr>
      <dsp:spPr>
        <a:xfrm rot="5400000">
          <a:off x="2939369" y="1225638"/>
          <a:ext cx="1338871" cy="1164817"/>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Conocimiento Escondido</a:t>
          </a:r>
          <a:endParaRPr lang="es-ES" sz="900" kern="1200" dirty="0"/>
        </a:p>
      </dsp:txBody>
      <dsp:txXfrm rot="-5400000">
        <a:off x="3207913" y="1347252"/>
        <a:ext cx="801783" cy="921589"/>
      </dsp:txXfrm>
    </dsp:sp>
    <dsp:sp modelId="{435454F5-A968-4DEA-9A28-0C2F56516253}">
      <dsp:nvSpPr>
        <dsp:cNvPr id="0" name=""/>
        <dsp:cNvSpPr/>
      </dsp:nvSpPr>
      <dsp:spPr>
        <a:xfrm>
          <a:off x="1532216" y="1406385"/>
          <a:ext cx="1445980" cy="803322"/>
        </a:xfrm>
        <a:prstGeom prst="rect">
          <a:avLst/>
        </a:prstGeom>
        <a:noFill/>
        <a:ln>
          <a:noFill/>
        </a:ln>
        <a:effectLst/>
      </dsp:spPr>
      <dsp:style>
        <a:lnRef idx="0">
          <a:scrgbClr r="0" g="0" b="0"/>
        </a:lnRef>
        <a:fillRef idx="0">
          <a:scrgbClr r="0" g="0" b="0"/>
        </a:fillRef>
        <a:effectRef idx="0">
          <a:scrgbClr r="0" g="0" b="0"/>
        </a:effectRef>
        <a:fontRef idx="minor"/>
      </dsp:style>
    </dsp:sp>
    <dsp:sp modelId="{99293742-FCC0-41C4-8D1C-68CF60153F3E}">
      <dsp:nvSpPr>
        <dsp:cNvPr id="0" name=""/>
        <dsp:cNvSpPr/>
      </dsp:nvSpPr>
      <dsp:spPr>
        <a:xfrm rot="5400000">
          <a:off x="4197372" y="1225638"/>
          <a:ext cx="1338871" cy="1164817"/>
        </a:xfrm>
        <a:prstGeom prst="hexagon">
          <a:avLst>
            <a:gd name="adj" fmla="val 25000"/>
            <a:gd name="vf" fmla="val 115470"/>
          </a:avLst>
        </a:prstGeom>
        <a:blipFill rotWithShape="0">
          <a:blip xmlns:r="http://schemas.openxmlformats.org/officeDocument/2006/relationships" r:embed="rId2"/>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465916" y="1347252"/>
        <a:ext cx="801783" cy="921589"/>
      </dsp:txXfrm>
    </dsp:sp>
    <dsp:sp modelId="{17C35591-78BB-4D48-93BA-A24E4CEAE9D3}">
      <dsp:nvSpPr>
        <dsp:cNvPr id="0" name=""/>
        <dsp:cNvSpPr/>
      </dsp:nvSpPr>
      <dsp:spPr>
        <a:xfrm rot="5400000">
          <a:off x="3570781" y="2362071"/>
          <a:ext cx="1338871" cy="1164817"/>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Técnicas de minería de datos</a:t>
          </a:r>
          <a:endParaRPr lang="es-ES" sz="900" kern="1200" dirty="0"/>
        </a:p>
      </dsp:txBody>
      <dsp:txXfrm rot="-5400000">
        <a:off x="3839325" y="2483685"/>
        <a:ext cx="801783" cy="921589"/>
      </dsp:txXfrm>
    </dsp:sp>
    <dsp:sp modelId="{691E07E4-4B2F-4B41-B21A-CDC2D6AA8F58}">
      <dsp:nvSpPr>
        <dsp:cNvPr id="0" name=""/>
        <dsp:cNvSpPr/>
      </dsp:nvSpPr>
      <dsp:spPr>
        <a:xfrm>
          <a:off x="4857971" y="2542819"/>
          <a:ext cx="1494180" cy="80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 </a:t>
          </a:r>
          <a:endParaRPr lang="es-ES" sz="900" kern="1200" dirty="0"/>
        </a:p>
      </dsp:txBody>
      <dsp:txXfrm>
        <a:off x="4857971" y="2542819"/>
        <a:ext cx="1494180" cy="803322"/>
      </dsp:txXfrm>
    </dsp:sp>
    <dsp:sp modelId="{59A5113C-F74D-45EF-9AEA-E6B1108BDDA9}">
      <dsp:nvSpPr>
        <dsp:cNvPr id="0" name=""/>
        <dsp:cNvSpPr/>
      </dsp:nvSpPr>
      <dsp:spPr>
        <a:xfrm rot="5400000">
          <a:off x="2466359" y="2237476"/>
          <a:ext cx="1338871" cy="1452621"/>
        </a:xfrm>
        <a:prstGeom prst="hexagon">
          <a:avLst>
            <a:gd name="adj" fmla="val 25000"/>
            <a:gd name="vf" fmla="val 115470"/>
          </a:avLst>
        </a:prstGeom>
        <a:blipFill rotWithShape="0">
          <a:blip xmlns:r="http://schemas.openxmlformats.org/officeDocument/2006/relationships" r:embed="rId3"/>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651588" y="2517496"/>
        <a:ext cx="968414" cy="892581"/>
      </dsp:txXfrm>
    </dsp:sp>
    <dsp:sp modelId="{6A958683-8A90-43D3-82AD-0C8BD0E75EB8}">
      <dsp:nvSpPr>
        <dsp:cNvPr id="0" name=""/>
        <dsp:cNvSpPr/>
      </dsp:nvSpPr>
      <dsp:spPr>
        <a:xfrm rot="5400000">
          <a:off x="2939369" y="3498505"/>
          <a:ext cx="1338871" cy="1164817"/>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Institución de Seguridad Social </a:t>
          </a:r>
          <a:endParaRPr lang="es-ES" sz="900" kern="1200" dirty="0"/>
        </a:p>
      </dsp:txBody>
      <dsp:txXfrm rot="-5400000">
        <a:off x="3207913" y="3620119"/>
        <a:ext cx="801783" cy="921589"/>
      </dsp:txXfrm>
    </dsp:sp>
    <dsp:sp modelId="{93C9C18F-9F39-4F91-864E-4C4C2FB0B2B7}">
      <dsp:nvSpPr>
        <dsp:cNvPr id="0" name=""/>
        <dsp:cNvSpPr/>
      </dsp:nvSpPr>
      <dsp:spPr>
        <a:xfrm>
          <a:off x="1532216" y="3679253"/>
          <a:ext cx="1445980" cy="80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r>
            <a:rPr lang="es-ES" sz="900" kern="1200" dirty="0" smtClean="0"/>
            <a:t> </a:t>
          </a:r>
          <a:endParaRPr lang="es-ES" sz="900" kern="1200" dirty="0"/>
        </a:p>
        <a:p>
          <a:pPr lvl="0" algn="r" defTabSz="400050">
            <a:lnSpc>
              <a:spcPct val="90000"/>
            </a:lnSpc>
            <a:spcBef>
              <a:spcPct val="0"/>
            </a:spcBef>
            <a:spcAft>
              <a:spcPct val="35000"/>
            </a:spcAft>
          </a:pPr>
          <a:endParaRPr lang="es-ES" sz="900" kern="1200" dirty="0"/>
        </a:p>
      </dsp:txBody>
      <dsp:txXfrm>
        <a:off x="1532216" y="3679253"/>
        <a:ext cx="1445980" cy="803322"/>
      </dsp:txXfrm>
    </dsp:sp>
    <dsp:sp modelId="{DFA7D2E6-94C9-430F-B539-CB0E909979C3}">
      <dsp:nvSpPr>
        <dsp:cNvPr id="0" name=""/>
        <dsp:cNvSpPr/>
      </dsp:nvSpPr>
      <dsp:spPr>
        <a:xfrm rot="5400000">
          <a:off x="4344664" y="3243267"/>
          <a:ext cx="1338871" cy="1587250"/>
        </a:xfrm>
        <a:prstGeom prst="hexagon">
          <a:avLst>
            <a:gd name="adj" fmla="val 25000"/>
            <a:gd name="vf" fmla="val 115470"/>
          </a:avLst>
        </a:prstGeom>
        <a:blipFill rotWithShape="0">
          <a:blip xmlns:r="http://schemas.openxmlformats.org/officeDocument/2006/relationships" r:embed="rId4"/>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485017" y="3590601"/>
        <a:ext cx="1058166" cy="892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22EA2-1ED9-4531-AE53-9BC9EB8F958D}">
      <dsp:nvSpPr>
        <dsp:cNvPr id="0" name=""/>
        <dsp:cNvSpPr/>
      </dsp:nvSpPr>
      <dsp:spPr>
        <a:xfrm>
          <a:off x="81743" y="1447755"/>
          <a:ext cx="1200883" cy="1200883"/>
        </a:xfrm>
        <a:prstGeom prst="donut">
          <a:avLst>
            <a:gd name="adj" fmla="val 2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15FD0-5658-4E69-B813-904CA9D46D00}">
      <dsp:nvSpPr>
        <dsp:cNvPr id="0" name=""/>
        <dsp:cNvSpPr/>
      </dsp:nvSpPr>
      <dsp:spPr>
        <a:xfrm rot="17700000">
          <a:off x="504881" y="468789"/>
          <a:ext cx="1492832" cy="7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C" sz="1800" kern="1200" dirty="0" smtClean="0"/>
            <a:t>Manejo de recursos</a:t>
          </a:r>
          <a:endParaRPr lang="en-US" sz="1800" kern="1200" dirty="0"/>
        </a:p>
      </dsp:txBody>
      <dsp:txXfrm>
        <a:off x="504881" y="468789"/>
        <a:ext cx="1492832" cy="719429"/>
      </dsp:txXfrm>
    </dsp:sp>
    <dsp:sp modelId="{CB0C7E11-D337-47A5-8AE6-E7EBB291C140}">
      <dsp:nvSpPr>
        <dsp:cNvPr id="0" name=""/>
        <dsp:cNvSpPr/>
      </dsp:nvSpPr>
      <dsp:spPr>
        <a:xfrm>
          <a:off x="1373082" y="1736530"/>
          <a:ext cx="623334" cy="623334"/>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DEC8A-A4F5-4F51-926B-7B157F2E9B73}">
      <dsp:nvSpPr>
        <dsp:cNvPr id="0" name=""/>
        <dsp:cNvSpPr/>
      </dsp:nvSpPr>
      <dsp:spPr>
        <a:xfrm rot="17700000">
          <a:off x="634827" y="2604113"/>
          <a:ext cx="1291370" cy="6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s-EC" sz="1600" kern="1200" dirty="0" smtClean="0"/>
            <a:t>Detección de fraudes</a:t>
          </a:r>
          <a:endParaRPr lang="en-US" sz="1600" kern="1200" dirty="0"/>
        </a:p>
      </dsp:txBody>
      <dsp:txXfrm>
        <a:off x="634827" y="2604113"/>
        <a:ext cx="1291370" cy="622650"/>
      </dsp:txXfrm>
    </dsp:sp>
    <dsp:sp modelId="{9917BC8E-74B6-4A55-B27C-C5B42A412D68}">
      <dsp:nvSpPr>
        <dsp:cNvPr id="0" name=""/>
        <dsp:cNvSpPr/>
      </dsp:nvSpPr>
      <dsp:spPr>
        <a:xfrm rot="17700000">
          <a:off x="1443302" y="869631"/>
          <a:ext cx="1291370" cy="622650"/>
        </a:xfrm>
        <a:prstGeom prst="rect">
          <a:avLst/>
        </a:prstGeom>
        <a:noFill/>
        <a:ln>
          <a:noFill/>
        </a:ln>
        <a:effectLst/>
      </dsp:spPr>
      <dsp:style>
        <a:lnRef idx="0">
          <a:scrgbClr r="0" g="0" b="0"/>
        </a:lnRef>
        <a:fillRef idx="0">
          <a:scrgbClr r="0" g="0" b="0"/>
        </a:fillRef>
        <a:effectRef idx="0">
          <a:scrgbClr r="0" g="0" b="0"/>
        </a:effectRef>
        <a:fontRef idx="minor"/>
      </dsp:style>
    </dsp:sp>
    <dsp:sp modelId="{996DE3C2-1C96-4993-A5D0-756D2871302D}">
      <dsp:nvSpPr>
        <dsp:cNvPr id="0" name=""/>
        <dsp:cNvSpPr/>
      </dsp:nvSpPr>
      <dsp:spPr>
        <a:xfrm>
          <a:off x="2086872" y="1447755"/>
          <a:ext cx="1200883" cy="1200883"/>
        </a:xfrm>
        <a:prstGeom prst="don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FFF73-75E3-424C-82BF-46B923FBA2E4}">
      <dsp:nvSpPr>
        <dsp:cNvPr id="0" name=""/>
        <dsp:cNvSpPr/>
      </dsp:nvSpPr>
      <dsp:spPr>
        <a:xfrm rot="17700000">
          <a:off x="2269204" y="468789"/>
          <a:ext cx="1492832" cy="7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C" sz="1800" kern="1200" dirty="0" smtClean="0"/>
            <a:t>Identificación de pacientes de alto riesgo</a:t>
          </a:r>
          <a:endParaRPr lang="en-US" sz="1800" kern="1200" dirty="0"/>
        </a:p>
      </dsp:txBody>
      <dsp:txXfrm>
        <a:off x="2269204" y="468789"/>
        <a:ext cx="1492832" cy="719429"/>
      </dsp:txXfrm>
    </dsp:sp>
    <dsp:sp modelId="{8C212092-37E9-4BAF-B9E1-D3AE9B0D2667}">
      <dsp:nvSpPr>
        <dsp:cNvPr id="0" name=""/>
        <dsp:cNvSpPr/>
      </dsp:nvSpPr>
      <dsp:spPr>
        <a:xfrm>
          <a:off x="3378211" y="1736530"/>
          <a:ext cx="623334" cy="623334"/>
        </a:xfrm>
        <a:prstGeom prst="ellipse">
          <a:avLst/>
        </a:prstGeom>
        <a:solidFill>
          <a:schemeClr val="accent4">
            <a:hueOff val="-962355"/>
            <a:satOff val="38823"/>
            <a:lumOff val="-813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78115-7BA3-425C-AB36-842C606DB46E}">
      <dsp:nvSpPr>
        <dsp:cNvPr id="0" name=""/>
        <dsp:cNvSpPr/>
      </dsp:nvSpPr>
      <dsp:spPr>
        <a:xfrm rot="17700000">
          <a:off x="2639956" y="2604113"/>
          <a:ext cx="1291370" cy="6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s-EC" sz="1600" kern="1200" dirty="0" smtClean="0"/>
            <a:t>Control de infecciones</a:t>
          </a:r>
          <a:endParaRPr lang="en-US" sz="1600" kern="1200" dirty="0"/>
        </a:p>
      </dsp:txBody>
      <dsp:txXfrm>
        <a:off x="2639956" y="2604113"/>
        <a:ext cx="1291370" cy="622650"/>
      </dsp:txXfrm>
    </dsp:sp>
    <dsp:sp modelId="{6369DBEE-8465-463B-935E-9A5A023FAC45}">
      <dsp:nvSpPr>
        <dsp:cNvPr id="0" name=""/>
        <dsp:cNvSpPr/>
      </dsp:nvSpPr>
      <dsp:spPr>
        <a:xfrm rot="17700000">
          <a:off x="3448430" y="869631"/>
          <a:ext cx="1291370" cy="622650"/>
        </a:xfrm>
        <a:prstGeom prst="rect">
          <a:avLst/>
        </a:prstGeom>
        <a:noFill/>
        <a:ln>
          <a:noFill/>
        </a:ln>
        <a:effectLst/>
      </dsp:spPr>
      <dsp:style>
        <a:lnRef idx="0">
          <a:scrgbClr r="0" g="0" b="0"/>
        </a:lnRef>
        <a:fillRef idx="0">
          <a:scrgbClr r="0" g="0" b="0"/>
        </a:fillRef>
        <a:effectRef idx="0">
          <a:scrgbClr r="0" g="0" b="0"/>
        </a:effectRef>
        <a:fontRef idx="minor"/>
      </dsp:style>
    </dsp:sp>
    <dsp:sp modelId="{546C77C8-8FF8-4581-918D-245ED3130D62}">
      <dsp:nvSpPr>
        <dsp:cNvPr id="0" name=""/>
        <dsp:cNvSpPr/>
      </dsp:nvSpPr>
      <dsp:spPr>
        <a:xfrm>
          <a:off x="4092000" y="1447755"/>
          <a:ext cx="1200883" cy="1200883"/>
        </a:xfrm>
        <a:prstGeom prst="donut">
          <a:avLst>
            <a:gd name="adj" fmla="val 2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2E94F-EF47-432A-A7FB-C16E75B9BF7E}">
      <dsp:nvSpPr>
        <dsp:cNvPr id="0" name=""/>
        <dsp:cNvSpPr/>
      </dsp:nvSpPr>
      <dsp:spPr>
        <a:xfrm rot="17700000">
          <a:off x="4515138" y="468789"/>
          <a:ext cx="1492832" cy="7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C" sz="1800" kern="1200" dirty="0" smtClean="0"/>
            <a:t>Efectividad de tratamientos</a:t>
          </a:r>
          <a:endParaRPr lang="en-US" sz="1800" kern="1200" dirty="0"/>
        </a:p>
      </dsp:txBody>
      <dsp:txXfrm>
        <a:off x="4515138" y="468789"/>
        <a:ext cx="1492832" cy="719429"/>
      </dsp:txXfrm>
    </dsp:sp>
    <dsp:sp modelId="{5AD792BA-2FC6-4E39-A502-8A720A6DD66D}">
      <dsp:nvSpPr>
        <dsp:cNvPr id="0" name=""/>
        <dsp:cNvSpPr/>
      </dsp:nvSpPr>
      <dsp:spPr>
        <a:xfrm>
          <a:off x="5383339" y="1736530"/>
          <a:ext cx="623334" cy="623334"/>
        </a:xfrm>
        <a:prstGeom prst="ellipse">
          <a:avLst/>
        </a:prstGeom>
        <a:solidFill>
          <a:schemeClr val="accent4">
            <a:hueOff val="-1924710"/>
            <a:satOff val="77646"/>
            <a:lumOff val="-162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5EF37-1BB7-450B-B81E-1EB11F80C98A}">
      <dsp:nvSpPr>
        <dsp:cNvPr id="0" name=""/>
        <dsp:cNvSpPr/>
      </dsp:nvSpPr>
      <dsp:spPr>
        <a:xfrm rot="17700000">
          <a:off x="4645084" y="2604113"/>
          <a:ext cx="1291370" cy="6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s-EC" sz="1600" kern="1200" dirty="0" smtClean="0"/>
            <a:t>Diagnóstico de enfermedades</a:t>
          </a:r>
          <a:endParaRPr lang="en-US" sz="1600" kern="1200" dirty="0"/>
        </a:p>
      </dsp:txBody>
      <dsp:txXfrm>
        <a:off x="4645084" y="2604113"/>
        <a:ext cx="1291370" cy="622650"/>
      </dsp:txXfrm>
    </dsp:sp>
    <dsp:sp modelId="{836570ED-D1BF-4AA4-9878-9B910DB5DC77}">
      <dsp:nvSpPr>
        <dsp:cNvPr id="0" name=""/>
        <dsp:cNvSpPr/>
      </dsp:nvSpPr>
      <dsp:spPr>
        <a:xfrm rot="17700000">
          <a:off x="5453559" y="869631"/>
          <a:ext cx="1291370" cy="622650"/>
        </a:xfrm>
        <a:prstGeom prst="rect">
          <a:avLst/>
        </a:prstGeom>
        <a:noFill/>
        <a:ln>
          <a:noFill/>
        </a:ln>
        <a:effectLst/>
      </dsp:spPr>
      <dsp:style>
        <a:lnRef idx="0">
          <a:scrgbClr r="0" g="0" b="0"/>
        </a:lnRef>
        <a:fillRef idx="0">
          <a:scrgbClr r="0" g="0" b="0"/>
        </a:fillRef>
        <a:effectRef idx="0">
          <a:scrgbClr r="0" g="0" b="0"/>
        </a:effectRef>
        <a:fontRef idx="minor"/>
      </dsp:style>
    </dsp:sp>
    <dsp:sp modelId="{9FC0BAB7-83E8-4EB3-875D-1A5C7759B74A}">
      <dsp:nvSpPr>
        <dsp:cNvPr id="0" name=""/>
        <dsp:cNvSpPr/>
      </dsp:nvSpPr>
      <dsp:spPr>
        <a:xfrm>
          <a:off x="6097129" y="1447755"/>
          <a:ext cx="1200883" cy="1200883"/>
        </a:xfrm>
        <a:prstGeom prst="donut">
          <a:avLst>
            <a:gd name="adj" fmla="val 2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F0ECD-474D-4A18-963F-831D5E877662}">
      <dsp:nvSpPr>
        <dsp:cNvPr id="0" name=""/>
        <dsp:cNvSpPr/>
      </dsp:nvSpPr>
      <dsp:spPr>
        <a:xfrm rot="17700000">
          <a:off x="6520266" y="468789"/>
          <a:ext cx="1492832" cy="7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C" sz="1800" kern="1200" dirty="0" smtClean="0"/>
            <a:t>Mejora de servicios hospitalarios</a:t>
          </a:r>
          <a:endParaRPr lang="en-US" sz="1800" kern="1200" dirty="0"/>
        </a:p>
      </dsp:txBody>
      <dsp:txXfrm>
        <a:off x="6520266" y="468789"/>
        <a:ext cx="1492832" cy="719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E28E-A8AF-43BF-B17C-C301D1FB5156}">
      <dsp:nvSpPr>
        <dsp:cNvPr id="0" name=""/>
        <dsp:cNvSpPr/>
      </dsp:nvSpPr>
      <dsp:spPr>
        <a:xfrm>
          <a:off x="674" y="720926"/>
          <a:ext cx="1634732" cy="79281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smtClean="0"/>
            <a:t>Actividades propias de un militar</a:t>
          </a:r>
          <a:endParaRPr lang="es-ES" sz="1400" kern="1200" dirty="0"/>
        </a:p>
      </dsp:txBody>
      <dsp:txXfrm>
        <a:off x="674" y="720926"/>
        <a:ext cx="1634732" cy="528546"/>
      </dsp:txXfrm>
    </dsp:sp>
    <dsp:sp modelId="{AD39F666-96AE-48FD-A6E2-7B03042D1F8A}">
      <dsp:nvSpPr>
        <dsp:cNvPr id="0" name=""/>
        <dsp:cNvSpPr/>
      </dsp:nvSpPr>
      <dsp:spPr>
        <a:xfrm>
          <a:off x="346501" y="1536414"/>
          <a:ext cx="1634732" cy="1445488"/>
        </a:xfrm>
        <a:prstGeom prst="roundRect">
          <a:avLst>
            <a:gd name="adj" fmla="val 10000"/>
          </a:avLst>
        </a:prstGeom>
        <a:blipFill rotWithShape="0">
          <a:blip xmlns:r="http://schemas.openxmlformats.org/officeDocument/2006/relationships" r:embed="rId1"/>
          <a:stretch>
            <a:fillRect/>
          </a:stretch>
        </a:blip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 </a:t>
          </a:r>
          <a:endParaRPr lang="es-ES" sz="1400" kern="1200" dirty="0"/>
        </a:p>
      </dsp:txBody>
      <dsp:txXfrm>
        <a:off x="388838" y="1578751"/>
        <a:ext cx="1550058" cy="1360814"/>
      </dsp:txXfrm>
    </dsp:sp>
    <dsp:sp modelId="{FD2E9E72-2B2E-451B-AB9A-20A4E741B265}">
      <dsp:nvSpPr>
        <dsp:cNvPr id="0" name=""/>
        <dsp:cNvSpPr/>
      </dsp:nvSpPr>
      <dsp:spPr>
        <a:xfrm rot="21545537">
          <a:off x="1883194" y="760660"/>
          <a:ext cx="525443" cy="407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883202" y="843027"/>
        <a:ext cx="403343" cy="244201"/>
      </dsp:txXfrm>
    </dsp:sp>
    <dsp:sp modelId="{2836421C-8985-4D04-AE09-F509908FEEB2}">
      <dsp:nvSpPr>
        <dsp:cNvPr id="0" name=""/>
        <dsp:cNvSpPr/>
      </dsp:nvSpPr>
      <dsp:spPr>
        <a:xfrm>
          <a:off x="2626686" y="679320"/>
          <a:ext cx="1634732" cy="79281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smtClean="0"/>
            <a:t>Entrenamiento de Alto riesgo</a:t>
          </a:r>
          <a:endParaRPr lang="es-ES" sz="1400" kern="1200" dirty="0"/>
        </a:p>
      </dsp:txBody>
      <dsp:txXfrm>
        <a:off x="2626686" y="679320"/>
        <a:ext cx="1634732" cy="528546"/>
      </dsp:txXfrm>
    </dsp:sp>
    <dsp:sp modelId="{E6CFC273-09C5-4E5C-A102-B931C9E57D02}">
      <dsp:nvSpPr>
        <dsp:cNvPr id="0" name=""/>
        <dsp:cNvSpPr/>
      </dsp:nvSpPr>
      <dsp:spPr>
        <a:xfrm>
          <a:off x="2542847" y="1484431"/>
          <a:ext cx="2020219" cy="1611912"/>
        </a:xfrm>
        <a:prstGeom prst="roundRect">
          <a:avLst>
            <a:gd name="adj" fmla="val 10000"/>
          </a:avLst>
        </a:prstGeom>
        <a:blipFill rotWithShape="0">
          <a:blip xmlns:r="http://schemas.openxmlformats.org/officeDocument/2006/relationships" r:embed="rId2"/>
          <a:stretch>
            <a:fillRect/>
          </a:stretch>
        </a:blip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 </a:t>
          </a:r>
          <a:endParaRPr lang="es-ES" sz="1400" kern="1200" dirty="0"/>
        </a:p>
      </dsp:txBody>
      <dsp:txXfrm>
        <a:off x="2590058" y="1531642"/>
        <a:ext cx="1925797" cy="1517490"/>
      </dsp:txXfrm>
    </dsp:sp>
    <dsp:sp modelId="{441E4710-6F8B-437E-8472-B7A3849A8C34}">
      <dsp:nvSpPr>
        <dsp:cNvPr id="0" name=""/>
        <dsp:cNvSpPr/>
      </dsp:nvSpPr>
      <dsp:spPr>
        <a:xfrm rot="21523306">
          <a:off x="4557346" y="708249"/>
          <a:ext cx="627687" cy="407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557361" y="791011"/>
        <a:ext cx="505587" cy="244201"/>
      </dsp:txXfrm>
    </dsp:sp>
    <dsp:sp modelId="{044A3329-B5DB-4E86-90F9-541DD2374163}">
      <dsp:nvSpPr>
        <dsp:cNvPr id="0" name=""/>
        <dsp:cNvSpPr/>
      </dsp:nvSpPr>
      <dsp:spPr>
        <a:xfrm>
          <a:off x="5445440" y="616425"/>
          <a:ext cx="1634732" cy="79281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smtClean="0"/>
            <a:t>Adquisición de enfermedades</a:t>
          </a:r>
          <a:endParaRPr lang="es-ES" sz="1400" kern="1200" dirty="0"/>
        </a:p>
      </dsp:txBody>
      <dsp:txXfrm>
        <a:off x="5445440" y="616425"/>
        <a:ext cx="1634732" cy="528546"/>
      </dsp:txXfrm>
    </dsp:sp>
    <dsp:sp modelId="{00A10BEB-72E0-4FA3-A965-C351EEE2B6FE}">
      <dsp:nvSpPr>
        <dsp:cNvPr id="0" name=""/>
        <dsp:cNvSpPr/>
      </dsp:nvSpPr>
      <dsp:spPr>
        <a:xfrm>
          <a:off x="5600277" y="1183304"/>
          <a:ext cx="1996058" cy="1880742"/>
        </a:xfrm>
        <a:prstGeom prst="roundRect">
          <a:avLst>
            <a:gd name="adj" fmla="val 10000"/>
          </a:avLst>
        </a:prstGeom>
        <a:blipFill rotWithShape="0">
          <a:blip xmlns:r="http://schemas.openxmlformats.org/officeDocument/2006/relationships" r:embed="rId3"/>
          <a:stretch>
            <a:fillRect/>
          </a:stretch>
        </a:blip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  </a:t>
          </a:r>
          <a:endParaRPr lang="es-ES" sz="1400" kern="1200" dirty="0"/>
        </a:p>
      </dsp:txBody>
      <dsp:txXfrm>
        <a:off x="5655362" y="1238389"/>
        <a:ext cx="1885888" cy="1770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BF9C3-41C7-4222-9D5B-D2DC9625C6FE}">
      <dsp:nvSpPr>
        <dsp:cNvPr id="0" name=""/>
        <dsp:cNvSpPr/>
      </dsp:nvSpPr>
      <dsp:spPr>
        <a:xfrm>
          <a:off x="0" y="0"/>
          <a:ext cx="7416824" cy="108785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Traumatismos</a:t>
          </a:r>
          <a:endParaRPr lang="es-EC" sz="1900" kern="1200" dirty="0"/>
        </a:p>
        <a:p>
          <a:pPr marL="114300" lvl="1" indent="-114300" algn="l" defTabSz="666750">
            <a:lnSpc>
              <a:spcPct val="90000"/>
            </a:lnSpc>
            <a:spcBef>
              <a:spcPct val="0"/>
            </a:spcBef>
            <a:spcAft>
              <a:spcPct val="15000"/>
            </a:spcAft>
            <a:buChar char="••"/>
          </a:pPr>
          <a:r>
            <a:rPr lang="es-EC" sz="1500" kern="1200" dirty="0" smtClean="0"/>
            <a:t>Traumatismos de los hombros y brazos</a:t>
          </a:r>
          <a:endParaRPr lang="es-EC" sz="1500" kern="1200" dirty="0"/>
        </a:p>
        <a:p>
          <a:pPr marL="114300" lvl="1" indent="-114300" algn="l" defTabSz="666750">
            <a:lnSpc>
              <a:spcPct val="90000"/>
            </a:lnSpc>
            <a:spcBef>
              <a:spcPct val="0"/>
            </a:spcBef>
            <a:spcAft>
              <a:spcPct val="15000"/>
            </a:spcAft>
            <a:buChar char="••"/>
          </a:pPr>
          <a:r>
            <a:rPr lang="es-EC" sz="1500" kern="1200" dirty="0" smtClean="0"/>
            <a:t>Traumatismos en rodillas y piernas</a:t>
          </a:r>
          <a:endParaRPr lang="es-EC" sz="1500" kern="1200" dirty="0"/>
        </a:p>
      </dsp:txBody>
      <dsp:txXfrm>
        <a:off x="1592150" y="0"/>
        <a:ext cx="5824673" cy="1087855"/>
      </dsp:txXfrm>
    </dsp:sp>
    <dsp:sp modelId="{09702453-2339-4442-AE40-9A9518508B1C}">
      <dsp:nvSpPr>
        <dsp:cNvPr id="0" name=""/>
        <dsp:cNvSpPr/>
      </dsp:nvSpPr>
      <dsp:spPr>
        <a:xfrm>
          <a:off x="108785" y="108785"/>
          <a:ext cx="1483364" cy="8702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C3A55-403A-467F-A731-2D573809964A}">
      <dsp:nvSpPr>
        <dsp:cNvPr id="0" name=""/>
        <dsp:cNvSpPr/>
      </dsp:nvSpPr>
      <dsp:spPr>
        <a:xfrm>
          <a:off x="0" y="1196640"/>
          <a:ext cx="7416824" cy="108785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Sistema Nervioso</a:t>
          </a:r>
          <a:endParaRPr lang="es-EC" sz="1900" kern="1200" dirty="0"/>
        </a:p>
        <a:p>
          <a:pPr marL="114300" lvl="1" indent="-114300" algn="l" defTabSz="666750">
            <a:lnSpc>
              <a:spcPct val="90000"/>
            </a:lnSpc>
            <a:spcBef>
              <a:spcPct val="0"/>
            </a:spcBef>
            <a:spcAft>
              <a:spcPct val="15000"/>
            </a:spcAft>
            <a:buChar char="••"/>
          </a:pPr>
          <a:r>
            <a:rPr lang="es-EC" sz="1500" kern="1200" dirty="0" smtClean="0"/>
            <a:t>Atrofias </a:t>
          </a:r>
          <a:r>
            <a:rPr lang="es-EC" sz="1500" kern="1200" dirty="0" err="1" smtClean="0"/>
            <a:t>sistemicas</a:t>
          </a:r>
          <a:r>
            <a:rPr lang="es-EC" sz="1500" kern="1200" dirty="0" smtClean="0"/>
            <a:t> con afección primaria del sistema nervioso central</a:t>
          </a:r>
          <a:endParaRPr lang="es-EC" sz="1500" kern="1200" dirty="0"/>
        </a:p>
        <a:p>
          <a:pPr marL="114300" lvl="1" indent="-114300" algn="l" defTabSz="666750">
            <a:lnSpc>
              <a:spcPct val="90000"/>
            </a:lnSpc>
            <a:spcBef>
              <a:spcPct val="0"/>
            </a:spcBef>
            <a:spcAft>
              <a:spcPct val="15000"/>
            </a:spcAft>
            <a:buChar char="••"/>
          </a:pPr>
          <a:r>
            <a:rPr lang="es-EC" sz="1500" kern="1200" dirty="0" smtClean="0"/>
            <a:t>Otras enfermedades degenerativas del sistema nervioso</a:t>
          </a:r>
          <a:endParaRPr lang="es-EC" sz="1500" kern="1200" dirty="0"/>
        </a:p>
      </dsp:txBody>
      <dsp:txXfrm>
        <a:off x="1592150" y="1196640"/>
        <a:ext cx="5824673" cy="1087855"/>
      </dsp:txXfrm>
    </dsp:sp>
    <dsp:sp modelId="{4C9A32F4-78F5-4752-8D9A-775E5FB9544E}">
      <dsp:nvSpPr>
        <dsp:cNvPr id="0" name=""/>
        <dsp:cNvSpPr/>
      </dsp:nvSpPr>
      <dsp:spPr>
        <a:xfrm>
          <a:off x="108785" y="1305426"/>
          <a:ext cx="1483364" cy="8702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F00E6-03FD-4C95-B3EE-E6EB62581D25}">
      <dsp:nvSpPr>
        <dsp:cNvPr id="0" name=""/>
        <dsp:cNvSpPr/>
      </dsp:nvSpPr>
      <dsp:spPr>
        <a:xfrm>
          <a:off x="0" y="2393281"/>
          <a:ext cx="7416824" cy="108785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Post traumatismos</a:t>
          </a:r>
          <a:endParaRPr lang="es-EC" sz="1900" kern="1200" dirty="0"/>
        </a:p>
        <a:p>
          <a:pPr marL="114300" lvl="1" indent="-114300" algn="l" defTabSz="666750">
            <a:lnSpc>
              <a:spcPct val="90000"/>
            </a:lnSpc>
            <a:spcBef>
              <a:spcPct val="0"/>
            </a:spcBef>
            <a:spcAft>
              <a:spcPct val="15000"/>
            </a:spcAft>
            <a:buChar char="••"/>
          </a:pPr>
          <a:r>
            <a:rPr lang="es-EC" sz="1500" kern="1200" dirty="0" smtClean="0"/>
            <a:t>Complicaciones quirúrgicas</a:t>
          </a:r>
          <a:endParaRPr lang="es-EC" sz="1500" kern="1200" dirty="0"/>
        </a:p>
        <a:p>
          <a:pPr marL="114300" lvl="1" indent="-114300" algn="l" defTabSz="666750">
            <a:lnSpc>
              <a:spcPct val="90000"/>
            </a:lnSpc>
            <a:spcBef>
              <a:spcPct val="0"/>
            </a:spcBef>
            <a:spcAft>
              <a:spcPct val="15000"/>
            </a:spcAft>
            <a:buChar char="••"/>
          </a:pPr>
          <a:r>
            <a:rPr lang="es-EC" sz="1500" kern="1200" dirty="0" smtClean="0"/>
            <a:t>Secuelas de traumas de miembro inferior</a:t>
          </a:r>
          <a:endParaRPr lang="es-EC" sz="1500" kern="1200" dirty="0"/>
        </a:p>
      </dsp:txBody>
      <dsp:txXfrm>
        <a:off x="1592150" y="2393281"/>
        <a:ext cx="5824673" cy="1087855"/>
      </dsp:txXfrm>
    </dsp:sp>
    <dsp:sp modelId="{849FF99B-9F04-48CC-8A9C-067B5A57804B}">
      <dsp:nvSpPr>
        <dsp:cNvPr id="0" name=""/>
        <dsp:cNvSpPr/>
      </dsp:nvSpPr>
      <dsp:spPr>
        <a:xfrm>
          <a:off x="108785" y="2502067"/>
          <a:ext cx="1483364" cy="8702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D63AB-86EB-4D10-A3AC-6F05855526B3}">
      <dsp:nvSpPr>
        <dsp:cNvPr id="0" name=""/>
        <dsp:cNvSpPr/>
      </dsp:nvSpPr>
      <dsp:spPr>
        <a:xfrm>
          <a:off x="0" y="3589922"/>
          <a:ext cx="7416824" cy="108785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Osteomusculares</a:t>
          </a:r>
          <a:endParaRPr lang="es-EC" sz="1900" kern="1200" dirty="0"/>
        </a:p>
        <a:p>
          <a:pPr marL="114300" lvl="1" indent="-114300" algn="l" defTabSz="666750">
            <a:lnSpc>
              <a:spcPct val="90000"/>
            </a:lnSpc>
            <a:spcBef>
              <a:spcPct val="0"/>
            </a:spcBef>
            <a:spcAft>
              <a:spcPct val="15000"/>
            </a:spcAft>
            <a:buChar char="••"/>
          </a:pPr>
          <a:r>
            <a:rPr lang="es-EC" sz="1500" b="0" kern="1200" dirty="0" err="1" smtClean="0"/>
            <a:t>Transtornos</a:t>
          </a:r>
          <a:r>
            <a:rPr lang="es-EC" sz="1500" b="0" kern="1200" dirty="0" smtClean="0"/>
            <a:t> </a:t>
          </a:r>
          <a:r>
            <a:rPr lang="es-EC" sz="1500" b="0" kern="1200" dirty="0" err="1" smtClean="0"/>
            <a:t>invertebrales</a:t>
          </a:r>
          <a:endParaRPr lang="es-EC" sz="1500" b="0" kern="1200" dirty="0"/>
        </a:p>
        <a:p>
          <a:pPr marL="114300" lvl="1" indent="-114300" algn="l" defTabSz="666750">
            <a:lnSpc>
              <a:spcPct val="90000"/>
            </a:lnSpc>
            <a:spcBef>
              <a:spcPct val="0"/>
            </a:spcBef>
            <a:spcAft>
              <a:spcPct val="15000"/>
            </a:spcAft>
            <a:buChar char="••"/>
          </a:pPr>
          <a:r>
            <a:rPr lang="es-EC" sz="1500" kern="1200" dirty="0" smtClean="0"/>
            <a:t>Lesiones de hombro</a:t>
          </a:r>
          <a:endParaRPr lang="es-EC" sz="1500" kern="1200" dirty="0"/>
        </a:p>
      </dsp:txBody>
      <dsp:txXfrm>
        <a:off x="1592150" y="3589922"/>
        <a:ext cx="5824673" cy="1087855"/>
      </dsp:txXfrm>
    </dsp:sp>
    <dsp:sp modelId="{90ACCC52-9BC3-478C-B892-90ECC7893087}">
      <dsp:nvSpPr>
        <dsp:cNvPr id="0" name=""/>
        <dsp:cNvSpPr/>
      </dsp:nvSpPr>
      <dsp:spPr>
        <a:xfrm>
          <a:off x="108785" y="3698707"/>
          <a:ext cx="1483364" cy="87028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23B90-3E07-4F3B-912C-08DF477AAE1D}">
      <dsp:nvSpPr>
        <dsp:cNvPr id="0" name=""/>
        <dsp:cNvSpPr/>
      </dsp:nvSpPr>
      <dsp:spPr>
        <a:xfrm>
          <a:off x="3611770" y="1478420"/>
          <a:ext cx="3064317" cy="3244798"/>
        </a:xfrm>
        <a:prstGeom prst="gear9">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Desarrollar un modelo predictivo del pago en servicios de salud por enfermedades músculo-esqueléticas de los afiliados del </a:t>
          </a:r>
          <a:r>
            <a:rPr lang="es-ES" sz="1600" b="1" kern="1200" dirty="0" smtClean="0">
              <a:solidFill>
                <a:schemeClr val="tx1"/>
              </a:solidFill>
            </a:rPr>
            <a:t>ISSFA.</a:t>
          </a:r>
          <a:endParaRPr lang="es-EC" sz="1600" b="1" kern="1200" dirty="0">
            <a:solidFill>
              <a:schemeClr val="tx1"/>
            </a:solidFill>
          </a:endParaRPr>
        </a:p>
      </dsp:txBody>
      <dsp:txXfrm>
        <a:off x="4227834" y="2226508"/>
        <a:ext cx="1832189" cy="1691085"/>
      </dsp:txXfrm>
    </dsp:sp>
    <dsp:sp modelId="{E8095995-9BCE-4FB2-99FE-735EF7E88EE1}">
      <dsp:nvSpPr>
        <dsp:cNvPr id="0" name=""/>
        <dsp:cNvSpPr/>
      </dsp:nvSpPr>
      <dsp:spPr>
        <a:xfrm>
          <a:off x="1949463" y="934202"/>
          <a:ext cx="2052207" cy="2052207"/>
        </a:xfrm>
        <a:prstGeom prst="gear6">
          <a:avLst/>
        </a:prstGeom>
        <a:solidFill>
          <a:schemeClr val="accent3">
            <a:hueOff val="-616671"/>
            <a:satOff val="-49393"/>
            <a:lumOff val="-568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Objetivo </a:t>
          </a:r>
        </a:p>
        <a:p>
          <a:pPr lvl="0" algn="ctr" defTabSz="933450">
            <a:lnSpc>
              <a:spcPct val="90000"/>
            </a:lnSpc>
            <a:spcBef>
              <a:spcPct val="0"/>
            </a:spcBef>
            <a:spcAft>
              <a:spcPct val="35000"/>
            </a:spcAft>
          </a:pPr>
          <a:r>
            <a:rPr lang="es-EC" sz="2100" kern="1200" dirty="0" smtClean="0"/>
            <a:t>General</a:t>
          </a:r>
          <a:endParaRPr lang="es-EC" sz="2100" kern="1200" dirty="0"/>
        </a:p>
      </dsp:txBody>
      <dsp:txXfrm>
        <a:off x="2466112" y="1453974"/>
        <a:ext cx="1018909" cy="1012663"/>
      </dsp:txXfrm>
    </dsp:sp>
    <dsp:sp modelId="{DF552C6F-546A-4812-84AB-9D60DE94DE45}">
      <dsp:nvSpPr>
        <dsp:cNvPr id="0" name=""/>
        <dsp:cNvSpPr/>
      </dsp:nvSpPr>
      <dsp:spPr>
        <a:xfrm>
          <a:off x="3891634" y="1194229"/>
          <a:ext cx="3470795" cy="3470795"/>
        </a:xfrm>
        <a:prstGeom prst="circularArrow">
          <a:avLst>
            <a:gd name="adj1" fmla="val 4878"/>
            <a:gd name="adj2" fmla="val 312630"/>
            <a:gd name="adj3" fmla="val 3207049"/>
            <a:gd name="adj4" fmla="val 15135904"/>
            <a:gd name="adj5" fmla="val 56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CFA3E-3E52-4C51-9440-5246A24336ED}">
      <dsp:nvSpPr>
        <dsp:cNvPr id="0" name=""/>
        <dsp:cNvSpPr/>
      </dsp:nvSpPr>
      <dsp:spPr>
        <a:xfrm>
          <a:off x="1727829" y="564866"/>
          <a:ext cx="2624259" cy="2624259"/>
        </a:xfrm>
        <a:prstGeom prst="leftCircularArrow">
          <a:avLst>
            <a:gd name="adj1" fmla="val 6452"/>
            <a:gd name="adj2" fmla="val 429999"/>
            <a:gd name="adj3" fmla="val 10489124"/>
            <a:gd name="adj4" fmla="val 14837806"/>
            <a:gd name="adj5" fmla="val 7527"/>
          </a:avLst>
        </a:prstGeom>
        <a:solidFill>
          <a:schemeClr val="accent3">
            <a:hueOff val="-616671"/>
            <a:satOff val="-49393"/>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144A-B08F-4D58-B092-24E5C520980B}">
      <dsp:nvSpPr>
        <dsp:cNvPr id="0" name=""/>
        <dsp:cNvSpPr/>
      </dsp:nvSpPr>
      <dsp:spPr>
        <a:xfrm>
          <a:off x="2054020" y="3598407"/>
          <a:ext cx="4124473"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1AEFB-96E3-40D9-A559-7815F89DDAED}">
      <dsp:nvSpPr>
        <dsp:cNvPr id="0" name=""/>
        <dsp:cNvSpPr/>
      </dsp:nvSpPr>
      <dsp:spPr>
        <a:xfrm>
          <a:off x="2054020" y="2160593"/>
          <a:ext cx="3532915"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9DA191-DF32-4322-AECD-1AA0F5C685D3}">
      <dsp:nvSpPr>
        <dsp:cNvPr id="0" name=""/>
        <dsp:cNvSpPr/>
      </dsp:nvSpPr>
      <dsp:spPr>
        <a:xfrm>
          <a:off x="2054020" y="722778"/>
          <a:ext cx="4124473"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422F6-2315-46BA-8D94-FA700B6A70E8}">
      <dsp:nvSpPr>
        <dsp:cNvPr id="0" name=""/>
        <dsp:cNvSpPr/>
      </dsp:nvSpPr>
      <dsp:spPr>
        <a:xfrm>
          <a:off x="0" y="106572"/>
          <a:ext cx="4108041" cy="41080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10349-F94D-4744-80E4-E66C43BBE35B}">
      <dsp:nvSpPr>
        <dsp:cNvPr id="0" name=""/>
        <dsp:cNvSpPr/>
      </dsp:nvSpPr>
      <dsp:spPr>
        <a:xfrm>
          <a:off x="739447" y="2287942"/>
          <a:ext cx="2629146" cy="1355653"/>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dsp:txBody>
      <dsp:txXfrm>
        <a:off x="739447" y="2287942"/>
        <a:ext cx="2629146" cy="1355653"/>
      </dsp:txXfrm>
    </dsp:sp>
    <dsp:sp modelId="{3C153C9D-10CC-400C-8656-D2D396521748}">
      <dsp:nvSpPr>
        <dsp:cNvPr id="0" name=""/>
        <dsp:cNvSpPr/>
      </dsp:nvSpPr>
      <dsp:spPr>
        <a:xfrm>
          <a:off x="5081196" y="32547"/>
          <a:ext cx="1444818" cy="15285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62CB7-2EC4-45B0-B9F5-22ADEE9FE47E}">
      <dsp:nvSpPr>
        <dsp:cNvPr id="0" name=""/>
        <dsp:cNvSpPr/>
      </dsp:nvSpPr>
      <dsp:spPr>
        <a:xfrm>
          <a:off x="6631908" y="432052"/>
          <a:ext cx="1421382"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s-EC" sz="1600" kern="1200" dirty="0" smtClean="0"/>
            <a:t>Compresión de los objetivos del negocio</a:t>
          </a:r>
          <a:endParaRPr lang="en-US" sz="1600" kern="1200" dirty="0"/>
        </a:p>
      </dsp:txBody>
      <dsp:txXfrm>
        <a:off x="6631908" y="432052"/>
        <a:ext cx="1421382" cy="657590"/>
      </dsp:txXfrm>
    </dsp:sp>
    <dsp:sp modelId="{186E9926-71F9-4F3C-ACD7-813AE34AF597}">
      <dsp:nvSpPr>
        <dsp:cNvPr id="0" name=""/>
        <dsp:cNvSpPr/>
      </dsp:nvSpPr>
      <dsp:spPr>
        <a:xfrm>
          <a:off x="4399660" y="1633878"/>
          <a:ext cx="1275263" cy="14213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2000" r="-5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4A880-1D04-4AD2-A4A9-878725C9A487}">
      <dsp:nvSpPr>
        <dsp:cNvPr id="0" name=""/>
        <dsp:cNvSpPr/>
      </dsp:nvSpPr>
      <dsp:spPr>
        <a:xfrm>
          <a:off x="6203141" y="1544386"/>
          <a:ext cx="1735847" cy="12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s-EC" sz="1600" kern="1200" dirty="0" smtClean="0"/>
            <a:t>Altamente utilizada en proyectos</a:t>
          </a:r>
          <a:endParaRPr lang="en-US" sz="1600" kern="1200" dirty="0"/>
        </a:p>
      </dsp:txBody>
      <dsp:txXfrm>
        <a:off x="6203141" y="1544386"/>
        <a:ext cx="1735847" cy="1232412"/>
      </dsp:txXfrm>
    </dsp:sp>
    <dsp:sp modelId="{A35875EA-FD6F-44C5-A886-2E8FAA92D8CB}">
      <dsp:nvSpPr>
        <dsp:cNvPr id="0" name=""/>
        <dsp:cNvSpPr/>
      </dsp:nvSpPr>
      <dsp:spPr>
        <a:xfrm>
          <a:off x="5479777" y="2919613"/>
          <a:ext cx="1295487" cy="13575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07861-8F98-48CB-9F51-32367EE7DA68}">
      <dsp:nvSpPr>
        <dsp:cNvPr id="0" name=""/>
        <dsp:cNvSpPr/>
      </dsp:nvSpPr>
      <dsp:spPr>
        <a:xfrm>
          <a:off x="6794699" y="2982201"/>
          <a:ext cx="1420977" cy="12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s-EC" sz="1600" kern="1200" dirty="0" smtClean="0"/>
            <a:t>Gran cantidad de soporte</a:t>
          </a:r>
          <a:endParaRPr lang="en-US" sz="1600" kern="1200" dirty="0"/>
        </a:p>
      </dsp:txBody>
      <dsp:txXfrm>
        <a:off x="6794699" y="2982201"/>
        <a:ext cx="1420977" cy="1232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B66D0-9BD9-4B85-9D2E-1D0D29D96E87}">
      <dsp:nvSpPr>
        <dsp:cNvPr id="0" name=""/>
        <dsp:cNvSpPr/>
      </dsp:nvSpPr>
      <dsp:spPr>
        <a:xfrm>
          <a:off x="658804" y="417658"/>
          <a:ext cx="1688925" cy="14310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C1C33B-BB23-4AF7-8DE0-E9DDA8A150AB}">
      <dsp:nvSpPr>
        <dsp:cNvPr id="0" name=""/>
        <dsp:cNvSpPr/>
      </dsp:nvSpPr>
      <dsp:spPr>
        <a:xfrm>
          <a:off x="658804" y="91290"/>
          <a:ext cx="1688925" cy="35342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HOSPITALIZACIÓN</a:t>
          </a:r>
          <a:endParaRPr lang="es-EC" sz="600" kern="1200" dirty="0"/>
        </a:p>
      </dsp:txBody>
      <dsp:txXfrm>
        <a:off x="658804" y="91290"/>
        <a:ext cx="1688925" cy="353423"/>
      </dsp:txXfrm>
    </dsp:sp>
    <dsp:sp modelId="{A4A12DAA-CDC8-4344-BCA9-C339745600F8}">
      <dsp:nvSpPr>
        <dsp:cNvPr id="0" name=""/>
        <dsp:cNvSpPr/>
      </dsp:nvSpPr>
      <dsp:spPr>
        <a:xfrm>
          <a:off x="3296047" y="435012"/>
          <a:ext cx="1688925" cy="143101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F41D2-22D8-4E16-93BB-2E00A45B938B}">
      <dsp:nvSpPr>
        <dsp:cNvPr id="0" name=""/>
        <dsp:cNvSpPr/>
      </dsp:nvSpPr>
      <dsp:spPr>
        <a:xfrm>
          <a:off x="3296047" y="73936"/>
          <a:ext cx="1688925" cy="422839"/>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EXÁMENES Y PROCEDIMIENTOS</a:t>
          </a:r>
          <a:endParaRPr lang="es-EC" sz="1200" kern="1200" dirty="0"/>
        </a:p>
      </dsp:txBody>
      <dsp:txXfrm>
        <a:off x="3296047" y="73936"/>
        <a:ext cx="1688925" cy="422839"/>
      </dsp:txXfrm>
    </dsp:sp>
    <dsp:sp modelId="{456BB30E-03EE-4D86-98B2-EFBEE6DBE3B5}">
      <dsp:nvSpPr>
        <dsp:cNvPr id="0" name=""/>
        <dsp:cNvSpPr/>
      </dsp:nvSpPr>
      <dsp:spPr>
        <a:xfrm>
          <a:off x="5933290" y="390906"/>
          <a:ext cx="1688925" cy="14310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64067-1D8A-4F14-945B-B953816200AF}">
      <dsp:nvSpPr>
        <dsp:cNvPr id="0" name=""/>
        <dsp:cNvSpPr/>
      </dsp:nvSpPr>
      <dsp:spPr>
        <a:xfrm>
          <a:off x="5933290" y="118042"/>
          <a:ext cx="1688925" cy="246415"/>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EMERGENCIA</a:t>
          </a:r>
          <a:endParaRPr lang="es-EC" sz="1200" kern="1200" dirty="0"/>
        </a:p>
      </dsp:txBody>
      <dsp:txXfrm>
        <a:off x="5933290" y="118042"/>
        <a:ext cx="1688925" cy="246415"/>
      </dsp:txXfrm>
    </dsp:sp>
    <dsp:sp modelId="{408E69BC-7F2F-4337-9BB8-B29F711EF0BB}">
      <dsp:nvSpPr>
        <dsp:cNvPr id="0" name=""/>
        <dsp:cNvSpPr/>
      </dsp:nvSpPr>
      <dsp:spPr>
        <a:xfrm>
          <a:off x="1794549" y="2705795"/>
          <a:ext cx="2033399" cy="130232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CEC18-957B-4B33-B6A4-BCC8D1640C3E}">
      <dsp:nvSpPr>
        <dsp:cNvPr id="0" name=""/>
        <dsp:cNvSpPr/>
      </dsp:nvSpPr>
      <dsp:spPr>
        <a:xfrm>
          <a:off x="1728191" y="1921818"/>
          <a:ext cx="2178410" cy="798551"/>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ATENCIONES MÉDICAS POR CONSULTA EXTERNA</a:t>
          </a:r>
          <a:endParaRPr lang="es-EC" sz="1200" kern="1200" dirty="0"/>
        </a:p>
      </dsp:txBody>
      <dsp:txXfrm>
        <a:off x="1728191" y="1921818"/>
        <a:ext cx="2178410" cy="798551"/>
      </dsp:txXfrm>
    </dsp:sp>
    <dsp:sp modelId="{7CAFA147-72A4-4E1F-B76F-579CA77E3881}">
      <dsp:nvSpPr>
        <dsp:cNvPr id="0" name=""/>
        <dsp:cNvSpPr/>
      </dsp:nvSpPr>
      <dsp:spPr>
        <a:xfrm>
          <a:off x="4653894" y="2538265"/>
          <a:ext cx="2121240" cy="143101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81687-0718-49CE-8BAF-06A2C5204D16}">
      <dsp:nvSpPr>
        <dsp:cNvPr id="0" name=""/>
        <dsp:cNvSpPr/>
      </dsp:nvSpPr>
      <dsp:spPr>
        <a:xfrm>
          <a:off x="4604029" y="2131356"/>
          <a:ext cx="2220971" cy="514505"/>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REPOSICIÓN DE GASTOS HOSPITALARIOS</a:t>
          </a:r>
          <a:endParaRPr lang="es-EC" sz="1200" kern="1200" dirty="0"/>
        </a:p>
      </dsp:txBody>
      <dsp:txXfrm>
        <a:off x="4604029" y="2131356"/>
        <a:ext cx="2220971" cy="514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2C23-97A8-4E0F-89BF-2D3F78E64453}">
      <dsp:nvSpPr>
        <dsp:cNvPr id="0" name=""/>
        <dsp:cNvSpPr/>
      </dsp:nvSpPr>
      <dsp:spPr>
        <a:xfrm rot="16200000">
          <a:off x="342926" y="478882"/>
          <a:ext cx="3849105" cy="4410152"/>
        </a:xfrm>
        <a:prstGeom prst="round2SameRect">
          <a:avLst>
            <a:gd name="adj1" fmla="val 16670"/>
            <a:gd name="adj2" fmla="val 0"/>
          </a:avLst>
        </a:prstGeom>
        <a:solidFill>
          <a:schemeClr val="accent2">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es-ES" sz="1600" b="1" kern="1200" dirty="0" smtClean="0"/>
            <a:t>Objetivos del negocio</a:t>
          </a:r>
          <a:endParaRPr lang="es-EC" sz="1600" b="1" kern="1200" dirty="0" smtClean="0"/>
        </a:p>
        <a:p>
          <a:pPr lvl="0" algn="l" defTabSz="711200">
            <a:lnSpc>
              <a:spcPct val="90000"/>
            </a:lnSpc>
            <a:spcBef>
              <a:spcPct val="0"/>
            </a:spcBef>
            <a:spcAft>
              <a:spcPct val="35000"/>
            </a:spcAft>
          </a:pPr>
          <a:r>
            <a:rPr lang="es-ES" sz="1600" kern="1200" dirty="0" smtClean="0"/>
            <a:t>- Determinar la combinación de factores que  influye en la adquisición de una enfermedad músculo  - esquelética en un afiliado</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S" sz="1600" kern="1200" dirty="0" smtClean="0"/>
            <a:t>- Identificar el pago de enfermedades músculo </a:t>
          </a:r>
          <a:r>
            <a:rPr lang="es-ES" sz="1600" kern="1200" dirty="0" smtClean="0"/>
            <a:t>esqueléticas </a:t>
          </a:r>
          <a:r>
            <a:rPr lang="es-ES" sz="1600" kern="1200" dirty="0" smtClean="0"/>
            <a:t>por tipo de servicio y el porcentaje de consumo a nivel del presupuesto.</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S" sz="1600" kern="1200" dirty="0" smtClean="0"/>
            <a:t>- Utilizar los resultados obtenidos del modelo como un insumo para la elaboración de planes preventivos.</a:t>
          </a:r>
          <a:endParaRPr lang="es-EC" sz="1600" kern="1200" dirty="0"/>
        </a:p>
      </dsp:txBody>
      <dsp:txXfrm rot="5400000">
        <a:off x="250335" y="947337"/>
        <a:ext cx="4222220" cy="3473241"/>
      </dsp:txXfrm>
    </dsp:sp>
    <dsp:sp modelId="{0FDEC849-7D82-47DC-A188-D3EE270E3F2A}">
      <dsp:nvSpPr>
        <dsp:cNvPr id="0" name=""/>
        <dsp:cNvSpPr/>
      </dsp:nvSpPr>
      <dsp:spPr>
        <a:xfrm rot="5400000">
          <a:off x="4739125" y="480945"/>
          <a:ext cx="3849105" cy="4327372"/>
        </a:xfrm>
        <a:prstGeom prst="round2SameRect">
          <a:avLst>
            <a:gd name="adj1" fmla="val 16670"/>
            <a:gd name="adj2" fmla="val 0"/>
          </a:avLst>
        </a:prstGeom>
        <a:solidFill>
          <a:schemeClr val="accent2">
            <a:tint val="50000"/>
            <a:hueOff val="1603044"/>
            <a:satOff val="-8859"/>
            <a:lumOff val="10505"/>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80010" tIns="88900" rIns="53340" bIns="88900" numCol="1" spcCol="1270" anchor="t" anchorCtr="0">
          <a:noAutofit/>
        </a:bodyPr>
        <a:lstStyle/>
        <a:p>
          <a:pPr lvl="0" algn="l" defTabSz="622300">
            <a:lnSpc>
              <a:spcPct val="90000"/>
            </a:lnSpc>
            <a:spcBef>
              <a:spcPct val="0"/>
            </a:spcBef>
            <a:spcAft>
              <a:spcPct val="35000"/>
            </a:spcAft>
          </a:pPr>
          <a:r>
            <a:rPr lang="es-ES" sz="1400" b="1" kern="1200" dirty="0" smtClean="0"/>
            <a:t>Objetivos de minería de datos</a:t>
          </a:r>
          <a:endParaRPr lang="es-EC" sz="1400" b="1" kern="1200" dirty="0" smtClean="0"/>
        </a:p>
        <a:p>
          <a:pPr lvl="0" algn="l" defTabSz="622300">
            <a:lnSpc>
              <a:spcPct val="90000"/>
            </a:lnSpc>
            <a:spcBef>
              <a:spcPct val="0"/>
            </a:spcBef>
            <a:spcAft>
              <a:spcPct val="35000"/>
            </a:spcAft>
          </a:pPr>
          <a:r>
            <a:rPr lang="es-ES" sz="1600" kern="1200" dirty="0" smtClean="0"/>
            <a:t>- Clasificar la </a:t>
          </a:r>
          <a:r>
            <a:rPr lang="es-ES" sz="1600" b="1" kern="1200" dirty="0" smtClean="0"/>
            <a:t>enfermedad</a:t>
          </a:r>
          <a:r>
            <a:rPr lang="es-ES" sz="1600" kern="1200" dirty="0" smtClean="0"/>
            <a:t> del tipo Musculo esquelética a la que es propenso un afiliado de acuerdo a sus características como género, fuerza, categoría, grado, grupo etario.</a:t>
          </a:r>
        </a:p>
        <a:p>
          <a:pPr lvl="0" algn="l" defTabSz="622300">
            <a:lnSpc>
              <a:spcPct val="90000"/>
            </a:lnSpc>
            <a:spcBef>
              <a:spcPct val="0"/>
            </a:spcBef>
            <a:spcAft>
              <a:spcPct val="35000"/>
            </a:spcAft>
          </a:pPr>
          <a:endParaRPr lang="es-EC" sz="1600" kern="1200" dirty="0" smtClean="0"/>
        </a:p>
        <a:p>
          <a:pPr lvl="0" algn="l" defTabSz="622300">
            <a:lnSpc>
              <a:spcPct val="90000"/>
            </a:lnSpc>
            <a:spcBef>
              <a:spcPct val="0"/>
            </a:spcBef>
            <a:spcAft>
              <a:spcPct val="35000"/>
            </a:spcAft>
          </a:pPr>
          <a:r>
            <a:rPr lang="es-ES" sz="1600" kern="1200" dirty="0" smtClean="0"/>
            <a:t>- Predecir el </a:t>
          </a:r>
          <a:r>
            <a:rPr lang="es-ES" sz="1600" b="1" kern="1200" dirty="0" smtClean="0"/>
            <a:t>pago d</a:t>
          </a:r>
          <a:r>
            <a:rPr lang="es-ES" sz="1600" kern="1200" dirty="0" smtClean="0"/>
            <a:t>e  enfermedades músculo esqueléticas facturadas por servicios de salud.</a:t>
          </a:r>
        </a:p>
        <a:p>
          <a:pPr lvl="0" algn="l" defTabSz="622300">
            <a:lnSpc>
              <a:spcPct val="90000"/>
            </a:lnSpc>
            <a:spcBef>
              <a:spcPct val="0"/>
            </a:spcBef>
            <a:spcAft>
              <a:spcPct val="35000"/>
            </a:spcAft>
          </a:pPr>
          <a:endParaRPr lang="es-EC" sz="1600" kern="1200" dirty="0" smtClean="0"/>
        </a:p>
        <a:p>
          <a:pPr lvl="0" algn="l" defTabSz="622300">
            <a:lnSpc>
              <a:spcPct val="90000"/>
            </a:lnSpc>
            <a:spcBef>
              <a:spcPct val="0"/>
            </a:spcBef>
            <a:spcAft>
              <a:spcPct val="35000"/>
            </a:spcAft>
          </a:pPr>
          <a:r>
            <a:rPr lang="es-ES" sz="1600" kern="1200" dirty="0" smtClean="0"/>
            <a:t>- </a:t>
          </a:r>
          <a:r>
            <a:rPr lang="es-ES" sz="1600" b="0" kern="1200" dirty="0" smtClean="0">
              <a:solidFill>
                <a:schemeClr val="tx1"/>
              </a:solidFill>
              <a:effectLst/>
              <a:latin typeface="+mn-lt"/>
              <a:ea typeface="+mn-ea"/>
              <a:cs typeface="+mn-cs"/>
            </a:rPr>
            <a:t>Identificar  las enfermedades en las que se pagará mayores montos.</a:t>
          </a:r>
          <a:endParaRPr lang="es-EC" sz="1600" b="0" kern="1200" dirty="0"/>
        </a:p>
      </dsp:txBody>
      <dsp:txXfrm rot="-5400000">
        <a:off x="4499992" y="908010"/>
        <a:ext cx="4139440" cy="3473241"/>
      </dsp:txXfrm>
    </dsp:sp>
    <dsp:sp modelId="{97587DB4-D69A-49AA-97BC-11EB2D4B2E98}">
      <dsp:nvSpPr>
        <dsp:cNvPr id="0" name=""/>
        <dsp:cNvSpPr/>
      </dsp:nvSpPr>
      <dsp:spPr>
        <a:xfrm>
          <a:off x="2987829" y="0"/>
          <a:ext cx="2957774" cy="2233151"/>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67F99DC-F0E2-4BB2-881D-088FC034851F}">
      <dsp:nvSpPr>
        <dsp:cNvPr id="0" name=""/>
        <dsp:cNvSpPr/>
      </dsp:nvSpPr>
      <dsp:spPr>
        <a:xfrm rot="10800000">
          <a:off x="2915817" y="3204276"/>
          <a:ext cx="3101797" cy="2233151"/>
        </a:xfrm>
        <a:prstGeom prst="circularArrow">
          <a:avLst>
            <a:gd name="adj1" fmla="val 12500"/>
            <a:gd name="adj2" fmla="val 1142322"/>
            <a:gd name="adj3" fmla="val 20457678"/>
            <a:gd name="adj4" fmla="val 10800000"/>
            <a:gd name="adj5" fmla="val 12500"/>
          </a:avLst>
        </a:prstGeom>
        <a:gradFill rotWithShape="0">
          <a:gsLst>
            <a:gs pos="0">
              <a:schemeClr val="accent2">
                <a:hueOff val="1254112"/>
                <a:satOff val="-6827"/>
                <a:lumOff val="2549"/>
                <a:alphaOff val="0"/>
                <a:tint val="98000"/>
                <a:lumMod val="110000"/>
              </a:schemeClr>
            </a:gs>
            <a:gs pos="84000">
              <a:schemeClr val="accent2">
                <a:hueOff val="1254112"/>
                <a:satOff val="-6827"/>
                <a:lumOff val="2549"/>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2B2D-B4C0-4524-9776-ED57659DD65B}" type="datetimeFigureOut">
              <a:rPr lang="es-EC" smtClean="0"/>
              <a:t>29/11/2017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1BA37-E8F7-4B9C-8BB4-4093E2C7C9B0}" type="slidenum">
              <a:rPr lang="es-EC" smtClean="0"/>
              <a:t>‹Nº›</a:t>
            </a:fld>
            <a:endParaRPr lang="es-EC"/>
          </a:p>
        </p:txBody>
      </p:sp>
    </p:spTree>
    <p:extLst>
      <p:ext uri="{BB962C8B-B14F-4D97-AF65-F5344CB8AC3E}">
        <p14:creationId xmlns:p14="http://schemas.microsoft.com/office/powerpoint/2010/main" val="321085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1</a:t>
            </a:fld>
            <a:endParaRPr lang="es-EC"/>
          </a:p>
        </p:txBody>
      </p:sp>
    </p:spTree>
    <p:extLst>
      <p:ext uri="{BB962C8B-B14F-4D97-AF65-F5344CB8AC3E}">
        <p14:creationId xmlns:p14="http://schemas.microsoft.com/office/powerpoint/2010/main" val="252204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Para la ejecución del proyecto se utiliza</a:t>
            </a:r>
            <a:r>
              <a:rPr lang="es-ES" sz="1200" b="0" i="0" u="none" strike="noStrike" kern="1200" baseline="0" dirty="0" smtClean="0">
                <a:solidFill>
                  <a:schemeClr val="tx1"/>
                </a:solidFill>
                <a:effectLst/>
                <a:latin typeface="+mn-lt"/>
                <a:ea typeface="+mn-ea"/>
                <a:cs typeface="+mn-cs"/>
              </a:rPr>
              <a:t> la Metodología CRISP – DM de Chapman. El </a:t>
            </a:r>
            <a:r>
              <a:rPr lang="es-EC" sz="1200" b="0" i="0" u="none" strike="noStrike" kern="1200" baseline="0" dirty="0" smtClean="0">
                <a:solidFill>
                  <a:schemeClr val="tx1"/>
                </a:solidFill>
                <a:effectLst/>
                <a:latin typeface="+mn-lt"/>
                <a:ea typeface="+mn-ea"/>
                <a:cs typeface="+mn-cs"/>
              </a:rPr>
              <a:t>Proceso estándar de la industria cruzada para la minería de datos</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contiene un conjunto  de procesos que se componen de fases, tareas genéricas, específicas e instancia de procesos. </a:t>
            </a:r>
          </a:p>
          <a:p>
            <a:pPr marL="171450" indent="-171450" rtl="0">
              <a:buFontTx/>
              <a:buChar char="-"/>
            </a:pPr>
            <a:r>
              <a:rPr lang="es-ES" sz="1200" b="0" i="0" u="none" strike="noStrike" kern="1200" baseline="0" dirty="0" smtClean="0">
                <a:solidFill>
                  <a:schemeClr val="tx1"/>
                </a:solidFill>
                <a:effectLst/>
                <a:latin typeface="+mn-lt"/>
                <a:ea typeface="+mn-ea"/>
                <a:cs typeface="+mn-cs"/>
              </a:rPr>
              <a:t>A</a:t>
            </a:r>
            <a:r>
              <a:rPr lang="es-ES" sz="1200" b="0" i="0" u="none" strike="noStrike" kern="1200" dirty="0" smtClean="0">
                <a:solidFill>
                  <a:schemeClr val="tx1"/>
                </a:solidFill>
                <a:effectLst/>
                <a:latin typeface="+mn-lt"/>
                <a:ea typeface="+mn-ea"/>
                <a:cs typeface="+mn-cs"/>
              </a:rPr>
              <a:t> diferencia de otras metodologías</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permite comprender más ampliamente los objetivos del negocio.</a:t>
            </a:r>
          </a:p>
          <a:p>
            <a:pPr marL="171450" indent="-171450" rtl="0">
              <a:buFontTx/>
              <a:buChar char="-"/>
            </a:pPr>
            <a:r>
              <a:rPr lang="es-ES" sz="1200" b="0" i="0" u="none" strike="noStrike" kern="1200" dirty="0" smtClean="0">
                <a:solidFill>
                  <a:schemeClr val="tx1"/>
                </a:solidFill>
                <a:effectLst/>
                <a:latin typeface="+mn-lt"/>
                <a:ea typeface="+mn-ea"/>
                <a:cs typeface="+mn-cs"/>
              </a:rPr>
              <a:t>No se limita al uso de herramientas específicas o proveedores como el caso de SEMMA</a:t>
            </a:r>
          </a:p>
          <a:p>
            <a:pPr marL="171450" indent="-171450" rtl="0">
              <a:buFontTx/>
              <a:buChar char="-"/>
            </a:pPr>
            <a:r>
              <a:rPr lang="es-ES" sz="1200" b="0" i="0" u="none" strike="noStrike" kern="1200" dirty="0" smtClean="0">
                <a:solidFill>
                  <a:schemeClr val="tx1"/>
                </a:solidFill>
                <a:effectLst/>
                <a:latin typeface="+mn-lt"/>
                <a:ea typeface="+mn-ea"/>
                <a:cs typeface="+mn-cs"/>
              </a:rPr>
              <a:t>Es</a:t>
            </a:r>
            <a:r>
              <a:rPr lang="es-ES" sz="1200" b="0" i="0" u="none" strike="noStrike" kern="1200" baseline="0" dirty="0" smtClean="0">
                <a:solidFill>
                  <a:schemeClr val="tx1"/>
                </a:solidFill>
                <a:effectLst/>
                <a:latin typeface="+mn-lt"/>
                <a:ea typeface="+mn-ea"/>
                <a:cs typeface="+mn-cs"/>
              </a:rPr>
              <a:t> altamente utilizada en </a:t>
            </a:r>
            <a:r>
              <a:rPr lang="es-ES" sz="1200" b="0" i="0" u="none" strike="noStrike" kern="1200" dirty="0" smtClean="0">
                <a:solidFill>
                  <a:schemeClr val="tx1"/>
                </a:solidFill>
                <a:effectLst/>
                <a:latin typeface="+mn-lt"/>
                <a:ea typeface="+mn-ea"/>
                <a:cs typeface="+mn-cs"/>
              </a:rPr>
              <a:t>proyectos de minería de datos por su alto grado</a:t>
            </a:r>
            <a:r>
              <a:rPr lang="es-ES" sz="1200" b="0" i="0" u="none" strike="noStrike" kern="1200" baseline="0" dirty="0" smtClean="0">
                <a:solidFill>
                  <a:schemeClr val="tx1"/>
                </a:solidFill>
                <a:effectLst/>
                <a:latin typeface="+mn-lt"/>
                <a:ea typeface="+mn-ea"/>
                <a:cs typeface="+mn-cs"/>
              </a:rPr>
              <a:t> de madurez,  a tal punto que </a:t>
            </a:r>
            <a:r>
              <a:rPr lang="es-ES" sz="1200" kern="1200" dirty="0" smtClean="0">
                <a:solidFill>
                  <a:schemeClr val="tx1"/>
                </a:solidFill>
                <a:effectLst/>
                <a:latin typeface="+mn-lt"/>
                <a:ea typeface="+mn-ea"/>
                <a:cs typeface="+mn-cs"/>
              </a:rPr>
              <a:t>proveedores como IBM la tomen como base para el desarrollo de sus herramientas, por ejemplo SPSS </a:t>
            </a:r>
            <a:r>
              <a:rPr lang="es-ES" sz="1200" kern="1200" dirty="0" err="1" smtClean="0">
                <a:solidFill>
                  <a:schemeClr val="tx1"/>
                </a:solidFill>
                <a:effectLst/>
                <a:latin typeface="+mn-lt"/>
                <a:ea typeface="+mn-ea"/>
                <a:cs typeface="+mn-cs"/>
              </a:rPr>
              <a:t>Modeler</a:t>
            </a:r>
            <a:r>
              <a:rPr lang="es-ES" sz="1200" kern="1200" dirty="0" smtClean="0">
                <a:solidFill>
                  <a:schemeClr val="tx1"/>
                </a:solidFill>
                <a:effectLst/>
                <a:latin typeface="+mn-lt"/>
                <a:ea typeface="+mn-ea"/>
                <a:cs typeface="+mn-cs"/>
              </a:rPr>
              <a:t>  </a:t>
            </a:r>
            <a:endParaRPr lang="es-ES" sz="1200" b="0" i="0" u="none" strike="noStrike" kern="1200" baseline="0" dirty="0" smtClean="0">
              <a:solidFill>
                <a:schemeClr val="tx1"/>
              </a:solidFill>
              <a:effectLst/>
              <a:latin typeface="+mn-lt"/>
              <a:ea typeface="+mn-ea"/>
              <a:cs typeface="+mn-cs"/>
            </a:endParaRPr>
          </a:p>
          <a:p>
            <a:pPr marL="171450" indent="-171450" rtl="0">
              <a:buFontTx/>
              <a:buChar char="-"/>
            </a:pPr>
            <a:r>
              <a:rPr lang="es-ES" sz="1200" b="0" i="0" u="none" strike="noStrike" kern="1200" baseline="0" dirty="0" smtClean="0">
                <a:solidFill>
                  <a:schemeClr val="tx1"/>
                </a:solidFill>
                <a:effectLst/>
                <a:latin typeface="+mn-lt"/>
                <a:ea typeface="+mn-ea"/>
                <a:cs typeface="+mn-cs"/>
              </a:rPr>
              <a:t>Gran cantidad de soporte e información.</a:t>
            </a:r>
          </a:p>
          <a:p>
            <a:pPr marL="171450" indent="-171450" rtl="0">
              <a:buFontTx/>
              <a:buChar char="-"/>
            </a:pPr>
            <a:r>
              <a:rPr lang="es-ES" sz="1200" kern="1200" dirty="0" smtClean="0">
                <a:solidFill>
                  <a:schemeClr val="tx1"/>
                </a:solidFill>
                <a:effectLst/>
                <a:latin typeface="+mn-lt"/>
                <a:ea typeface="+mn-ea"/>
                <a:cs typeface="+mn-cs"/>
              </a:rPr>
              <a:t>Define claramente y a detalle las tareas que se deben desarrollar</a:t>
            </a:r>
            <a:r>
              <a:rPr lang="es-ES" sz="1200" kern="1200" baseline="0" dirty="0" smtClean="0">
                <a:solidFill>
                  <a:schemeClr val="tx1"/>
                </a:solidFill>
                <a:effectLst/>
                <a:latin typeface="+mn-lt"/>
                <a:ea typeface="+mn-ea"/>
                <a:cs typeface="+mn-cs"/>
              </a:rPr>
              <a:t> mediante una Guía.</a:t>
            </a:r>
            <a:endParaRPr lang="es-ES" sz="1200" b="0" i="0" u="none" strike="noStrike"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10</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a:t>
            </a:r>
            <a:r>
              <a:rPr lang="es-ES" sz="1200" kern="1200" baseline="0" dirty="0" smtClean="0">
                <a:solidFill>
                  <a:schemeClr val="tx1"/>
                </a:solidFill>
                <a:effectLst/>
                <a:latin typeface="+mn-lt"/>
                <a:ea typeface="+mn-ea"/>
                <a:cs typeface="+mn-cs"/>
              </a:rPr>
              <a:t> esta fase e</a:t>
            </a:r>
            <a:r>
              <a:rPr lang="es-ES" sz="1200" kern="1200" dirty="0" smtClean="0">
                <a:solidFill>
                  <a:schemeClr val="tx1"/>
                </a:solidFill>
                <a:effectLst/>
                <a:latin typeface="+mn-lt"/>
                <a:ea typeface="+mn-ea"/>
                <a:cs typeface="+mn-cs"/>
              </a:rPr>
              <a:t>l propósito es entender el problema desde el negocio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lo cual debemos conocer</a:t>
            </a:r>
            <a:r>
              <a:rPr lang="es-ES" sz="1200" kern="1200" baseline="0" dirty="0" smtClean="0">
                <a:solidFill>
                  <a:schemeClr val="tx1"/>
                </a:solidFill>
                <a:effectLst/>
                <a:latin typeface="+mn-lt"/>
                <a:ea typeface="+mn-ea"/>
                <a:cs typeface="+mn-cs"/>
              </a:rPr>
              <a:t> cual es el procedimiento que se tomará como insumo para el proyecto:</a:t>
            </a:r>
          </a:p>
          <a:p>
            <a:endParaRPr lang="es-EC" dirty="0" smtClean="0"/>
          </a:p>
          <a:p>
            <a:r>
              <a:rPr lang="es-EC" dirty="0" smtClean="0"/>
              <a:t>Para</a:t>
            </a:r>
            <a:r>
              <a:rPr lang="es-EC" baseline="0" dirty="0" smtClean="0"/>
              <a:t> recibir una atención, el afiliado debe acudir a una casa de salud  o prestador en cualquiera de los servicios antes mencionados, el prestador brinda el servicio necesario, </a:t>
            </a:r>
            <a:r>
              <a:rPr lang="es-EC" baseline="0" dirty="0" err="1" smtClean="0"/>
              <a:t>generea</a:t>
            </a:r>
            <a:r>
              <a:rPr lang="es-EC" baseline="0" dirty="0" smtClean="0"/>
              <a:t> una planilla y envía la solicitud de cobro al ISSFA, en el ISSFA la información  se revisa en temas documentales y médicos por analistas documentales y auditores médicos respectivamente. Finalmente el liquidador es la persona que genera el pago por las atenciones y la Dirección Financiera ejecuta el pago al prestador.</a:t>
            </a:r>
          </a:p>
          <a:p>
            <a:r>
              <a:rPr lang="es-EC" baseline="0" dirty="0" smtClean="0"/>
              <a:t>Los entregables más importantes son: objetivos del negocio , minería de datos</a:t>
            </a:r>
            <a:r>
              <a:rPr lang="es-EC" baseline="0" dirty="0" smtClean="0"/>
              <a:t>.</a:t>
            </a:r>
          </a:p>
          <a:p>
            <a:endParaRPr lang="es-EC" baseline="0" dirty="0" smtClean="0"/>
          </a:p>
          <a:p>
            <a:r>
              <a:rPr lang="es-EC" baseline="0" dirty="0" err="1" smtClean="0"/>
              <a:t>Planillaje</a:t>
            </a:r>
            <a:r>
              <a:rPr lang="es-EC" baseline="0" dirty="0" smtClean="0"/>
              <a:t>: diagnostico y el valor pagado</a:t>
            </a:r>
            <a:endParaRPr lang="es-EC" baseline="0" dirty="0" smtClean="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11</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HOSPITALIZACION: </a:t>
            </a:r>
            <a:r>
              <a:rPr lang="es-ES" sz="1200" b="0" i="0" kern="1200" dirty="0" smtClean="0">
                <a:solidFill>
                  <a:schemeClr val="tx1"/>
                </a:solidFill>
                <a:effectLst/>
                <a:latin typeface="+mn-lt"/>
                <a:ea typeface="+mn-ea"/>
                <a:cs typeface="+mn-cs"/>
              </a:rPr>
              <a:t>Ingreso de una persona enferma o herida en un hospital para su examen, diagnóstico, tratamiento y curación por parte del personal médico</a:t>
            </a:r>
          </a:p>
          <a:p>
            <a:r>
              <a:rPr lang="es-ES" sz="1200" b="0" i="0" kern="1200" dirty="0" smtClean="0">
                <a:solidFill>
                  <a:schemeClr val="tx1"/>
                </a:solidFill>
                <a:effectLst/>
                <a:latin typeface="+mn-lt"/>
                <a:ea typeface="+mn-ea"/>
                <a:cs typeface="+mn-cs"/>
              </a:rPr>
              <a:t>EXAMENES Y</a:t>
            </a:r>
            <a:r>
              <a:rPr lang="es-ES" sz="1200" b="0" i="0" kern="1200" baseline="0" dirty="0" smtClean="0">
                <a:solidFill>
                  <a:schemeClr val="tx1"/>
                </a:solidFill>
                <a:effectLst/>
                <a:latin typeface="+mn-lt"/>
                <a:ea typeface="+mn-ea"/>
                <a:cs typeface="+mn-cs"/>
              </a:rPr>
              <a:t> PROCEDIMIENTOS:  El tipo de servicio comprenden el proceso utilizado </a:t>
            </a:r>
            <a:r>
              <a:rPr lang="es-EC" sz="1200" b="0" i="0" kern="1200" dirty="0" smtClean="0">
                <a:solidFill>
                  <a:schemeClr val="tx1"/>
                </a:solidFill>
                <a:effectLst/>
                <a:latin typeface="+mn-lt"/>
                <a:ea typeface="+mn-ea"/>
                <a:cs typeface="+mn-cs"/>
              </a:rPr>
              <a:t>para averiguar el estado de salud de una persona mediante</a:t>
            </a:r>
            <a:r>
              <a:rPr lang="es-EC" sz="1200" b="0" i="0" kern="1200" baseline="0" dirty="0" smtClean="0">
                <a:solidFill>
                  <a:schemeClr val="tx1"/>
                </a:solidFill>
                <a:effectLst/>
                <a:latin typeface="+mn-lt"/>
                <a:ea typeface="+mn-ea"/>
                <a:cs typeface="+mn-cs"/>
              </a:rPr>
              <a:t> exámenes médicos. Por ejemplo radiografías , biopsias, entre otros</a:t>
            </a:r>
          </a:p>
          <a:p>
            <a:r>
              <a:rPr lang="es-EC" sz="1200" b="0" i="0" kern="1200" baseline="0" dirty="0" smtClean="0">
                <a:solidFill>
                  <a:schemeClr val="tx1"/>
                </a:solidFill>
                <a:effectLst/>
                <a:latin typeface="+mn-lt"/>
                <a:ea typeface="+mn-ea"/>
                <a:cs typeface="+mn-cs"/>
              </a:rPr>
              <a:t>EMERGENCIA: </a:t>
            </a:r>
            <a:r>
              <a:rPr lang="es-ES" sz="1200" kern="1200" dirty="0" smtClean="0">
                <a:solidFill>
                  <a:schemeClr val="tx1"/>
                </a:solidFill>
                <a:effectLst/>
                <a:latin typeface="+mn-lt"/>
                <a:ea typeface="+mn-ea"/>
                <a:cs typeface="+mn-cs"/>
              </a:rPr>
              <a:t>El servicio de Emergencia contempla toda contingencia de gravedad que afecte a la salud del ser humano con inminente peligro para la conservación de la vida o de la integridad física</a:t>
            </a:r>
          </a:p>
          <a:p>
            <a:r>
              <a:rPr lang="es-ES" sz="1200" kern="1200" dirty="0" smtClean="0">
                <a:solidFill>
                  <a:schemeClr val="tx1"/>
                </a:solidFill>
                <a:effectLst/>
                <a:latin typeface="+mn-lt"/>
                <a:ea typeface="+mn-ea"/>
                <a:cs typeface="+mn-cs"/>
              </a:rPr>
              <a:t>ATENCIONES</a:t>
            </a:r>
            <a:r>
              <a:rPr lang="es-ES" sz="1200" kern="1200" baseline="0" dirty="0" smtClean="0">
                <a:solidFill>
                  <a:schemeClr val="tx1"/>
                </a:solidFill>
                <a:effectLst/>
                <a:latin typeface="+mn-lt"/>
                <a:ea typeface="+mn-ea"/>
                <a:cs typeface="+mn-cs"/>
              </a:rPr>
              <a:t> MÉDICAS POR CONSULTA EXTERNA:   </a:t>
            </a:r>
            <a:r>
              <a:rPr lang="es-ES" sz="1200" kern="1200" dirty="0" smtClean="0">
                <a:solidFill>
                  <a:schemeClr val="tx1"/>
                </a:solidFill>
                <a:effectLst/>
                <a:latin typeface="+mn-lt"/>
                <a:ea typeface="+mn-ea"/>
                <a:cs typeface="+mn-cs"/>
              </a:rPr>
              <a:t>Es un espacio del establecimiento de salud destinado a la atención ambulatoria</a:t>
            </a:r>
            <a:r>
              <a:rPr lang="es-ES" sz="1200" kern="1200" baseline="0" dirty="0" smtClean="0">
                <a:solidFill>
                  <a:schemeClr val="tx1"/>
                </a:solidFill>
                <a:effectLst/>
                <a:latin typeface="+mn-lt"/>
                <a:ea typeface="+mn-ea"/>
                <a:cs typeface="+mn-cs"/>
              </a:rPr>
              <a:t> o rutinaria</a:t>
            </a:r>
            <a:r>
              <a:rPr lang="es-ES" sz="1200" kern="1200" dirty="0" smtClean="0">
                <a:solidFill>
                  <a:schemeClr val="tx1"/>
                </a:solidFill>
                <a:effectLst/>
                <a:latin typeface="+mn-lt"/>
                <a:ea typeface="+mn-ea"/>
                <a:cs typeface="+mn-cs"/>
              </a:rPr>
              <a:t>, dentro de cada especialidad médica, incluyendo acciones de prevención. </a:t>
            </a:r>
          </a:p>
          <a:p>
            <a:r>
              <a:rPr lang="es-ES" sz="1200" kern="1200" dirty="0" smtClean="0">
                <a:solidFill>
                  <a:schemeClr val="tx1"/>
                </a:solidFill>
                <a:effectLst/>
                <a:latin typeface="+mn-lt"/>
                <a:ea typeface="+mn-ea"/>
                <a:cs typeface="+mn-cs"/>
              </a:rPr>
              <a:t>REPOSÍCIÓN</a:t>
            </a:r>
            <a:r>
              <a:rPr lang="es-ES" sz="1200" kern="1200" baseline="0" dirty="0" smtClean="0">
                <a:solidFill>
                  <a:schemeClr val="tx1"/>
                </a:solidFill>
                <a:effectLst/>
                <a:latin typeface="+mn-lt"/>
                <a:ea typeface="+mn-ea"/>
                <a:cs typeface="+mn-cs"/>
              </a:rPr>
              <a:t> DE GASTOS HOSPITALARIOS: </a:t>
            </a:r>
            <a:r>
              <a:rPr lang="es-ES" sz="1200" kern="1200" dirty="0" smtClean="0">
                <a:solidFill>
                  <a:schemeClr val="tx1"/>
                </a:solidFill>
                <a:effectLst/>
                <a:latin typeface="+mn-lt"/>
                <a:ea typeface="+mn-ea"/>
                <a:cs typeface="+mn-cs"/>
              </a:rPr>
              <a:t>Proceso que permite al Afiliado recuperar el valor por un servicio de salud hospitalario, en el caso de haberse atendido en un establecimiento</a:t>
            </a:r>
            <a:r>
              <a:rPr lang="es-ES" sz="1200" kern="1200" baseline="0" dirty="0" smtClean="0">
                <a:solidFill>
                  <a:schemeClr val="tx1"/>
                </a:solidFill>
                <a:effectLst/>
                <a:latin typeface="+mn-lt"/>
                <a:ea typeface="+mn-ea"/>
                <a:cs typeface="+mn-cs"/>
              </a:rPr>
              <a:t> de salud privado por falta de equipos o espacio en establecimientos públicos.</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Cabe mencionar que el comportamiento del planillaje en estos servicios es variable debido a su complejidad en los procedimientos e insumos utilizados en el tratamiento de las enfermedades. </a:t>
            </a:r>
          </a:p>
          <a:p>
            <a:r>
              <a:rPr lang="es-ES" sz="1200" kern="1200" baseline="0" dirty="0" smtClean="0">
                <a:solidFill>
                  <a:schemeClr val="tx1"/>
                </a:solidFill>
                <a:effectLst/>
                <a:latin typeface="+mn-lt"/>
                <a:ea typeface="+mn-ea"/>
                <a:cs typeface="+mn-cs"/>
              </a:rPr>
              <a:t>Por ejemplo: una consulta rutinaria realizada por </a:t>
            </a:r>
            <a:r>
              <a:rPr lang="es-ES" sz="1200" kern="1200" baseline="0" dirty="0" err="1" smtClean="0">
                <a:solidFill>
                  <a:schemeClr val="tx1"/>
                </a:solidFill>
                <a:effectLst/>
                <a:latin typeface="+mn-lt"/>
                <a:ea typeface="+mn-ea"/>
                <a:cs typeface="+mn-cs"/>
              </a:rPr>
              <a:t>atenciónes</a:t>
            </a:r>
            <a:r>
              <a:rPr lang="es-ES" sz="1200" kern="1200" baseline="0" dirty="0" smtClean="0">
                <a:solidFill>
                  <a:schemeClr val="tx1"/>
                </a:solidFill>
                <a:effectLst/>
                <a:latin typeface="+mn-lt"/>
                <a:ea typeface="+mn-ea"/>
                <a:cs typeface="+mn-cs"/>
              </a:rPr>
              <a:t> médicas por consulta externa tiene un costo promedio de 50$, mientras que una atención por hospitalización podría llegar hasta los 50.000$. </a:t>
            </a:r>
            <a:endParaRPr lang="es-EC"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12</a:t>
            </a:fld>
            <a:endParaRPr lang="es-EC"/>
          </a:p>
        </p:txBody>
      </p:sp>
    </p:spTree>
    <p:extLst>
      <p:ext uri="{BB962C8B-B14F-4D97-AF65-F5344CB8AC3E}">
        <p14:creationId xmlns:p14="http://schemas.microsoft.com/office/powerpoint/2010/main" val="2902179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a:t>
            </a:r>
            <a:r>
              <a:rPr lang="es-EC" baseline="0" dirty="0" smtClean="0"/>
              <a:t> esta fase se determinaron los </a:t>
            </a:r>
            <a:r>
              <a:rPr lang="es-EC" baseline="0" dirty="0" err="1" smtClean="0"/>
              <a:t>objtivos</a:t>
            </a:r>
            <a:r>
              <a:rPr lang="es-EC" baseline="0" dirty="0" smtClean="0"/>
              <a:t> del negocio que son y se traducen en </a:t>
            </a:r>
            <a:r>
              <a:rPr lang="es-EC" baseline="0" dirty="0" err="1" smtClean="0"/>
              <a:t>obejtivos</a:t>
            </a:r>
            <a:r>
              <a:rPr lang="es-EC" baseline="0" dirty="0" smtClean="0"/>
              <a:t> de </a:t>
            </a:r>
            <a:r>
              <a:rPr lang="es-EC" baseline="0" dirty="0" err="1" smtClean="0"/>
              <a:t>minerúa</a:t>
            </a:r>
            <a:r>
              <a:rPr lang="es-EC" baseline="0" dirty="0" smtClean="0"/>
              <a:t> de </a:t>
            </a:r>
            <a:r>
              <a:rPr lang="es-EC" baseline="0" dirty="0" smtClean="0"/>
              <a:t>datos</a:t>
            </a:r>
          </a:p>
          <a:p>
            <a:endParaRPr lang="es-EC" baseline="0" dirty="0" smtClean="0"/>
          </a:p>
          <a:p>
            <a:r>
              <a:rPr lang="es-EC" baseline="0" dirty="0" smtClean="0"/>
              <a:t>Frente a estos objetivos, se definieron los atributos clase o atributo a predecir. En nuestro caso: el tipo de enfermedad y valor a pagar.</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13</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esta fase se realiza </a:t>
            </a:r>
            <a:r>
              <a:rPr lang="es-ES" sz="1200" kern="1200" dirty="0" smtClean="0">
                <a:solidFill>
                  <a:schemeClr val="tx1"/>
                </a:solidFill>
                <a:effectLst/>
                <a:latin typeface="+mn-lt"/>
                <a:ea typeface="+mn-ea"/>
                <a:cs typeface="+mn-cs"/>
              </a:rPr>
              <a:t>una familiarización con los datos y su calidad,</a:t>
            </a:r>
            <a:r>
              <a:rPr lang="es-ES" sz="1200" kern="1200" baseline="0" dirty="0" smtClean="0">
                <a:solidFill>
                  <a:schemeClr val="tx1"/>
                </a:solidFill>
                <a:effectLst/>
                <a:latin typeface="+mn-lt"/>
                <a:ea typeface="+mn-ea"/>
                <a:cs typeface="+mn-cs"/>
              </a:rPr>
              <a:t> su fuentes son las tablas correspondientes Afiliados, Planillaje y Prestadores de Salud.</a:t>
            </a:r>
          </a:p>
          <a:p>
            <a:r>
              <a:rPr lang="es-ES" sz="1200" kern="1200" baseline="0" dirty="0" smtClean="0">
                <a:solidFill>
                  <a:schemeClr val="tx1"/>
                </a:solidFill>
                <a:effectLst/>
                <a:latin typeface="+mn-lt"/>
                <a:ea typeface="+mn-ea"/>
                <a:cs typeface="+mn-cs"/>
              </a:rPr>
              <a:t>Sus campos más representativos para el proyecto son.</a:t>
            </a:r>
          </a:p>
          <a:p>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14</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esta fase se </a:t>
            </a:r>
            <a:r>
              <a:rPr lang="es-ES" sz="1200" kern="1200" dirty="0" smtClean="0">
                <a:solidFill>
                  <a:schemeClr val="tx1"/>
                </a:solidFill>
                <a:effectLst/>
                <a:latin typeface="+mn-lt"/>
                <a:ea typeface="+mn-ea"/>
                <a:cs typeface="+mn-cs"/>
              </a:rPr>
              <a:t>realizan las actividades necesarias para limpiar y transformar el conjunto de datos inicial hasta un conjunto final,</a:t>
            </a:r>
            <a:r>
              <a:rPr lang="es-ES" sz="1200" kern="1200" baseline="0" dirty="0" smtClean="0">
                <a:solidFill>
                  <a:schemeClr val="tx1"/>
                </a:solidFill>
                <a:effectLst/>
                <a:latin typeface="+mn-lt"/>
                <a:ea typeface="+mn-ea"/>
                <a:cs typeface="+mn-cs"/>
              </a:rPr>
              <a:t> las tareas realizadas son</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15</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SELECCIÓN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kern="1200" baseline="0" dirty="0" smtClean="0">
                <a:solidFill>
                  <a:schemeClr val="tx1"/>
                </a:solidFill>
                <a:effectLst/>
                <a:latin typeface="+mn-lt"/>
                <a:ea typeface="+mn-ea"/>
                <a:cs typeface="+mn-cs"/>
              </a:rPr>
              <a:t>Se toman datos de facturación de los años 2012 a 2016, debido a que aún se realizan pagos del primer semestre del planillaje del año 2017</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incluyen datos</a:t>
            </a:r>
            <a:r>
              <a:rPr lang="es-ES" sz="1200" kern="1200" baseline="0" dirty="0" smtClean="0">
                <a:solidFill>
                  <a:schemeClr val="tx1"/>
                </a:solidFill>
                <a:effectLst/>
                <a:latin typeface="+mn-lt"/>
                <a:ea typeface="+mn-ea"/>
                <a:cs typeface="+mn-cs"/>
              </a:rPr>
              <a:t> de planillaje correspondiente a los </a:t>
            </a:r>
            <a:r>
              <a:rPr lang="es-ES" sz="1200" kern="1200" baseline="0" dirty="0" err="1" smtClean="0">
                <a:solidFill>
                  <a:schemeClr val="tx1"/>
                </a:solidFill>
                <a:effectLst/>
                <a:latin typeface="+mn-lt"/>
                <a:ea typeface="+mn-ea"/>
                <a:cs typeface="+mn-cs"/>
              </a:rPr>
              <a:t>diagnósitcos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S00 – T89: Traumatismos, T90 – T99: Post traumáticas,G00 – G99: Sistema Nervioso,M00 – M99: Osteomuscular.</a:t>
            </a:r>
          </a:p>
          <a:p>
            <a:pPr marL="171450" indent="-171450">
              <a:buFontTx/>
              <a:buChar char="-"/>
            </a:pPr>
            <a:r>
              <a:rPr lang="es-ES" sz="1200" kern="1200" dirty="0" smtClean="0">
                <a:solidFill>
                  <a:schemeClr val="tx1"/>
                </a:solidFill>
                <a:effectLst/>
                <a:latin typeface="+mn-lt"/>
                <a:ea typeface="+mn-ea"/>
                <a:cs typeface="+mn-cs"/>
              </a:rPr>
              <a:t>Se excluyen los tipos de servicio no corresponde a trastornos de tipo músculo esqueléticos por ejemplo </a:t>
            </a:r>
            <a:r>
              <a:rPr lang="es-ES" sz="1200" kern="1200" dirty="0" err="1" smtClean="0">
                <a:solidFill>
                  <a:schemeClr val="tx1"/>
                </a:solidFill>
                <a:effectLst/>
                <a:latin typeface="+mn-lt"/>
                <a:ea typeface="+mn-ea"/>
                <a:cs typeface="+mn-cs"/>
              </a:rPr>
              <a:t>Odontologia</a:t>
            </a:r>
            <a:endParaRPr lang="es-ES"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Se excluyen las categorías</a:t>
            </a:r>
            <a:r>
              <a:rPr lang="es-EC" sz="1200" kern="1200" baseline="0" dirty="0" smtClean="0">
                <a:solidFill>
                  <a:schemeClr val="tx1"/>
                </a:solidFill>
                <a:effectLst/>
                <a:latin typeface="+mn-lt"/>
                <a:ea typeface="+mn-ea"/>
                <a:cs typeface="+mn-cs"/>
              </a:rPr>
              <a:t> que no corresponden a afiliados como: EXMILITAR, NOMINA ISSFA</a:t>
            </a:r>
          </a:p>
          <a:p>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a:t>
            </a:r>
          </a:p>
          <a:p>
            <a:endParaRPr lang="es-EC" dirty="0" smtClean="0"/>
          </a:p>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16</a:t>
            </a:fld>
            <a:endParaRPr lang="es-EC"/>
          </a:p>
        </p:txBody>
      </p:sp>
    </p:spTree>
    <p:extLst>
      <p:ext uri="{BB962C8B-B14F-4D97-AF65-F5344CB8AC3E}">
        <p14:creationId xmlns:p14="http://schemas.microsoft.com/office/powerpoint/2010/main" val="62768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tarea de limpieza de datos se realizó  para disminuir el ruido</a:t>
            </a:r>
            <a:r>
              <a:rPr lang="es-ES" sz="1200" kern="1200" baseline="0" dirty="0" smtClean="0">
                <a:solidFill>
                  <a:schemeClr val="tx1"/>
                </a:solidFill>
                <a:effectLst/>
                <a:latin typeface="+mn-lt"/>
                <a:ea typeface="+mn-ea"/>
                <a:cs typeface="+mn-cs"/>
              </a:rPr>
              <a:t> del</a:t>
            </a:r>
            <a:r>
              <a:rPr lang="es-ES" sz="1200" kern="1200" dirty="0" smtClean="0">
                <a:solidFill>
                  <a:schemeClr val="tx1"/>
                </a:solidFill>
                <a:effectLst/>
                <a:latin typeface="+mn-lt"/>
                <a:ea typeface="+mn-ea"/>
                <a:cs typeface="+mn-cs"/>
              </a:rPr>
              <a:t> conjunto inicial de datos, inconsistencia reducir el costo de procesamiento y esparcimiento de los datos.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fase</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quitaron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registros</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símbolos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especiales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completaron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valores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nulos</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acuerdo</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criterio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expertos</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negocio</a:t>
            </a:r>
            <a:r>
              <a:rPr lang="en-US" sz="1200" kern="1200" baseline="0" dirty="0" smtClean="0">
                <a:solidFill>
                  <a:schemeClr val="tx1"/>
                </a:solidFill>
                <a:effectLst/>
                <a:latin typeface="+mn-lt"/>
                <a:ea typeface="+mn-ea"/>
                <a:cs typeface="+mn-cs"/>
              </a:rPr>
              <a:t> y se </a:t>
            </a:r>
            <a:r>
              <a:rPr lang="en-US" sz="1200" kern="1200" baseline="0" dirty="0" err="1" smtClean="0">
                <a:solidFill>
                  <a:schemeClr val="tx1"/>
                </a:solidFill>
                <a:effectLst/>
                <a:latin typeface="+mn-lt"/>
                <a:ea typeface="+mn-ea"/>
                <a:cs typeface="+mn-cs"/>
              </a:rPr>
              <a:t>eliminaron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registros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incompletos</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valores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atípicos</a:t>
            </a:r>
            <a:r>
              <a:rPr lang="en-US" sz="1200" kern="1200" baseline="0" dirty="0" smtClean="0">
                <a:solidFill>
                  <a:schemeClr val="tx1"/>
                </a:solidFill>
                <a:effectLst/>
                <a:latin typeface="+mn-lt"/>
                <a:ea typeface="+mn-ea"/>
                <a:cs typeface="+mn-cs"/>
              </a:rPr>
              <a:t>. Este </a:t>
            </a:r>
            <a:r>
              <a:rPr lang="en-US" sz="1200" kern="1200" baseline="0" dirty="0" err="1" smtClean="0">
                <a:solidFill>
                  <a:schemeClr val="tx1"/>
                </a:solidFill>
                <a:effectLst/>
                <a:latin typeface="+mn-lt"/>
                <a:ea typeface="+mn-ea"/>
                <a:cs typeface="+mn-cs"/>
              </a:rPr>
              <a:t>proceso</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realizó</a:t>
            </a:r>
            <a:r>
              <a:rPr lang="en-US" sz="1200" kern="1200" baseline="0" dirty="0" smtClean="0">
                <a:solidFill>
                  <a:schemeClr val="tx1"/>
                </a:solidFill>
                <a:effectLst/>
                <a:latin typeface="+mn-lt"/>
                <a:ea typeface="+mn-ea"/>
                <a:cs typeface="+mn-cs"/>
              </a:rPr>
              <a:t> con la </a:t>
            </a:r>
            <a:r>
              <a:rPr lang="en-US" sz="1200" kern="1200" baseline="0" dirty="0" err="1" smtClean="0">
                <a:solidFill>
                  <a:schemeClr val="tx1"/>
                </a:solidFill>
                <a:effectLst/>
                <a:latin typeface="+mn-lt"/>
                <a:ea typeface="+mn-ea"/>
                <a:cs typeface="+mn-cs"/>
              </a:rPr>
              <a:t>herramienta</a:t>
            </a:r>
            <a:r>
              <a:rPr lang="en-US" sz="1200" kern="1200" baseline="0" dirty="0" smtClean="0">
                <a:solidFill>
                  <a:schemeClr val="tx1"/>
                </a:solidFill>
                <a:effectLst/>
                <a:latin typeface="+mn-lt"/>
                <a:ea typeface="+mn-ea"/>
                <a:cs typeface="+mn-cs"/>
              </a:rPr>
              <a:t> Rapid Miner. Como se </a:t>
            </a:r>
            <a:r>
              <a:rPr lang="en-US" sz="1200" kern="1200" baseline="0" dirty="0" err="1" smtClean="0">
                <a:solidFill>
                  <a:schemeClr val="tx1"/>
                </a:solidFill>
                <a:effectLst/>
                <a:latin typeface="+mn-lt"/>
                <a:ea typeface="+mn-ea"/>
                <a:cs typeface="+mn-cs"/>
              </a:rPr>
              <a:t>aprecia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diapositiva</a:t>
            </a:r>
            <a:r>
              <a:rPr lang="en-US" sz="1200" kern="1200" baseline="0" dirty="0" smtClean="0">
                <a:solidFill>
                  <a:schemeClr val="tx1"/>
                </a:solidFill>
                <a:effectLst/>
                <a:latin typeface="+mn-lt"/>
                <a:ea typeface="+mn-ea"/>
                <a:cs typeface="+mn-cs"/>
              </a:rPr>
              <a:t> , se </a:t>
            </a:r>
            <a:r>
              <a:rPr lang="en-US" sz="1200" kern="1200" baseline="0" dirty="0" err="1" smtClean="0">
                <a:solidFill>
                  <a:schemeClr val="tx1"/>
                </a:solidFill>
                <a:effectLst/>
                <a:latin typeface="+mn-lt"/>
                <a:ea typeface="+mn-ea"/>
                <a:cs typeface="+mn-cs"/>
              </a:rPr>
              <a:t>utiliza</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diagrama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caja</a:t>
            </a:r>
            <a:r>
              <a:rPr lang="en-US" sz="1200" kern="1200" baseline="0" dirty="0" smtClean="0">
                <a:solidFill>
                  <a:schemeClr val="tx1"/>
                </a:solidFill>
                <a:effectLst/>
                <a:latin typeface="+mn-lt"/>
                <a:ea typeface="+mn-ea"/>
                <a:cs typeface="+mn-cs"/>
              </a:rPr>
              <a:t> para </a:t>
            </a:r>
            <a:r>
              <a:rPr lang="en-US" sz="1200" kern="1200" baseline="0" dirty="0" err="1" smtClean="0">
                <a:solidFill>
                  <a:schemeClr val="tx1"/>
                </a:solidFill>
                <a:effectLst/>
                <a:latin typeface="+mn-lt"/>
                <a:ea typeface="+mn-ea"/>
                <a:cs typeface="+mn-cs"/>
              </a:rPr>
              <a:t>representar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valores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atípicios</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aquellos</a:t>
            </a:r>
            <a:r>
              <a:rPr lang="en-US" sz="1200" kern="1200" baseline="0" dirty="0" smtClean="0">
                <a:solidFill>
                  <a:schemeClr val="tx1"/>
                </a:solidFill>
                <a:effectLst/>
                <a:latin typeface="+mn-lt"/>
                <a:ea typeface="+mn-ea"/>
                <a:cs typeface="+mn-cs"/>
              </a:rPr>
              <a:t> que se </a:t>
            </a:r>
            <a:r>
              <a:rPr lang="en-US" sz="1200" kern="1200" baseline="0" dirty="0" err="1" smtClean="0">
                <a:solidFill>
                  <a:schemeClr val="tx1"/>
                </a:solidFill>
                <a:effectLst/>
                <a:latin typeface="+mn-lt"/>
                <a:ea typeface="+mn-ea"/>
                <a:cs typeface="+mn-cs"/>
              </a:rPr>
              <a:t>encuentra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fueran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límites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correpondientes</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valores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pagados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servicio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hospitalización</a:t>
            </a:r>
            <a:r>
              <a:rPr lang="en-US" sz="1200" kern="1200" baseline="0" dirty="0" smtClean="0">
                <a:solidFill>
                  <a:schemeClr val="tx1"/>
                </a:solidFill>
                <a:effectLst/>
                <a:latin typeface="+mn-lt"/>
                <a:ea typeface="+mn-ea"/>
                <a:cs typeface="+mn-cs"/>
              </a:rPr>
              <a:t> antes y </a:t>
            </a:r>
            <a:r>
              <a:rPr lang="en-US" sz="1200" kern="1200" baseline="0" dirty="0" err="1" smtClean="0">
                <a:solidFill>
                  <a:schemeClr val="tx1"/>
                </a:solidFill>
                <a:effectLst/>
                <a:latin typeface="+mn-lt"/>
                <a:ea typeface="+mn-ea"/>
                <a:cs typeface="+mn-cs"/>
              </a:rPr>
              <a:t>después</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proceso</a:t>
            </a:r>
            <a:r>
              <a:rPr lang="en-US" sz="1200" kern="1200" baseline="0" dirty="0" smtClean="0">
                <a:solidFill>
                  <a:schemeClr val="tx1"/>
                </a:solidFill>
                <a:effectLst/>
                <a:latin typeface="+mn-lt"/>
                <a:ea typeface="+mn-ea"/>
                <a:cs typeface="+mn-cs"/>
              </a:rPr>
              <a:t>. Para fines </a:t>
            </a:r>
            <a:r>
              <a:rPr lang="en-US" sz="1200" kern="1200" baseline="0" dirty="0" err="1" smtClean="0">
                <a:solidFill>
                  <a:schemeClr val="tx1"/>
                </a:solidFill>
                <a:effectLst/>
                <a:latin typeface="+mn-lt"/>
                <a:ea typeface="+mn-ea"/>
                <a:cs typeface="+mn-cs"/>
              </a:rPr>
              <a:t>académicos</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ejecución</a:t>
            </a:r>
            <a:r>
              <a:rPr lang="en-US" sz="1200" kern="1200" baseline="0" dirty="0" smtClean="0">
                <a:solidFill>
                  <a:schemeClr val="tx1"/>
                </a:solidFill>
                <a:effectLst/>
                <a:latin typeface="+mn-lt"/>
                <a:ea typeface="+mn-ea"/>
                <a:cs typeface="+mn-cs"/>
              </a:rPr>
              <a:t> de los </a:t>
            </a:r>
            <a:r>
              <a:rPr lang="en-US" sz="1200" kern="1200" baseline="0" dirty="0" err="1" smtClean="0">
                <a:solidFill>
                  <a:schemeClr val="tx1"/>
                </a:solidFill>
                <a:effectLst/>
                <a:latin typeface="+mn-lt"/>
                <a:ea typeface="+mn-ea"/>
                <a:cs typeface="+mn-cs"/>
              </a:rPr>
              <a:t>modelos</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realizaron</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datos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limpios</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datos</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ruido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resultados</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presentarán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más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adelante</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Finalmente, </a:t>
            </a:r>
            <a:r>
              <a:rPr lang="es-ES" sz="1200" kern="1200" baseline="0" dirty="0" smtClean="0">
                <a:solidFill>
                  <a:schemeClr val="tx1"/>
                </a:solidFill>
                <a:effectLst/>
                <a:latin typeface="+mn-lt"/>
                <a:ea typeface="+mn-ea"/>
                <a:cs typeface="+mn-cs"/>
              </a:rPr>
              <a:t>la fase de construcción e integración s</a:t>
            </a:r>
            <a:r>
              <a:rPr lang="es-ES" sz="1200" kern="1200" dirty="0" smtClean="0">
                <a:solidFill>
                  <a:schemeClr val="tx1"/>
                </a:solidFill>
                <a:effectLst/>
                <a:latin typeface="+mn-lt"/>
                <a:ea typeface="+mn-ea"/>
                <a:cs typeface="+mn-cs"/>
              </a:rPr>
              <a:t>e utilizan componentes de la herramienta RapidMiner y scripts de Base de Datos</a:t>
            </a:r>
            <a:r>
              <a:rPr lang="es-ES" sz="1200" kern="1200" baseline="0" dirty="0" smtClean="0">
                <a:solidFill>
                  <a:schemeClr val="tx1"/>
                </a:solidFill>
                <a:effectLst/>
                <a:latin typeface="+mn-lt"/>
                <a:ea typeface="+mn-ea"/>
                <a:cs typeface="+mn-cs"/>
              </a:rPr>
              <a:t> para integrar la información en una vista</a:t>
            </a:r>
            <a:r>
              <a:rPr lang="es-ES" sz="1200" kern="1200" baseline="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a:t>
            </a:r>
            <a:r>
              <a:rPr lang="es-ES" sz="1200" kern="1200" baseline="0" dirty="0" smtClean="0">
                <a:solidFill>
                  <a:schemeClr val="tx1"/>
                </a:solidFill>
                <a:effectLst/>
                <a:latin typeface="+mn-lt"/>
                <a:ea typeface="+mn-ea"/>
                <a:cs typeface="+mn-cs"/>
              </a:rPr>
              <a:t> detectó que el 12 % de la data tenia ruido.</a:t>
            </a:r>
            <a:endParaRPr lang="en-US"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17</a:t>
            </a:fld>
            <a:endParaRPr lang="es-EC"/>
          </a:p>
        </p:txBody>
      </p:sp>
    </p:spTree>
    <p:extLst>
      <p:ext uri="{BB962C8B-B14F-4D97-AF65-F5344CB8AC3E}">
        <p14:creationId xmlns:p14="http://schemas.microsoft.com/office/powerpoint/2010/main" val="405936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Esta fase se encarga de seleccionar y aplican técnicas de modelado. Un problema de minería de datos podría ser resuelto con más de una técnica,  por esta razón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ha considerado el estudio comparativo publicado en el año 2017 “Data mining </a:t>
            </a:r>
            <a:r>
              <a:rPr lang="es-ES" sz="1200" kern="1200" dirty="0" err="1" smtClean="0">
                <a:solidFill>
                  <a:schemeClr val="tx1"/>
                </a:solidFill>
                <a:effectLst/>
                <a:latin typeface="+mn-lt"/>
                <a:ea typeface="+mn-ea"/>
                <a:cs typeface="+mn-cs"/>
              </a:rPr>
              <a:t>techniques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medical data: A </a:t>
            </a:r>
            <a:r>
              <a:rPr lang="es-ES" sz="1200" kern="1200" dirty="0" err="1" smtClean="0">
                <a:solidFill>
                  <a:schemeClr val="tx1"/>
                </a:solidFill>
                <a:effectLst/>
                <a:latin typeface="+mn-lt"/>
                <a:ea typeface="+mn-ea"/>
                <a:cs typeface="+mn-cs"/>
              </a:rPr>
              <a:t>review</a:t>
            </a:r>
            <a:r>
              <a:rPr lang="es-ES" sz="1200" kern="1200" dirty="0" smtClean="0">
                <a:solidFill>
                  <a:schemeClr val="tx1"/>
                </a:solidFill>
                <a:effectLst/>
                <a:latin typeface="+mn-lt"/>
                <a:ea typeface="+mn-ea"/>
                <a:cs typeface="+mn-cs"/>
              </a:rPr>
              <a:t>” y los criterios de la sección Estado del Arte</a:t>
            </a:r>
            <a:r>
              <a:rPr lang="es-ES" sz="1200" kern="1200" baseline="0" dirty="0" smtClean="0">
                <a:solidFill>
                  <a:schemeClr val="tx1"/>
                </a:solidFill>
                <a:effectLst/>
                <a:latin typeface="+mn-lt"/>
                <a:ea typeface="+mn-ea"/>
                <a:cs typeface="+mn-cs"/>
              </a:rPr>
              <a:t> en donde se menciona que las técnicas:</a:t>
            </a:r>
          </a:p>
          <a:p>
            <a:endParaRPr lang="es-ES" sz="1200" b="1" kern="1200" baseline="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Maneja ruido de forma apropiada</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Soporta gran cantidad de registros</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Ampliamente utilizado</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Soporta gran cantidad de variables de entrada</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Requiere adecuado tiempo  y costo de procesamiento computacional</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Son</a:t>
            </a:r>
            <a:r>
              <a:rPr lang="es-ES" sz="1200" b="1" kern="1200" baseline="0" dirty="0" smtClean="0">
                <a:solidFill>
                  <a:schemeClr val="tx1"/>
                </a:solidFill>
                <a:effectLst/>
                <a:latin typeface="+mn-lt"/>
                <a:ea typeface="+mn-ea"/>
                <a:cs typeface="+mn-cs"/>
              </a:rPr>
              <a:t> c</a:t>
            </a:r>
            <a:r>
              <a:rPr lang="es-ES" sz="1200" b="1" kern="1200" dirty="0" smtClean="0">
                <a:solidFill>
                  <a:schemeClr val="tx1"/>
                </a:solidFill>
                <a:effectLst/>
                <a:latin typeface="+mn-lt"/>
                <a:ea typeface="+mn-ea"/>
                <a:cs typeface="+mn-cs"/>
              </a:rPr>
              <a:t>lasificadores</a:t>
            </a:r>
            <a:r>
              <a:rPr lang="es-ES" sz="1200" b="1" kern="1200" baseline="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altamente preciso</a:t>
            </a:r>
            <a:endParaRPr lang="en-U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18</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Una de las tareas</a:t>
            </a:r>
            <a:r>
              <a:rPr lang="es-ES" sz="1200" kern="1200" baseline="0" dirty="0" smtClean="0">
                <a:solidFill>
                  <a:schemeClr val="tx1"/>
                </a:solidFill>
                <a:effectLst/>
                <a:latin typeface="+mn-lt"/>
                <a:ea typeface="+mn-ea"/>
                <a:cs typeface="+mn-cs"/>
              </a:rPr>
              <a:t> de esta fase es el Diseño de pruebas: </a:t>
            </a:r>
          </a:p>
          <a:p>
            <a:r>
              <a:rPr lang="es-ES" sz="1200" kern="1200" dirty="0" smtClean="0">
                <a:solidFill>
                  <a:schemeClr val="tx1"/>
                </a:solidFill>
                <a:effectLst/>
                <a:latin typeface="+mn-lt"/>
                <a:ea typeface="+mn-ea"/>
                <a:cs typeface="+mn-cs"/>
              </a:rPr>
              <a:t>Se utiliza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validación cruzada, que divide todo el conjunto de datos en N partes iguales, entrenando N-1 partes y validando la parte restante. En este</a:t>
            </a:r>
            <a:r>
              <a:rPr lang="es-ES" sz="1200" kern="1200" baseline="0" dirty="0" smtClean="0">
                <a:solidFill>
                  <a:schemeClr val="tx1"/>
                </a:solidFill>
                <a:effectLst/>
                <a:latin typeface="+mn-lt"/>
                <a:ea typeface="+mn-ea"/>
                <a:cs typeface="+mn-cs"/>
              </a:rPr>
              <a:t> proyecto se toma el 80% para entrenamiento y el 20% para validación.</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Como se explicó previamente debido al comportamiento de los Servicios de Salud,  m</a:t>
            </a:r>
            <a:r>
              <a:rPr lang="es-ES" sz="1200" kern="1200" dirty="0" smtClean="0">
                <a:solidFill>
                  <a:schemeClr val="tx1"/>
                </a:solidFill>
                <a:effectLst/>
                <a:latin typeface="+mn-lt"/>
                <a:ea typeface="+mn-ea"/>
                <a:cs typeface="+mn-cs"/>
              </a:rPr>
              <a:t>ediante artificios de las autoras y componentes de RapidMiner, por cada tipo de servicio de salud, se obtienen particiones con el mismo número de registros, cada partición representa a un año, es decir son 5 años, de esta forma se entrenan datos de 4 años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y se validan con</a:t>
            </a:r>
            <a:r>
              <a:rPr lang="es-ES" sz="1200" kern="1200" baseline="0" dirty="0" smtClean="0">
                <a:solidFill>
                  <a:schemeClr val="tx1"/>
                </a:solidFill>
                <a:effectLst/>
                <a:latin typeface="+mn-lt"/>
                <a:ea typeface="+mn-ea"/>
                <a:cs typeface="+mn-cs"/>
              </a:rPr>
              <a:t> el año restante.</a:t>
            </a:r>
          </a:p>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681BA37-E8F7-4B9C-8BB4-4093E2C7C9B0}" type="slidenum">
              <a:rPr lang="es-EC" smtClean="0"/>
              <a:t>19</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empezar,</a:t>
            </a:r>
            <a:r>
              <a:rPr lang="es-EC" baseline="0" dirty="0" smtClean="0"/>
              <a:t> se abordarán los siguientes tópicos:</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la fase</a:t>
            </a:r>
            <a:r>
              <a:rPr lang="es-EC" baseline="0" dirty="0" smtClean="0"/>
              <a:t> de validación: </a:t>
            </a:r>
            <a:r>
              <a:rPr lang="es-ES" sz="1200" kern="1200" dirty="0" smtClean="0">
                <a:solidFill>
                  <a:schemeClr val="tx1"/>
                </a:solidFill>
                <a:effectLst/>
                <a:latin typeface="+mn-lt"/>
                <a:ea typeface="+mn-ea"/>
                <a:cs typeface="+mn-cs"/>
              </a:rPr>
              <a:t>se realiza una evaluación del modelo construido en la fase anterior, lo cual asegura que sea de buena calidad y  que c</a:t>
            </a:r>
            <a:r>
              <a:rPr lang="es-EC" baseline="0" dirty="0" err="1" smtClean="0"/>
              <a:t>umpla</a:t>
            </a:r>
            <a:r>
              <a:rPr lang="es-EC" baseline="0" dirty="0" smtClean="0"/>
              <a:t> de objetivos</a:t>
            </a:r>
          </a:p>
          <a:p>
            <a:endParaRPr lang="es-EC" baseline="0" dirty="0" smtClean="0"/>
          </a:p>
          <a:p>
            <a:r>
              <a:rPr lang="es-EC" baseline="0" dirty="0" smtClean="0"/>
              <a:t>-Cumplimiento de objetivos del negocio y de minería de datos</a:t>
            </a:r>
          </a:p>
          <a:p>
            <a:pPr lvl="0"/>
            <a:r>
              <a:rPr lang="es-ES" sz="1200" kern="1200" dirty="0" smtClean="0">
                <a:solidFill>
                  <a:schemeClr val="tx1"/>
                </a:solidFill>
                <a:effectLst/>
                <a:latin typeface="+mn-lt"/>
                <a:ea typeface="+mn-ea"/>
                <a:cs typeface="+mn-cs"/>
              </a:rPr>
              <a:t>-Tasa menor del error RMSE definida como una medida de desempeño para evaluar predicciones de valores numéricos:</a:t>
            </a:r>
            <a:r>
              <a:rPr lang="es-ES" sz="1200" kern="1200" baseline="0" dirty="0" smtClean="0">
                <a:solidFill>
                  <a:schemeClr val="tx1"/>
                </a:solidFill>
                <a:effectLst/>
                <a:latin typeface="+mn-lt"/>
                <a:ea typeface="+mn-ea"/>
                <a:cs typeface="+mn-cs"/>
              </a:rPr>
              <a:t> e</a:t>
            </a:r>
            <a:r>
              <a:rPr lang="es-ES" sz="1200" kern="1200" dirty="0" smtClean="0">
                <a:solidFill>
                  <a:schemeClr val="tx1"/>
                </a:solidFill>
                <a:effectLst/>
                <a:latin typeface="+mn-lt"/>
                <a:ea typeface="+mn-ea"/>
                <a:cs typeface="+mn-cs"/>
              </a:rPr>
              <a:t>ste </a:t>
            </a:r>
            <a:r>
              <a:rPr lang="es-ES" sz="1200" kern="1200" dirty="0">
                <a:solidFill>
                  <a:schemeClr val="tx1"/>
                </a:solidFill>
                <a:effectLst/>
                <a:latin typeface="+mn-lt"/>
                <a:ea typeface="+mn-ea"/>
                <a:cs typeface="+mn-cs"/>
              </a:rPr>
              <a:t>error se calcula mediante la raíz del cuadrado de diferencia del valor real con el valor obtenido dividido para el número de muestras.</a:t>
            </a:r>
            <a:endParaRPr lang="en-US" sz="1200" kern="1200" dirty="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-Costo </a:t>
            </a:r>
            <a:r>
              <a:rPr lang="es-ES" sz="1200" kern="1200" dirty="0">
                <a:solidFill>
                  <a:schemeClr val="tx1"/>
                </a:solidFill>
                <a:effectLst/>
                <a:latin typeface="+mn-lt"/>
                <a:ea typeface="+mn-ea"/>
                <a:cs typeface="+mn-cs"/>
              </a:rPr>
              <a:t>computacional tomando como referente el tiempo de ejecución  no mayor a 30 minutos.</a:t>
            </a:r>
            <a:endParaRPr lang="en-US" sz="1200" kern="1200" dirty="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-Aproximación </a:t>
            </a:r>
            <a:r>
              <a:rPr lang="es-ES" sz="1200" kern="1200" dirty="0">
                <a:solidFill>
                  <a:schemeClr val="tx1"/>
                </a:solidFill>
                <a:effectLst/>
                <a:latin typeface="+mn-lt"/>
                <a:ea typeface="+mn-ea"/>
                <a:cs typeface="+mn-cs"/>
              </a:rPr>
              <a:t>del valor real con su predicción</a:t>
            </a:r>
            <a:r>
              <a:rPr lang="es-ES" sz="1200" kern="1200" dirty="0" smtClean="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Criterios para  la evaluación del Árbol de Decisión:</a:t>
            </a:r>
            <a:endParaRPr lang="en-U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Porcentaje de precisión: Porcentaje de la clasificación correcta de los ejemplos en el grupo </a:t>
            </a:r>
            <a:r>
              <a:rPr lang="es-ES" sz="1200" kern="1200" dirty="0" smtClean="0">
                <a:solidFill>
                  <a:schemeClr val="tx1"/>
                </a:solidFill>
                <a:effectLst/>
                <a:latin typeface="+mn-lt"/>
                <a:ea typeface="+mn-ea"/>
                <a:cs typeface="+mn-cs"/>
              </a:rPr>
              <a:t>correspondiente</a:t>
            </a:r>
          </a:p>
          <a:p>
            <a:pPr lvl="0"/>
            <a:r>
              <a:rPr lang="es-ES" sz="1200" kern="1200" dirty="0" smtClean="0">
                <a:solidFill>
                  <a:schemeClr val="tx1"/>
                </a:solidFill>
                <a:effectLst/>
                <a:latin typeface="+mn-lt"/>
                <a:ea typeface="+mn-ea"/>
                <a:cs typeface="+mn-cs"/>
              </a:rPr>
              <a:t>Raíz </a:t>
            </a:r>
            <a:r>
              <a:rPr lang="es-ES" sz="1200" kern="1200" dirty="0">
                <a:solidFill>
                  <a:schemeClr val="tx1"/>
                </a:solidFill>
                <a:effectLst/>
                <a:latin typeface="+mn-lt"/>
                <a:ea typeface="+mn-ea"/>
                <a:cs typeface="+mn-cs"/>
              </a:rPr>
              <a:t>del error cuadrático medio o </a:t>
            </a:r>
            <a:r>
              <a:rPr lang="es-ES" sz="1200" kern="1200" dirty="0" err="1">
                <a:solidFill>
                  <a:schemeClr val="tx1"/>
                </a:solidFill>
                <a:effectLst/>
                <a:latin typeface="+mn-lt"/>
                <a:ea typeface="+mn-ea"/>
                <a:cs typeface="+mn-cs"/>
              </a:rPr>
              <a:t>Root</a:t>
            </a:r>
            <a:r>
              <a:rPr lang="es-ES" sz="1200" kern="1200" dirty="0">
                <a:solidFill>
                  <a:schemeClr val="tx1"/>
                </a:solidFill>
                <a:effectLst/>
                <a:latin typeface="+mn-lt"/>
                <a:ea typeface="+mn-ea"/>
                <a:cs typeface="+mn-cs"/>
              </a:rPr>
              <a:t> Mean </a:t>
            </a:r>
            <a:r>
              <a:rPr lang="es-ES" sz="1200" kern="1200" dirty="0" err="1" smtClean="0">
                <a:solidFill>
                  <a:schemeClr val="tx1"/>
                </a:solidFill>
                <a:effectLst/>
                <a:latin typeface="+mn-lt"/>
                <a:ea typeface="+mn-ea"/>
                <a:cs typeface="+mn-cs"/>
              </a:rPr>
              <a:t>Squared</a:t>
            </a:r>
            <a:endParaRPr lang="es-E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20</a:t>
            </a:fld>
            <a:endParaRPr lang="es-EC"/>
          </a:p>
        </p:txBody>
      </p:sp>
    </p:spTree>
    <p:extLst>
      <p:ext uri="{BB962C8B-B14F-4D97-AF65-F5344CB8AC3E}">
        <p14:creationId xmlns:p14="http://schemas.microsoft.com/office/powerpoint/2010/main" val="2002393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árbol de </a:t>
            </a:r>
            <a:r>
              <a:rPr lang="es-EC" dirty="0" err="1" smtClean="0"/>
              <a:t>deción</a:t>
            </a:r>
            <a:r>
              <a:rPr lang="es-EC" dirty="0" smtClean="0"/>
              <a:t> cumple el</a:t>
            </a:r>
            <a:r>
              <a:rPr lang="es-EC" baseline="0" dirty="0" smtClean="0"/>
              <a:t> objetivo del negocio</a:t>
            </a:r>
            <a:endParaRPr lang="es-EC" dirty="0" smtClean="0"/>
          </a:p>
          <a:p>
            <a:r>
              <a:rPr lang="es-EC" sz="1200" b="1"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Determinar  la combinación de factores que  influye en la adquisición de una enfermedad músculo  - esquelética en un afiliado</a:t>
            </a:r>
          </a:p>
          <a:p>
            <a:r>
              <a:rPr lang="es-EC" sz="1200" b="1"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Utilizar los resultados obtenidos del modelo como un insumo para la elaboración de planes preventivos.</a:t>
            </a:r>
          </a:p>
          <a:p>
            <a:r>
              <a:rPr lang="es-EC" sz="1200" b="1" kern="1200" dirty="0" smtClean="0">
                <a:solidFill>
                  <a:schemeClr val="tx1"/>
                </a:solidFill>
                <a:effectLst/>
                <a:latin typeface="+mn-lt"/>
                <a:ea typeface="+mn-ea"/>
                <a:cs typeface="+mn-cs"/>
              </a:rPr>
              <a:t>Con el objetivo de minería de datos</a:t>
            </a:r>
          </a:p>
          <a:p>
            <a:r>
              <a:rPr lang="es-ES" sz="1200" b="1" kern="1200" dirty="0" smtClean="0">
                <a:solidFill>
                  <a:schemeClr val="tx1"/>
                </a:solidFill>
                <a:effectLst/>
                <a:latin typeface="+mn-lt"/>
                <a:ea typeface="+mn-ea"/>
                <a:cs typeface="+mn-cs"/>
              </a:rPr>
              <a:t> Clasificar la enfermedad del tipo Musculo esquelética a la que es propenso un afiliado de acuerdo a sus características como género, fuerza, categoría, grado, grupo etario</a:t>
            </a:r>
          </a:p>
          <a:p>
            <a:endParaRPr lang="en-US"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21</a:t>
            </a:fld>
            <a:endParaRPr lang="es-EC"/>
          </a:p>
        </p:txBody>
      </p:sp>
    </p:spTree>
    <p:extLst>
      <p:ext uri="{BB962C8B-B14F-4D97-AF65-F5344CB8AC3E}">
        <p14:creationId xmlns:p14="http://schemas.microsoft.com/office/powerpoint/2010/main" val="301199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b="1"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Redes</a:t>
            </a:r>
            <a:r>
              <a:rPr lang="es-EC" sz="1200" b="0" kern="1200" baseline="0" dirty="0" smtClean="0">
                <a:solidFill>
                  <a:schemeClr val="tx1"/>
                </a:solidFill>
                <a:effectLst/>
                <a:latin typeface="+mn-lt"/>
                <a:ea typeface="+mn-ea"/>
                <a:cs typeface="+mn-cs"/>
              </a:rPr>
              <a:t> neuronales, </a:t>
            </a:r>
            <a:r>
              <a:rPr lang="es-EC" sz="1200" b="0" kern="1200" baseline="0" dirty="0" err="1" smtClean="0">
                <a:solidFill>
                  <a:schemeClr val="tx1"/>
                </a:solidFill>
                <a:effectLst/>
                <a:latin typeface="+mn-lt"/>
                <a:ea typeface="+mn-ea"/>
                <a:cs typeface="+mn-cs"/>
              </a:rPr>
              <a:t>svn</a:t>
            </a:r>
            <a:r>
              <a:rPr lang="es-EC" sz="1200" b="0" kern="1200" baseline="0" dirty="0" smtClean="0">
                <a:solidFill>
                  <a:schemeClr val="tx1"/>
                </a:solidFill>
                <a:effectLst/>
                <a:latin typeface="+mn-lt"/>
                <a:ea typeface="+mn-ea"/>
                <a:cs typeface="+mn-cs"/>
              </a:rPr>
              <a:t> y regresión lineal cumplen con el objetivo del negocio</a:t>
            </a:r>
          </a:p>
          <a:p>
            <a:r>
              <a:rPr lang="es-ES" sz="1200" b="1" kern="1200" dirty="0" smtClean="0">
                <a:solidFill>
                  <a:schemeClr val="tx1"/>
                </a:solidFill>
                <a:effectLst/>
                <a:latin typeface="+mn-lt"/>
                <a:ea typeface="+mn-ea"/>
                <a:cs typeface="+mn-cs"/>
              </a:rPr>
              <a:t>-Identificar el pago de enfermedades músculo esquelético por tipo de servicio y el porcentaje de consumo a nivel del presupuesto.</a:t>
            </a:r>
          </a:p>
          <a:p>
            <a:r>
              <a:rPr lang="es-EC" sz="1200" b="1" kern="1200" dirty="0" smtClean="0">
                <a:solidFill>
                  <a:schemeClr val="tx1"/>
                </a:solidFill>
                <a:effectLst/>
                <a:latin typeface="+mn-lt"/>
                <a:ea typeface="+mn-ea"/>
                <a:cs typeface="+mn-cs"/>
              </a:rPr>
              <a:t>Con los</a:t>
            </a:r>
            <a:r>
              <a:rPr lang="es-EC" sz="1200" b="1" kern="1200" baseline="0" dirty="0" smtClean="0">
                <a:solidFill>
                  <a:schemeClr val="tx1"/>
                </a:solidFill>
                <a:effectLst/>
                <a:latin typeface="+mn-lt"/>
                <a:ea typeface="+mn-ea"/>
                <a:cs typeface="+mn-cs"/>
              </a:rPr>
              <a:t> objetivos de minería de datos</a:t>
            </a:r>
          </a:p>
          <a:p>
            <a:r>
              <a:rPr lang="es-ES" sz="1200" kern="1200" dirty="0" smtClean="0">
                <a:solidFill>
                  <a:schemeClr val="tx1"/>
                </a:solidFill>
                <a:effectLst/>
                <a:latin typeface="+mn-lt"/>
                <a:ea typeface="+mn-ea"/>
                <a:cs typeface="+mn-cs"/>
              </a:rPr>
              <a:t>Predecir el pago de  enfermedades músculo esquelético facturado por servicios de salud.</a:t>
            </a:r>
          </a:p>
          <a:p>
            <a:r>
              <a:rPr lang="es-ES" sz="1200" kern="1200" dirty="0" smtClean="0">
                <a:solidFill>
                  <a:schemeClr val="tx1"/>
                </a:solidFill>
                <a:effectLst/>
                <a:latin typeface="+mn-lt"/>
                <a:ea typeface="+mn-ea"/>
                <a:cs typeface="+mn-cs"/>
              </a:rPr>
              <a:t>Identificar las características de los  afiliados en los que se paga mayor cantidad de dinero.</a:t>
            </a:r>
          </a:p>
          <a:p>
            <a:endParaRPr lang="en-US"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22</a:t>
            </a:fld>
            <a:endParaRPr lang="es-EC"/>
          </a:p>
        </p:txBody>
      </p:sp>
    </p:spTree>
    <p:extLst>
      <p:ext uri="{BB962C8B-B14F-4D97-AF65-F5344CB8AC3E}">
        <p14:creationId xmlns:p14="http://schemas.microsoft.com/office/powerpoint/2010/main" val="301199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Error</a:t>
                </a:r>
                <a:r>
                  <a:rPr lang="es-ES" sz="1200" kern="1200" baseline="0" dirty="0" smtClean="0">
                    <a:solidFill>
                      <a:schemeClr val="tx1"/>
                    </a:solidFill>
                    <a:effectLst/>
                    <a:latin typeface="+mn-lt"/>
                    <a:ea typeface="+mn-ea"/>
                    <a:cs typeface="+mn-cs"/>
                  </a:rPr>
                  <a:t> cuadrático o RMSE: </a:t>
                </a:r>
                <a:r>
                  <a:rPr lang="es-ES" sz="1200" kern="1200" dirty="0" smtClean="0">
                    <a:solidFill>
                      <a:schemeClr val="tx1"/>
                    </a:solidFill>
                    <a:effectLst/>
                    <a:latin typeface="+mn-lt"/>
                    <a:ea typeface="+mn-ea"/>
                    <a:cs typeface="+mn-cs"/>
                  </a:rPr>
                  <a:t>Como</a:t>
                </a:r>
                <a:r>
                  <a:rPr lang="es-ES" sz="1200" kern="1200" baseline="0" dirty="0" smtClean="0">
                    <a:solidFill>
                      <a:schemeClr val="tx1"/>
                    </a:solidFill>
                    <a:effectLst/>
                    <a:latin typeface="+mn-lt"/>
                    <a:ea typeface="+mn-ea"/>
                    <a:cs typeface="+mn-cs"/>
                  </a:rPr>
                  <a:t> se aprecia en la gráfica se realizó la comparativa de tres técnicas Regresión </a:t>
                </a:r>
                <a:r>
                  <a:rPr lang="es-ES" sz="1200" kern="1200" baseline="0" dirty="0" err="1" smtClean="0">
                    <a:solidFill>
                      <a:schemeClr val="tx1"/>
                    </a:solidFill>
                    <a:effectLst/>
                    <a:latin typeface="+mn-lt"/>
                    <a:ea typeface="+mn-ea"/>
                    <a:cs typeface="+mn-cs"/>
                  </a:rPr>
                  <a:t>Lieneal</a:t>
                </a:r>
                <a:r>
                  <a:rPr lang="es-ES" sz="1200" kern="1200" baseline="0" dirty="0" smtClean="0">
                    <a:solidFill>
                      <a:schemeClr val="tx1"/>
                    </a:solidFill>
                    <a:effectLst/>
                    <a:latin typeface="+mn-lt"/>
                    <a:ea typeface="+mn-ea"/>
                    <a:cs typeface="+mn-cs"/>
                  </a:rPr>
                  <a:t>, SVN y redes neuronales. </a:t>
                </a:r>
                <a:r>
                  <a:rPr lang="es-ES" sz="1200" kern="1200" dirty="0" smtClean="0">
                    <a:solidFill>
                      <a:schemeClr val="tx1"/>
                    </a:solidFill>
                    <a:effectLst/>
                    <a:latin typeface="+mn-lt"/>
                    <a:ea typeface="+mn-ea"/>
                    <a:cs typeface="+mn-cs"/>
                  </a:rPr>
                  <a:t>Hospitalización es el servicio que tiene mayor tasa de error RMSE debido a la variabilidad de sus tarifas, al contrario de Atenciones médicas por consulta externa. En todos</a:t>
                </a:r>
                <a:r>
                  <a:rPr lang="es-ES" sz="1200" kern="1200" baseline="0" dirty="0" smtClean="0">
                    <a:solidFill>
                      <a:schemeClr val="tx1"/>
                    </a:solidFill>
                    <a:effectLst/>
                    <a:latin typeface="+mn-lt"/>
                    <a:ea typeface="+mn-ea"/>
                    <a:cs typeface="+mn-cs"/>
                  </a:rPr>
                  <a:t> los servicios fue regresión lineal la técnica en donde se obtuvo menor error.</a:t>
                </a:r>
                <a:endParaRPr lang="en-U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El rango de </a:t>
                </a:r>
                <a:r>
                  <a:rPr lang="es-EC" sz="1200" b="1" kern="1200" dirty="0" err="1" smtClean="0">
                    <a:solidFill>
                      <a:schemeClr val="tx1"/>
                    </a:solidFill>
                    <a:effectLst/>
                    <a:latin typeface="+mn-lt"/>
                    <a:ea typeface="+mn-ea"/>
                    <a:cs typeface="+mn-cs"/>
                  </a:rPr>
                  <a:t>rmse</a:t>
                </a:r>
                <a:r>
                  <a:rPr lang="es-EC" sz="1200" b="1" kern="1200" dirty="0" smtClean="0">
                    <a:solidFill>
                      <a:schemeClr val="tx1"/>
                    </a:solidFill>
                    <a:effectLst/>
                    <a:latin typeface="+mn-lt"/>
                    <a:ea typeface="+mn-ea"/>
                    <a:cs typeface="+mn-cs"/>
                  </a:rPr>
                  <a:t>  en regresión lineal</a:t>
                </a:r>
                <a:r>
                  <a:rPr lang="es-EC" sz="1200" b="1" kern="1200" baseline="0" dirty="0" smtClean="0">
                    <a:solidFill>
                      <a:schemeClr val="tx1"/>
                    </a:solidFill>
                    <a:effectLst/>
                    <a:latin typeface="+mn-lt"/>
                    <a:ea typeface="+mn-ea"/>
                    <a:cs typeface="+mn-cs"/>
                  </a:rPr>
                  <a:t> es de 0,022 a 60 mientras que el valor más alto es en redes neuronales</a:t>
                </a:r>
                <a:endParaRPr lang="es-EC" sz="1200" b="1"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r>
                  <a:rPr lang="es-EC" dirty="0" smtClean="0"/>
                  <a:t>El árbol de </a:t>
                </a:r>
                <a:r>
                  <a:rPr lang="es-EC" dirty="0" err="1" smtClean="0"/>
                  <a:t>deción</a:t>
                </a:r>
                <a:r>
                  <a:rPr lang="es-EC" dirty="0" smtClean="0"/>
                  <a:t> cumple el</a:t>
                </a:r>
                <a:r>
                  <a:rPr lang="es-EC" baseline="0" dirty="0" smtClean="0"/>
                  <a:t> objetivo del negocio</a:t>
                </a:r>
                <a:endParaRPr lang="es-EC" dirty="0" smtClean="0"/>
              </a:p>
              <a:p>
                <a:r>
                  <a:rPr lang="es-EC" sz="1200" b="1"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Determinar  la combinación de factores que  influye en la adquisición de una enfermedad músculo  - esquelética en un afiliado</a:t>
                </a:r>
              </a:p>
              <a:p>
                <a:r>
                  <a:rPr lang="es-EC" sz="1200" b="1"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Utilizar los resultados obtenidos del modelo como un insumo para la elaboración de planes preventivos.</a:t>
                </a:r>
              </a:p>
              <a:p>
                <a:r>
                  <a:rPr lang="es-EC" sz="1200" b="1" kern="1200" dirty="0" smtClean="0">
                    <a:solidFill>
                      <a:schemeClr val="tx1"/>
                    </a:solidFill>
                    <a:effectLst/>
                    <a:latin typeface="+mn-lt"/>
                    <a:ea typeface="+mn-ea"/>
                    <a:cs typeface="+mn-cs"/>
                  </a:rPr>
                  <a:t>Con el objetivo de minería de datos</a:t>
                </a:r>
              </a:p>
              <a:p>
                <a:r>
                  <a:rPr lang="es-ES" sz="1200" b="1" kern="1200" dirty="0" smtClean="0">
                    <a:solidFill>
                      <a:schemeClr val="tx1"/>
                    </a:solidFill>
                    <a:effectLst/>
                    <a:latin typeface="+mn-lt"/>
                    <a:ea typeface="+mn-ea"/>
                    <a:cs typeface="+mn-cs"/>
                  </a:rPr>
                  <a:t> Clasificar la enfermedad del tipo Musculo esquelética a la que es propenso un afiliado de acuerdo a sus características como género, fuerza, categoría, grado, grupo etario</a:t>
                </a:r>
              </a:p>
              <a:p>
                <a:endParaRPr lang="es-ES" sz="1200" b="1"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Redes</a:t>
                </a:r>
                <a:r>
                  <a:rPr lang="es-EC" sz="1200" b="0" kern="1200" baseline="0" dirty="0" smtClean="0">
                    <a:solidFill>
                      <a:schemeClr val="tx1"/>
                    </a:solidFill>
                    <a:effectLst/>
                    <a:latin typeface="+mn-lt"/>
                    <a:ea typeface="+mn-ea"/>
                    <a:cs typeface="+mn-cs"/>
                  </a:rPr>
                  <a:t> neuronales, </a:t>
                </a:r>
                <a:r>
                  <a:rPr lang="es-EC" sz="1200" b="0" kern="1200" baseline="0" dirty="0" err="1" smtClean="0">
                    <a:solidFill>
                      <a:schemeClr val="tx1"/>
                    </a:solidFill>
                    <a:effectLst/>
                    <a:latin typeface="+mn-lt"/>
                    <a:ea typeface="+mn-ea"/>
                    <a:cs typeface="+mn-cs"/>
                  </a:rPr>
                  <a:t>svn</a:t>
                </a:r>
                <a:r>
                  <a:rPr lang="es-EC" sz="1200" b="0" kern="1200" baseline="0" dirty="0" smtClean="0">
                    <a:solidFill>
                      <a:schemeClr val="tx1"/>
                    </a:solidFill>
                    <a:effectLst/>
                    <a:latin typeface="+mn-lt"/>
                    <a:ea typeface="+mn-ea"/>
                    <a:cs typeface="+mn-cs"/>
                  </a:rPr>
                  <a:t> y regresión lineal cumplen con el objetivo del negocio</a:t>
                </a:r>
              </a:p>
              <a:p>
                <a:r>
                  <a:rPr lang="es-ES" sz="1200" b="1" kern="1200" dirty="0" smtClean="0">
                    <a:solidFill>
                      <a:schemeClr val="tx1"/>
                    </a:solidFill>
                    <a:effectLst/>
                    <a:latin typeface="+mn-lt"/>
                    <a:ea typeface="+mn-ea"/>
                    <a:cs typeface="+mn-cs"/>
                  </a:rPr>
                  <a:t>-Identificar el pago de enfermedades músculo esquelético por tipo de servicio y el porcentaje de consumo a nivel del presupuesto.</a:t>
                </a:r>
              </a:p>
              <a:p>
                <a:r>
                  <a:rPr lang="es-EC" sz="1200" b="1" kern="1200" dirty="0" smtClean="0">
                    <a:solidFill>
                      <a:schemeClr val="tx1"/>
                    </a:solidFill>
                    <a:effectLst/>
                    <a:latin typeface="+mn-lt"/>
                    <a:ea typeface="+mn-ea"/>
                    <a:cs typeface="+mn-cs"/>
                  </a:rPr>
                  <a:t>Con los</a:t>
                </a:r>
                <a:r>
                  <a:rPr lang="es-EC" sz="1200" b="1" kern="1200" baseline="0" dirty="0" smtClean="0">
                    <a:solidFill>
                      <a:schemeClr val="tx1"/>
                    </a:solidFill>
                    <a:effectLst/>
                    <a:latin typeface="+mn-lt"/>
                    <a:ea typeface="+mn-ea"/>
                    <a:cs typeface="+mn-cs"/>
                  </a:rPr>
                  <a:t> objetivos de minería de datos</a:t>
                </a:r>
              </a:p>
              <a:p>
                <a:r>
                  <a:rPr lang="es-ES" sz="1200" kern="1200" dirty="0" smtClean="0">
                    <a:solidFill>
                      <a:schemeClr val="tx1"/>
                    </a:solidFill>
                    <a:effectLst/>
                    <a:latin typeface="+mn-lt"/>
                    <a:ea typeface="+mn-ea"/>
                    <a:cs typeface="+mn-cs"/>
                  </a:rPr>
                  <a:t>Predecir el pago de  enfermedades músculo esquelético facturado por servicios de salud.</a:t>
                </a:r>
              </a:p>
              <a:p>
                <a:r>
                  <a:rPr lang="es-ES" sz="1200" kern="1200" dirty="0" smtClean="0">
                    <a:solidFill>
                      <a:schemeClr val="tx1"/>
                    </a:solidFill>
                    <a:effectLst/>
                    <a:latin typeface="+mn-lt"/>
                    <a:ea typeface="+mn-ea"/>
                    <a:cs typeface="+mn-cs"/>
                  </a:rPr>
                  <a:t>Identificar las características de los  afiliados en los que se paga mayor cantidad de dinero.</a:t>
                </a:r>
              </a:p>
              <a:p>
                <a:endParaRPr lang="es-ES" sz="1200" b="1"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Tasa menor del error RMSE definida como una medida de desempeño para evaluar predicciones de valores numéricos </a:t>
                </a:r>
                <a:r>
                  <a:rPr lang="es-EC" sz="1200" kern="1200" dirty="0">
                    <a:solidFill>
                      <a:schemeClr val="tx1"/>
                    </a:solidFill>
                    <a:effectLst/>
                    <a:latin typeface="+mn-lt"/>
                    <a:ea typeface="+mn-ea"/>
                    <a:cs typeface="+mn-cs"/>
                  </a:rPr>
                  <a:t>(</a:t>
                </a:r>
                <a:r>
                  <a:rPr lang="es-EC" sz="1200" kern="1200" dirty="0" err="1">
                    <a:solidFill>
                      <a:schemeClr val="tx1"/>
                    </a:solidFill>
                    <a:effectLst/>
                    <a:latin typeface="+mn-lt"/>
                    <a:ea typeface="+mn-ea"/>
                    <a:cs typeface="+mn-cs"/>
                  </a:rPr>
                  <a:t>Barnston</a:t>
                </a:r>
                <a:r>
                  <a:rPr lang="es-EC" sz="1200" kern="1200" dirty="0">
                    <a:solidFill>
                      <a:schemeClr val="tx1"/>
                    </a:solidFill>
                    <a:effectLst/>
                    <a:latin typeface="+mn-lt"/>
                    <a:ea typeface="+mn-ea"/>
                    <a:cs typeface="+mn-cs"/>
                  </a:rPr>
                  <a:t>, 1992)</a:t>
                </a:r>
                <a:r>
                  <a:rPr lang="es-ES" sz="1200" kern="1200" dirty="0">
                    <a:solidFill>
                      <a:schemeClr val="tx1"/>
                    </a:solidFill>
                    <a:effectLst/>
                    <a:latin typeface="+mn-lt"/>
                    <a:ea typeface="+mn-ea"/>
                    <a:cs typeface="+mn-cs"/>
                  </a:rPr>
                  <a:t>, su fórmula es:</a:t>
                </a:r>
              </a:p>
              <a:p>
                <a:r>
                  <a:rPr lang="es-ES" sz="1200" kern="1200" dirty="0">
                    <a:solidFill>
                      <a:schemeClr val="tx1"/>
                    </a:solidFill>
                    <a:effectLst/>
                    <a:latin typeface="+mn-lt"/>
                    <a:ea typeface="+mn-ea"/>
                    <a:cs typeface="+mn-cs"/>
                  </a:rPr>
                  <a:t> </a:t>
                </a:r>
              </a:p>
              <a:p>
                <a:r>
                  <a:rPr lang="es-ES" sz="1200" i="0" kern="1200">
                    <a:solidFill>
                      <a:schemeClr val="tx1"/>
                    </a:solidFill>
                    <a:effectLst/>
                    <a:latin typeface="+mn-lt"/>
                    <a:ea typeface="+mn-ea"/>
                    <a:cs typeface="+mn-cs"/>
                  </a:rPr>
                  <a:t>𝑅𝑀𝑆𝐸= √((∑1_(𝑖=1)^𝑛▒〖((𝑦𝑖) ̂−𝑦𝑖)〗^2 )/𝑛)</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Este error se calcula mediante la raíz del cuadrado de diferencia del valor real con el valor obtenido dividido para el número de muestras.</a:t>
                </a:r>
              </a:p>
              <a:p>
                <a:r>
                  <a:rPr lang="es-ES" sz="1200" kern="1200" dirty="0">
                    <a:solidFill>
                      <a:schemeClr val="tx1"/>
                    </a:solidFill>
                    <a:effectLst/>
                    <a:latin typeface="+mn-lt"/>
                    <a:ea typeface="+mn-ea"/>
                    <a:cs typeface="+mn-cs"/>
                  </a:rPr>
                  <a:t>Raíz del error cuadrático medio o </a:t>
                </a:r>
                <a:r>
                  <a:rPr lang="es-ES" sz="1200" kern="1200" dirty="0" err="1">
                    <a:solidFill>
                      <a:schemeClr val="tx1"/>
                    </a:solidFill>
                    <a:effectLst/>
                    <a:latin typeface="+mn-lt"/>
                    <a:ea typeface="+mn-ea"/>
                    <a:cs typeface="+mn-cs"/>
                  </a:rPr>
                  <a:t>Root</a:t>
                </a:r>
                <a:r>
                  <a:rPr lang="es-ES" sz="1200" kern="1200" dirty="0">
                    <a:solidFill>
                      <a:schemeClr val="tx1"/>
                    </a:solidFill>
                    <a:effectLst/>
                    <a:latin typeface="+mn-lt"/>
                    <a:ea typeface="+mn-ea"/>
                    <a:cs typeface="+mn-cs"/>
                  </a:rPr>
                  <a:t> Mean </a:t>
                </a:r>
                <a:r>
                  <a:rPr lang="es-ES" sz="1200" kern="1200" dirty="0" err="1">
                    <a:solidFill>
                      <a:schemeClr val="tx1"/>
                    </a:solidFill>
                    <a:effectLst/>
                    <a:latin typeface="+mn-lt"/>
                    <a:ea typeface="+mn-ea"/>
                    <a:cs typeface="+mn-cs"/>
                  </a:rPr>
                  <a:t>Squared</a:t>
                </a:r>
                <a:endParaRPr lang="es-ES" sz="1200" kern="1200" dirty="0">
                  <a:solidFill>
                    <a:schemeClr val="tx1"/>
                  </a:solidFill>
                  <a:effectLst/>
                  <a:latin typeface="+mn-lt"/>
                  <a:ea typeface="+mn-ea"/>
                  <a:cs typeface="+mn-cs"/>
                </a:endParaRPr>
              </a:p>
              <a:p>
                <a:endParaRPr lang="es-EC" sz="1200" b="1" kern="1200" dirty="0" smtClean="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7681BA37-E8F7-4B9C-8BB4-4093E2C7C9B0}" type="slidenum">
              <a:rPr lang="es-EC" smtClean="0"/>
              <a:t>23</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Con fines de investigación, se ejecutaron los mismos modelos utilizando el conjunto de datos previo al tratamiento de valores atípicos. En la Figura, se verifica el porcentaje de error RMSE incrementa </a:t>
            </a:r>
            <a:r>
              <a:rPr lang="es-ES" sz="1200" kern="1200" baseline="0" dirty="0" smtClean="0">
                <a:solidFill>
                  <a:schemeClr val="tx1"/>
                </a:solidFill>
                <a:effectLst/>
                <a:latin typeface="+mn-lt"/>
                <a:ea typeface="+mn-ea"/>
                <a:cs typeface="+mn-cs"/>
              </a:rPr>
              <a:t> hasta en</a:t>
            </a:r>
            <a:r>
              <a:rPr lang="es-ES" sz="1200" kern="1200" dirty="0" smtClean="0">
                <a:solidFill>
                  <a:schemeClr val="tx1"/>
                </a:solidFill>
                <a:effectLst/>
                <a:latin typeface="+mn-lt"/>
                <a:ea typeface="+mn-ea"/>
                <a:cs typeface="+mn-cs"/>
              </a:rPr>
              <a:t> un 40% en relación a lo obtenido con valores limpios.</a:t>
            </a:r>
            <a:endParaRPr lang="en-US"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24</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evaluar el costo computacional se toma como referencia el tiempo de ejecución en segundos de cada modelo. En la Figura 53, se muestra la comparativa de este criterio, verificándose que Regresión Lineal tiene menor tiempo de ejecución. En SVN se pudo</a:t>
            </a:r>
            <a:r>
              <a:rPr lang="es-ES" sz="1200" kern="1200" baseline="0" dirty="0" smtClean="0">
                <a:solidFill>
                  <a:schemeClr val="tx1"/>
                </a:solidFill>
                <a:effectLst/>
                <a:latin typeface="+mn-lt"/>
                <a:ea typeface="+mn-ea"/>
                <a:cs typeface="+mn-cs"/>
              </a:rPr>
              <a:t> verificar que </a:t>
            </a:r>
            <a:r>
              <a:rPr lang="es-ES" sz="1200" kern="1200" dirty="0" smtClean="0">
                <a:solidFill>
                  <a:schemeClr val="tx1"/>
                </a:solidFill>
                <a:effectLst/>
                <a:latin typeface="+mn-lt"/>
                <a:ea typeface="+mn-ea"/>
                <a:cs typeface="+mn-cs"/>
              </a:rPr>
              <a:t>el tiempo de ejecución de directamente proporcional al número de registros. Como</a:t>
            </a:r>
            <a:r>
              <a:rPr lang="es-ES" sz="1200" kern="1200" baseline="0" dirty="0" smtClean="0">
                <a:solidFill>
                  <a:schemeClr val="tx1"/>
                </a:solidFill>
                <a:effectLst/>
                <a:latin typeface="+mn-lt"/>
                <a:ea typeface="+mn-ea"/>
                <a:cs typeface="+mn-cs"/>
              </a:rPr>
              <a:t> se aprecia en la figura, la técnica de regresión se ejecuta en 1 en rango de 1 – 10 segundos, mientras que </a:t>
            </a:r>
            <a:r>
              <a:rPr lang="es-ES" sz="1200" kern="1200" baseline="0" dirty="0" err="1" smtClean="0">
                <a:solidFill>
                  <a:schemeClr val="tx1"/>
                </a:solidFill>
                <a:effectLst/>
                <a:latin typeface="+mn-lt"/>
                <a:ea typeface="+mn-ea"/>
                <a:cs typeface="+mn-cs"/>
              </a:rPr>
              <a:t>svn</a:t>
            </a:r>
            <a:r>
              <a:rPr lang="es-ES" sz="1200" kern="1200" baseline="0" dirty="0" smtClean="0">
                <a:solidFill>
                  <a:schemeClr val="tx1"/>
                </a:solidFill>
                <a:effectLst/>
                <a:latin typeface="+mn-lt"/>
                <a:ea typeface="+mn-ea"/>
                <a:cs typeface="+mn-cs"/>
              </a:rPr>
              <a:t> tiene un rango más amplio,  de 1 segundo a horas</a:t>
            </a:r>
            <a:endParaRPr lang="es-ES" sz="1200" kern="1200" dirty="0" smtClean="0">
              <a:solidFill>
                <a:schemeClr val="tx1"/>
              </a:solidFill>
              <a:effectLst/>
              <a:latin typeface="+mn-lt"/>
              <a:ea typeface="+mn-ea"/>
              <a:cs typeface="+mn-cs"/>
            </a:endParaRPr>
          </a:p>
          <a:p>
            <a:endParaRPr lang="es-EC" dirty="0" smtClean="0"/>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Costo computacional tomando como referente el tiempo de ejecución  no mayor a 30 minutos.</a:t>
            </a:r>
          </a:p>
          <a:p>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25</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a:t>
            </a:r>
            <a:r>
              <a:rPr lang="es-EC" baseline="0" dirty="0" smtClean="0"/>
              <a:t> la predicción de valores se realiza una comparativa por años tomado como referencia los datos de años anteriores para predecir el siguiente, por ejemplo para predecir el valor del año 2016 se toma consideran los datos del 2012 – 2015, y se compara el valor predicho con el valor real obtenido en el año. Como se observa en la figura que corresponde al servicio de exámenes y procedimientos, regresión lineal es la técnica que más se aproxima, le sigue SVM , mientras que  en redes neuronales se observan valores bastantes apartados a lo esperado.</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26</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 realizar</a:t>
            </a:r>
            <a:r>
              <a:rPr lang="es-EC" baseline="0" dirty="0" smtClean="0"/>
              <a:t> la calificación de los criterios antes mencionados, se obtiene la técnica de regresión lineal como la más satisfactoria, debido al comportamiento variante de los datos, se observa que en cada servicio se produjo una ecuación diferente en donde los factores que más influyen son el nivel del prestador, la categoría a la que pertenece una persona , los días que permanece en la casa de salud y la fuerza a </a:t>
            </a:r>
          </a:p>
          <a:p>
            <a:endParaRPr lang="es-EC" baseline="0" dirty="0" smtClean="0"/>
          </a:p>
          <a:p>
            <a:r>
              <a:rPr lang="es-ES" sz="1200" kern="1200" dirty="0" smtClean="0">
                <a:solidFill>
                  <a:schemeClr val="tx1"/>
                </a:solidFill>
                <a:effectLst/>
                <a:latin typeface="+mn-lt"/>
                <a:ea typeface="+mn-ea"/>
                <a:cs typeface="+mn-cs"/>
              </a:rPr>
              <a:t>Regresión lineal: encontrar la ecuación lineal a la que mejor se ajusta un conjunto de datos y de esta forma explicar su comportamiento en función de una variable dependiente (y) y una o más independientes(x)</a:t>
            </a:r>
            <a:r>
              <a:rPr lang="es-EC" baseline="0" dirty="0" smtClean="0"/>
              <a:t>la que pertenece. La ecuación más compleja corresponde al servicio de hospitalización.</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27</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En cuanto  a la predicción de valores,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servicio de Emergencia contempla toda contingencia de gravedad que afecte a la salud del ser humano con inminente peligro Al igual que el servicio de Hospitalización, los pagos en el servicio de Emergencia muestran una tendencia incremental. Al finalizar el año 2017 (ver Figura 76) la predicción indica un incremento del 84% en comparación al 2012. En el año 2017 se  proyecta el valor pagado más alto en los últimos 6 años. Según lo que se predice en el año 2017 </a:t>
            </a:r>
            <a:r>
              <a:rPr lang="es-ES" sz="1200" kern="1200" dirty="0" smtClean="0">
                <a:solidFill>
                  <a:schemeClr val="tx1"/>
                </a:solidFill>
                <a:effectLst/>
                <a:latin typeface="+mn-lt"/>
                <a:ea typeface="+mn-ea"/>
                <a:cs typeface="+mn-cs"/>
              </a:rPr>
              <a:t>habrá</a:t>
            </a:r>
            <a:r>
              <a:rPr lang="es-ES" sz="1200" kern="1200" baseline="0" dirty="0" smtClean="0">
                <a:solidFill>
                  <a:schemeClr val="tx1"/>
                </a:solidFill>
                <a:effectLst/>
                <a:latin typeface="+mn-lt"/>
                <a:ea typeface="+mn-ea"/>
                <a:cs typeface="+mn-cs"/>
              </a:rPr>
              <a:t> un impacto mayor del  </a:t>
            </a:r>
            <a:r>
              <a:rPr lang="es-ES" sz="1200" kern="1200" dirty="0" smtClean="0">
                <a:solidFill>
                  <a:schemeClr val="tx1"/>
                </a:solidFill>
                <a:effectLst/>
                <a:latin typeface="+mn-lt"/>
                <a:ea typeface="+mn-ea"/>
                <a:cs typeface="+mn-cs"/>
              </a:rPr>
              <a:t>6</a:t>
            </a:r>
            <a:r>
              <a:rPr lang="es-ES" sz="1200" kern="1200" dirty="0" smtClean="0">
                <a:solidFill>
                  <a:schemeClr val="tx1"/>
                </a:solidFill>
                <a:effectLst/>
                <a:latin typeface="+mn-lt"/>
                <a:ea typeface="+mn-ea"/>
                <a:cs typeface="+mn-cs"/>
              </a:rPr>
              <a:t>% más </a:t>
            </a:r>
            <a:r>
              <a:rPr lang="es-ES" sz="1200" kern="1200" dirty="0" smtClean="0">
                <a:solidFill>
                  <a:schemeClr val="tx1"/>
                </a:solidFill>
                <a:effectLst/>
                <a:latin typeface="+mn-lt"/>
                <a:ea typeface="+mn-ea"/>
                <a:cs typeface="+mn-cs"/>
              </a:rPr>
              <a:t> al</a:t>
            </a:r>
            <a:r>
              <a:rPr lang="es-ES" sz="1200" kern="1200" baseline="0" dirty="0" smtClean="0">
                <a:solidFill>
                  <a:schemeClr val="tx1"/>
                </a:solidFill>
                <a:effectLst/>
                <a:latin typeface="+mn-lt"/>
                <a:ea typeface="+mn-ea"/>
                <a:cs typeface="+mn-cs"/>
              </a:rPr>
              <a:t> de lo presupuestado d</a:t>
            </a:r>
            <a:r>
              <a:rPr lang="es-ES" sz="1200" kern="1200" dirty="0" smtClean="0">
                <a:solidFill>
                  <a:schemeClr val="tx1"/>
                </a:solidFill>
                <a:effectLst/>
                <a:latin typeface="+mn-lt"/>
                <a:ea typeface="+mn-ea"/>
                <a:cs typeface="+mn-cs"/>
              </a:rPr>
              <a:t>el </a:t>
            </a:r>
            <a:r>
              <a:rPr lang="es-ES" sz="1200" kern="1200" dirty="0" smtClean="0">
                <a:solidFill>
                  <a:schemeClr val="tx1"/>
                </a:solidFill>
                <a:effectLst/>
                <a:latin typeface="+mn-lt"/>
                <a:ea typeface="+mn-ea"/>
                <a:cs typeface="+mn-cs"/>
              </a:rPr>
              <a:t>año 2016 en patologías músculo – esqueléticas. Esta tendencia indica un incremento en el número de enfermedades músculo esqueléticas, lo que según el criterio de expertos del negocio, podría considerarse como una alerta  en la forma del entrenamiento al que está sujeto el personal militar</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28</a:t>
            </a:fld>
            <a:endParaRPr lang="es-EC"/>
          </a:p>
        </p:txBody>
      </p:sp>
    </p:spTree>
    <p:extLst>
      <p:ext uri="{BB962C8B-B14F-4D97-AF65-F5344CB8AC3E}">
        <p14:creationId xmlns:p14="http://schemas.microsoft.com/office/powerpoint/2010/main" val="366824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 un espacio del establecimiento de salud destinado a la atención ambulatoria de individuos, dentro de cada especialidad médica, incluyendo acciones de prevención. Si un paciente recibe varias atenciones en un mismo día, ya sea en la misma o distinta consulta, deberá computarse tantas consultas como atenciones médicas recibidas.</a:t>
            </a:r>
            <a:r>
              <a:rPr lang="es-ES" sz="1200" kern="1200" baseline="300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el servicio de Atenciones Médicas por Consulta Externa se presenta un comportamiento constante en los últimos 6 años (Ver Figura 82), en donde el pago no sobrepasa a los $21270 y no se encuentra una disminución significativa. </a:t>
            </a:r>
          </a:p>
          <a:p>
            <a:r>
              <a:rPr lang="es-ES" sz="1200" kern="1200" dirty="0" smtClean="0">
                <a:solidFill>
                  <a:schemeClr val="tx1"/>
                </a:solidFill>
                <a:effectLst/>
                <a:latin typeface="+mn-lt"/>
                <a:ea typeface="+mn-ea"/>
                <a:cs typeface="+mn-cs"/>
              </a:rPr>
              <a:t>Según criterio de expertos del negocio, este hecho es un indicativo de no ha existido variación en las medidas tomadas para tratar padecimientos de enfermedades músculo-esqueléticas</a:t>
            </a:r>
            <a:r>
              <a:rPr lang="es-ES" sz="1200" kern="1200" baseline="0" dirty="0" smtClean="0">
                <a:solidFill>
                  <a:schemeClr val="tx1"/>
                </a:solidFill>
                <a:effectLst/>
                <a:latin typeface="+mn-lt"/>
                <a:ea typeface="+mn-ea"/>
                <a:cs typeface="+mn-cs"/>
              </a:rPr>
              <a:t> para el 2017 se </a:t>
            </a:r>
            <a:r>
              <a:rPr lang="es-ES" sz="1200" kern="1200" baseline="0" dirty="0" err="1" smtClean="0">
                <a:solidFill>
                  <a:schemeClr val="tx1"/>
                </a:solidFill>
                <a:effectLst/>
                <a:latin typeface="+mn-lt"/>
                <a:ea typeface="+mn-ea"/>
                <a:cs typeface="+mn-cs"/>
              </a:rPr>
              <a:t>predie</a:t>
            </a:r>
            <a:r>
              <a:rPr lang="es-ES" sz="1200" kern="1200" baseline="0" dirty="0" smtClean="0">
                <a:solidFill>
                  <a:schemeClr val="tx1"/>
                </a:solidFill>
                <a:effectLst/>
                <a:latin typeface="+mn-lt"/>
                <a:ea typeface="+mn-ea"/>
                <a:cs typeface="+mn-cs"/>
              </a:rPr>
              <a:t> un </a:t>
            </a:r>
            <a:r>
              <a:rPr lang="es-ES" sz="1200" kern="1200" baseline="0" dirty="0" err="1" smtClean="0">
                <a:solidFill>
                  <a:schemeClr val="tx1"/>
                </a:solidFill>
                <a:effectLst/>
                <a:latin typeface="+mn-lt"/>
                <a:ea typeface="+mn-ea"/>
                <a:cs typeface="+mn-cs"/>
              </a:rPr>
              <a:t>incremneto</a:t>
            </a:r>
            <a:r>
              <a:rPr lang="es-ES" sz="1200" kern="1200" baseline="0" dirty="0" smtClean="0">
                <a:solidFill>
                  <a:schemeClr val="tx1"/>
                </a:solidFill>
                <a:effectLst/>
                <a:latin typeface="+mn-lt"/>
                <a:ea typeface="+mn-ea"/>
                <a:cs typeface="+mn-cs"/>
              </a:rPr>
              <a:t> del 3%</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29</a:t>
            </a:fld>
            <a:endParaRPr lang="es-EC"/>
          </a:p>
        </p:txBody>
      </p:sp>
    </p:spTree>
    <p:extLst>
      <p:ext uri="{BB962C8B-B14F-4D97-AF65-F5344CB8AC3E}">
        <p14:creationId xmlns:p14="http://schemas.microsoft.com/office/powerpoint/2010/main" val="392784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En el pago por servicios de salud existe gran cantidad de información almacenada, que es utilizada</a:t>
            </a:r>
            <a:r>
              <a:rPr lang="es-ES" sz="1200" b="0" i="0" u="none" strike="noStrike" kern="1200" baseline="0" dirty="0" smtClean="0">
                <a:solidFill>
                  <a:schemeClr val="tx1"/>
                </a:solidFill>
                <a:effectLst/>
                <a:latin typeface="+mn-lt"/>
                <a:ea typeface="+mn-ea"/>
                <a:cs typeface="+mn-cs"/>
              </a:rPr>
              <a:t> de </a:t>
            </a:r>
            <a:r>
              <a:rPr lang="es-ES" sz="1200" b="0" i="0" u="none" strike="noStrike" kern="1200" dirty="0" smtClean="0">
                <a:solidFill>
                  <a:schemeClr val="tx1"/>
                </a:solidFill>
                <a:effectLst/>
                <a:latin typeface="+mn-lt"/>
                <a:ea typeface="+mn-ea"/>
                <a:cs typeface="+mn-cs"/>
              </a:rPr>
              <a:t>forma oportuna. Frente a esta falencia de</a:t>
            </a:r>
            <a:r>
              <a:rPr lang="es-ES" sz="1200" b="0" i="0" u="none" strike="noStrike" kern="1200" baseline="0" dirty="0" smtClean="0">
                <a:solidFill>
                  <a:schemeClr val="tx1"/>
                </a:solidFill>
                <a:effectLst/>
                <a:latin typeface="+mn-lt"/>
                <a:ea typeface="+mn-ea"/>
                <a:cs typeface="+mn-cs"/>
              </a:rPr>
              <a:t> manejo de grandes volúmenes de datos</a:t>
            </a:r>
            <a:r>
              <a:rPr lang="es-ES" sz="1200" b="0" i="0" u="none" strike="noStrike" kern="1200" dirty="0" smtClean="0">
                <a:solidFill>
                  <a:schemeClr val="tx1"/>
                </a:solidFill>
                <a:effectLst/>
                <a:latin typeface="+mn-lt"/>
                <a:ea typeface="+mn-ea"/>
                <a:cs typeface="+mn-cs"/>
              </a:rPr>
              <a:t>, la tendencia es inclinarse por el uso de técnicas de minería de datos, que son procesos complejos para la obtención de conocimiento de grandes volúmenes de datos. La minería de datos ofrece modelos ampliamente utilizados en la prevención de enfermedades, predicción de pagos, detección de fraudes, entre otros.</a:t>
            </a:r>
            <a:endParaRPr lang="es-ES" b="0" dirty="0" smtClean="0">
              <a:effectLst/>
            </a:endParaRPr>
          </a:p>
          <a:p>
            <a:pPr rtl="0"/>
            <a:r>
              <a:rPr lang="es-ES" dirty="0" smtClean="0"/>
              <a:t/>
            </a:r>
            <a:br>
              <a:rPr lang="es-ES" dirty="0" smtClean="0"/>
            </a:br>
            <a:r>
              <a:rPr lang="es-ES" sz="1200" b="0" i="0" u="none" strike="noStrike" kern="1200" dirty="0" smtClean="0">
                <a:solidFill>
                  <a:schemeClr val="tx1"/>
                </a:solidFill>
                <a:effectLst/>
                <a:latin typeface="+mn-lt"/>
                <a:ea typeface="+mn-ea"/>
                <a:cs typeface="+mn-cs"/>
              </a:rPr>
              <a:t>El Ecuador cuenta con tres entidades públicas encargadas de la Seguridad Social de la ciudadanía. Entre las que se encuentra el Instituto de Seguridad Social de las Fuerzas Armadas ISSFA</a:t>
            </a:r>
            <a:r>
              <a:rPr lang="es-ES" sz="1200" b="0" i="0" u="none" strike="noStrike" kern="1200" baseline="0" dirty="0" smtClean="0">
                <a:solidFill>
                  <a:schemeClr val="tx1"/>
                </a:solidFill>
                <a:effectLst/>
                <a:latin typeface="+mn-lt"/>
                <a:ea typeface="+mn-ea"/>
                <a:cs typeface="+mn-cs"/>
              </a:rPr>
              <a:t>, u</a:t>
            </a:r>
            <a:r>
              <a:rPr lang="es-ES" sz="1200" b="0" i="0" u="none" strike="noStrike" kern="1200" dirty="0" smtClean="0">
                <a:solidFill>
                  <a:schemeClr val="tx1"/>
                </a:solidFill>
                <a:effectLst/>
                <a:latin typeface="+mn-lt"/>
                <a:ea typeface="+mn-ea"/>
                <a:cs typeface="+mn-cs"/>
              </a:rPr>
              <a:t>na de sus áreas agregadoras de valor, es la Dirección del Seguro de Salud DSS[2], cuya misión es gestionar los recursos necesarios para la cobertura en servicios de salud al conglomerado militar,</a:t>
            </a:r>
            <a:r>
              <a:rPr lang="es-ES" sz="1200" b="0" i="0" u="none" strike="noStrike" kern="1200" baseline="0" dirty="0" smtClean="0">
                <a:solidFill>
                  <a:schemeClr val="tx1"/>
                </a:solidFill>
                <a:effectLst/>
                <a:latin typeface="+mn-lt"/>
                <a:ea typeface="+mn-ea"/>
                <a:cs typeface="+mn-cs"/>
              </a:rPr>
              <a:t> uno de esos recursos es el manejo del presupuesto destinado al pago a los prestadores de salud por servicio de salud brindado.</a:t>
            </a:r>
            <a:r>
              <a:rPr lang="es-ES" dirty="0" smtClean="0"/>
              <a:t/>
            </a:r>
            <a:br>
              <a:rPr lang="es-ES" dirty="0" smtClean="0"/>
            </a:br>
            <a:r>
              <a:rPr lang="es-ES" dirty="0" smtClean="0"/>
              <a:t/>
            </a:r>
            <a:br>
              <a:rPr lang="es-ES" dirty="0" smtClean="0"/>
            </a:br>
            <a:r>
              <a:rPr lang="es-ES" sz="1400" b="0" i="0" u="none" strike="noStrike" kern="1200" dirty="0" smtClean="0">
                <a:solidFill>
                  <a:schemeClr val="tx1"/>
                </a:solidFill>
                <a:effectLst/>
                <a:latin typeface="+mn-lt"/>
                <a:ea typeface="+mn-ea"/>
                <a:cs typeface="+mn-cs"/>
              </a:rPr>
              <a:t>Con este antecedente, se plantea la generación de modelos predictivos que permitan procesar la información existente de pagos por servicios facturados y proporcionar a los Directivos del ISSFA el conocimiento necesario para la toma de decisiones oportunas.</a:t>
            </a:r>
          </a:p>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3</a:t>
            </a:fld>
            <a:endParaRPr lang="es-EC"/>
          </a:p>
        </p:txBody>
      </p:sp>
    </p:spTree>
    <p:extLst>
      <p:ext uri="{BB962C8B-B14F-4D97-AF65-F5344CB8AC3E}">
        <p14:creationId xmlns:p14="http://schemas.microsoft.com/office/powerpoint/2010/main" val="2514845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Para lo cual, se define como el atributo clase al campo diagnóstico padre. </a:t>
            </a:r>
            <a:r>
              <a:rPr lang="es-ES" sz="1200" kern="1200" baseline="0" dirty="0" smtClean="0">
                <a:solidFill>
                  <a:schemeClr val="tx1"/>
                </a:solidFill>
                <a:effectLst/>
                <a:latin typeface="+mn-lt"/>
                <a:ea typeface="+mn-ea"/>
                <a:cs typeface="+mn-cs"/>
              </a:rPr>
              <a:t> E</a:t>
            </a:r>
            <a:r>
              <a:rPr lang="es-ES" sz="1200" kern="1200" dirty="0" smtClean="0">
                <a:solidFill>
                  <a:schemeClr val="tx1"/>
                </a:solidFill>
                <a:effectLst/>
                <a:latin typeface="+mn-lt"/>
                <a:ea typeface="+mn-ea"/>
                <a:cs typeface="+mn-cs"/>
              </a:rPr>
              <a:t>ste componente genera una colección de nodos para crear decisiones sobre los valores de una clase,  cada nodo representa una regla de clasificación para los atributos. La ventaja de este componente es que permite la utilización un conjunto de datos compuesto por  atributos numéricos y nominales, </a:t>
            </a:r>
            <a:endParaRPr lang="es-EC" baseline="0" dirty="0" smtClean="0"/>
          </a:p>
          <a:p>
            <a:pPr lvl="1"/>
            <a:r>
              <a:rPr lang="es-EC" dirty="0" smtClean="0"/>
              <a:t>Tiempo de servicio que es la variable</a:t>
            </a:r>
            <a:r>
              <a:rPr lang="es-EC" baseline="0" dirty="0" smtClean="0"/>
              <a:t> más influyente</a:t>
            </a:r>
            <a:endParaRPr lang="es-EC" dirty="0" smtClean="0"/>
          </a:p>
          <a:p>
            <a:pPr lvl="1"/>
            <a:r>
              <a:rPr lang="es-EC" dirty="0" smtClean="0"/>
              <a:t>Grupo etáreo</a:t>
            </a:r>
          </a:p>
          <a:p>
            <a:pPr lvl="1"/>
            <a:r>
              <a:rPr lang="es-EC" dirty="0" smtClean="0"/>
              <a:t>Fuerza</a:t>
            </a:r>
          </a:p>
          <a:p>
            <a:pPr lvl="1"/>
            <a:r>
              <a:rPr lang="es-EC" dirty="0" smtClean="0"/>
              <a:t>Estado civil</a:t>
            </a:r>
          </a:p>
          <a:p>
            <a:pPr lvl="1"/>
            <a:r>
              <a:rPr lang="es-EC" dirty="0" smtClean="0"/>
              <a:t>Tipo Militar, </a:t>
            </a:r>
            <a:r>
              <a:rPr lang="es-EC" dirty="0" err="1" smtClean="0"/>
              <a:t>varible</a:t>
            </a:r>
            <a:r>
              <a:rPr lang="es-EC" baseline="0" dirty="0" smtClean="0"/>
              <a:t> que identifica que un militar </a:t>
            </a:r>
            <a:r>
              <a:rPr lang="es-EC" baseline="0" dirty="0" err="1" smtClean="0"/>
              <a:t>pertece</a:t>
            </a:r>
            <a:r>
              <a:rPr lang="es-EC" baseline="0" dirty="0" smtClean="0"/>
              <a:t> a oficiales, tropa o especialistas</a:t>
            </a:r>
          </a:p>
          <a:p>
            <a:pPr lvl="1"/>
            <a:endParaRPr lang="es-EC"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s-EC" baseline="0" dirty="0" smtClean="0"/>
              <a:t>clase de l árbol es el tipo de enfermedad, y cada enfermedad tiene su </a:t>
            </a:r>
            <a:r>
              <a:rPr lang="es-EC" baseline="0" dirty="0" err="1" smtClean="0"/>
              <a:t>conjuno</a:t>
            </a:r>
            <a:r>
              <a:rPr lang="es-EC" baseline="0" dirty="0" smtClean="0"/>
              <a:t> de reglas</a:t>
            </a:r>
            <a:endParaRPr lang="es-ES" dirty="0" smtClean="0"/>
          </a:p>
          <a:p>
            <a:pPr lvl="1"/>
            <a:endParaRPr lang="es-ES" dirty="0" smtClean="0"/>
          </a:p>
          <a:p>
            <a:endParaRPr lang="es-EC" baseline="0" dirty="0" smtClean="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30</a:t>
            </a:fld>
            <a:endParaRPr lang="es-EC"/>
          </a:p>
        </p:txBody>
      </p:sp>
    </p:spTree>
    <p:extLst>
      <p:ext uri="{BB962C8B-B14F-4D97-AF65-F5344CB8AC3E}">
        <p14:creationId xmlns:p14="http://schemas.microsoft.com/office/powerpoint/2010/main" val="324644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baseline="30000" dirty="0" smtClean="0">
                <a:solidFill>
                  <a:schemeClr val="tx1"/>
                </a:solidFill>
                <a:effectLst/>
                <a:latin typeface="+mn-lt"/>
                <a:ea typeface="+mn-ea"/>
                <a:cs typeface="+mn-cs"/>
              </a:rPr>
              <a:t>Dorsalgia: Dolor a nivel de la parte posterior de la espalda</a:t>
            </a:r>
          </a:p>
          <a:p>
            <a:r>
              <a:rPr lang="es-ES" sz="1200" kern="1200" dirty="0" smtClean="0">
                <a:solidFill>
                  <a:schemeClr val="tx1"/>
                </a:solidFill>
                <a:effectLst/>
                <a:latin typeface="+mn-lt"/>
                <a:ea typeface="+mn-ea"/>
                <a:cs typeface="+mn-cs"/>
              </a:rPr>
              <a:t>coxartrosis_: Dolor a nivel de la cadera</a:t>
            </a:r>
            <a:endParaRPr lang="es-EC"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Gonartrosis</a:t>
            </a:r>
            <a:r>
              <a:rPr lang="es-ES" sz="1200" kern="1200" dirty="0" smtClean="0">
                <a:solidFill>
                  <a:schemeClr val="tx1"/>
                </a:solidFill>
                <a:effectLst/>
                <a:latin typeface="+mn-lt"/>
                <a:ea typeface="+mn-ea"/>
                <a:cs typeface="+mn-cs"/>
              </a:rPr>
              <a:t>: Dolor crítico de la rodilla que puede implicar cirugía o incluso prótesis</a:t>
            </a:r>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31</a:t>
            </a:fld>
            <a:endParaRPr lang="es-EC"/>
          </a:p>
        </p:txBody>
      </p:sp>
    </p:spTree>
    <p:extLst>
      <p:ext uri="{BB962C8B-B14F-4D97-AF65-F5344CB8AC3E}">
        <p14:creationId xmlns:p14="http://schemas.microsoft.com/office/powerpoint/2010/main" val="1751787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33</a:t>
            </a:fld>
            <a:endParaRPr lang="es-EC"/>
          </a:p>
        </p:txBody>
      </p:sp>
    </p:spTree>
    <p:extLst>
      <p:ext uri="{BB962C8B-B14F-4D97-AF65-F5344CB8AC3E}">
        <p14:creationId xmlns:p14="http://schemas.microsoft.com/office/powerpoint/2010/main" val="257232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aplicaciones de minería de datos en el ámbito de la salud es amplia, según un artículos recientes entre las aplicaciones principales se encuentran </a:t>
            </a:r>
          </a:p>
          <a:p>
            <a:pPr marL="171450" indent="-171450">
              <a:buFont typeface="Arial" panose="020B0604020202020204" pitchFamily="34" charset="0"/>
              <a:buChar char="•"/>
            </a:pPr>
            <a:r>
              <a:rPr lang="es-EC" baseline="0" dirty="0" smtClean="0"/>
              <a:t>Manejo de recursos económicos destinados a servicios de salud</a:t>
            </a:r>
          </a:p>
          <a:p>
            <a:pPr marL="171450" indent="-171450">
              <a:buFont typeface="Arial" panose="020B0604020202020204" pitchFamily="34" charset="0"/>
              <a:buChar char="•"/>
            </a:pPr>
            <a:r>
              <a:rPr lang="es-EC" baseline="0" dirty="0" smtClean="0"/>
              <a:t>Detección de fraudes</a:t>
            </a:r>
          </a:p>
          <a:p>
            <a:pPr marL="171450" indent="-171450">
              <a:buFont typeface="Arial" panose="020B0604020202020204" pitchFamily="34" charset="0"/>
              <a:buChar char="•"/>
            </a:pPr>
            <a:r>
              <a:rPr lang="es-EC" baseline="0" dirty="0" smtClean="0"/>
              <a:t>Identificación de pacientes de alto riesgo</a:t>
            </a:r>
          </a:p>
          <a:p>
            <a:pPr marL="171450" indent="-171450">
              <a:buFont typeface="Arial" panose="020B0604020202020204" pitchFamily="34" charset="0"/>
              <a:buChar char="•"/>
            </a:pPr>
            <a:r>
              <a:rPr lang="es-ES" dirty="0" smtClean="0"/>
              <a:t>Control de infecciones</a:t>
            </a:r>
          </a:p>
          <a:p>
            <a:pPr marL="171450" indent="-171450">
              <a:buFont typeface="Arial" panose="020B0604020202020204" pitchFamily="34" charset="0"/>
              <a:buChar char="•"/>
            </a:pPr>
            <a:r>
              <a:rPr lang="es-ES" dirty="0" smtClean="0"/>
              <a:t>Determinar la efectividad e tratamientos</a:t>
            </a:r>
          </a:p>
          <a:p>
            <a:pPr marL="171450" indent="-171450">
              <a:buFont typeface="Arial" panose="020B0604020202020204" pitchFamily="34" charset="0"/>
              <a:buChar char="•"/>
            </a:pPr>
            <a:r>
              <a:rPr lang="es-ES" dirty="0" smtClean="0"/>
              <a:t>Diagnósticos</a:t>
            </a:r>
            <a:r>
              <a:rPr lang="es-ES" baseline="0" dirty="0" smtClean="0"/>
              <a:t> de enfermedades</a:t>
            </a:r>
          </a:p>
          <a:p>
            <a:pPr marL="171450" indent="-171450">
              <a:buFont typeface="Arial" panose="020B0604020202020204" pitchFamily="34" charset="0"/>
              <a:buChar char="•"/>
            </a:pPr>
            <a:r>
              <a:rPr lang="es-ES" baseline="0" dirty="0" smtClean="0"/>
              <a:t>Mejora de servicios hospitalarios</a:t>
            </a:r>
            <a:endParaRPr lang="es-ES" dirty="0" smtClean="0"/>
          </a:p>
          <a:p>
            <a:endParaRPr lang="en-US"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4</a:t>
            </a:fld>
            <a:endParaRPr lang="es-EC"/>
          </a:p>
        </p:txBody>
      </p:sp>
    </p:spTree>
    <p:extLst>
      <p:ext uri="{BB962C8B-B14F-4D97-AF65-F5344CB8AC3E}">
        <p14:creationId xmlns:p14="http://schemas.microsoft.com/office/powerpoint/2010/main" val="393524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Ciertas</a:t>
            </a:r>
            <a:r>
              <a:rPr lang="es-ES" sz="1200" kern="1200" baseline="0" dirty="0" smtClean="0">
                <a:solidFill>
                  <a:schemeClr val="tx1"/>
                </a:solidFill>
                <a:effectLst/>
                <a:latin typeface="+mn-lt"/>
                <a:ea typeface="+mn-ea"/>
                <a:cs typeface="+mn-cs"/>
              </a:rPr>
              <a:t> investigaciones afirman que la tarea de clasificación es generalmente utilizada en la industria de la salud, este criterio coincide con autores que  que se enfocan al análisis de enfermedades crónicas </a:t>
            </a:r>
            <a:r>
              <a:rPr lang="es-ES" dirty="0" smtClean="0"/>
              <a:t>usando técnicas de clasificación de minería de datos,</a:t>
            </a:r>
            <a:r>
              <a:rPr lang="es-ES" sz="1200" kern="1200" dirty="0" smtClean="0">
                <a:solidFill>
                  <a:schemeClr val="tx1"/>
                </a:solidFill>
                <a:effectLst/>
                <a:latin typeface="+mn-lt"/>
                <a:ea typeface="+mn-ea"/>
                <a:cs typeface="+mn-cs"/>
              </a:rPr>
              <a:t> en</a:t>
            </a:r>
            <a:r>
              <a:rPr lang="es-ES" sz="1200" kern="1200" baseline="0" dirty="0" smtClean="0">
                <a:solidFill>
                  <a:schemeClr val="tx1"/>
                </a:solidFill>
                <a:effectLst/>
                <a:latin typeface="+mn-lt"/>
                <a:ea typeface="+mn-ea"/>
                <a:cs typeface="+mn-cs"/>
              </a:rPr>
              <a:t> el estudio se</a:t>
            </a:r>
            <a:r>
              <a:rPr lang="es-ES" sz="1200" kern="1200" dirty="0" smtClean="0">
                <a:solidFill>
                  <a:schemeClr val="tx1"/>
                </a:solidFill>
                <a:effectLst/>
                <a:latin typeface="+mn-lt"/>
                <a:ea typeface="+mn-ea"/>
                <a:cs typeface="+mn-cs"/>
              </a:rPr>
              <a:t> recaban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información de 35 publicaciones científicas que</a:t>
            </a:r>
            <a:r>
              <a:rPr lang="es-ES" dirty="0" smtClean="0"/>
              <a:t>  hacen uso de técnicas de minería de datos  para la predicción de enfermedades cardiacas, renales y</a:t>
            </a:r>
            <a:r>
              <a:rPr lang="es-ES" baseline="0" dirty="0" smtClean="0"/>
              <a:t> </a:t>
            </a:r>
            <a:r>
              <a:rPr lang="es-ES" dirty="0" smtClean="0"/>
              <a:t>de cáncer de mama dando como resultado la </a:t>
            </a:r>
            <a:r>
              <a:rPr lang="es-ES" dirty="0" err="1" smtClean="0"/>
              <a:t>clasifiación</a:t>
            </a:r>
            <a:r>
              <a:rPr lang="es-ES" dirty="0" smtClean="0"/>
              <a:t> como la más apropiada</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cuanto al ámbito de enfermedades músculo esqueléticas, en el Año</a:t>
            </a:r>
            <a:r>
              <a:rPr lang="es-ES" baseline="0" dirty="0" smtClean="0"/>
              <a:t> 2016  se realizó un estudio en EL ECUADOR que se enfoca a enfermedades </a:t>
            </a:r>
            <a:r>
              <a:rPr lang="es-ES" dirty="0" smtClean="0"/>
              <a:t>referentes a la columna únicamente posturales</a:t>
            </a:r>
            <a:r>
              <a:rPr lang="es-ES" baseline="0" dirty="0" smtClean="0"/>
              <a:t>, como resultado se obtuvo a la clasificación como la más utilizada.</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Clasificación: s una técnica de minería de datos en la que cada objeto es catalogado en una clase,  los miembros tienen una o varias características en común, a diferencia del </a:t>
            </a:r>
            <a:r>
              <a:rPr lang="es-ES" sz="1200" kern="1200" dirty="0" err="1" smtClean="0">
                <a:solidFill>
                  <a:schemeClr val="tx1"/>
                </a:solidFill>
                <a:effectLst/>
                <a:latin typeface="+mn-lt"/>
                <a:ea typeface="+mn-ea"/>
                <a:cs typeface="+mn-cs"/>
              </a:rPr>
              <a:t>Clustering</a:t>
            </a:r>
            <a:r>
              <a:rPr lang="es-ES" sz="1200" kern="1200" dirty="0" smtClean="0">
                <a:solidFill>
                  <a:schemeClr val="tx1"/>
                </a:solidFill>
                <a:effectLst/>
                <a:latin typeface="+mn-lt"/>
                <a:ea typeface="+mn-ea"/>
                <a:cs typeface="+mn-cs"/>
              </a:rPr>
              <a:t> en donde el agrupamiento no tiene una clase definida. Se basan en el descubrimiento de patrones  y aplicación de algoritmos en grandes volúmenes de datos para predecir comportamientos futuros</a:t>
            </a:r>
            <a:endParaRPr lang="es-ES" dirty="0" smtClean="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5</a:t>
            </a:fld>
            <a:endParaRPr lang="es-EC"/>
          </a:p>
        </p:txBody>
      </p:sp>
    </p:spTree>
    <p:extLst>
      <p:ext uri="{BB962C8B-B14F-4D97-AF65-F5344CB8AC3E}">
        <p14:creationId xmlns:p14="http://schemas.microsoft.com/office/powerpoint/2010/main" val="221043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chemeClr val="tx1"/>
                </a:solidFill>
                <a:effectLst/>
                <a:latin typeface="+mn-lt"/>
                <a:ea typeface="+mn-ea"/>
                <a:cs typeface="+mn-cs"/>
              </a:rPr>
              <a:t>El personal de las Fuerzas Armadas Ecuatorianas tiene como misión fundamental la defensa de la soberanía </a:t>
            </a:r>
            <a:r>
              <a:rPr lang="es-ES" sz="1200" b="0" i="0" u="none" strike="noStrike" kern="1200" baseline="0" dirty="0" smtClean="0">
                <a:solidFill>
                  <a:schemeClr val="tx1"/>
                </a:solidFill>
                <a:effectLst/>
                <a:latin typeface="+mn-lt"/>
                <a:ea typeface="+mn-ea"/>
                <a:cs typeface="+mn-cs"/>
              </a:rPr>
              <a:t>y </a:t>
            </a:r>
            <a:r>
              <a:rPr lang="es-ES" sz="1200" b="0" i="0" u="none" strike="noStrike" kern="1200" dirty="0" smtClean="0">
                <a:solidFill>
                  <a:schemeClr val="tx1"/>
                </a:solidFill>
                <a:effectLst/>
                <a:latin typeface="+mn-lt"/>
                <a:ea typeface="+mn-ea"/>
                <a:cs typeface="+mn-cs"/>
              </a:rPr>
              <a:t>el mantenimiento del orden público del país, para lo cual reciben preparación en actividades físicas, educativas, militares, entre otras. Estas actividades pueden ocasionar la adquisición de enfermedades ´musculo</a:t>
            </a:r>
            <a:r>
              <a:rPr lang="es-ES" sz="1200" b="0" i="0" u="none" strike="noStrike" kern="1200" baseline="0" dirty="0" smtClean="0">
                <a:solidFill>
                  <a:schemeClr val="tx1"/>
                </a:solidFill>
                <a:effectLst/>
                <a:latin typeface="+mn-lt"/>
                <a:ea typeface="+mn-ea"/>
                <a:cs typeface="+mn-cs"/>
              </a:rPr>
              <a:t> esqueléticas </a:t>
            </a:r>
            <a:r>
              <a:rPr lang="es-ES" sz="1200" b="0" i="0" u="none" strike="noStrike" kern="1200" dirty="0" smtClean="0">
                <a:solidFill>
                  <a:schemeClr val="tx1"/>
                </a:solidFill>
                <a:effectLst/>
                <a:latin typeface="+mn-lt"/>
                <a:ea typeface="+mn-ea"/>
                <a:cs typeface="+mn-cs"/>
              </a:rPr>
              <a:t>propias de su trabajo.</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Al no existir un análisis de tipo preventivo de las lesiones que sufre una persona, ésta agrava su situación con el pasar del tiempo, dando como resultado enfermedades cada vez más difíciles de curar y por tal motivo más costosas. </a:t>
            </a:r>
            <a:endParaRPr lang="es-ES" b="0" dirty="0" smtClean="0">
              <a:effectLst/>
            </a:endParaRPr>
          </a:p>
          <a:p>
            <a:endParaRPr lang="es-EC" sz="1200" b="0" i="0" u="none" strike="noStrike" kern="1200" dirty="0" smtClean="0">
              <a:solidFill>
                <a:schemeClr val="tx1"/>
              </a:solidFill>
              <a:effectLst/>
              <a:latin typeface="+mn-lt"/>
              <a:ea typeface="+mn-ea"/>
              <a:cs typeface="+mn-cs"/>
            </a:endParaRPr>
          </a:p>
          <a:p>
            <a:endParaRPr lang="es-ES" dirty="0" smtClean="0"/>
          </a:p>
          <a:p>
            <a:endParaRPr lang="es-ES" sz="1200" b="0" i="0" u="none" strike="noStrike"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681BA37-E8F7-4B9C-8BB4-4093E2C7C9B0}" type="slidenum">
              <a:rPr lang="es-EC" smtClean="0"/>
              <a:t>6</a:t>
            </a:fld>
            <a:endParaRPr lang="es-EC"/>
          </a:p>
        </p:txBody>
      </p:sp>
    </p:spTree>
    <p:extLst>
      <p:ext uri="{BB962C8B-B14F-4D97-AF65-F5344CB8AC3E}">
        <p14:creationId xmlns:p14="http://schemas.microsoft.com/office/powerpoint/2010/main" val="58313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Enfermedades</a:t>
            </a:r>
            <a:r>
              <a:rPr lang="es-ES" sz="1200" kern="1200" baseline="0" dirty="0" smtClean="0">
                <a:solidFill>
                  <a:schemeClr val="tx1"/>
                </a:solidFill>
                <a:effectLst/>
                <a:latin typeface="+mn-lt"/>
                <a:ea typeface="+mn-ea"/>
                <a:cs typeface="+mn-cs"/>
              </a:rPr>
              <a:t> músculos esqueléticos </a:t>
            </a:r>
            <a:r>
              <a:rPr lang="es-ES" sz="1200" kern="1200" dirty="0" smtClean="0">
                <a:solidFill>
                  <a:schemeClr val="tx1"/>
                </a:solidFill>
                <a:effectLst/>
                <a:latin typeface="+mn-lt"/>
                <a:ea typeface="+mn-ea"/>
                <a:cs typeface="+mn-cs"/>
              </a:rPr>
              <a:t>Son enfermedades de origen laboral más comunes que se adquieren por: incrementos en el ritmo laboral, fuerzas, posturas forzadas y mantenidas causantes de esfuerzos estáticos.</a:t>
            </a:r>
            <a:r>
              <a:rPr lang="es-ES" sz="1200" kern="1200" baseline="0" dirty="0" smtClean="0">
                <a:solidFill>
                  <a:schemeClr val="tx1"/>
                </a:solidFill>
                <a:effectLst/>
                <a:latin typeface="+mn-lt"/>
                <a:ea typeface="+mn-ea"/>
                <a:cs typeface="+mn-cs"/>
              </a:rPr>
              <a:t> Provocan daños o trastornos </a:t>
            </a:r>
            <a:r>
              <a:rPr lang="es-ES" sz="1200" kern="1200" dirty="0" smtClean="0">
                <a:solidFill>
                  <a:schemeClr val="tx1"/>
                </a:solidFill>
                <a:effectLst/>
                <a:latin typeface="+mn-lt"/>
                <a:ea typeface="+mn-ea"/>
                <a:cs typeface="+mn-cs"/>
              </a:rPr>
              <a:t>en diversos músculos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huesos,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articulaciones y otros tejidos.  Los problemas de salud abarcan desde pequeñas molestias a cuadros médicos graves que obligan a solicitar la baja laboral y</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recibir tratamiento médico. En los casos más crónicos, pueden dar como resultado una discapacidad y la necesidad de dejar de trabajar.</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Según el criterio de expertos del negocio</a:t>
            </a:r>
            <a:r>
              <a:rPr lang="es-ES" sz="1200" kern="1200" baseline="0" dirty="0" smtClean="0">
                <a:solidFill>
                  <a:schemeClr val="tx1"/>
                </a:solidFill>
                <a:effectLst/>
                <a:latin typeface="+mn-lt"/>
                <a:ea typeface="+mn-ea"/>
                <a:cs typeface="+mn-cs"/>
              </a:rPr>
              <a:t> este tipo de padecimientos se identifican de acuerdo al código CIE10 o </a:t>
            </a:r>
            <a:r>
              <a:rPr lang="es-EC" sz="1200" kern="1200" baseline="0" dirty="0" smtClean="0">
                <a:solidFill>
                  <a:schemeClr val="tx1"/>
                </a:solidFill>
                <a:effectLst/>
                <a:latin typeface="+mn-lt"/>
                <a:ea typeface="+mn-ea"/>
                <a:cs typeface="+mn-cs"/>
              </a:rPr>
              <a:t>Clasificación Internacional de Enfermedades y Problemas Relacionados con la Salud, estos comprenden:</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S00 – T89: Traumatismos: daños de los tejidos orgánicos o de los huesos producidos por algún tipo de violencia externa</a:t>
            </a:r>
          </a:p>
          <a:p>
            <a:r>
              <a:rPr lang="es-ES" sz="1200" kern="1200" dirty="0" smtClean="0">
                <a:solidFill>
                  <a:schemeClr val="tx1"/>
                </a:solidFill>
                <a:effectLst/>
                <a:latin typeface="+mn-lt"/>
                <a:ea typeface="+mn-ea"/>
                <a:cs typeface="+mn-cs"/>
              </a:rPr>
              <a:t>T90 – T99: Post traumáticas: se producen como consecuencia de golpes, accidentes o enfermedades preexistentes</a:t>
            </a:r>
          </a:p>
          <a:p>
            <a:pPr lvl="0"/>
            <a:r>
              <a:rPr lang="es-ES" sz="1200" kern="1200" dirty="0" smtClean="0">
                <a:solidFill>
                  <a:schemeClr val="tx1"/>
                </a:solidFill>
                <a:effectLst/>
                <a:latin typeface="+mn-lt"/>
                <a:ea typeface="+mn-ea"/>
                <a:cs typeface="+mn-cs"/>
              </a:rPr>
              <a:t>G00 – G99: Sistema Nervioso: están relacionadas con la coordinación de las funciones básicas del cuerpo, Los órganos principales del sistema nervioso, aparte del cerebro y la médula, son: Los ojos, los oídos, los órganos del gusto, los órganos del olfato y los receptores sensoriales de la piel.</a:t>
            </a:r>
          </a:p>
          <a:p>
            <a:pPr lvl="0"/>
            <a:r>
              <a:rPr lang="es-ES" sz="1200" kern="1200" dirty="0" smtClean="0">
                <a:solidFill>
                  <a:schemeClr val="tx1"/>
                </a:solidFill>
                <a:effectLst/>
                <a:latin typeface="+mn-lt"/>
                <a:ea typeface="+mn-ea"/>
                <a:cs typeface="+mn-cs"/>
              </a:rPr>
              <a:t>M00 – M99: Osteomuscular: sus causa son directamente relacionadas con actividades como: actividades físicas que demandan fuerza excesiva, trabajos repetitivos, estar de pie o sentado en tiempos prolongados y cargar objetos pesados</a:t>
            </a:r>
          </a:p>
          <a:p>
            <a:pPr lvl="0"/>
            <a:endParaRPr lang="es-ES" sz="1200" kern="1200" dirty="0" smtClean="0">
              <a:solidFill>
                <a:schemeClr val="tx1"/>
              </a:solidFill>
              <a:effectLst/>
              <a:latin typeface="+mn-lt"/>
              <a:ea typeface="+mn-ea"/>
              <a:cs typeface="+mn-cs"/>
            </a:endParaRPr>
          </a:p>
          <a:p>
            <a:endParaRPr lang="es-EC" dirty="0" smtClean="0"/>
          </a:p>
          <a:p>
            <a:endParaRPr lang="es-ES"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7</a:t>
            </a:fld>
            <a:endParaRPr lang="es-EC"/>
          </a:p>
        </p:txBody>
      </p:sp>
    </p:spTree>
    <p:extLst>
      <p:ext uri="{BB962C8B-B14F-4D97-AF65-F5344CB8AC3E}">
        <p14:creationId xmlns:p14="http://schemas.microsoft.com/office/powerpoint/2010/main" val="62768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chemeClr val="tx1"/>
                </a:solidFill>
                <a:effectLst/>
                <a:latin typeface="+mn-lt"/>
                <a:ea typeface="+mn-ea"/>
                <a:cs typeface="+mn-cs"/>
              </a:rPr>
              <a:t>Las atenciones</a:t>
            </a:r>
            <a:r>
              <a:rPr lang="es-ES" sz="1200" b="0" i="0" u="none" strike="noStrike" kern="1200" baseline="0" dirty="0" smtClean="0">
                <a:solidFill>
                  <a:schemeClr val="tx1"/>
                </a:solidFill>
                <a:effectLst/>
                <a:latin typeface="+mn-lt"/>
                <a:ea typeface="+mn-ea"/>
                <a:cs typeface="+mn-cs"/>
              </a:rPr>
              <a:t> que se realiza un afiliado se facturan por los diferentes prestadores de salud, de esta manera la Dirección del Seguro de salud </a:t>
            </a:r>
            <a:r>
              <a:rPr lang="es-ES" sz="1200" b="0" i="0" u="none" strike="noStrike" kern="1200" dirty="0" smtClean="0">
                <a:solidFill>
                  <a:schemeClr val="tx1"/>
                </a:solidFill>
                <a:effectLst/>
                <a:latin typeface="+mn-lt"/>
                <a:ea typeface="+mn-ea"/>
                <a:cs typeface="+mn-cs"/>
              </a:rPr>
              <a:t>almacena grandes volúmenes de información</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sin embargo no existen modelos predictivos que permitan obtener conocimiento escondido en la situación económica actual dificultando la toma de decisiones para afrontar posibles escenarios o ejecutar planes preventivos.  Actualmente el</a:t>
            </a:r>
            <a:r>
              <a:rPr lang="es-ES" sz="1200" b="0" i="0" u="none" strike="noStrike" kern="1200" baseline="0" dirty="0" smtClean="0">
                <a:solidFill>
                  <a:schemeClr val="tx1"/>
                </a:solidFill>
                <a:effectLst/>
                <a:latin typeface="+mn-lt"/>
                <a:ea typeface="+mn-ea"/>
                <a:cs typeface="+mn-cs"/>
              </a:rPr>
              <a:t> ISSFA  se encuentra realizando análisis descriptivos y diagnósticos , como consecuencia las acciones en salud son de tipo correctivo y existiendo un número considerable de resignaciones presupuestarias debido a que no se tiene la certeza de valores a pagar.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De esta manera al no existir </a:t>
            </a:r>
            <a:r>
              <a:rPr lang="es-ES" sz="1200" kern="1200" dirty="0" smtClean="0">
                <a:solidFill>
                  <a:schemeClr val="tx1"/>
                </a:solidFill>
                <a:effectLst/>
                <a:latin typeface="+mn-lt"/>
                <a:ea typeface="+mn-ea"/>
                <a:cs typeface="+mn-cs"/>
              </a:rPr>
              <a:t>análisis de tipo preventivo de las lesiones que sufre una persona, ésta agrava su situación con el pasar del tiempo, dando como resultado enfermedades cada vez más difíciles de curar y por tal motivo más costosas,</a:t>
            </a:r>
            <a:r>
              <a:rPr lang="es-ES" sz="1200" kern="1200" baseline="0" dirty="0" smtClean="0">
                <a:solidFill>
                  <a:schemeClr val="tx1"/>
                </a:solidFill>
                <a:effectLst/>
                <a:latin typeface="+mn-lt"/>
                <a:ea typeface="+mn-ea"/>
                <a:cs typeface="+mn-cs"/>
              </a:rPr>
              <a:t> lo que implica que el ISSFA deba gastar más.</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7681BA37-E8F7-4B9C-8BB4-4093E2C7C9B0}" type="slidenum">
              <a:rPr lang="es-EC" smtClean="0"/>
              <a:t>8</a:t>
            </a:fld>
            <a:endParaRPr lang="es-EC"/>
          </a:p>
        </p:txBody>
      </p:sp>
    </p:spTree>
    <p:extLst>
      <p:ext uri="{BB962C8B-B14F-4D97-AF65-F5344CB8AC3E}">
        <p14:creationId xmlns:p14="http://schemas.microsoft.com/office/powerpoint/2010/main" val="131617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681BA37-E8F7-4B9C-8BB4-4093E2C7C9B0}" type="slidenum">
              <a:rPr lang="es-EC" smtClean="0"/>
              <a:t>9</a:t>
            </a:fld>
            <a:endParaRPr lang="es-EC"/>
          </a:p>
        </p:txBody>
      </p:sp>
    </p:spTree>
    <p:extLst>
      <p:ext uri="{BB962C8B-B14F-4D97-AF65-F5344CB8AC3E}">
        <p14:creationId xmlns:p14="http://schemas.microsoft.com/office/powerpoint/2010/main" val="58313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39113853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83435624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348633924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9101646-C734-4CA4-AA93-C62AD80FF668}" type="slidenum">
              <a:rPr lang="es-EC" smtClean="0"/>
              <a:t>‹Nº›</a:t>
            </a:fld>
            <a:endParaRPr lang="es-EC"/>
          </a:p>
        </p:txBody>
      </p:sp>
    </p:spTree>
    <p:extLst>
      <p:ext uri="{BB962C8B-B14F-4D97-AF65-F5344CB8AC3E}">
        <p14:creationId xmlns:p14="http://schemas.microsoft.com/office/powerpoint/2010/main" val="66405121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33723808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9101646-C734-4CA4-AA93-C62AD80FF668}" type="slidenum">
              <a:rPr lang="es-EC" smtClean="0"/>
              <a:t>‹Nº›</a:t>
            </a:fld>
            <a:endParaRPr lang="es-EC"/>
          </a:p>
        </p:txBody>
      </p:sp>
    </p:spTree>
    <p:extLst>
      <p:ext uri="{BB962C8B-B14F-4D97-AF65-F5344CB8AC3E}">
        <p14:creationId xmlns:p14="http://schemas.microsoft.com/office/powerpoint/2010/main" val="260480873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4270394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ADB0BE-C630-465C-8A22-CD80F70AF21D}" type="datetimeFigureOut">
              <a:rPr lang="es-EC" smtClean="0"/>
              <a:t>29/11/2017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62090541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ADB0BE-C630-465C-8A22-CD80F70AF21D}" type="datetimeFigureOut">
              <a:rPr lang="es-EC" smtClean="0"/>
              <a:t>29/11/2017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359504974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DB0BE-C630-465C-8A22-CD80F70AF21D}" type="datetimeFigureOut">
              <a:rPr lang="es-EC" smtClean="0"/>
              <a:t>29/11/2017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277659201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9101646-C734-4CA4-AA93-C62AD80FF668}" type="slidenum">
              <a:rPr lang="es-EC" smtClean="0"/>
              <a:t>‹Nº›</a:t>
            </a:fld>
            <a:endParaRPr lang="es-EC"/>
          </a:p>
        </p:txBody>
      </p:sp>
    </p:spTree>
    <p:extLst>
      <p:ext uri="{BB962C8B-B14F-4D97-AF65-F5344CB8AC3E}">
        <p14:creationId xmlns:p14="http://schemas.microsoft.com/office/powerpoint/2010/main" val="34856845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407934750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354007057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304985062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a:xfrm>
            <a:off x="581192" y="5951810"/>
            <a:ext cx="5922209" cy="365125"/>
          </a:xfrm>
        </p:spPr>
        <p:txBody>
          <a:body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9101646-C734-4CA4-AA93-C62AD80FF668}" type="slidenum">
              <a:rPr lang="es-EC" smtClean="0"/>
              <a:t>‹Nº›</a:t>
            </a:fld>
            <a:endParaRPr lang="es-EC"/>
          </a:p>
        </p:txBody>
      </p:sp>
    </p:spTree>
    <p:extLst>
      <p:ext uri="{BB962C8B-B14F-4D97-AF65-F5344CB8AC3E}">
        <p14:creationId xmlns:p14="http://schemas.microsoft.com/office/powerpoint/2010/main" val="187996236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ADB0BE-C630-465C-8A22-CD80F70AF21D}" type="datetimeFigureOut">
              <a:rPr lang="es-EC" smtClean="0"/>
              <a:t>29/11/2017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89049428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306730751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DADB0BE-C630-465C-8A22-CD80F70AF21D}" type="datetimeFigureOut">
              <a:rPr lang="es-EC" smtClean="0"/>
              <a:t>29/11/2017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9101646-C734-4CA4-AA93-C62AD80FF668}"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8718715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ADB0BE-C630-465C-8A22-CD80F70AF21D}" type="datetimeFigureOut">
              <a:rPr lang="es-EC" smtClean="0"/>
              <a:t>29/11/2017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9101646-C734-4CA4-AA93-C62AD80FF668}"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4869915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DB0BE-C630-465C-8A22-CD80F70AF21D}" type="datetimeFigureOut">
              <a:rPr lang="es-EC" smtClean="0"/>
              <a:t>29/11/2017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16861223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60724496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ADB0BE-C630-465C-8A22-CD80F70AF21D}" type="datetimeFigureOut">
              <a:rPr lang="es-EC" smtClean="0"/>
              <a:t>29/11/2017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9101646-C734-4CA4-AA93-C62AD80FF668}" type="slidenum">
              <a:rPr lang="es-EC" smtClean="0"/>
              <a:t>‹Nº›</a:t>
            </a:fld>
            <a:endParaRPr lang="es-EC"/>
          </a:p>
        </p:txBody>
      </p:sp>
    </p:spTree>
    <p:extLst>
      <p:ext uri="{BB962C8B-B14F-4D97-AF65-F5344CB8AC3E}">
        <p14:creationId xmlns:p14="http://schemas.microsoft.com/office/powerpoint/2010/main" val="244813915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DADB0BE-C630-465C-8A22-CD80F70AF21D}" type="datetimeFigureOut">
              <a:rPr lang="es-EC" smtClean="0"/>
              <a:t>29/11/2017</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9101646-C734-4CA4-AA93-C62AD80FF668}" type="slidenum">
              <a:rPr lang="es-EC" smtClean="0"/>
              <a:t>‹Nº›</a:t>
            </a:fld>
            <a:endParaRPr lang="es-EC"/>
          </a:p>
        </p:txBody>
      </p:sp>
    </p:spTree>
    <p:extLst>
      <p:ext uri="{BB962C8B-B14F-4D97-AF65-F5344CB8AC3E}">
        <p14:creationId xmlns:p14="http://schemas.microsoft.com/office/powerpoint/2010/main" val="8011843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DADB0BE-C630-465C-8A22-CD80F70AF21D}" type="datetimeFigureOut">
              <a:rPr lang="es-EC" smtClean="0"/>
              <a:t>29/11/2017</a:t>
            </a:fld>
            <a:endParaRPr lang="es-EC"/>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19101646-C734-4CA4-AA93-C62AD80FF668}" type="slidenum">
              <a:rPr lang="es-EC" smtClean="0"/>
              <a:t>‹Nº›</a:t>
            </a:fld>
            <a:endParaRPr lang="es-EC"/>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52148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7.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3.png"/><Relationship Id="rId7" Type="http://schemas.openxmlformats.org/officeDocument/2006/relationships/diagramQuickStyle" Target="../diagrams/quickStyle1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png"/><Relationship Id="rId9" Type="http://schemas.microsoft.com/office/2007/relationships/diagramDrawing" Target="../diagrams/drawing1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9.png"/><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0.png"/><Relationship Id="rId7" Type="http://schemas.openxmlformats.org/officeDocument/2006/relationships/diagramColors" Target="../diagrams/colors15.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3.xml"/><Relationship Id="rId3" Type="http://schemas.openxmlformats.org/officeDocument/2006/relationships/image" Target="../media/image8.jpeg"/><Relationship Id="rId7" Type="http://schemas.microsoft.com/office/2007/relationships/hdphoto" Target="../media/hdphoto1.wdp"/><Relationship Id="rId12" Type="http://schemas.openxmlformats.org/officeDocument/2006/relationships/diagramColors" Target="../diagrams/colors3.xml"/><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diagramQuickStyle" Target="../diagrams/quickStyle3.xml"/><Relationship Id="rId5" Type="http://schemas.openxmlformats.org/officeDocument/2006/relationships/image" Target="../media/image10.png"/><Relationship Id="rId15" Type="http://schemas.openxmlformats.org/officeDocument/2006/relationships/image" Target="../media/image14.png"/><Relationship Id="rId10" Type="http://schemas.openxmlformats.org/officeDocument/2006/relationships/diagramLayout" Target="../diagrams/layout3.xml"/><Relationship Id="rId4" Type="http://schemas.openxmlformats.org/officeDocument/2006/relationships/image" Target="../media/image9.png"/><Relationship Id="rId9" Type="http://schemas.openxmlformats.org/officeDocument/2006/relationships/diagramData" Target="../diagrams/data3.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7004" y="1268760"/>
            <a:ext cx="8280920" cy="3024336"/>
          </a:xfrm>
        </p:spPr>
        <p:txBody>
          <a:bodyPr>
            <a:noAutofit/>
          </a:bodyPr>
          <a:lstStyle/>
          <a:p>
            <a:pPr algn="ctr"/>
            <a:r>
              <a:rPr lang="es-EC" sz="2000" dirty="0" smtClean="0">
                <a:solidFill>
                  <a:schemeClr val="tx1"/>
                </a:solidFill>
              </a:rPr>
              <a:t>MAESTRÍA EN GESTIÓN DE SISTEMAS DE INFORMACIÓN E INTELIGENCIA DE NEGOCIOS</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DEFENSA DE TRABAJO DE TITULACIÓN</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bg1"/>
                </a:solidFill>
              </a:rPr>
              <a:t>DESARROLLO DE UN MODELO PREDICTIVO PARA DETERMINAR EL IMPACTO ECONÓMICO EN EL PAGO DEL SEGURO DE SALUD DEL ISSFA</a:t>
            </a:r>
            <a:endParaRPr lang="es-EC" sz="2000" dirty="0">
              <a:solidFill>
                <a:schemeClr val="bg1"/>
              </a:solidFill>
            </a:endParaRPr>
          </a:p>
        </p:txBody>
      </p:sp>
      <p:sp>
        <p:nvSpPr>
          <p:cNvPr id="3" name="2 Subtítulo"/>
          <p:cNvSpPr>
            <a:spLocks noGrp="1"/>
          </p:cNvSpPr>
          <p:nvPr>
            <p:ph type="subTitle" idx="1"/>
          </p:nvPr>
        </p:nvSpPr>
        <p:spPr>
          <a:xfrm>
            <a:off x="1187624" y="4685625"/>
            <a:ext cx="4464496" cy="1371600"/>
          </a:xfrm>
        </p:spPr>
        <p:txBody>
          <a:bodyPr>
            <a:noAutofit/>
          </a:bodyPr>
          <a:lstStyle/>
          <a:p>
            <a:r>
              <a:rPr lang="es-EC" sz="1400" b="1" dirty="0" smtClean="0">
                <a:solidFill>
                  <a:schemeClr val="tx1"/>
                </a:solidFill>
              </a:rPr>
              <a:t> </a:t>
            </a:r>
            <a:r>
              <a:rPr lang="es-EC" sz="1400" b="1" dirty="0" smtClean="0">
                <a:solidFill>
                  <a:schemeClr val="bg1"/>
                </a:solidFill>
              </a:rPr>
              <a:t>AUTORES: </a:t>
            </a:r>
          </a:p>
          <a:p>
            <a:pPr marL="285750" indent="-285750">
              <a:buFont typeface="Arial" pitchFamily="34" charset="0"/>
              <a:buChar char="•"/>
            </a:pPr>
            <a:r>
              <a:rPr lang="es-EC" sz="1400" b="1" dirty="0" smtClean="0">
                <a:solidFill>
                  <a:schemeClr val="bg1"/>
                </a:solidFill>
              </a:rPr>
              <a:t>ANASI SUNTASIG KARINA ISABEL </a:t>
            </a:r>
          </a:p>
          <a:p>
            <a:pPr marL="285750" indent="-285750">
              <a:buFont typeface="Arial" pitchFamily="34" charset="0"/>
              <a:buChar char="•"/>
            </a:pPr>
            <a:r>
              <a:rPr lang="es-EC" sz="1400" b="1" dirty="0" smtClean="0">
                <a:solidFill>
                  <a:schemeClr val="bg1"/>
                </a:solidFill>
              </a:rPr>
              <a:t>CARRAZCO </a:t>
            </a:r>
            <a:r>
              <a:rPr lang="es-EC" sz="1400" b="1" dirty="0">
                <a:solidFill>
                  <a:schemeClr val="bg1"/>
                </a:solidFill>
              </a:rPr>
              <a:t>CÓNDOR ANA </a:t>
            </a:r>
            <a:r>
              <a:rPr lang="es-EC" sz="1400" b="1" dirty="0" smtClean="0">
                <a:solidFill>
                  <a:schemeClr val="bg1"/>
                </a:solidFill>
              </a:rPr>
              <a:t>MARÍA</a:t>
            </a:r>
          </a:p>
          <a:p>
            <a:pPr marL="0"/>
            <a:r>
              <a:rPr lang="es-EC" sz="1400" b="1" dirty="0" smtClean="0">
                <a:solidFill>
                  <a:schemeClr val="bg1"/>
                </a:solidFill>
              </a:rPr>
              <a:t> </a:t>
            </a:r>
            <a:endParaRPr lang="es-EC" sz="1400" b="1" dirty="0">
              <a:solidFill>
                <a:schemeClr val="bg1"/>
              </a:solidFill>
            </a:endParaRPr>
          </a:p>
        </p:txBody>
      </p:sp>
      <p:pic>
        <p:nvPicPr>
          <p:cNvPr id="1026" name="Picture 2"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625080"/>
            <a:ext cx="3886353" cy="1003720"/>
          </a:xfrm>
          <a:prstGeom prst="rect">
            <a:avLst/>
          </a:prstGeom>
          <a:noFill/>
          <a:extLst>
            <a:ext uri="{909E8E84-426E-40DD-AFC4-6F175D3DCCD1}">
              <a14:hiddenFill xmlns:a14="http://schemas.microsoft.com/office/drawing/2010/main">
                <a:solidFill>
                  <a:srgbClr val="FFFFFF"/>
                </a:solidFill>
              </a14:hiddenFill>
            </a:ext>
          </a:extLst>
        </p:spPr>
      </p:pic>
      <p:sp>
        <p:nvSpPr>
          <p:cNvPr id="5" name="2 Subtítulo"/>
          <p:cNvSpPr txBox="1">
            <a:spLocks/>
          </p:cNvSpPr>
          <p:nvPr/>
        </p:nvSpPr>
        <p:spPr>
          <a:xfrm>
            <a:off x="3635896" y="5157192"/>
            <a:ext cx="5003676" cy="1224136"/>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r"/>
            <a:r>
              <a:rPr lang="es-EC" sz="1600" dirty="0" smtClean="0">
                <a:solidFill>
                  <a:schemeClr val="bg1"/>
                </a:solidFill>
              </a:rPr>
              <a:t>DIRECTOR:</a:t>
            </a:r>
          </a:p>
          <a:p>
            <a:pPr algn="r"/>
            <a:r>
              <a:rPr lang="es-EC" sz="1600" dirty="0" smtClean="0">
                <a:solidFill>
                  <a:schemeClr val="bg1"/>
                </a:solidFill>
              </a:rPr>
              <a:t> </a:t>
            </a:r>
            <a:r>
              <a:rPr lang="es-EC" sz="1600" b="0" dirty="0" smtClean="0">
                <a:solidFill>
                  <a:schemeClr val="bg1"/>
                </a:solidFill>
              </a:rPr>
              <a:t>MSC. DÍAZ ZUÑIGA MAGI PAÚL</a:t>
            </a:r>
          </a:p>
          <a:p>
            <a:pPr algn="r"/>
            <a:endParaRPr lang="es-EC" sz="1600" b="0" dirty="0" smtClean="0">
              <a:solidFill>
                <a:schemeClr val="bg1"/>
              </a:solidFill>
            </a:endParaRPr>
          </a:p>
          <a:p>
            <a:endParaRPr lang="es-EC" sz="1600" b="0" dirty="0" smtClean="0">
              <a:solidFill>
                <a:schemeClr val="tx1"/>
              </a:solidFill>
            </a:endParaRPr>
          </a:p>
          <a:p>
            <a:r>
              <a:rPr lang="es-EC" sz="1600" b="0" dirty="0" smtClean="0">
                <a:solidFill>
                  <a:schemeClr val="tx1"/>
                </a:solidFill>
              </a:rPr>
              <a:t>SANGOLQUÍ-2017 </a:t>
            </a:r>
            <a:endParaRPr lang="es-EC" sz="1600" b="0" dirty="0">
              <a:solidFill>
                <a:schemeClr val="tx1"/>
              </a:solidFill>
            </a:endParaRPr>
          </a:p>
        </p:txBody>
      </p:sp>
    </p:spTree>
    <p:extLst>
      <p:ext uri="{BB962C8B-B14F-4D97-AF65-F5344CB8AC3E}">
        <p14:creationId xmlns:p14="http://schemas.microsoft.com/office/powerpoint/2010/main" val="13208744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Metodología </a:t>
            </a:r>
            <a:br>
              <a:rPr lang="es-EC" dirty="0" smtClean="0"/>
            </a:br>
            <a:r>
              <a:rPr lang="es-EC" dirty="0" smtClean="0"/>
              <a:t>CRISP-DM </a:t>
            </a:r>
            <a:endParaRPr lang="es-EC" dirty="0"/>
          </a:p>
        </p:txBody>
      </p:sp>
      <p:sp>
        <p:nvSpPr>
          <p:cNvPr id="4" name="AutoShape 2" descr="Resultado de imagen para crisp 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crisp 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91069" y="6093296"/>
            <a:ext cx="4319266" cy="646331"/>
          </a:xfrm>
          <a:prstGeom prst="rect">
            <a:avLst/>
          </a:prstGeom>
          <a:noFill/>
        </p:spPr>
        <p:txBody>
          <a:bodyPr wrap="square" rtlCol="0">
            <a:spAutoFit/>
          </a:bodyPr>
          <a:lstStyle/>
          <a:p>
            <a:r>
              <a:rPr lang="es-EC" b="1" dirty="0" smtClean="0"/>
              <a:t>Metodología CRISP – DM</a:t>
            </a:r>
          </a:p>
          <a:p>
            <a:r>
              <a:rPr lang="es-EC" dirty="0" smtClean="0"/>
              <a:t>Fuente:  </a:t>
            </a:r>
            <a:r>
              <a:rPr lang="es-ES" dirty="0"/>
              <a:t>(Chapman, y otros, 2016) </a:t>
            </a:r>
            <a:endParaRPr lang="en-US" dirty="0"/>
          </a:p>
        </p:txBody>
      </p:sp>
      <p:graphicFrame>
        <p:nvGraphicFramePr>
          <p:cNvPr id="7" name="6 Diagrama"/>
          <p:cNvGraphicFramePr/>
          <p:nvPr>
            <p:extLst>
              <p:ext uri="{D42A27DB-BD31-4B8C-83A1-F6EECF244321}">
                <p14:modId xmlns:p14="http://schemas.microsoft.com/office/powerpoint/2010/main" val="3717849120"/>
              </p:ext>
            </p:extLst>
          </p:nvPr>
        </p:nvGraphicFramePr>
        <p:xfrm>
          <a:off x="460374" y="1844824"/>
          <a:ext cx="8216082" cy="4235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4410335" y="6211669"/>
            <a:ext cx="4572000" cy="646331"/>
          </a:xfrm>
          <a:prstGeom prst="rect">
            <a:avLst/>
          </a:prstGeom>
        </p:spPr>
        <p:txBody>
          <a:bodyPr>
            <a:spAutoFit/>
          </a:bodyPr>
          <a:lstStyle/>
          <a:p>
            <a:r>
              <a:rPr lang="es-EC" dirty="0" smtClean="0"/>
              <a:t>CROSS </a:t>
            </a:r>
            <a:r>
              <a:rPr lang="es-EC" dirty="0"/>
              <a:t>INDUSTRY STÁNDAR PROCESS FOR DATA </a:t>
            </a:r>
            <a:r>
              <a:rPr lang="es-EC" dirty="0" smtClean="0"/>
              <a:t>MINING</a:t>
            </a:r>
            <a:endParaRPr lang="es-EC" dirty="0"/>
          </a:p>
        </p:txBody>
      </p:sp>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Entendimiento del</a:t>
            </a:r>
            <a:br>
              <a:rPr lang="es-EC" dirty="0" smtClean="0"/>
            </a:br>
            <a:r>
              <a:rPr lang="es-EC" dirty="0" smtClean="0"/>
              <a:t>Negocio</a:t>
            </a:r>
            <a:br>
              <a:rPr lang="es-EC" dirty="0" smtClean="0"/>
            </a:br>
            <a:endParaRPr lang="es-EC" dirty="0"/>
          </a:p>
        </p:txBody>
      </p:sp>
      <p:sp>
        <p:nvSpPr>
          <p:cNvPr id="8" name="Marcador de contenido 7"/>
          <p:cNvSpPr>
            <a:spLocks noGrp="1"/>
          </p:cNvSpPr>
          <p:nvPr>
            <p:ph idx="1"/>
          </p:nvPr>
        </p:nvSpPr>
        <p:spPr/>
        <p:txBody>
          <a:bodyPr/>
          <a:lstStyle/>
          <a:p>
            <a:endParaRPr lang="es-ES"/>
          </a:p>
        </p:txBody>
      </p:sp>
      <p:pic>
        <p:nvPicPr>
          <p:cNvPr id="9" name="Imagen 8"/>
          <p:cNvPicPr>
            <a:picLocks noChangeAspect="1"/>
          </p:cNvPicPr>
          <p:nvPr/>
        </p:nvPicPr>
        <p:blipFill>
          <a:blip r:embed="rId3"/>
          <a:stretch>
            <a:fillRect/>
          </a:stretch>
        </p:blipFill>
        <p:spPr>
          <a:xfrm>
            <a:off x="0" y="1916832"/>
            <a:ext cx="9144000" cy="4498126"/>
          </a:xfrm>
          <a:prstGeom prst="rect">
            <a:avLst/>
          </a:prstGeom>
        </p:spPr>
      </p:pic>
      <p:sp>
        <p:nvSpPr>
          <p:cNvPr id="4" name="3 CuadroTexto"/>
          <p:cNvSpPr txBox="1"/>
          <p:nvPr/>
        </p:nvSpPr>
        <p:spPr>
          <a:xfrm>
            <a:off x="2915816" y="1914593"/>
            <a:ext cx="597666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Pertinencia </a:t>
            </a:r>
            <a:r>
              <a:rPr lang="es-E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 Liquidación de Servicios de </a:t>
            </a:r>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Salud</a:t>
            </a:r>
            <a:endParaRPr lang="es-EC"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issfa ANIMADO"/>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916832"/>
            <a:ext cx="8856982" cy="47937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C" dirty="0" smtClean="0"/>
              <a:t>ENTENDIMIENTO DEL NEGOCIO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89502031"/>
              </p:ext>
            </p:extLst>
          </p:nvPr>
        </p:nvGraphicFramePr>
        <p:xfrm>
          <a:off x="107505" y="2227262"/>
          <a:ext cx="8856982" cy="4082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57018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Entendimiento del</a:t>
            </a:r>
            <a:br>
              <a:rPr lang="es-EC" dirty="0"/>
            </a:br>
            <a:r>
              <a:rPr lang="es-EC" dirty="0"/>
              <a:t>Negocio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41131678"/>
              </p:ext>
            </p:extLst>
          </p:nvPr>
        </p:nvGraphicFramePr>
        <p:xfrm>
          <a:off x="0" y="1628801"/>
          <a:ext cx="8892480" cy="543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Entendimiento de</a:t>
            </a:r>
            <a:br>
              <a:rPr lang="es-EC" dirty="0"/>
            </a:br>
            <a:r>
              <a:rPr lang="es-EC" dirty="0"/>
              <a:t>los datos</a:t>
            </a:r>
          </a:p>
        </p:txBody>
      </p:sp>
      <p:graphicFrame>
        <p:nvGraphicFramePr>
          <p:cNvPr id="7" name="Diagrama 6"/>
          <p:cNvGraphicFramePr/>
          <p:nvPr>
            <p:extLst>
              <p:ext uri="{D42A27DB-BD31-4B8C-83A1-F6EECF244321}">
                <p14:modId xmlns:p14="http://schemas.microsoft.com/office/powerpoint/2010/main" val="1997209986"/>
              </p:ext>
            </p:extLst>
          </p:nvPr>
        </p:nvGraphicFramePr>
        <p:xfrm>
          <a:off x="395536" y="2060848"/>
          <a:ext cx="8278840" cy="47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Preparación de los</a:t>
            </a:r>
            <a:br>
              <a:rPr lang="es-EC" dirty="0" smtClean="0"/>
            </a:br>
            <a:r>
              <a:rPr lang="es-EC" dirty="0" smtClean="0"/>
              <a:t>Datos</a:t>
            </a: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344392709"/>
              </p:ext>
            </p:extLst>
          </p:nvPr>
        </p:nvGraphicFramePr>
        <p:xfrm>
          <a:off x="1119684" y="2420888"/>
          <a:ext cx="6912768" cy="374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duotone>
              <a:schemeClr val="accent6">
                <a:shade val="45000"/>
                <a:satMod val="135000"/>
              </a:schemeClr>
              <a:prstClr val="white"/>
            </a:duotone>
          </a:blip>
          <a:stretch>
            <a:fillRect/>
          </a:stretch>
        </p:blipFill>
        <p:spPr>
          <a:xfrm>
            <a:off x="179512" y="1820058"/>
            <a:ext cx="8964488" cy="5037942"/>
          </a:xfrm>
          <a:prstGeom prst="rect">
            <a:avLst/>
          </a:prstGeom>
        </p:spPr>
      </p:pic>
      <p:sp>
        <p:nvSpPr>
          <p:cNvPr id="2" name="Título 1"/>
          <p:cNvSpPr>
            <a:spLocks noGrp="1"/>
          </p:cNvSpPr>
          <p:nvPr>
            <p:ph type="title"/>
          </p:nvPr>
        </p:nvSpPr>
        <p:spPr/>
        <p:txBody>
          <a:bodyPr/>
          <a:lstStyle/>
          <a:p>
            <a:r>
              <a:rPr lang="es-EC" dirty="0" smtClean="0"/>
              <a:t>Selección de datos</a:t>
            </a:r>
            <a:endParaRPr lang="es-ES" dirty="0"/>
          </a:p>
        </p:txBody>
      </p:sp>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28387" y="4653136"/>
            <a:ext cx="290871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a 2"/>
          <p:cNvGraphicFramePr/>
          <p:nvPr>
            <p:extLst>
              <p:ext uri="{D42A27DB-BD31-4B8C-83A1-F6EECF244321}">
                <p14:modId xmlns:p14="http://schemas.microsoft.com/office/powerpoint/2010/main" val="1245642955"/>
              </p:ext>
            </p:extLst>
          </p:nvPr>
        </p:nvGraphicFramePr>
        <p:xfrm>
          <a:off x="539552" y="2204864"/>
          <a:ext cx="5516938" cy="3991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Disco magnético"/>
          <p:cNvSpPr/>
          <p:nvPr/>
        </p:nvSpPr>
        <p:spPr>
          <a:xfrm>
            <a:off x="6948264" y="3224877"/>
            <a:ext cx="1562472"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500,000 Registros</a:t>
            </a:r>
            <a:endParaRPr lang="es-EC" dirty="0"/>
          </a:p>
        </p:txBody>
      </p:sp>
    </p:spTree>
    <p:extLst>
      <p:ext uri="{BB962C8B-B14F-4D97-AF65-F5344CB8AC3E}">
        <p14:creationId xmlns:p14="http://schemas.microsoft.com/office/powerpoint/2010/main" val="539042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cap="none" dirty="0" smtClean="0"/>
              <a:t>Limpieza de datos</a:t>
            </a:r>
            <a:endParaRPr lang="en-US" cap="none" dirty="0"/>
          </a:p>
        </p:txBody>
      </p:sp>
      <p:pic>
        <p:nvPicPr>
          <p:cNvPr id="6" name="5 Imagen" descr="C:\Users\kanasi\Desktop\diagrama cajas.png"/>
          <p:cNvPicPr/>
          <p:nvPr/>
        </p:nvPicPr>
        <p:blipFill>
          <a:blip r:embed="rId3">
            <a:extLst>
              <a:ext uri="{28A0092B-C50C-407E-A947-70E740481C1C}">
                <a14:useLocalDpi xmlns:a14="http://schemas.microsoft.com/office/drawing/2010/main" val="0"/>
              </a:ext>
            </a:extLst>
          </a:blip>
          <a:srcRect/>
          <a:stretch>
            <a:fillRect/>
          </a:stretch>
        </p:blipFill>
        <p:spPr bwMode="auto">
          <a:xfrm>
            <a:off x="515968" y="2276872"/>
            <a:ext cx="3047920" cy="3168352"/>
          </a:xfrm>
          <a:prstGeom prst="rect">
            <a:avLst/>
          </a:prstGeom>
          <a:noFill/>
          <a:ln>
            <a:solidFill>
              <a:schemeClr val="tx1"/>
            </a:solidFill>
          </a:ln>
        </p:spPr>
      </p:pic>
      <p:sp>
        <p:nvSpPr>
          <p:cNvPr id="7" name="6 CuadroTexto"/>
          <p:cNvSpPr txBox="1"/>
          <p:nvPr/>
        </p:nvSpPr>
        <p:spPr>
          <a:xfrm>
            <a:off x="515968" y="5661248"/>
            <a:ext cx="2759888" cy="923330"/>
          </a:xfrm>
          <a:prstGeom prst="rect">
            <a:avLst/>
          </a:prstGeom>
          <a:noFill/>
        </p:spPr>
        <p:txBody>
          <a:bodyPr wrap="square" rtlCol="0">
            <a:spAutoFit/>
          </a:bodyPr>
          <a:lstStyle/>
          <a:p>
            <a:r>
              <a:rPr lang="es-ES" b="1" dirty="0" smtClean="0"/>
              <a:t>Diagrama </a:t>
            </a:r>
            <a:r>
              <a:rPr lang="es-ES" b="1" dirty="0"/>
              <a:t>de Caja</a:t>
            </a:r>
            <a:endParaRPr lang="en-US" dirty="0"/>
          </a:p>
          <a:p>
            <a:r>
              <a:rPr lang="es-ES" dirty="0"/>
              <a:t>Fuente (Wikipedia, 2017)</a:t>
            </a:r>
            <a:endParaRPr lang="en-US" dirty="0"/>
          </a:p>
          <a:p>
            <a:endParaRPr lang="en-US" dirty="0"/>
          </a:p>
        </p:txBody>
      </p:sp>
      <p:pic>
        <p:nvPicPr>
          <p:cNvPr id="8" name="7 Imagen"/>
          <p:cNvPicPr/>
          <p:nvPr/>
        </p:nvPicPr>
        <p:blipFill rotWithShape="1">
          <a:blip r:embed="rId4">
            <a:extLst>
              <a:ext uri="{28A0092B-C50C-407E-A947-70E740481C1C}">
                <a14:useLocalDpi xmlns:a14="http://schemas.microsoft.com/office/drawing/2010/main" val="0"/>
              </a:ext>
            </a:extLst>
          </a:blip>
          <a:srcRect l="40610" t="47004" r="46975"/>
          <a:stretch/>
        </p:blipFill>
        <p:spPr bwMode="auto">
          <a:xfrm>
            <a:off x="4557917" y="2461538"/>
            <a:ext cx="1008112" cy="3559750"/>
          </a:xfrm>
          <a:prstGeom prst="rect">
            <a:avLst/>
          </a:prstGeom>
          <a:noFill/>
          <a:ln>
            <a:solidFill>
              <a:schemeClr val="tx1"/>
            </a:solidFill>
          </a:ln>
        </p:spPr>
      </p:pic>
      <p:pic>
        <p:nvPicPr>
          <p:cNvPr id="9" name="8 Imagen"/>
          <p:cNvPicPr/>
          <p:nvPr/>
        </p:nvPicPr>
        <p:blipFill rotWithShape="1">
          <a:blip r:embed="rId5">
            <a:extLst>
              <a:ext uri="{28A0092B-C50C-407E-A947-70E740481C1C}">
                <a14:useLocalDpi xmlns:a14="http://schemas.microsoft.com/office/drawing/2010/main" val="0"/>
              </a:ext>
            </a:extLst>
          </a:blip>
          <a:srcRect l="34058" r="55177"/>
          <a:stretch/>
        </p:blipFill>
        <p:spPr bwMode="auto">
          <a:xfrm>
            <a:off x="7092280" y="2461538"/>
            <a:ext cx="993304" cy="3559750"/>
          </a:xfrm>
          <a:prstGeom prst="rect">
            <a:avLst/>
          </a:prstGeom>
          <a:noFill/>
          <a:ln>
            <a:solidFill>
              <a:schemeClr val="tx1"/>
            </a:solidFill>
          </a:ln>
        </p:spPr>
      </p:pic>
      <p:grpSp>
        <p:nvGrpSpPr>
          <p:cNvPr id="20" name="19 Grupo"/>
          <p:cNvGrpSpPr/>
          <p:nvPr/>
        </p:nvGrpSpPr>
        <p:grpSpPr>
          <a:xfrm>
            <a:off x="4081615" y="6122913"/>
            <a:ext cx="2088232" cy="566797"/>
            <a:chOff x="1249614" y="3211867"/>
            <a:chExt cx="3140186" cy="842291"/>
          </a:xfrm>
          <a:scene3d>
            <a:camera prst="orthographicFront"/>
            <a:lightRig rig="threePt" dir="t">
              <a:rot lat="0" lon="0" rev="7500000"/>
            </a:lightRig>
          </a:scene3d>
        </p:grpSpPr>
        <p:sp>
          <p:nvSpPr>
            <p:cNvPr id="21" name="20 Rectángulo redondeado"/>
            <p:cNvSpPr/>
            <p:nvPr/>
          </p:nvSpPr>
          <p:spPr>
            <a:xfrm>
              <a:off x="1249614" y="3211867"/>
              <a:ext cx="3140186" cy="842291"/>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21 Rectángulo"/>
            <p:cNvSpPr/>
            <p:nvPr/>
          </p:nvSpPr>
          <p:spPr>
            <a:xfrm>
              <a:off x="1290731" y="3252984"/>
              <a:ext cx="2665939" cy="7600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64673" tIns="137160" rIns="137160" bIns="137160" numCol="1" spcCol="1270" anchor="ctr" anchorCtr="0">
              <a:noAutofit/>
            </a:bodyPr>
            <a:lstStyle/>
            <a:p>
              <a:pPr lvl="0" algn="ctr" defTabSz="1600200">
                <a:lnSpc>
                  <a:spcPct val="90000"/>
                </a:lnSpc>
                <a:spcBef>
                  <a:spcPct val="0"/>
                </a:spcBef>
                <a:spcAft>
                  <a:spcPct val="35000"/>
                </a:spcAft>
              </a:pPr>
              <a:r>
                <a:rPr lang="es-EC" sz="2400" kern="1200" dirty="0" smtClean="0">
                  <a:solidFill>
                    <a:schemeClr val="tx1"/>
                  </a:solidFill>
                </a:rPr>
                <a:t>ANTES</a:t>
              </a:r>
              <a:endParaRPr lang="en-US" sz="2800" kern="1200" dirty="0">
                <a:solidFill>
                  <a:schemeClr val="tx1"/>
                </a:solidFill>
              </a:endParaRPr>
            </a:p>
          </p:txBody>
        </p:sp>
      </p:grpSp>
      <p:grpSp>
        <p:nvGrpSpPr>
          <p:cNvPr id="23" name="22 Grupo"/>
          <p:cNvGrpSpPr/>
          <p:nvPr/>
        </p:nvGrpSpPr>
        <p:grpSpPr>
          <a:xfrm>
            <a:off x="6300192" y="6089277"/>
            <a:ext cx="2520279" cy="600433"/>
            <a:chOff x="2576855" y="1564376"/>
            <a:chExt cx="3140186" cy="842291"/>
          </a:xfrm>
          <a:scene3d>
            <a:camera prst="orthographicFront"/>
            <a:lightRig rig="threePt" dir="t">
              <a:rot lat="0" lon="0" rev="7500000"/>
            </a:lightRig>
          </a:scene3d>
        </p:grpSpPr>
        <p:sp>
          <p:nvSpPr>
            <p:cNvPr id="24" name="23 Rectángulo redondeado"/>
            <p:cNvSpPr/>
            <p:nvPr/>
          </p:nvSpPr>
          <p:spPr>
            <a:xfrm>
              <a:off x="2576855" y="1564376"/>
              <a:ext cx="3140186" cy="842291"/>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24 Rectángulo"/>
            <p:cNvSpPr/>
            <p:nvPr/>
          </p:nvSpPr>
          <p:spPr>
            <a:xfrm>
              <a:off x="2617972" y="1641585"/>
              <a:ext cx="2753679" cy="723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64673" tIns="137160" rIns="137160" bIns="137160" numCol="1" spcCol="1270" anchor="ctr" anchorCtr="0">
              <a:noAutofit/>
            </a:bodyPr>
            <a:lstStyle/>
            <a:p>
              <a:pPr lvl="0" algn="l" defTabSz="1600200">
                <a:lnSpc>
                  <a:spcPct val="90000"/>
                </a:lnSpc>
                <a:spcBef>
                  <a:spcPct val="0"/>
                </a:spcBef>
                <a:spcAft>
                  <a:spcPct val="35000"/>
                </a:spcAft>
              </a:pPr>
              <a:r>
                <a:rPr lang="es-EC" sz="2400" kern="1200" dirty="0" smtClean="0">
                  <a:solidFill>
                    <a:schemeClr val="tx1"/>
                  </a:solidFill>
                </a:rPr>
                <a:t>DESPUES</a:t>
              </a:r>
              <a:endParaRPr lang="en-US" sz="3600" kern="1200" dirty="0">
                <a:solidFill>
                  <a:schemeClr val="tx1"/>
                </a:solidFill>
              </a:endParaRPr>
            </a:p>
          </p:txBody>
        </p:sp>
      </p:grpSp>
      <p:sp>
        <p:nvSpPr>
          <p:cNvPr id="26" name="25 Flecha derecha"/>
          <p:cNvSpPr/>
          <p:nvPr/>
        </p:nvSpPr>
        <p:spPr>
          <a:xfrm>
            <a:off x="5945400" y="3618540"/>
            <a:ext cx="77841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CuadroTexto"/>
          <p:cNvSpPr txBox="1"/>
          <p:nvPr/>
        </p:nvSpPr>
        <p:spPr>
          <a:xfrm>
            <a:off x="4752196" y="1815207"/>
            <a:ext cx="3852252" cy="646331"/>
          </a:xfrm>
          <a:prstGeom prst="rect">
            <a:avLst/>
          </a:prstGeom>
          <a:noFill/>
        </p:spPr>
        <p:txBody>
          <a:bodyPr wrap="square" rtlCol="0">
            <a:spAutoFit/>
          </a:bodyPr>
          <a:lstStyle/>
          <a:p>
            <a:r>
              <a:rPr lang="es-EC" dirty="0" smtClean="0"/>
              <a:t>Detección de valores atípicos en el servicio de HOSPITALIZACIÓN</a:t>
            </a:r>
            <a:endParaRPr lang="en-US" dirty="0"/>
          </a:p>
        </p:txBody>
      </p:sp>
    </p:spTree>
    <p:extLst>
      <p:ext uri="{BB962C8B-B14F-4D97-AF65-F5344CB8AC3E}">
        <p14:creationId xmlns:p14="http://schemas.microsoft.com/office/powerpoint/2010/main" val="2204316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641" y="1988840"/>
            <a:ext cx="8141815"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Modelamiento</a:t>
            </a:r>
            <a:endParaRPr lang="es-EC" dirty="0"/>
          </a:p>
        </p:txBody>
      </p:sp>
      <p:graphicFrame>
        <p:nvGraphicFramePr>
          <p:cNvPr id="6" name="Diagrama 5"/>
          <p:cNvGraphicFramePr/>
          <p:nvPr>
            <p:extLst>
              <p:ext uri="{D42A27DB-BD31-4B8C-83A1-F6EECF244321}">
                <p14:modId xmlns:p14="http://schemas.microsoft.com/office/powerpoint/2010/main" val="1980472109"/>
              </p:ext>
            </p:extLst>
          </p:nvPr>
        </p:nvGraphicFramePr>
        <p:xfrm>
          <a:off x="254528" y="1982653"/>
          <a:ext cx="831641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utoShape 2" descr="Resultado de imagen para mineria de da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uadroTexto 3"/>
          <p:cNvSpPr txBox="1"/>
          <p:nvPr/>
        </p:nvSpPr>
        <p:spPr>
          <a:xfrm>
            <a:off x="581192" y="4832862"/>
            <a:ext cx="2262616" cy="2031325"/>
          </a:xfrm>
          <a:prstGeom prst="rect">
            <a:avLst/>
          </a:prstGeom>
          <a:noFill/>
        </p:spPr>
        <p:txBody>
          <a:bodyPr wrap="square" rtlCol="0">
            <a:spAutoFit/>
          </a:bodyPr>
          <a:lstStyle/>
          <a:p>
            <a:pPr marL="285750" indent="-285750">
              <a:buFont typeface="Arial" panose="020B0604020202020204" pitchFamily="34" charset="0"/>
              <a:buChar char="•"/>
            </a:pPr>
            <a:r>
              <a:rPr lang="es-EC" dirty="0" smtClean="0"/>
              <a:t>Manejo de ruido </a:t>
            </a:r>
          </a:p>
          <a:p>
            <a:pPr marL="285750" indent="-285750">
              <a:buFont typeface="Arial" panose="020B0604020202020204" pitchFamily="34" charset="0"/>
              <a:buChar char="•"/>
            </a:pPr>
            <a:r>
              <a:rPr lang="es-EC" dirty="0" smtClean="0"/>
              <a:t>Gran cantidad de registros</a:t>
            </a:r>
          </a:p>
          <a:p>
            <a:pPr marL="285750" indent="-285750">
              <a:buFont typeface="Arial" panose="020B0604020202020204" pitchFamily="34" charset="0"/>
              <a:buChar char="•"/>
            </a:pPr>
            <a:r>
              <a:rPr lang="es-EC" dirty="0" smtClean="0"/>
              <a:t>Variables de entradas</a:t>
            </a:r>
          </a:p>
          <a:p>
            <a:pPr marL="285750" indent="-285750">
              <a:buFont typeface="Arial" panose="020B0604020202020204" pitchFamily="34" charset="0"/>
              <a:buChar char="•"/>
            </a:pPr>
            <a:r>
              <a:rPr lang="es-EC" dirty="0" smtClean="0"/>
              <a:t>Costo computacional bajo</a:t>
            </a:r>
            <a:endParaRPr lang="es-EC" dirty="0"/>
          </a:p>
        </p:txBody>
      </p:sp>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cap="none" dirty="0" smtClean="0"/>
              <a:t>Diseño de pruebas</a:t>
            </a:r>
            <a:endParaRPr lang="es-EC" cap="non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8122183"/>
              </p:ext>
            </p:extLst>
          </p:nvPr>
        </p:nvGraphicFramePr>
        <p:xfrm>
          <a:off x="581025" y="2227262"/>
          <a:ext cx="7989888" cy="4630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34374167"/>
              </p:ext>
            </p:extLst>
          </p:nvPr>
        </p:nvGraphicFramePr>
        <p:xfrm>
          <a:off x="899592" y="2060848"/>
          <a:ext cx="70567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331331"/>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505" y="2060848"/>
            <a:ext cx="8856984" cy="4494421"/>
          </a:xfrm>
          <a:prstGeom prst="rect">
            <a:avLst/>
          </a:prstGeom>
        </p:spPr>
      </p:pic>
      <p:sp>
        <p:nvSpPr>
          <p:cNvPr id="2" name="1 Título"/>
          <p:cNvSpPr>
            <a:spLocks noGrp="1"/>
          </p:cNvSpPr>
          <p:nvPr>
            <p:ph type="title"/>
          </p:nvPr>
        </p:nvSpPr>
        <p:spPr/>
        <p:txBody>
          <a:bodyPr/>
          <a:lstStyle/>
          <a:p>
            <a:r>
              <a:rPr lang="es-EC" dirty="0" smtClean="0"/>
              <a:t>validación</a:t>
            </a:r>
            <a:endParaRPr lang="en-U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17356780"/>
              </p:ext>
            </p:extLst>
          </p:nvPr>
        </p:nvGraphicFramePr>
        <p:xfrm>
          <a:off x="611560" y="2276872"/>
          <a:ext cx="7989888"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1068760" y="2492896"/>
            <a:ext cx="4824536" cy="369332"/>
          </a:xfrm>
          <a:prstGeom prst="rect">
            <a:avLst/>
          </a:prstGeom>
          <a:noFill/>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Criterios de Evaluación del modelo</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63116223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Cumplimiento </a:t>
            </a:r>
            <a:r>
              <a:rPr lang="es-EC" dirty="0" smtClean="0"/>
              <a:t>de </a:t>
            </a:r>
            <a:r>
              <a:rPr lang="es-EC" dirty="0" smtClean="0"/>
              <a:t>objetivos de minería de datos</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33197611"/>
              </p:ext>
            </p:extLst>
          </p:nvPr>
        </p:nvGraphicFramePr>
        <p:xfrm>
          <a:off x="683568" y="2276872"/>
          <a:ext cx="5503143"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076056" y="3212976"/>
            <a:ext cx="4267964"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Árbol </a:t>
            </a:r>
          </a:p>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a:t>
            </a:r>
          </a:p>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decisión</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61925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Cumplimiento de </a:t>
            </a:r>
            <a:r>
              <a:rPr lang="es-EC" dirty="0" smtClean="0"/>
              <a:t>objetivos de minería de datos</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40015211"/>
              </p:ext>
            </p:extLst>
          </p:nvPr>
        </p:nvGraphicFramePr>
        <p:xfrm>
          <a:off x="683568" y="2276872"/>
          <a:ext cx="5503143"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900936" y="2996952"/>
            <a:ext cx="3240360" cy="224676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redes neuronales, </a:t>
            </a:r>
            <a:r>
              <a:rPr lang="es-E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svm</a:t>
            </a: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regresión lineal</a:t>
            </a:r>
            <a:endPar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736253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1192" y="687475"/>
            <a:ext cx="7989752" cy="941326"/>
          </a:xfrm>
        </p:spPr>
        <p:txBody>
          <a:bodyPr/>
          <a:lstStyle/>
          <a:p>
            <a:r>
              <a:rPr lang="es-EC" dirty="0" smtClean="0"/>
              <a:t>criterio: </a:t>
            </a:r>
            <a:r>
              <a:rPr lang="es-EC" dirty="0" err="1" smtClean="0"/>
              <a:t>rmse</a:t>
            </a:r>
            <a:endParaRPr lang="es-EC" dirty="0"/>
          </a:p>
        </p:txBody>
      </p:sp>
      <mc:AlternateContent xmlns:mc="http://schemas.openxmlformats.org/markup-compatibility/2006" xmlns:a14="http://schemas.microsoft.com/office/drawing/2010/main">
        <mc:Choice Requires="a14">
          <p:sp>
            <p:nvSpPr>
              <p:cNvPr id="3" name="2 Rectángulo"/>
              <p:cNvSpPr/>
              <p:nvPr/>
            </p:nvSpPr>
            <p:spPr>
              <a:xfrm>
                <a:off x="6156176" y="1844824"/>
                <a:ext cx="2808312"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𝑅𝑀𝑆𝐸</m:t>
                      </m:r>
                      <m:r>
                        <a:rPr lang="es-ES" i="1">
                          <a:latin typeface="Cambria Math" panose="02040503050406030204" pitchFamily="18" charset="0"/>
                        </a:rPr>
                        <m:t>= </m:t>
                      </m:r>
                      <m:rad>
                        <m:radPr>
                          <m:degHide m:val="on"/>
                          <m:ctrlPr>
                            <a:rPr lang="es-ES" i="1">
                              <a:latin typeface="Cambria Math" panose="02040503050406030204" pitchFamily="18" charset="0"/>
                            </a:rPr>
                          </m:ctrlPr>
                        </m:radPr>
                        <m:deg/>
                        <m:e>
                          <m:f>
                            <m:fPr>
                              <m:ctrlPr>
                                <a:rPr lang="es-ES" i="1">
                                  <a:latin typeface="Cambria Math" panose="02040503050406030204" pitchFamily="18" charset="0"/>
                                </a:rPr>
                              </m:ctrlPr>
                            </m:fPr>
                            <m:num>
                              <m:nary>
                                <m:naryPr>
                                  <m:chr m:val="∑"/>
                                  <m:limLoc m:val="undOvr"/>
                                  <m:ctrlPr>
                                    <a:rPr lang="es-ES" i="1">
                                      <a:latin typeface="Cambria Math" panose="02040503050406030204" pitchFamily="18" charset="0"/>
                                    </a:rPr>
                                  </m:ctrlPr>
                                </m:naryPr>
                                <m:sub>
                                  <m:r>
                                    <a:rPr lang="es-ES" i="1">
                                      <a:latin typeface="Cambria Math" panose="02040503050406030204" pitchFamily="18" charset="0"/>
                                    </a:rPr>
                                    <m:t>𝑖</m:t>
                                  </m:r>
                                  <m:r>
                                    <a:rPr lang="es-ES" i="1">
                                      <a:latin typeface="Cambria Math" panose="02040503050406030204" pitchFamily="18" charset="0"/>
                                    </a:rPr>
                                    <m:t>=1</m:t>
                                  </m:r>
                                </m:sub>
                                <m:sup>
                                  <m:r>
                                    <a:rPr lang="es-ES" i="1">
                                      <a:latin typeface="Cambria Math" panose="02040503050406030204" pitchFamily="18" charset="0"/>
                                    </a:rPr>
                                    <m:t>𝑛</m:t>
                                  </m:r>
                                </m:sup>
                                <m:e>
                                  <m:sSup>
                                    <m:sSupPr>
                                      <m:ctrlPr>
                                        <a:rPr lang="es-ES" i="1">
                                          <a:latin typeface="Cambria Math" panose="02040503050406030204" pitchFamily="18" charset="0"/>
                                        </a:rPr>
                                      </m:ctrlPr>
                                    </m:sSupPr>
                                    <m:e>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𝑦𝑖</m:t>
                                          </m:r>
                                        </m:e>
                                      </m:acc>
                                      <m:r>
                                        <a:rPr lang="es-ES" i="1">
                                          <a:latin typeface="Cambria Math" panose="02040503050406030204" pitchFamily="18" charset="0"/>
                                        </a:rPr>
                                        <m:t>−</m:t>
                                      </m:r>
                                      <m:r>
                                        <a:rPr lang="es-ES" i="1">
                                          <a:latin typeface="Cambria Math" panose="02040503050406030204" pitchFamily="18" charset="0"/>
                                        </a:rPr>
                                        <m:t>𝑦𝑖</m:t>
                                      </m:r>
                                      <m:r>
                                        <a:rPr lang="es-ES" i="1">
                                          <a:latin typeface="Cambria Math" panose="02040503050406030204" pitchFamily="18" charset="0"/>
                                        </a:rPr>
                                        <m:t>)</m:t>
                                      </m:r>
                                    </m:e>
                                    <m:sup>
                                      <m:r>
                                        <a:rPr lang="es-ES" i="1">
                                          <a:latin typeface="Cambria Math" panose="02040503050406030204" pitchFamily="18" charset="0"/>
                                        </a:rPr>
                                        <m:t>2</m:t>
                                      </m:r>
                                    </m:sup>
                                  </m:sSup>
                                </m:e>
                              </m:nary>
                            </m:num>
                            <m:den>
                              <m:r>
                                <a:rPr lang="es-ES" i="1">
                                  <a:latin typeface="Cambria Math" panose="02040503050406030204" pitchFamily="18" charset="0"/>
                                </a:rPr>
                                <m:t>𝑛</m:t>
                              </m:r>
                            </m:den>
                          </m:f>
                        </m:e>
                      </m:rad>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6156176" y="1844824"/>
                <a:ext cx="2808312" cy="910699"/>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6" name="1 Gráfico"/>
          <p:cNvGraphicFramePr>
            <a:graphicFrameLocks/>
          </p:cNvGraphicFramePr>
          <p:nvPr>
            <p:extLst>
              <p:ext uri="{D42A27DB-BD31-4B8C-83A1-F6EECF244321}">
                <p14:modId xmlns:p14="http://schemas.microsoft.com/office/powerpoint/2010/main" val="211080915"/>
              </p:ext>
            </p:extLst>
          </p:nvPr>
        </p:nvGraphicFramePr>
        <p:xfrm>
          <a:off x="0" y="1988840"/>
          <a:ext cx="9144000" cy="4672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Comparación </a:t>
            </a:r>
            <a:r>
              <a:rPr lang="es-EC" dirty="0"/>
              <a:t>error RMSE en conjunto de datos con y sin valores atípicos</a:t>
            </a:r>
            <a:br>
              <a:rPr lang="es-EC" dirty="0"/>
            </a:br>
            <a:endParaRPr lang="es-EC" dirty="0"/>
          </a:p>
        </p:txBody>
      </p:sp>
      <p:graphicFrame>
        <p:nvGraphicFramePr>
          <p:cNvPr id="7" name="2 Gráfico"/>
          <p:cNvGraphicFramePr>
            <a:graphicFrameLocks/>
          </p:cNvGraphicFramePr>
          <p:nvPr>
            <p:extLst>
              <p:ext uri="{D42A27DB-BD31-4B8C-83A1-F6EECF244321}">
                <p14:modId xmlns:p14="http://schemas.microsoft.com/office/powerpoint/2010/main" val="2295261117"/>
              </p:ext>
            </p:extLst>
          </p:nvPr>
        </p:nvGraphicFramePr>
        <p:xfrm>
          <a:off x="0" y="2132856"/>
          <a:ext cx="896448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Tiempo de ejecución por servicio</a:t>
            </a:r>
            <a:endParaRPr lang="es-EC" dirty="0"/>
          </a:p>
        </p:txBody>
      </p:sp>
      <p:graphicFrame>
        <p:nvGraphicFramePr>
          <p:cNvPr id="5" name="6 Gráfico"/>
          <p:cNvGraphicFramePr>
            <a:graphicFrameLocks/>
          </p:cNvGraphicFramePr>
          <p:nvPr>
            <p:extLst>
              <p:ext uri="{D42A27DB-BD31-4B8C-83A1-F6EECF244321}">
                <p14:modId xmlns:p14="http://schemas.microsoft.com/office/powerpoint/2010/main" val="686436622"/>
              </p:ext>
            </p:extLst>
          </p:nvPr>
        </p:nvGraphicFramePr>
        <p:xfrm>
          <a:off x="0" y="1916832"/>
          <a:ext cx="9144000" cy="4909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Aproximación del valor predicho al real</a:t>
            </a:r>
            <a:endParaRPr lang="es-EC" dirty="0"/>
          </a:p>
        </p:txBody>
      </p:sp>
      <p:graphicFrame>
        <p:nvGraphicFramePr>
          <p:cNvPr id="6" name="Gráfico 5"/>
          <p:cNvGraphicFramePr/>
          <p:nvPr>
            <p:extLst>
              <p:ext uri="{D42A27DB-BD31-4B8C-83A1-F6EECF244321}">
                <p14:modId xmlns:p14="http://schemas.microsoft.com/office/powerpoint/2010/main" val="1167272840"/>
              </p:ext>
            </p:extLst>
          </p:nvPr>
        </p:nvGraphicFramePr>
        <p:xfrm>
          <a:off x="251520" y="1916832"/>
          <a:ext cx="8640960"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Modelo aprobado</a:t>
            </a:r>
            <a:br>
              <a:rPr lang="es-EC" dirty="0" smtClean="0"/>
            </a:br>
            <a:r>
              <a:rPr lang="es-EC" dirty="0" smtClean="0"/>
              <a:t>Regresión Lineal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1873816"/>
              </p:ext>
            </p:extLst>
          </p:nvPr>
        </p:nvGraphicFramePr>
        <p:xfrm>
          <a:off x="827584" y="2132856"/>
          <a:ext cx="7704856" cy="4295197"/>
        </p:xfrm>
        <a:graphic>
          <a:graphicData uri="http://schemas.openxmlformats.org/drawingml/2006/table">
            <a:tbl>
              <a:tblPr firstRow="1" firstCol="1" bandRow="1">
                <a:tableStyleId>{72833802-FEF1-4C79-8D5D-14CF1EAF98D9}</a:tableStyleId>
              </a:tblPr>
              <a:tblGrid>
                <a:gridCol w="1800200"/>
                <a:gridCol w="5904656"/>
              </a:tblGrid>
              <a:tr h="352026">
                <a:tc>
                  <a:txBody>
                    <a:bodyPr/>
                    <a:lstStyle/>
                    <a:p>
                      <a:pPr algn="ctr">
                        <a:lnSpc>
                          <a:spcPct val="150000"/>
                        </a:lnSpc>
                        <a:spcAft>
                          <a:spcPts val="0"/>
                        </a:spcAft>
                      </a:pPr>
                      <a:r>
                        <a:rPr lang="es-EC" sz="1600" dirty="0">
                          <a:effectLst/>
                        </a:rPr>
                        <a:t>Tipo de Servicio</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600">
                          <a:effectLst/>
                        </a:rPr>
                        <a:t>Ecuación Resultante</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3856">
                <a:tc>
                  <a:txBody>
                    <a:bodyPr/>
                    <a:lstStyle/>
                    <a:p>
                      <a:pPr algn="l">
                        <a:lnSpc>
                          <a:spcPct val="150000"/>
                        </a:lnSpc>
                        <a:spcAft>
                          <a:spcPts val="0"/>
                        </a:spcAft>
                      </a:pPr>
                      <a:r>
                        <a:rPr lang="es-EC" sz="1600">
                          <a:effectLst/>
                        </a:rPr>
                        <a:t>Exámenes y Procedimientos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600" dirty="0" smtClean="0">
                          <a:effectLst/>
                        </a:rPr>
                        <a:t>- 3.222CAT- 24.699NIVEL+ </a:t>
                      </a:r>
                      <a:r>
                        <a:rPr lang="es-EC" sz="1600" dirty="0">
                          <a:effectLst/>
                        </a:rPr>
                        <a:t>1.106DIAS_CONSULTA- 1121.420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249">
                <a:tc>
                  <a:txBody>
                    <a:bodyPr/>
                    <a:lstStyle/>
                    <a:p>
                      <a:pPr algn="l">
                        <a:lnSpc>
                          <a:spcPct val="150000"/>
                        </a:lnSpc>
                        <a:spcAft>
                          <a:spcPts val="0"/>
                        </a:spcAft>
                      </a:pPr>
                      <a:r>
                        <a:rPr lang="es-EC" sz="1600" dirty="0">
                          <a:effectLst/>
                        </a:rPr>
                        <a:t>Hospitalización</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600" dirty="0">
                          <a:effectLst/>
                        </a:rPr>
                        <a:t>+ </a:t>
                      </a:r>
                      <a:r>
                        <a:rPr lang="es-EC" sz="1600" dirty="0" smtClean="0">
                          <a:effectLst/>
                        </a:rPr>
                        <a:t>2.795EDAD+ 39.607EMPRESA</a:t>
                      </a:r>
                      <a:r>
                        <a:rPr lang="es-EC" sz="1600" dirty="0">
                          <a:effectLst/>
                        </a:rPr>
                        <a:t>+ </a:t>
                      </a:r>
                      <a:r>
                        <a:rPr lang="es-EC" sz="1600" dirty="0" smtClean="0">
                          <a:effectLst/>
                        </a:rPr>
                        <a:t>8.226GRADO</a:t>
                      </a:r>
                      <a:r>
                        <a:rPr lang="es-EC" sz="1600" dirty="0">
                          <a:effectLst/>
                        </a:rPr>
                        <a:t>+ </a:t>
                      </a:r>
                      <a:r>
                        <a:rPr lang="es-EC" sz="1600" dirty="0" smtClean="0">
                          <a:effectLst/>
                        </a:rPr>
                        <a:t>0.002PRESTADOR</a:t>
                      </a:r>
                      <a:r>
                        <a:rPr lang="es-EC" sz="1600" dirty="0">
                          <a:effectLst/>
                        </a:rPr>
                        <a:t>+ </a:t>
                      </a:r>
                      <a:r>
                        <a:rPr lang="es-EC" sz="1600" dirty="0" smtClean="0">
                          <a:effectLst/>
                        </a:rPr>
                        <a:t>460.721NIVEL+ </a:t>
                      </a:r>
                      <a:r>
                        <a:rPr lang="es-EC" sz="1600" dirty="0">
                          <a:effectLst/>
                        </a:rPr>
                        <a:t>61.599ANIO+ 19.351DIAS_CONSULTA- 125963.087</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052">
                <a:tc>
                  <a:txBody>
                    <a:bodyPr/>
                    <a:lstStyle/>
                    <a:p>
                      <a:pPr algn="l">
                        <a:lnSpc>
                          <a:spcPct val="150000"/>
                        </a:lnSpc>
                        <a:spcAft>
                          <a:spcPts val="0"/>
                        </a:spcAft>
                      </a:pPr>
                      <a:r>
                        <a:rPr lang="es-EC" sz="1600">
                          <a:effectLst/>
                        </a:rPr>
                        <a:t>Emergencia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600" dirty="0" smtClean="0">
                          <a:effectLst/>
                        </a:rPr>
                        <a:t>-0.053EDAD_FECHA</a:t>
                      </a:r>
                      <a:r>
                        <a:rPr lang="es-EC" sz="1600" dirty="0">
                          <a:effectLst/>
                        </a:rPr>
                        <a:t>+ </a:t>
                      </a:r>
                      <a:r>
                        <a:rPr lang="es-EC" sz="1600" dirty="0" smtClean="0">
                          <a:effectLst/>
                        </a:rPr>
                        <a:t>0.976EMPRESA</a:t>
                      </a:r>
                      <a:r>
                        <a:rPr lang="es-EC" sz="1600" dirty="0">
                          <a:effectLst/>
                        </a:rPr>
                        <a:t>+ </a:t>
                      </a:r>
                      <a:r>
                        <a:rPr lang="es-EC" sz="1600" dirty="0" smtClean="0">
                          <a:effectLst/>
                        </a:rPr>
                        <a:t>7.687NIVEL- </a:t>
                      </a:r>
                      <a:r>
                        <a:rPr lang="es-EC" sz="1600" dirty="0">
                          <a:effectLst/>
                        </a:rPr>
                        <a:t>11128.798</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052">
                <a:tc>
                  <a:txBody>
                    <a:bodyPr/>
                    <a:lstStyle/>
                    <a:p>
                      <a:pPr algn="l">
                        <a:lnSpc>
                          <a:spcPct val="150000"/>
                        </a:lnSpc>
                        <a:spcAft>
                          <a:spcPts val="0"/>
                        </a:spcAft>
                      </a:pPr>
                      <a:r>
                        <a:rPr lang="es-EC" sz="1600" dirty="0">
                          <a:effectLst/>
                        </a:rPr>
                        <a:t>Atenciones Médicas por Consulta Externa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600" dirty="0">
                          <a:effectLst/>
                        </a:rPr>
                        <a:t>- </a:t>
                      </a:r>
                      <a:r>
                        <a:rPr lang="es-EC" sz="1600" dirty="0" smtClean="0">
                          <a:effectLst/>
                        </a:rPr>
                        <a:t>0.002CAT- 0.004EMPRESA </a:t>
                      </a:r>
                      <a:r>
                        <a:rPr lang="es-EC" sz="1600" dirty="0">
                          <a:effectLst/>
                        </a:rPr>
                        <a:t>+ 0.005ANIO- 5.912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007" marR="60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PREDICCIÓN DE PAGO AL AÑO 2017 EN EMERGENCIA</a:t>
            </a:r>
            <a:br>
              <a:rPr lang="es-ES" dirty="0"/>
            </a:br>
            <a:endParaRPr lang="es-ES" dirty="0"/>
          </a:p>
        </p:txBody>
      </p:sp>
      <p:graphicFrame>
        <p:nvGraphicFramePr>
          <p:cNvPr id="4" name="Gráfico 3"/>
          <p:cNvGraphicFramePr>
            <a:graphicFrameLocks/>
          </p:cNvGraphicFramePr>
          <p:nvPr>
            <p:extLst>
              <p:ext uri="{D42A27DB-BD31-4B8C-83A1-F6EECF244321}">
                <p14:modId xmlns:p14="http://schemas.microsoft.com/office/powerpoint/2010/main" val="3836331689"/>
              </p:ext>
            </p:extLst>
          </p:nvPr>
        </p:nvGraphicFramePr>
        <p:xfrm>
          <a:off x="0" y="2204864"/>
          <a:ext cx="91440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46130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PREDICCIÓN DE PAGO AL AÑO 2017 EN                                                    ATENCIONES MÉDICAS POR CONSULTA EXTERNA</a:t>
            </a:r>
            <a:br>
              <a:rPr lang="es-ES" dirty="0"/>
            </a:b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88114229"/>
              </p:ext>
            </p:extLst>
          </p:nvPr>
        </p:nvGraphicFramePr>
        <p:xfrm>
          <a:off x="0" y="2227262"/>
          <a:ext cx="9144000" cy="437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0983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07" y="4735857"/>
            <a:ext cx="4429785" cy="170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99992" y="4178742"/>
            <a:ext cx="4644008" cy="26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es-EC" dirty="0" smtClean="0"/>
              <a:t>Introducción</a:t>
            </a:r>
            <a:endParaRPr lang="es-ES" dirty="0"/>
          </a:p>
        </p:txBody>
      </p:sp>
      <p:pic>
        <p:nvPicPr>
          <p:cNvPr id="10" name="Picture 4"/>
          <p:cNvPicPr>
            <a:picLocks noGrp="1" noChangeAspect="1" noChangeArrowheads="1"/>
          </p:cNvPicPr>
          <p:nvPr>
            <p:ph idx="1"/>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844824"/>
            <a:ext cx="4644008" cy="26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0710" y="2232289"/>
            <a:ext cx="4429785" cy="170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a 11"/>
          <p:cNvGraphicFramePr/>
          <p:nvPr>
            <p:extLst>
              <p:ext uri="{D42A27DB-BD31-4B8C-83A1-F6EECF244321}">
                <p14:modId xmlns:p14="http://schemas.microsoft.com/office/powerpoint/2010/main" val="4061963963"/>
              </p:ext>
            </p:extLst>
          </p:nvPr>
        </p:nvGraphicFramePr>
        <p:xfrm>
          <a:off x="899592" y="1844824"/>
          <a:ext cx="7884368"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180933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Árbol de decisión</a:t>
            </a:r>
            <a:endParaRPr lang="es-ES" dirty="0"/>
          </a:p>
        </p:txBody>
      </p:sp>
      <p:sp>
        <p:nvSpPr>
          <p:cNvPr id="3" name="Marcador de contenido 2"/>
          <p:cNvSpPr>
            <a:spLocks noGrp="1"/>
          </p:cNvSpPr>
          <p:nvPr>
            <p:ph idx="1"/>
          </p:nvPr>
        </p:nvSpPr>
        <p:spPr/>
        <p:txBody>
          <a:bodyPr/>
          <a:lstStyle/>
          <a:p>
            <a:endParaRPr lang="es-ES" dirty="0"/>
          </a:p>
        </p:txBody>
      </p:sp>
      <p:grpSp>
        <p:nvGrpSpPr>
          <p:cNvPr id="9" name="Grupo 8"/>
          <p:cNvGrpSpPr/>
          <p:nvPr/>
        </p:nvGrpSpPr>
        <p:grpSpPr>
          <a:xfrm>
            <a:off x="0" y="1916832"/>
            <a:ext cx="9252520" cy="5157192"/>
            <a:chOff x="0" y="1916832"/>
            <a:chExt cx="9252520" cy="5157192"/>
          </a:xfrm>
        </p:grpSpPr>
        <p:grpSp>
          <p:nvGrpSpPr>
            <p:cNvPr id="6" name="Grupo 5"/>
            <p:cNvGrpSpPr/>
            <p:nvPr/>
          </p:nvGrpSpPr>
          <p:grpSpPr>
            <a:xfrm>
              <a:off x="0" y="1916832"/>
              <a:ext cx="9252520" cy="5157192"/>
              <a:chOff x="0" y="1916832"/>
              <a:chExt cx="9252520" cy="5157192"/>
            </a:xfrm>
          </p:grpSpPr>
          <p:pic>
            <p:nvPicPr>
              <p:cNvPr id="5" name="Imagen 4"/>
              <p:cNvPicPr/>
              <p:nvPr/>
            </p:nvPicPr>
            <p:blipFill rotWithShape="1">
              <a:blip r:embed="rId3"/>
              <a:srcRect t="9835"/>
              <a:stretch/>
            </p:blipFill>
            <p:spPr>
              <a:xfrm>
                <a:off x="0" y="1916832"/>
                <a:ext cx="9252520" cy="5157192"/>
              </a:xfrm>
              <a:prstGeom prst="rect">
                <a:avLst/>
              </a:prstGeom>
            </p:spPr>
          </p:pic>
          <p:sp>
            <p:nvSpPr>
              <p:cNvPr id="4" name="Rectángulo redondeado 3"/>
              <p:cNvSpPr/>
              <p:nvPr/>
            </p:nvSpPr>
            <p:spPr>
              <a:xfrm>
                <a:off x="4716016" y="5445224"/>
                <a:ext cx="792088" cy="4135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7" name="Rectángulo redondeado 6"/>
            <p:cNvSpPr/>
            <p:nvPr/>
          </p:nvSpPr>
          <p:spPr>
            <a:xfrm>
              <a:off x="7956376" y="6021288"/>
              <a:ext cx="864096"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p:nvSpPr>
          <p:spPr>
            <a:xfrm>
              <a:off x="6156176" y="6453336"/>
              <a:ext cx="792088" cy="4046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 name="CuadroTexto 9"/>
          <p:cNvSpPr txBox="1"/>
          <p:nvPr/>
        </p:nvSpPr>
        <p:spPr>
          <a:xfrm>
            <a:off x="233772" y="5544814"/>
            <a:ext cx="1944216" cy="1384995"/>
          </a:xfrm>
          <a:prstGeom prst="rect">
            <a:avLst/>
          </a:prstGeom>
          <a:noFill/>
        </p:spPr>
        <p:txBody>
          <a:bodyPr wrap="square" rtlCol="0">
            <a:spAutoFit/>
          </a:bodyPr>
          <a:lstStyle/>
          <a:p>
            <a:pPr marL="285750" indent="-285750">
              <a:buFont typeface="Arial" panose="020B0604020202020204" pitchFamily="34" charset="0"/>
              <a:buChar char="•"/>
            </a:pPr>
            <a:r>
              <a:rPr lang="es-EC" sz="1200" dirty="0" smtClean="0"/>
              <a:t>Tiempo de servicio en meses</a:t>
            </a:r>
          </a:p>
          <a:p>
            <a:pPr marL="285750" indent="-285750">
              <a:buFont typeface="Arial" panose="020B0604020202020204" pitchFamily="34" charset="0"/>
              <a:buChar char="•"/>
            </a:pPr>
            <a:r>
              <a:rPr lang="es-EC" sz="1200" dirty="0" smtClean="0"/>
              <a:t>Grupo </a:t>
            </a:r>
            <a:r>
              <a:rPr lang="es-EC" sz="1200" dirty="0" err="1" smtClean="0"/>
              <a:t>etáreo</a:t>
            </a:r>
            <a:endParaRPr lang="es-EC" sz="1200" dirty="0" smtClean="0"/>
          </a:p>
          <a:p>
            <a:pPr marL="285750" indent="-285750">
              <a:buFont typeface="Arial" panose="020B0604020202020204" pitchFamily="34" charset="0"/>
              <a:buChar char="•"/>
            </a:pPr>
            <a:r>
              <a:rPr lang="es-EC" sz="1200" dirty="0" smtClean="0"/>
              <a:t>Empresa</a:t>
            </a:r>
          </a:p>
          <a:p>
            <a:pPr marL="285750" indent="-285750">
              <a:buFont typeface="Arial" panose="020B0604020202020204" pitchFamily="34" charset="0"/>
              <a:buChar char="•"/>
            </a:pPr>
            <a:r>
              <a:rPr lang="es-EC" sz="1200" dirty="0" smtClean="0"/>
              <a:t>Tipo Militar</a:t>
            </a:r>
          </a:p>
          <a:p>
            <a:pPr marL="285750" indent="-285750">
              <a:buFont typeface="Arial" panose="020B0604020202020204" pitchFamily="34" charset="0"/>
              <a:buChar char="•"/>
            </a:pPr>
            <a:r>
              <a:rPr lang="es-EC" sz="1200" dirty="0" smtClean="0"/>
              <a:t>Sexo</a:t>
            </a:r>
          </a:p>
          <a:p>
            <a:pPr marL="285750" indent="-285750">
              <a:buFont typeface="Arial" panose="020B0604020202020204" pitchFamily="34" charset="0"/>
              <a:buChar char="•"/>
            </a:pPr>
            <a:r>
              <a:rPr lang="es-EC" sz="1200" dirty="0" smtClean="0"/>
              <a:t>Estado civil</a:t>
            </a:r>
            <a:endParaRPr lang="es-EC" sz="1200" dirty="0"/>
          </a:p>
        </p:txBody>
      </p:sp>
    </p:spTree>
    <p:extLst>
      <p:ext uri="{BB962C8B-B14F-4D97-AF65-F5344CB8AC3E}">
        <p14:creationId xmlns:p14="http://schemas.microsoft.com/office/powerpoint/2010/main" val="401756175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Enfermedades que mayor gasto generan al </a:t>
            </a:r>
            <a:r>
              <a:rPr lang="es-EC" dirty="0" err="1" smtClean="0"/>
              <a:t>issfa</a:t>
            </a:r>
            <a:endParaRPr lang="es-EC" dirty="0"/>
          </a:p>
        </p:txBody>
      </p:sp>
      <p:graphicFrame>
        <p:nvGraphicFramePr>
          <p:cNvPr id="4" name="3 Gráfico"/>
          <p:cNvGraphicFramePr/>
          <p:nvPr>
            <p:extLst>
              <p:ext uri="{D42A27DB-BD31-4B8C-83A1-F6EECF244321}">
                <p14:modId xmlns:p14="http://schemas.microsoft.com/office/powerpoint/2010/main" val="3555912759"/>
              </p:ext>
            </p:extLst>
          </p:nvPr>
        </p:nvGraphicFramePr>
        <p:xfrm>
          <a:off x="107504" y="2420888"/>
          <a:ext cx="4536504"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491040393"/>
              </p:ext>
            </p:extLst>
          </p:nvPr>
        </p:nvGraphicFramePr>
        <p:xfrm>
          <a:off x="4716016" y="2420888"/>
          <a:ext cx="4248472"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574587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S" dirty="0"/>
          </a:p>
        </p:txBody>
      </p:sp>
      <p:sp>
        <p:nvSpPr>
          <p:cNvPr id="3" name="Marcador de contenido 2"/>
          <p:cNvSpPr>
            <a:spLocks noGrp="1"/>
          </p:cNvSpPr>
          <p:nvPr>
            <p:ph idx="1"/>
          </p:nvPr>
        </p:nvSpPr>
        <p:spPr>
          <a:xfrm>
            <a:off x="827028" y="1988840"/>
            <a:ext cx="7849428" cy="4691608"/>
          </a:xfrm>
        </p:spPr>
        <p:txBody>
          <a:bodyPr>
            <a:normAutofit/>
          </a:bodyPr>
          <a:lstStyle/>
          <a:p>
            <a:pPr lvl="0" algn="just"/>
            <a:r>
              <a:rPr lang="es-ES" dirty="0">
                <a:solidFill>
                  <a:schemeClr val="tx1"/>
                </a:solidFill>
              </a:rPr>
              <a:t>Se desarrollaron satisfactoriamente modelos enfocados a la predicción del pago en servicios de salud </a:t>
            </a:r>
            <a:r>
              <a:rPr lang="es-ES" dirty="0" smtClean="0">
                <a:solidFill>
                  <a:schemeClr val="tx1"/>
                </a:solidFill>
              </a:rPr>
              <a:t>utilizando </a:t>
            </a:r>
            <a:r>
              <a:rPr lang="es-ES" dirty="0" smtClean="0">
                <a:solidFill>
                  <a:schemeClr val="tx1"/>
                </a:solidFill>
              </a:rPr>
              <a:t>cuatros </a:t>
            </a:r>
            <a:r>
              <a:rPr lang="es-ES" dirty="0">
                <a:solidFill>
                  <a:schemeClr val="tx1"/>
                </a:solidFill>
              </a:rPr>
              <a:t>técnicas de minería de datos, siendo las más precisas el árbol de decisión y regresión lineal. </a:t>
            </a:r>
            <a:r>
              <a:rPr lang="es-ES" dirty="0" smtClean="0">
                <a:solidFill>
                  <a:schemeClr val="tx1"/>
                </a:solidFill>
              </a:rPr>
              <a:t>El árbol de decisión se utilizó para predecir aspectos cualitativos mientras que regresión lineal valores numéricos.</a:t>
            </a:r>
            <a:endParaRPr lang="es-ES" dirty="0">
              <a:solidFill>
                <a:schemeClr val="tx1"/>
              </a:solidFill>
            </a:endParaRPr>
          </a:p>
          <a:p>
            <a:pPr lvl="0" algn="just"/>
            <a:r>
              <a:rPr lang="es-ES" dirty="0" smtClean="0">
                <a:solidFill>
                  <a:schemeClr val="tx1"/>
                </a:solidFill>
              </a:rPr>
              <a:t>La </a:t>
            </a:r>
            <a:r>
              <a:rPr lang="es-ES" dirty="0">
                <a:solidFill>
                  <a:schemeClr val="tx1"/>
                </a:solidFill>
              </a:rPr>
              <a:t>exploración de los datos fue clave para encontrar los valores atípicos (</a:t>
            </a:r>
            <a:r>
              <a:rPr lang="es-ES" dirty="0" err="1">
                <a:solidFill>
                  <a:schemeClr val="tx1"/>
                </a:solidFill>
              </a:rPr>
              <a:t>outliers</a:t>
            </a:r>
            <a:r>
              <a:rPr lang="es-ES" dirty="0">
                <a:solidFill>
                  <a:schemeClr val="tx1"/>
                </a:solidFill>
              </a:rPr>
              <a:t>) en los atributos. Mediante el diagrama de cajas se observó mayor dispersión, únicamente en el atributo clase valor total, razón por la cual fue necesario realizar el tratamiento previo a la construcción del modelo.</a:t>
            </a:r>
          </a:p>
          <a:p>
            <a:pPr lvl="0" algn="just"/>
            <a:r>
              <a:rPr lang="es-ES" dirty="0" smtClean="0">
                <a:solidFill>
                  <a:schemeClr val="tx1"/>
                </a:solidFill>
              </a:rPr>
              <a:t>La </a:t>
            </a:r>
            <a:r>
              <a:rPr lang="es-ES" dirty="0">
                <a:solidFill>
                  <a:schemeClr val="tx1"/>
                </a:solidFill>
              </a:rPr>
              <a:t>ejecución de validación cruzada da como resultado un incremento del 40% en la tasa de error RMSE cuando hay presencia de </a:t>
            </a:r>
            <a:r>
              <a:rPr lang="es-ES" dirty="0" smtClean="0">
                <a:solidFill>
                  <a:schemeClr val="tx1"/>
                </a:solidFill>
              </a:rPr>
              <a:t>valores </a:t>
            </a:r>
            <a:r>
              <a:rPr lang="es-ES" dirty="0">
                <a:solidFill>
                  <a:schemeClr val="tx1"/>
                </a:solidFill>
              </a:rPr>
              <a:t>atípicos.</a:t>
            </a:r>
          </a:p>
          <a:p>
            <a:pPr lvl="0" algn="just"/>
            <a:r>
              <a:rPr lang="es-ES" dirty="0">
                <a:solidFill>
                  <a:schemeClr val="tx1"/>
                </a:solidFill>
              </a:rPr>
              <a:t>Pese a que en el estado del arte la técnica de SVM tiene un mayor grado de precisión en comparación de otras, en este proyecto se confirma que la mejor técnica es la de Regresión lineal demostrando hasta un 5% más de precisión en todos los servicios.</a:t>
            </a:r>
          </a:p>
          <a:p>
            <a:pPr algn="just"/>
            <a:endParaRPr lang="es-ES" dirty="0">
              <a:solidFill>
                <a:schemeClr val="tx1"/>
              </a:solidFill>
            </a:endParaRPr>
          </a:p>
        </p:txBody>
      </p:sp>
    </p:spTree>
    <p:extLst>
      <p:ext uri="{BB962C8B-B14F-4D97-AF65-F5344CB8AC3E}">
        <p14:creationId xmlns:p14="http://schemas.microsoft.com/office/powerpoint/2010/main" val="218774698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Trabajos futuros</a:t>
            </a:r>
            <a:endParaRPr lang="es-ES" dirty="0"/>
          </a:p>
        </p:txBody>
      </p:sp>
      <p:sp>
        <p:nvSpPr>
          <p:cNvPr id="3" name="Marcador de contenido 2"/>
          <p:cNvSpPr>
            <a:spLocks noGrp="1"/>
          </p:cNvSpPr>
          <p:nvPr>
            <p:ph idx="1"/>
          </p:nvPr>
        </p:nvSpPr>
        <p:spPr/>
        <p:txBody>
          <a:bodyPr>
            <a:normAutofit/>
          </a:bodyPr>
          <a:lstStyle/>
          <a:p>
            <a:r>
              <a:rPr lang="es-ES" dirty="0" smtClean="0">
                <a:solidFill>
                  <a:schemeClr val="tx1"/>
                </a:solidFill>
              </a:rPr>
              <a:t>Implementar el proyecto a </a:t>
            </a:r>
            <a:r>
              <a:rPr lang="es-ES" dirty="0" smtClean="0">
                <a:solidFill>
                  <a:schemeClr val="tx1"/>
                </a:solidFill>
              </a:rPr>
              <a:t>otras entidades de salud.</a:t>
            </a:r>
          </a:p>
          <a:p>
            <a:r>
              <a:rPr lang="es-ES" dirty="0" smtClean="0">
                <a:solidFill>
                  <a:schemeClr val="tx1"/>
                </a:solidFill>
              </a:rPr>
              <a:t>Realizar </a:t>
            </a:r>
            <a:r>
              <a:rPr lang="es-ES" dirty="0" smtClean="0">
                <a:solidFill>
                  <a:schemeClr val="tx1"/>
                </a:solidFill>
              </a:rPr>
              <a:t>este proyecto en otras áreas agregadoras de valor del ISSFA</a:t>
            </a:r>
          </a:p>
          <a:p>
            <a:pPr marL="0" indent="0">
              <a:buNone/>
            </a:pPr>
            <a:endParaRPr lang="es-ES" dirty="0">
              <a:solidFill>
                <a:schemeClr val="tx1"/>
              </a:solidFill>
            </a:endParaRPr>
          </a:p>
        </p:txBody>
      </p:sp>
    </p:spTree>
    <p:extLst>
      <p:ext uri="{BB962C8B-B14F-4D97-AF65-F5344CB8AC3E}">
        <p14:creationId xmlns:p14="http://schemas.microsoft.com/office/powerpoint/2010/main" val="197711118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248" y="2132856"/>
            <a:ext cx="4929920" cy="1512168"/>
          </a:xfrm>
        </p:spPr>
        <p:txBody>
          <a:bodyPr/>
          <a:lstStyle/>
          <a:p>
            <a:pPr algn="ctr"/>
            <a:r>
              <a:rPr lang="es-EC" dirty="0" smtClean="0">
                <a:solidFill>
                  <a:schemeClr val="tx1"/>
                </a:solidFill>
              </a:rPr>
              <a:t>GRACIAS por su atención</a:t>
            </a:r>
            <a:endParaRPr lang="es-ES" dirty="0">
              <a:solidFill>
                <a:schemeClr val="tx1"/>
              </a:solidFill>
            </a:endParaRPr>
          </a:p>
        </p:txBody>
      </p:sp>
    </p:spTree>
    <p:extLst>
      <p:ext uri="{BB962C8B-B14F-4D97-AF65-F5344CB8AC3E}">
        <p14:creationId xmlns:p14="http://schemas.microsoft.com/office/powerpoint/2010/main" val="390164137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Resultado de imagen para servicios hospitalarios"/>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8095"/>
          <a:stretch/>
        </p:blipFill>
        <p:spPr bwMode="auto">
          <a:xfrm>
            <a:off x="3563888" y="4365104"/>
            <a:ext cx="3772191" cy="22816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7866" r="64000"/>
          <a:stretch/>
        </p:blipFill>
        <p:spPr bwMode="auto">
          <a:xfrm>
            <a:off x="6732240" y="1920280"/>
            <a:ext cx="241176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6253" r="16744"/>
          <a:stretch/>
        </p:blipFill>
        <p:spPr bwMode="auto">
          <a:xfrm>
            <a:off x="-36512" y="4365104"/>
            <a:ext cx="363315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esultado de imagen para control de infecciones"/>
          <p:cNvPicPr>
            <a:picLocks noChangeAspect="1" noChangeArrowheads="1"/>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rcRect l="13816" r="5019"/>
          <a:stretch/>
        </p:blipFill>
        <p:spPr bwMode="auto">
          <a:xfrm>
            <a:off x="3923928" y="1920280"/>
            <a:ext cx="2865120" cy="24448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r="37074"/>
          <a:stretch/>
        </p:blipFill>
        <p:spPr bwMode="auto">
          <a:xfrm>
            <a:off x="392" y="1920280"/>
            <a:ext cx="3596248" cy="24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Estado del arte</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64198870"/>
              </p:ext>
            </p:extLst>
          </p:nvPr>
        </p:nvGraphicFramePr>
        <p:xfrm>
          <a:off x="581025" y="2227263"/>
          <a:ext cx="7989888" cy="3632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4 CuadroTexto"/>
          <p:cNvSpPr txBox="1"/>
          <p:nvPr/>
        </p:nvSpPr>
        <p:spPr>
          <a:xfrm>
            <a:off x="5580112" y="6093296"/>
            <a:ext cx="3384376" cy="369332"/>
          </a:xfrm>
          <a:prstGeom prst="rect">
            <a:avLst/>
          </a:prstGeom>
          <a:noFill/>
        </p:spPr>
        <p:txBody>
          <a:bodyPr wrap="square" rtlCol="0">
            <a:spAutoFit/>
          </a:bodyPr>
          <a:lstStyle/>
          <a:p>
            <a:r>
              <a:rPr lang="es-EC" dirty="0" smtClean="0"/>
              <a:t>Fuente:  (</a:t>
            </a:r>
            <a:r>
              <a:rPr lang="en-US" i="1" dirty="0" smtClean="0"/>
              <a:t>Chandra Pandey,2016)</a:t>
            </a:r>
            <a:endParaRPr lang="en-US" dirty="0"/>
          </a:p>
        </p:txBody>
      </p:sp>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72035" y="3861048"/>
            <a:ext cx="835869" cy="8714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1239" t="11506"/>
          <a:stretch/>
        </p:blipFill>
        <p:spPr bwMode="auto">
          <a:xfrm>
            <a:off x="4860032" y="3870424"/>
            <a:ext cx="799688" cy="852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AutoShape 11" descr="Resultado de imagen para din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86" y="3876888"/>
            <a:ext cx="798532" cy="798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5" r="32714"/>
          <a:stretch/>
        </p:blipFill>
        <p:spPr bwMode="auto">
          <a:xfrm>
            <a:off x="6876256" y="3900834"/>
            <a:ext cx="816044" cy="824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98874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948686"/>
            <a:ext cx="8821488" cy="479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Estado del arte</a:t>
            </a:r>
            <a:endParaRPr lang="en-US" dirty="0"/>
          </a:p>
        </p:txBody>
      </p:sp>
      <p:pic>
        <p:nvPicPr>
          <p:cNvPr id="4" name="Imagen 8" descr="https://lh4.googleusercontent.com/sqtezA4a7EPJlU80KImdW4ibSkyM4Df_eepxzOxF1Y9R44QAzSsVyAHVjXEurTyWeI6YAyocquU9a5_Al9LS6XU4DOjZquMdfyTOGYW5xGSwEvFYNrkAePE6eERZZGxTkfiC5f7F7lqmZwl4fQ"/>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512" y="2365132"/>
            <a:ext cx="6336704" cy="2952328"/>
          </a:xfrm>
          <a:prstGeom prst="rect">
            <a:avLst/>
          </a:prstGeom>
          <a:noFill/>
          <a:ln>
            <a:solidFill>
              <a:schemeClr val="tx1"/>
            </a:solidFill>
          </a:ln>
        </p:spPr>
      </p:pic>
      <p:sp>
        <p:nvSpPr>
          <p:cNvPr id="5" name="4 CuadroTexto"/>
          <p:cNvSpPr txBox="1"/>
          <p:nvPr/>
        </p:nvSpPr>
        <p:spPr>
          <a:xfrm>
            <a:off x="6804248" y="2976384"/>
            <a:ext cx="2196752" cy="2308324"/>
          </a:xfrm>
          <a:prstGeom prst="rect">
            <a:avLst/>
          </a:prstGeom>
          <a:noFill/>
        </p:spPr>
        <p:txBody>
          <a:bodyPr wrap="square" rtlCol="0">
            <a:spAutoFit/>
          </a:bodyPr>
          <a:lstStyle/>
          <a:p>
            <a:r>
              <a:rPr lang="es-EC" dirty="0"/>
              <a:t/>
            </a:r>
            <a:br>
              <a:rPr lang="es-EC" dirty="0"/>
            </a:br>
            <a:r>
              <a:rPr lang="es-EC" dirty="0" smtClean="0"/>
              <a:t>“La </a:t>
            </a:r>
            <a:r>
              <a:rPr lang="es-EC" dirty="0"/>
              <a:t>tarea de clasificación de la minería de datos se utiliza generalmente en las industrias de la </a:t>
            </a:r>
            <a:r>
              <a:rPr lang="es-EC" dirty="0" smtClean="0"/>
              <a:t>salud” ( </a:t>
            </a:r>
            <a:r>
              <a:rPr lang="en-US" dirty="0" err="1" smtClean="0"/>
              <a:t>Tomar</a:t>
            </a:r>
            <a:r>
              <a:rPr lang="en-US" dirty="0" smtClean="0"/>
              <a:t> &amp; Agarwal,2013)</a:t>
            </a:r>
            <a:endParaRPr lang="en-US" dirty="0"/>
          </a:p>
        </p:txBody>
      </p:sp>
      <p:sp>
        <p:nvSpPr>
          <p:cNvPr id="6" name="5 CuadroTexto"/>
          <p:cNvSpPr txBox="1"/>
          <p:nvPr/>
        </p:nvSpPr>
        <p:spPr>
          <a:xfrm>
            <a:off x="451952" y="5661248"/>
            <a:ext cx="5256584" cy="923330"/>
          </a:xfrm>
          <a:prstGeom prst="rect">
            <a:avLst/>
          </a:prstGeom>
          <a:noFill/>
        </p:spPr>
        <p:txBody>
          <a:bodyPr wrap="square" rtlCol="0">
            <a:spAutoFit/>
          </a:bodyPr>
          <a:lstStyle/>
          <a:p>
            <a:r>
              <a:rPr lang="es-ES" b="1" dirty="0"/>
              <a:t>Técnicas de minería de datos para predicción de enfermedades</a:t>
            </a:r>
            <a:endParaRPr lang="es-EC" dirty="0" smtClean="0"/>
          </a:p>
          <a:p>
            <a:r>
              <a:rPr lang="es-EC" dirty="0" smtClean="0"/>
              <a:t>Fuente: (</a:t>
            </a:r>
            <a:r>
              <a:rPr lang="es-EC" dirty="0" err="1" smtClean="0"/>
              <a:t>Kunwar</a:t>
            </a:r>
            <a:r>
              <a:rPr lang="es-EC" dirty="0"/>
              <a:t>, </a:t>
            </a:r>
            <a:r>
              <a:rPr lang="es-EC" dirty="0" err="1"/>
              <a:t>Khushboo</a:t>
            </a:r>
            <a:r>
              <a:rPr lang="es-EC" dirty="0"/>
              <a:t>, </a:t>
            </a:r>
            <a:r>
              <a:rPr lang="es-EC" dirty="0" err="1"/>
              <a:t>Sabitha</a:t>
            </a:r>
            <a:r>
              <a:rPr lang="es-EC" dirty="0"/>
              <a:t>, &amp; </a:t>
            </a:r>
            <a:r>
              <a:rPr lang="es-EC" dirty="0" err="1"/>
              <a:t>Bansal</a:t>
            </a:r>
            <a:r>
              <a:rPr lang="es-EC" dirty="0"/>
              <a:t>, 2016)</a:t>
            </a:r>
            <a:r>
              <a:rPr lang="es-ES" dirty="0"/>
              <a:t>, </a:t>
            </a:r>
            <a:endParaRPr lang="en-US" dirty="0"/>
          </a:p>
        </p:txBody>
      </p:sp>
      <p:sp>
        <p:nvSpPr>
          <p:cNvPr id="3" name="2 Rectángulo"/>
          <p:cNvSpPr/>
          <p:nvPr/>
        </p:nvSpPr>
        <p:spPr>
          <a:xfrm>
            <a:off x="451952" y="2095619"/>
            <a:ext cx="4214615"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Clasificación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42657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21550"/>
            <a:ext cx="7498080" cy="1143000"/>
          </a:xfrm>
        </p:spPr>
        <p:txBody>
          <a:bodyPr/>
          <a:lstStyle/>
          <a:p>
            <a:r>
              <a:rPr lang="es-EC" dirty="0" smtClean="0"/>
              <a:t>Planteamiento del problema</a:t>
            </a:r>
            <a:endParaRPr lang="es-EC" dirty="0"/>
          </a:p>
        </p:txBody>
      </p:sp>
      <p:graphicFrame>
        <p:nvGraphicFramePr>
          <p:cNvPr id="11" name="Diagrama 10"/>
          <p:cNvGraphicFramePr/>
          <p:nvPr>
            <p:extLst>
              <p:ext uri="{D42A27DB-BD31-4B8C-83A1-F6EECF244321}">
                <p14:modId xmlns:p14="http://schemas.microsoft.com/office/powerpoint/2010/main" val="1575639212"/>
              </p:ext>
            </p:extLst>
          </p:nvPr>
        </p:nvGraphicFramePr>
        <p:xfrm>
          <a:off x="307975" y="3573016"/>
          <a:ext cx="7596336"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Resultado de imagen para enfermedades musculo esqueleticas milit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407" y="2126518"/>
            <a:ext cx="19907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curvada hacia arriba"/>
          <p:cNvSpPr/>
          <p:nvPr/>
        </p:nvSpPr>
        <p:spPr>
          <a:xfrm rot="15123489">
            <a:off x="6614498" y="2708049"/>
            <a:ext cx="1776001" cy="76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duotone>
              <a:schemeClr val="accent6">
                <a:shade val="45000"/>
                <a:satMod val="135000"/>
              </a:schemeClr>
              <a:prstClr val="white"/>
            </a:duotone>
          </a:blip>
          <a:stretch>
            <a:fillRect/>
          </a:stretch>
        </p:blipFill>
        <p:spPr>
          <a:xfrm>
            <a:off x="179512" y="1820058"/>
            <a:ext cx="8964488" cy="5037942"/>
          </a:xfrm>
          <a:prstGeom prst="rect">
            <a:avLst/>
          </a:prstGeom>
        </p:spPr>
      </p:pic>
      <p:sp>
        <p:nvSpPr>
          <p:cNvPr id="2" name="Título 1"/>
          <p:cNvSpPr>
            <a:spLocks noGrp="1"/>
          </p:cNvSpPr>
          <p:nvPr>
            <p:ph type="title"/>
          </p:nvPr>
        </p:nvSpPr>
        <p:spPr/>
        <p:txBody>
          <a:bodyPr/>
          <a:lstStyle/>
          <a:p>
            <a:r>
              <a:rPr lang="es-EC" dirty="0" smtClean="0"/>
              <a:t>PLANTEAMIENTO DEL PROBLEMA</a:t>
            </a:r>
            <a:endParaRPr lang="es-ES" dirty="0"/>
          </a:p>
        </p:txBody>
      </p:sp>
      <p:graphicFrame>
        <p:nvGraphicFramePr>
          <p:cNvPr id="3" name="Diagrama 2"/>
          <p:cNvGraphicFramePr/>
          <p:nvPr>
            <p:extLst>
              <p:ext uri="{D42A27DB-BD31-4B8C-83A1-F6EECF244321}">
                <p14:modId xmlns:p14="http://schemas.microsoft.com/office/powerpoint/2010/main" val="1218994147"/>
              </p:ext>
            </p:extLst>
          </p:nvPr>
        </p:nvGraphicFramePr>
        <p:xfrm>
          <a:off x="971600" y="2060848"/>
          <a:ext cx="741682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591987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Planteamiento del problema</a:t>
            </a:r>
            <a:endParaRPr lang="es-ES" dirty="0"/>
          </a:p>
        </p:txBody>
      </p:sp>
      <p:pic>
        <p:nvPicPr>
          <p:cNvPr id="5" name="Marcador de contenido 4"/>
          <p:cNvPicPr>
            <a:picLocks noGrp="1" noChangeAspect="1"/>
          </p:cNvPicPr>
          <p:nvPr>
            <p:ph idx="1"/>
          </p:nvPr>
        </p:nvPicPr>
        <p:blipFill>
          <a:blip r:embed="rId3"/>
          <a:stretch>
            <a:fillRect/>
          </a:stretch>
        </p:blipFill>
        <p:spPr>
          <a:xfrm>
            <a:off x="3419872" y="1977594"/>
            <a:ext cx="5591383" cy="4032448"/>
          </a:xfrm>
          <a:prstGeom prst="rect">
            <a:avLst/>
          </a:prstGeom>
        </p:spPr>
      </p:pic>
      <p:pic>
        <p:nvPicPr>
          <p:cNvPr id="10" name="Imagen 9"/>
          <p:cNvPicPr>
            <a:picLocks noChangeAspect="1"/>
          </p:cNvPicPr>
          <p:nvPr/>
        </p:nvPicPr>
        <p:blipFill>
          <a:blip r:embed="rId4"/>
          <a:stretch>
            <a:fillRect/>
          </a:stretch>
        </p:blipFill>
        <p:spPr>
          <a:xfrm>
            <a:off x="562563" y="1977594"/>
            <a:ext cx="2747439" cy="1811446"/>
          </a:xfrm>
          <a:prstGeom prst="rect">
            <a:avLst/>
          </a:prstGeom>
        </p:spPr>
      </p:pic>
      <p:pic>
        <p:nvPicPr>
          <p:cNvPr id="12" name="Imagen 11"/>
          <p:cNvPicPr>
            <a:picLocks noChangeAspect="1"/>
          </p:cNvPicPr>
          <p:nvPr/>
        </p:nvPicPr>
        <p:blipFill>
          <a:blip r:embed="rId5"/>
          <a:stretch>
            <a:fillRect/>
          </a:stretch>
        </p:blipFill>
        <p:spPr>
          <a:xfrm>
            <a:off x="968389" y="4221088"/>
            <a:ext cx="1935785" cy="2236907"/>
          </a:xfrm>
          <a:prstGeom prst="rect">
            <a:avLst/>
          </a:prstGeom>
        </p:spPr>
      </p:pic>
    </p:spTree>
    <p:extLst>
      <p:ext uri="{BB962C8B-B14F-4D97-AF65-F5344CB8AC3E}">
        <p14:creationId xmlns:p14="http://schemas.microsoft.com/office/powerpoint/2010/main" val="410639447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data mini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257013"/>
            <a:ext cx="5913178" cy="345457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smtClean="0"/>
              <a:t>Objetivo General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98311251"/>
              </p:ext>
            </p:extLst>
          </p:nvPr>
        </p:nvGraphicFramePr>
        <p:xfrm>
          <a:off x="1619672" y="1124744"/>
          <a:ext cx="8100392" cy="5130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721332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ividendo">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Dividend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1653</TotalTime>
  <Words>3342</Words>
  <Application>Microsoft Office PowerPoint</Application>
  <PresentationFormat>Presentación en pantalla (4:3)</PresentationFormat>
  <Paragraphs>376</Paragraphs>
  <Slides>34</Slides>
  <Notes>32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34</vt:i4>
      </vt:variant>
    </vt:vector>
  </HeadingPairs>
  <TitlesOfParts>
    <vt:vector size="45" baseType="lpstr">
      <vt:lpstr>Aharoni</vt:lpstr>
      <vt:lpstr>Arial</vt:lpstr>
      <vt:lpstr>Calibri</vt:lpstr>
      <vt:lpstr>Calibri Light</vt:lpstr>
      <vt:lpstr>Cambria Math</vt:lpstr>
      <vt:lpstr>Gill Sans MT</vt:lpstr>
      <vt:lpstr>Times New Roman</vt:lpstr>
      <vt:lpstr>Wingdings</vt:lpstr>
      <vt:lpstr>Wingdings 2</vt:lpstr>
      <vt:lpstr>HDOfficeLightV0</vt:lpstr>
      <vt:lpstr>Dividendo</vt:lpstr>
      <vt:lpstr>MAESTRÍA EN GESTIÓN DE SISTEMAS DE INFORMACIÓN E INTELIGENCIA DE NEGOCIOS  DEFENSA DE TRABAJO DE TITULACIÓN   DESARROLLO DE UN MODELO PREDICTIVO PARA DETERMINAR EL IMPACTO ECONÓMICO EN EL PAGO DEL SEGURO DE SALUD DEL ISSFA</vt:lpstr>
      <vt:lpstr>agenda</vt:lpstr>
      <vt:lpstr>Introducción</vt:lpstr>
      <vt:lpstr>Estado del arte</vt:lpstr>
      <vt:lpstr>Estado del arte</vt:lpstr>
      <vt:lpstr>Planteamiento del problema</vt:lpstr>
      <vt:lpstr>PLANTEAMIENTO DEL PROBLEMA</vt:lpstr>
      <vt:lpstr>Planteamiento del problema</vt:lpstr>
      <vt:lpstr>Objetivo General</vt:lpstr>
      <vt:lpstr>Metodología  CRISP-DM </vt:lpstr>
      <vt:lpstr>Entendimiento del Negocio </vt:lpstr>
      <vt:lpstr>ENTENDIMIENTO DEL NEGOCIO</vt:lpstr>
      <vt:lpstr>Entendimiento del Negocio</vt:lpstr>
      <vt:lpstr>Entendimiento de los datos</vt:lpstr>
      <vt:lpstr>Preparación de los Datos</vt:lpstr>
      <vt:lpstr>Selección de datos</vt:lpstr>
      <vt:lpstr>Limpieza de datos</vt:lpstr>
      <vt:lpstr>Modelamiento</vt:lpstr>
      <vt:lpstr>Diseño de pruebas</vt:lpstr>
      <vt:lpstr>validación</vt:lpstr>
      <vt:lpstr>Cumplimiento de objetivos de minería de datos</vt:lpstr>
      <vt:lpstr>Cumplimiento de objetivos de minería de datos</vt:lpstr>
      <vt:lpstr>criterio: rmse</vt:lpstr>
      <vt:lpstr>Comparación error RMSE en conjunto de datos con y sin valores atípicos </vt:lpstr>
      <vt:lpstr>Tiempo de ejecución por servicio</vt:lpstr>
      <vt:lpstr>Aproximación del valor predicho al real</vt:lpstr>
      <vt:lpstr>Modelo aprobado Regresión Lineal</vt:lpstr>
      <vt:lpstr>PREDICCIÓN DE PAGO AL AÑO 2017 EN EMERGENCIA </vt:lpstr>
      <vt:lpstr>PREDICCIÓN DE PAGO AL AÑO 2017 EN                                                    ATENCIONES MÉDICAS POR CONSULTA EXTERNA </vt:lpstr>
      <vt:lpstr>Árbol de decisión</vt:lpstr>
      <vt:lpstr>Enfermedades que mayor gasto generan al issfa</vt:lpstr>
      <vt:lpstr>conclusiones</vt:lpstr>
      <vt:lpstr>Trabajos futuros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Anasi Karina</dc:creator>
  <cp:lastModifiedBy>Ana María Carrazco C</cp:lastModifiedBy>
  <cp:revision>184</cp:revision>
  <dcterms:created xsi:type="dcterms:W3CDTF">2017-11-21T17:54:56Z</dcterms:created>
  <dcterms:modified xsi:type="dcterms:W3CDTF">2017-11-29T22:14:58Z</dcterms:modified>
</cp:coreProperties>
</file>