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6" r:id="rId5"/>
    <p:sldId id="277" r:id="rId6"/>
    <p:sldId id="290" r:id="rId7"/>
    <p:sldId id="279" r:id="rId8"/>
    <p:sldId id="288" r:id="rId9"/>
    <p:sldId id="289" r:id="rId10"/>
    <p:sldId id="278" r:id="rId11"/>
    <p:sldId id="260" r:id="rId12"/>
    <p:sldId id="280" r:id="rId13"/>
    <p:sldId id="281" r:id="rId14"/>
    <p:sldId id="282" r:id="rId15"/>
    <p:sldId id="261" r:id="rId16"/>
    <p:sldId id="262" r:id="rId17"/>
    <p:sldId id="284" r:id="rId18"/>
    <p:sldId id="285" r:id="rId19"/>
    <p:sldId id="263" r:id="rId20"/>
    <p:sldId id="267" r:id="rId21"/>
    <p:sldId id="269" r:id="rId22"/>
    <p:sldId id="270" r:id="rId23"/>
    <p:sldId id="273" r:id="rId24"/>
    <p:sldId id="286" r:id="rId25"/>
    <p:sldId id="287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3300"/>
    <a:srgbClr val="66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59" d="100"/>
          <a:sy n="59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546FE-E486-450E-95CD-0FF8BDAFDAA2}" type="doc">
      <dgm:prSet loTypeId="urn:microsoft.com/office/officeart/2008/layout/AlternatingHexagons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CC0C9286-9E18-4AD9-BC33-53D4169F9D5B}">
      <dgm:prSet phldrT="[Texto]" custT="1"/>
      <dgm:spPr/>
      <dgm:t>
        <a:bodyPr/>
        <a:lstStyle/>
        <a:p>
          <a:r>
            <a:rPr lang="es-ES_tradnl" sz="1800" dirty="0" smtClean="0">
              <a:latin typeface="Times New Roman" panose="02020603050405020304" pitchFamily="18" charset="0"/>
              <a:ea typeface="Adobe Heiti Std R" panose="020B0400000000000000" pitchFamily="34" charset="-128"/>
              <a:cs typeface="Times New Roman" panose="02020603050405020304" pitchFamily="18" charset="0"/>
            </a:rPr>
            <a:t>Ciudad Comercial El Recreo es un centro de comercialización de productos y servicios donde se junta la oferta y la demanda. </a:t>
          </a:r>
          <a:endParaRPr lang="es-EC" sz="1800" dirty="0">
            <a:latin typeface="Times New Roman" panose="02020603050405020304" pitchFamily="18" charset="0"/>
            <a:ea typeface="Adobe Heiti Std R" panose="020B0400000000000000" pitchFamily="34" charset="-128"/>
            <a:cs typeface="Times New Roman" panose="02020603050405020304" pitchFamily="18" charset="0"/>
          </a:endParaRPr>
        </a:p>
      </dgm:t>
    </dgm:pt>
    <dgm:pt modelId="{D67BA44A-CEC3-46D1-B996-F1A5119FC4E1}" type="parTrans" cxnId="{087EC3A2-8659-47E0-A457-74E0F5905B55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C6576-F972-4647-8121-2168C637CDC2}" type="sibTrans" cxnId="{087EC3A2-8659-47E0-A457-74E0F5905B5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2FC91-27D3-4DC0-888D-7BB8358D8E5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B7388-7AA1-4568-86FF-154AE9EAB134}" type="parTrans" cxnId="{2EBC4E97-B804-4368-A353-C123F11CEB96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72F54-983C-4675-9599-30094DC2EE58}" type="sibTrans" cxnId="{2EBC4E97-B804-4368-A353-C123F11CEB96}">
      <dgm:prSet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64608-0E5F-4D4F-B3B2-B53150DDB784}" type="pres">
      <dgm:prSet presAssocID="{3E0546FE-E486-450E-95CD-0FF8BDAFDAA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EA9F7F9-F1C6-4037-916D-3808036AD619}" type="pres">
      <dgm:prSet presAssocID="{CC0C9286-9E18-4AD9-BC33-53D4169F9D5B}" presName="composite" presStyleCnt="0"/>
      <dgm:spPr/>
    </dgm:pt>
    <dgm:pt modelId="{7CC9C4BB-78BA-44FA-A35B-E77C2D8B0E2C}" type="pres">
      <dgm:prSet presAssocID="{CC0C9286-9E18-4AD9-BC33-53D4169F9D5B}" presName="Parent1" presStyleLbl="node1" presStyleIdx="0" presStyleCnt="2" custScaleX="186613" custScaleY="216931" custLinFactNeighborX="-97506" custLinFactNeighborY="-289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297C65-4494-46AD-9AF0-C146D2F15878}" type="pres">
      <dgm:prSet presAssocID="{CC0C9286-9E18-4AD9-BC33-53D4169F9D5B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69213C-B755-4FA6-AE5C-6C819E286284}" type="pres">
      <dgm:prSet presAssocID="{CC0C9286-9E18-4AD9-BC33-53D4169F9D5B}" presName="BalanceSpacing" presStyleCnt="0"/>
      <dgm:spPr/>
    </dgm:pt>
    <dgm:pt modelId="{6BB6E86E-4CCE-4AB4-A3E2-124357C14BA2}" type="pres">
      <dgm:prSet presAssocID="{CC0C9286-9E18-4AD9-BC33-53D4169F9D5B}" presName="BalanceSpacing1" presStyleCnt="0"/>
      <dgm:spPr/>
    </dgm:pt>
    <dgm:pt modelId="{FDC54E8D-877E-461F-8E32-7B69A2633EE7}" type="pres">
      <dgm:prSet presAssocID="{284C6576-F972-4647-8121-2168C637CDC2}" presName="Accent1Text" presStyleLbl="node1" presStyleIdx="1" presStyleCnt="2" custScaleX="159144" custScaleY="132427" custLinFactX="41879" custLinFactNeighborX="100000" custLinFactNeighborY="95326"/>
      <dgm:spPr/>
      <dgm:t>
        <a:bodyPr/>
        <a:lstStyle/>
        <a:p>
          <a:endParaRPr lang="es-ES"/>
        </a:p>
      </dgm:t>
    </dgm:pt>
  </dgm:ptLst>
  <dgm:cxnLst>
    <dgm:cxn modelId="{087EC3A2-8659-47E0-A457-74E0F5905B55}" srcId="{3E0546FE-E486-450E-95CD-0FF8BDAFDAA2}" destId="{CC0C9286-9E18-4AD9-BC33-53D4169F9D5B}" srcOrd="0" destOrd="0" parTransId="{D67BA44A-CEC3-46D1-B996-F1A5119FC4E1}" sibTransId="{284C6576-F972-4647-8121-2168C637CDC2}"/>
    <dgm:cxn modelId="{0E6959DE-1E53-4C7E-A18F-9B12B403D95F}" type="presOf" srcId="{8352FC91-27D3-4DC0-888D-7BB8358D8E58}" destId="{A3297C65-4494-46AD-9AF0-C146D2F15878}" srcOrd="0" destOrd="0" presId="urn:microsoft.com/office/officeart/2008/layout/AlternatingHexagons"/>
    <dgm:cxn modelId="{2EBC4E97-B804-4368-A353-C123F11CEB96}" srcId="{CC0C9286-9E18-4AD9-BC33-53D4169F9D5B}" destId="{8352FC91-27D3-4DC0-888D-7BB8358D8E58}" srcOrd="0" destOrd="0" parTransId="{B4FB7388-7AA1-4568-86FF-154AE9EAB134}" sibTransId="{CE272F54-983C-4675-9599-30094DC2EE58}"/>
    <dgm:cxn modelId="{252672EA-B98C-4967-92F4-09A54FF4594B}" type="presOf" srcId="{284C6576-F972-4647-8121-2168C637CDC2}" destId="{FDC54E8D-877E-461F-8E32-7B69A2633EE7}" srcOrd="0" destOrd="0" presId="urn:microsoft.com/office/officeart/2008/layout/AlternatingHexagons"/>
    <dgm:cxn modelId="{6092C308-F1E6-4585-A79B-9D04B6F7B569}" type="presOf" srcId="{3E0546FE-E486-450E-95CD-0FF8BDAFDAA2}" destId="{49B64608-0E5F-4D4F-B3B2-B53150DDB784}" srcOrd="0" destOrd="0" presId="urn:microsoft.com/office/officeart/2008/layout/AlternatingHexagons"/>
    <dgm:cxn modelId="{4F75D493-09D0-40E1-9E13-C99C5AEC8249}" type="presOf" srcId="{CC0C9286-9E18-4AD9-BC33-53D4169F9D5B}" destId="{7CC9C4BB-78BA-44FA-A35B-E77C2D8B0E2C}" srcOrd="0" destOrd="0" presId="urn:microsoft.com/office/officeart/2008/layout/AlternatingHexagons"/>
    <dgm:cxn modelId="{0E9D5600-855C-4DE0-A958-A12D01C83835}" type="presParOf" srcId="{49B64608-0E5F-4D4F-B3B2-B53150DDB784}" destId="{DEA9F7F9-F1C6-4037-916D-3808036AD619}" srcOrd="0" destOrd="0" presId="urn:microsoft.com/office/officeart/2008/layout/AlternatingHexagons"/>
    <dgm:cxn modelId="{94729BC5-D899-4B98-87AC-7BADAC392164}" type="presParOf" srcId="{DEA9F7F9-F1C6-4037-916D-3808036AD619}" destId="{7CC9C4BB-78BA-44FA-A35B-E77C2D8B0E2C}" srcOrd="0" destOrd="0" presId="urn:microsoft.com/office/officeart/2008/layout/AlternatingHexagons"/>
    <dgm:cxn modelId="{E5728866-2814-4925-9F2D-15EE3F092A15}" type="presParOf" srcId="{DEA9F7F9-F1C6-4037-916D-3808036AD619}" destId="{A3297C65-4494-46AD-9AF0-C146D2F15878}" srcOrd="1" destOrd="0" presId="urn:microsoft.com/office/officeart/2008/layout/AlternatingHexagons"/>
    <dgm:cxn modelId="{2A0D79FA-2335-4EB0-A164-BF59EBBC3DFA}" type="presParOf" srcId="{DEA9F7F9-F1C6-4037-916D-3808036AD619}" destId="{C069213C-B755-4FA6-AE5C-6C819E286284}" srcOrd="2" destOrd="0" presId="urn:microsoft.com/office/officeart/2008/layout/AlternatingHexagons"/>
    <dgm:cxn modelId="{C555CAAB-1AD2-4198-A3CD-694CFD10CBE8}" type="presParOf" srcId="{DEA9F7F9-F1C6-4037-916D-3808036AD619}" destId="{6BB6E86E-4CCE-4AB4-A3E2-124357C14BA2}" srcOrd="3" destOrd="0" presId="urn:microsoft.com/office/officeart/2008/layout/AlternatingHexagons"/>
    <dgm:cxn modelId="{62A5D759-732E-4557-BB7A-CDF0F3DA1732}" type="presParOf" srcId="{DEA9F7F9-F1C6-4037-916D-3808036AD619}" destId="{FDC54E8D-877E-461F-8E32-7B69A2633EE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F90CD0-6280-4B52-8E07-A9409D1DE2F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5D9A1C8-FC5B-44DD-8BA0-49BD60068CE0}">
      <dgm:prSet phldrT="[Texto]"/>
      <dgm:spPr/>
      <dgm:t>
        <a:bodyPr/>
        <a:lstStyle/>
        <a:p>
          <a:r>
            <a:rPr lang="es-ES_tradnl" dirty="0" smtClean="0">
              <a:latin typeface="Adobe Garamond Pro Bold" panose="02020702060506020403" pitchFamily="18" charset="0"/>
            </a:rPr>
            <a:t>¿Dónde se encuentra? </a:t>
          </a:r>
          <a:endParaRPr lang="es-EC" dirty="0">
            <a:latin typeface="Adobe Garamond Pro Bold" panose="02020702060506020403" pitchFamily="18" charset="0"/>
          </a:endParaRPr>
        </a:p>
      </dgm:t>
    </dgm:pt>
    <dgm:pt modelId="{55A70570-A218-44DB-8879-563DA5054356}" type="parTrans" cxnId="{E7AE27C8-B8E2-4E67-A97B-5DDE3B9A94C7}">
      <dgm:prSet/>
      <dgm:spPr/>
      <dgm:t>
        <a:bodyPr/>
        <a:lstStyle/>
        <a:p>
          <a:endParaRPr lang="es-EC">
            <a:latin typeface="Adobe Garamond Pro Bold" panose="02020702060506020403" pitchFamily="18" charset="0"/>
          </a:endParaRPr>
        </a:p>
      </dgm:t>
    </dgm:pt>
    <dgm:pt modelId="{8B5AF2FC-C561-43BE-BA65-DFD62CC33D0D}" type="sibTrans" cxnId="{E7AE27C8-B8E2-4E67-A97B-5DDE3B9A94C7}">
      <dgm:prSet/>
      <dgm:spPr/>
      <dgm:t>
        <a:bodyPr/>
        <a:lstStyle/>
        <a:p>
          <a:endParaRPr lang="es-EC">
            <a:latin typeface="Adobe Garamond Pro Bold" panose="02020702060506020403" pitchFamily="18" charset="0"/>
          </a:endParaRPr>
        </a:p>
      </dgm:t>
    </dgm:pt>
    <dgm:pt modelId="{FB523A06-5E96-480D-BEA5-D41F01B03A27}">
      <dgm:prSet phldrT="[Texto]"/>
      <dgm:spPr/>
      <dgm:t>
        <a:bodyPr/>
        <a:lstStyle/>
        <a:p>
          <a:r>
            <a:rPr lang="es-ES_tradnl" dirty="0" smtClean="0">
              <a:latin typeface="Adobe Garamond Pro Bold" panose="02020702060506020403" pitchFamily="18" charset="0"/>
            </a:rPr>
            <a:t>¿Hacia dónde se dirige según la tendencia del mercado?</a:t>
          </a:r>
          <a:endParaRPr lang="es-EC" dirty="0">
            <a:latin typeface="Adobe Garamond Pro Bold" panose="02020702060506020403" pitchFamily="18" charset="0"/>
          </a:endParaRPr>
        </a:p>
      </dgm:t>
    </dgm:pt>
    <dgm:pt modelId="{50C9DEDA-A78B-4BF9-81AA-BA2FA416B180}" type="parTrans" cxnId="{00E145B9-C754-4EC7-82A7-3A1443423284}">
      <dgm:prSet/>
      <dgm:spPr/>
      <dgm:t>
        <a:bodyPr/>
        <a:lstStyle/>
        <a:p>
          <a:endParaRPr lang="es-EC">
            <a:latin typeface="Adobe Garamond Pro Bold" panose="02020702060506020403" pitchFamily="18" charset="0"/>
          </a:endParaRPr>
        </a:p>
      </dgm:t>
    </dgm:pt>
    <dgm:pt modelId="{BEC544DB-57C4-4F3A-A529-6568188C8FA0}" type="sibTrans" cxnId="{00E145B9-C754-4EC7-82A7-3A1443423284}">
      <dgm:prSet/>
      <dgm:spPr/>
      <dgm:t>
        <a:bodyPr/>
        <a:lstStyle/>
        <a:p>
          <a:endParaRPr lang="es-EC">
            <a:latin typeface="Adobe Garamond Pro Bold" panose="02020702060506020403" pitchFamily="18" charset="0"/>
          </a:endParaRPr>
        </a:p>
      </dgm:t>
    </dgm:pt>
    <dgm:pt modelId="{8CAAFA8E-F215-41B1-AE10-73891DE77F43}">
      <dgm:prSet phldrT="[Texto]"/>
      <dgm:spPr/>
      <dgm:t>
        <a:bodyPr/>
        <a:lstStyle/>
        <a:p>
          <a:r>
            <a:rPr lang="es-ES_tradnl" dirty="0" smtClean="0">
              <a:latin typeface="Adobe Garamond Pro Bold" panose="02020702060506020403" pitchFamily="18" charset="0"/>
            </a:rPr>
            <a:t>¿A dónde desearía llegar?</a:t>
          </a:r>
          <a:endParaRPr lang="es-EC" dirty="0">
            <a:latin typeface="Adobe Garamond Pro Bold" panose="02020702060506020403" pitchFamily="18" charset="0"/>
          </a:endParaRPr>
        </a:p>
      </dgm:t>
    </dgm:pt>
    <dgm:pt modelId="{64DC21BE-4C9B-46F5-ADCD-245FB70FBB2F}" type="parTrans" cxnId="{7D9FEFBF-B61C-4B4B-B071-3327EF128070}">
      <dgm:prSet/>
      <dgm:spPr/>
      <dgm:t>
        <a:bodyPr/>
        <a:lstStyle/>
        <a:p>
          <a:endParaRPr lang="es-EC">
            <a:latin typeface="Adobe Garamond Pro Bold" panose="02020702060506020403" pitchFamily="18" charset="0"/>
          </a:endParaRPr>
        </a:p>
      </dgm:t>
    </dgm:pt>
    <dgm:pt modelId="{15E78DBC-71D3-49A1-BF60-5BE8815DD193}" type="sibTrans" cxnId="{7D9FEFBF-B61C-4B4B-B071-3327EF128070}">
      <dgm:prSet/>
      <dgm:spPr/>
      <dgm:t>
        <a:bodyPr/>
        <a:lstStyle/>
        <a:p>
          <a:endParaRPr lang="es-EC">
            <a:latin typeface="Adobe Garamond Pro Bold" panose="02020702060506020403" pitchFamily="18" charset="0"/>
          </a:endParaRPr>
        </a:p>
      </dgm:t>
    </dgm:pt>
    <dgm:pt modelId="{1E256485-FDC4-48CE-A04E-24CF5D0DE506}">
      <dgm:prSet phldrT="[Texto]"/>
      <dgm:spPr/>
      <dgm:t>
        <a:bodyPr/>
        <a:lstStyle/>
        <a:p>
          <a:r>
            <a:rPr lang="es-ES_tradnl" dirty="0" smtClean="0">
              <a:latin typeface="Adobe Garamond Pro Bold" panose="02020702060506020403" pitchFamily="18" charset="0"/>
            </a:rPr>
            <a:t>¿A dónde debería llegar?</a:t>
          </a:r>
          <a:endParaRPr lang="es-EC" dirty="0">
            <a:latin typeface="Adobe Garamond Pro Bold" panose="02020702060506020403" pitchFamily="18" charset="0"/>
          </a:endParaRPr>
        </a:p>
      </dgm:t>
    </dgm:pt>
    <dgm:pt modelId="{22C5D65A-7B8B-4025-B1D7-013AC6AA055A}" type="parTrans" cxnId="{737CB6B6-F93F-436C-9278-1ECC6E2E874C}">
      <dgm:prSet/>
      <dgm:spPr/>
      <dgm:t>
        <a:bodyPr/>
        <a:lstStyle/>
        <a:p>
          <a:endParaRPr lang="es-EC">
            <a:latin typeface="Adobe Garamond Pro Bold" panose="02020702060506020403" pitchFamily="18" charset="0"/>
          </a:endParaRPr>
        </a:p>
      </dgm:t>
    </dgm:pt>
    <dgm:pt modelId="{457494A4-CD84-4F4E-B600-05403B1BD433}" type="sibTrans" cxnId="{737CB6B6-F93F-436C-9278-1ECC6E2E874C}">
      <dgm:prSet/>
      <dgm:spPr/>
      <dgm:t>
        <a:bodyPr/>
        <a:lstStyle/>
        <a:p>
          <a:endParaRPr lang="es-EC">
            <a:latin typeface="Adobe Garamond Pro Bold" panose="02020702060506020403" pitchFamily="18" charset="0"/>
          </a:endParaRPr>
        </a:p>
      </dgm:t>
    </dgm:pt>
    <dgm:pt modelId="{3ACC5D7F-56A2-4DC5-B381-E8ED5707B472}" type="pres">
      <dgm:prSet presAssocID="{51F90CD0-6280-4B52-8E07-A9409D1DE2F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C0BD218-68C3-4E10-B11E-D908658D9A3E}" type="pres">
      <dgm:prSet presAssocID="{85D9A1C8-FC5B-44DD-8BA0-49BD60068CE0}" presName="composite" presStyleCnt="0"/>
      <dgm:spPr/>
    </dgm:pt>
    <dgm:pt modelId="{60357C60-01B0-411F-B387-3B70E8753DC4}" type="pres">
      <dgm:prSet presAssocID="{85D9A1C8-FC5B-44DD-8BA0-49BD60068CE0}" presName="LShape" presStyleLbl="alignNode1" presStyleIdx="0" presStyleCnt="7"/>
      <dgm:spPr/>
    </dgm:pt>
    <dgm:pt modelId="{DB5172A9-39A0-4AD3-9356-958CE8F6BE87}" type="pres">
      <dgm:prSet presAssocID="{85D9A1C8-FC5B-44DD-8BA0-49BD60068CE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9FC04E-E6A5-43E4-9EE0-C6419DA13948}" type="pres">
      <dgm:prSet presAssocID="{85D9A1C8-FC5B-44DD-8BA0-49BD60068CE0}" presName="Triangle" presStyleLbl="alignNode1" presStyleIdx="1" presStyleCnt="7"/>
      <dgm:spPr/>
    </dgm:pt>
    <dgm:pt modelId="{42B219C1-3166-4467-B865-3AF00C8F0E38}" type="pres">
      <dgm:prSet presAssocID="{8B5AF2FC-C561-43BE-BA65-DFD62CC33D0D}" presName="sibTrans" presStyleCnt="0"/>
      <dgm:spPr/>
    </dgm:pt>
    <dgm:pt modelId="{1A158B50-D054-47EC-B33A-D5586F4171EF}" type="pres">
      <dgm:prSet presAssocID="{8B5AF2FC-C561-43BE-BA65-DFD62CC33D0D}" presName="space" presStyleCnt="0"/>
      <dgm:spPr/>
    </dgm:pt>
    <dgm:pt modelId="{E28CDFDF-6BD0-44C1-9DB3-51C664830F83}" type="pres">
      <dgm:prSet presAssocID="{FB523A06-5E96-480D-BEA5-D41F01B03A27}" presName="composite" presStyleCnt="0"/>
      <dgm:spPr/>
    </dgm:pt>
    <dgm:pt modelId="{E086006F-C7D5-489F-8D5D-9A0267D9587B}" type="pres">
      <dgm:prSet presAssocID="{FB523A06-5E96-480D-BEA5-D41F01B03A27}" presName="LShape" presStyleLbl="alignNode1" presStyleIdx="2" presStyleCnt="7"/>
      <dgm:spPr/>
    </dgm:pt>
    <dgm:pt modelId="{79B5C4D2-1686-429F-BB48-5D365BCCACA1}" type="pres">
      <dgm:prSet presAssocID="{FB523A06-5E96-480D-BEA5-D41F01B03A27}" presName="ParentText" presStyleLbl="revTx" presStyleIdx="1" presStyleCnt="4" custScaleY="72506" custLinFactNeighborX="2162" custLinFactNeighborY="-14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396D6F-3145-4557-BC8B-FD25E5EAF264}" type="pres">
      <dgm:prSet presAssocID="{FB523A06-5E96-480D-BEA5-D41F01B03A27}" presName="Triangle" presStyleLbl="alignNode1" presStyleIdx="3" presStyleCnt="7"/>
      <dgm:spPr/>
    </dgm:pt>
    <dgm:pt modelId="{9CF3D480-6B41-4053-BDB6-B855BD1F99CC}" type="pres">
      <dgm:prSet presAssocID="{BEC544DB-57C4-4F3A-A529-6568188C8FA0}" presName="sibTrans" presStyleCnt="0"/>
      <dgm:spPr/>
    </dgm:pt>
    <dgm:pt modelId="{AB2CC7DF-2B7C-4AE4-89FA-37644B32B170}" type="pres">
      <dgm:prSet presAssocID="{BEC544DB-57C4-4F3A-A529-6568188C8FA0}" presName="space" presStyleCnt="0"/>
      <dgm:spPr/>
    </dgm:pt>
    <dgm:pt modelId="{8049C442-84F6-4998-B427-8DE2E50DACC2}" type="pres">
      <dgm:prSet presAssocID="{8CAAFA8E-F215-41B1-AE10-73891DE77F43}" presName="composite" presStyleCnt="0"/>
      <dgm:spPr/>
    </dgm:pt>
    <dgm:pt modelId="{1CF77B06-4F6A-46F3-BE2A-D702BC2EB411}" type="pres">
      <dgm:prSet presAssocID="{8CAAFA8E-F215-41B1-AE10-73891DE77F43}" presName="LShape" presStyleLbl="alignNode1" presStyleIdx="4" presStyleCnt="7"/>
      <dgm:spPr/>
    </dgm:pt>
    <dgm:pt modelId="{F81E198F-98E2-4C68-ACE5-4E7BA2DA804F}" type="pres">
      <dgm:prSet presAssocID="{8CAAFA8E-F215-41B1-AE10-73891DE77F4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9CD4D3-9D94-43F2-8865-39B0D128DB73}" type="pres">
      <dgm:prSet presAssocID="{8CAAFA8E-F215-41B1-AE10-73891DE77F43}" presName="Triangle" presStyleLbl="alignNode1" presStyleIdx="5" presStyleCnt="7"/>
      <dgm:spPr/>
    </dgm:pt>
    <dgm:pt modelId="{CED97606-E488-42FF-BC4A-FCFDCF958716}" type="pres">
      <dgm:prSet presAssocID="{15E78DBC-71D3-49A1-BF60-5BE8815DD193}" presName="sibTrans" presStyleCnt="0"/>
      <dgm:spPr/>
    </dgm:pt>
    <dgm:pt modelId="{1C2D54A5-0D03-49F4-A039-F5F6DD3337BA}" type="pres">
      <dgm:prSet presAssocID="{15E78DBC-71D3-49A1-BF60-5BE8815DD193}" presName="space" presStyleCnt="0"/>
      <dgm:spPr/>
    </dgm:pt>
    <dgm:pt modelId="{5A2E2F87-977F-440E-B26E-05B442285AD7}" type="pres">
      <dgm:prSet presAssocID="{1E256485-FDC4-48CE-A04E-24CF5D0DE506}" presName="composite" presStyleCnt="0"/>
      <dgm:spPr/>
    </dgm:pt>
    <dgm:pt modelId="{42336BF4-9FDD-415D-93DD-AFB30A0233A7}" type="pres">
      <dgm:prSet presAssocID="{1E256485-FDC4-48CE-A04E-24CF5D0DE506}" presName="LShape" presStyleLbl="alignNode1" presStyleIdx="6" presStyleCnt="7"/>
      <dgm:spPr/>
    </dgm:pt>
    <dgm:pt modelId="{89DF6485-ED04-4C41-B224-D6BE944A7C46}" type="pres">
      <dgm:prSet presAssocID="{1E256485-FDC4-48CE-A04E-24CF5D0DE50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E145B9-C754-4EC7-82A7-3A1443423284}" srcId="{51F90CD0-6280-4B52-8E07-A9409D1DE2F9}" destId="{FB523A06-5E96-480D-BEA5-D41F01B03A27}" srcOrd="1" destOrd="0" parTransId="{50C9DEDA-A78B-4BF9-81AA-BA2FA416B180}" sibTransId="{BEC544DB-57C4-4F3A-A529-6568188C8FA0}"/>
    <dgm:cxn modelId="{E7AE27C8-B8E2-4E67-A97B-5DDE3B9A94C7}" srcId="{51F90CD0-6280-4B52-8E07-A9409D1DE2F9}" destId="{85D9A1C8-FC5B-44DD-8BA0-49BD60068CE0}" srcOrd="0" destOrd="0" parTransId="{55A70570-A218-44DB-8879-563DA5054356}" sibTransId="{8B5AF2FC-C561-43BE-BA65-DFD62CC33D0D}"/>
    <dgm:cxn modelId="{7714831B-2014-4C06-9860-D7F10FA9BB29}" type="presOf" srcId="{1E256485-FDC4-48CE-A04E-24CF5D0DE506}" destId="{89DF6485-ED04-4C41-B224-D6BE944A7C46}" srcOrd="0" destOrd="0" presId="urn:microsoft.com/office/officeart/2009/3/layout/StepUpProcess"/>
    <dgm:cxn modelId="{16592128-C7F0-471B-A6BB-2054B10B2FCB}" type="presOf" srcId="{8CAAFA8E-F215-41B1-AE10-73891DE77F43}" destId="{F81E198F-98E2-4C68-ACE5-4E7BA2DA804F}" srcOrd="0" destOrd="0" presId="urn:microsoft.com/office/officeart/2009/3/layout/StepUpProcess"/>
    <dgm:cxn modelId="{906F9B0F-F8B2-4E21-9330-7FCB39E608A8}" type="presOf" srcId="{51F90CD0-6280-4B52-8E07-A9409D1DE2F9}" destId="{3ACC5D7F-56A2-4DC5-B381-E8ED5707B472}" srcOrd="0" destOrd="0" presId="urn:microsoft.com/office/officeart/2009/3/layout/StepUpProcess"/>
    <dgm:cxn modelId="{06F4D1A6-8AA4-49D2-9AF1-D46934027494}" type="presOf" srcId="{85D9A1C8-FC5B-44DD-8BA0-49BD60068CE0}" destId="{DB5172A9-39A0-4AD3-9356-958CE8F6BE87}" srcOrd="0" destOrd="0" presId="urn:microsoft.com/office/officeart/2009/3/layout/StepUpProcess"/>
    <dgm:cxn modelId="{8ACC5919-7E19-49AC-9BDF-566F296FBE8E}" type="presOf" srcId="{FB523A06-5E96-480D-BEA5-D41F01B03A27}" destId="{79B5C4D2-1686-429F-BB48-5D365BCCACA1}" srcOrd="0" destOrd="0" presId="urn:microsoft.com/office/officeart/2009/3/layout/StepUpProcess"/>
    <dgm:cxn modelId="{7D9FEFBF-B61C-4B4B-B071-3327EF128070}" srcId="{51F90CD0-6280-4B52-8E07-A9409D1DE2F9}" destId="{8CAAFA8E-F215-41B1-AE10-73891DE77F43}" srcOrd="2" destOrd="0" parTransId="{64DC21BE-4C9B-46F5-ADCD-245FB70FBB2F}" sibTransId="{15E78DBC-71D3-49A1-BF60-5BE8815DD193}"/>
    <dgm:cxn modelId="{737CB6B6-F93F-436C-9278-1ECC6E2E874C}" srcId="{51F90CD0-6280-4B52-8E07-A9409D1DE2F9}" destId="{1E256485-FDC4-48CE-A04E-24CF5D0DE506}" srcOrd="3" destOrd="0" parTransId="{22C5D65A-7B8B-4025-B1D7-013AC6AA055A}" sibTransId="{457494A4-CD84-4F4E-B600-05403B1BD433}"/>
    <dgm:cxn modelId="{96DD1239-FDBE-412B-AB6D-2FD5F7230453}" type="presParOf" srcId="{3ACC5D7F-56A2-4DC5-B381-E8ED5707B472}" destId="{3C0BD218-68C3-4E10-B11E-D908658D9A3E}" srcOrd="0" destOrd="0" presId="urn:microsoft.com/office/officeart/2009/3/layout/StepUpProcess"/>
    <dgm:cxn modelId="{424725DC-116D-4E8D-99B3-60862D7256B5}" type="presParOf" srcId="{3C0BD218-68C3-4E10-B11E-D908658D9A3E}" destId="{60357C60-01B0-411F-B387-3B70E8753DC4}" srcOrd="0" destOrd="0" presId="urn:microsoft.com/office/officeart/2009/3/layout/StepUpProcess"/>
    <dgm:cxn modelId="{1475DE09-311A-41B0-BFE8-6F3897D875A6}" type="presParOf" srcId="{3C0BD218-68C3-4E10-B11E-D908658D9A3E}" destId="{DB5172A9-39A0-4AD3-9356-958CE8F6BE87}" srcOrd="1" destOrd="0" presId="urn:microsoft.com/office/officeart/2009/3/layout/StepUpProcess"/>
    <dgm:cxn modelId="{F1AFB20C-834F-4E7A-B9DE-59FD94AB8891}" type="presParOf" srcId="{3C0BD218-68C3-4E10-B11E-D908658D9A3E}" destId="{CE9FC04E-E6A5-43E4-9EE0-C6419DA13948}" srcOrd="2" destOrd="0" presId="urn:microsoft.com/office/officeart/2009/3/layout/StepUpProcess"/>
    <dgm:cxn modelId="{26972F9A-79B9-4298-ACAB-65CF9E44D9E4}" type="presParOf" srcId="{3ACC5D7F-56A2-4DC5-B381-E8ED5707B472}" destId="{42B219C1-3166-4467-B865-3AF00C8F0E38}" srcOrd="1" destOrd="0" presId="urn:microsoft.com/office/officeart/2009/3/layout/StepUpProcess"/>
    <dgm:cxn modelId="{202AE3A8-0990-4234-8A69-E517FFE38CDA}" type="presParOf" srcId="{42B219C1-3166-4467-B865-3AF00C8F0E38}" destId="{1A158B50-D054-47EC-B33A-D5586F4171EF}" srcOrd="0" destOrd="0" presId="urn:microsoft.com/office/officeart/2009/3/layout/StepUpProcess"/>
    <dgm:cxn modelId="{0D6F9B37-6FEC-41AB-B49F-1B160983D8CD}" type="presParOf" srcId="{3ACC5D7F-56A2-4DC5-B381-E8ED5707B472}" destId="{E28CDFDF-6BD0-44C1-9DB3-51C664830F83}" srcOrd="2" destOrd="0" presId="urn:microsoft.com/office/officeart/2009/3/layout/StepUpProcess"/>
    <dgm:cxn modelId="{A2199C9C-939D-472F-9EC7-BDED95E8FAC0}" type="presParOf" srcId="{E28CDFDF-6BD0-44C1-9DB3-51C664830F83}" destId="{E086006F-C7D5-489F-8D5D-9A0267D9587B}" srcOrd="0" destOrd="0" presId="urn:microsoft.com/office/officeart/2009/3/layout/StepUpProcess"/>
    <dgm:cxn modelId="{D9E6FD12-8581-4B60-B822-91EB1BC17A5E}" type="presParOf" srcId="{E28CDFDF-6BD0-44C1-9DB3-51C664830F83}" destId="{79B5C4D2-1686-429F-BB48-5D365BCCACA1}" srcOrd="1" destOrd="0" presId="urn:microsoft.com/office/officeart/2009/3/layout/StepUpProcess"/>
    <dgm:cxn modelId="{EEBAA89D-1D30-4A54-B811-5048A3F07DE1}" type="presParOf" srcId="{E28CDFDF-6BD0-44C1-9DB3-51C664830F83}" destId="{B8396D6F-3145-4557-BC8B-FD25E5EAF264}" srcOrd="2" destOrd="0" presId="urn:microsoft.com/office/officeart/2009/3/layout/StepUpProcess"/>
    <dgm:cxn modelId="{74F5AAAF-7A59-4980-8792-4C8781234939}" type="presParOf" srcId="{3ACC5D7F-56A2-4DC5-B381-E8ED5707B472}" destId="{9CF3D480-6B41-4053-BDB6-B855BD1F99CC}" srcOrd="3" destOrd="0" presId="urn:microsoft.com/office/officeart/2009/3/layout/StepUpProcess"/>
    <dgm:cxn modelId="{C4E1BE7B-8706-418E-B798-31752060AF79}" type="presParOf" srcId="{9CF3D480-6B41-4053-BDB6-B855BD1F99CC}" destId="{AB2CC7DF-2B7C-4AE4-89FA-37644B32B170}" srcOrd="0" destOrd="0" presId="urn:microsoft.com/office/officeart/2009/3/layout/StepUpProcess"/>
    <dgm:cxn modelId="{E9F9215A-31B7-4714-ABF4-B1499B81D159}" type="presParOf" srcId="{3ACC5D7F-56A2-4DC5-B381-E8ED5707B472}" destId="{8049C442-84F6-4998-B427-8DE2E50DACC2}" srcOrd="4" destOrd="0" presId="urn:microsoft.com/office/officeart/2009/3/layout/StepUpProcess"/>
    <dgm:cxn modelId="{4CEA96F2-0FA9-4148-B5B2-5AF3B90DA23E}" type="presParOf" srcId="{8049C442-84F6-4998-B427-8DE2E50DACC2}" destId="{1CF77B06-4F6A-46F3-BE2A-D702BC2EB411}" srcOrd="0" destOrd="0" presId="urn:microsoft.com/office/officeart/2009/3/layout/StepUpProcess"/>
    <dgm:cxn modelId="{EF7C538A-C132-4B50-AF58-DEE09D849E07}" type="presParOf" srcId="{8049C442-84F6-4998-B427-8DE2E50DACC2}" destId="{F81E198F-98E2-4C68-ACE5-4E7BA2DA804F}" srcOrd="1" destOrd="0" presId="urn:microsoft.com/office/officeart/2009/3/layout/StepUpProcess"/>
    <dgm:cxn modelId="{E043AA34-660F-4CC3-A703-486E136D5F9B}" type="presParOf" srcId="{8049C442-84F6-4998-B427-8DE2E50DACC2}" destId="{419CD4D3-9D94-43F2-8865-39B0D128DB73}" srcOrd="2" destOrd="0" presId="urn:microsoft.com/office/officeart/2009/3/layout/StepUpProcess"/>
    <dgm:cxn modelId="{E03A25BB-2638-42AA-A51C-5F972A217156}" type="presParOf" srcId="{3ACC5D7F-56A2-4DC5-B381-E8ED5707B472}" destId="{CED97606-E488-42FF-BC4A-FCFDCF958716}" srcOrd="5" destOrd="0" presId="urn:microsoft.com/office/officeart/2009/3/layout/StepUpProcess"/>
    <dgm:cxn modelId="{669DE748-11B7-4A18-9C7C-CEA1C4207A2A}" type="presParOf" srcId="{CED97606-E488-42FF-BC4A-FCFDCF958716}" destId="{1C2D54A5-0D03-49F4-A039-F5F6DD3337BA}" srcOrd="0" destOrd="0" presId="urn:microsoft.com/office/officeart/2009/3/layout/StepUpProcess"/>
    <dgm:cxn modelId="{88682FF0-0042-46E5-9FD6-30EB3263DB2C}" type="presParOf" srcId="{3ACC5D7F-56A2-4DC5-B381-E8ED5707B472}" destId="{5A2E2F87-977F-440E-B26E-05B442285AD7}" srcOrd="6" destOrd="0" presId="urn:microsoft.com/office/officeart/2009/3/layout/StepUpProcess"/>
    <dgm:cxn modelId="{BF8B8EBD-5A37-4224-8754-A1FC76396810}" type="presParOf" srcId="{5A2E2F87-977F-440E-B26E-05B442285AD7}" destId="{42336BF4-9FDD-415D-93DD-AFB30A0233A7}" srcOrd="0" destOrd="0" presId="urn:microsoft.com/office/officeart/2009/3/layout/StepUpProcess"/>
    <dgm:cxn modelId="{A6D71548-0CF0-4622-B0CE-6C76CDD50A80}" type="presParOf" srcId="{5A2E2F87-977F-440E-B26E-05B442285AD7}" destId="{89DF6485-ED04-4C41-B224-D6BE944A7C4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D8E500-5EBD-4DC4-9558-0E23B43539B0}" type="doc">
      <dgm:prSet loTypeId="urn:microsoft.com/office/officeart/2005/8/layout/chevron1" loCatId="process" qsTypeId="urn:microsoft.com/office/officeart/2005/8/quickstyle/simple5" qsCatId="simple" csTypeId="urn:microsoft.com/office/officeart/2005/8/colors/accent1_4" csCatId="accent1" phldr="1"/>
      <dgm:spPr/>
    </dgm:pt>
    <dgm:pt modelId="{84374822-C590-4F5E-B662-AFAC092D1BFF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Adobe Garamond Pro Bold" panose="02020702060506020403" pitchFamily="18" charset="0"/>
            </a:rPr>
            <a:t>Marketing</a:t>
          </a:r>
          <a:endParaRPr lang="es-EC" sz="1400" dirty="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F04045C3-1CF9-4361-B86B-9668FEB9030B}" type="parTrans" cxnId="{3647A1C9-2AAE-4917-8B26-A2C15E609948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A60DCADB-F7A1-4F36-B475-3D4A2FF18AF1}" type="sibTrans" cxnId="{3647A1C9-2AAE-4917-8B26-A2C15E609948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3E7BCCED-4FA6-4CAA-B59F-2CCA6507580C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Adobe Garamond Pro Bold" panose="02020702060506020403" pitchFamily="18" charset="0"/>
            </a:rPr>
            <a:t>Productividad</a:t>
          </a:r>
          <a:endParaRPr lang="es-EC" sz="1400" dirty="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A40D36D2-8934-4CF2-8399-49A9282897C2}" type="parTrans" cxnId="{BF88C9F6-F1B6-41EC-9074-7A31654D0755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772F7EAD-BD60-4752-81EE-32AD1AB1C5C6}" type="sibTrans" cxnId="{BF88C9F6-F1B6-41EC-9074-7A31654D0755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13CFB0DB-5DE2-4568-9F0C-87746FBE5509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Adobe Garamond Pro Bold" panose="02020702060506020403" pitchFamily="18" charset="0"/>
            </a:rPr>
            <a:t>Innovación</a:t>
          </a:r>
          <a:endParaRPr lang="es-EC" sz="1400" dirty="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70A4E61C-2EE7-4942-90DC-1AD6F9C3AE29}" type="parTrans" cxnId="{D2E0513D-6313-412F-A7E8-75D4FDCD2CFF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AD08152D-8793-4B02-8D6F-D947D5AD8F04}" type="sibTrans" cxnId="{D2E0513D-6313-412F-A7E8-75D4FDCD2CFF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3FD54D1C-BCA8-4C84-8139-6301702110C6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Adobe Garamond Pro Bold" panose="02020702060506020403" pitchFamily="18" charset="0"/>
            </a:rPr>
            <a:t>Recursos Humanos</a:t>
          </a:r>
          <a:endParaRPr lang="es-EC" sz="1400" dirty="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B63809B4-DC7F-41F5-A73B-6FADDE54313C}" type="parTrans" cxnId="{3F415288-58D7-41D2-92F7-A4965E5A68B9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F9E6B274-C767-4503-8735-A7841AE6DF9F}" type="sibTrans" cxnId="{3F415288-58D7-41D2-92F7-A4965E5A68B9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875A9837-BB1E-4B12-AF31-33E283576A63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Adobe Garamond Pro Bold" panose="02020702060506020403" pitchFamily="18" charset="0"/>
            </a:rPr>
            <a:t>Responsabilidad Social</a:t>
          </a:r>
          <a:endParaRPr lang="es-EC" sz="1400" dirty="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59070BCF-3BAA-4B8D-9AF4-BDFAAE49C16A}" type="parTrans" cxnId="{8628FDF3-E148-496C-B967-CC0C018BC05F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8EC381B3-5EB8-4B01-B415-467720D4847D}" type="sibTrans" cxnId="{8628FDF3-E148-496C-B967-CC0C018BC05F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Adobe Garamond Pro Bold" panose="02020702060506020403" pitchFamily="18" charset="0"/>
          </a:endParaRPr>
        </a:p>
      </dgm:t>
    </dgm:pt>
    <dgm:pt modelId="{2F8E099D-0D1F-4D54-8B8F-15DCF76A187F}" type="pres">
      <dgm:prSet presAssocID="{A6D8E500-5EBD-4DC4-9558-0E23B43539B0}" presName="Name0" presStyleCnt="0">
        <dgm:presLayoutVars>
          <dgm:dir/>
          <dgm:animLvl val="lvl"/>
          <dgm:resizeHandles val="exact"/>
        </dgm:presLayoutVars>
      </dgm:prSet>
      <dgm:spPr/>
    </dgm:pt>
    <dgm:pt modelId="{D5C47D43-0EBD-4307-B42F-4833D37BF0CD}" type="pres">
      <dgm:prSet presAssocID="{84374822-C590-4F5E-B662-AFAC092D1BF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E9605F-9BDE-41E2-BF4F-DE021AD6C356}" type="pres">
      <dgm:prSet presAssocID="{A60DCADB-F7A1-4F36-B475-3D4A2FF18AF1}" presName="parTxOnlySpace" presStyleCnt="0"/>
      <dgm:spPr/>
    </dgm:pt>
    <dgm:pt modelId="{F36F5F88-BC1F-43DF-98B0-3CB9E248D330}" type="pres">
      <dgm:prSet presAssocID="{3E7BCCED-4FA6-4CAA-B59F-2CCA6507580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2B62CE-D31B-4346-A27E-3498267FF2F0}" type="pres">
      <dgm:prSet presAssocID="{772F7EAD-BD60-4752-81EE-32AD1AB1C5C6}" presName="parTxOnlySpace" presStyleCnt="0"/>
      <dgm:spPr/>
    </dgm:pt>
    <dgm:pt modelId="{9FE876AA-39FA-45B0-9D62-15D9F582891E}" type="pres">
      <dgm:prSet presAssocID="{13CFB0DB-5DE2-4568-9F0C-87746FBE550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F6554F-DF40-422B-A8CF-119AB7D4BB57}" type="pres">
      <dgm:prSet presAssocID="{AD08152D-8793-4B02-8D6F-D947D5AD8F04}" presName="parTxOnlySpace" presStyleCnt="0"/>
      <dgm:spPr/>
    </dgm:pt>
    <dgm:pt modelId="{DEE14D13-FA38-44E5-96C4-5B501F260AA3}" type="pres">
      <dgm:prSet presAssocID="{3FD54D1C-BCA8-4C84-8139-6301702110C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A4CA92-3DAB-422E-A4E9-55314B1B5D58}" type="pres">
      <dgm:prSet presAssocID="{F9E6B274-C767-4503-8735-A7841AE6DF9F}" presName="parTxOnlySpace" presStyleCnt="0"/>
      <dgm:spPr/>
    </dgm:pt>
    <dgm:pt modelId="{DE3117ED-67A4-4C30-AAF6-3E46D3DFCD4E}" type="pres">
      <dgm:prSet presAssocID="{875A9837-BB1E-4B12-AF31-33E283576A6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96FACBD-0023-4AC7-AFF4-83E65F678372}" type="presOf" srcId="{A6D8E500-5EBD-4DC4-9558-0E23B43539B0}" destId="{2F8E099D-0D1F-4D54-8B8F-15DCF76A187F}" srcOrd="0" destOrd="0" presId="urn:microsoft.com/office/officeart/2005/8/layout/chevron1"/>
    <dgm:cxn modelId="{6726D01A-6193-40EC-BD9C-607E6D98F6D4}" type="presOf" srcId="{84374822-C590-4F5E-B662-AFAC092D1BFF}" destId="{D5C47D43-0EBD-4307-B42F-4833D37BF0CD}" srcOrd="0" destOrd="0" presId="urn:microsoft.com/office/officeart/2005/8/layout/chevron1"/>
    <dgm:cxn modelId="{D2E0513D-6313-412F-A7E8-75D4FDCD2CFF}" srcId="{A6D8E500-5EBD-4DC4-9558-0E23B43539B0}" destId="{13CFB0DB-5DE2-4568-9F0C-87746FBE5509}" srcOrd="2" destOrd="0" parTransId="{70A4E61C-2EE7-4942-90DC-1AD6F9C3AE29}" sibTransId="{AD08152D-8793-4B02-8D6F-D947D5AD8F04}"/>
    <dgm:cxn modelId="{F490D335-CC5C-4C39-9AD0-98409F463F41}" type="presOf" srcId="{875A9837-BB1E-4B12-AF31-33E283576A63}" destId="{DE3117ED-67A4-4C30-AAF6-3E46D3DFCD4E}" srcOrd="0" destOrd="0" presId="urn:microsoft.com/office/officeart/2005/8/layout/chevron1"/>
    <dgm:cxn modelId="{BF88C9F6-F1B6-41EC-9074-7A31654D0755}" srcId="{A6D8E500-5EBD-4DC4-9558-0E23B43539B0}" destId="{3E7BCCED-4FA6-4CAA-B59F-2CCA6507580C}" srcOrd="1" destOrd="0" parTransId="{A40D36D2-8934-4CF2-8399-49A9282897C2}" sibTransId="{772F7EAD-BD60-4752-81EE-32AD1AB1C5C6}"/>
    <dgm:cxn modelId="{B043C890-3C19-40A6-8623-6C415CF66019}" type="presOf" srcId="{13CFB0DB-5DE2-4568-9F0C-87746FBE5509}" destId="{9FE876AA-39FA-45B0-9D62-15D9F582891E}" srcOrd="0" destOrd="0" presId="urn:microsoft.com/office/officeart/2005/8/layout/chevron1"/>
    <dgm:cxn modelId="{3F415288-58D7-41D2-92F7-A4965E5A68B9}" srcId="{A6D8E500-5EBD-4DC4-9558-0E23B43539B0}" destId="{3FD54D1C-BCA8-4C84-8139-6301702110C6}" srcOrd="3" destOrd="0" parTransId="{B63809B4-DC7F-41F5-A73B-6FADDE54313C}" sibTransId="{F9E6B274-C767-4503-8735-A7841AE6DF9F}"/>
    <dgm:cxn modelId="{8628FDF3-E148-496C-B967-CC0C018BC05F}" srcId="{A6D8E500-5EBD-4DC4-9558-0E23B43539B0}" destId="{875A9837-BB1E-4B12-AF31-33E283576A63}" srcOrd="4" destOrd="0" parTransId="{59070BCF-3BAA-4B8D-9AF4-BDFAAE49C16A}" sibTransId="{8EC381B3-5EB8-4B01-B415-467720D4847D}"/>
    <dgm:cxn modelId="{3647A1C9-2AAE-4917-8B26-A2C15E609948}" srcId="{A6D8E500-5EBD-4DC4-9558-0E23B43539B0}" destId="{84374822-C590-4F5E-B662-AFAC092D1BFF}" srcOrd="0" destOrd="0" parTransId="{F04045C3-1CF9-4361-B86B-9668FEB9030B}" sibTransId="{A60DCADB-F7A1-4F36-B475-3D4A2FF18AF1}"/>
    <dgm:cxn modelId="{DD0DF2DA-8EB5-43E1-B59B-7AB8B98BFEF6}" type="presOf" srcId="{3FD54D1C-BCA8-4C84-8139-6301702110C6}" destId="{DEE14D13-FA38-44E5-96C4-5B501F260AA3}" srcOrd="0" destOrd="0" presId="urn:microsoft.com/office/officeart/2005/8/layout/chevron1"/>
    <dgm:cxn modelId="{8F0DDDF2-7D1F-4C14-927F-AE7512729AB0}" type="presOf" srcId="{3E7BCCED-4FA6-4CAA-B59F-2CCA6507580C}" destId="{F36F5F88-BC1F-43DF-98B0-3CB9E248D330}" srcOrd="0" destOrd="0" presId="urn:microsoft.com/office/officeart/2005/8/layout/chevron1"/>
    <dgm:cxn modelId="{AB4D4C49-D1EB-4630-B41F-998BA33D836F}" type="presParOf" srcId="{2F8E099D-0D1F-4D54-8B8F-15DCF76A187F}" destId="{D5C47D43-0EBD-4307-B42F-4833D37BF0CD}" srcOrd="0" destOrd="0" presId="urn:microsoft.com/office/officeart/2005/8/layout/chevron1"/>
    <dgm:cxn modelId="{48CAF5F4-38AA-4FAA-9F52-F0267C8C1A34}" type="presParOf" srcId="{2F8E099D-0D1F-4D54-8B8F-15DCF76A187F}" destId="{62E9605F-9BDE-41E2-BF4F-DE021AD6C356}" srcOrd="1" destOrd="0" presId="urn:microsoft.com/office/officeart/2005/8/layout/chevron1"/>
    <dgm:cxn modelId="{1B394F42-5D71-4995-93AD-2FDAD7FA6AFC}" type="presParOf" srcId="{2F8E099D-0D1F-4D54-8B8F-15DCF76A187F}" destId="{F36F5F88-BC1F-43DF-98B0-3CB9E248D330}" srcOrd="2" destOrd="0" presId="urn:microsoft.com/office/officeart/2005/8/layout/chevron1"/>
    <dgm:cxn modelId="{54AAFAB3-12EA-4353-ABD3-E480091F29AC}" type="presParOf" srcId="{2F8E099D-0D1F-4D54-8B8F-15DCF76A187F}" destId="{832B62CE-D31B-4346-A27E-3498267FF2F0}" srcOrd="3" destOrd="0" presId="urn:microsoft.com/office/officeart/2005/8/layout/chevron1"/>
    <dgm:cxn modelId="{D88D4C55-B8E6-47EB-B1E0-6AC1BC3FF36E}" type="presParOf" srcId="{2F8E099D-0D1F-4D54-8B8F-15DCF76A187F}" destId="{9FE876AA-39FA-45B0-9D62-15D9F582891E}" srcOrd="4" destOrd="0" presId="urn:microsoft.com/office/officeart/2005/8/layout/chevron1"/>
    <dgm:cxn modelId="{585EFF4A-F126-4C14-880B-50AF53C445C3}" type="presParOf" srcId="{2F8E099D-0D1F-4D54-8B8F-15DCF76A187F}" destId="{DAF6554F-DF40-422B-A8CF-119AB7D4BB57}" srcOrd="5" destOrd="0" presId="urn:microsoft.com/office/officeart/2005/8/layout/chevron1"/>
    <dgm:cxn modelId="{3E1280F7-D002-4C2C-84C4-4BC6D36C0027}" type="presParOf" srcId="{2F8E099D-0D1F-4D54-8B8F-15DCF76A187F}" destId="{DEE14D13-FA38-44E5-96C4-5B501F260AA3}" srcOrd="6" destOrd="0" presId="urn:microsoft.com/office/officeart/2005/8/layout/chevron1"/>
    <dgm:cxn modelId="{51D7E3A3-61C4-4590-8CF2-14CF155C08D9}" type="presParOf" srcId="{2F8E099D-0D1F-4D54-8B8F-15DCF76A187F}" destId="{DEA4CA92-3DAB-422E-A4E9-55314B1B5D58}" srcOrd="7" destOrd="0" presId="urn:microsoft.com/office/officeart/2005/8/layout/chevron1"/>
    <dgm:cxn modelId="{C00B3AF1-9856-4599-B13E-78900C478C7E}" type="presParOf" srcId="{2F8E099D-0D1F-4D54-8B8F-15DCF76A187F}" destId="{DE3117ED-67A4-4C30-AAF6-3E46D3DFCD4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EFAF58-F085-4E8B-858E-A9FF79A8DC6A}" type="doc">
      <dgm:prSet loTypeId="urn:microsoft.com/office/officeart/2005/8/layout/hProcess11" loCatId="process" qsTypeId="urn:microsoft.com/office/officeart/2005/8/quickstyle/simple1" qsCatId="simple" csTypeId="urn:microsoft.com/office/officeart/2005/8/colors/accent2_5" csCatId="accent2" phldr="1"/>
      <dgm:spPr/>
    </dgm:pt>
    <dgm:pt modelId="{256F0E2A-1081-4F5B-965C-189208CB40DB}">
      <dgm:prSet phldrT="[Texto]" custT="1"/>
      <dgm:spPr/>
      <dgm:t>
        <a:bodyPr/>
        <a:lstStyle/>
        <a:p>
          <a:r>
            <a:rPr lang="en-US" sz="16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-2</a:t>
          </a:r>
          <a:endParaRPr lang="en-US" sz="16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482732B-6A6D-494A-BDF5-C693AFCA3E35}" type="parTrans" cxnId="{029C46B1-639C-4759-90BC-FA1CE56FB07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63ED67F-7B28-4EB7-AE9E-4A670FBAF4EB}" type="sibTrans" cxnId="{029C46B1-639C-4759-90BC-FA1CE56FB07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C7FB78E2-4D65-474B-9C04-78B1B9436F0A}">
      <dgm:prSet phldrT="[Texto]" custT="1"/>
      <dgm:spPr/>
      <dgm:t>
        <a:bodyPr/>
        <a:lstStyle/>
        <a:p>
          <a:r>
            <a:rPr lang="en-US" sz="1600" b="1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-1</a:t>
          </a:r>
          <a:endParaRPr lang="en-US" sz="16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0082960-CC9A-4F31-AC60-9A52ED989CD5}" type="parTrans" cxnId="{E1C226E0-BDB8-47E4-BBA3-8135795BFE98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C81C929-1B52-4886-A7B0-CE963D1E1924}" type="sibTrans" cxnId="{E1C226E0-BDB8-47E4-BBA3-8135795BFE98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2A854B1-66BA-4313-BFAC-9A289CF9E6E1}">
      <dgm:prSet phldrT="[Texto]" custT="1"/>
      <dgm:spPr/>
      <dgm:t>
        <a:bodyPr/>
        <a:lstStyle/>
        <a:p>
          <a:r>
            <a:rPr lang="en-US" sz="16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</a:t>
          </a:r>
          <a:endParaRPr lang="en-US" sz="16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94ACCD8-B190-4776-A7B6-11BE577825B0}" type="parTrans" cxnId="{4F6E8DA9-09E5-47F1-BD21-2029BA94B2B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5E33090-EAF3-4ECC-8E1B-5B89370947CB}" type="sibTrans" cxnId="{4F6E8DA9-09E5-47F1-BD21-2029BA94B2B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7F67299-8A81-4DFB-BD7B-16E75C77A7B1}">
      <dgm:prSet phldrT="[Texto]" custT="1"/>
      <dgm:spPr/>
      <dgm:t>
        <a:bodyPr/>
        <a:lstStyle/>
        <a:p>
          <a:r>
            <a:rPr lang="en-US" sz="16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2</a:t>
          </a:r>
          <a:endParaRPr lang="en-US" sz="16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8AD4D00-20C2-4F36-904B-3B19C79C893D}" type="parTrans" cxnId="{0519AEB0-A11E-4088-AA75-3A8DA4D69F66}">
      <dgm:prSet/>
      <dgm:spPr/>
      <dgm:t>
        <a:bodyPr/>
        <a:lstStyle/>
        <a:p>
          <a:endParaRPr lang="en-US" sz="1600"/>
        </a:p>
      </dgm:t>
    </dgm:pt>
    <dgm:pt modelId="{E79CA8DD-D355-4747-A36F-88E7B19FF7E0}" type="sibTrans" cxnId="{0519AEB0-A11E-4088-AA75-3A8DA4D69F66}">
      <dgm:prSet/>
      <dgm:spPr/>
      <dgm:t>
        <a:bodyPr/>
        <a:lstStyle/>
        <a:p>
          <a:endParaRPr lang="en-US" sz="1600"/>
        </a:p>
      </dgm:t>
    </dgm:pt>
    <dgm:pt modelId="{7191541C-AFB4-432B-955E-D74716F74147}" type="pres">
      <dgm:prSet presAssocID="{FDEFAF58-F085-4E8B-858E-A9FF79A8DC6A}" presName="Name0" presStyleCnt="0">
        <dgm:presLayoutVars>
          <dgm:dir/>
          <dgm:resizeHandles val="exact"/>
        </dgm:presLayoutVars>
      </dgm:prSet>
      <dgm:spPr/>
    </dgm:pt>
    <dgm:pt modelId="{49DE596E-BB33-4BC7-BA85-B2292246AAB6}" type="pres">
      <dgm:prSet presAssocID="{FDEFAF58-F085-4E8B-858E-A9FF79A8DC6A}" presName="arrow" presStyleLbl="bgShp" presStyleIdx="0" presStyleCnt="1" custLinFactNeighborX="4409" custLinFactNeighborY="-4808"/>
      <dgm:spPr/>
      <dgm:t>
        <a:bodyPr/>
        <a:lstStyle/>
        <a:p>
          <a:endParaRPr lang="en-US"/>
        </a:p>
      </dgm:t>
    </dgm:pt>
    <dgm:pt modelId="{7DD2D085-3CAC-4D5E-BF7F-D4B0FC414489}" type="pres">
      <dgm:prSet presAssocID="{FDEFAF58-F085-4E8B-858E-A9FF79A8DC6A}" presName="points" presStyleCnt="0"/>
      <dgm:spPr/>
    </dgm:pt>
    <dgm:pt modelId="{6D3187A1-8D61-4272-B2EF-D5755EA7492D}" type="pres">
      <dgm:prSet presAssocID="{256F0E2A-1081-4F5B-965C-189208CB40DB}" presName="compositeA" presStyleCnt="0"/>
      <dgm:spPr/>
    </dgm:pt>
    <dgm:pt modelId="{EF59A45E-AFC0-42C7-A3C4-EB6C77AC1BC1}" type="pres">
      <dgm:prSet presAssocID="{256F0E2A-1081-4F5B-965C-189208CB40DB}" presName="textA" presStyleLbl="revTx" presStyleIdx="0" presStyleCnt="4" custLinFactY="13942" custLinFactNeighborX="-2316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EBAED4-172F-44FE-8EF0-2CB14ACF3890}" type="pres">
      <dgm:prSet presAssocID="{256F0E2A-1081-4F5B-965C-189208CB40DB}" presName="circleA" presStyleLbl="node1" presStyleIdx="0" presStyleCnt="4"/>
      <dgm:spPr/>
    </dgm:pt>
    <dgm:pt modelId="{5E719744-17D8-4E9D-B09C-9C6F3E45B08A}" type="pres">
      <dgm:prSet presAssocID="{256F0E2A-1081-4F5B-965C-189208CB40DB}" presName="spaceA" presStyleCnt="0"/>
      <dgm:spPr/>
    </dgm:pt>
    <dgm:pt modelId="{B8A8D942-188B-44EE-8A2B-6CB96FD13B2E}" type="pres">
      <dgm:prSet presAssocID="{263ED67F-7B28-4EB7-AE9E-4A670FBAF4EB}" presName="space" presStyleCnt="0"/>
      <dgm:spPr/>
    </dgm:pt>
    <dgm:pt modelId="{DF8AD201-0741-46FA-9C9F-F5F2646072D7}" type="pres">
      <dgm:prSet presAssocID="{C7FB78E2-4D65-474B-9C04-78B1B9436F0A}" presName="compositeB" presStyleCnt="0"/>
      <dgm:spPr/>
    </dgm:pt>
    <dgm:pt modelId="{6BD971BE-9651-477C-974F-4641468F3788}" type="pres">
      <dgm:prSet presAssocID="{C7FB78E2-4D65-474B-9C04-78B1B9436F0A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85DA2-5846-4EAE-AF4B-B7F25115D16F}" type="pres">
      <dgm:prSet presAssocID="{C7FB78E2-4D65-474B-9C04-78B1B9436F0A}" presName="circleB" presStyleLbl="node1" presStyleIdx="1" presStyleCnt="4"/>
      <dgm:spPr/>
    </dgm:pt>
    <dgm:pt modelId="{F6735CC0-77B1-43D0-8DE9-A46E42832F6C}" type="pres">
      <dgm:prSet presAssocID="{C7FB78E2-4D65-474B-9C04-78B1B9436F0A}" presName="spaceB" presStyleCnt="0"/>
      <dgm:spPr/>
    </dgm:pt>
    <dgm:pt modelId="{12C0321C-088C-4246-88D5-C11F9555B5E2}" type="pres">
      <dgm:prSet presAssocID="{5C81C929-1B52-4886-A7B0-CE963D1E1924}" presName="space" presStyleCnt="0"/>
      <dgm:spPr/>
    </dgm:pt>
    <dgm:pt modelId="{3B0A1D02-F8C5-4877-9041-8D56392BF362}" type="pres">
      <dgm:prSet presAssocID="{02A854B1-66BA-4313-BFAC-9A289CF9E6E1}" presName="compositeA" presStyleCnt="0"/>
      <dgm:spPr/>
    </dgm:pt>
    <dgm:pt modelId="{62D28386-EBA3-412F-BEA1-D7435F0B1841}" type="pres">
      <dgm:prSet presAssocID="{02A854B1-66BA-4313-BFAC-9A289CF9E6E1}" presName="textA" presStyleLbl="revTx" presStyleIdx="2" presStyleCnt="4" custLinFactY="16347" custLinFactNeighborX="-2279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783472-3A26-4117-9B6F-2A49F9640E9D}" type="pres">
      <dgm:prSet presAssocID="{02A854B1-66BA-4313-BFAC-9A289CF9E6E1}" presName="circleA" presStyleLbl="node1" presStyleIdx="2" presStyleCnt="4"/>
      <dgm:spPr/>
    </dgm:pt>
    <dgm:pt modelId="{FBA7174F-24D2-45E2-8DE6-82088FE64025}" type="pres">
      <dgm:prSet presAssocID="{02A854B1-66BA-4313-BFAC-9A289CF9E6E1}" presName="spaceA" presStyleCnt="0"/>
      <dgm:spPr/>
    </dgm:pt>
    <dgm:pt modelId="{8C8F8089-7979-4361-8B14-227BAC4EBE28}" type="pres">
      <dgm:prSet presAssocID="{95E33090-EAF3-4ECC-8E1B-5B89370947CB}" presName="space" presStyleCnt="0"/>
      <dgm:spPr/>
    </dgm:pt>
    <dgm:pt modelId="{620A108F-F84D-44F3-9DB7-33955E594ED4}" type="pres">
      <dgm:prSet presAssocID="{D7F67299-8A81-4DFB-BD7B-16E75C77A7B1}" presName="compositeB" presStyleCnt="0"/>
      <dgm:spPr/>
    </dgm:pt>
    <dgm:pt modelId="{91AF6968-9B46-4A40-9498-9E95C243A41B}" type="pres">
      <dgm:prSet presAssocID="{D7F67299-8A81-4DFB-BD7B-16E75C77A7B1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5F3988-9BEF-413C-9A60-3227BF70D162}" type="pres">
      <dgm:prSet presAssocID="{D7F67299-8A81-4DFB-BD7B-16E75C77A7B1}" presName="circleB" presStyleLbl="node1" presStyleIdx="3" presStyleCnt="4"/>
      <dgm:spPr/>
    </dgm:pt>
    <dgm:pt modelId="{625ED024-7E89-47C4-A8DA-C7636F77603E}" type="pres">
      <dgm:prSet presAssocID="{D7F67299-8A81-4DFB-BD7B-16E75C77A7B1}" presName="spaceB" presStyleCnt="0"/>
      <dgm:spPr/>
    </dgm:pt>
  </dgm:ptLst>
  <dgm:cxnLst>
    <dgm:cxn modelId="{029C46B1-639C-4759-90BC-FA1CE56FB07E}" srcId="{FDEFAF58-F085-4E8B-858E-A9FF79A8DC6A}" destId="{256F0E2A-1081-4F5B-965C-189208CB40DB}" srcOrd="0" destOrd="0" parTransId="{D482732B-6A6D-494A-BDF5-C693AFCA3E35}" sibTransId="{263ED67F-7B28-4EB7-AE9E-4A670FBAF4EB}"/>
    <dgm:cxn modelId="{7FFF3C23-66C3-4A98-A16F-B8B68C903345}" type="presOf" srcId="{256F0E2A-1081-4F5B-965C-189208CB40DB}" destId="{EF59A45E-AFC0-42C7-A3C4-EB6C77AC1BC1}" srcOrd="0" destOrd="0" presId="urn:microsoft.com/office/officeart/2005/8/layout/hProcess11"/>
    <dgm:cxn modelId="{0519AEB0-A11E-4088-AA75-3A8DA4D69F66}" srcId="{FDEFAF58-F085-4E8B-858E-A9FF79A8DC6A}" destId="{D7F67299-8A81-4DFB-BD7B-16E75C77A7B1}" srcOrd="3" destOrd="0" parTransId="{D8AD4D00-20C2-4F36-904B-3B19C79C893D}" sibTransId="{E79CA8DD-D355-4747-A36F-88E7B19FF7E0}"/>
    <dgm:cxn modelId="{E1C226E0-BDB8-47E4-BBA3-8135795BFE98}" srcId="{FDEFAF58-F085-4E8B-858E-A9FF79A8DC6A}" destId="{C7FB78E2-4D65-474B-9C04-78B1B9436F0A}" srcOrd="1" destOrd="0" parTransId="{90082960-CC9A-4F31-AC60-9A52ED989CD5}" sibTransId="{5C81C929-1B52-4886-A7B0-CE963D1E1924}"/>
    <dgm:cxn modelId="{9ECBAF37-4265-4D63-BD95-737B6D2A4F6D}" type="presOf" srcId="{FDEFAF58-F085-4E8B-858E-A9FF79A8DC6A}" destId="{7191541C-AFB4-432B-955E-D74716F74147}" srcOrd="0" destOrd="0" presId="urn:microsoft.com/office/officeart/2005/8/layout/hProcess11"/>
    <dgm:cxn modelId="{7E3FE8AE-3442-4AD9-8BFB-5CB5A01C734B}" type="presOf" srcId="{C7FB78E2-4D65-474B-9C04-78B1B9436F0A}" destId="{6BD971BE-9651-477C-974F-4641468F3788}" srcOrd="0" destOrd="0" presId="urn:microsoft.com/office/officeart/2005/8/layout/hProcess11"/>
    <dgm:cxn modelId="{B6AA57D1-C479-4176-9AD2-A4708E852172}" type="presOf" srcId="{02A854B1-66BA-4313-BFAC-9A289CF9E6E1}" destId="{62D28386-EBA3-412F-BEA1-D7435F0B1841}" srcOrd="0" destOrd="0" presId="urn:microsoft.com/office/officeart/2005/8/layout/hProcess11"/>
    <dgm:cxn modelId="{8B223909-2FCA-4AE8-9949-DC82994F54C8}" type="presOf" srcId="{D7F67299-8A81-4DFB-BD7B-16E75C77A7B1}" destId="{91AF6968-9B46-4A40-9498-9E95C243A41B}" srcOrd="0" destOrd="0" presId="urn:microsoft.com/office/officeart/2005/8/layout/hProcess11"/>
    <dgm:cxn modelId="{4F6E8DA9-09E5-47F1-BD21-2029BA94B2BB}" srcId="{FDEFAF58-F085-4E8B-858E-A9FF79A8DC6A}" destId="{02A854B1-66BA-4313-BFAC-9A289CF9E6E1}" srcOrd="2" destOrd="0" parTransId="{F94ACCD8-B190-4776-A7B6-11BE577825B0}" sibTransId="{95E33090-EAF3-4ECC-8E1B-5B89370947CB}"/>
    <dgm:cxn modelId="{EAF98EDA-45E6-4D4F-97FE-D8DCC9EC7CA3}" type="presParOf" srcId="{7191541C-AFB4-432B-955E-D74716F74147}" destId="{49DE596E-BB33-4BC7-BA85-B2292246AAB6}" srcOrd="0" destOrd="0" presId="urn:microsoft.com/office/officeart/2005/8/layout/hProcess11"/>
    <dgm:cxn modelId="{3C190579-B41D-4164-A118-C6E8162E9214}" type="presParOf" srcId="{7191541C-AFB4-432B-955E-D74716F74147}" destId="{7DD2D085-3CAC-4D5E-BF7F-D4B0FC414489}" srcOrd="1" destOrd="0" presId="urn:microsoft.com/office/officeart/2005/8/layout/hProcess11"/>
    <dgm:cxn modelId="{65820568-EEA8-4107-BEB7-7CA33D5A1AB8}" type="presParOf" srcId="{7DD2D085-3CAC-4D5E-BF7F-D4B0FC414489}" destId="{6D3187A1-8D61-4272-B2EF-D5755EA7492D}" srcOrd="0" destOrd="0" presId="urn:microsoft.com/office/officeart/2005/8/layout/hProcess11"/>
    <dgm:cxn modelId="{3D06581B-BA44-4B35-B45A-4D5E6BDA57A1}" type="presParOf" srcId="{6D3187A1-8D61-4272-B2EF-D5755EA7492D}" destId="{EF59A45E-AFC0-42C7-A3C4-EB6C77AC1BC1}" srcOrd="0" destOrd="0" presId="urn:microsoft.com/office/officeart/2005/8/layout/hProcess11"/>
    <dgm:cxn modelId="{F1D53059-13AF-45CD-9BFB-9AD7D3E76979}" type="presParOf" srcId="{6D3187A1-8D61-4272-B2EF-D5755EA7492D}" destId="{09EBAED4-172F-44FE-8EF0-2CB14ACF3890}" srcOrd="1" destOrd="0" presId="urn:microsoft.com/office/officeart/2005/8/layout/hProcess11"/>
    <dgm:cxn modelId="{47E3D70B-5890-4CB5-B92B-E58B08D05B26}" type="presParOf" srcId="{6D3187A1-8D61-4272-B2EF-D5755EA7492D}" destId="{5E719744-17D8-4E9D-B09C-9C6F3E45B08A}" srcOrd="2" destOrd="0" presId="urn:microsoft.com/office/officeart/2005/8/layout/hProcess11"/>
    <dgm:cxn modelId="{11C7621D-2E3D-470D-839A-8BCEB9F04A1A}" type="presParOf" srcId="{7DD2D085-3CAC-4D5E-BF7F-D4B0FC414489}" destId="{B8A8D942-188B-44EE-8A2B-6CB96FD13B2E}" srcOrd="1" destOrd="0" presId="urn:microsoft.com/office/officeart/2005/8/layout/hProcess11"/>
    <dgm:cxn modelId="{7659E4DC-1D6C-4931-8AFF-A73FD4781D72}" type="presParOf" srcId="{7DD2D085-3CAC-4D5E-BF7F-D4B0FC414489}" destId="{DF8AD201-0741-46FA-9C9F-F5F2646072D7}" srcOrd="2" destOrd="0" presId="urn:microsoft.com/office/officeart/2005/8/layout/hProcess11"/>
    <dgm:cxn modelId="{9C2C3BCC-E9DF-455A-BE94-AD3E1CD635DD}" type="presParOf" srcId="{DF8AD201-0741-46FA-9C9F-F5F2646072D7}" destId="{6BD971BE-9651-477C-974F-4641468F3788}" srcOrd="0" destOrd="0" presId="urn:microsoft.com/office/officeart/2005/8/layout/hProcess11"/>
    <dgm:cxn modelId="{ECFDC3F2-4A0C-4702-8880-04A0BF567FB8}" type="presParOf" srcId="{DF8AD201-0741-46FA-9C9F-F5F2646072D7}" destId="{CC885DA2-5846-4EAE-AF4B-B7F25115D16F}" srcOrd="1" destOrd="0" presId="urn:microsoft.com/office/officeart/2005/8/layout/hProcess11"/>
    <dgm:cxn modelId="{0196C1B1-D307-4538-93F9-A92635ABC635}" type="presParOf" srcId="{DF8AD201-0741-46FA-9C9F-F5F2646072D7}" destId="{F6735CC0-77B1-43D0-8DE9-A46E42832F6C}" srcOrd="2" destOrd="0" presId="urn:microsoft.com/office/officeart/2005/8/layout/hProcess11"/>
    <dgm:cxn modelId="{B0241C7F-B14F-4A58-8145-DBE813BF551B}" type="presParOf" srcId="{7DD2D085-3CAC-4D5E-BF7F-D4B0FC414489}" destId="{12C0321C-088C-4246-88D5-C11F9555B5E2}" srcOrd="3" destOrd="0" presId="urn:microsoft.com/office/officeart/2005/8/layout/hProcess11"/>
    <dgm:cxn modelId="{FDE6B3AE-EE18-423E-A99E-FD2FA933E3FD}" type="presParOf" srcId="{7DD2D085-3CAC-4D5E-BF7F-D4B0FC414489}" destId="{3B0A1D02-F8C5-4877-9041-8D56392BF362}" srcOrd="4" destOrd="0" presId="urn:microsoft.com/office/officeart/2005/8/layout/hProcess11"/>
    <dgm:cxn modelId="{0720AC81-9C7E-42AA-A75D-5250A30AC262}" type="presParOf" srcId="{3B0A1D02-F8C5-4877-9041-8D56392BF362}" destId="{62D28386-EBA3-412F-BEA1-D7435F0B1841}" srcOrd="0" destOrd="0" presId="urn:microsoft.com/office/officeart/2005/8/layout/hProcess11"/>
    <dgm:cxn modelId="{69F3F960-DB7C-41E0-9732-4178000BE45F}" type="presParOf" srcId="{3B0A1D02-F8C5-4877-9041-8D56392BF362}" destId="{78783472-3A26-4117-9B6F-2A49F9640E9D}" srcOrd="1" destOrd="0" presId="urn:microsoft.com/office/officeart/2005/8/layout/hProcess11"/>
    <dgm:cxn modelId="{DC0692E5-5F73-4904-B5EA-F48BBC688859}" type="presParOf" srcId="{3B0A1D02-F8C5-4877-9041-8D56392BF362}" destId="{FBA7174F-24D2-45E2-8DE6-82088FE64025}" srcOrd="2" destOrd="0" presId="urn:microsoft.com/office/officeart/2005/8/layout/hProcess11"/>
    <dgm:cxn modelId="{62D176A8-3085-46D3-8FC7-6C207C85B146}" type="presParOf" srcId="{7DD2D085-3CAC-4D5E-BF7F-D4B0FC414489}" destId="{8C8F8089-7979-4361-8B14-227BAC4EBE28}" srcOrd="5" destOrd="0" presId="urn:microsoft.com/office/officeart/2005/8/layout/hProcess11"/>
    <dgm:cxn modelId="{D4D35149-3A08-430D-A42B-E597B45D1402}" type="presParOf" srcId="{7DD2D085-3CAC-4D5E-BF7F-D4B0FC414489}" destId="{620A108F-F84D-44F3-9DB7-33955E594ED4}" srcOrd="6" destOrd="0" presId="urn:microsoft.com/office/officeart/2005/8/layout/hProcess11"/>
    <dgm:cxn modelId="{150DEA98-6792-4FBB-9BFB-810495913C57}" type="presParOf" srcId="{620A108F-F84D-44F3-9DB7-33955E594ED4}" destId="{91AF6968-9B46-4A40-9498-9E95C243A41B}" srcOrd="0" destOrd="0" presId="urn:microsoft.com/office/officeart/2005/8/layout/hProcess11"/>
    <dgm:cxn modelId="{7E718270-701B-4B8E-82FB-3A86CB8FF7B8}" type="presParOf" srcId="{620A108F-F84D-44F3-9DB7-33955E594ED4}" destId="{F75F3988-9BEF-413C-9A60-3227BF70D162}" srcOrd="1" destOrd="0" presId="urn:microsoft.com/office/officeart/2005/8/layout/hProcess11"/>
    <dgm:cxn modelId="{9D04C75A-C4A6-44EC-A69F-C35E69D90E47}" type="presParOf" srcId="{620A108F-F84D-44F3-9DB7-33955E594ED4}" destId="{625ED024-7E89-47C4-A8DA-C7636F77603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EB5DBE-E65E-42AB-ACFD-F37D3CA23269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D5E40698-7149-4DE8-BAAE-D5C333B66C7F}">
      <dgm:prSet phldrT="[Texto]" custT="1"/>
      <dgm:spPr/>
      <dgm:t>
        <a:bodyPr/>
        <a:lstStyle/>
        <a:p>
          <a:r>
            <a:rPr lang="en-US" sz="10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3</a:t>
          </a:r>
        </a:p>
      </dgm:t>
    </dgm:pt>
    <dgm:pt modelId="{6FDD6CCE-CF6E-411D-9450-E5F270C341F7}" type="parTrans" cxnId="{5CB6EC5B-E485-4419-A7D9-48A011EC100D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C3D0B5E-637D-4303-A640-396D3CB3C81A}" type="sibTrans" cxnId="{5CB6EC5B-E485-4419-A7D9-48A011EC100D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28BDB9F-8D03-49DA-849B-67FA4DE9A10C}">
      <dgm:prSet phldrT="[Texto]" custT="1"/>
      <dgm:spPr/>
      <dgm:t>
        <a:bodyPr/>
        <a:lstStyle/>
        <a:p>
          <a:r>
            <a:rPr lang="en-US" sz="10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4</a:t>
          </a:r>
        </a:p>
      </dgm:t>
    </dgm:pt>
    <dgm:pt modelId="{ABDCDD65-6463-4B94-AC7D-D964DF1309F1}" type="parTrans" cxnId="{5DD9740B-ABBD-471E-B99B-3E5B5820F17E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C688996D-1BA6-480A-9321-0A235438E567}" type="sibTrans" cxnId="{5DD9740B-ABBD-471E-B99B-3E5B5820F17E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58DE6F0-6008-4897-82CA-4F71EDFCFBED}">
      <dgm:prSet phldrT="[Texto]" custT="1"/>
      <dgm:spPr/>
      <dgm:t>
        <a:bodyPr/>
        <a:lstStyle/>
        <a:p>
          <a:r>
            <a:rPr lang="en-US" sz="10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5</a:t>
          </a:r>
        </a:p>
      </dgm:t>
    </dgm:pt>
    <dgm:pt modelId="{95A90135-9DEF-4ECC-9F41-5E02E0B73A65}" type="parTrans" cxnId="{148DC386-20D3-43CD-940E-216811229A72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D2D3005-D674-4837-BB3D-EB5C27B401BC}" type="sibTrans" cxnId="{148DC386-20D3-43CD-940E-216811229A72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96D643E-0B04-4DD5-99A0-F12C429695B0}">
      <dgm:prSet phldrT="[Texto]" custT="1"/>
      <dgm:spPr/>
      <dgm:t>
        <a:bodyPr/>
        <a:lstStyle/>
        <a:p>
          <a:r>
            <a:rPr lang="en-US" sz="10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6</a:t>
          </a:r>
        </a:p>
      </dgm:t>
    </dgm:pt>
    <dgm:pt modelId="{F90DDDB2-6064-426E-9847-C326BA074E74}" type="parTrans" cxnId="{ECAC0999-FEDE-481E-878E-94A9B155407C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C8AB54D1-FD8D-4AFC-B718-D5EE52319985}" type="sibTrans" cxnId="{ECAC0999-FEDE-481E-878E-94A9B155407C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5D86443-CB53-47ED-A9CB-E25F1C5B9661}">
      <dgm:prSet phldrT="[Texto]" custT="1"/>
      <dgm:spPr/>
      <dgm:t>
        <a:bodyPr/>
        <a:lstStyle/>
        <a:p>
          <a:r>
            <a:rPr lang="en-US" sz="10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7</a:t>
          </a:r>
        </a:p>
      </dgm:t>
    </dgm:pt>
    <dgm:pt modelId="{728B7037-E6D4-4A83-8044-D0A0A9EA4E54}" type="parTrans" cxnId="{C01A4BF8-D8FD-4958-B886-51E564FC14FC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A400FBE-16D2-4F22-A4C9-8546AB96F494}" type="sibTrans" cxnId="{C01A4BF8-D8FD-4958-B886-51E564FC14FC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8F787B4-3B94-4012-8C8B-E4DFAE84021D}">
      <dgm:prSet phldrT="[Texto]" custT="1"/>
      <dgm:spPr/>
      <dgm:t>
        <a:bodyPr/>
        <a:lstStyle/>
        <a:p>
          <a:r>
            <a:rPr lang="en-US" sz="10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8</a:t>
          </a:r>
        </a:p>
      </dgm:t>
    </dgm:pt>
    <dgm:pt modelId="{8BB63066-CF73-4205-9ED6-5E183BBF1516}" type="parTrans" cxnId="{41EFEB6D-801B-4466-86A4-11581BC453F9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55CC1F4-ED1E-420A-A73D-8D162CC3B4ED}" type="sibTrans" cxnId="{41EFEB6D-801B-4466-86A4-11581BC453F9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3C1CE02-FFC7-48A8-9333-A070A23E5CE4}">
      <dgm:prSet phldrT="[Texto]" custT="1"/>
      <dgm:spPr/>
      <dgm:t>
        <a:bodyPr/>
        <a:lstStyle/>
        <a:p>
          <a:r>
            <a:rPr lang="en-US" sz="10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9</a:t>
          </a:r>
        </a:p>
      </dgm:t>
    </dgm:pt>
    <dgm:pt modelId="{E3B2A8B8-3ADC-4178-8BB2-E110C677D1D6}" type="parTrans" cxnId="{3DF59303-BF60-41E0-AE8C-204669107C40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CE4628D3-3389-4189-959F-EEEB4401386F}" type="sibTrans" cxnId="{3DF59303-BF60-41E0-AE8C-204669107C40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77A366E-DBD3-439D-82C6-97452AF57438}">
      <dgm:prSet phldrT="[Texto]" custT="1"/>
      <dgm:spPr/>
      <dgm:t>
        <a:bodyPr/>
        <a:lstStyle/>
        <a:p>
          <a:r>
            <a:rPr lang="en-US" sz="10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10</a:t>
          </a:r>
        </a:p>
      </dgm:t>
    </dgm:pt>
    <dgm:pt modelId="{224CBDDC-F41A-4753-AD53-24D457819F4E}" type="parTrans" cxnId="{F7DE3CEA-CEC0-4909-8D08-78AF47692881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F3D98F0-3453-44FD-864B-841E90EC56DF}" type="sibTrans" cxnId="{F7DE3CEA-CEC0-4909-8D08-78AF47692881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D01D131-C89C-4A44-861A-A26CA06BA2FE}">
      <dgm:prSet phldrT="[Texto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Más</a:t>
          </a:r>
          <a:r>
            <a:rPr lang="en-US" sz="1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de </a:t>
          </a:r>
          <a:r>
            <a: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10</a:t>
          </a:r>
          <a:endParaRPr lang="en-US" sz="1800" b="1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1569665-34FD-473E-A9A2-5BFE99B1C49B}" type="parTrans" cxnId="{72B3DBB1-2C05-4C7F-B098-B5F5EB74A846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43CB521-C33E-4F52-98EA-0629ACB688BF}" type="sibTrans" cxnId="{72B3DBB1-2C05-4C7F-B098-B5F5EB74A846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4B12A12-2450-4AA8-8F30-9CD64F97938B}">
      <dgm:prSet phldrT="[Texto]" custT="1"/>
      <dgm:spPr/>
      <dgm:t>
        <a:bodyPr/>
        <a:lstStyle/>
        <a:p>
          <a:r>
            <a:rPr lang="en-US" sz="1400" b="1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Menos</a:t>
          </a:r>
          <a:r>
            <a: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de 2</a:t>
          </a:r>
        </a:p>
      </dgm:t>
    </dgm:pt>
    <dgm:pt modelId="{3151915A-CEF0-4A74-8015-09790D9C8D66}" type="parTrans" cxnId="{CED0D30F-9A5B-44F3-898C-8A2F2F620572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86D5D18-91C2-487E-8671-994A7C046E3E}" type="sibTrans" cxnId="{CED0D30F-9A5B-44F3-898C-8A2F2F620572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6F932B5-99DA-423F-B1A7-4BADC57534D7}">
      <dgm:prSet phldrT="[Texto]" custT="1"/>
      <dgm:spPr/>
      <dgm:t>
        <a:bodyPr/>
        <a:lstStyle/>
        <a:p>
          <a:r>
            <a:rPr lang="en-US" sz="10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2 </a:t>
          </a:r>
        </a:p>
      </dgm:t>
    </dgm:pt>
    <dgm:pt modelId="{1AFCD42B-561D-44AC-B794-2178D47E867E}" type="parTrans" cxnId="{09F92684-176E-4E2A-A51B-72FBBEBBDF3D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969EB94-178C-4C57-B731-2E0BED72DC46}" type="sibTrans" cxnId="{09F92684-176E-4E2A-A51B-72FBBEBBDF3D}">
      <dgm:prSet/>
      <dgm:spPr/>
      <dgm:t>
        <a:bodyPr/>
        <a:lstStyle/>
        <a:p>
          <a:endParaRPr lang="en-US" sz="1000" b="1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920F877-7B97-476F-B91F-AC45FF0E96E4}" type="pres">
      <dgm:prSet presAssocID="{85EB5DBE-E65E-42AB-ACFD-F37D3CA23269}" presName="Name0" presStyleCnt="0">
        <dgm:presLayoutVars>
          <dgm:dir/>
          <dgm:resizeHandles val="exact"/>
        </dgm:presLayoutVars>
      </dgm:prSet>
      <dgm:spPr/>
    </dgm:pt>
    <dgm:pt modelId="{D3545FB1-B9B4-4968-8725-F7AC2513FC57}" type="pres">
      <dgm:prSet presAssocID="{85EB5DBE-E65E-42AB-ACFD-F37D3CA23269}" presName="arrow" presStyleLbl="bgShp" presStyleIdx="0" presStyleCnt="1"/>
      <dgm:spPr/>
    </dgm:pt>
    <dgm:pt modelId="{E61E2E39-2DD9-45F4-BC53-8FFEC3CF0E1D}" type="pres">
      <dgm:prSet presAssocID="{85EB5DBE-E65E-42AB-ACFD-F37D3CA23269}" presName="points" presStyleCnt="0"/>
      <dgm:spPr/>
    </dgm:pt>
    <dgm:pt modelId="{0CD37DAC-D9A7-4DAA-B272-1A5442293688}" type="pres">
      <dgm:prSet presAssocID="{54B12A12-2450-4AA8-8F30-9CD64F97938B}" presName="compositeA" presStyleCnt="0"/>
      <dgm:spPr/>
    </dgm:pt>
    <dgm:pt modelId="{6FE15DD7-920D-44D4-9213-ADCE1895910C}" type="pres">
      <dgm:prSet presAssocID="{54B12A12-2450-4AA8-8F30-9CD64F97938B}" presName="textA" presStyleLbl="revTx" presStyleIdx="0" presStyleCnt="11" custScaleX="211748" custScaleY="974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D42F87-10BE-44E9-B456-8E9CAD1F3529}" type="pres">
      <dgm:prSet presAssocID="{54B12A12-2450-4AA8-8F30-9CD64F97938B}" presName="circleA" presStyleLbl="node1" presStyleIdx="0" presStyleCnt="11"/>
      <dgm:spPr/>
    </dgm:pt>
    <dgm:pt modelId="{28D35955-639C-4EE5-8341-9C3E29D12176}" type="pres">
      <dgm:prSet presAssocID="{54B12A12-2450-4AA8-8F30-9CD64F97938B}" presName="spaceA" presStyleCnt="0"/>
      <dgm:spPr/>
    </dgm:pt>
    <dgm:pt modelId="{1A11C951-1574-46E9-B05B-F6973859ACFF}" type="pres">
      <dgm:prSet presAssocID="{A86D5D18-91C2-487E-8671-994A7C046E3E}" presName="space" presStyleCnt="0"/>
      <dgm:spPr/>
    </dgm:pt>
    <dgm:pt modelId="{F4BF1C1C-4A61-43E2-92F2-2237DAC05473}" type="pres">
      <dgm:prSet presAssocID="{B6F932B5-99DA-423F-B1A7-4BADC57534D7}" presName="compositeB" presStyleCnt="0"/>
      <dgm:spPr/>
    </dgm:pt>
    <dgm:pt modelId="{47E46B3D-6331-4394-B84C-999B7B46C1BB}" type="pres">
      <dgm:prSet presAssocID="{B6F932B5-99DA-423F-B1A7-4BADC57534D7}" presName="textB" presStyleLbl="revTx" presStyleIdx="1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D0E64A-1688-4642-80AE-52EE70BC6DDF}" type="pres">
      <dgm:prSet presAssocID="{B6F932B5-99DA-423F-B1A7-4BADC57534D7}" presName="circleB" presStyleLbl="node1" presStyleIdx="1" presStyleCnt="11"/>
      <dgm:spPr/>
    </dgm:pt>
    <dgm:pt modelId="{D0C0C6B0-189C-46D0-9CE3-5B6BB9E5AEE4}" type="pres">
      <dgm:prSet presAssocID="{B6F932B5-99DA-423F-B1A7-4BADC57534D7}" presName="spaceB" presStyleCnt="0"/>
      <dgm:spPr/>
    </dgm:pt>
    <dgm:pt modelId="{3E327542-977B-4A1B-BC74-10AF39ADFFE1}" type="pres">
      <dgm:prSet presAssocID="{7969EB94-178C-4C57-B731-2E0BED72DC46}" presName="space" presStyleCnt="0"/>
      <dgm:spPr/>
    </dgm:pt>
    <dgm:pt modelId="{27738BD8-B84B-465B-9A25-A63BC36A77A2}" type="pres">
      <dgm:prSet presAssocID="{D5E40698-7149-4DE8-BAAE-D5C333B66C7F}" presName="compositeA" presStyleCnt="0"/>
      <dgm:spPr/>
    </dgm:pt>
    <dgm:pt modelId="{2A5F7E7B-9B86-438F-82E1-A7E8FD10D34C}" type="pres">
      <dgm:prSet presAssocID="{D5E40698-7149-4DE8-BAAE-D5C333B66C7F}" presName="textA" presStyleLbl="revTx" presStyleIdx="2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12B416-264C-4A36-AB53-7E19BB8ED82C}" type="pres">
      <dgm:prSet presAssocID="{D5E40698-7149-4DE8-BAAE-D5C333B66C7F}" presName="circleA" presStyleLbl="node1" presStyleIdx="2" presStyleCnt="11"/>
      <dgm:spPr/>
    </dgm:pt>
    <dgm:pt modelId="{F110B419-624A-4686-91EE-9F51926B4FC5}" type="pres">
      <dgm:prSet presAssocID="{D5E40698-7149-4DE8-BAAE-D5C333B66C7F}" presName="spaceA" presStyleCnt="0"/>
      <dgm:spPr/>
    </dgm:pt>
    <dgm:pt modelId="{71495C46-D34B-4C4B-B479-EB1A312EE15C}" type="pres">
      <dgm:prSet presAssocID="{8C3D0B5E-637D-4303-A640-396D3CB3C81A}" presName="space" presStyleCnt="0"/>
      <dgm:spPr/>
    </dgm:pt>
    <dgm:pt modelId="{B1EF0FD1-F66B-4C4B-A7A5-D4D6E56A2E69}" type="pres">
      <dgm:prSet presAssocID="{728BDB9F-8D03-49DA-849B-67FA4DE9A10C}" presName="compositeB" presStyleCnt="0"/>
      <dgm:spPr/>
    </dgm:pt>
    <dgm:pt modelId="{5399AFEB-27A3-4BA4-B21A-E88447CBEFDD}" type="pres">
      <dgm:prSet presAssocID="{728BDB9F-8D03-49DA-849B-67FA4DE9A10C}" presName="textB" presStyleLbl="revTx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27CC67-1B34-45B4-B8DB-E7EB7E26436B}" type="pres">
      <dgm:prSet presAssocID="{728BDB9F-8D03-49DA-849B-67FA4DE9A10C}" presName="circleB" presStyleLbl="node1" presStyleIdx="3" presStyleCnt="11"/>
      <dgm:spPr/>
    </dgm:pt>
    <dgm:pt modelId="{EB291005-C3A9-4240-8D7B-452A4E2ECC80}" type="pres">
      <dgm:prSet presAssocID="{728BDB9F-8D03-49DA-849B-67FA4DE9A10C}" presName="spaceB" presStyleCnt="0"/>
      <dgm:spPr/>
    </dgm:pt>
    <dgm:pt modelId="{E2BC77EE-2AAC-45FE-81E1-BA3C0D79F312}" type="pres">
      <dgm:prSet presAssocID="{C688996D-1BA6-480A-9321-0A235438E567}" presName="space" presStyleCnt="0"/>
      <dgm:spPr/>
    </dgm:pt>
    <dgm:pt modelId="{46A3AA7C-891B-4491-AA7E-8702BE063127}" type="pres">
      <dgm:prSet presAssocID="{858DE6F0-6008-4897-82CA-4F71EDFCFBED}" presName="compositeA" presStyleCnt="0"/>
      <dgm:spPr/>
    </dgm:pt>
    <dgm:pt modelId="{07537E31-A90D-490C-B91A-023FA2C07E6E}" type="pres">
      <dgm:prSet presAssocID="{858DE6F0-6008-4897-82CA-4F71EDFCFBED}" presName="textA" presStyleLbl="revTx" presStyleIdx="4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2223C0-3E73-4846-A2A8-4CA674B3688D}" type="pres">
      <dgm:prSet presAssocID="{858DE6F0-6008-4897-82CA-4F71EDFCFBED}" presName="circleA" presStyleLbl="node1" presStyleIdx="4" presStyleCnt="11"/>
      <dgm:spPr/>
    </dgm:pt>
    <dgm:pt modelId="{830BAD4D-4048-44A1-8561-52AEE51FD3B3}" type="pres">
      <dgm:prSet presAssocID="{858DE6F0-6008-4897-82CA-4F71EDFCFBED}" presName="spaceA" presStyleCnt="0"/>
      <dgm:spPr/>
    </dgm:pt>
    <dgm:pt modelId="{98DE0FD7-B91A-4140-9649-0F6B0DA730D2}" type="pres">
      <dgm:prSet presAssocID="{9D2D3005-D674-4837-BB3D-EB5C27B401BC}" presName="space" presStyleCnt="0"/>
      <dgm:spPr/>
    </dgm:pt>
    <dgm:pt modelId="{409737C7-10EE-4C6B-84D8-FB3C59D49328}" type="pres">
      <dgm:prSet presAssocID="{396D643E-0B04-4DD5-99A0-F12C429695B0}" presName="compositeB" presStyleCnt="0"/>
      <dgm:spPr/>
    </dgm:pt>
    <dgm:pt modelId="{B807020B-9D49-4224-94D7-D59D4021D560}" type="pres">
      <dgm:prSet presAssocID="{396D643E-0B04-4DD5-99A0-F12C429695B0}" presName="textB" presStyleLbl="revTx" presStyleIdx="5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D789C1-A19A-4255-88E9-3E7E8A9FF05A}" type="pres">
      <dgm:prSet presAssocID="{396D643E-0B04-4DD5-99A0-F12C429695B0}" presName="circleB" presStyleLbl="node1" presStyleIdx="5" presStyleCnt="11"/>
      <dgm:spPr/>
    </dgm:pt>
    <dgm:pt modelId="{4AD30B1E-9814-4D1C-942F-0238ACF65B43}" type="pres">
      <dgm:prSet presAssocID="{396D643E-0B04-4DD5-99A0-F12C429695B0}" presName="spaceB" presStyleCnt="0"/>
      <dgm:spPr/>
    </dgm:pt>
    <dgm:pt modelId="{3CA03EBA-CABC-4ADF-8F2E-EAB41DD8F3E4}" type="pres">
      <dgm:prSet presAssocID="{C8AB54D1-FD8D-4AFC-B718-D5EE52319985}" presName="space" presStyleCnt="0"/>
      <dgm:spPr/>
    </dgm:pt>
    <dgm:pt modelId="{B88B06C9-52DB-4DCD-BB06-DC38183DC7F7}" type="pres">
      <dgm:prSet presAssocID="{65D86443-CB53-47ED-A9CB-E25F1C5B9661}" presName="compositeA" presStyleCnt="0"/>
      <dgm:spPr/>
    </dgm:pt>
    <dgm:pt modelId="{F250DF35-F0C7-402A-BD50-1C9FAB71B7D3}" type="pres">
      <dgm:prSet presAssocID="{65D86443-CB53-47ED-A9CB-E25F1C5B9661}" presName="textA" presStyleLbl="revTx" presStyleIdx="6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AC971B-A1D1-4C95-BA50-15E4D62E0D8C}" type="pres">
      <dgm:prSet presAssocID="{65D86443-CB53-47ED-A9CB-E25F1C5B9661}" presName="circleA" presStyleLbl="node1" presStyleIdx="6" presStyleCnt="11"/>
      <dgm:spPr/>
    </dgm:pt>
    <dgm:pt modelId="{2C549B50-F1DB-4488-90A8-473C6C2AAC2B}" type="pres">
      <dgm:prSet presAssocID="{65D86443-CB53-47ED-A9CB-E25F1C5B9661}" presName="spaceA" presStyleCnt="0"/>
      <dgm:spPr/>
    </dgm:pt>
    <dgm:pt modelId="{868B22BF-022C-46AC-826F-B142BB615FE9}" type="pres">
      <dgm:prSet presAssocID="{8A400FBE-16D2-4F22-A4C9-8546AB96F494}" presName="space" presStyleCnt="0"/>
      <dgm:spPr/>
    </dgm:pt>
    <dgm:pt modelId="{6E70F266-87D3-4475-A853-5E48ADED96F5}" type="pres">
      <dgm:prSet presAssocID="{88F787B4-3B94-4012-8C8B-E4DFAE84021D}" presName="compositeB" presStyleCnt="0"/>
      <dgm:spPr/>
    </dgm:pt>
    <dgm:pt modelId="{6CA93F56-9E4B-4878-BBFA-1FD206250AE2}" type="pres">
      <dgm:prSet presAssocID="{88F787B4-3B94-4012-8C8B-E4DFAE84021D}" presName="textB" presStyleLbl="revTx" presStyleIdx="7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9C3A5C-C876-4D2F-84B9-75CD694B38FB}" type="pres">
      <dgm:prSet presAssocID="{88F787B4-3B94-4012-8C8B-E4DFAE84021D}" presName="circleB" presStyleLbl="node1" presStyleIdx="7" presStyleCnt="11"/>
      <dgm:spPr/>
    </dgm:pt>
    <dgm:pt modelId="{85746635-68AE-4EB8-A41C-E92270A48C73}" type="pres">
      <dgm:prSet presAssocID="{88F787B4-3B94-4012-8C8B-E4DFAE84021D}" presName="spaceB" presStyleCnt="0"/>
      <dgm:spPr/>
    </dgm:pt>
    <dgm:pt modelId="{D9EA2FCB-90B7-4B9D-9B0A-406B2187EF99}" type="pres">
      <dgm:prSet presAssocID="{655CC1F4-ED1E-420A-A73D-8D162CC3B4ED}" presName="space" presStyleCnt="0"/>
      <dgm:spPr/>
    </dgm:pt>
    <dgm:pt modelId="{0D0A1714-DCD3-4682-8B0B-2E5108F30F07}" type="pres">
      <dgm:prSet presAssocID="{73C1CE02-FFC7-48A8-9333-A070A23E5CE4}" presName="compositeA" presStyleCnt="0"/>
      <dgm:spPr/>
    </dgm:pt>
    <dgm:pt modelId="{32428E2C-8CDD-43C2-AE7A-001AC9ECF814}" type="pres">
      <dgm:prSet presAssocID="{73C1CE02-FFC7-48A8-9333-A070A23E5CE4}" presName="textA" presStyleLbl="revTx" presStyleIdx="8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26CA66-C79D-4BD6-9C04-3BD15A2EE94E}" type="pres">
      <dgm:prSet presAssocID="{73C1CE02-FFC7-48A8-9333-A070A23E5CE4}" presName="circleA" presStyleLbl="node1" presStyleIdx="8" presStyleCnt="11"/>
      <dgm:spPr/>
    </dgm:pt>
    <dgm:pt modelId="{E05D63DC-0E40-443E-9EAD-B57DD28850D6}" type="pres">
      <dgm:prSet presAssocID="{73C1CE02-FFC7-48A8-9333-A070A23E5CE4}" presName="spaceA" presStyleCnt="0"/>
      <dgm:spPr/>
    </dgm:pt>
    <dgm:pt modelId="{04C5BFDA-90D3-4B1D-B3A6-3CC87FEEB8DE}" type="pres">
      <dgm:prSet presAssocID="{CE4628D3-3389-4189-959F-EEEB4401386F}" presName="space" presStyleCnt="0"/>
      <dgm:spPr/>
    </dgm:pt>
    <dgm:pt modelId="{FBACF1C3-656C-4D24-8369-1EF7C73203A2}" type="pres">
      <dgm:prSet presAssocID="{777A366E-DBD3-439D-82C6-97452AF57438}" presName="compositeB" presStyleCnt="0"/>
      <dgm:spPr/>
    </dgm:pt>
    <dgm:pt modelId="{00AE7128-FFF1-4743-A24A-47638FF2A3EE}" type="pres">
      <dgm:prSet presAssocID="{777A366E-DBD3-439D-82C6-97452AF57438}" presName="textB" presStyleLbl="revTx" presStyleIdx="9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3FF80D-0890-4708-AD36-165999AAAD08}" type="pres">
      <dgm:prSet presAssocID="{777A366E-DBD3-439D-82C6-97452AF57438}" presName="circleB" presStyleLbl="node1" presStyleIdx="9" presStyleCnt="11"/>
      <dgm:spPr/>
    </dgm:pt>
    <dgm:pt modelId="{E0A5C2EA-E0D5-4CE0-B4F2-553D92C055BE}" type="pres">
      <dgm:prSet presAssocID="{777A366E-DBD3-439D-82C6-97452AF57438}" presName="spaceB" presStyleCnt="0"/>
      <dgm:spPr/>
    </dgm:pt>
    <dgm:pt modelId="{E75B2123-B537-4477-85D4-2D6E86C3184C}" type="pres">
      <dgm:prSet presAssocID="{AF3D98F0-3453-44FD-864B-841E90EC56DF}" presName="space" presStyleCnt="0"/>
      <dgm:spPr/>
    </dgm:pt>
    <dgm:pt modelId="{EA8C29B1-C9FB-4B9F-81D3-70F2A1E7CC81}" type="pres">
      <dgm:prSet presAssocID="{BD01D131-C89C-4A44-861A-A26CA06BA2FE}" presName="compositeA" presStyleCnt="0"/>
      <dgm:spPr/>
    </dgm:pt>
    <dgm:pt modelId="{EA2EF820-BB8C-41A2-B1AB-E447A01AF289}" type="pres">
      <dgm:prSet presAssocID="{BD01D131-C89C-4A44-861A-A26CA06BA2FE}" presName="textA" presStyleLbl="revTx" presStyleIdx="10" presStyleCnt="11" custScaleX="225941" custScaleY="949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4C8038-F143-47CC-9F27-DF4363C7D111}" type="pres">
      <dgm:prSet presAssocID="{BD01D131-C89C-4A44-861A-A26CA06BA2FE}" presName="circleA" presStyleLbl="node1" presStyleIdx="10" presStyleCnt="11"/>
      <dgm:spPr/>
    </dgm:pt>
    <dgm:pt modelId="{70E9212C-EE8D-4FE5-81FD-AB74CAA34C28}" type="pres">
      <dgm:prSet presAssocID="{BD01D131-C89C-4A44-861A-A26CA06BA2FE}" presName="spaceA" presStyleCnt="0"/>
      <dgm:spPr/>
    </dgm:pt>
  </dgm:ptLst>
  <dgm:cxnLst>
    <dgm:cxn modelId="{897DCD9F-D179-4D85-AA2A-92441CE9F7E9}" type="presOf" srcId="{D5E40698-7149-4DE8-BAAE-D5C333B66C7F}" destId="{2A5F7E7B-9B86-438F-82E1-A7E8FD10D34C}" srcOrd="0" destOrd="0" presId="urn:microsoft.com/office/officeart/2005/8/layout/hProcess11"/>
    <dgm:cxn modelId="{41EFEB6D-801B-4466-86A4-11581BC453F9}" srcId="{85EB5DBE-E65E-42AB-ACFD-F37D3CA23269}" destId="{88F787B4-3B94-4012-8C8B-E4DFAE84021D}" srcOrd="7" destOrd="0" parTransId="{8BB63066-CF73-4205-9ED6-5E183BBF1516}" sibTransId="{655CC1F4-ED1E-420A-A73D-8D162CC3B4ED}"/>
    <dgm:cxn modelId="{F7DE3CEA-CEC0-4909-8D08-78AF47692881}" srcId="{85EB5DBE-E65E-42AB-ACFD-F37D3CA23269}" destId="{777A366E-DBD3-439D-82C6-97452AF57438}" srcOrd="9" destOrd="0" parTransId="{224CBDDC-F41A-4753-AD53-24D457819F4E}" sibTransId="{AF3D98F0-3453-44FD-864B-841E90EC56DF}"/>
    <dgm:cxn modelId="{297FCA2A-3E35-4780-8DDD-3D82F471418F}" type="presOf" srcId="{728BDB9F-8D03-49DA-849B-67FA4DE9A10C}" destId="{5399AFEB-27A3-4BA4-B21A-E88447CBEFDD}" srcOrd="0" destOrd="0" presId="urn:microsoft.com/office/officeart/2005/8/layout/hProcess11"/>
    <dgm:cxn modelId="{CC7622BA-AE49-42A6-8A76-BF32F4B47C6F}" type="presOf" srcId="{858DE6F0-6008-4897-82CA-4F71EDFCFBED}" destId="{07537E31-A90D-490C-B91A-023FA2C07E6E}" srcOrd="0" destOrd="0" presId="urn:microsoft.com/office/officeart/2005/8/layout/hProcess11"/>
    <dgm:cxn modelId="{5DD9740B-ABBD-471E-B99B-3E5B5820F17E}" srcId="{85EB5DBE-E65E-42AB-ACFD-F37D3CA23269}" destId="{728BDB9F-8D03-49DA-849B-67FA4DE9A10C}" srcOrd="3" destOrd="0" parTransId="{ABDCDD65-6463-4B94-AC7D-D964DF1309F1}" sibTransId="{C688996D-1BA6-480A-9321-0A235438E567}"/>
    <dgm:cxn modelId="{C01A4BF8-D8FD-4958-B886-51E564FC14FC}" srcId="{85EB5DBE-E65E-42AB-ACFD-F37D3CA23269}" destId="{65D86443-CB53-47ED-A9CB-E25F1C5B9661}" srcOrd="6" destOrd="0" parTransId="{728B7037-E6D4-4A83-8044-D0A0A9EA4E54}" sibTransId="{8A400FBE-16D2-4F22-A4C9-8546AB96F494}"/>
    <dgm:cxn modelId="{110D1128-F411-4ABC-AB80-102DA48E14B8}" type="presOf" srcId="{54B12A12-2450-4AA8-8F30-9CD64F97938B}" destId="{6FE15DD7-920D-44D4-9213-ADCE1895910C}" srcOrd="0" destOrd="0" presId="urn:microsoft.com/office/officeart/2005/8/layout/hProcess11"/>
    <dgm:cxn modelId="{5692FA65-2C66-432F-919B-079ECDAAE63C}" type="presOf" srcId="{65D86443-CB53-47ED-A9CB-E25F1C5B9661}" destId="{F250DF35-F0C7-402A-BD50-1C9FAB71B7D3}" srcOrd="0" destOrd="0" presId="urn:microsoft.com/office/officeart/2005/8/layout/hProcess11"/>
    <dgm:cxn modelId="{616BBB0F-5809-4B02-9596-B896FB74EC7D}" type="presOf" srcId="{B6F932B5-99DA-423F-B1A7-4BADC57534D7}" destId="{47E46B3D-6331-4394-B84C-999B7B46C1BB}" srcOrd="0" destOrd="0" presId="urn:microsoft.com/office/officeart/2005/8/layout/hProcess11"/>
    <dgm:cxn modelId="{72B3DBB1-2C05-4C7F-B098-B5F5EB74A846}" srcId="{85EB5DBE-E65E-42AB-ACFD-F37D3CA23269}" destId="{BD01D131-C89C-4A44-861A-A26CA06BA2FE}" srcOrd="10" destOrd="0" parTransId="{91569665-34FD-473E-A9A2-5BFE99B1C49B}" sibTransId="{143CB521-C33E-4F52-98EA-0629ACB688BF}"/>
    <dgm:cxn modelId="{148DC386-20D3-43CD-940E-216811229A72}" srcId="{85EB5DBE-E65E-42AB-ACFD-F37D3CA23269}" destId="{858DE6F0-6008-4897-82CA-4F71EDFCFBED}" srcOrd="4" destOrd="0" parTransId="{95A90135-9DEF-4ECC-9F41-5E02E0B73A65}" sibTransId="{9D2D3005-D674-4837-BB3D-EB5C27B401BC}"/>
    <dgm:cxn modelId="{B0EB3FF1-7DE1-4728-B696-D99EB5FDD51B}" type="presOf" srcId="{73C1CE02-FFC7-48A8-9333-A070A23E5CE4}" destId="{32428E2C-8CDD-43C2-AE7A-001AC9ECF814}" srcOrd="0" destOrd="0" presId="urn:microsoft.com/office/officeart/2005/8/layout/hProcess11"/>
    <dgm:cxn modelId="{ECAC0999-FEDE-481E-878E-94A9B155407C}" srcId="{85EB5DBE-E65E-42AB-ACFD-F37D3CA23269}" destId="{396D643E-0B04-4DD5-99A0-F12C429695B0}" srcOrd="5" destOrd="0" parTransId="{F90DDDB2-6064-426E-9847-C326BA074E74}" sibTransId="{C8AB54D1-FD8D-4AFC-B718-D5EE52319985}"/>
    <dgm:cxn modelId="{2E0B69E3-552F-4AA6-A9B3-AD72808D563C}" type="presOf" srcId="{777A366E-DBD3-439D-82C6-97452AF57438}" destId="{00AE7128-FFF1-4743-A24A-47638FF2A3EE}" srcOrd="0" destOrd="0" presId="urn:microsoft.com/office/officeart/2005/8/layout/hProcess11"/>
    <dgm:cxn modelId="{CED0D30F-9A5B-44F3-898C-8A2F2F620572}" srcId="{85EB5DBE-E65E-42AB-ACFD-F37D3CA23269}" destId="{54B12A12-2450-4AA8-8F30-9CD64F97938B}" srcOrd="0" destOrd="0" parTransId="{3151915A-CEF0-4A74-8015-09790D9C8D66}" sibTransId="{A86D5D18-91C2-487E-8671-994A7C046E3E}"/>
    <dgm:cxn modelId="{5CB6EC5B-E485-4419-A7D9-48A011EC100D}" srcId="{85EB5DBE-E65E-42AB-ACFD-F37D3CA23269}" destId="{D5E40698-7149-4DE8-BAAE-D5C333B66C7F}" srcOrd="2" destOrd="0" parTransId="{6FDD6CCE-CF6E-411D-9450-E5F270C341F7}" sibTransId="{8C3D0B5E-637D-4303-A640-396D3CB3C81A}"/>
    <dgm:cxn modelId="{01A153A7-BA4D-4156-B8A8-912672D69B39}" type="presOf" srcId="{85EB5DBE-E65E-42AB-ACFD-F37D3CA23269}" destId="{B920F877-7B97-476F-B91F-AC45FF0E96E4}" srcOrd="0" destOrd="0" presId="urn:microsoft.com/office/officeart/2005/8/layout/hProcess11"/>
    <dgm:cxn modelId="{96E936B7-A938-4367-951C-9F7544ACE04E}" type="presOf" srcId="{396D643E-0B04-4DD5-99A0-F12C429695B0}" destId="{B807020B-9D49-4224-94D7-D59D4021D560}" srcOrd="0" destOrd="0" presId="urn:microsoft.com/office/officeart/2005/8/layout/hProcess11"/>
    <dgm:cxn modelId="{09F92684-176E-4E2A-A51B-72FBBEBBDF3D}" srcId="{85EB5DBE-E65E-42AB-ACFD-F37D3CA23269}" destId="{B6F932B5-99DA-423F-B1A7-4BADC57534D7}" srcOrd="1" destOrd="0" parTransId="{1AFCD42B-561D-44AC-B794-2178D47E867E}" sibTransId="{7969EB94-178C-4C57-B731-2E0BED72DC46}"/>
    <dgm:cxn modelId="{3DF59303-BF60-41E0-AE8C-204669107C40}" srcId="{85EB5DBE-E65E-42AB-ACFD-F37D3CA23269}" destId="{73C1CE02-FFC7-48A8-9333-A070A23E5CE4}" srcOrd="8" destOrd="0" parTransId="{E3B2A8B8-3ADC-4178-8BB2-E110C677D1D6}" sibTransId="{CE4628D3-3389-4189-959F-EEEB4401386F}"/>
    <dgm:cxn modelId="{E581351B-2904-4784-B729-0203ACFE0A50}" type="presOf" srcId="{BD01D131-C89C-4A44-861A-A26CA06BA2FE}" destId="{EA2EF820-BB8C-41A2-B1AB-E447A01AF289}" srcOrd="0" destOrd="0" presId="urn:microsoft.com/office/officeart/2005/8/layout/hProcess11"/>
    <dgm:cxn modelId="{61FD3EBB-FFBB-42EA-A670-CB1814FC835A}" type="presOf" srcId="{88F787B4-3B94-4012-8C8B-E4DFAE84021D}" destId="{6CA93F56-9E4B-4878-BBFA-1FD206250AE2}" srcOrd="0" destOrd="0" presId="urn:microsoft.com/office/officeart/2005/8/layout/hProcess11"/>
    <dgm:cxn modelId="{C0DEC5D2-C8F2-4BEE-A378-A45DD701E0BA}" type="presParOf" srcId="{B920F877-7B97-476F-B91F-AC45FF0E96E4}" destId="{D3545FB1-B9B4-4968-8725-F7AC2513FC57}" srcOrd="0" destOrd="0" presId="urn:microsoft.com/office/officeart/2005/8/layout/hProcess11"/>
    <dgm:cxn modelId="{592A0E3A-9875-4822-923C-0C20B7DE3F32}" type="presParOf" srcId="{B920F877-7B97-476F-B91F-AC45FF0E96E4}" destId="{E61E2E39-2DD9-45F4-BC53-8FFEC3CF0E1D}" srcOrd="1" destOrd="0" presId="urn:microsoft.com/office/officeart/2005/8/layout/hProcess11"/>
    <dgm:cxn modelId="{D9F85E19-7C7A-4F67-B206-5BA07150B33E}" type="presParOf" srcId="{E61E2E39-2DD9-45F4-BC53-8FFEC3CF0E1D}" destId="{0CD37DAC-D9A7-4DAA-B272-1A5442293688}" srcOrd="0" destOrd="0" presId="urn:microsoft.com/office/officeart/2005/8/layout/hProcess11"/>
    <dgm:cxn modelId="{27FB840A-ED99-49D5-9FCB-667BAA281584}" type="presParOf" srcId="{0CD37DAC-D9A7-4DAA-B272-1A5442293688}" destId="{6FE15DD7-920D-44D4-9213-ADCE1895910C}" srcOrd="0" destOrd="0" presId="urn:microsoft.com/office/officeart/2005/8/layout/hProcess11"/>
    <dgm:cxn modelId="{C2ACC263-A5A4-4DE5-ADE0-7293BF734D86}" type="presParOf" srcId="{0CD37DAC-D9A7-4DAA-B272-1A5442293688}" destId="{DBD42F87-10BE-44E9-B456-8E9CAD1F3529}" srcOrd="1" destOrd="0" presId="urn:microsoft.com/office/officeart/2005/8/layout/hProcess11"/>
    <dgm:cxn modelId="{4E6388D3-AA5F-4D85-8A08-027E887DE938}" type="presParOf" srcId="{0CD37DAC-D9A7-4DAA-B272-1A5442293688}" destId="{28D35955-639C-4EE5-8341-9C3E29D12176}" srcOrd="2" destOrd="0" presId="urn:microsoft.com/office/officeart/2005/8/layout/hProcess11"/>
    <dgm:cxn modelId="{8FACF037-7342-4359-98B0-7AC7B7EE0810}" type="presParOf" srcId="{E61E2E39-2DD9-45F4-BC53-8FFEC3CF0E1D}" destId="{1A11C951-1574-46E9-B05B-F6973859ACFF}" srcOrd="1" destOrd="0" presId="urn:microsoft.com/office/officeart/2005/8/layout/hProcess11"/>
    <dgm:cxn modelId="{04E1D0FD-43E2-4762-9842-2042F00D066E}" type="presParOf" srcId="{E61E2E39-2DD9-45F4-BC53-8FFEC3CF0E1D}" destId="{F4BF1C1C-4A61-43E2-92F2-2237DAC05473}" srcOrd="2" destOrd="0" presId="urn:microsoft.com/office/officeart/2005/8/layout/hProcess11"/>
    <dgm:cxn modelId="{478FB1A3-46E9-4A4F-A800-BAB2BFB5BA46}" type="presParOf" srcId="{F4BF1C1C-4A61-43E2-92F2-2237DAC05473}" destId="{47E46B3D-6331-4394-B84C-999B7B46C1BB}" srcOrd="0" destOrd="0" presId="urn:microsoft.com/office/officeart/2005/8/layout/hProcess11"/>
    <dgm:cxn modelId="{35F2BF48-14B1-46ED-B021-858F800B48C1}" type="presParOf" srcId="{F4BF1C1C-4A61-43E2-92F2-2237DAC05473}" destId="{E2D0E64A-1688-4642-80AE-52EE70BC6DDF}" srcOrd="1" destOrd="0" presId="urn:microsoft.com/office/officeart/2005/8/layout/hProcess11"/>
    <dgm:cxn modelId="{9EF0A8A6-0084-4431-9F3E-5CF58FF04787}" type="presParOf" srcId="{F4BF1C1C-4A61-43E2-92F2-2237DAC05473}" destId="{D0C0C6B0-189C-46D0-9CE3-5B6BB9E5AEE4}" srcOrd="2" destOrd="0" presId="urn:microsoft.com/office/officeart/2005/8/layout/hProcess11"/>
    <dgm:cxn modelId="{A14C5586-E18F-4F49-A70D-E26A93AFEA33}" type="presParOf" srcId="{E61E2E39-2DD9-45F4-BC53-8FFEC3CF0E1D}" destId="{3E327542-977B-4A1B-BC74-10AF39ADFFE1}" srcOrd="3" destOrd="0" presId="urn:microsoft.com/office/officeart/2005/8/layout/hProcess11"/>
    <dgm:cxn modelId="{D996B0A4-5D1F-4EA6-92C2-DFA5AED03225}" type="presParOf" srcId="{E61E2E39-2DD9-45F4-BC53-8FFEC3CF0E1D}" destId="{27738BD8-B84B-465B-9A25-A63BC36A77A2}" srcOrd="4" destOrd="0" presId="urn:microsoft.com/office/officeart/2005/8/layout/hProcess11"/>
    <dgm:cxn modelId="{829923B4-42B6-4246-B4F1-95C8C996B53D}" type="presParOf" srcId="{27738BD8-B84B-465B-9A25-A63BC36A77A2}" destId="{2A5F7E7B-9B86-438F-82E1-A7E8FD10D34C}" srcOrd="0" destOrd="0" presId="urn:microsoft.com/office/officeart/2005/8/layout/hProcess11"/>
    <dgm:cxn modelId="{0072704C-9247-4F39-BA0A-835006A98349}" type="presParOf" srcId="{27738BD8-B84B-465B-9A25-A63BC36A77A2}" destId="{AF12B416-264C-4A36-AB53-7E19BB8ED82C}" srcOrd="1" destOrd="0" presId="urn:microsoft.com/office/officeart/2005/8/layout/hProcess11"/>
    <dgm:cxn modelId="{B05A5B76-BF54-4A91-A517-2B43FB6B042D}" type="presParOf" srcId="{27738BD8-B84B-465B-9A25-A63BC36A77A2}" destId="{F110B419-624A-4686-91EE-9F51926B4FC5}" srcOrd="2" destOrd="0" presId="urn:microsoft.com/office/officeart/2005/8/layout/hProcess11"/>
    <dgm:cxn modelId="{E0010854-7A8E-4F77-8AEC-7FB5CB81D757}" type="presParOf" srcId="{E61E2E39-2DD9-45F4-BC53-8FFEC3CF0E1D}" destId="{71495C46-D34B-4C4B-B479-EB1A312EE15C}" srcOrd="5" destOrd="0" presId="urn:microsoft.com/office/officeart/2005/8/layout/hProcess11"/>
    <dgm:cxn modelId="{1C6AD3A1-0A56-45FF-81DE-D8878B5C7BA6}" type="presParOf" srcId="{E61E2E39-2DD9-45F4-BC53-8FFEC3CF0E1D}" destId="{B1EF0FD1-F66B-4C4B-A7A5-D4D6E56A2E69}" srcOrd="6" destOrd="0" presId="urn:microsoft.com/office/officeart/2005/8/layout/hProcess11"/>
    <dgm:cxn modelId="{870A8383-371C-4D57-9C41-2CAD5F27E654}" type="presParOf" srcId="{B1EF0FD1-F66B-4C4B-A7A5-D4D6E56A2E69}" destId="{5399AFEB-27A3-4BA4-B21A-E88447CBEFDD}" srcOrd="0" destOrd="0" presId="urn:microsoft.com/office/officeart/2005/8/layout/hProcess11"/>
    <dgm:cxn modelId="{C5974DE9-30CB-493D-89C0-A2BCE425B4B7}" type="presParOf" srcId="{B1EF0FD1-F66B-4C4B-A7A5-D4D6E56A2E69}" destId="{C827CC67-1B34-45B4-B8DB-E7EB7E26436B}" srcOrd="1" destOrd="0" presId="urn:microsoft.com/office/officeart/2005/8/layout/hProcess11"/>
    <dgm:cxn modelId="{C44108C3-B692-4A5B-B201-FF9DF4D28DDA}" type="presParOf" srcId="{B1EF0FD1-F66B-4C4B-A7A5-D4D6E56A2E69}" destId="{EB291005-C3A9-4240-8D7B-452A4E2ECC80}" srcOrd="2" destOrd="0" presId="urn:microsoft.com/office/officeart/2005/8/layout/hProcess11"/>
    <dgm:cxn modelId="{DBF633C5-8589-455C-A9AE-3D53745734B1}" type="presParOf" srcId="{E61E2E39-2DD9-45F4-BC53-8FFEC3CF0E1D}" destId="{E2BC77EE-2AAC-45FE-81E1-BA3C0D79F312}" srcOrd="7" destOrd="0" presId="urn:microsoft.com/office/officeart/2005/8/layout/hProcess11"/>
    <dgm:cxn modelId="{58A6FE92-9AED-4B9D-9300-C7A50E92FC0D}" type="presParOf" srcId="{E61E2E39-2DD9-45F4-BC53-8FFEC3CF0E1D}" destId="{46A3AA7C-891B-4491-AA7E-8702BE063127}" srcOrd="8" destOrd="0" presId="urn:microsoft.com/office/officeart/2005/8/layout/hProcess11"/>
    <dgm:cxn modelId="{3018CF8D-9799-43E0-A6A1-1201F4AFD1F2}" type="presParOf" srcId="{46A3AA7C-891B-4491-AA7E-8702BE063127}" destId="{07537E31-A90D-490C-B91A-023FA2C07E6E}" srcOrd="0" destOrd="0" presId="urn:microsoft.com/office/officeart/2005/8/layout/hProcess11"/>
    <dgm:cxn modelId="{2C72002C-ABAF-4B85-82E6-C1969E11762D}" type="presParOf" srcId="{46A3AA7C-891B-4491-AA7E-8702BE063127}" destId="{712223C0-3E73-4846-A2A8-4CA674B3688D}" srcOrd="1" destOrd="0" presId="urn:microsoft.com/office/officeart/2005/8/layout/hProcess11"/>
    <dgm:cxn modelId="{87158C99-9E2F-4D9E-9D0A-AD422EDB5064}" type="presParOf" srcId="{46A3AA7C-891B-4491-AA7E-8702BE063127}" destId="{830BAD4D-4048-44A1-8561-52AEE51FD3B3}" srcOrd="2" destOrd="0" presId="urn:microsoft.com/office/officeart/2005/8/layout/hProcess11"/>
    <dgm:cxn modelId="{E741318B-2C44-4564-9948-D21683FBDE71}" type="presParOf" srcId="{E61E2E39-2DD9-45F4-BC53-8FFEC3CF0E1D}" destId="{98DE0FD7-B91A-4140-9649-0F6B0DA730D2}" srcOrd="9" destOrd="0" presId="urn:microsoft.com/office/officeart/2005/8/layout/hProcess11"/>
    <dgm:cxn modelId="{BB8B5BF6-38C1-4629-A642-D64582D0E459}" type="presParOf" srcId="{E61E2E39-2DD9-45F4-BC53-8FFEC3CF0E1D}" destId="{409737C7-10EE-4C6B-84D8-FB3C59D49328}" srcOrd="10" destOrd="0" presId="urn:microsoft.com/office/officeart/2005/8/layout/hProcess11"/>
    <dgm:cxn modelId="{C9C8C887-CF1F-44B6-8117-247D132D5B5F}" type="presParOf" srcId="{409737C7-10EE-4C6B-84D8-FB3C59D49328}" destId="{B807020B-9D49-4224-94D7-D59D4021D560}" srcOrd="0" destOrd="0" presId="urn:microsoft.com/office/officeart/2005/8/layout/hProcess11"/>
    <dgm:cxn modelId="{AE61ED12-F68E-480A-99CC-CE23EBC96325}" type="presParOf" srcId="{409737C7-10EE-4C6B-84D8-FB3C59D49328}" destId="{11D789C1-A19A-4255-88E9-3E7E8A9FF05A}" srcOrd="1" destOrd="0" presId="urn:microsoft.com/office/officeart/2005/8/layout/hProcess11"/>
    <dgm:cxn modelId="{6B6CD584-FB28-4047-A62A-B1CE3349F0F5}" type="presParOf" srcId="{409737C7-10EE-4C6B-84D8-FB3C59D49328}" destId="{4AD30B1E-9814-4D1C-942F-0238ACF65B43}" srcOrd="2" destOrd="0" presId="urn:microsoft.com/office/officeart/2005/8/layout/hProcess11"/>
    <dgm:cxn modelId="{7A9EBD5D-C9D7-4AEA-9F4E-249712FA2D5A}" type="presParOf" srcId="{E61E2E39-2DD9-45F4-BC53-8FFEC3CF0E1D}" destId="{3CA03EBA-CABC-4ADF-8F2E-EAB41DD8F3E4}" srcOrd="11" destOrd="0" presId="urn:microsoft.com/office/officeart/2005/8/layout/hProcess11"/>
    <dgm:cxn modelId="{94452038-5C76-4F11-8EE9-69AB0E07304E}" type="presParOf" srcId="{E61E2E39-2DD9-45F4-BC53-8FFEC3CF0E1D}" destId="{B88B06C9-52DB-4DCD-BB06-DC38183DC7F7}" srcOrd="12" destOrd="0" presId="urn:microsoft.com/office/officeart/2005/8/layout/hProcess11"/>
    <dgm:cxn modelId="{E2B6F9CF-1739-4EB3-8459-1CAA37BAC1DB}" type="presParOf" srcId="{B88B06C9-52DB-4DCD-BB06-DC38183DC7F7}" destId="{F250DF35-F0C7-402A-BD50-1C9FAB71B7D3}" srcOrd="0" destOrd="0" presId="urn:microsoft.com/office/officeart/2005/8/layout/hProcess11"/>
    <dgm:cxn modelId="{AC26253C-E8E1-4B1D-A8C5-FA38EC83ABFC}" type="presParOf" srcId="{B88B06C9-52DB-4DCD-BB06-DC38183DC7F7}" destId="{72AC971B-A1D1-4C95-BA50-15E4D62E0D8C}" srcOrd="1" destOrd="0" presId="urn:microsoft.com/office/officeart/2005/8/layout/hProcess11"/>
    <dgm:cxn modelId="{EC61FCC6-7F05-4BF5-9067-411A28E3DE63}" type="presParOf" srcId="{B88B06C9-52DB-4DCD-BB06-DC38183DC7F7}" destId="{2C549B50-F1DB-4488-90A8-473C6C2AAC2B}" srcOrd="2" destOrd="0" presId="urn:microsoft.com/office/officeart/2005/8/layout/hProcess11"/>
    <dgm:cxn modelId="{9C020040-466A-46A8-9964-5B85F7A2A785}" type="presParOf" srcId="{E61E2E39-2DD9-45F4-BC53-8FFEC3CF0E1D}" destId="{868B22BF-022C-46AC-826F-B142BB615FE9}" srcOrd="13" destOrd="0" presId="urn:microsoft.com/office/officeart/2005/8/layout/hProcess11"/>
    <dgm:cxn modelId="{CABFF306-F7EB-4A33-AFBE-DBE0157D5EDC}" type="presParOf" srcId="{E61E2E39-2DD9-45F4-BC53-8FFEC3CF0E1D}" destId="{6E70F266-87D3-4475-A853-5E48ADED96F5}" srcOrd="14" destOrd="0" presId="urn:microsoft.com/office/officeart/2005/8/layout/hProcess11"/>
    <dgm:cxn modelId="{166B91AD-ACF5-408C-9BCB-63E3B432505B}" type="presParOf" srcId="{6E70F266-87D3-4475-A853-5E48ADED96F5}" destId="{6CA93F56-9E4B-4878-BBFA-1FD206250AE2}" srcOrd="0" destOrd="0" presId="urn:microsoft.com/office/officeart/2005/8/layout/hProcess11"/>
    <dgm:cxn modelId="{B0C61749-D6C7-4560-877C-7E6C19120E9E}" type="presParOf" srcId="{6E70F266-87D3-4475-A853-5E48ADED96F5}" destId="{649C3A5C-C876-4D2F-84B9-75CD694B38FB}" srcOrd="1" destOrd="0" presId="urn:microsoft.com/office/officeart/2005/8/layout/hProcess11"/>
    <dgm:cxn modelId="{9761A490-B813-442B-B4F0-8632AF75B3F0}" type="presParOf" srcId="{6E70F266-87D3-4475-A853-5E48ADED96F5}" destId="{85746635-68AE-4EB8-A41C-E92270A48C73}" srcOrd="2" destOrd="0" presId="urn:microsoft.com/office/officeart/2005/8/layout/hProcess11"/>
    <dgm:cxn modelId="{D5D95448-A992-4FDC-ABF7-E33724B751C0}" type="presParOf" srcId="{E61E2E39-2DD9-45F4-BC53-8FFEC3CF0E1D}" destId="{D9EA2FCB-90B7-4B9D-9B0A-406B2187EF99}" srcOrd="15" destOrd="0" presId="urn:microsoft.com/office/officeart/2005/8/layout/hProcess11"/>
    <dgm:cxn modelId="{EE75E829-3239-4A58-8516-7B87DA4B4BFD}" type="presParOf" srcId="{E61E2E39-2DD9-45F4-BC53-8FFEC3CF0E1D}" destId="{0D0A1714-DCD3-4682-8B0B-2E5108F30F07}" srcOrd="16" destOrd="0" presId="urn:microsoft.com/office/officeart/2005/8/layout/hProcess11"/>
    <dgm:cxn modelId="{29B82C17-47BE-44A2-84A6-036A75A27C13}" type="presParOf" srcId="{0D0A1714-DCD3-4682-8B0B-2E5108F30F07}" destId="{32428E2C-8CDD-43C2-AE7A-001AC9ECF814}" srcOrd="0" destOrd="0" presId="urn:microsoft.com/office/officeart/2005/8/layout/hProcess11"/>
    <dgm:cxn modelId="{0EB59149-4349-47D4-A61F-150B6D32480C}" type="presParOf" srcId="{0D0A1714-DCD3-4682-8B0B-2E5108F30F07}" destId="{8026CA66-C79D-4BD6-9C04-3BD15A2EE94E}" srcOrd="1" destOrd="0" presId="urn:microsoft.com/office/officeart/2005/8/layout/hProcess11"/>
    <dgm:cxn modelId="{835A1411-656D-4B42-8F72-0890301A3196}" type="presParOf" srcId="{0D0A1714-DCD3-4682-8B0B-2E5108F30F07}" destId="{E05D63DC-0E40-443E-9EAD-B57DD28850D6}" srcOrd="2" destOrd="0" presId="urn:microsoft.com/office/officeart/2005/8/layout/hProcess11"/>
    <dgm:cxn modelId="{2ED824D4-7988-494A-A8DE-2E657A20DF6F}" type="presParOf" srcId="{E61E2E39-2DD9-45F4-BC53-8FFEC3CF0E1D}" destId="{04C5BFDA-90D3-4B1D-B3A6-3CC87FEEB8DE}" srcOrd="17" destOrd="0" presId="urn:microsoft.com/office/officeart/2005/8/layout/hProcess11"/>
    <dgm:cxn modelId="{291394C1-27D4-4130-AC03-9CC0EF3F0D5B}" type="presParOf" srcId="{E61E2E39-2DD9-45F4-BC53-8FFEC3CF0E1D}" destId="{FBACF1C3-656C-4D24-8369-1EF7C73203A2}" srcOrd="18" destOrd="0" presId="urn:microsoft.com/office/officeart/2005/8/layout/hProcess11"/>
    <dgm:cxn modelId="{E349F999-AC47-4761-ACB0-0AF7A38A13B7}" type="presParOf" srcId="{FBACF1C3-656C-4D24-8369-1EF7C73203A2}" destId="{00AE7128-FFF1-4743-A24A-47638FF2A3EE}" srcOrd="0" destOrd="0" presId="urn:microsoft.com/office/officeart/2005/8/layout/hProcess11"/>
    <dgm:cxn modelId="{1AFC317D-7649-46EA-BD89-FF448CB3DD63}" type="presParOf" srcId="{FBACF1C3-656C-4D24-8369-1EF7C73203A2}" destId="{CD3FF80D-0890-4708-AD36-165999AAAD08}" srcOrd="1" destOrd="0" presId="urn:microsoft.com/office/officeart/2005/8/layout/hProcess11"/>
    <dgm:cxn modelId="{DCFAE25F-E6F6-4BB6-B52E-1569E5353CA5}" type="presParOf" srcId="{FBACF1C3-656C-4D24-8369-1EF7C73203A2}" destId="{E0A5C2EA-E0D5-4CE0-B4F2-553D92C055BE}" srcOrd="2" destOrd="0" presId="urn:microsoft.com/office/officeart/2005/8/layout/hProcess11"/>
    <dgm:cxn modelId="{3AFD3540-2173-49E7-B7D0-40705345738F}" type="presParOf" srcId="{E61E2E39-2DD9-45F4-BC53-8FFEC3CF0E1D}" destId="{E75B2123-B537-4477-85D4-2D6E86C3184C}" srcOrd="19" destOrd="0" presId="urn:microsoft.com/office/officeart/2005/8/layout/hProcess11"/>
    <dgm:cxn modelId="{03B1E6D9-8D83-48F0-A4C9-79F8F2E05B5E}" type="presParOf" srcId="{E61E2E39-2DD9-45F4-BC53-8FFEC3CF0E1D}" destId="{EA8C29B1-C9FB-4B9F-81D3-70F2A1E7CC81}" srcOrd="20" destOrd="0" presId="urn:microsoft.com/office/officeart/2005/8/layout/hProcess11"/>
    <dgm:cxn modelId="{FEF5552D-4F0E-4FBB-BB09-6CA45BF5DC99}" type="presParOf" srcId="{EA8C29B1-C9FB-4B9F-81D3-70F2A1E7CC81}" destId="{EA2EF820-BB8C-41A2-B1AB-E447A01AF289}" srcOrd="0" destOrd="0" presId="urn:microsoft.com/office/officeart/2005/8/layout/hProcess11"/>
    <dgm:cxn modelId="{B37B41D1-1461-46DB-9A57-C8C8920203E4}" type="presParOf" srcId="{EA8C29B1-C9FB-4B9F-81D3-70F2A1E7CC81}" destId="{B74C8038-F143-47CC-9F27-DF4363C7D111}" srcOrd="1" destOrd="0" presId="urn:microsoft.com/office/officeart/2005/8/layout/hProcess11"/>
    <dgm:cxn modelId="{C5233D62-C5AB-4536-A6E4-24ABEE134E69}" type="presParOf" srcId="{EA8C29B1-C9FB-4B9F-81D3-70F2A1E7CC81}" destId="{70E9212C-EE8D-4FE5-81FD-AB74CAA34C2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EADED-88A7-4C87-9A89-8129862508B0}" type="doc">
      <dgm:prSet loTypeId="urn:microsoft.com/office/officeart/2005/8/layout/hierarchy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A24CA8F-30FB-4B4B-A163-C4366F535C31}">
      <dgm:prSet phldrT="[Texto]"/>
      <dgm:spPr/>
      <dgm:t>
        <a:bodyPr/>
        <a:lstStyle/>
        <a:p>
          <a:r>
            <a:rPr lang="es-ES" b="1" dirty="0" smtClean="0"/>
            <a:t>Teoría del comportamiento del consumidor</a:t>
          </a:r>
          <a:endParaRPr lang="es-ES" b="1" dirty="0"/>
        </a:p>
      </dgm:t>
    </dgm:pt>
    <dgm:pt modelId="{616A0148-56DE-483B-B517-63BC75A883BB}" type="parTrans" cxnId="{89182AC4-37CC-4C1E-9B8C-8A2851F70F7F}">
      <dgm:prSet/>
      <dgm:spPr/>
      <dgm:t>
        <a:bodyPr/>
        <a:lstStyle/>
        <a:p>
          <a:endParaRPr lang="es-ES"/>
        </a:p>
      </dgm:t>
    </dgm:pt>
    <dgm:pt modelId="{5B8DF20A-B581-4CEE-BDCA-FED7439ECD90}" type="sibTrans" cxnId="{89182AC4-37CC-4C1E-9B8C-8A2851F70F7F}">
      <dgm:prSet/>
      <dgm:spPr/>
      <dgm:t>
        <a:bodyPr/>
        <a:lstStyle/>
        <a:p>
          <a:endParaRPr lang="es-ES"/>
        </a:p>
      </dgm:t>
    </dgm:pt>
    <dgm:pt modelId="{A9BF5CA2-E3A9-425C-9F04-55DD7284E3E3}">
      <dgm:prSet phldrT="[Texto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dirty="0" smtClean="0"/>
            <a:t>Influenciado por factores internos y externos que afectan proceso de compra</a:t>
          </a:r>
          <a:endParaRPr lang="es-ES" dirty="0"/>
        </a:p>
      </dgm:t>
    </dgm:pt>
    <dgm:pt modelId="{550FDE58-8603-42B8-89C2-39519DAD47C8}" type="parTrans" cxnId="{D1993C11-750D-4DE5-BB74-43E2D4474C4B}">
      <dgm:prSet/>
      <dgm:spPr/>
      <dgm:t>
        <a:bodyPr/>
        <a:lstStyle/>
        <a:p>
          <a:endParaRPr lang="es-ES"/>
        </a:p>
      </dgm:t>
    </dgm:pt>
    <dgm:pt modelId="{DA97A1A9-CFAA-4556-BFC5-6945900121DF}" type="sibTrans" cxnId="{D1993C11-750D-4DE5-BB74-43E2D4474C4B}">
      <dgm:prSet/>
      <dgm:spPr/>
      <dgm:t>
        <a:bodyPr/>
        <a:lstStyle/>
        <a:p>
          <a:endParaRPr lang="es-ES"/>
        </a:p>
      </dgm:t>
    </dgm:pt>
    <dgm:pt modelId="{AE420125-6571-48F0-93E0-881C846874B7}">
      <dgm:prSet phldrT="[Texto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dirty="0" smtClean="0"/>
            <a:t>Ser humano desea obtener máxima utilidad fruto de las decisiones que toma</a:t>
          </a:r>
          <a:endParaRPr lang="es-ES" dirty="0"/>
        </a:p>
      </dgm:t>
    </dgm:pt>
    <dgm:pt modelId="{F2EE034A-7B0D-40B7-882A-95CC685E7133}" type="parTrans" cxnId="{3A6A5E72-A56C-4A10-967F-7B565CE86FDF}">
      <dgm:prSet/>
      <dgm:spPr/>
      <dgm:t>
        <a:bodyPr/>
        <a:lstStyle/>
        <a:p>
          <a:endParaRPr lang="es-ES"/>
        </a:p>
      </dgm:t>
    </dgm:pt>
    <dgm:pt modelId="{5EA6C979-6026-4339-BEB7-5518EDB50C88}" type="sibTrans" cxnId="{3A6A5E72-A56C-4A10-967F-7B565CE86FDF}">
      <dgm:prSet/>
      <dgm:spPr/>
      <dgm:t>
        <a:bodyPr/>
        <a:lstStyle/>
        <a:p>
          <a:endParaRPr lang="es-ES"/>
        </a:p>
      </dgm:t>
    </dgm:pt>
    <dgm:pt modelId="{3DCDA030-EAF1-4CC0-93F9-CFED5FF505D3}">
      <dgm:prSet phldrT="[Texto]"/>
      <dgm:spPr/>
      <dgm:t>
        <a:bodyPr/>
        <a:lstStyle/>
        <a:p>
          <a:r>
            <a:rPr lang="es-ES" b="1" dirty="0" smtClean="0"/>
            <a:t>Factores de atracción de los centros comerciales de España </a:t>
          </a:r>
        </a:p>
        <a:p>
          <a:r>
            <a:rPr lang="es-ES" b="1" dirty="0" smtClean="0"/>
            <a:t>(</a:t>
          </a:r>
          <a:r>
            <a:rPr lang="es-ES" b="1" dirty="0" err="1" smtClean="0"/>
            <a:t>Munuera</a:t>
          </a:r>
          <a:r>
            <a:rPr lang="es-ES" b="1" dirty="0" smtClean="0"/>
            <a:t> &amp; Cuestas, 2006)</a:t>
          </a:r>
          <a:endParaRPr lang="es-ES" b="1" dirty="0"/>
        </a:p>
      </dgm:t>
    </dgm:pt>
    <dgm:pt modelId="{B80A9FAA-36AC-4910-96AF-1915DB18CCC7}" type="parTrans" cxnId="{29E791C3-FE5B-4C69-AF4F-0C508DDBAE04}">
      <dgm:prSet/>
      <dgm:spPr/>
      <dgm:t>
        <a:bodyPr/>
        <a:lstStyle/>
        <a:p>
          <a:endParaRPr lang="es-ES"/>
        </a:p>
      </dgm:t>
    </dgm:pt>
    <dgm:pt modelId="{A5503C49-3424-4E6E-BB76-9F7BA9A5EFA0}" type="sibTrans" cxnId="{29E791C3-FE5B-4C69-AF4F-0C508DDBAE04}">
      <dgm:prSet/>
      <dgm:spPr/>
      <dgm:t>
        <a:bodyPr/>
        <a:lstStyle/>
        <a:p>
          <a:endParaRPr lang="es-ES"/>
        </a:p>
      </dgm:t>
    </dgm:pt>
    <dgm:pt modelId="{8F5D20B7-557D-4A49-89F3-9FDF093929FC}">
      <dgm:prSet phldrT="[Texto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dirty="0" smtClean="0"/>
            <a:t>El centro comercial está influenciado por el tamaño, la combinación de servicios comerciales, competencia</a:t>
          </a:r>
          <a:endParaRPr lang="es-ES" dirty="0"/>
        </a:p>
      </dgm:t>
    </dgm:pt>
    <dgm:pt modelId="{5DA1F93A-3B8D-4880-BECF-469ED8FDFF7C}" type="parTrans" cxnId="{639723D6-6436-4E63-B145-B8D314BF9829}">
      <dgm:prSet/>
      <dgm:spPr/>
      <dgm:t>
        <a:bodyPr/>
        <a:lstStyle/>
        <a:p>
          <a:endParaRPr lang="es-ES"/>
        </a:p>
      </dgm:t>
    </dgm:pt>
    <dgm:pt modelId="{EDF9A1C9-CEF7-4C79-B71D-4A59EFBE19AC}" type="sibTrans" cxnId="{639723D6-6436-4E63-B145-B8D314BF9829}">
      <dgm:prSet/>
      <dgm:spPr/>
      <dgm:t>
        <a:bodyPr/>
        <a:lstStyle/>
        <a:p>
          <a:endParaRPr lang="es-ES"/>
        </a:p>
      </dgm:t>
    </dgm:pt>
    <dgm:pt modelId="{5EE2F084-957D-4086-947F-711C99E461D5}">
      <dgm:prSet phldrT="[Texto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dirty="0" smtClean="0"/>
            <a:t>La infraestructura para transporte y comunicación que condicionan tiempo y esfuerzo de compra para el cliente</a:t>
          </a:r>
          <a:endParaRPr lang="es-ES" dirty="0"/>
        </a:p>
      </dgm:t>
    </dgm:pt>
    <dgm:pt modelId="{E4513735-685E-41AD-89A4-8C2D133D60D2}" type="parTrans" cxnId="{CC9E335C-2D83-41E2-89B7-92F138C18167}">
      <dgm:prSet/>
      <dgm:spPr/>
      <dgm:t>
        <a:bodyPr/>
        <a:lstStyle/>
        <a:p>
          <a:endParaRPr lang="es-ES"/>
        </a:p>
      </dgm:t>
    </dgm:pt>
    <dgm:pt modelId="{8FCFD9D4-2BF3-4F72-A66A-F27BF74A9136}" type="sibTrans" cxnId="{CC9E335C-2D83-41E2-89B7-92F138C18167}">
      <dgm:prSet/>
      <dgm:spPr/>
      <dgm:t>
        <a:bodyPr/>
        <a:lstStyle/>
        <a:p>
          <a:endParaRPr lang="es-ES"/>
        </a:p>
      </dgm:t>
    </dgm:pt>
    <dgm:pt modelId="{44AD7B1F-84CB-4689-81DB-0436315B7899}" type="pres">
      <dgm:prSet presAssocID="{DF8EADED-88A7-4C87-9A89-8129862508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76D7D7-E17B-4B69-8B83-DC410CF377C4}" type="pres">
      <dgm:prSet presAssocID="{AA24CA8F-30FB-4B4B-A163-C4366F535C31}" presName="root" presStyleCnt="0"/>
      <dgm:spPr/>
    </dgm:pt>
    <dgm:pt modelId="{D8C89F6D-B3F8-4575-AF4D-0C276C7B2826}" type="pres">
      <dgm:prSet presAssocID="{AA24CA8F-30FB-4B4B-A163-C4366F535C31}" presName="rootComposite" presStyleCnt="0"/>
      <dgm:spPr/>
    </dgm:pt>
    <dgm:pt modelId="{1A6DAF94-2BF7-49E3-8601-3600528E26BA}" type="pres">
      <dgm:prSet presAssocID="{AA24CA8F-30FB-4B4B-A163-C4366F535C31}" presName="rootText" presStyleLbl="node1" presStyleIdx="0" presStyleCnt="2"/>
      <dgm:spPr/>
      <dgm:t>
        <a:bodyPr/>
        <a:lstStyle/>
        <a:p>
          <a:endParaRPr lang="es-ES"/>
        </a:p>
      </dgm:t>
    </dgm:pt>
    <dgm:pt modelId="{F4E3606D-3E5B-4E57-B751-432D34C52685}" type="pres">
      <dgm:prSet presAssocID="{AA24CA8F-30FB-4B4B-A163-C4366F535C31}" presName="rootConnector" presStyleLbl="node1" presStyleIdx="0" presStyleCnt="2"/>
      <dgm:spPr/>
      <dgm:t>
        <a:bodyPr/>
        <a:lstStyle/>
        <a:p>
          <a:endParaRPr lang="en-US"/>
        </a:p>
      </dgm:t>
    </dgm:pt>
    <dgm:pt modelId="{5ABD3F7D-A39D-4918-8530-9535DEE7ED33}" type="pres">
      <dgm:prSet presAssocID="{AA24CA8F-30FB-4B4B-A163-C4366F535C31}" presName="childShape" presStyleCnt="0"/>
      <dgm:spPr/>
    </dgm:pt>
    <dgm:pt modelId="{348EE22C-A4BA-4050-AD14-5861BF2823FD}" type="pres">
      <dgm:prSet presAssocID="{550FDE58-8603-42B8-89C2-39519DAD47C8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115B89F-5D58-4323-84EF-3F57188B581A}" type="pres">
      <dgm:prSet presAssocID="{A9BF5CA2-E3A9-425C-9F04-55DD7284E3E3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582C74-F73C-47FA-A92C-90ADFB44F6E5}" type="pres">
      <dgm:prSet presAssocID="{F2EE034A-7B0D-40B7-882A-95CC685E7133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EF7B535-2093-45DF-9F78-90E365A1D95F}" type="pres">
      <dgm:prSet presAssocID="{AE420125-6571-48F0-93E0-881C846874B7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58A55-E220-4F61-BC00-9AC3B1ED3F59}" type="pres">
      <dgm:prSet presAssocID="{3DCDA030-EAF1-4CC0-93F9-CFED5FF505D3}" presName="root" presStyleCnt="0"/>
      <dgm:spPr/>
    </dgm:pt>
    <dgm:pt modelId="{24A6CE55-32DB-4D05-8F25-3E78BBFFB26B}" type="pres">
      <dgm:prSet presAssocID="{3DCDA030-EAF1-4CC0-93F9-CFED5FF505D3}" presName="rootComposite" presStyleCnt="0"/>
      <dgm:spPr/>
    </dgm:pt>
    <dgm:pt modelId="{8D49D384-D8C0-4A21-98D2-69DFBD0F5274}" type="pres">
      <dgm:prSet presAssocID="{3DCDA030-EAF1-4CC0-93F9-CFED5FF505D3}" presName="rootText" presStyleLbl="node1" presStyleIdx="1" presStyleCnt="2"/>
      <dgm:spPr/>
      <dgm:t>
        <a:bodyPr/>
        <a:lstStyle/>
        <a:p>
          <a:endParaRPr lang="es-ES"/>
        </a:p>
      </dgm:t>
    </dgm:pt>
    <dgm:pt modelId="{018B792F-4775-4030-8079-C293AF73CCE1}" type="pres">
      <dgm:prSet presAssocID="{3DCDA030-EAF1-4CC0-93F9-CFED5FF505D3}" presName="rootConnector" presStyleLbl="node1" presStyleIdx="1" presStyleCnt="2"/>
      <dgm:spPr/>
      <dgm:t>
        <a:bodyPr/>
        <a:lstStyle/>
        <a:p>
          <a:endParaRPr lang="en-US"/>
        </a:p>
      </dgm:t>
    </dgm:pt>
    <dgm:pt modelId="{498CD1C3-22E2-4C0F-911E-BD8F57CA5A80}" type="pres">
      <dgm:prSet presAssocID="{3DCDA030-EAF1-4CC0-93F9-CFED5FF505D3}" presName="childShape" presStyleCnt="0"/>
      <dgm:spPr/>
    </dgm:pt>
    <dgm:pt modelId="{8AC2139D-5DAB-4048-9332-211B38C1B95A}" type="pres">
      <dgm:prSet presAssocID="{5DA1F93A-3B8D-4880-BECF-469ED8FDFF7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C5306165-1BA4-4907-97A0-30BBFFCC6572}" type="pres">
      <dgm:prSet presAssocID="{8F5D20B7-557D-4A49-89F3-9FDF093929F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C3076-F905-442D-90E9-5B0F9594920B}" type="pres">
      <dgm:prSet presAssocID="{E4513735-685E-41AD-89A4-8C2D133D60D2}" presName="Name13" presStyleLbl="parChTrans1D2" presStyleIdx="3" presStyleCnt="4"/>
      <dgm:spPr/>
      <dgm:t>
        <a:bodyPr/>
        <a:lstStyle/>
        <a:p>
          <a:endParaRPr lang="en-US"/>
        </a:p>
      </dgm:t>
    </dgm:pt>
    <dgm:pt modelId="{F46B9E44-DC55-46E5-B2BD-4F39CA34212C}" type="pres">
      <dgm:prSet presAssocID="{5EE2F084-957D-4086-947F-711C99E461D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618332-373B-4ED5-81E2-12210124A644}" type="presOf" srcId="{AE420125-6571-48F0-93E0-881C846874B7}" destId="{1EF7B535-2093-45DF-9F78-90E365A1D95F}" srcOrd="0" destOrd="0" presId="urn:microsoft.com/office/officeart/2005/8/layout/hierarchy3"/>
    <dgm:cxn modelId="{A6D8D1F4-BCEB-4243-BEBA-153C2B4D1773}" type="presOf" srcId="{3DCDA030-EAF1-4CC0-93F9-CFED5FF505D3}" destId="{018B792F-4775-4030-8079-C293AF73CCE1}" srcOrd="1" destOrd="0" presId="urn:microsoft.com/office/officeart/2005/8/layout/hierarchy3"/>
    <dgm:cxn modelId="{13FC573A-FF08-4168-BB0B-FFA2C228B1BD}" type="presOf" srcId="{AA24CA8F-30FB-4B4B-A163-C4366F535C31}" destId="{1A6DAF94-2BF7-49E3-8601-3600528E26BA}" srcOrd="0" destOrd="0" presId="urn:microsoft.com/office/officeart/2005/8/layout/hierarchy3"/>
    <dgm:cxn modelId="{BB03A6C0-0D2E-4C32-ABFB-AC6881EB80CE}" type="presOf" srcId="{AA24CA8F-30FB-4B4B-A163-C4366F535C31}" destId="{F4E3606D-3E5B-4E57-B751-432D34C52685}" srcOrd="1" destOrd="0" presId="urn:microsoft.com/office/officeart/2005/8/layout/hierarchy3"/>
    <dgm:cxn modelId="{3A6A5E72-A56C-4A10-967F-7B565CE86FDF}" srcId="{AA24CA8F-30FB-4B4B-A163-C4366F535C31}" destId="{AE420125-6571-48F0-93E0-881C846874B7}" srcOrd="1" destOrd="0" parTransId="{F2EE034A-7B0D-40B7-882A-95CC685E7133}" sibTransId="{5EA6C979-6026-4339-BEB7-5518EDB50C88}"/>
    <dgm:cxn modelId="{89182AC4-37CC-4C1E-9B8C-8A2851F70F7F}" srcId="{DF8EADED-88A7-4C87-9A89-8129862508B0}" destId="{AA24CA8F-30FB-4B4B-A163-C4366F535C31}" srcOrd="0" destOrd="0" parTransId="{616A0148-56DE-483B-B517-63BC75A883BB}" sibTransId="{5B8DF20A-B581-4CEE-BDCA-FED7439ECD90}"/>
    <dgm:cxn modelId="{58DB51DD-42F5-4861-8271-19A6603EDBBD}" type="presOf" srcId="{DF8EADED-88A7-4C87-9A89-8129862508B0}" destId="{44AD7B1F-84CB-4689-81DB-0436315B7899}" srcOrd="0" destOrd="0" presId="urn:microsoft.com/office/officeart/2005/8/layout/hierarchy3"/>
    <dgm:cxn modelId="{EB7B564B-7D21-47BD-B7E8-58D6E8181692}" type="presOf" srcId="{A9BF5CA2-E3A9-425C-9F04-55DD7284E3E3}" destId="{C115B89F-5D58-4323-84EF-3F57188B581A}" srcOrd="0" destOrd="0" presId="urn:microsoft.com/office/officeart/2005/8/layout/hierarchy3"/>
    <dgm:cxn modelId="{CC9E335C-2D83-41E2-89B7-92F138C18167}" srcId="{3DCDA030-EAF1-4CC0-93F9-CFED5FF505D3}" destId="{5EE2F084-957D-4086-947F-711C99E461D5}" srcOrd="1" destOrd="0" parTransId="{E4513735-685E-41AD-89A4-8C2D133D60D2}" sibTransId="{8FCFD9D4-2BF3-4F72-A66A-F27BF74A9136}"/>
    <dgm:cxn modelId="{25D0D325-B173-4636-BBD2-984992AE008A}" type="presOf" srcId="{F2EE034A-7B0D-40B7-882A-95CC685E7133}" destId="{87582C74-F73C-47FA-A92C-90ADFB44F6E5}" srcOrd="0" destOrd="0" presId="urn:microsoft.com/office/officeart/2005/8/layout/hierarchy3"/>
    <dgm:cxn modelId="{29E791C3-FE5B-4C69-AF4F-0C508DDBAE04}" srcId="{DF8EADED-88A7-4C87-9A89-8129862508B0}" destId="{3DCDA030-EAF1-4CC0-93F9-CFED5FF505D3}" srcOrd="1" destOrd="0" parTransId="{B80A9FAA-36AC-4910-96AF-1915DB18CCC7}" sibTransId="{A5503C49-3424-4E6E-BB76-9F7BA9A5EFA0}"/>
    <dgm:cxn modelId="{26CAD529-D910-4C57-83B2-E3B34A52E11F}" type="presOf" srcId="{5DA1F93A-3B8D-4880-BECF-469ED8FDFF7C}" destId="{8AC2139D-5DAB-4048-9332-211B38C1B95A}" srcOrd="0" destOrd="0" presId="urn:microsoft.com/office/officeart/2005/8/layout/hierarchy3"/>
    <dgm:cxn modelId="{AE468A02-46A2-4F21-B923-3EC37B93FE8C}" type="presOf" srcId="{3DCDA030-EAF1-4CC0-93F9-CFED5FF505D3}" destId="{8D49D384-D8C0-4A21-98D2-69DFBD0F5274}" srcOrd="0" destOrd="0" presId="urn:microsoft.com/office/officeart/2005/8/layout/hierarchy3"/>
    <dgm:cxn modelId="{B3E37696-635E-4608-A159-ACEB2B13E715}" type="presOf" srcId="{5EE2F084-957D-4086-947F-711C99E461D5}" destId="{F46B9E44-DC55-46E5-B2BD-4F39CA34212C}" srcOrd="0" destOrd="0" presId="urn:microsoft.com/office/officeart/2005/8/layout/hierarchy3"/>
    <dgm:cxn modelId="{D6510ECE-C9B9-4F89-87C0-87BA17A8D795}" type="presOf" srcId="{8F5D20B7-557D-4A49-89F3-9FDF093929FC}" destId="{C5306165-1BA4-4907-97A0-30BBFFCC6572}" srcOrd="0" destOrd="0" presId="urn:microsoft.com/office/officeart/2005/8/layout/hierarchy3"/>
    <dgm:cxn modelId="{3D299D9F-AC9A-4B34-9785-3C8F5467B10D}" type="presOf" srcId="{550FDE58-8603-42B8-89C2-39519DAD47C8}" destId="{348EE22C-A4BA-4050-AD14-5861BF2823FD}" srcOrd="0" destOrd="0" presId="urn:microsoft.com/office/officeart/2005/8/layout/hierarchy3"/>
    <dgm:cxn modelId="{DB3B15B3-5C7E-441D-8D07-CF16516E5548}" type="presOf" srcId="{E4513735-685E-41AD-89A4-8C2D133D60D2}" destId="{DA0C3076-F905-442D-90E9-5B0F9594920B}" srcOrd="0" destOrd="0" presId="urn:microsoft.com/office/officeart/2005/8/layout/hierarchy3"/>
    <dgm:cxn modelId="{D1993C11-750D-4DE5-BB74-43E2D4474C4B}" srcId="{AA24CA8F-30FB-4B4B-A163-C4366F535C31}" destId="{A9BF5CA2-E3A9-425C-9F04-55DD7284E3E3}" srcOrd="0" destOrd="0" parTransId="{550FDE58-8603-42B8-89C2-39519DAD47C8}" sibTransId="{DA97A1A9-CFAA-4556-BFC5-6945900121DF}"/>
    <dgm:cxn modelId="{639723D6-6436-4E63-B145-B8D314BF9829}" srcId="{3DCDA030-EAF1-4CC0-93F9-CFED5FF505D3}" destId="{8F5D20B7-557D-4A49-89F3-9FDF093929FC}" srcOrd="0" destOrd="0" parTransId="{5DA1F93A-3B8D-4880-BECF-469ED8FDFF7C}" sibTransId="{EDF9A1C9-CEF7-4C79-B71D-4A59EFBE19AC}"/>
    <dgm:cxn modelId="{58B3CF3E-78AC-4C18-9B75-AE0A5D518965}" type="presParOf" srcId="{44AD7B1F-84CB-4689-81DB-0436315B7899}" destId="{4776D7D7-E17B-4B69-8B83-DC410CF377C4}" srcOrd="0" destOrd="0" presId="urn:microsoft.com/office/officeart/2005/8/layout/hierarchy3"/>
    <dgm:cxn modelId="{C8A81E6D-B289-4001-A6B5-10347E7461DC}" type="presParOf" srcId="{4776D7D7-E17B-4B69-8B83-DC410CF377C4}" destId="{D8C89F6D-B3F8-4575-AF4D-0C276C7B2826}" srcOrd="0" destOrd="0" presId="urn:microsoft.com/office/officeart/2005/8/layout/hierarchy3"/>
    <dgm:cxn modelId="{5C02C240-5FBD-4940-A065-D59F572E41F2}" type="presParOf" srcId="{D8C89F6D-B3F8-4575-AF4D-0C276C7B2826}" destId="{1A6DAF94-2BF7-49E3-8601-3600528E26BA}" srcOrd="0" destOrd="0" presId="urn:microsoft.com/office/officeart/2005/8/layout/hierarchy3"/>
    <dgm:cxn modelId="{3926A5FB-D35E-4687-A7E3-E6048835EF1E}" type="presParOf" srcId="{D8C89F6D-B3F8-4575-AF4D-0C276C7B2826}" destId="{F4E3606D-3E5B-4E57-B751-432D34C52685}" srcOrd="1" destOrd="0" presId="urn:microsoft.com/office/officeart/2005/8/layout/hierarchy3"/>
    <dgm:cxn modelId="{2748C0D8-ED28-4DCD-B11E-C6DF25789D4A}" type="presParOf" srcId="{4776D7D7-E17B-4B69-8B83-DC410CF377C4}" destId="{5ABD3F7D-A39D-4918-8530-9535DEE7ED33}" srcOrd="1" destOrd="0" presId="urn:microsoft.com/office/officeart/2005/8/layout/hierarchy3"/>
    <dgm:cxn modelId="{E3999514-207D-4918-8636-200D196A8001}" type="presParOf" srcId="{5ABD3F7D-A39D-4918-8530-9535DEE7ED33}" destId="{348EE22C-A4BA-4050-AD14-5861BF2823FD}" srcOrd="0" destOrd="0" presId="urn:microsoft.com/office/officeart/2005/8/layout/hierarchy3"/>
    <dgm:cxn modelId="{AE75ACEE-CA4D-4699-BA4D-06B3B7E79B07}" type="presParOf" srcId="{5ABD3F7D-A39D-4918-8530-9535DEE7ED33}" destId="{C115B89F-5D58-4323-84EF-3F57188B581A}" srcOrd="1" destOrd="0" presId="urn:microsoft.com/office/officeart/2005/8/layout/hierarchy3"/>
    <dgm:cxn modelId="{7A0E804A-5C5D-4090-AFEF-C0FB7B3AF194}" type="presParOf" srcId="{5ABD3F7D-A39D-4918-8530-9535DEE7ED33}" destId="{87582C74-F73C-47FA-A92C-90ADFB44F6E5}" srcOrd="2" destOrd="0" presId="urn:microsoft.com/office/officeart/2005/8/layout/hierarchy3"/>
    <dgm:cxn modelId="{A1BBAD73-5884-42C7-9610-D91365398278}" type="presParOf" srcId="{5ABD3F7D-A39D-4918-8530-9535DEE7ED33}" destId="{1EF7B535-2093-45DF-9F78-90E365A1D95F}" srcOrd="3" destOrd="0" presId="urn:microsoft.com/office/officeart/2005/8/layout/hierarchy3"/>
    <dgm:cxn modelId="{AA46E23E-E0A4-405B-B4BD-E96C4E1F9926}" type="presParOf" srcId="{44AD7B1F-84CB-4689-81DB-0436315B7899}" destId="{DAC58A55-E220-4F61-BC00-9AC3B1ED3F59}" srcOrd="1" destOrd="0" presId="urn:microsoft.com/office/officeart/2005/8/layout/hierarchy3"/>
    <dgm:cxn modelId="{73EED220-57DA-4A44-8487-EE38EA1F9023}" type="presParOf" srcId="{DAC58A55-E220-4F61-BC00-9AC3B1ED3F59}" destId="{24A6CE55-32DB-4D05-8F25-3E78BBFFB26B}" srcOrd="0" destOrd="0" presId="urn:microsoft.com/office/officeart/2005/8/layout/hierarchy3"/>
    <dgm:cxn modelId="{702D7DF0-C4D0-4BE3-B4AA-F31F93909761}" type="presParOf" srcId="{24A6CE55-32DB-4D05-8F25-3E78BBFFB26B}" destId="{8D49D384-D8C0-4A21-98D2-69DFBD0F5274}" srcOrd="0" destOrd="0" presId="urn:microsoft.com/office/officeart/2005/8/layout/hierarchy3"/>
    <dgm:cxn modelId="{B440EC86-4E55-49E2-A920-B7DA6529F77D}" type="presParOf" srcId="{24A6CE55-32DB-4D05-8F25-3E78BBFFB26B}" destId="{018B792F-4775-4030-8079-C293AF73CCE1}" srcOrd="1" destOrd="0" presId="urn:microsoft.com/office/officeart/2005/8/layout/hierarchy3"/>
    <dgm:cxn modelId="{1F4AFABC-E2CB-45B8-8203-19063C65AEC1}" type="presParOf" srcId="{DAC58A55-E220-4F61-BC00-9AC3B1ED3F59}" destId="{498CD1C3-22E2-4C0F-911E-BD8F57CA5A80}" srcOrd="1" destOrd="0" presId="urn:microsoft.com/office/officeart/2005/8/layout/hierarchy3"/>
    <dgm:cxn modelId="{487AADED-7AC0-4E19-BFD4-7F0C0553233E}" type="presParOf" srcId="{498CD1C3-22E2-4C0F-911E-BD8F57CA5A80}" destId="{8AC2139D-5DAB-4048-9332-211B38C1B95A}" srcOrd="0" destOrd="0" presId="urn:microsoft.com/office/officeart/2005/8/layout/hierarchy3"/>
    <dgm:cxn modelId="{40AF66B0-0BC2-4900-99A1-E44F4BAF63C9}" type="presParOf" srcId="{498CD1C3-22E2-4C0F-911E-BD8F57CA5A80}" destId="{C5306165-1BA4-4907-97A0-30BBFFCC6572}" srcOrd="1" destOrd="0" presId="urn:microsoft.com/office/officeart/2005/8/layout/hierarchy3"/>
    <dgm:cxn modelId="{25A47761-0FF9-4EAA-917A-488F281D08A1}" type="presParOf" srcId="{498CD1C3-22E2-4C0F-911E-BD8F57CA5A80}" destId="{DA0C3076-F905-442D-90E9-5B0F9594920B}" srcOrd="2" destOrd="0" presId="urn:microsoft.com/office/officeart/2005/8/layout/hierarchy3"/>
    <dgm:cxn modelId="{8C653998-8740-4EC7-B889-DCC3E3138216}" type="presParOf" srcId="{498CD1C3-22E2-4C0F-911E-BD8F57CA5A80}" destId="{F46B9E44-DC55-46E5-B2BD-4F39CA34212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E5F405-661C-4A26-ADEC-5CFE54FBB789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D57648C-5FB3-4131-AF92-AA25E6E1F49B}">
      <dgm:prSet phldrT="[Texto]"/>
      <dgm:spPr/>
      <dgm:t>
        <a:bodyPr/>
        <a:lstStyle/>
        <a:p>
          <a:r>
            <a:rPr lang="es-ES" b="1" dirty="0" smtClean="0"/>
            <a:t>Población</a:t>
          </a:r>
          <a:endParaRPr lang="es-ES" b="1" dirty="0"/>
        </a:p>
      </dgm:t>
    </dgm:pt>
    <dgm:pt modelId="{BC497C2C-F49B-4787-8A4C-3C0924B3C685}" type="parTrans" cxnId="{785B14C7-6139-4358-8C2E-33403A0AE237}">
      <dgm:prSet/>
      <dgm:spPr/>
      <dgm:t>
        <a:bodyPr/>
        <a:lstStyle/>
        <a:p>
          <a:endParaRPr lang="es-ES"/>
        </a:p>
      </dgm:t>
    </dgm:pt>
    <dgm:pt modelId="{106A8A27-838E-452D-B0D4-07B301406F9A}" type="sibTrans" cxnId="{785B14C7-6139-4358-8C2E-33403A0AE237}">
      <dgm:prSet/>
      <dgm:spPr/>
      <dgm:t>
        <a:bodyPr/>
        <a:lstStyle/>
        <a:p>
          <a:endParaRPr lang="es-ES"/>
        </a:p>
      </dgm:t>
    </dgm:pt>
    <dgm:pt modelId="{35E0B254-598A-40F8-AAD0-556D652635A6}">
      <dgm:prSet phldrT="[Texto]"/>
      <dgm:spPr/>
      <dgm:t>
        <a:bodyPr/>
        <a:lstStyle/>
        <a:p>
          <a:r>
            <a:rPr lang="es-ES" dirty="0" smtClean="0"/>
            <a:t>Habitantes del DMQ</a:t>
          </a:r>
          <a:endParaRPr lang="es-ES" dirty="0"/>
        </a:p>
      </dgm:t>
    </dgm:pt>
    <dgm:pt modelId="{9B1B9CC4-CD3B-49CC-8F71-99F6212B0BD5}" type="parTrans" cxnId="{AE3273C0-D030-426C-BA84-BAF6F8C7491F}">
      <dgm:prSet/>
      <dgm:spPr/>
      <dgm:t>
        <a:bodyPr/>
        <a:lstStyle/>
        <a:p>
          <a:endParaRPr lang="es-ES"/>
        </a:p>
      </dgm:t>
    </dgm:pt>
    <dgm:pt modelId="{E0B43BFD-DEEE-4A19-8B8C-D09158F36193}" type="sibTrans" cxnId="{AE3273C0-D030-426C-BA84-BAF6F8C7491F}">
      <dgm:prSet/>
      <dgm:spPr/>
      <dgm:t>
        <a:bodyPr/>
        <a:lstStyle/>
        <a:p>
          <a:endParaRPr lang="es-ES"/>
        </a:p>
      </dgm:t>
    </dgm:pt>
    <dgm:pt modelId="{272483F6-EB85-4DB3-9B80-E48B86F72ED1}">
      <dgm:prSet phldrT="[Texto]"/>
      <dgm:spPr/>
      <dgm:t>
        <a:bodyPr/>
        <a:lstStyle/>
        <a:p>
          <a:r>
            <a:rPr lang="es-ES" b="1" dirty="0" smtClean="0"/>
            <a:t>Muestra</a:t>
          </a:r>
          <a:endParaRPr lang="es-ES" b="1" dirty="0"/>
        </a:p>
      </dgm:t>
    </dgm:pt>
    <dgm:pt modelId="{87EBA71D-F8B9-45B3-8C63-8842988777EC}" type="parTrans" cxnId="{20F14088-0C65-4845-816D-21862C9A83B1}">
      <dgm:prSet/>
      <dgm:spPr/>
      <dgm:t>
        <a:bodyPr/>
        <a:lstStyle/>
        <a:p>
          <a:endParaRPr lang="es-ES"/>
        </a:p>
      </dgm:t>
    </dgm:pt>
    <dgm:pt modelId="{765C2ABF-0164-400D-8C9A-DF4F18419509}" type="sibTrans" cxnId="{20F14088-0C65-4845-816D-21862C9A83B1}">
      <dgm:prSet/>
      <dgm:spPr/>
      <dgm:t>
        <a:bodyPr/>
        <a:lstStyle/>
        <a:p>
          <a:endParaRPr lang="es-ES"/>
        </a:p>
      </dgm:t>
    </dgm:pt>
    <dgm:pt modelId="{3801AD03-119B-4223-9B6C-2C88115578D1}">
      <dgm:prSet phldrT="[Texto]"/>
      <dgm:spPr/>
      <dgm:t>
        <a:bodyPr/>
        <a:lstStyle/>
        <a:p>
          <a:r>
            <a:rPr lang="es-ES" dirty="0" smtClean="0"/>
            <a:t>Habitantes del DMQ que sean clientes de los centros comerciales</a:t>
          </a:r>
          <a:endParaRPr lang="es-ES" dirty="0"/>
        </a:p>
      </dgm:t>
    </dgm:pt>
    <dgm:pt modelId="{85685F7F-97FF-4B8F-A316-8F490E5687CF}" type="parTrans" cxnId="{F638659C-14B5-44E3-AA8C-1B332BCA2EA5}">
      <dgm:prSet/>
      <dgm:spPr/>
      <dgm:t>
        <a:bodyPr/>
        <a:lstStyle/>
        <a:p>
          <a:endParaRPr lang="es-ES"/>
        </a:p>
      </dgm:t>
    </dgm:pt>
    <dgm:pt modelId="{081A6082-0076-4B37-9DFD-BD12CD263839}" type="sibTrans" cxnId="{F638659C-14B5-44E3-AA8C-1B332BCA2EA5}">
      <dgm:prSet/>
      <dgm:spPr/>
      <dgm:t>
        <a:bodyPr/>
        <a:lstStyle/>
        <a:p>
          <a:endParaRPr lang="es-ES"/>
        </a:p>
      </dgm:t>
    </dgm:pt>
    <dgm:pt modelId="{2F77520F-6E67-44A1-AADE-E8B046BBDC71}">
      <dgm:prSet phldrT="[Texto]"/>
      <dgm:spPr/>
      <dgm:t>
        <a:bodyPr/>
        <a:lstStyle/>
        <a:p>
          <a:r>
            <a:rPr lang="es-ES" b="1" dirty="0" smtClean="0"/>
            <a:t>Marco </a:t>
          </a:r>
          <a:r>
            <a:rPr lang="es-ES" b="1" dirty="0" err="1" smtClean="0"/>
            <a:t>muestral</a:t>
          </a:r>
          <a:endParaRPr lang="es-ES" b="1" dirty="0"/>
        </a:p>
      </dgm:t>
    </dgm:pt>
    <dgm:pt modelId="{09134759-FF85-412B-949D-F99067D30B70}" type="parTrans" cxnId="{124864CE-FC79-44A4-8BFD-B6B21346EB16}">
      <dgm:prSet/>
      <dgm:spPr/>
      <dgm:t>
        <a:bodyPr/>
        <a:lstStyle/>
        <a:p>
          <a:endParaRPr lang="es-ES"/>
        </a:p>
      </dgm:t>
    </dgm:pt>
    <dgm:pt modelId="{C70222C0-23DD-4033-93CD-3429676D78B0}" type="sibTrans" cxnId="{124864CE-FC79-44A4-8BFD-B6B21346EB16}">
      <dgm:prSet/>
      <dgm:spPr/>
      <dgm:t>
        <a:bodyPr/>
        <a:lstStyle/>
        <a:p>
          <a:endParaRPr lang="es-ES"/>
        </a:p>
      </dgm:t>
    </dgm:pt>
    <dgm:pt modelId="{31DFC71B-0BE2-4DFF-AB80-587F3CB3C58A}">
      <dgm:prSet phldrT="[Texto]"/>
      <dgm:spPr/>
      <dgm:t>
        <a:bodyPr/>
        <a:lstStyle/>
        <a:p>
          <a:r>
            <a:rPr lang="es-ES" dirty="0" smtClean="0"/>
            <a:t>Listado de la población del DMQ</a:t>
          </a:r>
          <a:endParaRPr lang="es-ES" dirty="0"/>
        </a:p>
      </dgm:t>
    </dgm:pt>
    <dgm:pt modelId="{6683073D-D82F-4809-A3D3-A60CEF52C773}" type="parTrans" cxnId="{BDDB27E8-F2C5-485D-B191-84AB53A1316D}">
      <dgm:prSet/>
      <dgm:spPr/>
      <dgm:t>
        <a:bodyPr/>
        <a:lstStyle/>
        <a:p>
          <a:endParaRPr lang="es-ES"/>
        </a:p>
      </dgm:t>
    </dgm:pt>
    <dgm:pt modelId="{2BFC4ED0-8857-4C54-ADE0-25CA745A92AB}" type="sibTrans" cxnId="{BDDB27E8-F2C5-485D-B191-84AB53A1316D}">
      <dgm:prSet/>
      <dgm:spPr/>
      <dgm:t>
        <a:bodyPr/>
        <a:lstStyle/>
        <a:p>
          <a:endParaRPr lang="es-ES"/>
        </a:p>
      </dgm:t>
    </dgm:pt>
    <dgm:pt modelId="{DE8F3E90-C5C1-4FC8-B2A2-04096CED66C5}">
      <dgm:prSet phldrT="[Texto]"/>
      <dgm:spPr/>
      <dgm:t>
        <a:bodyPr/>
        <a:lstStyle/>
        <a:p>
          <a:r>
            <a:rPr lang="es-ES" b="1" dirty="0" smtClean="0"/>
            <a:t>Unidad </a:t>
          </a:r>
          <a:r>
            <a:rPr lang="es-ES" b="1" dirty="0" err="1" smtClean="0"/>
            <a:t>muestral</a:t>
          </a:r>
          <a:endParaRPr lang="es-ES" b="1" dirty="0"/>
        </a:p>
      </dgm:t>
    </dgm:pt>
    <dgm:pt modelId="{439858A6-8657-4654-85C3-4628DDBF9421}" type="parTrans" cxnId="{B3F74586-B539-47FF-9137-7FC22B4ECABF}">
      <dgm:prSet/>
      <dgm:spPr/>
      <dgm:t>
        <a:bodyPr/>
        <a:lstStyle/>
        <a:p>
          <a:endParaRPr lang="es-ES"/>
        </a:p>
      </dgm:t>
    </dgm:pt>
    <dgm:pt modelId="{1886BD35-261B-456D-BD5C-067CD8757231}" type="sibTrans" cxnId="{B3F74586-B539-47FF-9137-7FC22B4ECABF}">
      <dgm:prSet/>
      <dgm:spPr/>
      <dgm:t>
        <a:bodyPr/>
        <a:lstStyle/>
        <a:p>
          <a:endParaRPr lang="es-ES"/>
        </a:p>
      </dgm:t>
    </dgm:pt>
    <dgm:pt modelId="{F701A65B-077F-402E-BD18-56B95F7A481A}">
      <dgm:prSet phldrT="[Texto]"/>
      <dgm:spPr/>
      <dgm:t>
        <a:bodyPr/>
        <a:lstStyle/>
        <a:p>
          <a:r>
            <a:rPr lang="es-ES" b="1" dirty="0" smtClean="0"/>
            <a:t>Unidad de análisis</a:t>
          </a:r>
          <a:endParaRPr lang="es-ES" b="1" dirty="0"/>
        </a:p>
      </dgm:t>
    </dgm:pt>
    <dgm:pt modelId="{237349F2-CA84-4C2A-A3BB-03A044CC8E1C}" type="parTrans" cxnId="{A3C1540D-BC6F-48E5-8A88-7535656E84C2}">
      <dgm:prSet/>
      <dgm:spPr/>
      <dgm:t>
        <a:bodyPr/>
        <a:lstStyle/>
        <a:p>
          <a:endParaRPr lang="es-ES"/>
        </a:p>
      </dgm:t>
    </dgm:pt>
    <dgm:pt modelId="{3A9AE990-D63A-45B7-BEBE-97D3ABE171B6}" type="sibTrans" cxnId="{A3C1540D-BC6F-48E5-8A88-7535656E84C2}">
      <dgm:prSet/>
      <dgm:spPr/>
      <dgm:t>
        <a:bodyPr/>
        <a:lstStyle/>
        <a:p>
          <a:endParaRPr lang="es-ES"/>
        </a:p>
      </dgm:t>
    </dgm:pt>
    <dgm:pt modelId="{FA35B28C-0944-4B94-BF32-08929849DAB6}">
      <dgm:prSet phldrT="[Texto]"/>
      <dgm:spPr/>
      <dgm:t>
        <a:bodyPr/>
        <a:lstStyle/>
        <a:p>
          <a:r>
            <a:rPr lang="es-ES" dirty="0" smtClean="0"/>
            <a:t>Habitantes de la administración zonal Eloy Alfaro</a:t>
          </a:r>
          <a:endParaRPr lang="es-ES" dirty="0"/>
        </a:p>
      </dgm:t>
    </dgm:pt>
    <dgm:pt modelId="{3CB3FEEA-65F0-4F63-97F3-2CE0E60FF48D}" type="parTrans" cxnId="{EFCCF913-0141-4B24-A5D4-C5E77C9AA05F}">
      <dgm:prSet/>
      <dgm:spPr/>
      <dgm:t>
        <a:bodyPr/>
        <a:lstStyle/>
        <a:p>
          <a:endParaRPr lang="es-ES"/>
        </a:p>
      </dgm:t>
    </dgm:pt>
    <dgm:pt modelId="{6361A7B7-10E3-42CA-8666-ADE0F82D6A68}" type="sibTrans" cxnId="{EFCCF913-0141-4B24-A5D4-C5E77C9AA05F}">
      <dgm:prSet/>
      <dgm:spPr/>
      <dgm:t>
        <a:bodyPr/>
        <a:lstStyle/>
        <a:p>
          <a:endParaRPr lang="es-ES"/>
        </a:p>
      </dgm:t>
    </dgm:pt>
    <dgm:pt modelId="{6D573456-CEAC-48F4-ADC2-1C5C4012DE85}">
      <dgm:prSet phldrT="[Texto]"/>
      <dgm:spPr/>
      <dgm:t>
        <a:bodyPr/>
        <a:lstStyle/>
        <a:p>
          <a:r>
            <a:rPr lang="es-ES" b="1" dirty="0" smtClean="0"/>
            <a:t>Unidad de observación</a:t>
          </a:r>
          <a:endParaRPr lang="es-ES" b="1" dirty="0"/>
        </a:p>
      </dgm:t>
    </dgm:pt>
    <dgm:pt modelId="{89C42DD2-11D3-40F8-A6CA-F918698EB73C}" type="parTrans" cxnId="{5E8CDB22-E09E-4A8F-9C0E-FBBE4993F6F8}">
      <dgm:prSet/>
      <dgm:spPr/>
      <dgm:t>
        <a:bodyPr/>
        <a:lstStyle/>
        <a:p>
          <a:endParaRPr lang="es-ES"/>
        </a:p>
      </dgm:t>
    </dgm:pt>
    <dgm:pt modelId="{BB18A17E-2F70-4A8F-A925-19786958C69A}" type="sibTrans" cxnId="{5E8CDB22-E09E-4A8F-9C0E-FBBE4993F6F8}">
      <dgm:prSet/>
      <dgm:spPr/>
      <dgm:t>
        <a:bodyPr/>
        <a:lstStyle/>
        <a:p>
          <a:endParaRPr lang="es-ES"/>
        </a:p>
      </dgm:t>
    </dgm:pt>
    <dgm:pt modelId="{299A94D9-3D17-4421-9B5E-B83E79B0287B}">
      <dgm:prSet phldrT="[Texto]"/>
      <dgm:spPr/>
      <dgm:t>
        <a:bodyPr/>
        <a:lstStyle/>
        <a:p>
          <a:r>
            <a:rPr lang="es-ES" dirty="0" smtClean="0"/>
            <a:t>Encuesta</a:t>
          </a:r>
          <a:endParaRPr lang="es-ES" dirty="0"/>
        </a:p>
      </dgm:t>
    </dgm:pt>
    <dgm:pt modelId="{49DB905E-1734-4259-BC97-D4DE598900E7}" type="parTrans" cxnId="{836FCE96-3112-4A2E-8619-B3016BEF49F9}">
      <dgm:prSet/>
      <dgm:spPr/>
      <dgm:t>
        <a:bodyPr/>
        <a:lstStyle/>
        <a:p>
          <a:endParaRPr lang="es-ES"/>
        </a:p>
      </dgm:t>
    </dgm:pt>
    <dgm:pt modelId="{AF337A32-83AA-484B-A267-1C068DEDAA81}" type="sibTrans" cxnId="{836FCE96-3112-4A2E-8619-B3016BEF49F9}">
      <dgm:prSet/>
      <dgm:spPr/>
      <dgm:t>
        <a:bodyPr/>
        <a:lstStyle/>
        <a:p>
          <a:endParaRPr lang="es-ES"/>
        </a:p>
      </dgm:t>
    </dgm:pt>
    <dgm:pt modelId="{1CCD82DA-6C78-494F-8FD6-324F9B4DE49A}">
      <dgm:prSet phldrT="[Texto]"/>
      <dgm:spPr/>
      <dgm:t>
        <a:bodyPr/>
        <a:lstStyle/>
        <a:p>
          <a:r>
            <a:rPr lang="es-ES" dirty="0" smtClean="0"/>
            <a:t>Habitantes que acudan a Ciudad Comercial El Recreo</a:t>
          </a:r>
          <a:endParaRPr lang="es-ES" dirty="0"/>
        </a:p>
      </dgm:t>
    </dgm:pt>
    <dgm:pt modelId="{D3D64BCC-5F94-47FC-A193-2B5B572B87CD}" type="parTrans" cxnId="{3AF68B8A-C2D2-4C9C-9FE2-E9C8BD24B394}">
      <dgm:prSet/>
      <dgm:spPr/>
      <dgm:t>
        <a:bodyPr/>
        <a:lstStyle/>
        <a:p>
          <a:endParaRPr lang="es-ES"/>
        </a:p>
      </dgm:t>
    </dgm:pt>
    <dgm:pt modelId="{1EB0FB4C-B006-4017-BE0F-77E961E36B0F}" type="sibTrans" cxnId="{3AF68B8A-C2D2-4C9C-9FE2-E9C8BD24B394}">
      <dgm:prSet/>
      <dgm:spPr/>
      <dgm:t>
        <a:bodyPr/>
        <a:lstStyle/>
        <a:p>
          <a:endParaRPr lang="es-ES"/>
        </a:p>
      </dgm:t>
    </dgm:pt>
    <dgm:pt modelId="{4795DB88-A773-45DC-B059-CE9214852CC0}" type="pres">
      <dgm:prSet presAssocID="{DCE5F405-661C-4A26-ADEC-5CFE54FBB78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E5E7EF6-358D-4CD0-9C4C-47CC0BF9783F}" type="pres">
      <dgm:prSet presAssocID="{BD57648C-5FB3-4131-AF92-AA25E6E1F49B}" presName="compNode" presStyleCnt="0"/>
      <dgm:spPr/>
    </dgm:pt>
    <dgm:pt modelId="{CB73454B-AA9D-478D-A44D-4AE6FD0ECE49}" type="pres">
      <dgm:prSet presAssocID="{BD57648C-5FB3-4131-AF92-AA25E6E1F49B}" presName="dummyConnPt" presStyleCnt="0"/>
      <dgm:spPr/>
    </dgm:pt>
    <dgm:pt modelId="{8001AA1B-B51C-4F96-96B8-A76078783AE1}" type="pres">
      <dgm:prSet presAssocID="{BD57648C-5FB3-4131-AF92-AA25E6E1F4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87726-8FB3-4F68-9302-146C57B29252}" type="pres">
      <dgm:prSet presAssocID="{106A8A27-838E-452D-B0D4-07B301406F9A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61D15CF1-69DB-4CEA-A665-7876EE0C7F8F}" type="pres">
      <dgm:prSet presAssocID="{272483F6-EB85-4DB3-9B80-E48B86F72ED1}" presName="compNode" presStyleCnt="0"/>
      <dgm:spPr/>
    </dgm:pt>
    <dgm:pt modelId="{DC9A3C30-5588-4F51-80DD-CB67FE288AFC}" type="pres">
      <dgm:prSet presAssocID="{272483F6-EB85-4DB3-9B80-E48B86F72ED1}" presName="dummyConnPt" presStyleCnt="0"/>
      <dgm:spPr/>
    </dgm:pt>
    <dgm:pt modelId="{84AA1DBB-6656-4B94-B2C7-A16377132C55}" type="pres">
      <dgm:prSet presAssocID="{272483F6-EB85-4DB3-9B80-E48B86F72ED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58F5B-4AC5-4C97-9081-BF70556B55DB}" type="pres">
      <dgm:prSet presAssocID="{765C2ABF-0164-400D-8C9A-DF4F18419509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8B7BEBE7-1C59-49CA-AE13-B68D80278D73}" type="pres">
      <dgm:prSet presAssocID="{2F77520F-6E67-44A1-AADE-E8B046BBDC71}" presName="compNode" presStyleCnt="0"/>
      <dgm:spPr/>
    </dgm:pt>
    <dgm:pt modelId="{7AD80269-2317-47A0-9277-2FEBADFF93C7}" type="pres">
      <dgm:prSet presAssocID="{2F77520F-6E67-44A1-AADE-E8B046BBDC71}" presName="dummyConnPt" presStyleCnt="0"/>
      <dgm:spPr/>
    </dgm:pt>
    <dgm:pt modelId="{5BCCA1D3-9A75-4421-8124-7DD8BEA8C395}" type="pres">
      <dgm:prSet presAssocID="{2F77520F-6E67-44A1-AADE-E8B046BBDC7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83427-12C0-4789-B9CC-E3FFFBB60285}" type="pres">
      <dgm:prSet presAssocID="{C70222C0-23DD-4033-93CD-3429676D78B0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ECE81615-A8A3-4CCB-BD43-8776CC27548F}" type="pres">
      <dgm:prSet presAssocID="{DE8F3E90-C5C1-4FC8-B2A2-04096CED66C5}" presName="compNode" presStyleCnt="0"/>
      <dgm:spPr/>
    </dgm:pt>
    <dgm:pt modelId="{9700D804-43FC-4D8E-B8E4-FC57A38CB5A5}" type="pres">
      <dgm:prSet presAssocID="{DE8F3E90-C5C1-4FC8-B2A2-04096CED66C5}" presName="dummyConnPt" presStyleCnt="0"/>
      <dgm:spPr/>
    </dgm:pt>
    <dgm:pt modelId="{C91DB01C-5E11-4174-A285-3AFAEE78FEF4}" type="pres">
      <dgm:prSet presAssocID="{DE8F3E90-C5C1-4FC8-B2A2-04096CED66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87D90-7266-4A8C-BBB9-495DB1799859}" type="pres">
      <dgm:prSet presAssocID="{1886BD35-261B-456D-BD5C-067CD8757231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EEB503AC-1D64-417B-8C35-6CBB2C3A3CC7}" type="pres">
      <dgm:prSet presAssocID="{F701A65B-077F-402E-BD18-56B95F7A481A}" presName="compNode" presStyleCnt="0"/>
      <dgm:spPr/>
    </dgm:pt>
    <dgm:pt modelId="{68E01313-AECC-406F-8D01-7F80DDAB4EE6}" type="pres">
      <dgm:prSet presAssocID="{F701A65B-077F-402E-BD18-56B95F7A481A}" presName="dummyConnPt" presStyleCnt="0"/>
      <dgm:spPr/>
    </dgm:pt>
    <dgm:pt modelId="{1F9ADD96-BFF4-406E-8BE7-724433EDDDA9}" type="pres">
      <dgm:prSet presAssocID="{F701A65B-077F-402E-BD18-56B95F7A48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73FCB-C85D-44E3-B0E2-0ECE0BA8BE75}" type="pres">
      <dgm:prSet presAssocID="{3A9AE990-D63A-45B7-BEBE-97D3ABE171B6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DCF76959-2D58-47CC-BF0D-B2E0970D63D2}" type="pres">
      <dgm:prSet presAssocID="{6D573456-CEAC-48F4-ADC2-1C5C4012DE85}" presName="compNode" presStyleCnt="0"/>
      <dgm:spPr/>
    </dgm:pt>
    <dgm:pt modelId="{38D7CB09-F83A-4895-93A6-64F9AA7BD841}" type="pres">
      <dgm:prSet presAssocID="{6D573456-CEAC-48F4-ADC2-1C5C4012DE85}" presName="dummyConnPt" presStyleCnt="0"/>
      <dgm:spPr/>
    </dgm:pt>
    <dgm:pt modelId="{7B39AC47-D7D5-420D-8034-33EB1CF3F089}" type="pres">
      <dgm:prSet presAssocID="{6D573456-CEAC-48F4-ADC2-1C5C4012DE8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29A93-F638-45DA-A20C-1B3159003CF1}" type="presOf" srcId="{DE8F3E90-C5C1-4FC8-B2A2-04096CED66C5}" destId="{C91DB01C-5E11-4174-A285-3AFAEE78FEF4}" srcOrd="0" destOrd="0" presId="urn:microsoft.com/office/officeart/2005/8/layout/bProcess4"/>
    <dgm:cxn modelId="{3AF68B8A-C2D2-4C9C-9FE2-E9C8BD24B394}" srcId="{6D573456-CEAC-48F4-ADC2-1C5C4012DE85}" destId="{1CCD82DA-6C78-494F-8FD6-324F9B4DE49A}" srcOrd="0" destOrd="0" parTransId="{D3D64BCC-5F94-47FC-A193-2B5B572B87CD}" sibTransId="{1EB0FB4C-B006-4017-BE0F-77E961E36B0F}"/>
    <dgm:cxn modelId="{0F61AD41-D496-4179-9E37-2141C7A4CBC9}" type="presOf" srcId="{DCE5F405-661C-4A26-ADEC-5CFE54FBB789}" destId="{4795DB88-A773-45DC-B059-CE9214852CC0}" srcOrd="0" destOrd="0" presId="urn:microsoft.com/office/officeart/2005/8/layout/bProcess4"/>
    <dgm:cxn modelId="{75BC7842-0A10-48F1-999F-E41A5874C2E2}" type="presOf" srcId="{1886BD35-261B-456D-BD5C-067CD8757231}" destId="{0AE87D90-7266-4A8C-BBB9-495DB1799859}" srcOrd="0" destOrd="0" presId="urn:microsoft.com/office/officeart/2005/8/layout/bProcess4"/>
    <dgm:cxn modelId="{5E8CDB22-E09E-4A8F-9C0E-FBBE4993F6F8}" srcId="{DCE5F405-661C-4A26-ADEC-5CFE54FBB789}" destId="{6D573456-CEAC-48F4-ADC2-1C5C4012DE85}" srcOrd="5" destOrd="0" parTransId="{89C42DD2-11D3-40F8-A6CA-F918698EB73C}" sibTransId="{BB18A17E-2F70-4A8F-A925-19786958C69A}"/>
    <dgm:cxn modelId="{C47A92B7-92C5-4E44-9FA0-8C4DA03F6CCB}" type="presOf" srcId="{299A94D9-3D17-4421-9B5E-B83E79B0287B}" destId="{1F9ADD96-BFF4-406E-8BE7-724433EDDDA9}" srcOrd="0" destOrd="1" presId="urn:microsoft.com/office/officeart/2005/8/layout/bProcess4"/>
    <dgm:cxn modelId="{42AEE5D7-DCEE-4083-BCE9-E4C5A271F7C8}" type="presOf" srcId="{35E0B254-598A-40F8-AAD0-556D652635A6}" destId="{8001AA1B-B51C-4F96-96B8-A76078783AE1}" srcOrd="0" destOrd="1" presId="urn:microsoft.com/office/officeart/2005/8/layout/bProcess4"/>
    <dgm:cxn modelId="{B3F74586-B539-47FF-9137-7FC22B4ECABF}" srcId="{DCE5F405-661C-4A26-ADEC-5CFE54FBB789}" destId="{DE8F3E90-C5C1-4FC8-B2A2-04096CED66C5}" srcOrd="3" destOrd="0" parTransId="{439858A6-8657-4654-85C3-4628DDBF9421}" sibTransId="{1886BD35-261B-456D-BD5C-067CD8757231}"/>
    <dgm:cxn modelId="{0744D9D6-D265-44A5-855F-108FAD101527}" type="presOf" srcId="{BD57648C-5FB3-4131-AF92-AA25E6E1F49B}" destId="{8001AA1B-B51C-4F96-96B8-A76078783AE1}" srcOrd="0" destOrd="0" presId="urn:microsoft.com/office/officeart/2005/8/layout/bProcess4"/>
    <dgm:cxn modelId="{11AD0E28-263D-41E6-BDB6-9A2809FC8E93}" type="presOf" srcId="{31DFC71B-0BE2-4DFF-AB80-587F3CB3C58A}" destId="{5BCCA1D3-9A75-4421-8124-7DD8BEA8C395}" srcOrd="0" destOrd="1" presId="urn:microsoft.com/office/officeart/2005/8/layout/bProcess4"/>
    <dgm:cxn modelId="{A3C1540D-BC6F-48E5-8A88-7535656E84C2}" srcId="{DCE5F405-661C-4A26-ADEC-5CFE54FBB789}" destId="{F701A65B-077F-402E-BD18-56B95F7A481A}" srcOrd="4" destOrd="0" parTransId="{237349F2-CA84-4C2A-A3BB-03A044CC8E1C}" sibTransId="{3A9AE990-D63A-45B7-BEBE-97D3ABE171B6}"/>
    <dgm:cxn modelId="{836FCE96-3112-4A2E-8619-B3016BEF49F9}" srcId="{F701A65B-077F-402E-BD18-56B95F7A481A}" destId="{299A94D9-3D17-4421-9B5E-B83E79B0287B}" srcOrd="0" destOrd="0" parTransId="{49DB905E-1734-4259-BC97-D4DE598900E7}" sibTransId="{AF337A32-83AA-484B-A267-1C068DEDAA81}"/>
    <dgm:cxn modelId="{124864CE-FC79-44A4-8BFD-B6B21346EB16}" srcId="{DCE5F405-661C-4A26-ADEC-5CFE54FBB789}" destId="{2F77520F-6E67-44A1-AADE-E8B046BBDC71}" srcOrd="2" destOrd="0" parTransId="{09134759-FF85-412B-949D-F99067D30B70}" sibTransId="{C70222C0-23DD-4033-93CD-3429676D78B0}"/>
    <dgm:cxn modelId="{4C120087-ECD8-4FC4-AD0E-DD0195419311}" type="presOf" srcId="{3801AD03-119B-4223-9B6C-2C88115578D1}" destId="{84AA1DBB-6656-4B94-B2C7-A16377132C55}" srcOrd="0" destOrd="1" presId="urn:microsoft.com/office/officeart/2005/8/layout/bProcess4"/>
    <dgm:cxn modelId="{F638659C-14B5-44E3-AA8C-1B332BCA2EA5}" srcId="{272483F6-EB85-4DB3-9B80-E48B86F72ED1}" destId="{3801AD03-119B-4223-9B6C-2C88115578D1}" srcOrd="0" destOrd="0" parTransId="{85685F7F-97FF-4B8F-A316-8F490E5687CF}" sibTransId="{081A6082-0076-4B37-9DFD-BD12CD263839}"/>
    <dgm:cxn modelId="{BDDB27E8-F2C5-485D-B191-84AB53A1316D}" srcId="{2F77520F-6E67-44A1-AADE-E8B046BBDC71}" destId="{31DFC71B-0BE2-4DFF-AB80-587F3CB3C58A}" srcOrd="0" destOrd="0" parTransId="{6683073D-D82F-4809-A3D3-A60CEF52C773}" sibTransId="{2BFC4ED0-8857-4C54-ADE0-25CA745A92AB}"/>
    <dgm:cxn modelId="{288BB7C4-5E1D-4FD4-ADB1-7A868B342426}" type="presOf" srcId="{FA35B28C-0944-4B94-BF32-08929849DAB6}" destId="{C91DB01C-5E11-4174-A285-3AFAEE78FEF4}" srcOrd="0" destOrd="1" presId="urn:microsoft.com/office/officeart/2005/8/layout/bProcess4"/>
    <dgm:cxn modelId="{A57E0408-DA16-474A-AF3B-F442D5E9B18D}" type="presOf" srcId="{C70222C0-23DD-4033-93CD-3429676D78B0}" destId="{CDC83427-12C0-4789-B9CC-E3FFFBB60285}" srcOrd="0" destOrd="0" presId="urn:microsoft.com/office/officeart/2005/8/layout/bProcess4"/>
    <dgm:cxn modelId="{0892F7C1-C574-4639-9C74-AE7E9DDB39C5}" type="presOf" srcId="{2F77520F-6E67-44A1-AADE-E8B046BBDC71}" destId="{5BCCA1D3-9A75-4421-8124-7DD8BEA8C395}" srcOrd="0" destOrd="0" presId="urn:microsoft.com/office/officeart/2005/8/layout/bProcess4"/>
    <dgm:cxn modelId="{B3C53395-FE80-49B5-ACEC-0CD985895950}" type="presOf" srcId="{F701A65B-077F-402E-BD18-56B95F7A481A}" destId="{1F9ADD96-BFF4-406E-8BE7-724433EDDDA9}" srcOrd="0" destOrd="0" presId="urn:microsoft.com/office/officeart/2005/8/layout/bProcess4"/>
    <dgm:cxn modelId="{B55F3DED-E3FA-49D0-BA7E-565525BC2073}" type="presOf" srcId="{765C2ABF-0164-400D-8C9A-DF4F18419509}" destId="{29358F5B-4AC5-4C97-9081-BF70556B55DB}" srcOrd="0" destOrd="0" presId="urn:microsoft.com/office/officeart/2005/8/layout/bProcess4"/>
    <dgm:cxn modelId="{20F14088-0C65-4845-816D-21862C9A83B1}" srcId="{DCE5F405-661C-4A26-ADEC-5CFE54FBB789}" destId="{272483F6-EB85-4DB3-9B80-E48B86F72ED1}" srcOrd="1" destOrd="0" parTransId="{87EBA71D-F8B9-45B3-8C63-8842988777EC}" sibTransId="{765C2ABF-0164-400D-8C9A-DF4F18419509}"/>
    <dgm:cxn modelId="{AE3273C0-D030-426C-BA84-BAF6F8C7491F}" srcId="{BD57648C-5FB3-4131-AF92-AA25E6E1F49B}" destId="{35E0B254-598A-40F8-AAD0-556D652635A6}" srcOrd="0" destOrd="0" parTransId="{9B1B9CC4-CD3B-49CC-8F71-99F6212B0BD5}" sibTransId="{E0B43BFD-DEEE-4A19-8B8C-D09158F36193}"/>
    <dgm:cxn modelId="{358C0874-9B84-44D7-AFAE-FF4D380AF928}" type="presOf" srcId="{272483F6-EB85-4DB3-9B80-E48B86F72ED1}" destId="{84AA1DBB-6656-4B94-B2C7-A16377132C55}" srcOrd="0" destOrd="0" presId="urn:microsoft.com/office/officeart/2005/8/layout/bProcess4"/>
    <dgm:cxn modelId="{2EE726B0-27BA-42AA-A350-D63C077AA420}" type="presOf" srcId="{106A8A27-838E-452D-B0D4-07B301406F9A}" destId="{1C387726-8FB3-4F68-9302-146C57B29252}" srcOrd="0" destOrd="0" presId="urn:microsoft.com/office/officeart/2005/8/layout/bProcess4"/>
    <dgm:cxn modelId="{785B14C7-6139-4358-8C2E-33403A0AE237}" srcId="{DCE5F405-661C-4A26-ADEC-5CFE54FBB789}" destId="{BD57648C-5FB3-4131-AF92-AA25E6E1F49B}" srcOrd="0" destOrd="0" parTransId="{BC497C2C-F49B-4787-8A4C-3C0924B3C685}" sibTransId="{106A8A27-838E-452D-B0D4-07B301406F9A}"/>
    <dgm:cxn modelId="{EC8860AE-AF3B-4802-B558-73CF8EDE6F0E}" type="presOf" srcId="{3A9AE990-D63A-45B7-BEBE-97D3ABE171B6}" destId="{ABD73FCB-C85D-44E3-B0E2-0ECE0BA8BE75}" srcOrd="0" destOrd="0" presId="urn:microsoft.com/office/officeart/2005/8/layout/bProcess4"/>
    <dgm:cxn modelId="{80FEFA8F-FF33-4AA5-816F-A38633E27B14}" type="presOf" srcId="{1CCD82DA-6C78-494F-8FD6-324F9B4DE49A}" destId="{7B39AC47-D7D5-420D-8034-33EB1CF3F089}" srcOrd="0" destOrd="1" presId="urn:microsoft.com/office/officeart/2005/8/layout/bProcess4"/>
    <dgm:cxn modelId="{7C8B2B70-2FFA-4627-B511-54F374BE41B2}" type="presOf" srcId="{6D573456-CEAC-48F4-ADC2-1C5C4012DE85}" destId="{7B39AC47-D7D5-420D-8034-33EB1CF3F089}" srcOrd="0" destOrd="0" presId="urn:microsoft.com/office/officeart/2005/8/layout/bProcess4"/>
    <dgm:cxn modelId="{EFCCF913-0141-4B24-A5D4-C5E77C9AA05F}" srcId="{DE8F3E90-C5C1-4FC8-B2A2-04096CED66C5}" destId="{FA35B28C-0944-4B94-BF32-08929849DAB6}" srcOrd="0" destOrd="0" parTransId="{3CB3FEEA-65F0-4F63-97F3-2CE0E60FF48D}" sibTransId="{6361A7B7-10E3-42CA-8666-ADE0F82D6A68}"/>
    <dgm:cxn modelId="{BFB774E5-70A7-4AAE-99EA-D4A4F81AC1F9}" type="presParOf" srcId="{4795DB88-A773-45DC-B059-CE9214852CC0}" destId="{2E5E7EF6-358D-4CD0-9C4C-47CC0BF9783F}" srcOrd="0" destOrd="0" presId="urn:microsoft.com/office/officeart/2005/8/layout/bProcess4"/>
    <dgm:cxn modelId="{DFB69984-FB4E-4412-81EA-9B28B7008BD2}" type="presParOf" srcId="{2E5E7EF6-358D-4CD0-9C4C-47CC0BF9783F}" destId="{CB73454B-AA9D-478D-A44D-4AE6FD0ECE49}" srcOrd="0" destOrd="0" presId="urn:microsoft.com/office/officeart/2005/8/layout/bProcess4"/>
    <dgm:cxn modelId="{9E97C8DA-AC65-40CC-ACF9-BAF6BBEBA0A1}" type="presParOf" srcId="{2E5E7EF6-358D-4CD0-9C4C-47CC0BF9783F}" destId="{8001AA1B-B51C-4F96-96B8-A76078783AE1}" srcOrd="1" destOrd="0" presId="urn:microsoft.com/office/officeart/2005/8/layout/bProcess4"/>
    <dgm:cxn modelId="{953C9657-8776-4B20-A1FD-B9D40C455D79}" type="presParOf" srcId="{4795DB88-A773-45DC-B059-CE9214852CC0}" destId="{1C387726-8FB3-4F68-9302-146C57B29252}" srcOrd="1" destOrd="0" presId="urn:microsoft.com/office/officeart/2005/8/layout/bProcess4"/>
    <dgm:cxn modelId="{A592845B-E99F-4A3F-8809-F5A23D56B622}" type="presParOf" srcId="{4795DB88-A773-45DC-B059-CE9214852CC0}" destId="{61D15CF1-69DB-4CEA-A665-7876EE0C7F8F}" srcOrd="2" destOrd="0" presId="urn:microsoft.com/office/officeart/2005/8/layout/bProcess4"/>
    <dgm:cxn modelId="{2E95D513-E07E-4684-B843-E025BC73F3F1}" type="presParOf" srcId="{61D15CF1-69DB-4CEA-A665-7876EE0C7F8F}" destId="{DC9A3C30-5588-4F51-80DD-CB67FE288AFC}" srcOrd="0" destOrd="0" presId="urn:microsoft.com/office/officeart/2005/8/layout/bProcess4"/>
    <dgm:cxn modelId="{4EC55A2A-E447-44D6-BA39-05054960E484}" type="presParOf" srcId="{61D15CF1-69DB-4CEA-A665-7876EE0C7F8F}" destId="{84AA1DBB-6656-4B94-B2C7-A16377132C55}" srcOrd="1" destOrd="0" presId="urn:microsoft.com/office/officeart/2005/8/layout/bProcess4"/>
    <dgm:cxn modelId="{504AA34A-F5C3-4729-9DEA-6F11B0D9BB40}" type="presParOf" srcId="{4795DB88-A773-45DC-B059-CE9214852CC0}" destId="{29358F5B-4AC5-4C97-9081-BF70556B55DB}" srcOrd="3" destOrd="0" presId="urn:microsoft.com/office/officeart/2005/8/layout/bProcess4"/>
    <dgm:cxn modelId="{352380BE-2AF9-4DE4-8A62-A7B17E98C03D}" type="presParOf" srcId="{4795DB88-A773-45DC-B059-CE9214852CC0}" destId="{8B7BEBE7-1C59-49CA-AE13-B68D80278D73}" srcOrd="4" destOrd="0" presId="urn:microsoft.com/office/officeart/2005/8/layout/bProcess4"/>
    <dgm:cxn modelId="{C8C2BDF6-C901-4F74-AEE7-17ED73BE8D24}" type="presParOf" srcId="{8B7BEBE7-1C59-49CA-AE13-B68D80278D73}" destId="{7AD80269-2317-47A0-9277-2FEBADFF93C7}" srcOrd="0" destOrd="0" presId="urn:microsoft.com/office/officeart/2005/8/layout/bProcess4"/>
    <dgm:cxn modelId="{3146D892-501D-4707-8F52-7CA57AE4B706}" type="presParOf" srcId="{8B7BEBE7-1C59-49CA-AE13-B68D80278D73}" destId="{5BCCA1D3-9A75-4421-8124-7DD8BEA8C395}" srcOrd="1" destOrd="0" presId="urn:microsoft.com/office/officeart/2005/8/layout/bProcess4"/>
    <dgm:cxn modelId="{2F0B2085-C979-4D54-B28E-9E44A86ABE16}" type="presParOf" srcId="{4795DB88-A773-45DC-B059-CE9214852CC0}" destId="{CDC83427-12C0-4789-B9CC-E3FFFBB60285}" srcOrd="5" destOrd="0" presId="urn:microsoft.com/office/officeart/2005/8/layout/bProcess4"/>
    <dgm:cxn modelId="{5347E226-15E0-4575-8CE9-D6A4EDFF789C}" type="presParOf" srcId="{4795DB88-A773-45DC-B059-CE9214852CC0}" destId="{ECE81615-A8A3-4CCB-BD43-8776CC27548F}" srcOrd="6" destOrd="0" presId="urn:microsoft.com/office/officeart/2005/8/layout/bProcess4"/>
    <dgm:cxn modelId="{8788397D-8A44-45B3-9171-DFA39FCF3435}" type="presParOf" srcId="{ECE81615-A8A3-4CCB-BD43-8776CC27548F}" destId="{9700D804-43FC-4D8E-B8E4-FC57A38CB5A5}" srcOrd="0" destOrd="0" presId="urn:microsoft.com/office/officeart/2005/8/layout/bProcess4"/>
    <dgm:cxn modelId="{B2257FFC-3C57-4A91-AF4D-F011AB91B56A}" type="presParOf" srcId="{ECE81615-A8A3-4CCB-BD43-8776CC27548F}" destId="{C91DB01C-5E11-4174-A285-3AFAEE78FEF4}" srcOrd="1" destOrd="0" presId="urn:microsoft.com/office/officeart/2005/8/layout/bProcess4"/>
    <dgm:cxn modelId="{AE612D57-CC1C-4056-9635-00539ABDF995}" type="presParOf" srcId="{4795DB88-A773-45DC-B059-CE9214852CC0}" destId="{0AE87D90-7266-4A8C-BBB9-495DB1799859}" srcOrd="7" destOrd="0" presId="urn:microsoft.com/office/officeart/2005/8/layout/bProcess4"/>
    <dgm:cxn modelId="{F3BAF04C-0485-4BD0-96CE-B263D8FA4D40}" type="presParOf" srcId="{4795DB88-A773-45DC-B059-CE9214852CC0}" destId="{EEB503AC-1D64-417B-8C35-6CBB2C3A3CC7}" srcOrd="8" destOrd="0" presId="urn:microsoft.com/office/officeart/2005/8/layout/bProcess4"/>
    <dgm:cxn modelId="{9B604077-AD97-4F5A-A881-FBF388922BD0}" type="presParOf" srcId="{EEB503AC-1D64-417B-8C35-6CBB2C3A3CC7}" destId="{68E01313-AECC-406F-8D01-7F80DDAB4EE6}" srcOrd="0" destOrd="0" presId="urn:microsoft.com/office/officeart/2005/8/layout/bProcess4"/>
    <dgm:cxn modelId="{EF4787A3-0A28-47A2-B04E-11FF4F379E8A}" type="presParOf" srcId="{EEB503AC-1D64-417B-8C35-6CBB2C3A3CC7}" destId="{1F9ADD96-BFF4-406E-8BE7-724433EDDDA9}" srcOrd="1" destOrd="0" presId="urn:microsoft.com/office/officeart/2005/8/layout/bProcess4"/>
    <dgm:cxn modelId="{F8862892-602B-4328-82A3-44B53239584D}" type="presParOf" srcId="{4795DB88-A773-45DC-B059-CE9214852CC0}" destId="{ABD73FCB-C85D-44E3-B0E2-0ECE0BA8BE75}" srcOrd="9" destOrd="0" presId="urn:microsoft.com/office/officeart/2005/8/layout/bProcess4"/>
    <dgm:cxn modelId="{F6D42B44-C52C-4643-92F3-1C0E1CF78581}" type="presParOf" srcId="{4795DB88-A773-45DC-B059-CE9214852CC0}" destId="{DCF76959-2D58-47CC-BF0D-B2E0970D63D2}" srcOrd="10" destOrd="0" presId="urn:microsoft.com/office/officeart/2005/8/layout/bProcess4"/>
    <dgm:cxn modelId="{4467B837-DB49-463D-9051-8BC600DCEE69}" type="presParOf" srcId="{DCF76959-2D58-47CC-BF0D-B2E0970D63D2}" destId="{38D7CB09-F83A-4895-93A6-64F9AA7BD841}" srcOrd="0" destOrd="0" presId="urn:microsoft.com/office/officeart/2005/8/layout/bProcess4"/>
    <dgm:cxn modelId="{2606D6D9-3090-46CD-9888-124356044337}" type="presParOf" srcId="{DCF76959-2D58-47CC-BF0D-B2E0970D63D2}" destId="{7B39AC47-D7D5-420D-8034-33EB1CF3F08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E5F405-661C-4A26-ADEC-5CFE54FBB789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D57648C-5FB3-4131-AF92-AA25E6E1F49B}">
      <dgm:prSet phldrT="[Texto]"/>
      <dgm:spPr/>
      <dgm:t>
        <a:bodyPr/>
        <a:lstStyle/>
        <a:p>
          <a:r>
            <a:rPr lang="es-ES" b="1" dirty="0" smtClean="0"/>
            <a:t>Necesidad</a:t>
          </a:r>
          <a:endParaRPr lang="es-ES" b="1" dirty="0"/>
        </a:p>
      </dgm:t>
    </dgm:pt>
    <dgm:pt modelId="{BC497C2C-F49B-4787-8A4C-3C0924B3C685}" type="parTrans" cxnId="{785B14C7-6139-4358-8C2E-33403A0AE237}">
      <dgm:prSet/>
      <dgm:spPr/>
      <dgm:t>
        <a:bodyPr/>
        <a:lstStyle/>
        <a:p>
          <a:endParaRPr lang="es-ES"/>
        </a:p>
      </dgm:t>
    </dgm:pt>
    <dgm:pt modelId="{106A8A27-838E-452D-B0D4-07B301406F9A}" type="sibTrans" cxnId="{785B14C7-6139-4358-8C2E-33403A0AE237}">
      <dgm:prSet/>
      <dgm:spPr/>
      <dgm:t>
        <a:bodyPr/>
        <a:lstStyle/>
        <a:p>
          <a:endParaRPr lang="es-ES"/>
        </a:p>
      </dgm:t>
    </dgm:pt>
    <dgm:pt modelId="{35E0B254-598A-40F8-AAD0-556D652635A6}">
      <dgm:prSet phldrT="[Texto]"/>
      <dgm:spPr/>
      <dgm:t>
        <a:bodyPr/>
        <a:lstStyle/>
        <a:p>
          <a:r>
            <a:rPr lang="es-ES" dirty="0" smtClean="0"/>
            <a:t>Conocer si existe o no satisfacción de los clientes de CC del DMQ con respecto a la diversificación de productos y servicios</a:t>
          </a:r>
          <a:endParaRPr lang="es-ES" dirty="0"/>
        </a:p>
      </dgm:t>
    </dgm:pt>
    <dgm:pt modelId="{9B1B9CC4-CD3B-49CC-8F71-99F6212B0BD5}" type="parTrans" cxnId="{AE3273C0-D030-426C-BA84-BAF6F8C7491F}">
      <dgm:prSet/>
      <dgm:spPr/>
      <dgm:t>
        <a:bodyPr/>
        <a:lstStyle/>
        <a:p>
          <a:endParaRPr lang="es-ES"/>
        </a:p>
      </dgm:t>
    </dgm:pt>
    <dgm:pt modelId="{E0B43BFD-DEEE-4A19-8B8C-D09158F36193}" type="sibTrans" cxnId="{AE3273C0-D030-426C-BA84-BAF6F8C7491F}">
      <dgm:prSet/>
      <dgm:spPr/>
      <dgm:t>
        <a:bodyPr/>
        <a:lstStyle/>
        <a:p>
          <a:endParaRPr lang="es-ES"/>
        </a:p>
      </dgm:t>
    </dgm:pt>
    <dgm:pt modelId="{272483F6-EB85-4DB3-9B80-E48B86F72ED1}">
      <dgm:prSet phldrT="[Texto]"/>
      <dgm:spPr/>
      <dgm:t>
        <a:bodyPr/>
        <a:lstStyle/>
        <a:p>
          <a:r>
            <a:rPr lang="es-ES" b="1" dirty="0" smtClean="0"/>
            <a:t>Justificación e importancia</a:t>
          </a:r>
          <a:endParaRPr lang="es-ES" b="1" dirty="0"/>
        </a:p>
      </dgm:t>
    </dgm:pt>
    <dgm:pt modelId="{87EBA71D-F8B9-45B3-8C63-8842988777EC}" type="parTrans" cxnId="{20F14088-0C65-4845-816D-21862C9A83B1}">
      <dgm:prSet/>
      <dgm:spPr/>
      <dgm:t>
        <a:bodyPr/>
        <a:lstStyle/>
        <a:p>
          <a:endParaRPr lang="es-ES"/>
        </a:p>
      </dgm:t>
    </dgm:pt>
    <dgm:pt modelId="{765C2ABF-0164-400D-8C9A-DF4F18419509}" type="sibTrans" cxnId="{20F14088-0C65-4845-816D-21862C9A83B1}">
      <dgm:prSet/>
      <dgm:spPr/>
      <dgm:t>
        <a:bodyPr/>
        <a:lstStyle/>
        <a:p>
          <a:endParaRPr lang="es-ES"/>
        </a:p>
      </dgm:t>
    </dgm:pt>
    <dgm:pt modelId="{3801AD03-119B-4223-9B6C-2C88115578D1}">
      <dgm:prSet phldrT="[Texto]"/>
      <dgm:spPr/>
      <dgm:t>
        <a:bodyPr/>
        <a:lstStyle/>
        <a:p>
          <a:r>
            <a:rPr lang="es-ES" dirty="0" smtClean="0"/>
            <a:t>DMQ posee centros comerciales de mayor superficie del país</a:t>
          </a:r>
          <a:endParaRPr lang="es-ES" dirty="0"/>
        </a:p>
      </dgm:t>
    </dgm:pt>
    <dgm:pt modelId="{85685F7F-97FF-4B8F-A316-8F490E5687CF}" type="parTrans" cxnId="{F638659C-14B5-44E3-AA8C-1B332BCA2EA5}">
      <dgm:prSet/>
      <dgm:spPr/>
      <dgm:t>
        <a:bodyPr/>
        <a:lstStyle/>
        <a:p>
          <a:endParaRPr lang="es-ES"/>
        </a:p>
      </dgm:t>
    </dgm:pt>
    <dgm:pt modelId="{081A6082-0076-4B37-9DFD-BD12CD263839}" type="sibTrans" cxnId="{F638659C-14B5-44E3-AA8C-1B332BCA2EA5}">
      <dgm:prSet/>
      <dgm:spPr/>
      <dgm:t>
        <a:bodyPr/>
        <a:lstStyle/>
        <a:p>
          <a:endParaRPr lang="es-ES"/>
        </a:p>
      </dgm:t>
    </dgm:pt>
    <dgm:pt modelId="{2F77520F-6E67-44A1-AADE-E8B046BBDC71}">
      <dgm:prSet phldrT="[Texto]"/>
      <dgm:spPr/>
      <dgm:t>
        <a:bodyPr/>
        <a:lstStyle/>
        <a:p>
          <a:r>
            <a:rPr lang="es-ES" b="1" dirty="0" smtClean="0"/>
            <a:t>Propósito</a:t>
          </a:r>
          <a:endParaRPr lang="es-ES" b="1" dirty="0"/>
        </a:p>
      </dgm:t>
    </dgm:pt>
    <dgm:pt modelId="{09134759-FF85-412B-949D-F99067D30B70}" type="parTrans" cxnId="{124864CE-FC79-44A4-8BFD-B6B21346EB16}">
      <dgm:prSet/>
      <dgm:spPr/>
      <dgm:t>
        <a:bodyPr/>
        <a:lstStyle/>
        <a:p>
          <a:endParaRPr lang="es-ES"/>
        </a:p>
      </dgm:t>
    </dgm:pt>
    <dgm:pt modelId="{C70222C0-23DD-4033-93CD-3429676D78B0}" type="sibTrans" cxnId="{124864CE-FC79-44A4-8BFD-B6B21346EB16}">
      <dgm:prSet/>
      <dgm:spPr/>
      <dgm:t>
        <a:bodyPr/>
        <a:lstStyle/>
        <a:p>
          <a:endParaRPr lang="es-ES"/>
        </a:p>
      </dgm:t>
    </dgm:pt>
    <dgm:pt modelId="{31DFC71B-0BE2-4DFF-AB80-587F3CB3C58A}">
      <dgm:prSet phldrT="[Texto]"/>
      <dgm:spPr/>
      <dgm:t>
        <a:bodyPr/>
        <a:lstStyle/>
        <a:p>
          <a:r>
            <a:rPr lang="es-ES" dirty="0" smtClean="0"/>
            <a:t>Conocer si el CC El Recreo tiene satisfacción total, parcial o nula con respecto a los productos y servicios que oferta. </a:t>
          </a:r>
          <a:endParaRPr lang="es-ES" dirty="0"/>
        </a:p>
      </dgm:t>
    </dgm:pt>
    <dgm:pt modelId="{6683073D-D82F-4809-A3D3-A60CEF52C773}" type="parTrans" cxnId="{BDDB27E8-F2C5-485D-B191-84AB53A1316D}">
      <dgm:prSet/>
      <dgm:spPr/>
      <dgm:t>
        <a:bodyPr/>
        <a:lstStyle/>
        <a:p>
          <a:endParaRPr lang="es-ES"/>
        </a:p>
      </dgm:t>
    </dgm:pt>
    <dgm:pt modelId="{2BFC4ED0-8857-4C54-ADE0-25CA745A92AB}" type="sibTrans" cxnId="{BDDB27E8-F2C5-485D-B191-84AB53A1316D}">
      <dgm:prSet/>
      <dgm:spPr/>
      <dgm:t>
        <a:bodyPr/>
        <a:lstStyle/>
        <a:p>
          <a:endParaRPr lang="es-ES"/>
        </a:p>
      </dgm:t>
    </dgm:pt>
    <dgm:pt modelId="{DE8F3E90-C5C1-4FC8-B2A2-04096CED66C5}">
      <dgm:prSet phldrT="[Texto]"/>
      <dgm:spPr/>
      <dgm:t>
        <a:bodyPr/>
        <a:lstStyle/>
        <a:p>
          <a:r>
            <a:rPr lang="es-ES" b="1" dirty="0" smtClean="0"/>
            <a:t>Definición del problema</a:t>
          </a:r>
          <a:endParaRPr lang="es-ES" b="1" dirty="0"/>
        </a:p>
      </dgm:t>
    </dgm:pt>
    <dgm:pt modelId="{439858A6-8657-4654-85C3-4628DDBF9421}" type="parTrans" cxnId="{B3F74586-B539-47FF-9137-7FC22B4ECABF}">
      <dgm:prSet/>
      <dgm:spPr/>
      <dgm:t>
        <a:bodyPr/>
        <a:lstStyle/>
        <a:p>
          <a:endParaRPr lang="es-ES"/>
        </a:p>
      </dgm:t>
    </dgm:pt>
    <dgm:pt modelId="{1886BD35-261B-456D-BD5C-067CD8757231}" type="sibTrans" cxnId="{B3F74586-B539-47FF-9137-7FC22B4ECABF}">
      <dgm:prSet/>
      <dgm:spPr/>
      <dgm:t>
        <a:bodyPr/>
        <a:lstStyle/>
        <a:p>
          <a:endParaRPr lang="es-ES"/>
        </a:p>
      </dgm:t>
    </dgm:pt>
    <dgm:pt modelId="{3020146C-6C92-4F8F-BDB2-FD28C0BBB1CF}">
      <dgm:prSet phldrT="[Texto]"/>
      <dgm:spPr/>
      <dgm:t>
        <a:bodyPr/>
        <a:lstStyle/>
        <a:p>
          <a:r>
            <a:rPr lang="es-ES" dirty="0" smtClean="0"/>
            <a:t>CC EL Recreo recibe 40 millones de clientes al año</a:t>
          </a:r>
          <a:endParaRPr lang="es-ES" dirty="0"/>
        </a:p>
      </dgm:t>
    </dgm:pt>
    <dgm:pt modelId="{D9449245-18F9-4FD1-AC50-8EEC901A9EF6}" type="parTrans" cxnId="{F7C001F4-DD13-4402-A708-972846E7BC6A}">
      <dgm:prSet/>
      <dgm:spPr/>
      <dgm:t>
        <a:bodyPr/>
        <a:lstStyle/>
        <a:p>
          <a:endParaRPr lang="es-ES"/>
        </a:p>
      </dgm:t>
    </dgm:pt>
    <dgm:pt modelId="{3ED4DA30-6073-48A1-B3AF-E6DA7F748975}" type="sibTrans" cxnId="{F7C001F4-DD13-4402-A708-972846E7BC6A}">
      <dgm:prSet/>
      <dgm:spPr/>
      <dgm:t>
        <a:bodyPr/>
        <a:lstStyle/>
        <a:p>
          <a:endParaRPr lang="es-ES"/>
        </a:p>
      </dgm:t>
    </dgm:pt>
    <dgm:pt modelId="{AAAC20BA-7DFF-4277-A620-4E9AD966B4B3}">
      <dgm:prSet phldrT="[Texto]"/>
      <dgm:spPr/>
      <dgm:t>
        <a:bodyPr/>
        <a:lstStyle/>
        <a:p>
          <a:r>
            <a:rPr lang="es-ES" dirty="0" smtClean="0"/>
            <a:t>Oferta de productos y servicios en los centros comerciales son similares</a:t>
          </a:r>
          <a:endParaRPr lang="es-ES" dirty="0"/>
        </a:p>
      </dgm:t>
    </dgm:pt>
    <dgm:pt modelId="{4A3A8C95-78B2-48D1-B1BC-4CBE87F747C3}" type="parTrans" cxnId="{A8762CD1-50D9-46A2-A406-6FC795BB7572}">
      <dgm:prSet/>
      <dgm:spPr/>
      <dgm:t>
        <a:bodyPr/>
        <a:lstStyle/>
        <a:p>
          <a:endParaRPr lang="es-ES"/>
        </a:p>
      </dgm:t>
    </dgm:pt>
    <dgm:pt modelId="{BAE655C7-58CD-44EB-85BF-9312846DCB62}" type="sibTrans" cxnId="{A8762CD1-50D9-46A2-A406-6FC795BB7572}">
      <dgm:prSet/>
      <dgm:spPr/>
      <dgm:t>
        <a:bodyPr/>
        <a:lstStyle/>
        <a:p>
          <a:endParaRPr lang="es-ES"/>
        </a:p>
      </dgm:t>
    </dgm:pt>
    <dgm:pt modelId="{FA35B28C-0944-4B94-BF32-08929849DAB6}">
      <dgm:prSet phldrT="[Texto]"/>
      <dgm:spPr/>
      <dgm:t>
        <a:bodyPr/>
        <a:lstStyle/>
        <a:p>
          <a:r>
            <a:rPr lang="es-ES" dirty="0" smtClean="0"/>
            <a:t>Los centros comerciales del DMQ se encuentran distribuidos en el norte, centro, sur y valles lo que determina el no abasto de la capacidad de oferta y demanda de productos y servicios. </a:t>
          </a:r>
          <a:endParaRPr lang="es-ES" dirty="0"/>
        </a:p>
      </dgm:t>
    </dgm:pt>
    <dgm:pt modelId="{6361A7B7-10E3-42CA-8666-ADE0F82D6A68}" type="sibTrans" cxnId="{EFCCF913-0141-4B24-A5D4-C5E77C9AA05F}">
      <dgm:prSet/>
      <dgm:spPr/>
      <dgm:t>
        <a:bodyPr/>
        <a:lstStyle/>
        <a:p>
          <a:endParaRPr lang="es-ES"/>
        </a:p>
      </dgm:t>
    </dgm:pt>
    <dgm:pt modelId="{3CB3FEEA-65F0-4F63-97F3-2CE0E60FF48D}" type="parTrans" cxnId="{EFCCF913-0141-4B24-A5D4-C5E77C9AA05F}">
      <dgm:prSet/>
      <dgm:spPr/>
      <dgm:t>
        <a:bodyPr/>
        <a:lstStyle/>
        <a:p>
          <a:endParaRPr lang="es-ES"/>
        </a:p>
      </dgm:t>
    </dgm:pt>
    <dgm:pt modelId="{4795DB88-A773-45DC-B059-CE9214852CC0}" type="pres">
      <dgm:prSet presAssocID="{DCE5F405-661C-4A26-ADEC-5CFE54FBB78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E5E7EF6-358D-4CD0-9C4C-47CC0BF9783F}" type="pres">
      <dgm:prSet presAssocID="{BD57648C-5FB3-4131-AF92-AA25E6E1F49B}" presName="compNode" presStyleCnt="0"/>
      <dgm:spPr/>
    </dgm:pt>
    <dgm:pt modelId="{CB73454B-AA9D-478D-A44D-4AE6FD0ECE49}" type="pres">
      <dgm:prSet presAssocID="{BD57648C-5FB3-4131-AF92-AA25E6E1F49B}" presName="dummyConnPt" presStyleCnt="0"/>
      <dgm:spPr/>
    </dgm:pt>
    <dgm:pt modelId="{8001AA1B-B51C-4F96-96B8-A76078783AE1}" type="pres">
      <dgm:prSet presAssocID="{BD57648C-5FB3-4131-AF92-AA25E6E1F4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387726-8FB3-4F68-9302-146C57B29252}" type="pres">
      <dgm:prSet presAssocID="{106A8A27-838E-452D-B0D4-07B301406F9A}" presName="sibTrans" presStyleLbl="bgSibTrans2D1" presStyleIdx="0" presStyleCnt="3"/>
      <dgm:spPr/>
      <dgm:t>
        <a:bodyPr/>
        <a:lstStyle/>
        <a:p>
          <a:endParaRPr lang="en-US"/>
        </a:p>
      </dgm:t>
    </dgm:pt>
    <dgm:pt modelId="{61D15CF1-69DB-4CEA-A665-7876EE0C7F8F}" type="pres">
      <dgm:prSet presAssocID="{272483F6-EB85-4DB3-9B80-E48B86F72ED1}" presName="compNode" presStyleCnt="0"/>
      <dgm:spPr/>
    </dgm:pt>
    <dgm:pt modelId="{DC9A3C30-5588-4F51-80DD-CB67FE288AFC}" type="pres">
      <dgm:prSet presAssocID="{272483F6-EB85-4DB3-9B80-E48B86F72ED1}" presName="dummyConnPt" presStyleCnt="0"/>
      <dgm:spPr/>
    </dgm:pt>
    <dgm:pt modelId="{84AA1DBB-6656-4B94-B2C7-A16377132C55}" type="pres">
      <dgm:prSet presAssocID="{272483F6-EB85-4DB3-9B80-E48B86F72E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358F5B-4AC5-4C97-9081-BF70556B55DB}" type="pres">
      <dgm:prSet presAssocID="{765C2ABF-0164-400D-8C9A-DF4F18419509}" presName="sibTrans" presStyleLbl="bgSibTrans2D1" presStyleIdx="1" presStyleCnt="3"/>
      <dgm:spPr/>
      <dgm:t>
        <a:bodyPr/>
        <a:lstStyle/>
        <a:p>
          <a:endParaRPr lang="en-US"/>
        </a:p>
      </dgm:t>
    </dgm:pt>
    <dgm:pt modelId="{8B7BEBE7-1C59-49CA-AE13-B68D80278D73}" type="pres">
      <dgm:prSet presAssocID="{2F77520F-6E67-44A1-AADE-E8B046BBDC71}" presName="compNode" presStyleCnt="0"/>
      <dgm:spPr/>
    </dgm:pt>
    <dgm:pt modelId="{7AD80269-2317-47A0-9277-2FEBADFF93C7}" type="pres">
      <dgm:prSet presAssocID="{2F77520F-6E67-44A1-AADE-E8B046BBDC71}" presName="dummyConnPt" presStyleCnt="0"/>
      <dgm:spPr/>
    </dgm:pt>
    <dgm:pt modelId="{5BCCA1D3-9A75-4421-8124-7DD8BEA8C395}" type="pres">
      <dgm:prSet presAssocID="{2F77520F-6E67-44A1-AADE-E8B046BBDC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83427-12C0-4789-B9CC-E3FFFBB60285}" type="pres">
      <dgm:prSet presAssocID="{C70222C0-23DD-4033-93CD-3429676D78B0}" presName="sibTrans" presStyleLbl="bgSibTrans2D1" presStyleIdx="2" presStyleCnt="3"/>
      <dgm:spPr/>
      <dgm:t>
        <a:bodyPr/>
        <a:lstStyle/>
        <a:p>
          <a:endParaRPr lang="en-US"/>
        </a:p>
      </dgm:t>
    </dgm:pt>
    <dgm:pt modelId="{ECE81615-A8A3-4CCB-BD43-8776CC27548F}" type="pres">
      <dgm:prSet presAssocID="{DE8F3E90-C5C1-4FC8-B2A2-04096CED66C5}" presName="compNode" presStyleCnt="0"/>
      <dgm:spPr/>
    </dgm:pt>
    <dgm:pt modelId="{9700D804-43FC-4D8E-B8E4-FC57A38CB5A5}" type="pres">
      <dgm:prSet presAssocID="{DE8F3E90-C5C1-4FC8-B2A2-04096CED66C5}" presName="dummyConnPt" presStyleCnt="0"/>
      <dgm:spPr/>
    </dgm:pt>
    <dgm:pt modelId="{C91DB01C-5E11-4174-A285-3AFAEE78FEF4}" type="pres">
      <dgm:prSet presAssocID="{DE8F3E90-C5C1-4FC8-B2A2-04096CED66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762CD1-50D9-46A2-A406-6FC795BB7572}" srcId="{272483F6-EB85-4DB3-9B80-E48B86F72ED1}" destId="{AAAC20BA-7DFF-4277-A620-4E9AD966B4B3}" srcOrd="2" destOrd="0" parTransId="{4A3A8C95-78B2-48D1-B1BC-4CBE87F747C3}" sibTransId="{BAE655C7-58CD-44EB-85BF-9312846DCB62}"/>
    <dgm:cxn modelId="{BD2EB07A-CBF7-477C-AF31-689910D2B328}" type="presOf" srcId="{3801AD03-119B-4223-9B6C-2C88115578D1}" destId="{84AA1DBB-6656-4B94-B2C7-A16377132C55}" srcOrd="0" destOrd="1" presId="urn:microsoft.com/office/officeart/2005/8/layout/bProcess4"/>
    <dgm:cxn modelId="{9210E2E0-4728-4509-A53D-3F7971900AF5}" type="presOf" srcId="{FA35B28C-0944-4B94-BF32-08929849DAB6}" destId="{C91DB01C-5E11-4174-A285-3AFAEE78FEF4}" srcOrd="0" destOrd="1" presId="urn:microsoft.com/office/officeart/2005/8/layout/bProcess4"/>
    <dgm:cxn modelId="{AE3273C0-D030-426C-BA84-BAF6F8C7491F}" srcId="{BD57648C-5FB3-4131-AF92-AA25E6E1F49B}" destId="{35E0B254-598A-40F8-AAD0-556D652635A6}" srcOrd="0" destOrd="0" parTransId="{9B1B9CC4-CD3B-49CC-8F71-99F6212B0BD5}" sibTransId="{E0B43BFD-DEEE-4A19-8B8C-D09158F36193}"/>
    <dgm:cxn modelId="{B3F74586-B539-47FF-9137-7FC22B4ECABF}" srcId="{DCE5F405-661C-4A26-ADEC-5CFE54FBB789}" destId="{DE8F3E90-C5C1-4FC8-B2A2-04096CED66C5}" srcOrd="3" destOrd="0" parTransId="{439858A6-8657-4654-85C3-4628DDBF9421}" sibTransId="{1886BD35-261B-456D-BD5C-067CD8757231}"/>
    <dgm:cxn modelId="{CFAFE0A0-96B4-40B3-B739-17EC368923F3}" type="presOf" srcId="{DCE5F405-661C-4A26-ADEC-5CFE54FBB789}" destId="{4795DB88-A773-45DC-B059-CE9214852CC0}" srcOrd="0" destOrd="0" presId="urn:microsoft.com/office/officeart/2005/8/layout/bProcess4"/>
    <dgm:cxn modelId="{46DEF7C7-F4F2-4DDD-BB94-56661F8668F0}" type="presOf" srcId="{BD57648C-5FB3-4131-AF92-AA25E6E1F49B}" destId="{8001AA1B-B51C-4F96-96B8-A76078783AE1}" srcOrd="0" destOrd="0" presId="urn:microsoft.com/office/officeart/2005/8/layout/bProcess4"/>
    <dgm:cxn modelId="{124864CE-FC79-44A4-8BFD-B6B21346EB16}" srcId="{DCE5F405-661C-4A26-ADEC-5CFE54FBB789}" destId="{2F77520F-6E67-44A1-AADE-E8B046BBDC71}" srcOrd="2" destOrd="0" parTransId="{09134759-FF85-412B-949D-F99067D30B70}" sibTransId="{C70222C0-23DD-4033-93CD-3429676D78B0}"/>
    <dgm:cxn modelId="{D98A891E-EB07-467C-8610-2F5033597FFB}" type="presOf" srcId="{31DFC71B-0BE2-4DFF-AB80-587F3CB3C58A}" destId="{5BCCA1D3-9A75-4421-8124-7DD8BEA8C395}" srcOrd="0" destOrd="1" presId="urn:microsoft.com/office/officeart/2005/8/layout/bProcess4"/>
    <dgm:cxn modelId="{EF74C38D-4B88-49BD-B9B1-E116A1CAAB92}" type="presOf" srcId="{106A8A27-838E-452D-B0D4-07B301406F9A}" destId="{1C387726-8FB3-4F68-9302-146C57B29252}" srcOrd="0" destOrd="0" presId="urn:microsoft.com/office/officeart/2005/8/layout/bProcess4"/>
    <dgm:cxn modelId="{F7C001F4-DD13-4402-A708-972846E7BC6A}" srcId="{272483F6-EB85-4DB3-9B80-E48B86F72ED1}" destId="{3020146C-6C92-4F8F-BDB2-FD28C0BBB1CF}" srcOrd="1" destOrd="0" parTransId="{D9449245-18F9-4FD1-AC50-8EEC901A9EF6}" sibTransId="{3ED4DA30-6073-48A1-B3AF-E6DA7F748975}"/>
    <dgm:cxn modelId="{EFCCF913-0141-4B24-A5D4-C5E77C9AA05F}" srcId="{DE8F3E90-C5C1-4FC8-B2A2-04096CED66C5}" destId="{FA35B28C-0944-4B94-BF32-08929849DAB6}" srcOrd="0" destOrd="0" parTransId="{3CB3FEEA-65F0-4F63-97F3-2CE0E60FF48D}" sibTransId="{6361A7B7-10E3-42CA-8666-ADE0F82D6A68}"/>
    <dgm:cxn modelId="{59E03D25-BC7B-489F-B033-511F8F665F80}" type="presOf" srcId="{DE8F3E90-C5C1-4FC8-B2A2-04096CED66C5}" destId="{C91DB01C-5E11-4174-A285-3AFAEE78FEF4}" srcOrd="0" destOrd="0" presId="urn:microsoft.com/office/officeart/2005/8/layout/bProcess4"/>
    <dgm:cxn modelId="{0FC00A70-5B27-472B-BD0A-D270F76D9734}" type="presOf" srcId="{35E0B254-598A-40F8-AAD0-556D652635A6}" destId="{8001AA1B-B51C-4F96-96B8-A76078783AE1}" srcOrd="0" destOrd="1" presId="urn:microsoft.com/office/officeart/2005/8/layout/bProcess4"/>
    <dgm:cxn modelId="{2972F42A-1066-4A07-9DEB-846329FE6C8C}" type="presOf" srcId="{272483F6-EB85-4DB3-9B80-E48B86F72ED1}" destId="{84AA1DBB-6656-4B94-B2C7-A16377132C55}" srcOrd="0" destOrd="0" presId="urn:microsoft.com/office/officeart/2005/8/layout/bProcess4"/>
    <dgm:cxn modelId="{F638659C-14B5-44E3-AA8C-1B332BCA2EA5}" srcId="{272483F6-EB85-4DB3-9B80-E48B86F72ED1}" destId="{3801AD03-119B-4223-9B6C-2C88115578D1}" srcOrd="0" destOrd="0" parTransId="{85685F7F-97FF-4B8F-A316-8F490E5687CF}" sibTransId="{081A6082-0076-4B37-9DFD-BD12CD263839}"/>
    <dgm:cxn modelId="{4EDD2750-AA7E-458D-B36A-A572A5B4A707}" type="presOf" srcId="{C70222C0-23DD-4033-93CD-3429676D78B0}" destId="{CDC83427-12C0-4789-B9CC-E3FFFBB60285}" srcOrd="0" destOrd="0" presId="urn:microsoft.com/office/officeart/2005/8/layout/bProcess4"/>
    <dgm:cxn modelId="{E9853898-53EB-4425-8E97-904EB7D5D903}" type="presOf" srcId="{765C2ABF-0164-400D-8C9A-DF4F18419509}" destId="{29358F5B-4AC5-4C97-9081-BF70556B55DB}" srcOrd="0" destOrd="0" presId="urn:microsoft.com/office/officeart/2005/8/layout/bProcess4"/>
    <dgm:cxn modelId="{BDDB27E8-F2C5-485D-B191-84AB53A1316D}" srcId="{2F77520F-6E67-44A1-AADE-E8B046BBDC71}" destId="{31DFC71B-0BE2-4DFF-AB80-587F3CB3C58A}" srcOrd="0" destOrd="0" parTransId="{6683073D-D82F-4809-A3D3-A60CEF52C773}" sibTransId="{2BFC4ED0-8857-4C54-ADE0-25CA745A92AB}"/>
    <dgm:cxn modelId="{607642A8-7B8A-429A-B85C-9CB0BCD92C97}" type="presOf" srcId="{AAAC20BA-7DFF-4277-A620-4E9AD966B4B3}" destId="{84AA1DBB-6656-4B94-B2C7-A16377132C55}" srcOrd="0" destOrd="3" presId="urn:microsoft.com/office/officeart/2005/8/layout/bProcess4"/>
    <dgm:cxn modelId="{20F14088-0C65-4845-816D-21862C9A83B1}" srcId="{DCE5F405-661C-4A26-ADEC-5CFE54FBB789}" destId="{272483F6-EB85-4DB3-9B80-E48B86F72ED1}" srcOrd="1" destOrd="0" parTransId="{87EBA71D-F8B9-45B3-8C63-8842988777EC}" sibTransId="{765C2ABF-0164-400D-8C9A-DF4F18419509}"/>
    <dgm:cxn modelId="{785B14C7-6139-4358-8C2E-33403A0AE237}" srcId="{DCE5F405-661C-4A26-ADEC-5CFE54FBB789}" destId="{BD57648C-5FB3-4131-AF92-AA25E6E1F49B}" srcOrd="0" destOrd="0" parTransId="{BC497C2C-F49B-4787-8A4C-3C0924B3C685}" sibTransId="{106A8A27-838E-452D-B0D4-07B301406F9A}"/>
    <dgm:cxn modelId="{1A9288B8-339F-437E-974A-E440EF8B5B86}" type="presOf" srcId="{3020146C-6C92-4F8F-BDB2-FD28C0BBB1CF}" destId="{84AA1DBB-6656-4B94-B2C7-A16377132C55}" srcOrd="0" destOrd="2" presId="urn:microsoft.com/office/officeart/2005/8/layout/bProcess4"/>
    <dgm:cxn modelId="{C8E8A64F-D023-4BC8-9A63-5A6A4545F0F3}" type="presOf" srcId="{2F77520F-6E67-44A1-AADE-E8B046BBDC71}" destId="{5BCCA1D3-9A75-4421-8124-7DD8BEA8C395}" srcOrd="0" destOrd="0" presId="urn:microsoft.com/office/officeart/2005/8/layout/bProcess4"/>
    <dgm:cxn modelId="{36DBF7DB-B95B-4695-8EBE-224F89A32533}" type="presParOf" srcId="{4795DB88-A773-45DC-B059-CE9214852CC0}" destId="{2E5E7EF6-358D-4CD0-9C4C-47CC0BF9783F}" srcOrd="0" destOrd="0" presId="urn:microsoft.com/office/officeart/2005/8/layout/bProcess4"/>
    <dgm:cxn modelId="{C9CE81B2-CDA6-4A72-8654-08923899A5EE}" type="presParOf" srcId="{2E5E7EF6-358D-4CD0-9C4C-47CC0BF9783F}" destId="{CB73454B-AA9D-478D-A44D-4AE6FD0ECE49}" srcOrd="0" destOrd="0" presId="urn:microsoft.com/office/officeart/2005/8/layout/bProcess4"/>
    <dgm:cxn modelId="{197A5D63-6B32-4D36-AD9F-EE7AF4491FAA}" type="presParOf" srcId="{2E5E7EF6-358D-4CD0-9C4C-47CC0BF9783F}" destId="{8001AA1B-B51C-4F96-96B8-A76078783AE1}" srcOrd="1" destOrd="0" presId="urn:microsoft.com/office/officeart/2005/8/layout/bProcess4"/>
    <dgm:cxn modelId="{959DDBBF-7D9A-42FD-900B-FF8C597D4172}" type="presParOf" srcId="{4795DB88-A773-45DC-B059-CE9214852CC0}" destId="{1C387726-8FB3-4F68-9302-146C57B29252}" srcOrd="1" destOrd="0" presId="urn:microsoft.com/office/officeart/2005/8/layout/bProcess4"/>
    <dgm:cxn modelId="{51B00170-D8A2-4467-8C1D-AE8FEF3E88F9}" type="presParOf" srcId="{4795DB88-A773-45DC-B059-CE9214852CC0}" destId="{61D15CF1-69DB-4CEA-A665-7876EE0C7F8F}" srcOrd="2" destOrd="0" presId="urn:microsoft.com/office/officeart/2005/8/layout/bProcess4"/>
    <dgm:cxn modelId="{54E18A5D-A7F9-4179-8228-06EEA309F432}" type="presParOf" srcId="{61D15CF1-69DB-4CEA-A665-7876EE0C7F8F}" destId="{DC9A3C30-5588-4F51-80DD-CB67FE288AFC}" srcOrd="0" destOrd="0" presId="urn:microsoft.com/office/officeart/2005/8/layout/bProcess4"/>
    <dgm:cxn modelId="{823B93B3-E258-4346-8EC8-1B2EE4BE914C}" type="presParOf" srcId="{61D15CF1-69DB-4CEA-A665-7876EE0C7F8F}" destId="{84AA1DBB-6656-4B94-B2C7-A16377132C55}" srcOrd="1" destOrd="0" presId="urn:microsoft.com/office/officeart/2005/8/layout/bProcess4"/>
    <dgm:cxn modelId="{D40A23A1-67EC-4CBD-B03B-4F3A13627CD7}" type="presParOf" srcId="{4795DB88-A773-45DC-B059-CE9214852CC0}" destId="{29358F5B-4AC5-4C97-9081-BF70556B55DB}" srcOrd="3" destOrd="0" presId="urn:microsoft.com/office/officeart/2005/8/layout/bProcess4"/>
    <dgm:cxn modelId="{C2210AC8-A2CA-4987-A2AE-334F658C3300}" type="presParOf" srcId="{4795DB88-A773-45DC-B059-CE9214852CC0}" destId="{8B7BEBE7-1C59-49CA-AE13-B68D80278D73}" srcOrd="4" destOrd="0" presId="urn:microsoft.com/office/officeart/2005/8/layout/bProcess4"/>
    <dgm:cxn modelId="{EB61DB90-A6AF-4598-A76C-A8F450F77CF0}" type="presParOf" srcId="{8B7BEBE7-1C59-49CA-AE13-B68D80278D73}" destId="{7AD80269-2317-47A0-9277-2FEBADFF93C7}" srcOrd="0" destOrd="0" presId="urn:microsoft.com/office/officeart/2005/8/layout/bProcess4"/>
    <dgm:cxn modelId="{FF67EB70-7860-48AA-932F-4F218F3FFB35}" type="presParOf" srcId="{8B7BEBE7-1C59-49CA-AE13-B68D80278D73}" destId="{5BCCA1D3-9A75-4421-8124-7DD8BEA8C395}" srcOrd="1" destOrd="0" presId="urn:microsoft.com/office/officeart/2005/8/layout/bProcess4"/>
    <dgm:cxn modelId="{8AB56A48-B8CD-4562-94E8-F9E07ADD77F4}" type="presParOf" srcId="{4795DB88-A773-45DC-B059-CE9214852CC0}" destId="{CDC83427-12C0-4789-B9CC-E3FFFBB60285}" srcOrd="5" destOrd="0" presId="urn:microsoft.com/office/officeart/2005/8/layout/bProcess4"/>
    <dgm:cxn modelId="{C1010FC6-E37A-4F3C-B34A-8E38BC376F03}" type="presParOf" srcId="{4795DB88-A773-45DC-B059-CE9214852CC0}" destId="{ECE81615-A8A3-4CCB-BD43-8776CC27548F}" srcOrd="6" destOrd="0" presId="urn:microsoft.com/office/officeart/2005/8/layout/bProcess4"/>
    <dgm:cxn modelId="{1CB5A6B4-0EA5-4AF7-BCD9-9126E6FF6007}" type="presParOf" srcId="{ECE81615-A8A3-4CCB-BD43-8776CC27548F}" destId="{9700D804-43FC-4D8E-B8E4-FC57A38CB5A5}" srcOrd="0" destOrd="0" presId="urn:microsoft.com/office/officeart/2005/8/layout/bProcess4"/>
    <dgm:cxn modelId="{D89E5E42-6673-4437-A499-095D09F81FF2}" type="presParOf" srcId="{ECE81615-A8A3-4CCB-BD43-8776CC27548F}" destId="{C91DB01C-5E11-4174-A285-3AFAEE78FEF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E5F405-661C-4A26-ADEC-5CFE54FBB789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D57648C-5FB3-4131-AF92-AA25E6E1F49B}">
      <dgm:prSet phldrT="[Texto]" custT="1"/>
      <dgm:spPr/>
      <dgm:t>
        <a:bodyPr/>
        <a:lstStyle/>
        <a:p>
          <a:r>
            <a:rPr lang="es-ES" sz="1700" b="1" dirty="0" smtClean="0"/>
            <a:t>Objetivos</a:t>
          </a:r>
          <a:endParaRPr lang="es-ES" sz="1700" b="1" dirty="0"/>
        </a:p>
      </dgm:t>
    </dgm:pt>
    <dgm:pt modelId="{BC497C2C-F49B-4787-8A4C-3C0924B3C685}" type="parTrans" cxnId="{785B14C7-6139-4358-8C2E-33403A0AE237}">
      <dgm:prSet/>
      <dgm:spPr/>
      <dgm:t>
        <a:bodyPr/>
        <a:lstStyle/>
        <a:p>
          <a:endParaRPr lang="es-ES" sz="1700"/>
        </a:p>
      </dgm:t>
    </dgm:pt>
    <dgm:pt modelId="{106A8A27-838E-452D-B0D4-07B301406F9A}" type="sibTrans" cxnId="{785B14C7-6139-4358-8C2E-33403A0AE237}">
      <dgm:prSet/>
      <dgm:spPr/>
      <dgm:t>
        <a:bodyPr/>
        <a:lstStyle/>
        <a:p>
          <a:endParaRPr lang="es-ES" sz="1700"/>
        </a:p>
      </dgm:t>
    </dgm:pt>
    <dgm:pt modelId="{35E0B254-598A-40F8-AAD0-556D652635A6}">
      <dgm:prSet phldrT="[Texto]" custT="1"/>
      <dgm:spPr/>
      <dgm:t>
        <a:bodyPr/>
        <a:lstStyle/>
        <a:p>
          <a:r>
            <a:rPr lang="es-ES_tradnl" sz="1700" dirty="0" smtClean="0"/>
            <a:t>Crear un modelo de marketing y comercialización para clientes insatisfechos por falta de diversificación de productos y servicios de los centros comerciales del DMQ.  </a:t>
          </a:r>
          <a:endParaRPr lang="es-ES" sz="1700" dirty="0"/>
        </a:p>
      </dgm:t>
    </dgm:pt>
    <dgm:pt modelId="{9B1B9CC4-CD3B-49CC-8F71-99F6212B0BD5}" type="parTrans" cxnId="{AE3273C0-D030-426C-BA84-BAF6F8C7491F}">
      <dgm:prSet/>
      <dgm:spPr/>
      <dgm:t>
        <a:bodyPr/>
        <a:lstStyle/>
        <a:p>
          <a:endParaRPr lang="es-ES" sz="1700"/>
        </a:p>
      </dgm:t>
    </dgm:pt>
    <dgm:pt modelId="{E0B43BFD-DEEE-4A19-8B8C-D09158F36193}" type="sibTrans" cxnId="{AE3273C0-D030-426C-BA84-BAF6F8C7491F}">
      <dgm:prSet/>
      <dgm:spPr/>
      <dgm:t>
        <a:bodyPr/>
        <a:lstStyle/>
        <a:p>
          <a:endParaRPr lang="es-ES" sz="1700"/>
        </a:p>
      </dgm:t>
    </dgm:pt>
    <dgm:pt modelId="{3801AD03-119B-4223-9B6C-2C88115578D1}">
      <dgm:prSet phldrT="[Texto]" custT="1"/>
      <dgm:spPr/>
      <dgm:t>
        <a:bodyPr/>
        <a:lstStyle/>
        <a:p>
          <a:r>
            <a:rPr lang="es-ES_tradnl" sz="1700" b="1" smtClean="0"/>
            <a:t>H1:</a:t>
          </a:r>
          <a:r>
            <a:rPr lang="es-ES_tradnl" sz="1700" smtClean="0"/>
            <a:t> Los clientes se encuentran insatisfechos por la falta de diversificación de productos y servicios en los centros comerciales del DMQ. </a:t>
          </a:r>
          <a:endParaRPr lang="es-ES" sz="1700" dirty="0"/>
        </a:p>
      </dgm:t>
    </dgm:pt>
    <dgm:pt modelId="{85685F7F-97FF-4B8F-A316-8F490E5687CF}" type="parTrans" cxnId="{F638659C-14B5-44E3-AA8C-1B332BCA2EA5}">
      <dgm:prSet/>
      <dgm:spPr/>
      <dgm:t>
        <a:bodyPr/>
        <a:lstStyle/>
        <a:p>
          <a:endParaRPr lang="es-ES" sz="1700"/>
        </a:p>
      </dgm:t>
    </dgm:pt>
    <dgm:pt modelId="{081A6082-0076-4B37-9DFD-BD12CD263839}" type="sibTrans" cxnId="{F638659C-14B5-44E3-AA8C-1B332BCA2EA5}">
      <dgm:prSet/>
      <dgm:spPr/>
      <dgm:t>
        <a:bodyPr/>
        <a:lstStyle/>
        <a:p>
          <a:endParaRPr lang="es-ES" sz="1700"/>
        </a:p>
      </dgm:t>
    </dgm:pt>
    <dgm:pt modelId="{2F77520F-6E67-44A1-AADE-E8B046BBDC71}">
      <dgm:prSet phldrT="[Texto]" custT="1"/>
      <dgm:spPr/>
      <dgm:t>
        <a:bodyPr/>
        <a:lstStyle/>
        <a:p>
          <a:r>
            <a:rPr lang="es-ES" sz="1700" b="1" dirty="0" smtClean="0"/>
            <a:t>Ética del investigador</a:t>
          </a:r>
          <a:endParaRPr lang="es-ES" sz="1700" b="1" dirty="0"/>
        </a:p>
      </dgm:t>
    </dgm:pt>
    <dgm:pt modelId="{09134759-FF85-412B-949D-F99067D30B70}" type="parTrans" cxnId="{124864CE-FC79-44A4-8BFD-B6B21346EB16}">
      <dgm:prSet/>
      <dgm:spPr/>
      <dgm:t>
        <a:bodyPr/>
        <a:lstStyle/>
        <a:p>
          <a:endParaRPr lang="es-ES" sz="1700"/>
        </a:p>
      </dgm:t>
    </dgm:pt>
    <dgm:pt modelId="{C70222C0-23DD-4033-93CD-3429676D78B0}" type="sibTrans" cxnId="{124864CE-FC79-44A4-8BFD-B6B21346EB16}">
      <dgm:prSet/>
      <dgm:spPr/>
      <dgm:t>
        <a:bodyPr/>
        <a:lstStyle/>
        <a:p>
          <a:endParaRPr lang="es-ES" sz="1700"/>
        </a:p>
      </dgm:t>
    </dgm:pt>
    <dgm:pt modelId="{31DFC71B-0BE2-4DFF-AB80-587F3CB3C58A}">
      <dgm:prSet phldrT="[Texto]" custT="1"/>
      <dgm:spPr/>
      <dgm:t>
        <a:bodyPr/>
        <a:lstStyle/>
        <a:p>
          <a:r>
            <a:rPr lang="es-ES_tradnl" sz="1700" dirty="0" smtClean="0"/>
            <a:t>La investigación de mercados será llevada a cabo con total confidencialidad, respetando los datos obtenidos para un uso netamente académico, siendo un soporte para la creación de un modelo de marketing y comercialización que permita solucionar el problema planteado. </a:t>
          </a:r>
          <a:endParaRPr lang="es-ES" sz="1700" dirty="0"/>
        </a:p>
      </dgm:t>
    </dgm:pt>
    <dgm:pt modelId="{6683073D-D82F-4809-A3D3-A60CEF52C773}" type="parTrans" cxnId="{BDDB27E8-F2C5-485D-B191-84AB53A1316D}">
      <dgm:prSet/>
      <dgm:spPr/>
      <dgm:t>
        <a:bodyPr/>
        <a:lstStyle/>
        <a:p>
          <a:endParaRPr lang="es-ES" sz="1700"/>
        </a:p>
      </dgm:t>
    </dgm:pt>
    <dgm:pt modelId="{2BFC4ED0-8857-4C54-ADE0-25CA745A92AB}" type="sibTrans" cxnId="{BDDB27E8-F2C5-485D-B191-84AB53A1316D}">
      <dgm:prSet/>
      <dgm:spPr/>
      <dgm:t>
        <a:bodyPr/>
        <a:lstStyle/>
        <a:p>
          <a:endParaRPr lang="es-ES" sz="1700"/>
        </a:p>
      </dgm:t>
    </dgm:pt>
    <dgm:pt modelId="{441B26D5-F506-4A32-A82A-715D58796C38}">
      <dgm:prSet phldrT="[Texto]" custT="1"/>
      <dgm:spPr/>
      <dgm:t>
        <a:bodyPr/>
        <a:lstStyle/>
        <a:p>
          <a:r>
            <a:rPr lang="es-ES" sz="1700" b="1" dirty="0" smtClean="0"/>
            <a:t>Objetivos específicos</a:t>
          </a:r>
          <a:endParaRPr lang="es-ES" sz="1700" b="1" dirty="0"/>
        </a:p>
      </dgm:t>
    </dgm:pt>
    <dgm:pt modelId="{1AD57B7A-2344-4CD5-8A5B-D0D38343EAC0}" type="parTrans" cxnId="{76C38CFE-07B6-4B98-9473-58C64D607216}">
      <dgm:prSet/>
      <dgm:spPr/>
      <dgm:t>
        <a:bodyPr/>
        <a:lstStyle/>
        <a:p>
          <a:endParaRPr lang="en-US" sz="1700"/>
        </a:p>
      </dgm:t>
    </dgm:pt>
    <dgm:pt modelId="{681B3043-EB86-40BE-BE5E-485F48DDDFA8}" type="sibTrans" cxnId="{76C38CFE-07B6-4B98-9473-58C64D607216}">
      <dgm:prSet/>
      <dgm:spPr/>
      <dgm:t>
        <a:bodyPr/>
        <a:lstStyle/>
        <a:p>
          <a:endParaRPr lang="en-US" sz="1700"/>
        </a:p>
      </dgm:t>
    </dgm:pt>
    <dgm:pt modelId="{CF447BC5-4EB8-4D39-9670-59ADC6F1DE81}">
      <dgm:prSet phldrT="[Texto]" custT="1"/>
      <dgm:spPr/>
      <dgm:t>
        <a:bodyPr/>
        <a:lstStyle/>
        <a:p>
          <a:r>
            <a:rPr lang="es-ES_tradnl" sz="1700" dirty="0" smtClean="0"/>
            <a:t>Determinar la frecuencia de visitas</a:t>
          </a:r>
          <a:endParaRPr lang="es-ES" sz="1700" dirty="0"/>
        </a:p>
      </dgm:t>
    </dgm:pt>
    <dgm:pt modelId="{7E2AF46B-3C6B-46C3-8856-EA145EBD9C85}" type="parTrans" cxnId="{C36F67BB-97EB-4598-A1B9-C21B641D6602}">
      <dgm:prSet/>
      <dgm:spPr/>
      <dgm:t>
        <a:bodyPr/>
        <a:lstStyle/>
        <a:p>
          <a:endParaRPr lang="en-US" sz="1700"/>
        </a:p>
      </dgm:t>
    </dgm:pt>
    <dgm:pt modelId="{203F284B-077B-48F3-8248-2839AEAA524A}" type="sibTrans" cxnId="{C36F67BB-97EB-4598-A1B9-C21B641D6602}">
      <dgm:prSet/>
      <dgm:spPr/>
      <dgm:t>
        <a:bodyPr/>
        <a:lstStyle/>
        <a:p>
          <a:endParaRPr lang="en-US" sz="1700"/>
        </a:p>
      </dgm:t>
    </dgm:pt>
    <dgm:pt modelId="{0EB5D351-8607-4691-BEE7-A9549B7A6EF8}">
      <dgm:prSet phldrT="[Texto]" custT="1"/>
      <dgm:spPr/>
      <dgm:t>
        <a:bodyPr/>
        <a:lstStyle/>
        <a:p>
          <a:r>
            <a:rPr lang="es-ES_tradnl" sz="1700" dirty="0" smtClean="0"/>
            <a:t>Determinar el grado de satisfacción</a:t>
          </a:r>
          <a:endParaRPr lang="es-ES" sz="1700" dirty="0"/>
        </a:p>
      </dgm:t>
    </dgm:pt>
    <dgm:pt modelId="{FBD5647F-C842-48D1-B302-D38BADD8556E}" type="parTrans" cxnId="{1D406951-A5C8-4658-82BB-E2BEB2C29FFA}">
      <dgm:prSet/>
      <dgm:spPr/>
      <dgm:t>
        <a:bodyPr/>
        <a:lstStyle/>
        <a:p>
          <a:endParaRPr lang="en-US" sz="1700"/>
        </a:p>
      </dgm:t>
    </dgm:pt>
    <dgm:pt modelId="{74137C97-1449-4601-A17F-1EE1DCDDA7F6}" type="sibTrans" cxnId="{1D406951-A5C8-4658-82BB-E2BEB2C29FFA}">
      <dgm:prSet/>
      <dgm:spPr/>
      <dgm:t>
        <a:bodyPr/>
        <a:lstStyle/>
        <a:p>
          <a:endParaRPr lang="en-US" sz="1700"/>
        </a:p>
      </dgm:t>
    </dgm:pt>
    <dgm:pt modelId="{255C4E3B-F826-4CB8-847C-CC631EB5A489}">
      <dgm:prSet phldrT="[Texto]" custT="1"/>
      <dgm:spPr/>
      <dgm:t>
        <a:bodyPr/>
        <a:lstStyle/>
        <a:p>
          <a:r>
            <a:rPr lang="es-ES_tradnl" sz="1700" dirty="0" smtClean="0"/>
            <a:t>Conocer la falta de productos y servicios</a:t>
          </a:r>
          <a:endParaRPr lang="es-ES" sz="1700" dirty="0"/>
        </a:p>
      </dgm:t>
    </dgm:pt>
    <dgm:pt modelId="{005D32DE-BC47-41EE-9F8C-8D2B292E3C9E}" type="parTrans" cxnId="{C7790212-F033-4DBE-9C52-8671D364F5EB}">
      <dgm:prSet/>
      <dgm:spPr/>
      <dgm:t>
        <a:bodyPr/>
        <a:lstStyle/>
        <a:p>
          <a:endParaRPr lang="en-US" sz="1700"/>
        </a:p>
      </dgm:t>
    </dgm:pt>
    <dgm:pt modelId="{3B530275-E26E-4DAB-BD0D-5D72154C214D}" type="sibTrans" cxnId="{C7790212-F033-4DBE-9C52-8671D364F5EB}">
      <dgm:prSet/>
      <dgm:spPr/>
      <dgm:t>
        <a:bodyPr/>
        <a:lstStyle/>
        <a:p>
          <a:endParaRPr lang="en-US" sz="1700"/>
        </a:p>
      </dgm:t>
    </dgm:pt>
    <dgm:pt modelId="{272483F6-EB85-4DB3-9B80-E48B86F72ED1}">
      <dgm:prSet phldrT="[Texto]" custT="1"/>
      <dgm:spPr/>
      <dgm:t>
        <a:bodyPr/>
        <a:lstStyle/>
        <a:p>
          <a:r>
            <a:rPr lang="es-ES" sz="1700" b="1" dirty="0" smtClean="0"/>
            <a:t>Hipótesis</a:t>
          </a:r>
          <a:endParaRPr lang="es-ES" sz="1700" b="1" dirty="0"/>
        </a:p>
      </dgm:t>
    </dgm:pt>
    <dgm:pt modelId="{765C2ABF-0164-400D-8C9A-DF4F18419509}" type="sibTrans" cxnId="{20F14088-0C65-4845-816D-21862C9A83B1}">
      <dgm:prSet/>
      <dgm:spPr/>
      <dgm:t>
        <a:bodyPr/>
        <a:lstStyle/>
        <a:p>
          <a:endParaRPr lang="es-ES" sz="1700"/>
        </a:p>
      </dgm:t>
    </dgm:pt>
    <dgm:pt modelId="{87EBA71D-F8B9-45B3-8C63-8842988777EC}" type="parTrans" cxnId="{20F14088-0C65-4845-816D-21862C9A83B1}">
      <dgm:prSet/>
      <dgm:spPr/>
      <dgm:t>
        <a:bodyPr/>
        <a:lstStyle/>
        <a:p>
          <a:endParaRPr lang="es-ES" sz="1700"/>
        </a:p>
      </dgm:t>
    </dgm:pt>
    <dgm:pt modelId="{8AD2AE24-9A5C-43BB-B525-BCA5DDFC12EF}">
      <dgm:prSet custT="1"/>
      <dgm:spPr/>
      <dgm:t>
        <a:bodyPr/>
        <a:lstStyle/>
        <a:p>
          <a:r>
            <a:rPr lang="es-ES_tradnl" sz="1700" b="1" dirty="0" smtClean="0"/>
            <a:t>H2:</a:t>
          </a:r>
          <a:r>
            <a:rPr lang="es-ES_tradnl" sz="1700" dirty="0" smtClean="0"/>
            <a:t> Existe falta de diversificación de productos y servicios en los centros comerciales del DMQ. </a:t>
          </a:r>
          <a:endParaRPr lang="en-US" sz="1700" dirty="0"/>
        </a:p>
      </dgm:t>
    </dgm:pt>
    <dgm:pt modelId="{A8162533-0542-4695-8FD5-7EA760C08BB0}" type="parTrans" cxnId="{60DEED85-F171-4B08-817E-BE0EC9FE3F2B}">
      <dgm:prSet/>
      <dgm:spPr/>
      <dgm:t>
        <a:bodyPr/>
        <a:lstStyle/>
        <a:p>
          <a:endParaRPr lang="en-US" sz="1700"/>
        </a:p>
      </dgm:t>
    </dgm:pt>
    <dgm:pt modelId="{E33CB7D0-73F5-4F46-9039-5F88EC07CD71}" type="sibTrans" cxnId="{60DEED85-F171-4B08-817E-BE0EC9FE3F2B}">
      <dgm:prSet/>
      <dgm:spPr/>
      <dgm:t>
        <a:bodyPr/>
        <a:lstStyle/>
        <a:p>
          <a:endParaRPr lang="en-US" sz="1700"/>
        </a:p>
      </dgm:t>
    </dgm:pt>
    <dgm:pt modelId="{4795DB88-A773-45DC-B059-CE9214852CC0}" type="pres">
      <dgm:prSet presAssocID="{DCE5F405-661C-4A26-ADEC-5CFE54FBB78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E5E7EF6-358D-4CD0-9C4C-47CC0BF9783F}" type="pres">
      <dgm:prSet presAssocID="{BD57648C-5FB3-4131-AF92-AA25E6E1F49B}" presName="compNode" presStyleCnt="0"/>
      <dgm:spPr/>
    </dgm:pt>
    <dgm:pt modelId="{CB73454B-AA9D-478D-A44D-4AE6FD0ECE49}" type="pres">
      <dgm:prSet presAssocID="{BD57648C-5FB3-4131-AF92-AA25E6E1F49B}" presName="dummyConnPt" presStyleCnt="0"/>
      <dgm:spPr/>
    </dgm:pt>
    <dgm:pt modelId="{8001AA1B-B51C-4F96-96B8-A76078783AE1}" type="pres">
      <dgm:prSet presAssocID="{BD57648C-5FB3-4131-AF92-AA25E6E1F4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387726-8FB3-4F68-9302-146C57B29252}" type="pres">
      <dgm:prSet presAssocID="{106A8A27-838E-452D-B0D4-07B301406F9A}" presName="sibTrans" presStyleLbl="bgSibTrans2D1" presStyleIdx="0" presStyleCnt="3"/>
      <dgm:spPr/>
      <dgm:t>
        <a:bodyPr/>
        <a:lstStyle/>
        <a:p>
          <a:endParaRPr lang="en-US"/>
        </a:p>
      </dgm:t>
    </dgm:pt>
    <dgm:pt modelId="{0DCBF956-8DD8-4DCC-A62E-81DDF0F3E867}" type="pres">
      <dgm:prSet presAssocID="{441B26D5-F506-4A32-A82A-715D58796C38}" presName="compNode" presStyleCnt="0"/>
      <dgm:spPr/>
    </dgm:pt>
    <dgm:pt modelId="{0EEFDA0A-7122-469E-A52F-7FD783326FF2}" type="pres">
      <dgm:prSet presAssocID="{441B26D5-F506-4A32-A82A-715D58796C38}" presName="dummyConnPt" presStyleCnt="0"/>
      <dgm:spPr/>
    </dgm:pt>
    <dgm:pt modelId="{441E705A-8749-4DF6-8340-80A569557BB4}" type="pres">
      <dgm:prSet presAssocID="{441B26D5-F506-4A32-A82A-715D58796C3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91DF2-FB20-46F0-8A82-A8FA233EAC88}" type="pres">
      <dgm:prSet presAssocID="{681B3043-EB86-40BE-BE5E-485F48DDDFA8}" presName="sibTrans" presStyleLbl="bgSibTrans2D1" presStyleIdx="1" presStyleCnt="3"/>
      <dgm:spPr/>
      <dgm:t>
        <a:bodyPr/>
        <a:lstStyle/>
        <a:p>
          <a:endParaRPr lang="en-US"/>
        </a:p>
      </dgm:t>
    </dgm:pt>
    <dgm:pt modelId="{61D15CF1-69DB-4CEA-A665-7876EE0C7F8F}" type="pres">
      <dgm:prSet presAssocID="{272483F6-EB85-4DB3-9B80-E48B86F72ED1}" presName="compNode" presStyleCnt="0"/>
      <dgm:spPr/>
    </dgm:pt>
    <dgm:pt modelId="{DC9A3C30-5588-4F51-80DD-CB67FE288AFC}" type="pres">
      <dgm:prSet presAssocID="{272483F6-EB85-4DB3-9B80-E48B86F72ED1}" presName="dummyConnPt" presStyleCnt="0"/>
      <dgm:spPr/>
    </dgm:pt>
    <dgm:pt modelId="{84AA1DBB-6656-4B94-B2C7-A16377132C55}" type="pres">
      <dgm:prSet presAssocID="{272483F6-EB85-4DB3-9B80-E48B86F72ED1}" presName="node" presStyleLbl="node1" presStyleIdx="2" presStyleCnt="4" custScaleY="1096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358F5B-4AC5-4C97-9081-BF70556B55DB}" type="pres">
      <dgm:prSet presAssocID="{765C2ABF-0164-400D-8C9A-DF4F18419509}" presName="sibTrans" presStyleLbl="bgSibTrans2D1" presStyleIdx="2" presStyleCnt="3"/>
      <dgm:spPr/>
      <dgm:t>
        <a:bodyPr/>
        <a:lstStyle/>
        <a:p>
          <a:endParaRPr lang="en-US"/>
        </a:p>
      </dgm:t>
    </dgm:pt>
    <dgm:pt modelId="{8B7BEBE7-1C59-49CA-AE13-B68D80278D73}" type="pres">
      <dgm:prSet presAssocID="{2F77520F-6E67-44A1-AADE-E8B046BBDC71}" presName="compNode" presStyleCnt="0"/>
      <dgm:spPr/>
    </dgm:pt>
    <dgm:pt modelId="{7AD80269-2317-47A0-9277-2FEBADFF93C7}" type="pres">
      <dgm:prSet presAssocID="{2F77520F-6E67-44A1-AADE-E8B046BBDC71}" presName="dummyConnPt" presStyleCnt="0"/>
      <dgm:spPr/>
    </dgm:pt>
    <dgm:pt modelId="{5BCCA1D3-9A75-4421-8124-7DD8BEA8C395}" type="pres">
      <dgm:prSet presAssocID="{2F77520F-6E67-44A1-AADE-E8B046BBDC71}" presName="node" presStyleLbl="node1" presStyleIdx="3" presStyleCnt="4" custScaleY="1144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B8557F-7027-4730-9085-E1454E8474F0}" type="presOf" srcId="{DCE5F405-661C-4A26-ADEC-5CFE54FBB789}" destId="{4795DB88-A773-45DC-B059-CE9214852CC0}" srcOrd="0" destOrd="0" presId="urn:microsoft.com/office/officeart/2005/8/layout/bProcess4"/>
    <dgm:cxn modelId="{DDD13CC5-5845-4FCB-943C-5C3766783977}" type="presOf" srcId="{35E0B254-598A-40F8-AAD0-556D652635A6}" destId="{8001AA1B-B51C-4F96-96B8-A76078783AE1}" srcOrd="0" destOrd="1" presId="urn:microsoft.com/office/officeart/2005/8/layout/bProcess4"/>
    <dgm:cxn modelId="{886B88A4-2F37-4ACD-9619-85062B1615E9}" type="presOf" srcId="{8AD2AE24-9A5C-43BB-B525-BCA5DDFC12EF}" destId="{84AA1DBB-6656-4B94-B2C7-A16377132C55}" srcOrd="0" destOrd="2" presId="urn:microsoft.com/office/officeart/2005/8/layout/bProcess4"/>
    <dgm:cxn modelId="{F638659C-14B5-44E3-AA8C-1B332BCA2EA5}" srcId="{272483F6-EB85-4DB3-9B80-E48B86F72ED1}" destId="{3801AD03-119B-4223-9B6C-2C88115578D1}" srcOrd="0" destOrd="0" parTransId="{85685F7F-97FF-4B8F-A316-8F490E5687CF}" sibTransId="{081A6082-0076-4B37-9DFD-BD12CD263839}"/>
    <dgm:cxn modelId="{AE3273C0-D030-426C-BA84-BAF6F8C7491F}" srcId="{BD57648C-5FB3-4131-AF92-AA25E6E1F49B}" destId="{35E0B254-598A-40F8-AAD0-556D652635A6}" srcOrd="0" destOrd="0" parTransId="{9B1B9CC4-CD3B-49CC-8F71-99F6212B0BD5}" sibTransId="{E0B43BFD-DEEE-4A19-8B8C-D09158F36193}"/>
    <dgm:cxn modelId="{59679FCD-EE87-4201-A777-8C392AE3B90B}" type="presOf" srcId="{3801AD03-119B-4223-9B6C-2C88115578D1}" destId="{84AA1DBB-6656-4B94-B2C7-A16377132C55}" srcOrd="0" destOrd="1" presId="urn:microsoft.com/office/officeart/2005/8/layout/bProcess4"/>
    <dgm:cxn modelId="{7F67D591-86EB-4621-AA79-AE3788434182}" type="presOf" srcId="{0EB5D351-8607-4691-BEE7-A9549B7A6EF8}" destId="{441E705A-8749-4DF6-8340-80A569557BB4}" srcOrd="0" destOrd="2" presId="urn:microsoft.com/office/officeart/2005/8/layout/bProcess4"/>
    <dgm:cxn modelId="{38994E8C-4414-44C3-BF30-33B0415CBA25}" type="presOf" srcId="{BD57648C-5FB3-4131-AF92-AA25E6E1F49B}" destId="{8001AA1B-B51C-4F96-96B8-A76078783AE1}" srcOrd="0" destOrd="0" presId="urn:microsoft.com/office/officeart/2005/8/layout/bProcess4"/>
    <dgm:cxn modelId="{16CEE0CE-392B-48C7-A70B-032E4FB9860A}" type="presOf" srcId="{CF447BC5-4EB8-4D39-9670-59ADC6F1DE81}" destId="{441E705A-8749-4DF6-8340-80A569557BB4}" srcOrd="0" destOrd="1" presId="urn:microsoft.com/office/officeart/2005/8/layout/bProcess4"/>
    <dgm:cxn modelId="{124864CE-FC79-44A4-8BFD-B6B21346EB16}" srcId="{DCE5F405-661C-4A26-ADEC-5CFE54FBB789}" destId="{2F77520F-6E67-44A1-AADE-E8B046BBDC71}" srcOrd="3" destOrd="0" parTransId="{09134759-FF85-412B-949D-F99067D30B70}" sibTransId="{C70222C0-23DD-4033-93CD-3429676D78B0}"/>
    <dgm:cxn modelId="{BB7AB3E3-353A-495B-97A6-19FB43B5C343}" type="presOf" srcId="{106A8A27-838E-452D-B0D4-07B301406F9A}" destId="{1C387726-8FB3-4F68-9302-146C57B29252}" srcOrd="0" destOrd="0" presId="urn:microsoft.com/office/officeart/2005/8/layout/bProcess4"/>
    <dgm:cxn modelId="{B5F91989-4430-423C-8712-952C97C705CF}" type="presOf" srcId="{441B26D5-F506-4A32-A82A-715D58796C38}" destId="{441E705A-8749-4DF6-8340-80A569557BB4}" srcOrd="0" destOrd="0" presId="urn:microsoft.com/office/officeart/2005/8/layout/bProcess4"/>
    <dgm:cxn modelId="{97734B3C-4E92-44F6-9FE5-896148C95CE3}" type="presOf" srcId="{31DFC71B-0BE2-4DFF-AB80-587F3CB3C58A}" destId="{5BCCA1D3-9A75-4421-8124-7DD8BEA8C395}" srcOrd="0" destOrd="1" presId="urn:microsoft.com/office/officeart/2005/8/layout/bProcess4"/>
    <dgm:cxn modelId="{C7790212-F033-4DBE-9C52-8671D364F5EB}" srcId="{441B26D5-F506-4A32-A82A-715D58796C38}" destId="{255C4E3B-F826-4CB8-847C-CC631EB5A489}" srcOrd="2" destOrd="0" parTransId="{005D32DE-BC47-41EE-9F8C-8D2B292E3C9E}" sibTransId="{3B530275-E26E-4DAB-BD0D-5D72154C214D}"/>
    <dgm:cxn modelId="{F6AF99DE-6C74-4A31-A477-55220F36640E}" type="presOf" srcId="{255C4E3B-F826-4CB8-847C-CC631EB5A489}" destId="{441E705A-8749-4DF6-8340-80A569557BB4}" srcOrd="0" destOrd="3" presId="urn:microsoft.com/office/officeart/2005/8/layout/bProcess4"/>
    <dgm:cxn modelId="{1D406951-A5C8-4658-82BB-E2BEB2C29FFA}" srcId="{441B26D5-F506-4A32-A82A-715D58796C38}" destId="{0EB5D351-8607-4691-BEE7-A9549B7A6EF8}" srcOrd="1" destOrd="0" parTransId="{FBD5647F-C842-48D1-B302-D38BADD8556E}" sibTransId="{74137C97-1449-4601-A17F-1EE1DCDDA7F6}"/>
    <dgm:cxn modelId="{76C38CFE-07B6-4B98-9473-58C64D607216}" srcId="{DCE5F405-661C-4A26-ADEC-5CFE54FBB789}" destId="{441B26D5-F506-4A32-A82A-715D58796C38}" srcOrd="1" destOrd="0" parTransId="{1AD57B7A-2344-4CD5-8A5B-D0D38343EAC0}" sibTransId="{681B3043-EB86-40BE-BE5E-485F48DDDFA8}"/>
    <dgm:cxn modelId="{C36F67BB-97EB-4598-A1B9-C21B641D6602}" srcId="{441B26D5-F506-4A32-A82A-715D58796C38}" destId="{CF447BC5-4EB8-4D39-9670-59ADC6F1DE81}" srcOrd="0" destOrd="0" parTransId="{7E2AF46B-3C6B-46C3-8856-EA145EBD9C85}" sibTransId="{203F284B-077B-48F3-8248-2839AEAA524A}"/>
    <dgm:cxn modelId="{A665677D-ABCD-4352-AB9A-AAFEDB1DE4E5}" type="presOf" srcId="{2F77520F-6E67-44A1-AADE-E8B046BBDC71}" destId="{5BCCA1D3-9A75-4421-8124-7DD8BEA8C395}" srcOrd="0" destOrd="0" presId="urn:microsoft.com/office/officeart/2005/8/layout/bProcess4"/>
    <dgm:cxn modelId="{20F14088-0C65-4845-816D-21862C9A83B1}" srcId="{DCE5F405-661C-4A26-ADEC-5CFE54FBB789}" destId="{272483F6-EB85-4DB3-9B80-E48B86F72ED1}" srcOrd="2" destOrd="0" parTransId="{87EBA71D-F8B9-45B3-8C63-8842988777EC}" sibTransId="{765C2ABF-0164-400D-8C9A-DF4F18419509}"/>
    <dgm:cxn modelId="{BDDB27E8-F2C5-485D-B191-84AB53A1316D}" srcId="{2F77520F-6E67-44A1-AADE-E8B046BBDC71}" destId="{31DFC71B-0BE2-4DFF-AB80-587F3CB3C58A}" srcOrd="0" destOrd="0" parTransId="{6683073D-D82F-4809-A3D3-A60CEF52C773}" sibTransId="{2BFC4ED0-8857-4C54-ADE0-25CA745A92AB}"/>
    <dgm:cxn modelId="{785B14C7-6139-4358-8C2E-33403A0AE237}" srcId="{DCE5F405-661C-4A26-ADEC-5CFE54FBB789}" destId="{BD57648C-5FB3-4131-AF92-AA25E6E1F49B}" srcOrd="0" destOrd="0" parTransId="{BC497C2C-F49B-4787-8A4C-3C0924B3C685}" sibTransId="{106A8A27-838E-452D-B0D4-07B301406F9A}"/>
    <dgm:cxn modelId="{60DEED85-F171-4B08-817E-BE0EC9FE3F2B}" srcId="{272483F6-EB85-4DB3-9B80-E48B86F72ED1}" destId="{8AD2AE24-9A5C-43BB-B525-BCA5DDFC12EF}" srcOrd="1" destOrd="0" parTransId="{A8162533-0542-4695-8FD5-7EA760C08BB0}" sibTransId="{E33CB7D0-73F5-4F46-9039-5F88EC07CD71}"/>
    <dgm:cxn modelId="{0FEF9510-266C-4434-9E2F-84D5498714C2}" type="presOf" srcId="{681B3043-EB86-40BE-BE5E-485F48DDDFA8}" destId="{FB891DF2-FB20-46F0-8A82-A8FA233EAC88}" srcOrd="0" destOrd="0" presId="urn:microsoft.com/office/officeart/2005/8/layout/bProcess4"/>
    <dgm:cxn modelId="{840A80C2-FFE3-41F1-994F-7082D7D812A0}" type="presOf" srcId="{272483F6-EB85-4DB3-9B80-E48B86F72ED1}" destId="{84AA1DBB-6656-4B94-B2C7-A16377132C55}" srcOrd="0" destOrd="0" presId="urn:microsoft.com/office/officeart/2005/8/layout/bProcess4"/>
    <dgm:cxn modelId="{5E9B78C7-34C4-4EAB-BEFB-C19B1F5A5B49}" type="presOf" srcId="{765C2ABF-0164-400D-8C9A-DF4F18419509}" destId="{29358F5B-4AC5-4C97-9081-BF70556B55DB}" srcOrd="0" destOrd="0" presId="urn:microsoft.com/office/officeart/2005/8/layout/bProcess4"/>
    <dgm:cxn modelId="{7AB58E35-EEB7-4CC4-8217-FD170FF30282}" type="presParOf" srcId="{4795DB88-A773-45DC-B059-CE9214852CC0}" destId="{2E5E7EF6-358D-4CD0-9C4C-47CC0BF9783F}" srcOrd="0" destOrd="0" presId="urn:microsoft.com/office/officeart/2005/8/layout/bProcess4"/>
    <dgm:cxn modelId="{287B397E-A3A8-45E0-8833-E0188DB37CB4}" type="presParOf" srcId="{2E5E7EF6-358D-4CD0-9C4C-47CC0BF9783F}" destId="{CB73454B-AA9D-478D-A44D-4AE6FD0ECE49}" srcOrd="0" destOrd="0" presId="urn:microsoft.com/office/officeart/2005/8/layout/bProcess4"/>
    <dgm:cxn modelId="{6D81A726-5D2A-43FE-B8C6-43F5402FE0A0}" type="presParOf" srcId="{2E5E7EF6-358D-4CD0-9C4C-47CC0BF9783F}" destId="{8001AA1B-B51C-4F96-96B8-A76078783AE1}" srcOrd="1" destOrd="0" presId="urn:microsoft.com/office/officeart/2005/8/layout/bProcess4"/>
    <dgm:cxn modelId="{C22A3563-E5F3-4262-9941-016F2F4479F2}" type="presParOf" srcId="{4795DB88-A773-45DC-B059-CE9214852CC0}" destId="{1C387726-8FB3-4F68-9302-146C57B29252}" srcOrd="1" destOrd="0" presId="urn:microsoft.com/office/officeart/2005/8/layout/bProcess4"/>
    <dgm:cxn modelId="{45CD7069-0837-4023-B0EF-97883F033932}" type="presParOf" srcId="{4795DB88-A773-45DC-B059-CE9214852CC0}" destId="{0DCBF956-8DD8-4DCC-A62E-81DDF0F3E867}" srcOrd="2" destOrd="0" presId="urn:microsoft.com/office/officeart/2005/8/layout/bProcess4"/>
    <dgm:cxn modelId="{A0790753-2784-4DDE-8EF4-15AE3BF1AE85}" type="presParOf" srcId="{0DCBF956-8DD8-4DCC-A62E-81DDF0F3E867}" destId="{0EEFDA0A-7122-469E-A52F-7FD783326FF2}" srcOrd="0" destOrd="0" presId="urn:microsoft.com/office/officeart/2005/8/layout/bProcess4"/>
    <dgm:cxn modelId="{641BB8F4-0263-4AD2-AD11-44380691A5EB}" type="presParOf" srcId="{0DCBF956-8DD8-4DCC-A62E-81DDF0F3E867}" destId="{441E705A-8749-4DF6-8340-80A569557BB4}" srcOrd="1" destOrd="0" presId="urn:microsoft.com/office/officeart/2005/8/layout/bProcess4"/>
    <dgm:cxn modelId="{1230935B-E76F-4185-87E3-E39EEFB8F9A4}" type="presParOf" srcId="{4795DB88-A773-45DC-B059-CE9214852CC0}" destId="{FB891DF2-FB20-46F0-8A82-A8FA233EAC88}" srcOrd="3" destOrd="0" presId="urn:microsoft.com/office/officeart/2005/8/layout/bProcess4"/>
    <dgm:cxn modelId="{386805CF-17FD-4D4D-AB0B-EC6CE0267A48}" type="presParOf" srcId="{4795DB88-A773-45DC-B059-CE9214852CC0}" destId="{61D15CF1-69DB-4CEA-A665-7876EE0C7F8F}" srcOrd="4" destOrd="0" presId="urn:microsoft.com/office/officeart/2005/8/layout/bProcess4"/>
    <dgm:cxn modelId="{3163B47D-DB5F-4AFB-B22E-892F9DD3D410}" type="presParOf" srcId="{61D15CF1-69DB-4CEA-A665-7876EE0C7F8F}" destId="{DC9A3C30-5588-4F51-80DD-CB67FE288AFC}" srcOrd="0" destOrd="0" presId="urn:microsoft.com/office/officeart/2005/8/layout/bProcess4"/>
    <dgm:cxn modelId="{B56C999A-9BB2-434F-8134-CDF7395EE5D5}" type="presParOf" srcId="{61D15CF1-69DB-4CEA-A665-7876EE0C7F8F}" destId="{84AA1DBB-6656-4B94-B2C7-A16377132C55}" srcOrd="1" destOrd="0" presId="urn:microsoft.com/office/officeart/2005/8/layout/bProcess4"/>
    <dgm:cxn modelId="{B0EBFEF4-BB43-4A5A-80A5-31C9786F83DC}" type="presParOf" srcId="{4795DB88-A773-45DC-B059-CE9214852CC0}" destId="{29358F5B-4AC5-4C97-9081-BF70556B55DB}" srcOrd="5" destOrd="0" presId="urn:microsoft.com/office/officeart/2005/8/layout/bProcess4"/>
    <dgm:cxn modelId="{F69443B4-37FD-471C-85E2-929596D7134A}" type="presParOf" srcId="{4795DB88-A773-45DC-B059-CE9214852CC0}" destId="{8B7BEBE7-1C59-49CA-AE13-B68D80278D73}" srcOrd="6" destOrd="0" presId="urn:microsoft.com/office/officeart/2005/8/layout/bProcess4"/>
    <dgm:cxn modelId="{895ACCFD-FF90-4701-97DA-40C0FF030DCF}" type="presParOf" srcId="{8B7BEBE7-1C59-49CA-AE13-B68D80278D73}" destId="{7AD80269-2317-47A0-9277-2FEBADFF93C7}" srcOrd="0" destOrd="0" presId="urn:microsoft.com/office/officeart/2005/8/layout/bProcess4"/>
    <dgm:cxn modelId="{7AD4FFF5-F252-4E6D-AD5C-94CA8AACA50C}" type="presParOf" srcId="{8B7BEBE7-1C59-49CA-AE13-B68D80278D73}" destId="{5BCCA1D3-9A75-4421-8124-7DD8BEA8C39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5D1389-4CE1-42CE-ACAC-2A6BF71884B6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1A7339C-5C78-48A1-9676-56469AB687D0}">
      <dgm:prSet phldrT="[Texto]"/>
      <dgm:spPr/>
      <dgm:t>
        <a:bodyPr/>
        <a:lstStyle/>
        <a:p>
          <a:r>
            <a:rPr lang="es-ES" b="1" dirty="0" smtClean="0"/>
            <a:t>FASE METODOLÓGICA</a:t>
          </a:r>
          <a:endParaRPr lang="es-ES" dirty="0"/>
        </a:p>
      </dgm:t>
    </dgm:pt>
    <dgm:pt modelId="{6E8767A2-676B-4661-BBA4-9C1050AD5F46}" type="parTrans" cxnId="{4B0FBB8F-7C4C-4DF1-915F-8B09F1418B55}">
      <dgm:prSet/>
      <dgm:spPr/>
      <dgm:t>
        <a:bodyPr/>
        <a:lstStyle/>
        <a:p>
          <a:endParaRPr lang="es-ES"/>
        </a:p>
      </dgm:t>
    </dgm:pt>
    <dgm:pt modelId="{A6911DAE-0163-4537-9EDB-7A6FD8EA0DE2}" type="sibTrans" cxnId="{4B0FBB8F-7C4C-4DF1-915F-8B09F1418B55}">
      <dgm:prSet/>
      <dgm:spPr/>
      <dgm:t>
        <a:bodyPr/>
        <a:lstStyle/>
        <a:p>
          <a:endParaRPr lang="es-ES"/>
        </a:p>
      </dgm:t>
    </dgm:pt>
    <dgm:pt modelId="{75FF8A2A-4801-4AFE-8CEB-3BDE7A442C33}">
      <dgm:prSet phldrT="[Texto]" custT="1"/>
      <dgm:spPr/>
      <dgm:t>
        <a:bodyPr/>
        <a:lstStyle/>
        <a:p>
          <a:r>
            <a:rPr lang="es-ES" sz="1800" dirty="0" smtClean="0"/>
            <a:t>Tipo de investigación</a:t>
          </a:r>
          <a:endParaRPr lang="es-ES" sz="1800" dirty="0"/>
        </a:p>
      </dgm:t>
    </dgm:pt>
    <dgm:pt modelId="{4EDD291C-7DA9-4540-9DAA-7C64D10677AC}" type="parTrans" cxnId="{B6A5EDB6-6F5E-48F8-B1AC-9304A127F1ED}">
      <dgm:prSet/>
      <dgm:spPr/>
      <dgm:t>
        <a:bodyPr/>
        <a:lstStyle/>
        <a:p>
          <a:endParaRPr lang="es-ES"/>
        </a:p>
      </dgm:t>
    </dgm:pt>
    <dgm:pt modelId="{7DBAEC0E-95C3-4353-B3AD-792839A6184E}" type="sibTrans" cxnId="{B6A5EDB6-6F5E-48F8-B1AC-9304A127F1ED}">
      <dgm:prSet/>
      <dgm:spPr/>
      <dgm:t>
        <a:bodyPr/>
        <a:lstStyle/>
        <a:p>
          <a:endParaRPr lang="es-ES"/>
        </a:p>
      </dgm:t>
    </dgm:pt>
    <dgm:pt modelId="{2D53AAC5-F91F-4AF0-96C8-0DD40BA4CFB9}">
      <dgm:prSet phldrT="[Texto]" custT="1"/>
      <dgm:spPr/>
      <dgm:t>
        <a:bodyPr/>
        <a:lstStyle/>
        <a:p>
          <a:r>
            <a:rPr lang="es-ES" sz="1800" dirty="0" smtClean="0"/>
            <a:t>Tipos de información y técnicas de investigación científica</a:t>
          </a:r>
          <a:endParaRPr lang="es-ES" sz="1800" dirty="0"/>
        </a:p>
      </dgm:t>
    </dgm:pt>
    <dgm:pt modelId="{8800EA43-59F0-47D9-8EC5-F9DC5F2BD19D}" type="parTrans" cxnId="{7084F7C4-8EAD-4EF8-AC6E-F996C7BEF2A3}">
      <dgm:prSet/>
      <dgm:spPr/>
      <dgm:t>
        <a:bodyPr/>
        <a:lstStyle/>
        <a:p>
          <a:endParaRPr lang="es-ES"/>
        </a:p>
      </dgm:t>
    </dgm:pt>
    <dgm:pt modelId="{C624A31A-5AE2-4AFF-BA96-9054D8DC677E}" type="sibTrans" cxnId="{7084F7C4-8EAD-4EF8-AC6E-F996C7BEF2A3}">
      <dgm:prSet/>
      <dgm:spPr/>
      <dgm:t>
        <a:bodyPr/>
        <a:lstStyle/>
        <a:p>
          <a:endParaRPr lang="es-ES"/>
        </a:p>
      </dgm:t>
    </dgm:pt>
    <dgm:pt modelId="{67245EB5-4F5B-409C-AC28-DE1E429A373C}">
      <dgm:prSet phldrT="[Texto]" custT="1"/>
      <dgm:spPr/>
      <dgm:t>
        <a:bodyPr/>
        <a:lstStyle/>
        <a:p>
          <a:r>
            <a:rPr lang="es-ES" sz="1800" dirty="0" smtClean="0"/>
            <a:t>Técnicas de muestreo</a:t>
          </a:r>
          <a:endParaRPr lang="es-ES" sz="1800" dirty="0"/>
        </a:p>
      </dgm:t>
    </dgm:pt>
    <dgm:pt modelId="{B92F9372-EF01-4A59-B7C7-31DC1544160C}" type="parTrans" cxnId="{C7CC5962-EE94-48D6-AD83-10586B67E713}">
      <dgm:prSet/>
      <dgm:spPr/>
      <dgm:t>
        <a:bodyPr/>
        <a:lstStyle/>
        <a:p>
          <a:endParaRPr lang="es-ES"/>
        </a:p>
      </dgm:t>
    </dgm:pt>
    <dgm:pt modelId="{AEDD7018-8B78-48F0-8010-465A10B117D5}" type="sibTrans" cxnId="{C7CC5962-EE94-48D6-AD83-10586B67E713}">
      <dgm:prSet/>
      <dgm:spPr/>
      <dgm:t>
        <a:bodyPr/>
        <a:lstStyle/>
        <a:p>
          <a:endParaRPr lang="es-ES"/>
        </a:p>
      </dgm:t>
    </dgm:pt>
    <dgm:pt modelId="{BFE525A8-8D58-4CBA-86F9-F4D81ECC16B4}">
      <dgm:prSet phldrT="[Texto]" custT="1"/>
      <dgm:spPr/>
      <dgm:t>
        <a:bodyPr/>
        <a:lstStyle/>
        <a:p>
          <a:r>
            <a:rPr lang="es-ES" sz="1800" dirty="0" smtClean="0"/>
            <a:t>Inv. Descriptiva, mediante encuesta</a:t>
          </a:r>
          <a:endParaRPr lang="es-ES" sz="1800" dirty="0"/>
        </a:p>
      </dgm:t>
    </dgm:pt>
    <dgm:pt modelId="{38FEC48D-A5C9-4EBC-8DC0-F962B3939E0B}" type="parTrans" cxnId="{5AD0756B-CE21-4135-ACBE-59E53B2C2DC9}">
      <dgm:prSet/>
      <dgm:spPr/>
      <dgm:t>
        <a:bodyPr/>
        <a:lstStyle/>
        <a:p>
          <a:endParaRPr lang="es-ES"/>
        </a:p>
      </dgm:t>
    </dgm:pt>
    <dgm:pt modelId="{479C0537-D0FC-4B04-848A-418AA7429DC9}" type="sibTrans" cxnId="{5AD0756B-CE21-4135-ACBE-59E53B2C2DC9}">
      <dgm:prSet/>
      <dgm:spPr/>
      <dgm:t>
        <a:bodyPr/>
        <a:lstStyle/>
        <a:p>
          <a:endParaRPr lang="es-ES"/>
        </a:p>
      </dgm:t>
    </dgm:pt>
    <dgm:pt modelId="{93916C98-4DBC-4484-9E3E-5FBD8E87ED50}">
      <dgm:prSet phldrT="[Texto]" custT="1"/>
      <dgm:spPr/>
      <dgm:t>
        <a:bodyPr/>
        <a:lstStyle/>
        <a:p>
          <a:r>
            <a:rPr lang="es-ES" sz="1800" dirty="0" smtClean="0"/>
            <a:t>Investigación de campo mediante encuesta brindó datos primarios sobre las variables</a:t>
          </a:r>
          <a:endParaRPr lang="es-ES" sz="1800" dirty="0"/>
        </a:p>
      </dgm:t>
    </dgm:pt>
    <dgm:pt modelId="{D5C163DA-C575-410B-9C18-3171B7FA2332}" type="parTrans" cxnId="{8134315F-6FAA-4EE1-A6E0-AA6C90332705}">
      <dgm:prSet/>
      <dgm:spPr/>
      <dgm:t>
        <a:bodyPr/>
        <a:lstStyle/>
        <a:p>
          <a:endParaRPr lang="es-ES"/>
        </a:p>
      </dgm:t>
    </dgm:pt>
    <dgm:pt modelId="{BE23FB03-1057-4888-8667-B50DA4B5F004}" type="sibTrans" cxnId="{8134315F-6FAA-4EE1-A6E0-AA6C90332705}">
      <dgm:prSet/>
      <dgm:spPr/>
      <dgm:t>
        <a:bodyPr/>
        <a:lstStyle/>
        <a:p>
          <a:endParaRPr lang="es-ES"/>
        </a:p>
      </dgm:t>
    </dgm:pt>
    <dgm:pt modelId="{EA93B897-66DB-4654-AFD0-DF1FA05EE577}">
      <dgm:prSet phldrT="[Texto]" custT="1"/>
      <dgm:spPr/>
      <dgm:t>
        <a:bodyPr/>
        <a:lstStyle/>
        <a:p>
          <a:r>
            <a:rPr lang="es-ES" sz="1800" dirty="0" smtClean="0"/>
            <a:t>Muestreo probabilístico estratificado</a:t>
          </a:r>
          <a:endParaRPr lang="es-ES" sz="1800" dirty="0"/>
        </a:p>
      </dgm:t>
    </dgm:pt>
    <dgm:pt modelId="{BD67EAD0-6675-45A1-B01B-DFDB43AEF78E}" type="parTrans" cxnId="{D1CFC5EA-5354-4A52-BA3F-712870E3FF97}">
      <dgm:prSet/>
      <dgm:spPr/>
      <dgm:t>
        <a:bodyPr/>
        <a:lstStyle/>
        <a:p>
          <a:endParaRPr lang="es-ES"/>
        </a:p>
      </dgm:t>
    </dgm:pt>
    <dgm:pt modelId="{B09AB542-DBB4-4587-AFA5-DDFE6E2D5399}" type="sibTrans" cxnId="{D1CFC5EA-5354-4A52-BA3F-712870E3FF97}">
      <dgm:prSet/>
      <dgm:spPr/>
      <dgm:t>
        <a:bodyPr/>
        <a:lstStyle/>
        <a:p>
          <a:endParaRPr lang="es-ES"/>
        </a:p>
      </dgm:t>
    </dgm:pt>
    <dgm:pt modelId="{D90F0441-6784-4D95-8614-83C0ECC29DA4}" type="pres">
      <dgm:prSet presAssocID="{D55D1389-4CE1-42CE-ACAC-2A6BF71884B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6672F5-1E85-4B83-B5D2-D9763CAC57A4}" type="pres">
      <dgm:prSet presAssocID="{D1A7339C-5C78-48A1-9676-56469AB687D0}" presName="root1" presStyleCnt="0"/>
      <dgm:spPr/>
    </dgm:pt>
    <dgm:pt modelId="{B2231823-F758-43B7-9ADE-99F1115399EF}" type="pres">
      <dgm:prSet presAssocID="{D1A7339C-5C78-48A1-9676-56469AB687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71E2D8-7449-4F94-8C88-927B313312DC}" type="pres">
      <dgm:prSet presAssocID="{D1A7339C-5C78-48A1-9676-56469AB687D0}" presName="level2hierChild" presStyleCnt="0"/>
      <dgm:spPr/>
    </dgm:pt>
    <dgm:pt modelId="{BF99C012-FD0B-453A-B390-07EBFA39D80B}" type="pres">
      <dgm:prSet presAssocID="{4EDD291C-7DA9-4540-9DAA-7C64D10677A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02AB508-8062-4566-A472-A0DB1F0FC9A5}" type="pres">
      <dgm:prSet presAssocID="{4EDD291C-7DA9-4540-9DAA-7C64D10677A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206B69F-CA05-48AE-9E59-EA473AF00091}" type="pres">
      <dgm:prSet presAssocID="{75FF8A2A-4801-4AFE-8CEB-3BDE7A442C33}" presName="root2" presStyleCnt="0"/>
      <dgm:spPr/>
    </dgm:pt>
    <dgm:pt modelId="{3261A8F1-2CFF-4082-BE6F-A339EC1B0E25}" type="pres">
      <dgm:prSet presAssocID="{75FF8A2A-4801-4AFE-8CEB-3BDE7A442C33}" presName="LevelTwoTextNode" presStyleLbl="node2" presStyleIdx="0" presStyleCnt="3" custScaleX="131758" custScaleY="148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D5F16-DD1C-403E-9E44-E4170A86D126}" type="pres">
      <dgm:prSet presAssocID="{75FF8A2A-4801-4AFE-8CEB-3BDE7A442C33}" presName="level3hierChild" presStyleCnt="0"/>
      <dgm:spPr/>
    </dgm:pt>
    <dgm:pt modelId="{F2554756-938E-451C-BC85-730FC8045579}" type="pres">
      <dgm:prSet presAssocID="{38FEC48D-A5C9-4EBC-8DC0-F962B3939E0B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F92567BD-F683-408C-9CA3-1E709C47D68D}" type="pres">
      <dgm:prSet presAssocID="{38FEC48D-A5C9-4EBC-8DC0-F962B3939E0B}" presName="connTx" presStyleLbl="parChTrans1D3" presStyleIdx="0" presStyleCnt="3"/>
      <dgm:spPr/>
      <dgm:t>
        <a:bodyPr/>
        <a:lstStyle/>
        <a:p>
          <a:endParaRPr lang="en-US"/>
        </a:p>
      </dgm:t>
    </dgm:pt>
    <dgm:pt modelId="{7286C56B-099F-4150-A198-2FF27CD3EFC0}" type="pres">
      <dgm:prSet presAssocID="{BFE525A8-8D58-4CBA-86F9-F4D81ECC16B4}" presName="root2" presStyleCnt="0"/>
      <dgm:spPr/>
    </dgm:pt>
    <dgm:pt modelId="{7D64B292-017A-48A3-8613-14E9ACED7156}" type="pres">
      <dgm:prSet presAssocID="{BFE525A8-8D58-4CBA-86F9-F4D81ECC16B4}" presName="LevelTwoTextNode" presStyleLbl="node3" presStyleIdx="0" presStyleCnt="3" custScaleX="131758" custScaleY="148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C46A8-3E0E-4136-A682-9D4F8B00D950}" type="pres">
      <dgm:prSet presAssocID="{BFE525A8-8D58-4CBA-86F9-F4D81ECC16B4}" presName="level3hierChild" presStyleCnt="0"/>
      <dgm:spPr/>
    </dgm:pt>
    <dgm:pt modelId="{C1FEFD67-BFA8-4F58-8183-42F288EA2551}" type="pres">
      <dgm:prSet presAssocID="{8800EA43-59F0-47D9-8EC5-F9DC5F2BD19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613F7F5-2CA5-4E75-90B8-5F3CB0D98628}" type="pres">
      <dgm:prSet presAssocID="{8800EA43-59F0-47D9-8EC5-F9DC5F2BD19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985D36E-06D1-4D31-A27E-174D2BD8AC36}" type="pres">
      <dgm:prSet presAssocID="{2D53AAC5-F91F-4AF0-96C8-0DD40BA4CFB9}" presName="root2" presStyleCnt="0"/>
      <dgm:spPr/>
    </dgm:pt>
    <dgm:pt modelId="{D1CA6B0D-5616-46D8-9ECB-B4A581D19BA4}" type="pres">
      <dgm:prSet presAssocID="{2D53AAC5-F91F-4AF0-96C8-0DD40BA4CFB9}" presName="LevelTwoTextNode" presStyleLbl="node2" presStyleIdx="1" presStyleCnt="3" custScaleX="131758" custScaleY="148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D69F62-8090-42A3-B1E2-14038D0C1329}" type="pres">
      <dgm:prSet presAssocID="{2D53AAC5-F91F-4AF0-96C8-0DD40BA4CFB9}" presName="level3hierChild" presStyleCnt="0"/>
      <dgm:spPr/>
    </dgm:pt>
    <dgm:pt modelId="{F8F17830-8A2B-4607-B599-6CC9BCF40059}" type="pres">
      <dgm:prSet presAssocID="{D5C163DA-C575-410B-9C18-3171B7FA2332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72A35B1-B588-4C44-8BA8-E8B3315A6B84}" type="pres">
      <dgm:prSet presAssocID="{D5C163DA-C575-410B-9C18-3171B7FA2332}" presName="connTx" presStyleLbl="parChTrans1D3" presStyleIdx="1" presStyleCnt="3"/>
      <dgm:spPr/>
      <dgm:t>
        <a:bodyPr/>
        <a:lstStyle/>
        <a:p>
          <a:endParaRPr lang="en-US"/>
        </a:p>
      </dgm:t>
    </dgm:pt>
    <dgm:pt modelId="{B20A8CD6-BDB6-4214-88BC-9E45EF882146}" type="pres">
      <dgm:prSet presAssocID="{93916C98-4DBC-4484-9E3E-5FBD8E87ED50}" presName="root2" presStyleCnt="0"/>
      <dgm:spPr/>
    </dgm:pt>
    <dgm:pt modelId="{9EAFAD32-39AA-4E08-BCC0-CC52ADE02B54}" type="pres">
      <dgm:prSet presAssocID="{93916C98-4DBC-4484-9E3E-5FBD8E87ED50}" presName="LevelTwoTextNode" presStyleLbl="node3" presStyleIdx="1" presStyleCnt="3" custScaleX="131758" custScaleY="148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EDF632-B5BB-417B-93C9-C284571245CC}" type="pres">
      <dgm:prSet presAssocID="{93916C98-4DBC-4484-9E3E-5FBD8E87ED50}" presName="level3hierChild" presStyleCnt="0"/>
      <dgm:spPr/>
    </dgm:pt>
    <dgm:pt modelId="{BDC34906-0CA8-43B6-BF0E-E9E47D1EC025}" type="pres">
      <dgm:prSet presAssocID="{B92F9372-EF01-4A59-B7C7-31DC1544160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FCEC497-AA3F-4A34-89A2-D4E8E4B9A778}" type="pres">
      <dgm:prSet presAssocID="{B92F9372-EF01-4A59-B7C7-31DC1544160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D560F36-0120-4EAE-8899-07F22576B9B1}" type="pres">
      <dgm:prSet presAssocID="{67245EB5-4F5B-409C-AC28-DE1E429A373C}" presName="root2" presStyleCnt="0"/>
      <dgm:spPr/>
    </dgm:pt>
    <dgm:pt modelId="{DAE5B5FE-87B4-40E0-AABE-BBF0D7F51B71}" type="pres">
      <dgm:prSet presAssocID="{67245EB5-4F5B-409C-AC28-DE1E429A373C}" presName="LevelTwoTextNode" presStyleLbl="node2" presStyleIdx="2" presStyleCnt="3" custScaleX="131758" custScaleY="1483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FB7D7C-480C-4C56-B13B-EA4AFF4AF116}" type="pres">
      <dgm:prSet presAssocID="{67245EB5-4F5B-409C-AC28-DE1E429A373C}" presName="level3hierChild" presStyleCnt="0"/>
      <dgm:spPr/>
    </dgm:pt>
    <dgm:pt modelId="{C178C21F-603C-4982-AA61-3EB279769EA0}" type="pres">
      <dgm:prSet presAssocID="{BD67EAD0-6675-45A1-B01B-DFDB43AEF78E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CDD2D443-C82C-462F-BC91-0A0D2EFDEC09}" type="pres">
      <dgm:prSet presAssocID="{BD67EAD0-6675-45A1-B01B-DFDB43AEF78E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892396A-9A9F-47C4-8028-AEE1606BDAC6}" type="pres">
      <dgm:prSet presAssocID="{EA93B897-66DB-4654-AFD0-DF1FA05EE577}" presName="root2" presStyleCnt="0"/>
      <dgm:spPr/>
    </dgm:pt>
    <dgm:pt modelId="{F7F9552F-E241-4070-9910-E318DDD5E5DF}" type="pres">
      <dgm:prSet presAssocID="{EA93B897-66DB-4654-AFD0-DF1FA05EE577}" presName="LevelTwoTextNode" presStyleLbl="node3" presStyleIdx="2" presStyleCnt="3" custScaleX="131758" custScaleY="148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77F712-D17A-4AC0-A641-60AEF00BAC4D}" type="pres">
      <dgm:prSet presAssocID="{EA93B897-66DB-4654-AFD0-DF1FA05EE577}" presName="level3hierChild" presStyleCnt="0"/>
      <dgm:spPr/>
    </dgm:pt>
  </dgm:ptLst>
  <dgm:cxnLst>
    <dgm:cxn modelId="{B4E60791-4153-4F51-8D45-81A4ECB64DEE}" type="presOf" srcId="{BFE525A8-8D58-4CBA-86F9-F4D81ECC16B4}" destId="{7D64B292-017A-48A3-8613-14E9ACED7156}" srcOrd="0" destOrd="0" presId="urn:microsoft.com/office/officeart/2008/layout/HorizontalMultiLevelHierarchy"/>
    <dgm:cxn modelId="{D1CFC5EA-5354-4A52-BA3F-712870E3FF97}" srcId="{67245EB5-4F5B-409C-AC28-DE1E429A373C}" destId="{EA93B897-66DB-4654-AFD0-DF1FA05EE577}" srcOrd="0" destOrd="0" parTransId="{BD67EAD0-6675-45A1-B01B-DFDB43AEF78E}" sibTransId="{B09AB542-DBB4-4587-AFA5-DDFE6E2D5399}"/>
    <dgm:cxn modelId="{3CA2EAB5-17A6-4D56-BCF9-B9EFD1C9AC67}" type="presOf" srcId="{38FEC48D-A5C9-4EBC-8DC0-F962B3939E0B}" destId="{F92567BD-F683-408C-9CA3-1E709C47D68D}" srcOrd="1" destOrd="0" presId="urn:microsoft.com/office/officeart/2008/layout/HorizontalMultiLevelHierarchy"/>
    <dgm:cxn modelId="{4B0FBB8F-7C4C-4DF1-915F-8B09F1418B55}" srcId="{D55D1389-4CE1-42CE-ACAC-2A6BF71884B6}" destId="{D1A7339C-5C78-48A1-9676-56469AB687D0}" srcOrd="0" destOrd="0" parTransId="{6E8767A2-676B-4661-BBA4-9C1050AD5F46}" sibTransId="{A6911DAE-0163-4537-9EDB-7A6FD8EA0DE2}"/>
    <dgm:cxn modelId="{4546B8F3-52DF-468C-9130-0313A826FB35}" type="presOf" srcId="{BD67EAD0-6675-45A1-B01B-DFDB43AEF78E}" destId="{C178C21F-603C-4982-AA61-3EB279769EA0}" srcOrd="0" destOrd="0" presId="urn:microsoft.com/office/officeart/2008/layout/HorizontalMultiLevelHierarchy"/>
    <dgm:cxn modelId="{5706C8C2-2FE1-490C-A17B-A3B159F020A0}" type="presOf" srcId="{67245EB5-4F5B-409C-AC28-DE1E429A373C}" destId="{DAE5B5FE-87B4-40E0-AABE-BBF0D7F51B71}" srcOrd="0" destOrd="0" presId="urn:microsoft.com/office/officeart/2008/layout/HorizontalMultiLevelHierarchy"/>
    <dgm:cxn modelId="{FC64E2A5-0800-447E-8AC9-2FBC2BCB92FF}" type="presOf" srcId="{D5C163DA-C575-410B-9C18-3171B7FA2332}" destId="{F8F17830-8A2B-4607-B599-6CC9BCF40059}" srcOrd="0" destOrd="0" presId="urn:microsoft.com/office/officeart/2008/layout/HorizontalMultiLevelHierarchy"/>
    <dgm:cxn modelId="{29720E29-F8D3-42A0-BFFB-E27E5E6917BE}" type="presOf" srcId="{8800EA43-59F0-47D9-8EC5-F9DC5F2BD19D}" destId="{F613F7F5-2CA5-4E75-90B8-5F3CB0D98628}" srcOrd="1" destOrd="0" presId="urn:microsoft.com/office/officeart/2008/layout/HorizontalMultiLevelHierarchy"/>
    <dgm:cxn modelId="{A0671D7D-7523-4E4F-BBB5-07541145ABD9}" type="presOf" srcId="{2D53AAC5-F91F-4AF0-96C8-0DD40BA4CFB9}" destId="{D1CA6B0D-5616-46D8-9ECB-B4A581D19BA4}" srcOrd="0" destOrd="0" presId="urn:microsoft.com/office/officeart/2008/layout/HorizontalMultiLevelHierarchy"/>
    <dgm:cxn modelId="{FCBEEC71-50FB-4E56-A870-1DBD36C44BA3}" type="presOf" srcId="{93916C98-4DBC-4484-9E3E-5FBD8E87ED50}" destId="{9EAFAD32-39AA-4E08-BCC0-CC52ADE02B54}" srcOrd="0" destOrd="0" presId="urn:microsoft.com/office/officeart/2008/layout/HorizontalMultiLevelHierarchy"/>
    <dgm:cxn modelId="{7084F7C4-8EAD-4EF8-AC6E-F996C7BEF2A3}" srcId="{D1A7339C-5C78-48A1-9676-56469AB687D0}" destId="{2D53AAC5-F91F-4AF0-96C8-0DD40BA4CFB9}" srcOrd="1" destOrd="0" parTransId="{8800EA43-59F0-47D9-8EC5-F9DC5F2BD19D}" sibTransId="{C624A31A-5AE2-4AFF-BA96-9054D8DC677E}"/>
    <dgm:cxn modelId="{D5739B79-05B1-4F9F-9BCF-E1A6355D6CDD}" type="presOf" srcId="{8800EA43-59F0-47D9-8EC5-F9DC5F2BD19D}" destId="{C1FEFD67-BFA8-4F58-8183-42F288EA2551}" srcOrd="0" destOrd="0" presId="urn:microsoft.com/office/officeart/2008/layout/HorizontalMultiLevelHierarchy"/>
    <dgm:cxn modelId="{C7CC5962-EE94-48D6-AD83-10586B67E713}" srcId="{D1A7339C-5C78-48A1-9676-56469AB687D0}" destId="{67245EB5-4F5B-409C-AC28-DE1E429A373C}" srcOrd="2" destOrd="0" parTransId="{B92F9372-EF01-4A59-B7C7-31DC1544160C}" sibTransId="{AEDD7018-8B78-48F0-8010-465A10B117D5}"/>
    <dgm:cxn modelId="{68382229-7474-49E6-9526-79251980ED4E}" type="presOf" srcId="{4EDD291C-7DA9-4540-9DAA-7C64D10677AC}" destId="{C02AB508-8062-4566-A472-A0DB1F0FC9A5}" srcOrd="1" destOrd="0" presId="urn:microsoft.com/office/officeart/2008/layout/HorizontalMultiLevelHierarchy"/>
    <dgm:cxn modelId="{83285325-4E17-43B8-B265-DE653BF888B5}" type="presOf" srcId="{75FF8A2A-4801-4AFE-8CEB-3BDE7A442C33}" destId="{3261A8F1-2CFF-4082-BE6F-A339EC1B0E25}" srcOrd="0" destOrd="0" presId="urn:microsoft.com/office/officeart/2008/layout/HorizontalMultiLevelHierarchy"/>
    <dgm:cxn modelId="{8134315F-6FAA-4EE1-A6E0-AA6C90332705}" srcId="{2D53AAC5-F91F-4AF0-96C8-0DD40BA4CFB9}" destId="{93916C98-4DBC-4484-9E3E-5FBD8E87ED50}" srcOrd="0" destOrd="0" parTransId="{D5C163DA-C575-410B-9C18-3171B7FA2332}" sibTransId="{BE23FB03-1057-4888-8667-B50DA4B5F004}"/>
    <dgm:cxn modelId="{A28169E5-6302-4B65-986F-5983FE81166F}" type="presOf" srcId="{BD67EAD0-6675-45A1-B01B-DFDB43AEF78E}" destId="{CDD2D443-C82C-462F-BC91-0A0D2EFDEC09}" srcOrd="1" destOrd="0" presId="urn:microsoft.com/office/officeart/2008/layout/HorizontalMultiLevelHierarchy"/>
    <dgm:cxn modelId="{471C7E09-8D5D-4BF0-87F8-792CE801641D}" type="presOf" srcId="{B92F9372-EF01-4A59-B7C7-31DC1544160C}" destId="{BDC34906-0CA8-43B6-BF0E-E9E47D1EC025}" srcOrd="0" destOrd="0" presId="urn:microsoft.com/office/officeart/2008/layout/HorizontalMultiLevelHierarchy"/>
    <dgm:cxn modelId="{5AD0756B-CE21-4135-ACBE-59E53B2C2DC9}" srcId="{75FF8A2A-4801-4AFE-8CEB-3BDE7A442C33}" destId="{BFE525A8-8D58-4CBA-86F9-F4D81ECC16B4}" srcOrd="0" destOrd="0" parTransId="{38FEC48D-A5C9-4EBC-8DC0-F962B3939E0B}" sibTransId="{479C0537-D0FC-4B04-848A-418AA7429DC9}"/>
    <dgm:cxn modelId="{69A7D040-C181-488D-8271-54BA9D76FB9C}" type="presOf" srcId="{EA93B897-66DB-4654-AFD0-DF1FA05EE577}" destId="{F7F9552F-E241-4070-9910-E318DDD5E5DF}" srcOrd="0" destOrd="0" presId="urn:microsoft.com/office/officeart/2008/layout/HorizontalMultiLevelHierarchy"/>
    <dgm:cxn modelId="{C6F176A4-A40C-4F3F-A409-6CD49929300A}" type="presOf" srcId="{B92F9372-EF01-4A59-B7C7-31DC1544160C}" destId="{DFCEC497-AA3F-4A34-89A2-D4E8E4B9A778}" srcOrd="1" destOrd="0" presId="urn:microsoft.com/office/officeart/2008/layout/HorizontalMultiLevelHierarchy"/>
    <dgm:cxn modelId="{7CF224AA-8795-476D-960F-4C42F9932950}" type="presOf" srcId="{38FEC48D-A5C9-4EBC-8DC0-F962B3939E0B}" destId="{F2554756-938E-451C-BC85-730FC8045579}" srcOrd="0" destOrd="0" presId="urn:microsoft.com/office/officeart/2008/layout/HorizontalMultiLevelHierarchy"/>
    <dgm:cxn modelId="{B6A5EDB6-6F5E-48F8-B1AC-9304A127F1ED}" srcId="{D1A7339C-5C78-48A1-9676-56469AB687D0}" destId="{75FF8A2A-4801-4AFE-8CEB-3BDE7A442C33}" srcOrd="0" destOrd="0" parTransId="{4EDD291C-7DA9-4540-9DAA-7C64D10677AC}" sibTransId="{7DBAEC0E-95C3-4353-B3AD-792839A6184E}"/>
    <dgm:cxn modelId="{4903DAD5-22FE-49BD-835D-B8B96CB484E0}" type="presOf" srcId="{D55D1389-4CE1-42CE-ACAC-2A6BF71884B6}" destId="{D90F0441-6784-4D95-8614-83C0ECC29DA4}" srcOrd="0" destOrd="0" presId="urn:microsoft.com/office/officeart/2008/layout/HorizontalMultiLevelHierarchy"/>
    <dgm:cxn modelId="{9503575A-FB68-40FA-BFD6-215187C2C7BE}" type="presOf" srcId="{4EDD291C-7DA9-4540-9DAA-7C64D10677AC}" destId="{BF99C012-FD0B-453A-B390-07EBFA39D80B}" srcOrd="0" destOrd="0" presId="urn:microsoft.com/office/officeart/2008/layout/HorizontalMultiLevelHierarchy"/>
    <dgm:cxn modelId="{B3F57FF2-53E3-4EB8-8044-8B81D20AD34C}" type="presOf" srcId="{D5C163DA-C575-410B-9C18-3171B7FA2332}" destId="{472A35B1-B588-4C44-8BA8-E8B3315A6B84}" srcOrd="1" destOrd="0" presId="urn:microsoft.com/office/officeart/2008/layout/HorizontalMultiLevelHierarchy"/>
    <dgm:cxn modelId="{638C7134-8853-4B5B-AA3A-51E2FA8D142C}" type="presOf" srcId="{D1A7339C-5C78-48A1-9676-56469AB687D0}" destId="{B2231823-F758-43B7-9ADE-99F1115399EF}" srcOrd="0" destOrd="0" presId="urn:microsoft.com/office/officeart/2008/layout/HorizontalMultiLevelHierarchy"/>
    <dgm:cxn modelId="{82B7D1F8-AB1C-4B1A-A8BE-D08B306F5F8F}" type="presParOf" srcId="{D90F0441-6784-4D95-8614-83C0ECC29DA4}" destId="{C06672F5-1E85-4B83-B5D2-D9763CAC57A4}" srcOrd="0" destOrd="0" presId="urn:microsoft.com/office/officeart/2008/layout/HorizontalMultiLevelHierarchy"/>
    <dgm:cxn modelId="{5824A09D-B5D9-4119-9892-9F5A36F592CA}" type="presParOf" srcId="{C06672F5-1E85-4B83-B5D2-D9763CAC57A4}" destId="{B2231823-F758-43B7-9ADE-99F1115399EF}" srcOrd="0" destOrd="0" presId="urn:microsoft.com/office/officeart/2008/layout/HorizontalMultiLevelHierarchy"/>
    <dgm:cxn modelId="{11702817-C8C3-4D62-9EE9-470685408EE9}" type="presParOf" srcId="{C06672F5-1E85-4B83-B5D2-D9763CAC57A4}" destId="{2A71E2D8-7449-4F94-8C88-927B313312DC}" srcOrd="1" destOrd="0" presId="urn:microsoft.com/office/officeart/2008/layout/HorizontalMultiLevelHierarchy"/>
    <dgm:cxn modelId="{6534729E-6A93-45F9-A585-DF5A25061DFD}" type="presParOf" srcId="{2A71E2D8-7449-4F94-8C88-927B313312DC}" destId="{BF99C012-FD0B-453A-B390-07EBFA39D80B}" srcOrd="0" destOrd="0" presId="urn:microsoft.com/office/officeart/2008/layout/HorizontalMultiLevelHierarchy"/>
    <dgm:cxn modelId="{ED0281B7-5C46-480E-8B1B-FBCE3979CE56}" type="presParOf" srcId="{BF99C012-FD0B-453A-B390-07EBFA39D80B}" destId="{C02AB508-8062-4566-A472-A0DB1F0FC9A5}" srcOrd="0" destOrd="0" presId="urn:microsoft.com/office/officeart/2008/layout/HorizontalMultiLevelHierarchy"/>
    <dgm:cxn modelId="{2A0648AD-CA77-4052-A7C4-64C7D9874BCD}" type="presParOf" srcId="{2A71E2D8-7449-4F94-8C88-927B313312DC}" destId="{5206B69F-CA05-48AE-9E59-EA473AF00091}" srcOrd="1" destOrd="0" presId="urn:microsoft.com/office/officeart/2008/layout/HorizontalMultiLevelHierarchy"/>
    <dgm:cxn modelId="{38858F8C-C84C-4CF8-AB47-AD3A2397378B}" type="presParOf" srcId="{5206B69F-CA05-48AE-9E59-EA473AF00091}" destId="{3261A8F1-2CFF-4082-BE6F-A339EC1B0E25}" srcOrd="0" destOrd="0" presId="urn:microsoft.com/office/officeart/2008/layout/HorizontalMultiLevelHierarchy"/>
    <dgm:cxn modelId="{C0CC18E2-F5F7-4DF9-993F-CF1CAA872B22}" type="presParOf" srcId="{5206B69F-CA05-48AE-9E59-EA473AF00091}" destId="{C09D5F16-DD1C-403E-9E44-E4170A86D126}" srcOrd="1" destOrd="0" presId="urn:microsoft.com/office/officeart/2008/layout/HorizontalMultiLevelHierarchy"/>
    <dgm:cxn modelId="{84E8FCE2-00A5-4F18-86D3-F1CEEA426048}" type="presParOf" srcId="{C09D5F16-DD1C-403E-9E44-E4170A86D126}" destId="{F2554756-938E-451C-BC85-730FC8045579}" srcOrd="0" destOrd="0" presId="urn:microsoft.com/office/officeart/2008/layout/HorizontalMultiLevelHierarchy"/>
    <dgm:cxn modelId="{C6A5D1BA-C0DA-4D44-9EB1-FF9744554D49}" type="presParOf" srcId="{F2554756-938E-451C-BC85-730FC8045579}" destId="{F92567BD-F683-408C-9CA3-1E709C47D68D}" srcOrd="0" destOrd="0" presId="urn:microsoft.com/office/officeart/2008/layout/HorizontalMultiLevelHierarchy"/>
    <dgm:cxn modelId="{C7DFFB3C-CBEF-469B-B28F-FC8ADCF20CA0}" type="presParOf" srcId="{C09D5F16-DD1C-403E-9E44-E4170A86D126}" destId="{7286C56B-099F-4150-A198-2FF27CD3EFC0}" srcOrd="1" destOrd="0" presId="urn:microsoft.com/office/officeart/2008/layout/HorizontalMultiLevelHierarchy"/>
    <dgm:cxn modelId="{19045E91-9789-4E61-8959-0DE6C1199878}" type="presParOf" srcId="{7286C56B-099F-4150-A198-2FF27CD3EFC0}" destId="{7D64B292-017A-48A3-8613-14E9ACED7156}" srcOrd="0" destOrd="0" presId="urn:microsoft.com/office/officeart/2008/layout/HorizontalMultiLevelHierarchy"/>
    <dgm:cxn modelId="{A0FC961B-25F0-432C-9100-E2ED6EFC8F0B}" type="presParOf" srcId="{7286C56B-099F-4150-A198-2FF27CD3EFC0}" destId="{EA1C46A8-3E0E-4136-A682-9D4F8B00D950}" srcOrd="1" destOrd="0" presId="urn:microsoft.com/office/officeart/2008/layout/HorizontalMultiLevelHierarchy"/>
    <dgm:cxn modelId="{60EC8294-EFD6-4734-A1D1-714F63E247F4}" type="presParOf" srcId="{2A71E2D8-7449-4F94-8C88-927B313312DC}" destId="{C1FEFD67-BFA8-4F58-8183-42F288EA2551}" srcOrd="2" destOrd="0" presId="urn:microsoft.com/office/officeart/2008/layout/HorizontalMultiLevelHierarchy"/>
    <dgm:cxn modelId="{CFD2F2DA-F51D-4658-B397-A4F8A8131E4D}" type="presParOf" srcId="{C1FEFD67-BFA8-4F58-8183-42F288EA2551}" destId="{F613F7F5-2CA5-4E75-90B8-5F3CB0D98628}" srcOrd="0" destOrd="0" presId="urn:microsoft.com/office/officeart/2008/layout/HorizontalMultiLevelHierarchy"/>
    <dgm:cxn modelId="{96FB513C-7C43-4828-88F5-8AAFBF1902F9}" type="presParOf" srcId="{2A71E2D8-7449-4F94-8C88-927B313312DC}" destId="{D985D36E-06D1-4D31-A27E-174D2BD8AC36}" srcOrd="3" destOrd="0" presId="urn:microsoft.com/office/officeart/2008/layout/HorizontalMultiLevelHierarchy"/>
    <dgm:cxn modelId="{001F4B10-7552-4F9E-8615-261C110D54F7}" type="presParOf" srcId="{D985D36E-06D1-4D31-A27E-174D2BD8AC36}" destId="{D1CA6B0D-5616-46D8-9ECB-B4A581D19BA4}" srcOrd="0" destOrd="0" presId="urn:microsoft.com/office/officeart/2008/layout/HorizontalMultiLevelHierarchy"/>
    <dgm:cxn modelId="{BA512270-ACE7-437B-94E3-60B2085955D0}" type="presParOf" srcId="{D985D36E-06D1-4D31-A27E-174D2BD8AC36}" destId="{CBD69F62-8090-42A3-B1E2-14038D0C1329}" srcOrd="1" destOrd="0" presId="urn:microsoft.com/office/officeart/2008/layout/HorizontalMultiLevelHierarchy"/>
    <dgm:cxn modelId="{99B8F223-7925-4453-81B1-FFEF834D941F}" type="presParOf" srcId="{CBD69F62-8090-42A3-B1E2-14038D0C1329}" destId="{F8F17830-8A2B-4607-B599-6CC9BCF40059}" srcOrd="0" destOrd="0" presId="urn:microsoft.com/office/officeart/2008/layout/HorizontalMultiLevelHierarchy"/>
    <dgm:cxn modelId="{4642F62A-475D-41FE-92BD-78B0B43A8A14}" type="presParOf" srcId="{F8F17830-8A2B-4607-B599-6CC9BCF40059}" destId="{472A35B1-B588-4C44-8BA8-E8B3315A6B84}" srcOrd="0" destOrd="0" presId="urn:microsoft.com/office/officeart/2008/layout/HorizontalMultiLevelHierarchy"/>
    <dgm:cxn modelId="{739F0675-284A-448C-99E5-DB7C336AE3D7}" type="presParOf" srcId="{CBD69F62-8090-42A3-B1E2-14038D0C1329}" destId="{B20A8CD6-BDB6-4214-88BC-9E45EF882146}" srcOrd="1" destOrd="0" presId="urn:microsoft.com/office/officeart/2008/layout/HorizontalMultiLevelHierarchy"/>
    <dgm:cxn modelId="{7FC83599-229F-4774-94B5-6D6FE52399C8}" type="presParOf" srcId="{B20A8CD6-BDB6-4214-88BC-9E45EF882146}" destId="{9EAFAD32-39AA-4E08-BCC0-CC52ADE02B54}" srcOrd="0" destOrd="0" presId="urn:microsoft.com/office/officeart/2008/layout/HorizontalMultiLevelHierarchy"/>
    <dgm:cxn modelId="{A3CF9518-2864-4D07-9E05-4A34563B67FE}" type="presParOf" srcId="{B20A8CD6-BDB6-4214-88BC-9E45EF882146}" destId="{01EDF632-B5BB-417B-93C9-C284571245CC}" srcOrd="1" destOrd="0" presId="urn:microsoft.com/office/officeart/2008/layout/HorizontalMultiLevelHierarchy"/>
    <dgm:cxn modelId="{B79EAFA7-E958-48BE-80E9-FB370D4C287C}" type="presParOf" srcId="{2A71E2D8-7449-4F94-8C88-927B313312DC}" destId="{BDC34906-0CA8-43B6-BF0E-E9E47D1EC025}" srcOrd="4" destOrd="0" presId="urn:microsoft.com/office/officeart/2008/layout/HorizontalMultiLevelHierarchy"/>
    <dgm:cxn modelId="{2339FB0F-D864-430D-B45E-3FEBC86807D2}" type="presParOf" srcId="{BDC34906-0CA8-43B6-BF0E-E9E47D1EC025}" destId="{DFCEC497-AA3F-4A34-89A2-D4E8E4B9A778}" srcOrd="0" destOrd="0" presId="urn:microsoft.com/office/officeart/2008/layout/HorizontalMultiLevelHierarchy"/>
    <dgm:cxn modelId="{1BBE54C3-CE31-4E21-BB13-9F3EB7BD6B59}" type="presParOf" srcId="{2A71E2D8-7449-4F94-8C88-927B313312DC}" destId="{BD560F36-0120-4EAE-8899-07F22576B9B1}" srcOrd="5" destOrd="0" presId="urn:microsoft.com/office/officeart/2008/layout/HorizontalMultiLevelHierarchy"/>
    <dgm:cxn modelId="{07020A70-42DF-4823-9702-53B1361DD8EF}" type="presParOf" srcId="{BD560F36-0120-4EAE-8899-07F22576B9B1}" destId="{DAE5B5FE-87B4-40E0-AABE-BBF0D7F51B71}" srcOrd="0" destOrd="0" presId="urn:microsoft.com/office/officeart/2008/layout/HorizontalMultiLevelHierarchy"/>
    <dgm:cxn modelId="{845051CE-A45D-49C7-859A-A1001A233B2E}" type="presParOf" srcId="{BD560F36-0120-4EAE-8899-07F22576B9B1}" destId="{57FB7D7C-480C-4C56-B13B-EA4AFF4AF116}" srcOrd="1" destOrd="0" presId="urn:microsoft.com/office/officeart/2008/layout/HorizontalMultiLevelHierarchy"/>
    <dgm:cxn modelId="{5798B03D-787F-4BAF-BB55-D642DFB33A9F}" type="presParOf" srcId="{57FB7D7C-480C-4C56-B13B-EA4AFF4AF116}" destId="{C178C21F-603C-4982-AA61-3EB279769EA0}" srcOrd="0" destOrd="0" presId="urn:microsoft.com/office/officeart/2008/layout/HorizontalMultiLevelHierarchy"/>
    <dgm:cxn modelId="{EA5F88AC-8C71-40C1-A9FB-C0022A6323E2}" type="presParOf" srcId="{C178C21F-603C-4982-AA61-3EB279769EA0}" destId="{CDD2D443-C82C-462F-BC91-0A0D2EFDEC09}" srcOrd="0" destOrd="0" presId="urn:microsoft.com/office/officeart/2008/layout/HorizontalMultiLevelHierarchy"/>
    <dgm:cxn modelId="{2A75847C-B6F9-4F0D-BF3E-97BC5CD59C38}" type="presParOf" srcId="{57FB7D7C-480C-4C56-B13B-EA4AFF4AF116}" destId="{3892396A-9A9F-47C4-8028-AEE1606BDAC6}" srcOrd="1" destOrd="0" presId="urn:microsoft.com/office/officeart/2008/layout/HorizontalMultiLevelHierarchy"/>
    <dgm:cxn modelId="{F81A52EE-2696-44B7-BFDB-F5598CD472A2}" type="presParOf" srcId="{3892396A-9A9F-47C4-8028-AEE1606BDAC6}" destId="{F7F9552F-E241-4070-9910-E318DDD5E5DF}" srcOrd="0" destOrd="0" presId="urn:microsoft.com/office/officeart/2008/layout/HorizontalMultiLevelHierarchy"/>
    <dgm:cxn modelId="{B989C9D0-879D-4DD2-8D8A-5C171B089BB3}" type="presParOf" srcId="{3892396A-9A9F-47C4-8028-AEE1606BDAC6}" destId="{2277F712-D17A-4AC0-A641-60AEF00BA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337368-379F-47FE-AE5F-9BF5BBC4355D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63A2C7F-F567-4DD0-AA16-C6F4EEB1BF80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S_tradnl" b="1" dirty="0" smtClean="0"/>
            <a:t>MUESTREO ALEATORIO ESTRATIFICADO</a:t>
          </a:r>
          <a:endParaRPr lang="es-EC" dirty="0"/>
        </a:p>
      </dgm:t>
    </dgm:pt>
    <dgm:pt modelId="{6F4C8B32-DF8C-4380-8B64-A6887DA03DFF}" type="parTrans" cxnId="{2A7206BD-4A38-4DFC-B7D2-02E37FBAFE31}">
      <dgm:prSet/>
      <dgm:spPr/>
      <dgm:t>
        <a:bodyPr/>
        <a:lstStyle/>
        <a:p>
          <a:endParaRPr lang="es-EC"/>
        </a:p>
      </dgm:t>
    </dgm:pt>
    <dgm:pt modelId="{1145ABB5-627F-4F17-B938-FA4AD8BA719F}" type="sibTrans" cxnId="{2A7206BD-4A38-4DFC-B7D2-02E37FBAFE31}">
      <dgm:prSet/>
      <dgm:spPr/>
      <dgm:t>
        <a:bodyPr/>
        <a:lstStyle/>
        <a:p>
          <a:endParaRPr lang="es-EC"/>
        </a:p>
      </dgm:t>
    </dgm:pt>
    <dgm:pt modelId="{E9ED16AB-FF50-44D1-B533-8E1B2FA6DC10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_tradnl" b="0" dirty="0" smtClean="0">
              <a:latin typeface="Adobe Garamond Pro Bold" panose="02020702060506020403" pitchFamily="18" charset="0"/>
            </a:rPr>
            <a:t>El muestreo aleatorio estratificado consiste en dividir a una población grande en subconjuntos llamados estratos, con la finalidad de que contengan elementos homogéneos entre sí y heterogéneos entre otros subconjuntos. </a:t>
          </a:r>
          <a:endParaRPr lang="es-EC" b="0" dirty="0">
            <a:latin typeface="Adobe Garamond Pro Bold" panose="02020702060506020403" pitchFamily="18" charset="0"/>
          </a:endParaRPr>
        </a:p>
      </dgm:t>
    </dgm:pt>
    <dgm:pt modelId="{4C109F7B-D9F8-4C79-98E4-CE9715CE8ED2}" type="parTrans" cxnId="{4611DA92-4AB0-4073-A777-8E1031E438ED}">
      <dgm:prSet/>
      <dgm:spPr/>
      <dgm:t>
        <a:bodyPr/>
        <a:lstStyle/>
        <a:p>
          <a:endParaRPr lang="es-EC"/>
        </a:p>
      </dgm:t>
    </dgm:pt>
    <dgm:pt modelId="{59F2318A-1DE7-4164-955F-0B878130FE7A}" type="sibTrans" cxnId="{4611DA92-4AB0-4073-A777-8E1031E438ED}">
      <dgm:prSet/>
      <dgm:spPr/>
      <dgm:t>
        <a:bodyPr/>
        <a:lstStyle/>
        <a:p>
          <a:endParaRPr lang="es-EC"/>
        </a:p>
      </dgm:t>
    </dgm:pt>
    <dgm:pt modelId="{EC732223-1F3D-4FB0-B24B-27C89D40B323}" type="pres">
      <dgm:prSet presAssocID="{3A337368-379F-47FE-AE5F-9BF5BBC4355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D4AF2DD-4046-47C6-8DA2-3BBF54A9BEAC}" type="pres">
      <dgm:prSet presAssocID="{B63A2C7F-F567-4DD0-AA16-C6F4EEB1BF80}" presName="upArrow" presStyleLbl="node1" presStyleIdx="0" presStyleCnt="2"/>
      <dgm:spPr/>
    </dgm:pt>
    <dgm:pt modelId="{502E21F2-39FD-4654-8450-0D51D3E13857}" type="pres">
      <dgm:prSet presAssocID="{B63A2C7F-F567-4DD0-AA16-C6F4EEB1BF8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AD1654-9DEF-47E7-AA2B-F15FCF8B8949}" type="pres">
      <dgm:prSet presAssocID="{E9ED16AB-FF50-44D1-B533-8E1B2FA6DC10}" presName="downArrow" presStyleLbl="node1" presStyleIdx="1" presStyleCnt="2"/>
      <dgm:spPr/>
    </dgm:pt>
    <dgm:pt modelId="{048F169A-9681-4720-8AC5-4FF02F2B27B1}" type="pres">
      <dgm:prSet presAssocID="{E9ED16AB-FF50-44D1-B533-8E1B2FA6DC10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7206BD-4A38-4DFC-B7D2-02E37FBAFE31}" srcId="{3A337368-379F-47FE-AE5F-9BF5BBC4355D}" destId="{B63A2C7F-F567-4DD0-AA16-C6F4EEB1BF80}" srcOrd="0" destOrd="0" parTransId="{6F4C8B32-DF8C-4380-8B64-A6887DA03DFF}" sibTransId="{1145ABB5-627F-4F17-B938-FA4AD8BA719F}"/>
    <dgm:cxn modelId="{4611DA92-4AB0-4073-A777-8E1031E438ED}" srcId="{3A337368-379F-47FE-AE5F-9BF5BBC4355D}" destId="{E9ED16AB-FF50-44D1-B533-8E1B2FA6DC10}" srcOrd="1" destOrd="0" parTransId="{4C109F7B-D9F8-4C79-98E4-CE9715CE8ED2}" sibTransId="{59F2318A-1DE7-4164-955F-0B878130FE7A}"/>
    <dgm:cxn modelId="{D7A23E3E-6D98-4A45-A85A-92925F6CDF06}" type="presOf" srcId="{E9ED16AB-FF50-44D1-B533-8E1B2FA6DC10}" destId="{048F169A-9681-4720-8AC5-4FF02F2B27B1}" srcOrd="0" destOrd="0" presId="urn:microsoft.com/office/officeart/2005/8/layout/arrow4"/>
    <dgm:cxn modelId="{726D20DE-4505-4705-BD5E-BC1186D2E1AC}" type="presOf" srcId="{B63A2C7F-F567-4DD0-AA16-C6F4EEB1BF80}" destId="{502E21F2-39FD-4654-8450-0D51D3E13857}" srcOrd="0" destOrd="0" presId="urn:microsoft.com/office/officeart/2005/8/layout/arrow4"/>
    <dgm:cxn modelId="{F960E529-F986-44D1-9451-7589DB3CE448}" type="presOf" srcId="{3A337368-379F-47FE-AE5F-9BF5BBC4355D}" destId="{EC732223-1F3D-4FB0-B24B-27C89D40B323}" srcOrd="0" destOrd="0" presId="urn:microsoft.com/office/officeart/2005/8/layout/arrow4"/>
    <dgm:cxn modelId="{7AC69881-F6D8-43CE-86BB-0FB130284E47}" type="presParOf" srcId="{EC732223-1F3D-4FB0-B24B-27C89D40B323}" destId="{CD4AF2DD-4046-47C6-8DA2-3BBF54A9BEAC}" srcOrd="0" destOrd="0" presId="urn:microsoft.com/office/officeart/2005/8/layout/arrow4"/>
    <dgm:cxn modelId="{2D43E2B7-A8CD-4D58-B813-08C109C695A1}" type="presParOf" srcId="{EC732223-1F3D-4FB0-B24B-27C89D40B323}" destId="{502E21F2-39FD-4654-8450-0D51D3E13857}" srcOrd="1" destOrd="0" presId="urn:microsoft.com/office/officeart/2005/8/layout/arrow4"/>
    <dgm:cxn modelId="{12EBCD37-6B2B-4238-8AED-871A0509B45D}" type="presParOf" srcId="{EC732223-1F3D-4FB0-B24B-27C89D40B323}" destId="{41AD1654-9DEF-47E7-AA2B-F15FCF8B8949}" srcOrd="2" destOrd="0" presId="urn:microsoft.com/office/officeart/2005/8/layout/arrow4"/>
    <dgm:cxn modelId="{1116E47F-E2C7-4C43-B610-D0B8D30D9FD6}" type="presParOf" srcId="{EC732223-1F3D-4FB0-B24B-27C89D40B323}" destId="{048F169A-9681-4720-8AC5-4FF02F2B27B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5AA93E-1D6E-402A-8D13-FC6CAE324ED8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44BB1C9-58B3-49AB-8112-0EF9E9375BE2}">
      <dgm:prSet phldrT="[Texto]" custT="1"/>
      <dgm:spPr/>
      <dgm:t>
        <a:bodyPr/>
        <a:lstStyle/>
        <a:p>
          <a:r>
            <a:rPr lang="es-ES_tradnl" sz="1400" b="1" dirty="0" smtClean="0"/>
            <a:t>¿Ha podido encontrar todos los productos o servicios de su preferencia en el Centro Comercial?</a:t>
          </a:r>
          <a:endParaRPr lang="es-ES" sz="1400" dirty="0"/>
        </a:p>
      </dgm:t>
    </dgm:pt>
    <dgm:pt modelId="{60CD6464-26E6-46B7-8CE8-566602B0E318}" type="parTrans" cxnId="{5882B002-7C48-42C9-94B5-E94B36337579}">
      <dgm:prSet/>
      <dgm:spPr/>
      <dgm:t>
        <a:bodyPr/>
        <a:lstStyle/>
        <a:p>
          <a:endParaRPr lang="es-ES"/>
        </a:p>
      </dgm:t>
    </dgm:pt>
    <dgm:pt modelId="{0528CFFC-D69F-48F6-99A9-AAAB661BD6E3}" type="sibTrans" cxnId="{5882B002-7C48-42C9-94B5-E94B36337579}">
      <dgm:prSet/>
      <dgm:spPr/>
      <dgm:t>
        <a:bodyPr/>
        <a:lstStyle/>
        <a:p>
          <a:endParaRPr lang="es-ES"/>
        </a:p>
      </dgm:t>
    </dgm:pt>
    <dgm:pt modelId="{EB1C046E-1FD4-43A0-97C0-1D8D26ABEC2C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La diversificación de productos y servicios es parte de los factores de </a:t>
          </a:r>
          <a:r>
            <a:rPr lang="es-ES" dirty="0" err="1" smtClean="0"/>
            <a:t>atractividad</a:t>
          </a:r>
          <a:r>
            <a:rPr lang="es-ES" dirty="0" smtClean="0"/>
            <a:t> de los centros comerciales. </a:t>
          </a:r>
          <a:endParaRPr lang="es-ES" dirty="0"/>
        </a:p>
      </dgm:t>
    </dgm:pt>
    <dgm:pt modelId="{F8D9263F-4858-458D-9BF7-9AFFEEF9E62A}" type="parTrans" cxnId="{E0EE7225-8A54-49C4-994E-A10F3FE0A8DA}">
      <dgm:prSet/>
      <dgm:spPr/>
      <dgm:t>
        <a:bodyPr/>
        <a:lstStyle/>
        <a:p>
          <a:endParaRPr lang="es-ES"/>
        </a:p>
      </dgm:t>
    </dgm:pt>
    <dgm:pt modelId="{D1163FBE-0EED-4C62-B120-FDEB5B400C11}" type="sibTrans" cxnId="{E0EE7225-8A54-49C4-994E-A10F3FE0A8DA}">
      <dgm:prSet/>
      <dgm:spPr/>
      <dgm:t>
        <a:bodyPr/>
        <a:lstStyle/>
        <a:p>
          <a:endParaRPr lang="es-ES"/>
        </a:p>
      </dgm:t>
    </dgm:pt>
    <dgm:pt modelId="{14936E87-B997-4AA3-937E-D1ACD36DB6C0}">
      <dgm:prSet phldrT="[Texto]" custT="1"/>
      <dgm:spPr/>
      <dgm:t>
        <a:bodyPr/>
        <a:lstStyle/>
        <a:p>
          <a:r>
            <a:rPr lang="es-ES_tradnl" sz="1400" b="1" dirty="0" smtClean="0"/>
            <a:t>¿Cómo considera la atención al cliente que brindan los locales de este Centro Comercial?</a:t>
          </a:r>
          <a:endParaRPr lang="es-ES" sz="1400" dirty="0"/>
        </a:p>
      </dgm:t>
    </dgm:pt>
    <dgm:pt modelId="{033D419B-C82C-4D34-BF71-B1925D23A576}" type="parTrans" cxnId="{5D3CD99A-431D-46E5-8E9E-A0FA35FE7114}">
      <dgm:prSet/>
      <dgm:spPr/>
      <dgm:t>
        <a:bodyPr/>
        <a:lstStyle/>
        <a:p>
          <a:endParaRPr lang="es-ES"/>
        </a:p>
      </dgm:t>
    </dgm:pt>
    <dgm:pt modelId="{3CA2491D-9275-436F-9465-333695B0F2DF}" type="sibTrans" cxnId="{5D3CD99A-431D-46E5-8E9E-A0FA35FE7114}">
      <dgm:prSet/>
      <dgm:spPr/>
      <dgm:t>
        <a:bodyPr/>
        <a:lstStyle/>
        <a:p>
          <a:endParaRPr lang="es-ES"/>
        </a:p>
      </dgm:t>
    </dgm:pt>
    <dgm:pt modelId="{3071876A-1A69-4E97-9BF2-92D8E3AB7569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dirty="0" smtClean="0"/>
            <a:t>La atención es en un 48% Buena, por tanto se debe reforzar este aspecto en el personal que trabaja en los locales comerciales</a:t>
          </a:r>
          <a:endParaRPr lang="es-ES" dirty="0"/>
        </a:p>
      </dgm:t>
    </dgm:pt>
    <dgm:pt modelId="{C93DEF7E-1E2D-46A4-9741-254FDA523368}" type="parTrans" cxnId="{44FBDC51-FAFB-4D7A-863B-1734734E9ACB}">
      <dgm:prSet/>
      <dgm:spPr/>
      <dgm:t>
        <a:bodyPr/>
        <a:lstStyle/>
        <a:p>
          <a:endParaRPr lang="es-ES"/>
        </a:p>
      </dgm:t>
    </dgm:pt>
    <dgm:pt modelId="{CDA07906-E851-4FAE-83C5-01C17F91BADA}" type="sibTrans" cxnId="{44FBDC51-FAFB-4D7A-863B-1734734E9ACB}">
      <dgm:prSet/>
      <dgm:spPr/>
      <dgm:t>
        <a:bodyPr/>
        <a:lstStyle/>
        <a:p>
          <a:endParaRPr lang="es-ES"/>
        </a:p>
      </dgm:t>
    </dgm:pt>
    <dgm:pt modelId="{0549DC69-F884-45EC-A8BD-FEF4550BFF03}">
      <dgm:prSet phldrT="[Texto]" custT="1"/>
      <dgm:spPr/>
      <dgm:t>
        <a:bodyPr/>
        <a:lstStyle/>
        <a:p>
          <a:r>
            <a:rPr lang="es-ES_tradnl" sz="1400" b="1" dirty="0" smtClean="0"/>
            <a:t>¿Qué adecuaciones considera que este Centro Comercial podría mejorar?</a:t>
          </a:r>
          <a:endParaRPr lang="es-ES" sz="1400" dirty="0"/>
        </a:p>
      </dgm:t>
    </dgm:pt>
    <dgm:pt modelId="{A97E634C-3CEA-464B-89E5-E85F6AE77BE2}" type="parTrans" cxnId="{03B9C4DF-B944-4CFD-BBE5-9045F0AFD231}">
      <dgm:prSet/>
      <dgm:spPr/>
      <dgm:t>
        <a:bodyPr/>
        <a:lstStyle/>
        <a:p>
          <a:endParaRPr lang="es-ES"/>
        </a:p>
      </dgm:t>
    </dgm:pt>
    <dgm:pt modelId="{CC330394-C30B-426F-BA03-A60CEF449E29}" type="sibTrans" cxnId="{03B9C4DF-B944-4CFD-BBE5-9045F0AFD231}">
      <dgm:prSet/>
      <dgm:spPr/>
      <dgm:t>
        <a:bodyPr/>
        <a:lstStyle/>
        <a:p>
          <a:endParaRPr lang="es-ES"/>
        </a:p>
      </dgm:t>
    </dgm:pt>
    <dgm:pt modelId="{8D8A8166-6FE3-4C10-A350-5A9DB479C173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La seguridad en los exteriores primer aspecto que se debe mejorar</a:t>
          </a:r>
          <a:endParaRPr lang="es-ES" dirty="0"/>
        </a:p>
      </dgm:t>
    </dgm:pt>
    <dgm:pt modelId="{A0F9E9EF-2CE4-4CBC-A093-C8C73F0CB24A}" type="parTrans" cxnId="{ACF91125-0231-4271-9588-8F1BCD35742A}">
      <dgm:prSet/>
      <dgm:spPr/>
      <dgm:t>
        <a:bodyPr/>
        <a:lstStyle/>
        <a:p>
          <a:endParaRPr lang="es-ES"/>
        </a:p>
      </dgm:t>
    </dgm:pt>
    <dgm:pt modelId="{0759D26F-D394-4124-8C4A-4953A34C164A}" type="sibTrans" cxnId="{ACF91125-0231-4271-9588-8F1BCD35742A}">
      <dgm:prSet/>
      <dgm:spPr/>
      <dgm:t>
        <a:bodyPr/>
        <a:lstStyle/>
        <a:p>
          <a:endParaRPr lang="es-ES"/>
        </a:p>
      </dgm:t>
    </dgm:pt>
    <dgm:pt modelId="{2DD5D486-414A-423A-BFCF-FA3F396A8284}" type="pres">
      <dgm:prSet presAssocID="{CE5AA93E-1D6E-402A-8D13-FC6CAE324ED8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747E8CA-5957-4303-9093-C9DC7F511D0B}" type="pres">
      <dgm:prSet presAssocID="{D44BB1C9-58B3-49AB-8112-0EF9E9375BE2}" presName="composite" presStyleCnt="0"/>
      <dgm:spPr/>
    </dgm:pt>
    <dgm:pt modelId="{15B8CB78-C8E7-43A2-ABBA-BF37391C09EE}" type="pres">
      <dgm:prSet presAssocID="{D44BB1C9-58B3-49AB-8112-0EF9E9375BE2}" presName="Accent" presStyleLbl="alignAcc1" presStyleIdx="0" presStyleCnt="3"/>
      <dgm:spPr/>
    </dgm:pt>
    <dgm:pt modelId="{E3ACFA49-1877-4945-BE63-279D70F0116C}" type="pres">
      <dgm:prSet presAssocID="{D44BB1C9-58B3-49AB-8112-0EF9E9375BE2}" presName="Image" presStyleLbl="node1" presStyleIdx="0" presStyleCnt="3" custScaleX="108345" custScaleY="133103" custLinFactNeighborX="-571" custLinFactNeighborY="146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140941-79C5-4638-B8F6-38527CE94681}" type="pres">
      <dgm:prSet presAssocID="{D44BB1C9-58B3-49AB-8112-0EF9E9375BE2}" presName="Child" presStyleLbl="revTx" presStyleIdx="0" presStyleCnt="3" custScaleY="66908" custLinFactNeighborY="15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31AF5-1955-4288-89C4-ED93EA1E98B4}" type="pres">
      <dgm:prSet presAssocID="{D44BB1C9-58B3-49AB-8112-0EF9E9375BE2}" presName="Parent" presStyleLbl="alignNode1" presStyleIdx="0" presStyleCnt="3" custScaleY="150061" custLinFactNeighborY="-12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665BC-6ABD-4C9C-9D27-023FA406FB19}" type="pres">
      <dgm:prSet presAssocID="{0528CFFC-D69F-48F6-99A9-AAAB661BD6E3}" presName="sibTrans" presStyleCnt="0"/>
      <dgm:spPr/>
    </dgm:pt>
    <dgm:pt modelId="{512E979F-D094-4F72-98EE-40A12863B260}" type="pres">
      <dgm:prSet presAssocID="{14936E87-B997-4AA3-937E-D1ACD36DB6C0}" presName="composite" presStyleCnt="0"/>
      <dgm:spPr/>
    </dgm:pt>
    <dgm:pt modelId="{8D2563AD-146C-40A8-91C1-E2DEB026DBE3}" type="pres">
      <dgm:prSet presAssocID="{14936E87-B997-4AA3-937E-D1ACD36DB6C0}" presName="Accent" presStyleLbl="alignAcc1" presStyleIdx="1" presStyleCnt="3"/>
      <dgm:spPr/>
    </dgm:pt>
    <dgm:pt modelId="{9D459FF8-AC06-42C7-83E1-06A15AE3733A}" type="pres">
      <dgm:prSet presAssocID="{14936E87-B997-4AA3-937E-D1ACD36DB6C0}" presName="Image" presStyleLbl="node1" presStyleIdx="1" presStyleCnt="3" custScaleX="108345" custScaleY="133103" custLinFactNeighborX="-571" custLinFactNeighborY="146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77D99B-9007-47F8-9583-ADD0BC291B11}" type="pres">
      <dgm:prSet presAssocID="{14936E87-B997-4AA3-937E-D1ACD36DB6C0}" presName="Child" presStyleLbl="revTx" presStyleIdx="1" presStyleCnt="3" custScaleY="65240" custLinFactNeighborY="151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D8A8B6-8009-44BA-BFC1-E891B16E2C30}" type="pres">
      <dgm:prSet presAssocID="{14936E87-B997-4AA3-937E-D1ACD36DB6C0}" presName="Parent" presStyleLbl="alignNode1" presStyleIdx="1" presStyleCnt="3" custScaleY="150061" custLinFactNeighborY="-12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6F70FE-1D2C-4505-8229-E4790A8E334A}" type="pres">
      <dgm:prSet presAssocID="{3CA2491D-9275-436F-9465-333695B0F2DF}" presName="sibTrans" presStyleCnt="0"/>
      <dgm:spPr/>
    </dgm:pt>
    <dgm:pt modelId="{E4C452C2-F5F0-4D76-B66F-A74ABF32F9B9}" type="pres">
      <dgm:prSet presAssocID="{0549DC69-F884-45EC-A8BD-FEF4550BFF03}" presName="composite" presStyleCnt="0"/>
      <dgm:spPr/>
    </dgm:pt>
    <dgm:pt modelId="{3A84AEA6-EA9E-4441-802D-7B3EB6DCD8A3}" type="pres">
      <dgm:prSet presAssocID="{0549DC69-F884-45EC-A8BD-FEF4550BFF03}" presName="Accent" presStyleLbl="alignAcc1" presStyleIdx="2" presStyleCnt="3"/>
      <dgm:spPr/>
    </dgm:pt>
    <dgm:pt modelId="{C105D9B0-E0E5-45D0-9E32-6E06A9FF06FD}" type="pres">
      <dgm:prSet presAssocID="{0549DC69-F884-45EC-A8BD-FEF4550BFF03}" presName="Image" presStyleLbl="node1" presStyleIdx="2" presStyleCnt="3" custScaleX="108345" custScaleY="133103" custLinFactNeighborX="-571" custLinFactNeighborY="1468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23294B1-1C0B-4521-8ED3-439C9AE32B1D}" type="pres">
      <dgm:prSet presAssocID="{0549DC69-F884-45EC-A8BD-FEF4550BFF03}" presName="Child" presStyleLbl="revTx" presStyleIdx="2" presStyleCnt="3" custScaleY="65240" custLinFactNeighborY="151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149A68-660C-41C9-8D97-45B4C28B1D28}" type="pres">
      <dgm:prSet presAssocID="{0549DC69-F884-45EC-A8BD-FEF4550BFF03}" presName="Parent" presStyleLbl="alignNode1" presStyleIdx="2" presStyleCnt="3" custScaleY="150061" custLinFactNeighborY="-12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EE7225-8A54-49C4-994E-A10F3FE0A8DA}" srcId="{D44BB1C9-58B3-49AB-8112-0EF9E9375BE2}" destId="{EB1C046E-1FD4-43A0-97C0-1D8D26ABEC2C}" srcOrd="0" destOrd="0" parTransId="{F8D9263F-4858-458D-9BF7-9AFFEEF9E62A}" sibTransId="{D1163FBE-0EED-4C62-B120-FDEB5B400C11}"/>
    <dgm:cxn modelId="{03EFA709-282C-4F63-90BB-C0C3BBC2068A}" type="presOf" srcId="{EB1C046E-1FD4-43A0-97C0-1D8D26ABEC2C}" destId="{34140941-79C5-4638-B8F6-38527CE94681}" srcOrd="0" destOrd="0" presId="urn:microsoft.com/office/officeart/2008/layout/TitlePictureLineup"/>
    <dgm:cxn modelId="{ACF91125-0231-4271-9588-8F1BCD35742A}" srcId="{0549DC69-F884-45EC-A8BD-FEF4550BFF03}" destId="{8D8A8166-6FE3-4C10-A350-5A9DB479C173}" srcOrd="0" destOrd="0" parTransId="{A0F9E9EF-2CE4-4CBC-A093-C8C73F0CB24A}" sibTransId="{0759D26F-D394-4124-8C4A-4953A34C164A}"/>
    <dgm:cxn modelId="{44FBDC51-FAFB-4D7A-863B-1734734E9ACB}" srcId="{14936E87-B997-4AA3-937E-D1ACD36DB6C0}" destId="{3071876A-1A69-4E97-9BF2-92D8E3AB7569}" srcOrd="0" destOrd="0" parTransId="{C93DEF7E-1E2D-46A4-9741-254FDA523368}" sibTransId="{CDA07906-E851-4FAE-83C5-01C17F91BADA}"/>
    <dgm:cxn modelId="{9666B205-F77B-4FC5-8324-0D710063A70B}" type="presOf" srcId="{CE5AA93E-1D6E-402A-8D13-FC6CAE324ED8}" destId="{2DD5D486-414A-423A-BFCF-FA3F396A8284}" srcOrd="0" destOrd="0" presId="urn:microsoft.com/office/officeart/2008/layout/TitlePictureLineup"/>
    <dgm:cxn modelId="{C066CA07-D32F-4784-8270-3E226C3C5EBE}" type="presOf" srcId="{8D8A8166-6FE3-4C10-A350-5A9DB479C173}" destId="{A23294B1-1C0B-4521-8ED3-439C9AE32B1D}" srcOrd="0" destOrd="0" presId="urn:microsoft.com/office/officeart/2008/layout/TitlePictureLineup"/>
    <dgm:cxn modelId="{5882B002-7C48-42C9-94B5-E94B36337579}" srcId="{CE5AA93E-1D6E-402A-8D13-FC6CAE324ED8}" destId="{D44BB1C9-58B3-49AB-8112-0EF9E9375BE2}" srcOrd="0" destOrd="0" parTransId="{60CD6464-26E6-46B7-8CE8-566602B0E318}" sibTransId="{0528CFFC-D69F-48F6-99A9-AAAB661BD6E3}"/>
    <dgm:cxn modelId="{9FD8FF29-AB78-4FF7-AD25-A660350E5056}" type="presOf" srcId="{14936E87-B997-4AA3-937E-D1ACD36DB6C0}" destId="{33D8A8B6-8009-44BA-BFC1-E891B16E2C30}" srcOrd="0" destOrd="0" presId="urn:microsoft.com/office/officeart/2008/layout/TitlePictureLineup"/>
    <dgm:cxn modelId="{03B9C4DF-B944-4CFD-BBE5-9045F0AFD231}" srcId="{CE5AA93E-1D6E-402A-8D13-FC6CAE324ED8}" destId="{0549DC69-F884-45EC-A8BD-FEF4550BFF03}" srcOrd="2" destOrd="0" parTransId="{A97E634C-3CEA-464B-89E5-E85F6AE77BE2}" sibTransId="{CC330394-C30B-426F-BA03-A60CEF449E29}"/>
    <dgm:cxn modelId="{5D3CD99A-431D-46E5-8E9E-A0FA35FE7114}" srcId="{CE5AA93E-1D6E-402A-8D13-FC6CAE324ED8}" destId="{14936E87-B997-4AA3-937E-D1ACD36DB6C0}" srcOrd="1" destOrd="0" parTransId="{033D419B-C82C-4D34-BF71-B1925D23A576}" sibTransId="{3CA2491D-9275-436F-9465-333695B0F2DF}"/>
    <dgm:cxn modelId="{C55B9DBC-8246-49F5-B2B4-E38D6F2FC6E0}" type="presOf" srcId="{D44BB1C9-58B3-49AB-8112-0EF9E9375BE2}" destId="{ECE31AF5-1955-4288-89C4-ED93EA1E98B4}" srcOrd="0" destOrd="0" presId="urn:microsoft.com/office/officeart/2008/layout/TitlePictureLineup"/>
    <dgm:cxn modelId="{4249227F-34B4-4B60-ADF0-B3BA29D79889}" type="presOf" srcId="{0549DC69-F884-45EC-A8BD-FEF4550BFF03}" destId="{C8149A68-660C-41C9-8D97-45B4C28B1D28}" srcOrd="0" destOrd="0" presId="urn:microsoft.com/office/officeart/2008/layout/TitlePictureLineup"/>
    <dgm:cxn modelId="{12BF7E67-7D5E-4128-9240-5C77809D7D51}" type="presOf" srcId="{3071876A-1A69-4E97-9BF2-92D8E3AB7569}" destId="{C677D99B-9007-47F8-9583-ADD0BC291B11}" srcOrd="0" destOrd="0" presId="urn:microsoft.com/office/officeart/2008/layout/TitlePictureLineup"/>
    <dgm:cxn modelId="{2429E2F0-735A-4A8F-A2B4-28DA114C2AFF}" type="presParOf" srcId="{2DD5D486-414A-423A-BFCF-FA3F396A8284}" destId="{0747E8CA-5957-4303-9093-C9DC7F511D0B}" srcOrd="0" destOrd="0" presId="urn:microsoft.com/office/officeart/2008/layout/TitlePictureLineup"/>
    <dgm:cxn modelId="{E66B6EE6-B8B5-420C-8CB2-8F334692496C}" type="presParOf" srcId="{0747E8CA-5957-4303-9093-C9DC7F511D0B}" destId="{15B8CB78-C8E7-43A2-ABBA-BF37391C09EE}" srcOrd="0" destOrd="0" presId="urn:microsoft.com/office/officeart/2008/layout/TitlePictureLineup"/>
    <dgm:cxn modelId="{B20BD49E-88A2-45C2-9830-CC835BCDA19A}" type="presParOf" srcId="{0747E8CA-5957-4303-9093-C9DC7F511D0B}" destId="{E3ACFA49-1877-4945-BE63-279D70F0116C}" srcOrd="1" destOrd="0" presId="urn:microsoft.com/office/officeart/2008/layout/TitlePictureLineup"/>
    <dgm:cxn modelId="{BAD3AB5D-643F-4CD1-853C-F66EF0274EC1}" type="presParOf" srcId="{0747E8CA-5957-4303-9093-C9DC7F511D0B}" destId="{34140941-79C5-4638-B8F6-38527CE94681}" srcOrd="2" destOrd="0" presId="urn:microsoft.com/office/officeart/2008/layout/TitlePictureLineup"/>
    <dgm:cxn modelId="{3F3A91EE-4A1E-47FF-B796-C73F45C36637}" type="presParOf" srcId="{0747E8CA-5957-4303-9093-C9DC7F511D0B}" destId="{ECE31AF5-1955-4288-89C4-ED93EA1E98B4}" srcOrd="3" destOrd="0" presId="urn:microsoft.com/office/officeart/2008/layout/TitlePictureLineup"/>
    <dgm:cxn modelId="{0540A5BB-ED79-4D64-B106-064030B0025A}" type="presParOf" srcId="{2DD5D486-414A-423A-BFCF-FA3F396A8284}" destId="{1DD665BC-6ABD-4C9C-9D27-023FA406FB19}" srcOrd="1" destOrd="0" presId="urn:microsoft.com/office/officeart/2008/layout/TitlePictureLineup"/>
    <dgm:cxn modelId="{CA345D8F-C86C-4CC9-9D70-82EBCA758BC1}" type="presParOf" srcId="{2DD5D486-414A-423A-BFCF-FA3F396A8284}" destId="{512E979F-D094-4F72-98EE-40A12863B260}" srcOrd="2" destOrd="0" presId="urn:microsoft.com/office/officeart/2008/layout/TitlePictureLineup"/>
    <dgm:cxn modelId="{54E32617-DBAB-4338-8BCD-89F35DE51D5B}" type="presParOf" srcId="{512E979F-D094-4F72-98EE-40A12863B260}" destId="{8D2563AD-146C-40A8-91C1-E2DEB026DBE3}" srcOrd="0" destOrd="0" presId="urn:microsoft.com/office/officeart/2008/layout/TitlePictureLineup"/>
    <dgm:cxn modelId="{2A9A0FB4-E29B-46C8-B3E4-961B34C332F6}" type="presParOf" srcId="{512E979F-D094-4F72-98EE-40A12863B260}" destId="{9D459FF8-AC06-42C7-83E1-06A15AE3733A}" srcOrd="1" destOrd="0" presId="urn:microsoft.com/office/officeart/2008/layout/TitlePictureLineup"/>
    <dgm:cxn modelId="{19B2F48A-0836-4053-A0E1-993257203690}" type="presParOf" srcId="{512E979F-D094-4F72-98EE-40A12863B260}" destId="{C677D99B-9007-47F8-9583-ADD0BC291B11}" srcOrd="2" destOrd="0" presId="urn:microsoft.com/office/officeart/2008/layout/TitlePictureLineup"/>
    <dgm:cxn modelId="{705CA612-BD85-4F3A-A21B-ED26E9A8EFC4}" type="presParOf" srcId="{512E979F-D094-4F72-98EE-40A12863B260}" destId="{33D8A8B6-8009-44BA-BFC1-E891B16E2C30}" srcOrd="3" destOrd="0" presId="urn:microsoft.com/office/officeart/2008/layout/TitlePictureLineup"/>
    <dgm:cxn modelId="{9B8E1EF2-FCBD-4696-B989-B4B2286056C9}" type="presParOf" srcId="{2DD5D486-414A-423A-BFCF-FA3F396A8284}" destId="{2E6F70FE-1D2C-4505-8229-E4790A8E334A}" srcOrd="3" destOrd="0" presId="urn:microsoft.com/office/officeart/2008/layout/TitlePictureLineup"/>
    <dgm:cxn modelId="{60C35757-4E9D-4880-8F04-28B67A9C2A3C}" type="presParOf" srcId="{2DD5D486-414A-423A-BFCF-FA3F396A8284}" destId="{E4C452C2-F5F0-4D76-B66F-A74ABF32F9B9}" srcOrd="4" destOrd="0" presId="urn:microsoft.com/office/officeart/2008/layout/TitlePictureLineup"/>
    <dgm:cxn modelId="{3988487F-4169-4EAD-9CB4-81F7CAE8122D}" type="presParOf" srcId="{E4C452C2-F5F0-4D76-B66F-A74ABF32F9B9}" destId="{3A84AEA6-EA9E-4441-802D-7B3EB6DCD8A3}" srcOrd="0" destOrd="0" presId="urn:microsoft.com/office/officeart/2008/layout/TitlePictureLineup"/>
    <dgm:cxn modelId="{087BB337-F04D-4785-86EC-CA9AC786DC40}" type="presParOf" srcId="{E4C452C2-F5F0-4D76-B66F-A74ABF32F9B9}" destId="{C105D9B0-E0E5-45D0-9E32-6E06A9FF06FD}" srcOrd="1" destOrd="0" presId="urn:microsoft.com/office/officeart/2008/layout/TitlePictureLineup"/>
    <dgm:cxn modelId="{1100E9F4-4412-4C37-A923-EC58E889EA5D}" type="presParOf" srcId="{E4C452C2-F5F0-4D76-B66F-A74ABF32F9B9}" destId="{A23294B1-1C0B-4521-8ED3-439C9AE32B1D}" srcOrd="2" destOrd="0" presId="urn:microsoft.com/office/officeart/2008/layout/TitlePictureLineup"/>
    <dgm:cxn modelId="{87F76984-2ED0-4580-8C82-E1699DED6CB7}" type="presParOf" srcId="{E4C452C2-F5F0-4D76-B66F-A74ABF32F9B9}" destId="{C8149A68-660C-41C9-8D97-45B4C28B1D2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FCB240-6F82-4960-BE6A-841A76165FDE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02E81A-A82E-4C1E-B5C9-F4FB6CC17BA9}">
      <dgm:prSet phldrT="[Texto]" custT="1"/>
      <dgm:spPr/>
      <dgm:t>
        <a:bodyPr/>
        <a:lstStyle/>
        <a:p>
          <a:r>
            <a:rPr lang="es-ES_tradnl" sz="1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El cliente acude al centro comercial, si no se encuentra dentro del horario de atención se crea un cliente insatisfecho.</a:t>
          </a:r>
          <a:endParaRPr lang="en-US" sz="14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F1D88A4-E6C2-43BC-A6AE-8FBE3A1C7BA9}" type="parTrans" cxnId="{EE36928D-70DA-4D2D-9FEE-EDF383EE1F0C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8F89255-6CB2-46BB-8FF6-40A023AFE5B9}" type="sibTrans" cxnId="{EE36928D-70DA-4D2D-9FEE-EDF383EE1F0C}">
      <dgm:prSet custT="1"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CB3694EB-E51B-4807-8281-DC1E3EA543E8}">
      <dgm:prSet custT="1"/>
      <dgm:spPr/>
      <dgm:t>
        <a:bodyPr/>
        <a:lstStyle/>
        <a:p>
          <a:r>
            <a:rPr lang="es-ES_tradnl" sz="1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Al ingresar el cliente se percata de las instalaciones que requieren de mejora, entre las de mayor relevancia, la seguridad en los exteriores, servicios higiénicos y patios de comida.</a:t>
          </a:r>
          <a:endParaRPr lang="es-ES" sz="14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7B43C38-8653-4B53-956F-FD0F62E8CAFF}" type="parTrans" cxnId="{89875E84-EB77-4F80-ADD3-CB4F43E315E5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6CAD569-BB0B-491F-B270-C37300AEFCCB}" type="sibTrans" cxnId="{89875E84-EB77-4F80-ADD3-CB4F43E315E5}">
      <dgm:prSet custT="1"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FB5FF54-63AE-4B20-9763-0FDB6F81B455}">
      <dgm:prSet custT="1"/>
      <dgm:spPr/>
      <dgm:t>
        <a:bodyPr/>
        <a:lstStyle/>
        <a:p>
          <a:r>
            <a:rPr lang="es-ES_tradnl" sz="1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El cliente comienza la búsqueda del local comercial, en los cuales no se evidencian estrategias de Merchandising ( precios visibles, escaparates…), negando la posibilidad de evaluar su capacidad adquisitiva y provocando retrasos en el proceso de compra. </a:t>
          </a:r>
          <a:endParaRPr lang="es-ES" sz="14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8C96F11-33E6-42D2-9C3A-66F775E7EC6A}" type="parTrans" cxnId="{977C0102-5EEC-4953-A1EE-CE2632E5A183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40E46150-C6EE-48F8-9109-E733D3141C12}" type="sibTrans" cxnId="{977C0102-5EEC-4953-A1EE-CE2632E5A183}">
      <dgm:prSet custT="1"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E08EC59-ABCA-409E-8557-C88A4036BF20}">
      <dgm:prSet custT="1"/>
      <dgm:spPr/>
      <dgm:t>
        <a:bodyPr/>
        <a:lstStyle/>
        <a:p>
          <a:r>
            <a:rPr lang="es-ES_tradnl" sz="1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Ya en el local comercial, el personal de ventas brinda la atención al cliente, colaborando con la evaluación de alternativas</a:t>
          </a:r>
          <a:endParaRPr lang="es-ES" sz="14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B9DC4B8-0978-4BBB-BEF5-CE3691ACB7FE}" type="parTrans" cxnId="{72C2EA22-DE85-4AF0-8F19-6F30B866F0EA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AA7722F-DE75-42A1-9510-0BA845001258}" type="sibTrans" cxnId="{72C2EA22-DE85-4AF0-8F19-6F30B866F0EA}">
      <dgm:prSet custT="1"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9A72E10-0F58-47F9-A00A-4DF336CB13B9}">
      <dgm:prSet custT="1"/>
      <dgm:spPr/>
      <dgm:t>
        <a:bodyPr/>
        <a:lstStyle/>
        <a:p>
          <a:r>
            <a:rPr lang="es-ES_tradnl" sz="140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El local comercial debe disponer del inventario suficiente de productos para que el cliente satisfaga su necesidad.  </a:t>
          </a:r>
          <a:endParaRPr lang="es-ES" sz="14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EB624FA-FB69-4855-8EB5-ADF0971FE2FD}" type="parTrans" cxnId="{5D95FC96-9021-44BC-AAA9-7DBD4BE7A78F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3550F53-AC65-41D6-AF1E-2398DD15A437}" type="sibTrans" cxnId="{5D95FC96-9021-44BC-AAA9-7DBD4BE7A78F}">
      <dgm:prSet custT="1"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4D2A0FDE-E1D6-4203-B7E5-A0A12348A06D}">
      <dgm:prSet custT="1"/>
      <dgm:spPr/>
      <dgm:t>
        <a:bodyPr/>
        <a:lstStyle/>
        <a:p>
          <a:r>
            <a:rPr lang="es-ES_tradnl" sz="140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Se evalúa la atención recibida, de ser favorable se consolida la decisión de compra.</a:t>
          </a:r>
          <a:endParaRPr lang="es-ES" sz="14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C138CFC1-D3E5-4203-B757-2FDCB29A71B6}" type="parTrans" cxnId="{FDB3AF87-5E6B-497C-9DD5-72F23742C216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5692BA6-B081-40CB-BE4A-5D1792FB47A4}" type="sibTrans" cxnId="{FDB3AF87-5E6B-497C-9DD5-72F23742C216}">
      <dgm:prSet custT="1"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C6F5553-CFAB-4405-BCCF-B16AEE1E5ED5}">
      <dgm:prSet custT="1"/>
      <dgm:spPr/>
      <dgm:t>
        <a:bodyPr/>
        <a:lstStyle/>
        <a:p>
          <a:r>
            <a:rPr lang="es-ES_tradnl" sz="140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Si el producto adquirido fue bueno, entonces el cliente estará totalmente satisfecho. </a:t>
          </a:r>
          <a:endParaRPr lang="es-ES" sz="14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32D35D9-E80D-4486-B0BF-AB8D21D47F03}" type="parTrans" cxnId="{DA7985EC-70BE-4172-9BA1-4EEAB5B31892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68B4E67-A67D-48A8-B6B2-E3A4D8E0EA5F}" type="sibTrans" cxnId="{DA7985EC-70BE-4172-9BA1-4EEAB5B31892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40842CA0-C9D1-41FC-BCAD-B07DD64D0642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SATISFACCIÓN DEL CLIENTE</a:t>
          </a:r>
          <a:endParaRPr lang="en-US" sz="1600" b="1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C38B3BAE-9C55-4955-857F-629C4AECD6E4}" type="parTrans" cxnId="{2C1F5140-C2A0-4523-AD32-0BC1203017E1}">
      <dgm:prSet/>
      <dgm:spPr/>
      <dgm:t>
        <a:bodyPr/>
        <a:lstStyle/>
        <a:p>
          <a:endParaRPr lang="en-US"/>
        </a:p>
      </dgm:t>
    </dgm:pt>
    <dgm:pt modelId="{0C6DD912-F895-44AC-B6FA-8BAA82E202A3}" type="sibTrans" cxnId="{2C1F5140-C2A0-4523-AD32-0BC1203017E1}">
      <dgm:prSet/>
      <dgm:spPr/>
      <dgm:t>
        <a:bodyPr/>
        <a:lstStyle/>
        <a:p>
          <a:endParaRPr lang="en-US"/>
        </a:p>
      </dgm:t>
    </dgm:pt>
    <dgm:pt modelId="{C12559A4-B50B-4BBF-A74B-BB9F8DC3CEBF}" type="pres">
      <dgm:prSet presAssocID="{6DFCB240-6F82-4960-BE6A-841A76165F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0F2F82-3F1E-4E35-939A-4E128D58887D}" type="pres">
      <dgm:prSet presAssocID="{40842CA0-C9D1-41FC-BCAD-B07DD64D064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431B8-3389-4DDE-A28F-86C38AFF0F59}" type="pres">
      <dgm:prSet presAssocID="{0C6DD912-F895-44AC-B6FA-8BAA82E202A3}" presName="sibTrans" presStyleLbl="sibTrans1D1" presStyleIdx="0" presStyleCnt="7"/>
      <dgm:spPr/>
      <dgm:t>
        <a:bodyPr/>
        <a:lstStyle/>
        <a:p>
          <a:endParaRPr lang="es-EC"/>
        </a:p>
      </dgm:t>
    </dgm:pt>
    <dgm:pt modelId="{681B0567-CDF6-42CC-96B3-1D094EC24156}" type="pres">
      <dgm:prSet presAssocID="{0C6DD912-F895-44AC-B6FA-8BAA82E202A3}" presName="connectorText" presStyleLbl="sibTrans1D1" presStyleIdx="0" presStyleCnt="7"/>
      <dgm:spPr/>
      <dgm:t>
        <a:bodyPr/>
        <a:lstStyle/>
        <a:p>
          <a:endParaRPr lang="es-EC"/>
        </a:p>
      </dgm:t>
    </dgm:pt>
    <dgm:pt modelId="{271C8741-458C-4E8C-A0A2-21F1A9A81E88}" type="pres">
      <dgm:prSet presAssocID="{AC02E81A-A82E-4C1E-B5C9-F4FB6CC17BA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4E16-38CC-4B59-81AE-989CB4239654}" type="pres">
      <dgm:prSet presAssocID="{08F89255-6CB2-46BB-8FF6-40A023AFE5B9}" presName="sibTrans" presStyleLbl="sibTrans1D1" presStyleIdx="1" presStyleCnt="7"/>
      <dgm:spPr/>
      <dgm:t>
        <a:bodyPr/>
        <a:lstStyle/>
        <a:p>
          <a:endParaRPr lang="es-EC"/>
        </a:p>
      </dgm:t>
    </dgm:pt>
    <dgm:pt modelId="{DE2C9E5B-EDFE-4885-BA20-26D3F3F7443E}" type="pres">
      <dgm:prSet presAssocID="{08F89255-6CB2-46BB-8FF6-40A023AFE5B9}" presName="connectorText" presStyleLbl="sibTrans1D1" presStyleIdx="1" presStyleCnt="7"/>
      <dgm:spPr/>
      <dgm:t>
        <a:bodyPr/>
        <a:lstStyle/>
        <a:p>
          <a:endParaRPr lang="es-EC"/>
        </a:p>
      </dgm:t>
    </dgm:pt>
    <dgm:pt modelId="{0E7B9C43-7749-4DB8-B419-CC9D4572E853}" type="pres">
      <dgm:prSet presAssocID="{CB3694EB-E51B-4807-8281-DC1E3EA543E8}" presName="node" presStyleLbl="node1" presStyleIdx="2" presStyleCnt="8" custScaleX="134727" custScaleY="1043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ACDFC-2FE9-4A98-BCB1-5A0B84C2A678}" type="pres">
      <dgm:prSet presAssocID="{36CAD569-BB0B-491F-B270-C37300AEFCCB}" presName="sibTrans" presStyleLbl="sibTrans1D1" presStyleIdx="2" presStyleCnt="7"/>
      <dgm:spPr/>
      <dgm:t>
        <a:bodyPr/>
        <a:lstStyle/>
        <a:p>
          <a:endParaRPr lang="es-EC"/>
        </a:p>
      </dgm:t>
    </dgm:pt>
    <dgm:pt modelId="{B55B32D7-41D7-4432-A103-6B39FEC8D70B}" type="pres">
      <dgm:prSet presAssocID="{36CAD569-BB0B-491F-B270-C37300AEFCCB}" presName="connectorText" presStyleLbl="sibTrans1D1" presStyleIdx="2" presStyleCnt="7"/>
      <dgm:spPr/>
      <dgm:t>
        <a:bodyPr/>
        <a:lstStyle/>
        <a:p>
          <a:endParaRPr lang="es-EC"/>
        </a:p>
      </dgm:t>
    </dgm:pt>
    <dgm:pt modelId="{CC784628-9E95-403F-A0BC-23F9AF7B680D}" type="pres">
      <dgm:prSet presAssocID="{0FB5FF54-63AE-4B20-9763-0FDB6F81B455}" presName="node" presStyleLbl="node1" presStyleIdx="3" presStyleCnt="8" custScaleX="139707" custScaleY="1583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FF222E-42C8-45BE-B823-930A7458AAC9}" type="pres">
      <dgm:prSet presAssocID="{40E46150-C6EE-48F8-9109-E733D3141C12}" presName="sibTrans" presStyleLbl="sibTrans1D1" presStyleIdx="3" presStyleCnt="7"/>
      <dgm:spPr/>
      <dgm:t>
        <a:bodyPr/>
        <a:lstStyle/>
        <a:p>
          <a:endParaRPr lang="es-EC"/>
        </a:p>
      </dgm:t>
    </dgm:pt>
    <dgm:pt modelId="{AC3F281F-C675-4465-96AF-DB25E6FAA2EF}" type="pres">
      <dgm:prSet presAssocID="{40E46150-C6EE-48F8-9109-E733D3141C12}" presName="connectorText" presStyleLbl="sibTrans1D1" presStyleIdx="3" presStyleCnt="7"/>
      <dgm:spPr/>
      <dgm:t>
        <a:bodyPr/>
        <a:lstStyle/>
        <a:p>
          <a:endParaRPr lang="es-EC"/>
        </a:p>
      </dgm:t>
    </dgm:pt>
    <dgm:pt modelId="{3DE50705-3451-42D3-B9A6-6F494018360B}" type="pres">
      <dgm:prSet presAssocID="{1E08EC59-ABCA-409E-8557-C88A4036BF20}" presName="node" presStyleLbl="node1" presStyleIdx="4" presStyleCnt="8" custScaleX="108591" custScaleY="1103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B82196-25B4-4F69-8DAA-634999D6E7C9}" type="pres">
      <dgm:prSet presAssocID="{FAA7722F-DE75-42A1-9510-0BA845001258}" presName="sibTrans" presStyleLbl="sibTrans1D1" presStyleIdx="4" presStyleCnt="7"/>
      <dgm:spPr/>
      <dgm:t>
        <a:bodyPr/>
        <a:lstStyle/>
        <a:p>
          <a:endParaRPr lang="es-EC"/>
        </a:p>
      </dgm:t>
    </dgm:pt>
    <dgm:pt modelId="{CB9C0AE4-6BBA-445F-9DFC-18315F4BA4A4}" type="pres">
      <dgm:prSet presAssocID="{FAA7722F-DE75-42A1-9510-0BA845001258}" presName="connectorText" presStyleLbl="sibTrans1D1" presStyleIdx="4" presStyleCnt="7"/>
      <dgm:spPr/>
      <dgm:t>
        <a:bodyPr/>
        <a:lstStyle/>
        <a:p>
          <a:endParaRPr lang="es-EC"/>
        </a:p>
      </dgm:t>
    </dgm:pt>
    <dgm:pt modelId="{389D5F59-A003-4C3C-9912-3D65B3316C69}" type="pres">
      <dgm:prSet presAssocID="{39A72E10-0F58-47F9-A00A-4DF336CB13B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612855-8B36-47BA-AD63-FEF8A37EC901}" type="pres">
      <dgm:prSet presAssocID="{63550F53-AC65-41D6-AF1E-2398DD15A437}" presName="sibTrans" presStyleLbl="sibTrans1D1" presStyleIdx="5" presStyleCnt="7"/>
      <dgm:spPr/>
      <dgm:t>
        <a:bodyPr/>
        <a:lstStyle/>
        <a:p>
          <a:endParaRPr lang="es-EC"/>
        </a:p>
      </dgm:t>
    </dgm:pt>
    <dgm:pt modelId="{CD5E8A46-2F44-428A-AF6E-CD4A78AD27FF}" type="pres">
      <dgm:prSet presAssocID="{63550F53-AC65-41D6-AF1E-2398DD15A437}" presName="connectorText" presStyleLbl="sibTrans1D1" presStyleIdx="5" presStyleCnt="7"/>
      <dgm:spPr/>
      <dgm:t>
        <a:bodyPr/>
        <a:lstStyle/>
        <a:p>
          <a:endParaRPr lang="es-EC"/>
        </a:p>
      </dgm:t>
    </dgm:pt>
    <dgm:pt modelId="{DE7EEA90-38EA-4012-9A26-ACD9EEE9E379}" type="pres">
      <dgm:prSet presAssocID="{4D2A0FDE-E1D6-4203-B7E5-A0A12348A06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A97D48-BDF4-4E67-83B4-D506F8835E16}" type="pres">
      <dgm:prSet presAssocID="{65692BA6-B081-40CB-BE4A-5D1792FB47A4}" presName="sibTrans" presStyleLbl="sibTrans1D1" presStyleIdx="6" presStyleCnt="7"/>
      <dgm:spPr/>
      <dgm:t>
        <a:bodyPr/>
        <a:lstStyle/>
        <a:p>
          <a:endParaRPr lang="es-EC"/>
        </a:p>
      </dgm:t>
    </dgm:pt>
    <dgm:pt modelId="{5CDAEF60-9107-4327-910F-1C7833D8E349}" type="pres">
      <dgm:prSet presAssocID="{65692BA6-B081-40CB-BE4A-5D1792FB47A4}" presName="connectorText" presStyleLbl="sibTrans1D1" presStyleIdx="6" presStyleCnt="7"/>
      <dgm:spPr/>
      <dgm:t>
        <a:bodyPr/>
        <a:lstStyle/>
        <a:p>
          <a:endParaRPr lang="es-EC"/>
        </a:p>
      </dgm:t>
    </dgm:pt>
    <dgm:pt modelId="{56E5BEF3-4763-4C0A-80EC-78195CC86C10}" type="pres">
      <dgm:prSet presAssocID="{9C6F5553-CFAB-4405-BCCF-B16AEE1E5ED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2C2EA22-DE85-4AF0-8F19-6F30B866F0EA}" srcId="{6DFCB240-6F82-4960-BE6A-841A76165FDE}" destId="{1E08EC59-ABCA-409E-8557-C88A4036BF20}" srcOrd="4" destOrd="0" parTransId="{BB9DC4B8-0978-4BBB-BEF5-CE3691ACB7FE}" sibTransId="{FAA7722F-DE75-42A1-9510-0BA845001258}"/>
    <dgm:cxn modelId="{A80DEA09-9D88-4FED-BA01-F2F57F42F825}" type="presOf" srcId="{40E46150-C6EE-48F8-9109-E733D3141C12}" destId="{E4FF222E-42C8-45BE-B823-930A7458AAC9}" srcOrd="0" destOrd="0" presId="urn:microsoft.com/office/officeart/2005/8/layout/bProcess3"/>
    <dgm:cxn modelId="{977C0102-5EEC-4953-A1EE-CE2632E5A183}" srcId="{6DFCB240-6F82-4960-BE6A-841A76165FDE}" destId="{0FB5FF54-63AE-4B20-9763-0FDB6F81B455}" srcOrd="3" destOrd="0" parTransId="{E8C96F11-33E6-42D2-9C3A-66F775E7EC6A}" sibTransId="{40E46150-C6EE-48F8-9109-E733D3141C12}"/>
    <dgm:cxn modelId="{2C1F5140-C2A0-4523-AD32-0BC1203017E1}" srcId="{6DFCB240-6F82-4960-BE6A-841A76165FDE}" destId="{40842CA0-C9D1-41FC-BCAD-B07DD64D0642}" srcOrd="0" destOrd="0" parTransId="{C38B3BAE-9C55-4955-857F-629C4AECD6E4}" sibTransId="{0C6DD912-F895-44AC-B6FA-8BAA82E202A3}"/>
    <dgm:cxn modelId="{0B7C9136-8758-4EA4-A745-0C89B4D95626}" type="presOf" srcId="{0FB5FF54-63AE-4B20-9763-0FDB6F81B455}" destId="{CC784628-9E95-403F-A0BC-23F9AF7B680D}" srcOrd="0" destOrd="0" presId="urn:microsoft.com/office/officeart/2005/8/layout/bProcess3"/>
    <dgm:cxn modelId="{DA7985EC-70BE-4172-9BA1-4EEAB5B31892}" srcId="{6DFCB240-6F82-4960-BE6A-841A76165FDE}" destId="{9C6F5553-CFAB-4405-BCCF-B16AEE1E5ED5}" srcOrd="7" destOrd="0" parTransId="{732D35D9-E80D-4486-B0BF-AB8D21D47F03}" sibTransId="{968B4E67-A67D-48A8-B6B2-E3A4D8E0EA5F}"/>
    <dgm:cxn modelId="{89E918A3-C01A-4585-8932-E1E3DF1F214B}" type="presOf" srcId="{63550F53-AC65-41D6-AF1E-2398DD15A437}" destId="{CD5E8A46-2F44-428A-AF6E-CD4A78AD27FF}" srcOrd="1" destOrd="0" presId="urn:microsoft.com/office/officeart/2005/8/layout/bProcess3"/>
    <dgm:cxn modelId="{471C771A-3F00-4FCA-A785-7AC86BA7C71C}" type="presOf" srcId="{FAA7722F-DE75-42A1-9510-0BA845001258}" destId="{CB9C0AE4-6BBA-445F-9DFC-18315F4BA4A4}" srcOrd="1" destOrd="0" presId="urn:microsoft.com/office/officeart/2005/8/layout/bProcess3"/>
    <dgm:cxn modelId="{7D69363B-A412-40C0-9144-52BED7209DB1}" type="presOf" srcId="{36CAD569-BB0B-491F-B270-C37300AEFCCB}" destId="{B55B32D7-41D7-4432-A103-6B39FEC8D70B}" srcOrd="1" destOrd="0" presId="urn:microsoft.com/office/officeart/2005/8/layout/bProcess3"/>
    <dgm:cxn modelId="{5E4ED60E-C334-4FB5-A714-253082664361}" type="presOf" srcId="{40E46150-C6EE-48F8-9109-E733D3141C12}" destId="{AC3F281F-C675-4465-96AF-DB25E6FAA2EF}" srcOrd="1" destOrd="0" presId="urn:microsoft.com/office/officeart/2005/8/layout/bProcess3"/>
    <dgm:cxn modelId="{B9C57F74-9E44-49EF-81C4-9EF1FBACEE1B}" type="presOf" srcId="{1E08EC59-ABCA-409E-8557-C88A4036BF20}" destId="{3DE50705-3451-42D3-B9A6-6F494018360B}" srcOrd="0" destOrd="0" presId="urn:microsoft.com/office/officeart/2005/8/layout/bProcess3"/>
    <dgm:cxn modelId="{F4B3F09F-01BD-480D-B007-CD2A6854D38E}" type="presOf" srcId="{0C6DD912-F895-44AC-B6FA-8BAA82E202A3}" destId="{78A431B8-3389-4DDE-A28F-86C38AFF0F59}" srcOrd="0" destOrd="0" presId="urn:microsoft.com/office/officeart/2005/8/layout/bProcess3"/>
    <dgm:cxn modelId="{C1CB2734-0626-4DC8-B4F8-3351B6F0CF9C}" type="presOf" srcId="{08F89255-6CB2-46BB-8FF6-40A023AFE5B9}" destId="{73434E16-38CC-4B59-81AE-989CB4239654}" srcOrd="0" destOrd="0" presId="urn:microsoft.com/office/officeart/2005/8/layout/bProcess3"/>
    <dgm:cxn modelId="{EE36928D-70DA-4D2D-9FEE-EDF383EE1F0C}" srcId="{6DFCB240-6F82-4960-BE6A-841A76165FDE}" destId="{AC02E81A-A82E-4C1E-B5C9-F4FB6CC17BA9}" srcOrd="1" destOrd="0" parTransId="{AF1D88A4-E6C2-43BC-A6AE-8FBE3A1C7BA9}" sibTransId="{08F89255-6CB2-46BB-8FF6-40A023AFE5B9}"/>
    <dgm:cxn modelId="{DCD0FD0C-966C-4112-A1C3-22A569DC32C6}" type="presOf" srcId="{65692BA6-B081-40CB-BE4A-5D1792FB47A4}" destId="{5CDAEF60-9107-4327-910F-1C7833D8E349}" srcOrd="1" destOrd="0" presId="urn:microsoft.com/office/officeart/2005/8/layout/bProcess3"/>
    <dgm:cxn modelId="{275A6C5D-20D9-44C6-9C75-E4A75EE0A4AD}" type="presOf" srcId="{40842CA0-C9D1-41FC-BCAD-B07DD64D0642}" destId="{4B0F2F82-3F1E-4E35-939A-4E128D58887D}" srcOrd="0" destOrd="0" presId="urn:microsoft.com/office/officeart/2005/8/layout/bProcess3"/>
    <dgm:cxn modelId="{2F88A449-3CC2-439B-AE85-1F97EC4DA4FA}" type="presOf" srcId="{65692BA6-B081-40CB-BE4A-5D1792FB47A4}" destId="{1DA97D48-BDF4-4E67-83B4-D506F8835E16}" srcOrd="0" destOrd="0" presId="urn:microsoft.com/office/officeart/2005/8/layout/bProcess3"/>
    <dgm:cxn modelId="{36547292-9C0C-43BB-843F-CDB978F4F96E}" type="presOf" srcId="{6DFCB240-6F82-4960-BE6A-841A76165FDE}" destId="{C12559A4-B50B-4BBF-A74B-BB9F8DC3CEBF}" srcOrd="0" destOrd="0" presId="urn:microsoft.com/office/officeart/2005/8/layout/bProcess3"/>
    <dgm:cxn modelId="{FCE1C534-21F0-4421-A046-24A5658C9742}" type="presOf" srcId="{0C6DD912-F895-44AC-B6FA-8BAA82E202A3}" destId="{681B0567-CDF6-42CC-96B3-1D094EC24156}" srcOrd="1" destOrd="0" presId="urn:microsoft.com/office/officeart/2005/8/layout/bProcess3"/>
    <dgm:cxn modelId="{EEA3574C-51DE-4E29-B518-2F499952E398}" type="presOf" srcId="{39A72E10-0F58-47F9-A00A-4DF336CB13B9}" destId="{389D5F59-A003-4C3C-9912-3D65B3316C69}" srcOrd="0" destOrd="0" presId="urn:microsoft.com/office/officeart/2005/8/layout/bProcess3"/>
    <dgm:cxn modelId="{54DFD79B-25FC-48C5-A85A-E3742105F06E}" type="presOf" srcId="{36CAD569-BB0B-491F-B270-C37300AEFCCB}" destId="{396ACDFC-2FE9-4A98-BCB1-5A0B84C2A678}" srcOrd="0" destOrd="0" presId="urn:microsoft.com/office/officeart/2005/8/layout/bProcess3"/>
    <dgm:cxn modelId="{B41B7297-3F8C-4B7A-B027-1DB528B66528}" type="presOf" srcId="{9C6F5553-CFAB-4405-BCCF-B16AEE1E5ED5}" destId="{56E5BEF3-4763-4C0A-80EC-78195CC86C10}" srcOrd="0" destOrd="0" presId="urn:microsoft.com/office/officeart/2005/8/layout/bProcess3"/>
    <dgm:cxn modelId="{292B26C2-5B2B-4032-BE8D-F5D0E06CEC4C}" type="presOf" srcId="{CB3694EB-E51B-4807-8281-DC1E3EA543E8}" destId="{0E7B9C43-7749-4DB8-B419-CC9D4572E853}" srcOrd="0" destOrd="0" presId="urn:microsoft.com/office/officeart/2005/8/layout/bProcess3"/>
    <dgm:cxn modelId="{2C8FF160-2A09-4739-BFDB-765168AE0539}" type="presOf" srcId="{FAA7722F-DE75-42A1-9510-0BA845001258}" destId="{22B82196-25B4-4F69-8DAA-634999D6E7C9}" srcOrd="0" destOrd="0" presId="urn:microsoft.com/office/officeart/2005/8/layout/bProcess3"/>
    <dgm:cxn modelId="{89875E84-EB77-4F80-ADD3-CB4F43E315E5}" srcId="{6DFCB240-6F82-4960-BE6A-841A76165FDE}" destId="{CB3694EB-E51B-4807-8281-DC1E3EA543E8}" srcOrd="2" destOrd="0" parTransId="{37B43C38-8653-4B53-956F-FD0F62E8CAFF}" sibTransId="{36CAD569-BB0B-491F-B270-C37300AEFCCB}"/>
    <dgm:cxn modelId="{874118EF-54F8-4642-AC59-F57975088A33}" type="presOf" srcId="{AC02E81A-A82E-4C1E-B5C9-F4FB6CC17BA9}" destId="{271C8741-458C-4E8C-A0A2-21F1A9A81E88}" srcOrd="0" destOrd="0" presId="urn:microsoft.com/office/officeart/2005/8/layout/bProcess3"/>
    <dgm:cxn modelId="{5D95FC96-9021-44BC-AAA9-7DBD4BE7A78F}" srcId="{6DFCB240-6F82-4960-BE6A-841A76165FDE}" destId="{39A72E10-0F58-47F9-A00A-4DF336CB13B9}" srcOrd="5" destOrd="0" parTransId="{EEB624FA-FB69-4855-8EB5-ADF0971FE2FD}" sibTransId="{63550F53-AC65-41D6-AF1E-2398DD15A437}"/>
    <dgm:cxn modelId="{F72AEEC8-7613-4458-A512-B5F8BCE9D200}" type="presOf" srcId="{08F89255-6CB2-46BB-8FF6-40A023AFE5B9}" destId="{DE2C9E5B-EDFE-4885-BA20-26D3F3F7443E}" srcOrd="1" destOrd="0" presId="urn:microsoft.com/office/officeart/2005/8/layout/bProcess3"/>
    <dgm:cxn modelId="{FDB3AF87-5E6B-497C-9DD5-72F23742C216}" srcId="{6DFCB240-6F82-4960-BE6A-841A76165FDE}" destId="{4D2A0FDE-E1D6-4203-B7E5-A0A12348A06D}" srcOrd="6" destOrd="0" parTransId="{C138CFC1-D3E5-4203-B757-2FDCB29A71B6}" sibTransId="{65692BA6-B081-40CB-BE4A-5D1792FB47A4}"/>
    <dgm:cxn modelId="{9ACD261A-A747-4082-8D18-C43473732380}" type="presOf" srcId="{4D2A0FDE-E1D6-4203-B7E5-A0A12348A06D}" destId="{DE7EEA90-38EA-4012-9A26-ACD9EEE9E379}" srcOrd="0" destOrd="0" presId="urn:microsoft.com/office/officeart/2005/8/layout/bProcess3"/>
    <dgm:cxn modelId="{58C34721-3259-490F-9FB7-6EF2325544BB}" type="presOf" srcId="{63550F53-AC65-41D6-AF1E-2398DD15A437}" destId="{25612855-8B36-47BA-AD63-FEF8A37EC901}" srcOrd="0" destOrd="0" presId="urn:microsoft.com/office/officeart/2005/8/layout/bProcess3"/>
    <dgm:cxn modelId="{34E92C9A-85B7-4548-8103-16B1073A4670}" type="presParOf" srcId="{C12559A4-B50B-4BBF-A74B-BB9F8DC3CEBF}" destId="{4B0F2F82-3F1E-4E35-939A-4E128D58887D}" srcOrd="0" destOrd="0" presId="urn:microsoft.com/office/officeart/2005/8/layout/bProcess3"/>
    <dgm:cxn modelId="{C32177B4-3F23-49AA-B57F-96C9F3EC16BD}" type="presParOf" srcId="{C12559A4-B50B-4BBF-A74B-BB9F8DC3CEBF}" destId="{78A431B8-3389-4DDE-A28F-86C38AFF0F59}" srcOrd="1" destOrd="0" presId="urn:microsoft.com/office/officeart/2005/8/layout/bProcess3"/>
    <dgm:cxn modelId="{D47E4DB5-B8E7-4F08-82E7-605F5E28DBEB}" type="presParOf" srcId="{78A431B8-3389-4DDE-A28F-86C38AFF0F59}" destId="{681B0567-CDF6-42CC-96B3-1D094EC24156}" srcOrd="0" destOrd="0" presId="urn:microsoft.com/office/officeart/2005/8/layout/bProcess3"/>
    <dgm:cxn modelId="{494654B7-1657-41A2-9D10-4AE7E8203762}" type="presParOf" srcId="{C12559A4-B50B-4BBF-A74B-BB9F8DC3CEBF}" destId="{271C8741-458C-4E8C-A0A2-21F1A9A81E88}" srcOrd="2" destOrd="0" presId="urn:microsoft.com/office/officeart/2005/8/layout/bProcess3"/>
    <dgm:cxn modelId="{5A50E610-CD72-4785-A825-4644B6483450}" type="presParOf" srcId="{C12559A4-B50B-4BBF-A74B-BB9F8DC3CEBF}" destId="{73434E16-38CC-4B59-81AE-989CB4239654}" srcOrd="3" destOrd="0" presId="urn:microsoft.com/office/officeart/2005/8/layout/bProcess3"/>
    <dgm:cxn modelId="{7AA66426-A0A6-4495-8C68-4FC5F296D384}" type="presParOf" srcId="{73434E16-38CC-4B59-81AE-989CB4239654}" destId="{DE2C9E5B-EDFE-4885-BA20-26D3F3F7443E}" srcOrd="0" destOrd="0" presId="urn:microsoft.com/office/officeart/2005/8/layout/bProcess3"/>
    <dgm:cxn modelId="{2D016C8B-BF09-40C8-B154-C83A06FD9337}" type="presParOf" srcId="{C12559A4-B50B-4BBF-A74B-BB9F8DC3CEBF}" destId="{0E7B9C43-7749-4DB8-B419-CC9D4572E853}" srcOrd="4" destOrd="0" presId="urn:microsoft.com/office/officeart/2005/8/layout/bProcess3"/>
    <dgm:cxn modelId="{03FABFB2-43FE-4F4B-A792-E2769D4D2BD8}" type="presParOf" srcId="{C12559A4-B50B-4BBF-A74B-BB9F8DC3CEBF}" destId="{396ACDFC-2FE9-4A98-BCB1-5A0B84C2A678}" srcOrd="5" destOrd="0" presId="urn:microsoft.com/office/officeart/2005/8/layout/bProcess3"/>
    <dgm:cxn modelId="{F86888B1-B117-49C0-9D82-B99584F82BD5}" type="presParOf" srcId="{396ACDFC-2FE9-4A98-BCB1-5A0B84C2A678}" destId="{B55B32D7-41D7-4432-A103-6B39FEC8D70B}" srcOrd="0" destOrd="0" presId="urn:microsoft.com/office/officeart/2005/8/layout/bProcess3"/>
    <dgm:cxn modelId="{51EDD229-1068-4301-965B-DC26F7ED9EBB}" type="presParOf" srcId="{C12559A4-B50B-4BBF-A74B-BB9F8DC3CEBF}" destId="{CC784628-9E95-403F-A0BC-23F9AF7B680D}" srcOrd="6" destOrd="0" presId="urn:microsoft.com/office/officeart/2005/8/layout/bProcess3"/>
    <dgm:cxn modelId="{D824AA60-4A76-42AB-86E4-C98A16C0F2B0}" type="presParOf" srcId="{C12559A4-B50B-4BBF-A74B-BB9F8DC3CEBF}" destId="{E4FF222E-42C8-45BE-B823-930A7458AAC9}" srcOrd="7" destOrd="0" presId="urn:microsoft.com/office/officeart/2005/8/layout/bProcess3"/>
    <dgm:cxn modelId="{21A1562D-7CEE-4960-B507-8A44A37D4644}" type="presParOf" srcId="{E4FF222E-42C8-45BE-B823-930A7458AAC9}" destId="{AC3F281F-C675-4465-96AF-DB25E6FAA2EF}" srcOrd="0" destOrd="0" presId="urn:microsoft.com/office/officeart/2005/8/layout/bProcess3"/>
    <dgm:cxn modelId="{A0A67071-9536-40CA-9582-B09E04A6A6DB}" type="presParOf" srcId="{C12559A4-B50B-4BBF-A74B-BB9F8DC3CEBF}" destId="{3DE50705-3451-42D3-B9A6-6F494018360B}" srcOrd="8" destOrd="0" presId="urn:microsoft.com/office/officeart/2005/8/layout/bProcess3"/>
    <dgm:cxn modelId="{69571186-8DDD-4DB5-9471-B39D9CB8090E}" type="presParOf" srcId="{C12559A4-B50B-4BBF-A74B-BB9F8DC3CEBF}" destId="{22B82196-25B4-4F69-8DAA-634999D6E7C9}" srcOrd="9" destOrd="0" presId="urn:microsoft.com/office/officeart/2005/8/layout/bProcess3"/>
    <dgm:cxn modelId="{35709C88-AC2F-4C56-AD4B-404C9ADFDD3A}" type="presParOf" srcId="{22B82196-25B4-4F69-8DAA-634999D6E7C9}" destId="{CB9C0AE4-6BBA-445F-9DFC-18315F4BA4A4}" srcOrd="0" destOrd="0" presId="urn:microsoft.com/office/officeart/2005/8/layout/bProcess3"/>
    <dgm:cxn modelId="{70074EB7-C6E9-4718-8F5A-DFC7B8DF6DCB}" type="presParOf" srcId="{C12559A4-B50B-4BBF-A74B-BB9F8DC3CEBF}" destId="{389D5F59-A003-4C3C-9912-3D65B3316C69}" srcOrd="10" destOrd="0" presId="urn:microsoft.com/office/officeart/2005/8/layout/bProcess3"/>
    <dgm:cxn modelId="{D9BE2CEA-5FB3-4F3F-8ECD-07FE2D34157B}" type="presParOf" srcId="{C12559A4-B50B-4BBF-A74B-BB9F8DC3CEBF}" destId="{25612855-8B36-47BA-AD63-FEF8A37EC901}" srcOrd="11" destOrd="0" presId="urn:microsoft.com/office/officeart/2005/8/layout/bProcess3"/>
    <dgm:cxn modelId="{33A74AFD-31BD-4845-9868-F2218F3C0283}" type="presParOf" srcId="{25612855-8B36-47BA-AD63-FEF8A37EC901}" destId="{CD5E8A46-2F44-428A-AF6E-CD4A78AD27FF}" srcOrd="0" destOrd="0" presId="urn:microsoft.com/office/officeart/2005/8/layout/bProcess3"/>
    <dgm:cxn modelId="{209EC373-273C-49F7-819E-0657837F9E3D}" type="presParOf" srcId="{C12559A4-B50B-4BBF-A74B-BB9F8DC3CEBF}" destId="{DE7EEA90-38EA-4012-9A26-ACD9EEE9E379}" srcOrd="12" destOrd="0" presId="urn:microsoft.com/office/officeart/2005/8/layout/bProcess3"/>
    <dgm:cxn modelId="{2CCEF925-929E-459B-B0D1-FC419288A286}" type="presParOf" srcId="{C12559A4-B50B-4BBF-A74B-BB9F8DC3CEBF}" destId="{1DA97D48-BDF4-4E67-83B4-D506F8835E16}" srcOrd="13" destOrd="0" presId="urn:microsoft.com/office/officeart/2005/8/layout/bProcess3"/>
    <dgm:cxn modelId="{C2A1F5DA-F0B9-4F0A-A19F-FC32C9462165}" type="presParOf" srcId="{1DA97D48-BDF4-4E67-83B4-D506F8835E16}" destId="{5CDAEF60-9107-4327-910F-1C7833D8E349}" srcOrd="0" destOrd="0" presId="urn:microsoft.com/office/officeart/2005/8/layout/bProcess3"/>
    <dgm:cxn modelId="{3E682449-46B8-4C88-8C38-041A6E102D37}" type="presParOf" srcId="{C12559A4-B50B-4BBF-A74B-BB9F8DC3CEBF}" destId="{56E5BEF3-4763-4C0A-80EC-78195CC86C10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9C4BB-78BA-44FA-A35B-E77C2D8B0E2C}">
      <dsp:nvSpPr>
        <dsp:cNvPr id="0" name=""/>
        <dsp:cNvSpPr/>
      </dsp:nvSpPr>
      <dsp:spPr>
        <a:xfrm rot="5400000">
          <a:off x="154623" y="648385"/>
          <a:ext cx="3669777" cy="27464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Times New Roman" panose="02020603050405020304" pitchFamily="18" charset="0"/>
              <a:ea typeface="Adobe Heiti Std R" panose="020B0400000000000000" pitchFamily="34" charset="-128"/>
              <a:cs typeface="Times New Roman" panose="02020603050405020304" pitchFamily="18" charset="0"/>
            </a:rPr>
            <a:t>Ciudad Comercial El Recreo es un centro de comercialización de productos y servicios donde se junta la oferta y la demanda. </a:t>
          </a:r>
          <a:endParaRPr lang="es-EC" sz="1800" kern="1200" dirty="0">
            <a:latin typeface="Times New Roman" panose="02020603050405020304" pitchFamily="18" charset="0"/>
            <a:ea typeface="Adobe Heiti Std R" panose="020B0400000000000000" pitchFamily="34" charset="-128"/>
            <a:cs typeface="Times New Roman" panose="02020603050405020304" pitchFamily="18" charset="0"/>
          </a:endParaRPr>
        </a:p>
      </dsp:txBody>
      <dsp:txXfrm rot="-5400000">
        <a:off x="1016430" y="721436"/>
        <a:ext cx="1946163" cy="2600398"/>
      </dsp:txXfrm>
    </dsp:sp>
    <dsp:sp modelId="{A3297C65-4494-46AD-9AF0-C146D2F15878}">
      <dsp:nvSpPr>
        <dsp:cNvPr id="0" name=""/>
        <dsp:cNvSpPr/>
      </dsp:nvSpPr>
      <dsp:spPr>
        <a:xfrm>
          <a:off x="4205108" y="2003059"/>
          <a:ext cx="18879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5108" y="2003059"/>
        <a:ext cx="1887914" cy="1015007"/>
      </dsp:txXfrm>
    </dsp:sp>
    <dsp:sp modelId="{FDC54E8D-877E-461F-8E32-7B69A2633EE7}">
      <dsp:nvSpPr>
        <dsp:cNvPr id="0" name=""/>
        <dsp:cNvSpPr/>
      </dsp:nvSpPr>
      <dsp:spPr>
        <a:xfrm rot="5400000">
          <a:off x="2803065" y="2729896"/>
          <a:ext cx="2240240" cy="234221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42446" y="3154258"/>
        <a:ext cx="1561479" cy="14934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57C60-01B0-411F-B387-3B70E8753DC4}">
      <dsp:nvSpPr>
        <dsp:cNvPr id="0" name=""/>
        <dsp:cNvSpPr/>
      </dsp:nvSpPr>
      <dsp:spPr>
        <a:xfrm rot="5400000">
          <a:off x="398171" y="1942709"/>
          <a:ext cx="1189551" cy="19793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172A9-39A0-4AD3-9356-958CE8F6BE87}">
      <dsp:nvSpPr>
        <dsp:cNvPr id="0" name=""/>
        <dsp:cNvSpPr/>
      </dsp:nvSpPr>
      <dsp:spPr>
        <a:xfrm>
          <a:off x="199605" y="2534119"/>
          <a:ext cx="1787001" cy="156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dobe Garamond Pro Bold" panose="02020702060506020403" pitchFamily="18" charset="0"/>
            </a:rPr>
            <a:t>¿Dónde se encuentra? </a:t>
          </a:r>
          <a:endParaRPr lang="es-EC" sz="1800" kern="1200" dirty="0">
            <a:latin typeface="Adobe Garamond Pro Bold" panose="02020702060506020403" pitchFamily="18" charset="0"/>
          </a:endParaRPr>
        </a:p>
      </dsp:txBody>
      <dsp:txXfrm>
        <a:off x="199605" y="2534119"/>
        <a:ext cx="1787001" cy="1566412"/>
      </dsp:txXfrm>
    </dsp:sp>
    <dsp:sp modelId="{CE9FC04E-E6A5-43E4-9EE0-C6419DA13948}">
      <dsp:nvSpPr>
        <dsp:cNvPr id="0" name=""/>
        <dsp:cNvSpPr/>
      </dsp:nvSpPr>
      <dsp:spPr>
        <a:xfrm>
          <a:off x="1649437" y="1796984"/>
          <a:ext cx="337170" cy="337170"/>
        </a:xfrm>
        <a:prstGeom prst="triangle">
          <a:avLst>
            <a:gd name="adj" fmla="val 1000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6006F-C7D5-489F-8D5D-9A0267D9587B}">
      <dsp:nvSpPr>
        <dsp:cNvPr id="0" name=""/>
        <dsp:cNvSpPr/>
      </dsp:nvSpPr>
      <dsp:spPr>
        <a:xfrm rot="5400000">
          <a:off x="2585810" y="1616710"/>
          <a:ext cx="1189551" cy="19793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5C4D2-1686-429F-BB48-5D365BCCACA1}">
      <dsp:nvSpPr>
        <dsp:cNvPr id="0" name=""/>
        <dsp:cNvSpPr/>
      </dsp:nvSpPr>
      <dsp:spPr>
        <a:xfrm>
          <a:off x="2425879" y="2191642"/>
          <a:ext cx="1787001" cy="113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dobe Garamond Pro Bold" panose="02020702060506020403" pitchFamily="18" charset="0"/>
            </a:rPr>
            <a:t>¿Hacia dónde se dirige según la tendencia del mercado?</a:t>
          </a:r>
          <a:endParaRPr lang="es-EC" sz="1800" kern="1200" dirty="0">
            <a:latin typeface="Adobe Garamond Pro Bold" panose="02020702060506020403" pitchFamily="18" charset="0"/>
          </a:endParaRPr>
        </a:p>
      </dsp:txBody>
      <dsp:txXfrm>
        <a:off x="2425879" y="2191642"/>
        <a:ext cx="1787001" cy="1135742"/>
      </dsp:txXfrm>
    </dsp:sp>
    <dsp:sp modelId="{B8396D6F-3145-4557-BC8B-FD25E5EAF264}">
      <dsp:nvSpPr>
        <dsp:cNvPr id="0" name=""/>
        <dsp:cNvSpPr/>
      </dsp:nvSpPr>
      <dsp:spPr>
        <a:xfrm>
          <a:off x="3837076" y="1470985"/>
          <a:ext cx="337170" cy="337170"/>
        </a:xfrm>
        <a:prstGeom prst="triangle">
          <a:avLst>
            <a:gd name="adj" fmla="val 1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77B06-4F6A-46F3-BE2A-D702BC2EB411}">
      <dsp:nvSpPr>
        <dsp:cNvPr id="0" name=""/>
        <dsp:cNvSpPr/>
      </dsp:nvSpPr>
      <dsp:spPr>
        <a:xfrm rot="5400000">
          <a:off x="4773450" y="1075376"/>
          <a:ext cx="1189551" cy="19793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E198F-98E2-4C68-ACE5-4E7BA2DA804F}">
      <dsp:nvSpPr>
        <dsp:cNvPr id="0" name=""/>
        <dsp:cNvSpPr/>
      </dsp:nvSpPr>
      <dsp:spPr>
        <a:xfrm>
          <a:off x="4574884" y="1666787"/>
          <a:ext cx="1787001" cy="156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dobe Garamond Pro Bold" panose="02020702060506020403" pitchFamily="18" charset="0"/>
            </a:rPr>
            <a:t>¿A dónde desearía llegar?</a:t>
          </a:r>
          <a:endParaRPr lang="es-EC" sz="1800" kern="1200" dirty="0">
            <a:latin typeface="Adobe Garamond Pro Bold" panose="02020702060506020403" pitchFamily="18" charset="0"/>
          </a:endParaRPr>
        </a:p>
      </dsp:txBody>
      <dsp:txXfrm>
        <a:off x="4574884" y="1666787"/>
        <a:ext cx="1787001" cy="1566412"/>
      </dsp:txXfrm>
    </dsp:sp>
    <dsp:sp modelId="{419CD4D3-9D94-43F2-8865-39B0D128DB73}">
      <dsp:nvSpPr>
        <dsp:cNvPr id="0" name=""/>
        <dsp:cNvSpPr/>
      </dsp:nvSpPr>
      <dsp:spPr>
        <a:xfrm>
          <a:off x="6024716" y="929652"/>
          <a:ext cx="337170" cy="337170"/>
        </a:xfrm>
        <a:prstGeom prst="triangle">
          <a:avLst>
            <a:gd name="adj" fmla="val 1000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36BF4-9FDD-415D-93DD-AFB30A0233A7}">
      <dsp:nvSpPr>
        <dsp:cNvPr id="0" name=""/>
        <dsp:cNvSpPr/>
      </dsp:nvSpPr>
      <dsp:spPr>
        <a:xfrm rot="5400000">
          <a:off x="6961089" y="534043"/>
          <a:ext cx="1189551" cy="19793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F6485-ED04-4C41-B224-D6BE944A7C46}">
      <dsp:nvSpPr>
        <dsp:cNvPr id="0" name=""/>
        <dsp:cNvSpPr/>
      </dsp:nvSpPr>
      <dsp:spPr>
        <a:xfrm>
          <a:off x="6762523" y="1125453"/>
          <a:ext cx="1787001" cy="156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dobe Garamond Pro Bold" panose="02020702060506020403" pitchFamily="18" charset="0"/>
            </a:rPr>
            <a:t>¿A dónde debería llegar?</a:t>
          </a:r>
          <a:endParaRPr lang="es-EC" sz="1800" kern="1200" dirty="0">
            <a:latin typeface="Adobe Garamond Pro Bold" panose="02020702060506020403" pitchFamily="18" charset="0"/>
          </a:endParaRPr>
        </a:p>
      </dsp:txBody>
      <dsp:txXfrm>
        <a:off x="6762523" y="1125453"/>
        <a:ext cx="1787001" cy="15664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47D43-0EBD-4307-B42F-4833D37BF0CD}">
      <dsp:nvSpPr>
        <dsp:cNvPr id="0" name=""/>
        <dsp:cNvSpPr/>
      </dsp:nvSpPr>
      <dsp:spPr>
        <a:xfrm>
          <a:off x="2232" y="1902010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Adobe Garamond Pro Bold" panose="02020702060506020403" pitchFamily="18" charset="0"/>
            </a:rPr>
            <a:t>Marketing</a:t>
          </a:r>
          <a:endParaRPr lang="es-EC" sz="1400" kern="1200" dirty="0">
            <a:solidFill>
              <a:schemeClr val="tx1"/>
            </a:solidFill>
            <a:latin typeface="Adobe Garamond Pro Bold" panose="02020702060506020403" pitchFamily="18" charset="0"/>
          </a:endParaRPr>
        </a:p>
      </dsp:txBody>
      <dsp:txXfrm>
        <a:off x="399603" y="1902010"/>
        <a:ext cx="1192113" cy="794742"/>
      </dsp:txXfrm>
    </dsp:sp>
    <dsp:sp modelId="{F36F5F88-BC1F-43DF-98B0-3CB9E248D330}">
      <dsp:nvSpPr>
        <dsp:cNvPr id="0" name=""/>
        <dsp:cNvSpPr/>
      </dsp:nvSpPr>
      <dsp:spPr>
        <a:xfrm>
          <a:off x="1790402" y="1902010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Adobe Garamond Pro Bold" panose="02020702060506020403" pitchFamily="18" charset="0"/>
            </a:rPr>
            <a:t>Productividad</a:t>
          </a:r>
          <a:endParaRPr lang="es-EC" sz="1400" kern="1200" dirty="0">
            <a:solidFill>
              <a:schemeClr val="tx1"/>
            </a:solidFill>
            <a:latin typeface="Adobe Garamond Pro Bold" panose="02020702060506020403" pitchFamily="18" charset="0"/>
          </a:endParaRPr>
        </a:p>
      </dsp:txBody>
      <dsp:txXfrm>
        <a:off x="2187773" y="1902010"/>
        <a:ext cx="1192113" cy="794742"/>
      </dsp:txXfrm>
    </dsp:sp>
    <dsp:sp modelId="{9FE876AA-39FA-45B0-9D62-15D9F582891E}">
      <dsp:nvSpPr>
        <dsp:cNvPr id="0" name=""/>
        <dsp:cNvSpPr/>
      </dsp:nvSpPr>
      <dsp:spPr>
        <a:xfrm>
          <a:off x="3578572" y="1902010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Adobe Garamond Pro Bold" panose="02020702060506020403" pitchFamily="18" charset="0"/>
            </a:rPr>
            <a:t>Innovación</a:t>
          </a:r>
          <a:endParaRPr lang="es-EC" sz="1400" kern="1200" dirty="0">
            <a:solidFill>
              <a:schemeClr val="tx1"/>
            </a:solidFill>
            <a:latin typeface="Adobe Garamond Pro Bold" panose="02020702060506020403" pitchFamily="18" charset="0"/>
          </a:endParaRPr>
        </a:p>
      </dsp:txBody>
      <dsp:txXfrm>
        <a:off x="3975943" y="1902010"/>
        <a:ext cx="1192113" cy="794742"/>
      </dsp:txXfrm>
    </dsp:sp>
    <dsp:sp modelId="{DEE14D13-FA38-44E5-96C4-5B501F260AA3}">
      <dsp:nvSpPr>
        <dsp:cNvPr id="0" name=""/>
        <dsp:cNvSpPr/>
      </dsp:nvSpPr>
      <dsp:spPr>
        <a:xfrm>
          <a:off x="5366742" y="1902010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Adobe Garamond Pro Bold" panose="02020702060506020403" pitchFamily="18" charset="0"/>
            </a:rPr>
            <a:t>Recursos Humanos</a:t>
          </a:r>
          <a:endParaRPr lang="es-EC" sz="1400" kern="1200" dirty="0">
            <a:solidFill>
              <a:schemeClr val="tx1"/>
            </a:solidFill>
            <a:latin typeface="Adobe Garamond Pro Bold" panose="02020702060506020403" pitchFamily="18" charset="0"/>
          </a:endParaRPr>
        </a:p>
      </dsp:txBody>
      <dsp:txXfrm>
        <a:off x="5764113" y="1902010"/>
        <a:ext cx="1192113" cy="794742"/>
      </dsp:txXfrm>
    </dsp:sp>
    <dsp:sp modelId="{DE3117ED-67A4-4C30-AAF6-3E46D3DFCD4E}">
      <dsp:nvSpPr>
        <dsp:cNvPr id="0" name=""/>
        <dsp:cNvSpPr/>
      </dsp:nvSpPr>
      <dsp:spPr>
        <a:xfrm>
          <a:off x="7154912" y="1902010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Adobe Garamond Pro Bold" panose="02020702060506020403" pitchFamily="18" charset="0"/>
            </a:rPr>
            <a:t>Responsabilidad Social</a:t>
          </a:r>
          <a:endParaRPr lang="es-EC" sz="1400" kern="1200" dirty="0">
            <a:solidFill>
              <a:schemeClr val="tx1"/>
            </a:solidFill>
            <a:latin typeface="Adobe Garamond Pro Bold" panose="02020702060506020403" pitchFamily="18" charset="0"/>
          </a:endParaRPr>
        </a:p>
      </dsp:txBody>
      <dsp:txXfrm>
        <a:off x="7552283" y="1902010"/>
        <a:ext cx="1192113" cy="7947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E596E-BB33-4BC7-BA85-B2292246AAB6}">
      <dsp:nvSpPr>
        <dsp:cNvPr id="0" name=""/>
        <dsp:cNvSpPr/>
      </dsp:nvSpPr>
      <dsp:spPr>
        <a:xfrm>
          <a:off x="0" y="398510"/>
          <a:ext cx="7257111" cy="567743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9A45E-AFC0-42C7-A3C4-EB6C77AC1BC1}">
      <dsp:nvSpPr>
        <dsp:cNvPr id="0" name=""/>
        <dsp:cNvSpPr/>
      </dsp:nvSpPr>
      <dsp:spPr>
        <a:xfrm>
          <a:off x="0" y="646898"/>
          <a:ext cx="1572255" cy="56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-2</a:t>
          </a:r>
          <a:endParaRPr lang="en-US" sz="1600" kern="12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0" y="646898"/>
        <a:ext cx="1572255" cy="567743"/>
      </dsp:txXfrm>
    </dsp:sp>
    <dsp:sp modelId="{09EBAED4-172F-44FE-8EF0-2CB14ACF3890}">
      <dsp:nvSpPr>
        <dsp:cNvPr id="0" name=""/>
        <dsp:cNvSpPr/>
      </dsp:nvSpPr>
      <dsp:spPr>
        <a:xfrm>
          <a:off x="718428" y="638711"/>
          <a:ext cx="141935" cy="14193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971BE-9651-477C-974F-4641468F3788}">
      <dsp:nvSpPr>
        <dsp:cNvPr id="0" name=""/>
        <dsp:cNvSpPr/>
      </dsp:nvSpPr>
      <dsp:spPr>
        <a:xfrm>
          <a:off x="1654137" y="851615"/>
          <a:ext cx="1572255" cy="56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-1</a:t>
          </a:r>
          <a:endParaRPr lang="en-US" sz="1600" kern="12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654137" y="851615"/>
        <a:ext cx="1572255" cy="567743"/>
      </dsp:txXfrm>
    </dsp:sp>
    <dsp:sp modelId="{CC885DA2-5846-4EAE-AF4B-B7F25115D16F}">
      <dsp:nvSpPr>
        <dsp:cNvPr id="0" name=""/>
        <dsp:cNvSpPr/>
      </dsp:nvSpPr>
      <dsp:spPr>
        <a:xfrm>
          <a:off x="2369297" y="638711"/>
          <a:ext cx="141935" cy="14193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28386-EBA3-412F-BEA1-D7435F0B1841}">
      <dsp:nvSpPr>
        <dsp:cNvPr id="0" name=""/>
        <dsp:cNvSpPr/>
      </dsp:nvSpPr>
      <dsp:spPr>
        <a:xfrm>
          <a:off x="3269174" y="660552"/>
          <a:ext cx="1572255" cy="56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</a:t>
          </a:r>
          <a:endParaRPr lang="en-US" sz="1600" kern="12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269174" y="660552"/>
        <a:ext cx="1572255" cy="567743"/>
      </dsp:txXfrm>
    </dsp:sp>
    <dsp:sp modelId="{78783472-3A26-4117-9B6F-2A49F9640E9D}">
      <dsp:nvSpPr>
        <dsp:cNvPr id="0" name=""/>
        <dsp:cNvSpPr/>
      </dsp:nvSpPr>
      <dsp:spPr>
        <a:xfrm>
          <a:off x="4020166" y="638711"/>
          <a:ext cx="141935" cy="14193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F6968-9B46-4A40-9498-9E95C243A41B}">
      <dsp:nvSpPr>
        <dsp:cNvPr id="0" name=""/>
        <dsp:cNvSpPr/>
      </dsp:nvSpPr>
      <dsp:spPr>
        <a:xfrm>
          <a:off x="4955875" y="851615"/>
          <a:ext cx="1572255" cy="56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2</a:t>
          </a:r>
          <a:endParaRPr lang="en-US" sz="1600" kern="12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4955875" y="851615"/>
        <a:ext cx="1572255" cy="567743"/>
      </dsp:txXfrm>
    </dsp:sp>
    <dsp:sp modelId="{F75F3988-9BEF-413C-9A60-3227BF70D162}">
      <dsp:nvSpPr>
        <dsp:cNvPr id="0" name=""/>
        <dsp:cNvSpPr/>
      </dsp:nvSpPr>
      <dsp:spPr>
        <a:xfrm>
          <a:off x="5671035" y="638711"/>
          <a:ext cx="141935" cy="14193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45FB1-B9B4-4968-8725-F7AC2513FC57}">
      <dsp:nvSpPr>
        <dsp:cNvPr id="0" name=""/>
        <dsp:cNvSpPr/>
      </dsp:nvSpPr>
      <dsp:spPr>
        <a:xfrm>
          <a:off x="0" y="452048"/>
          <a:ext cx="8809148" cy="60273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15DD7-920D-44D4-9213-ADCE1895910C}">
      <dsp:nvSpPr>
        <dsp:cNvPr id="0" name=""/>
        <dsp:cNvSpPr/>
      </dsp:nvSpPr>
      <dsp:spPr>
        <a:xfrm>
          <a:off x="2242" y="3828"/>
          <a:ext cx="1209087" cy="58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Menos</a:t>
          </a:r>
          <a:r>
            <a:rPr lang="en-US" sz="1400" b="1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de 2</a:t>
          </a:r>
        </a:p>
      </dsp:txBody>
      <dsp:txXfrm>
        <a:off x="2242" y="3828"/>
        <a:ext cx="1209087" cy="587415"/>
      </dsp:txXfrm>
    </dsp:sp>
    <dsp:sp modelId="{DBD42F87-10BE-44E9-B456-8E9CAD1F3529}">
      <dsp:nvSpPr>
        <dsp:cNvPr id="0" name=""/>
        <dsp:cNvSpPr/>
      </dsp:nvSpPr>
      <dsp:spPr>
        <a:xfrm>
          <a:off x="531445" y="674243"/>
          <a:ext cx="150682" cy="150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6B3D-6331-4394-B84C-999B7B46C1BB}">
      <dsp:nvSpPr>
        <dsp:cNvPr id="0" name=""/>
        <dsp:cNvSpPr/>
      </dsp:nvSpPr>
      <dsp:spPr>
        <a:xfrm>
          <a:off x="1239880" y="904096"/>
          <a:ext cx="571003" cy="60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2 </a:t>
          </a:r>
        </a:p>
      </dsp:txBody>
      <dsp:txXfrm>
        <a:off x="1239880" y="904096"/>
        <a:ext cx="571003" cy="602731"/>
      </dsp:txXfrm>
    </dsp:sp>
    <dsp:sp modelId="{E2D0E64A-1688-4642-80AE-52EE70BC6DDF}">
      <dsp:nvSpPr>
        <dsp:cNvPr id="0" name=""/>
        <dsp:cNvSpPr/>
      </dsp:nvSpPr>
      <dsp:spPr>
        <a:xfrm>
          <a:off x="1450040" y="678072"/>
          <a:ext cx="150682" cy="1506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F7E7B-9B86-438F-82E1-A7E8FD10D34C}">
      <dsp:nvSpPr>
        <dsp:cNvPr id="0" name=""/>
        <dsp:cNvSpPr/>
      </dsp:nvSpPr>
      <dsp:spPr>
        <a:xfrm>
          <a:off x="1839433" y="0"/>
          <a:ext cx="571003" cy="60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3</a:t>
          </a:r>
        </a:p>
      </dsp:txBody>
      <dsp:txXfrm>
        <a:off x="1839433" y="0"/>
        <a:ext cx="571003" cy="602731"/>
      </dsp:txXfrm>
    </dsp:sp>
    <dsp:sp modelId="{AF12B416-264C-4A36-AB53-7E19BB8ED82C}">
      <dsp:nvSpPr>
        <dsp:cNvPr id="0" name=""/>
        <dsp:cNvSpPr/>
      </dsp:nvSpPr>
      <dsp:spPr>
        <a:xfrm>
          <a:off x="2049594" y="678072"/>
          <a:ext cx="150682" cy="1506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9AFEB-27A3-4BA4-B21A-E88447CBEFDD}">
      <dsp:nvSpPr>
        <dsp:cNvPr id="0" name=""/>
        <dsp:cNvSpPr/>
      </dsp:nvSpPr>
      <dsp:spPr>
        <a:xfrm>
          <a:off x="2438987" y="904096"/>
          <a:ext cx="571003" cy="60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4</a:t>
          </a:r>
        </a:p>
      </dsp:txBody>
      <dsp:txXfrm>
        <a:off x="2438987" y="904096"/>
        <a:ext cx="571003" cy="602731"/>
      </dsp:txXfrm>
    </dsp:sp>
    <dsp:sp modelId="{C827CC67-1B34-45B4-B8DB-E7EB7E26436B}">
      <dsp:nvSpPr>
        <dsp:cNvPr id="0" name=""/>
        <dsp:cNvSpPr/>
      </dsp:nvSpPr>
      <dsp:spPr>
        <a:xfrm>
          <a:off x="2649147" y="678072"/>
          <a:ext cx="150682" cy="1506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37E31-A90D-490C-B91A-023FA2C07E6E}">
      <dsp:nvSpPr>
        <dsp:cNvPr id="0" name=""/>
        <dsp:cNvSpPr/>
      </dsp:nvSpPr>
      <dsp:spPr>
        <a:xfrm>
          <a:off x="3038540" y="0"/>
          <a:ext cx="571003" cy="60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5</a:t>
          </a:r>
        </a:p>
      </dsp:txBody>
      <dsp:txXfrm>
        <a:off x="3038540" y="0"/>
        <a:ext cx="571003" cy="602731"/>
      </dsp:txXfrm>
    </dsp:sp>
    <dsp:sp modelId="{712223C0-3E73-4846-A2A8-4CA674B3688D}">
      <dsp:nvSpPr>
        <dsp:cNvPr id="0" name=""/>
        <dsp:cNvSpPr/>
      </dsp:nvSpPr>
      <dsp:spPr>
        <a:xfrm>
          <a:off x="3248700" y="678072"/>
          <a:ext cx="150682" cy="1506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7020B-9D49-4224-94D7-D59D4021D560}">
      <dsp:nvSpPr>
        <dsp:cNvPr id="0" name=""/>
        <dsp:cNvSpPr/>
      </dsp:nvSpPr>
      <dsp:spPr>
        <a:xfrm>
          <a:off x="3638093" y="904096"/>
          <a:ext cx="571003" cy="60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6</a:t>
          </a:r>
        </a:p>
      </dsp:txBody>
      <dsp:txXfrm>
        <a:off x="3638093" y="904096"/>
        <a:ext cx="571003" cy="602731"/>
      </dsp:txXfrm>
    </dsp:sp>
    <dsp:sp modelId="{11D789C1-A19A-4255-88E9-3E7E8A9FF05A}">
      <dsp:nvSpPr>
        <dsp:cNvPr id="0" name=""/>
        <dsp:cNvSpPr/>
      </dsp:nvSpPr>
      <dsp:spPr>
        <a:xfrm>
          <a:off x="3848253" y="678072"/>
          <a:ext cx="150682" cy="150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0DF35-F0C7-402A-BD50-1C9FAB71B7D3}">
      <dsp:nvSpPr>
        <dsp:cNvPr id="0" name=""/>
        <dsp:cNvSpPr/>
      </dsp:nvSpPr>
      <dsp:spPr>
        <a:xfrm>
          <a:off x="4237647" y="0"/>
          <a:ext cx="571003" cy="60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7</a:t>
          </a:r>
        </a:p>
      </dsp:txBody>
      <dsp:txXfrm>
        <a:off x="4237647" y="0"/>
        <a:ext cx="571003" cy="602731"/>
      </dsp:txXfrm>
    </dsp:sp>
    <dsp:sp modelId="{72AC971B-A1D1-4C95-BA50-15E4D62E0D8C}">
      <dsp:nvSpPr>
        <dsp:cNvPr id="0" name=""/>
        <dsp:cNvSpPr/>
      </dsp:nvSpPr>
      <dsp:spPr>
        <a:xfrm>
          <a:off x="4447807" y="678072"/>
          <a:ext cx="150682" cy="1506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93F56-9E4B-4878-BBFA-1FD206250AE2}">
      <dsp:nvSpPr>
        <dsp:cNvPr id="0" name=""/>
        <dsp:cNvSpPr/>
      </dsp:nvSpPr>
      <dsp:spPr>
        <a:xfrm>
          <a:off x="4837200" y="904096"/>
          <a:ext cx="571003" cy="60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8</a:t>
          </a:r>
        </a:p>
      </dsp:txBody>
      <dsp:txXfrm>
        <a:off x="4837200" y="904096"/>
        <a:ext cx="571003" cy="602731"/>
      </dsp:txXfrm>
    </dsp:sp>
    <dsp:sp modelId="{649C3A5C-C876-4D2F-84B9-75CD694B38FB}">
      <dsp:nvSpPr>
        <dsp:cNvPr id="0" name=""/>
        <dsp:cNvSpPr/>
      </dsp:nvSpPr>
      <dsp:spPr>
        <a:xfrm>
          <a:off x="5047360" y="678072"/>
          <a:ext cx="150682" cy="1506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8E2C-8CDD-43C2-AE7A-001AC9ECF814}">
      <dsp:nvSpPr>
        <dsp:cNvPr id="0" name=""/>
        <dsp:cNvSpPr/>
      </dsp:nvSpPr>
      <dsp:spPr>
        <a:xfrm>
          <a:off x="5436753" y="0"/>
          <a:ext cx="571003" cy="60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9</a:t>
          </a:r>
        </a:p>
      </dsp:txBody>
      <dsp:txXfrm>
        <a:off x="5436753" y="0"/>
        <a:ext cx="571003" cy="602731"/>
      </dsp:txXfrm>
    </dsp:sp>
    <dsp:sp modelId="{8026CA66-C79D-4BD6-9C04-3BD15A2EE94E}">
      <dsp:nvSpPr>
        <dsp:cNvPr id="0" name=""/>
        <dsp:cNvSpPr/>
      </dsp:nvSpPr>
      <dsp:spPr>
        <a:xfrm>
          <a:off x="5646913" y="678072"/>
          <a:ext cx="150682" cy="1506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E7128-FFF1-4743-A24A-47638FF2A3EE}">
      <dsp:nvSpPr>
        <dsp:cNvPr id="0" name=""/>
        <dsp:cNvSpPr/>
      </dsp:nvSpPr>
      <dsp:spPr>
        <a:xfrm>
          <a:off x="6036306" y="904096"/>
          <a:ext cx="571003" cy="60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10</a:t>
          </a:r>
        </a:p>
      </dsp:txBody>
      <dsp:txXfrm>
        <a:off x="6036306" y="904096"/>
        <a:ext cx="571003" cy="602731"/>
      </dsp:txXfrm>
    </dsp:sp>
    <dsp:sp modelId="{CD3FF80D-0890-4708-AD36-165999AAAD08}">
      <dsp:nvSpPr>
        <dsp:cNvPr id="0" name=""/>
        <dsp:cNvSpPr/>
      </dsp:nvSpPr>
      <dsp:spPr>
        <a:xfrm>
          <a:off x="6246467" y="678072"/>
          <a:ext cx="150682" cy="1506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EF820-BB8C-41A2-B1AB-E447A01AF289}">
      <dsp:nvSpPr>
        <dsp:cNvPr id="0" name=""/>
        <dsp:cNvSpPr/>
      </dsp:nvSpPr>
      <dsp:spPr>
        <a:xfrm>
          <a:off x="6635860" y="7662"/>
          <a:ext cx="1290130" cy="572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Más</a:t>
          </a:r>
          <a:r>
            <a:rPr lang="en-US" sz="1800" b="1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de </a:t>
          </a:r>
          <a:r>
            <a:rPr lang="en-US" sz="1400" b="1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10</a:t>
          </a:r>
          <a:endParaRPr lang="en-US" sz="1800" b="1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6635860" y="7662"/>
        <a:ext cx="1290130" cy="572082"/>
      </dsp:txXfrm>
    </dsp:sp>
    <dsp:sp modelId="{B74C8038-F143-47CC-9F27-DF4363C7D111}">
      <dsp:nvSpPr>
        <dsp:cNvPr id="0" name=""/>
        <dsp:cNvSpPr/>
      </dsp:nvSpPr>
      <dsp:spPr>
        <a:xfrm>
          <a:off x="7205583" y="670410"/>
          <a:ext cx="150682" cy="150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DAF94-2BF7-49E3-8601-3600528E26BA}">
      <dsp:nvSpPr>
        <dsp:cNvPr id="0" name=""/>
        <dsp:cNvSpPr/>
      </dsp:nvSpPr>
      <dsp:spPr>
        <a:xfrm>
          <a:off x="750449" y="2771"/>
          <a:ext cx="2838133" cy="1419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Teoría del comportamiento del consumidor</a:t>
          </a:r>
          <a:endParaRPr lang="es-ES" sz="1800" b="1" kern="1200" dirty="0"/>
        </a:p>
      </dsp:txBody>
      <dsp:txXfrm>
        <a:off x="792012" y="44334"/>
        <a:ext cx="2755007" cy="1335940"/>
      </dsp:txXfrm>
    </dsp:sp>
    <dsp:sp modelId="{348EE22C-A4BA-4050-AD14-5861BF2823FD}">
      <dsp:nvSpPr>
        <dsp:cNvPr id="0" name=""/>
        <dsp:cNvSpPr/>
      </dsp:nvSpPr>
      <dsp:spPr>
        <a:xfrm>
          <a:off x="1034262" y="1421838"/>
          <a:ext cx="283813" cy="106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300"/>
              </a:lnTo>
              <a:lnTo>
                <a:pt x="283813" y="10643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5B89F-5D58-4323-84EF-3F57188B581A}">
      <dsp:nvSpPr>
        <dsp:cNvPr id="0" name=""/>
        <dsp:cNvSpPr/>
      </dsp:nvSpPr>
      <dsp:spPr>
        <a:xfrm>
          <a:off x="1318076" y="1776605"/>
          <a:ext cx="2270506" cy="141906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Influenciado por factores internos y externos que afectan proceso de compra</a:t>
          </a:r>
          <a:endParaRPr lang="es-ES" sz="1500" kern="1200" dirty="0"/>
        </a:p>
      </dsp:txBody>
      <dsp:txXfrm>
        <a:off x="1359639" y="1818168"/>
        <a:ext cx="2187380" cy="1335940"/>
      </dsp:txXfrm>
    </dsp:sp>
    <dsp:sp modelId="{87582C74-F73C-47FA-A92C-90ADFB44F6E5}">
      <dsp:nvSpPr>
        <dsp:cNvPr id="0" name=""/>
        <dsp:cNvSpPr/>
      </dsp:nvSpPr>
      <dsp:spPr>
        <a:xfrm>
          <a:off x="1034262" y="1421838"/>
          <a:ext cx="283813" cy="283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133"/>
              </a:lnTo>
              <a:lnTo>
                <a:pt x="283813" y="28381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7B535-2093-45DF-9F78-90E365A1D95F}">
      <dsp:nvSpPr>
        <dsp:cNvPr id="0" name=""/>
        <dsp:cNvSpPr/>
      </dsp:nvSpPr>
      <dsp:spPr>
        <a:xfrm>
          <a:off x="1318076" y="3550438"/>
          <a:ext cx="2270506" cy="141906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Ser humano desea obtener máxima utilidad fruto de las decisiones que toma</a:t>
          </a:r>
          <a:endParaRPr lang="es-ES" sz="1500" kern="1200" dirty="0"/>
        </a:p>
      </dsp:txBody>
      <dsp:txXfrm>
        <a:off x="1359639" y="3592001"/>
        <a:ext cx="2187380" cy="1335940"/>
      </dsp:txXfrm>
    </dsp:sp>
    <dsp:sp modelId="{8D49D384-D8C0-4A21-98D2-69DFBD0F5274}">
      <dsp:nvSpPr>
        <dsp:cNvPr id="0" name=""/>
        <dsp:cNvSpPr/>
      </dsp:nvSpPr>
      <dsp:spPr>
        <a:xfrm>
          <a:off x="4298116" y="2771"/>
          <a:ext cx="2838133" cy="1419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Factores de atracción de los centros comerciales de España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(</a:t>
          </a:r>
          <a:r>
            <a:rPr lang="es-ES" sz="1800" b="1" kern="1200" dirty="0" err="1" smtClean="0"/>
            <a:t>Munuera</a:t>
          </a:r>
          <a:r>
            <a:rPr lang="es-ES" sz="1800" b="1" kern="1200" dirty="0" smtClean="0"/>
            <a:t> &amp; Cuestas, 2006)</a:t>
          </a:r>
          <a:endParaRPr lang="es-ES" sz="1800" b="1" kern="1200" dirty="0"/>
        </a:p>
      </dsp:txBody>
      <dsp:txXfrm>
        <a:off x="4339679" y="44334"/>
        <a:ext cx="2755007" cy="1335940"/>
      </dsp:txXfrm>
    </dsp:sp>
    <dsp:sp modelId="{8AC2139D-5DAB-4048-9332-211B38C1B95A}">
      <dsp:nvSpPr>
        <dsp:cNvPr id="0" name=""/>
        <dsp:cNvSpPr/>
      </dsp:nvSpPr>
      <dsp:spPr>
        <a:xfrm>
          <a:off x="4581930" y="1421838"/>
          <a:ext cx="283813" cy="106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300"/>
              </a:lnTo>
              <a:lnTo>
                <a:pt x="283813" y="10643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06165-1BA4-4907-97A0-30BBFFCC6572}">
      <dsp:nvSpPr>
        <dsp:cNvPr id="0" name=""/>
        <dsp:cNvSpPr/>
      </dsp:nvSpPr>
      <dsp:spPr>
        <a:xfrm>
          <a:off x="4865743" y="1776605"/>
          <a:ext cx="2270506" cy="141906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El centro comercial está influenciado por el tamaño, la combinación de servicios comerciales, competencia</a:t>
          </a:r>
          <a:endParaRPr lang="es-ES" sz="1500" kern="1200" dirty="0"/>
        </a:p>
      </dsp:txBody>
      <dsp:txXfrm>
        <a:off x="4907306" y="1818168"/>
        <a:ext cx="2187380" cy="1335940"/>
      </dsp:txXfrm>
    </dsp:sp>
    <dsp:sp modelId="{DA0C3076-F905-442D-90E9-5B0F9594920B}">
      <dsp:nvSpPr>
        <dsp:cNvPr id="0" name=""/>
        <dsp:cNvSpPr/>
      </dsp:nvSpPr>
      <dsp:spPr>
        <a:xfrm>
          <a:off x="4581930" y="1421838"/>
          <a:ext cx="283813" cy="283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133"/>
              </a:lnTo>
              <a:lnTo>
                <a:pt x="283813" y="28381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B9E44-DC55-46E5-B2BD-4F39CA34212C}">
      <dsp:nvSpPr>
        <dsp:cNvPr id="0" name=""/>
        <dsp:cNvSpPr/>
      </dsp:nvSpPr>
      <dsp:spPr>
        <a:xfrm>
          <a:off x="4865743" y="3550438"/>
          <a:ext cx="2270506" cy="141906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La infraestructura para transporte y comunicación que condicionan tiempo y esfuerzo de compra para el cliente</a:t>
          </a:r>
          <a:endParaRPr lang="es-ES" sz="1500" kern="1200" dirty="0"/>
        </a:p>
      </dsp:txBody>
      <dsp:txXfrm>
        <a:off x="4907306" y="3592001"/>
        <a:ext cx="2187380" cy="1335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87726-8FB3-4F68-9302-146C57B29252}">
      <dsp:nvSpPr>
        <dsp:cNvPr id="0" name=""/>
        <dsp:cNvSpPr/>
      </dsp:nvSpPr>
      <dsp:spPr>
        <a:xfrm rot="5400000">
          <a:off x="739469" y="1148514"/>
          <a:ext cx="1788394" cy="2159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01AA1B-B51C-4F96-96B8-A76078783AE1}">
      <dsp:nvSpPr>
        <dsp:cNvPr id="0" name=""/>
        <dsp:cNvSpPr/>
      </dsp:nvSpPr>
      <dsp:spPr>
        <a:xfrm>
          <a:off x="1148365" y="3453"/>
          <a:ext cx="2399127" cy="1439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Población</a:t>
          </a:r>
          <a:endParaRPr lang="es-E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Habitantes del DMQ</a:t>
          </a:r>
          <a:endParaRPr lang="es-ES" sz="1400" kern="1200" dirty="0"/>
        </a:p>
      </dsp:txBody>
      <dsp:txXfrm>
        <a:off x="1190526" y="45614"/>
        <a:ext cx="2314805" cy="1355154"/>
      </dsp:txXfrm>
    </dsp:sp>
    <dsp:sp modelId="{29358F5B-4AC5-4C97-9081-BF70556B55DB}">
      <dsp:nvSpPr>
        <dsp:cNvPr id="0" name=""/>
        <dsp:cNvSpPr/>
      </dsp:nvSpPr>
      <dsp:spPr>
        <a:xfrm rot="5400000">
          <a:off x="739469" y="2947860"/>
          <a:ext cx="1788394" cy="2159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AA1DBB-6656-4B94-B2C7-A16377132C55}">
      <dsp:nvSpPr>
        <dsp:cNvPr id="0" name=""/>
        <dsp:cNvSpPr/>
      </dsp:nvSpPr>
      <dsp:spPr>
        <a:xfrm>
          <a:off x="1148365" y="1802799"/>
          <a:ext cx="2399127" cy="1439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Muestra</a:t>
          </a:r>
          <a:endParaRPr lang="es-E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Habitantes del DMQ que sean clientes de los centros comerciales</a:t>
          </a:r>
          <a:endParaRPr lang="es-ES" sz="1400" kern="1200" dirty="0"/>
        </a:p>
      </dsp:txBody>
      <dsp:txXfrm>
        <a:off x="1190526" y="1844960"/>
        <a:ext cx="2314805" cy="1355154"/>
      </dsp:txXfrm>
    </dsp:sp>
    <dsp:sp modelId="{CDC83427-12C0-4789-B9CC-E3FFFBB60285}">
      <dsp:nvSpPr>
        <dsp:cNvPr id="0" name=""/>
        <dsp:cNvSpPr/>
      </dsp:nvSpPr>
      <dsp:spPr>
        <a:xfrm>
          <a:off x="1639142" y="3847533"/>
          <a:ext cx="3179889" cy="2159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CCA1D3-9A75-4421-8124-7DD8BEA8C395}">
      <dsp:nvSpPr>
        <dsp:cNvPr id="0" name=""/>
        <dsp:cNvSpPr/>
      </dsp:nvSpPr>
      <dsp:spPr>
        <a:xfrm>
          <a:off x="1148365" y="3602145"/>
          <a:ext cx="2399127" cy="1439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Marco </a:t>
          </a:r>
          <a:r>
            <a:rPr lang="es-ES" sz="1800" b="1" kern="1200" dirty="0" err="1" smtClean="0"/>
            <a:t>muestral</a:t>
          </a:r>
          <a:endParaRPr lang="es-E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Listado de la población del DMQ</a:t>
          </a:r>
          <a:endParaRPr lang="es-ES" sz="1400" kern="1200" dirty="0"/>
        </a:p>
      </dsp:txBody>
      <dsp:txXfrm>
        <a:off x="1190526" y="3644306"/>
        <a:ext cx="2314805" cy="1355154"/>
      </dsp:txXfrm>
    </dsp:sp>
    <dsp:sp modelId="{0AE87D90-7266-4A8C-BBB9-495DB1799859}">
      <dsp:nvSpPr>
        <dsp:cNvPr id="0" name=""/>
        <dsp:cNvSpPr/>
      </dsp:nvSpPr>
      <dsp:spPr>
        <a:xfrm rot="16200000">
          <a:off x="3930309" y="2947860"/>
          <a:ext cx="1788394" cy="2159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1DB01C-5E11-4174-A285-3AFAEE78FEF4}">
      <dsp:nvSpPr>
        <dsp:cNvPr id="0" name=""/>
        <dsp:cNvSpPr/>
      </dsp:nvSpPr>
      <dsp:spPr>
        <a:xfrm>
          <a:off x="4339206" y="3602145"/>
          <a:ext cx="2399127" cy="1439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Unidad </a:t>
          </a:r>
          <a:r>
            <a:rPr lang="es-ES" sz="1800" b="1" kern="1200" dirty="0" err="1" smtClean="0"/>
            <a:t>muestral</a:t>
          </a:r>
          <a:endParaRPr lang="es-E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Habitantes de la administración zonal Eloy Alfaro</a:t>
          </a:r>
          <a:endParaRPr lang="es-ES" sz="1400" kern="1200" dirty="0"/>
        </a:p>
      </dsp:txBody>
      <dsp:txXfrm>
        <a:off x="4381367" y="3644306"/>
        <a:ext cx="2314805" cy="1355154"/>
      </dsp:txXfrm>
    </dsp:sp>
    <dsp:sp modelId="{ABD73FCB-C85D-44E3-B0E2-0ECE0BA8BE75}">
      <dsp:nvSpPr>
        <dsp:cNvPr id="0" name=""/>
        <dsp:cNvSpPr/>
      </dsp:nvSpPr>
      <dsp:spPr>
        <a:xfrm rot="16200000">
          <a:off x="3930309" y="1148514"/>
          <a:ext cx="1788394" cy="2159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9ADD96-BFF4-406E-8BE7-724433EDDDA9}">
      <dsp:nvSpPr>
        <dsp:cNvPr id="0" name=""/>
        <dsp:cNvSpPr/>
      </dsp:nvSpPr>
      <dsp:spPr>
        <a:xfrm>
          <a:off x="4339206" y="1802799"/>
          <a:ext cx="2399127" cy="1439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Unidad de análisis</a:t>
          </a:r>
          <a:endParaRPr lang="es-E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Encuesta</a:t>
          </a:r>
          <a:endParaRPr lang="es-ES" sz="1400" kern="1200" dirty="0"/>
        </a:p>
      </dsp:txBody>
      <dsp:txXfrm>
        <a:off x="4381367" y="1844960"/>
        <a:ext cx="2314805" cy="1355154"/>
      </dsp:txXfrm>
    </dsp:sp>
    <dsp:sp modelId="{7B39AC47-D7D5-420D-8034-33EB1CF3F089}">
      <dsp:nvSpPr>
        <dsp:cNvPr id="0" name=""/>
        <dsp:cNvSpPr/>
      </dsp:nvSpPr>
      <dsp:spPr>
        <a:xfrm>
          <a:off x="4339206" y="3453"/>
          <a:ext cx="2399127" cy="1439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Unidad de observación</a:t>
          </a:r>
          <a:endParaRPr lang="es-E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Habitantes que acudan a Ciudad Comercial El Recreo</a:t>
          </a:r>
          <a:endParaRPr lang="es-ES" sz="1400" kern="1200" dirty="0"/>
        </a:p>
      </dsp:txBody>
      <dsp:txXfrm>
        <a:off x="4381367" y="45614"/>
        <a:ext cx="2314805" cy="1355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87726-8FB3-4F68-9302-146C57B29252}">
      <dsp:nvSpPr>
        <dsp:cNvPr id="0" name=""/>
        <dsp:cNvSpPr/>
      </dsp:nvSpPr>
      <dsp:spPr>
        <a:xfrm rot="5400000">
          <a:off x="-571909" y="2495607"/>
          <a:ext cx="2520402" cy="3043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01AA1B-B51C-4F96-96B8-A76078783AE1}">
      <dsp:nvSpPr>
        <dsp:cNvPr id="0" name=""/>
        <dsp:cNvSpPr/>
      </dsp:nvSpPr>
      <dsp:spPr>
        <a:xfrm>
          <a:off x="4351" y="881861"/>
          <a:ext cx="3381114" cy="2028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Necesidad</a:t>
          </a:r>
          <a:endParaRPr lang="es-E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Conocer si existe o no satisfacción de los clientes de CC del DMQ con respecto a la diversificación de productos y servicios</a:t>
          </a:r>
          <a:endParaRPr lang="es-ES" sz="1500" kern="1200" dirty="0"/>
        </a:p>
      </dsp:txBody>
      <dsp:txXfrm>
        <a:off x="63769" y="941279"/>
        <a:ext cx="3262278" cy="1909832"/>
      </dsp:txXfrm>
    </dsp:sp>
    <dsp:sp modelId="{29358F5B-4AC5-4C97-9081-BF70556B55DB}">
      <dsp:nvSpPr>
        <dsp:cNvPr id="0" name=""/>
        <dsp:cNvSpPr/>
      </dsp:nvSpPr>
      <dsp:spPr>
        <a:xfrm>
          <a:off x="696008" y="3763525"/>
          <a:ext cx="4481448" cy="3043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AA1DBB-6656-4B94-B2C7-A16377132C55}">
      <dsp:nvSpPr>
        <dsp:cNvPr id="0" name=""/>
        <dsp:cNvSpPr/>
      </dsp:nvSpPr>
      <dsp:spPr>
        <a:xfrm>
          <a:off x="4351" y="3417697"/>
          <a:ext cx="3381114" cy="2028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Justificación e importancia</a:t>
          </a:r>
          <a:endParaRPr lang="es-E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DMQ posee centros comerciales de mayor superficie del país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CC EL Recreo recibe 40 millones de clientes al año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Oferta de productos y servicios en los centros comerciales son similares</a:t>
          </a:r>
          <a:endParaRPr lang="es-ES" sz="1500" kern="1200" dirty="0"/>
        </a:p>
      </dsp:txBody>
      <dsp:txXfrm>
        <a:off x="63769" y="3477115"/>
        <a:ext cx="3262278" cy="1909832"/>
      </dsp:txXfrm>
    </dsp:sp>
    <dsp:sp modelId="{CDC83427-12C0-4789-B9CC-E3FFFBB60285}">
      <dsp:nvSpPr>
        <dsp:cNvPr id="0" name=""/>
        <dsp:cNvSpPr/>
      </dsp:nvSpPr>
      <dsp:spPr>
        <a:xfrm rot="16200000">
          <a:off x="3924972" y="2495607"/>
          <a:ext cx="2520402" cy="3043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CCA1D3-9A75-4421-8124-7DD8BEA8C395}">
      <dsp:nvSpPr>
        <dsp:cNvPr id="0" name=""/>
        <dsp:cNvSpPr/>
      </dsp:nvSpPr>
      <dsp:spPr>
        <a:xfrm>
          <a:off x="4501233" y="3417697"/>
          <a:ext cx="3381114" cy="2028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Propósito</a:t>
          </a:r>
          <a:endParaRPr lang="es-E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Conocer si el CC El Recreo tiene satisfacción total, parcial o nula con respecto a los productos y servicios que oferta. </a:t>
          </a:r>
          <a:endParaRPr lang="es-ES" sz="1500" kern="1200" dirty="0"/>
        </a:p>
      </dsp:txBody>
      <dsp:txXfrm>
        <a:off x="4560651" y="3477115"/>
        <a:ext cx="3262278" cy="1909832"/>
      </dsp:txXfrm>
    </dsp:sp>
    <dsp:sp modelId="{C91DB01C-5E11-4174-A285-3AFAEE78FEF4}">
      <dsp:nvSpPr>
        <dsp:cNvPr id="0" name=""/>
        <dsp:cNvSpPr/>
      </dsp:nvSpPr>
      <dsp:spPr>
        <a:xfrm>
          <a:off x="4501233" y="881861"/>
          <a:ext cx="3381114" cy="2028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Definición del problema</a:t>
          </a:r>
          <a:endParaRPr lang="es-E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Los centros comerciales del DMQ se encuentran distribuidos en el norte, centro, sur y valles lo que determina el no abasto de la capacidad de oferta y demanda de productos y servicios. </a:t>
          </a:r>
          <a:endParaRPr lang="es-ES" sz="1500" kern="1200" dirty="0"/>
        </a:p>
      </dsp:txBody>
      <dsp:txXfrm>
        <a:off x="4560651" y="941279"/>
        <a:ext cx="3262278" cy="1909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87726-8FB3-4F68-9302-146C57B29252}">
      <dsp:nvSpPr>
        <dsp:cNvPr id="0" name=""/>
        <dsp:cNvSpPr/>
      </dsp:nvSpPr>
      <dsp:spPr>
        <a:xfrm rot="5400000">
          <a:off x="-642511" y="2953184"/>
          <a:ext cx="2825221" cy="3408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01AA1B-B51C-4F96-96B8-A76078783AE1}">
      <dsp:nvSpPr>
        <dsp:cNvPr id="0" name=""/>
        <dsp:cNvSpPr/>
      </dsp:nvSpPr>
      <dsp:spPr>
        <a:xfrm>
          <a:off x="4874" y="1146385"/>
          <a:ext cx="3787540" cy="2272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Objetivos</a:t>
          </a:r>
          <a:endParaRPr lang="es-E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Crear un modelo de marketing y comercialización para clientes insatisfechos por falta de diversificación de productos y servicios de los centros comerciales del DMQ.  </a:t>
          </a:r>
          <a:endParaRPr lang="es-ES" sz="1700" kern="1200" dirty="0"/>
        </a:p>
      </dsp:txBody>
      <dsp:txXfrm>
        <a:off x="71434" y="1212945"/>
        <a:ext cx="3654420" cy="2139404"/>
      </dsp:txXfrm>
    </dsp:sp>
    <dsp:sp modelId="{FB891DF2-FB20-46F0-8A82-A8FA233EAC88}">
      <dsp:nvSpPr>
        <dsp:cNvPr id="0" name=""/>
        <dsp:cNvSpPr/>
      </dsp:nvSpPr>
      <dsp:spPr>
        <a:xfrm rot="21531119">
          <a:off x="777311" y="4323115"/>
          <a:ext cx="5030721" cy="3408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1E705A-8749-4DF6-8340-80A569557BB4}">
      <dsp:nvSpPr>
        <dsp:cNvPr id="0" name=""/>
        <dsp:cNvSpPr/>
      </dsp:nvSpPr>
      <dsp:spPr>
        <a:xfrm>
          <a:off x="4874" y="3987041"/>
          <a:ext cx="3787540" cy="2272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Objetivos específicos</a:t>
          </a:r>
          <a:endParaRPr lang="es-E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Determinar la frecuencia de visitas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Determinar el grado de satisfacción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Conocer la falta de productos y servicios</a:t>
          </a:r>
          <a:endParaRPr lang="es-ES" sz="1700" kern="1200" dirty="0"/>
        </a:p>
      </dsp:txBody>
      <dsp:txXfrm>
        <a:off x="71434" y="4053601"/>
        <a:ext cx="3654420" cy="2139404"/>
      </dsp:txXfrm>
    </dsp:sp>
    <dsp:sp modelId="{29358F5B-4AC5-4C97-9081-BF70556B55DB}">
      <dsp:nvSpPr>
        <dsp:cNvPr id="0" name=""/>
        <dsp:cNvSpPr/>
      </dsp:nvSpPr>
      <dsp:spPr>
        <a:xfrm rot="16200000">
          <a:off x="4258859" y="2707133"/>
          <a:ext cx="3097336" cy="3408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AA1DBB-6656-4B94-B2C7-A16377132C55}">
      <dsp:nvSpPr>
        <dsp:cNvPr id="0" name=""/>
        <dsp:cNvSpPr/>
      </dsp:nvSpPr>
      <dsp:spPr>
        <a:xfrm>
          <a:off x="5042303" y="3768537"/>
          <a:ext cx="3787540" cy="249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Hipótesis</a:t>
          </a:r>
          <a:endParaRPr lang="es-E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b="1" kern="1200" smtClean="0"/>
            <a:t>H1:</a:t>
          </a:r>
          <a:r>
            <a:rPr lang="es-ES_tradnl" sz="1700" kern="1200" smtClean="0"/>
            <a:t> Los clientes se encuentran insatisfechos por la falta de diversificación de productos y servicios en los centros comerciales del DMQ. 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b="1" kern="1200" dirty="0" smtClean="0"/>
            <a:t>H2:</a:t>
          </a:r>
          <a:r>
            <a:rPr lang="es-ES_tradnl" sz="1700" kern="1200" dirty="0" smtClean="0"/>
            <a:t> Existe falta de diversificación de productos y servicios en los centros comerciales del DMQ. </a:t>
          </a:r>
          <a:endParaRPr lang="en-US" sz="1700" kern="1200" dirty="0"/>
        </a:p>
      </dsp:txBody>
      <dsp:txXfrm>
        <a:off x="5115263" y="3841497"/>
        <a:ext cx="3641620" cy="2345107"/>
      </dsp:txXfrm>
    </dsp:sp>
    <dsp:sp modelId="{5BCCA1D3-9A75-4421-8124-7DD8BEA8C395}">
      <dsp:nvSpPr>
        <dsp:cNvPr id="0" name=""/>
        <dsp:cNvSpPr/>
      </dsp:nvSpPr>
      <dsp:spPr>
        <a:xfrm>
          <a:off x="5042303" y="598434"/>
          <a:ext cx="3787540" cy="2601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Ética del investigador</a:t>
          </a:r>
          <a:endParaRPr lang="es-E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La investigación de mercados será llevada a cabo con total confidencialidad, respetando los datos obtenidos para un uso netamente académico, siendo un soporte para la creación de un modelo de marketing y comercialización que permita solucionar el problema planteado. </a:t>
          </a:r>
          <a:endParaRPr lang="es-ES" sz="1700" kern="1200" dirty="0"/>
        </a:p>
      </dsp:txBody>
      <dsp:txXfrm>
        <a:off x="5118512" y="674643"/>
        <a:ext cx="3635122" cy="24495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8C21F-603C-4982-AA61-3EB279769EA0}">
      <dsp:nvSpPr>
        <dsp:cNvPr id="0" name=""/>
        <dsp:cNvSpPr/>
      </dsp:nvSpPr>
      <dsp:spPr>
        <a:xfrm>
          <a:off x="4277758" y="2877166"/>
          <a:ext cx="438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743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86161" y="2911917"/>
        <a:ext cx="21937" cy="21937"/>
      </dsp:txXfrm>
    </dsp:sp>
    <dsp:sp modelId="{BDC34906-0CA8-43B6-BF0E-E9E47D1EC025}">
      <dsp:nvSpPr>
        <dsp:cNvPr id="0" name=""/>
        <dsp:cNvSpPr/>
      </dsp:nvSpPr>
      <dsp:spPr>
        <a:xfrm>
          <a:off x="948615" y="1763486"/>
          <a:ext cx="438743" cy="1159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371" y="0"/>
              </a:lnTo>
              <a:lnTo>
                <a:pt x="219371" y="1159400"/>
              </a:lnTo>
              <a:lnTo>
                <a:pt x="438743" y="115940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36996" y="2312195"/>
        <a:ext cx="61981" cy="61981"/>
      </dsp:txXfrm>
    </dsp:sp>
    <dsp:sp modelId="{F8F17830-8A2B-4607-B599-6CC9BCF40059}">
      <dsp:nvSpPr>
        <dsp:cNvPr id="0" name=""/>
        <dsp:cNvSpPr/>
      </dsp:nvSpPr>
      <dsp:spPr>
        <a:xfrm>
          <a:off x="4277758" y="1717766"/>
          <a:ext cx="438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743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86161" y="1752517"/>
        <a:ext cx="21937" cy="21937"/>
      </dsp:txXfrm>
    </dsp:sp>
    <dsp:sp modelId="{C1FEFD67-BFA8-4F58-8183-42F288EA2551}">
      <dsp:nvSpPr>
        <dsp:cNvPr id="0" name=""/>
        <dsp:cNvSpPr/>
      </dsp:nvSpPr>
      <dsp:spPr>
        <a:xfrm>
          <a:off x="948615" y="1717766"/>
          <a:ext cx="438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743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57018" y="1752517"/>
        <a:ext cx="21937" cy="21937"/>
      </dsp:txXfrm>
    </dsp:sp>
    <dsp:sp modelId="{F2554756-938E-451C-BC85-730FC8045579}">
      <dsp:nvSpPr>
        <dsp:cNvPr id="0" name=""/>
        <dsp:cNvSpPr/>
      </dsp:nvSpPr>
      <dsp:spPr>
        <a:xfrm>
          <a:off x="4277758" y="558365"/>
          <a:ext cx="438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743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86161" y="593117"/>
        <a:ext cx="21937" cy="21937"/>
      </dsp:txXfrm>
    </dsp:sp>
    <dsp:sp modelId="{BF99C012-FD0B-453A-B390-07EBFA39D80B}">
      <dsp:nvSpPr>
        <dsp:cNvPr id="0" name=""/>
        <dsp:cNvSpPr/>
      </dsp:nvSpPr>
      <dsp:spPr>
        <a:xfrm>
          <a:off x="948615" y="604085"/>
          <a:ext cx="438743" cy="1159400"/>
        </a:xfrm>
        <a:custGeom>
          <a:avLst/>
          <a:gdLst/>
          <a:ahLst/>
          <a:cxnLst/>
          <a:rect l="0" t="0" r="0" b="0"/>
          <a:pathLst>
            <a:path>
              <a:moveTo>
                <a:pt x="0" y="1159400"/>
              </a:moveTo>
              <a:lnTo>
                <a:pt x="219371" y="1159400"/>
              </a:lnTo>
              <a:lnTo>
                <a:pt x="219371" y="0"/>
              </a:lnTo>
              <a:lnTo>
                <a:pt x="43874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36996" y="1152794"/>
        <a:ext cx="61981" cy="61981"/>
      </dsp:txXfrm>
    </dsp:sp>
    <dsp:sp modelId="{B2231823-F758-43B7-9ADE-99F1115399EF}">
      <dsp:nvSpPr>
        <dsp:cNvPr id="0" name=""/>
        <dsp:cNvSpPr/>
      </dsp:nvSpPr>
      <dsp:spPr>
        <a:xfrm rot="16200000">
          <a:off x="-1145836" y="1429077"/>
          <a:ext cx="3520086" cy="6688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FASE METODOLÓGICA</a:t>
          </a:r>
          <a:endParaRPr lang="es-ES" sz="3000" kern="1200" dirty="0"/>
        </a:p>
      </dsp:txBody>
      <dsp:txXfrm>
        <a:off x="-1145836" y="1429077"/>
        <a:ext cx="3520086" cy="668816"/>
      </dsp:txXfrm>
    </dsp:sp>
    <dsp:sp modelId="{3261A8F1-2CFF-4082-BE6F-A339EC1B0E25}">
      <dsp:nvSpPr>
        <dsp:cNvPr id="0" name=""/>
        <dsp:cNvSpPr/>
      </dsp:nvSpPr>
      <dsp:spPr>
        <a:xfrm>
          <a:off x="1387359" y="107987"/>
          <a:ext cx="2890399" cy="9921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Tipo de investigación</a:t>
          </a:r>
          <a:endParaRPr lang="es-ES" sz="1800" kern="1200" dirty="0"/>
        </a:p>
      </dsp:txBody>
      <dsp:txXfrm>
        <a:off x="1387359" y="107987"/>
        <a:ext cx="2890399" cy="992195"/>
      </dsp:txXfrm>
    </dsp:sp>
    <dsp:sp modelId="{7D64B292-017A-48A3-8613-14E9ACED7156}">
      <dsp:nvSpPr>
        <dsp:cNvPr id="0" name=""/>
        <dsp:cNvSpPr/>
      </dsp:nvSpPr>
      <dsp:spPr>
        <a:xfrm>
          <a:off x="4716501" y="107987"/>
          <a:ext cx="2890399" cy="9921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Inv. Descriptiva, mediante encuesta</a:t>
          </a:r>
          <a:endParaRPr lang="es-ES" sz="1800" kern="1200" dirty="0"/>
        </a:p>
      </dsp:txBody>
      <dsp:txXfrm>
        <a:off x="4716501" y="107987"/>
        <a:ext cx="2890399" cy="992195"/>
      </dsp:txXfrm>
    </dsp:sp>
    <dsp:sp modelId="{D1CA6B0D-5616-46D8-9ECB-B4A581D19BA4}">
      <dsp:nvSpPr>
        <dsp:cNvPr id="0" name=""/>
        <dsp:cNvSpPr/>
      </dsp:nvSpPr>
      <dsp:spPr>
        <a:xfrm>
          <a:off x="1387359" y="1267388"/>
          <a:ext cx="2890399" cy="9921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Tipos de información y técnicas de investigación científica</a:t>
          </a:r>
          <a:endParaRPr lang="es-ES" sz="1800" kern="1200" dirty="0"/>
        </a:p>
      </dsp:txBody>
      <dsp:txXfrm>
        <a:off x="1387359" y="1267388"/>
        <a:ext cx="2890399" cy="992195"/>
      </dsp:txXfrm>
    </dsp:sp>
    <dsp:sp modelId="{9EAFAD32-39AA-4E08-BCC0-CC52ADE02B54}">
      <dsp:nvSpPr>
        <dsp:cNvPr id="0" name=""/>
        <dsp:cNvSpPr/>
      </dsp:nvSpPr>
      <dsp:spPr>
        <a:xfrm>
          <a:off x="4716501" y="1267388"/>
          <a:ext cx="2890399" cy="9921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Investigación de campo mediante encuesta brindó datos primarios sobre las variables</a:t>
          </a:r>
          <a:endParaRPr lang="es-ES" sz="1800" kern="1200" dirty="0"/>
        </a:p>
      </dsp:txBody>
      <dsp:txXfrm>
        <a:off x="4716501" y="1267388"/>
        <a:ext cx="2890399" cy="992195"/>
      </dsp:txXfrm>
    </dsp:sp>
    <dsp:sp modelId="{DAE5B5FE-87B4-40E0-AABE-BBF0D7F51B71}">
      <dsp:nvSpPr>
        <dsp:cNvPr id="0" name=""/>
        <dsp:cNvSpPr/>
      </dsp:nvSpPr>
      <dsp:spPr>
        <a:xfrm>
          <a:off x="1387359" y="2426788"/>
          <a:ext cx="2890399" cy="9921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Técnicas de muestreo</a:t>
          </a:r>
          <a:endParaRPr lang="es-ES" sz="1800" kern="1200" dirty="0"/>
        </a:p>
      </dsp:txBody>
      <dsp:txXfrm>
        <a:off x="1387359" y="2426788"/>
        <a:ext cx="2890399" cy="992195"/>
      </dsp:txXfrm>
    </dsp:sp>
    <dsp:sp modelId="{F7F9552F-E241-4070-9910-E318DDD5E5DF}">
      <dsp:nvSpPr>
        <dsp:cNvPr id="0" name=""/>
        <dsp:cNvSpPr/>
      </dsp:nvSpPr>
      <dsp:spPr>
        <a:xfrm>
          <a:off x="4716501" y="2426788"/>
          <a:ext cx="2890399" cy="9921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Muestreo probabilístico estratificado</a:t>
          </a:r>
          <a:endParaRPr lang="es-ES" sz="1800" kern="1200" dirty="0"/>
        </a:p>
      </dsp:txBody>
      <dsp:txXfrm>
        <a:off x="4716501" y="2426788"/>
        <a:ext cx="2890399" cy="9921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AF2DD-4046-47C6-8DA2-3BBF54A9BEAC}">
      <dsp:nvSpPr>
        <dsp:cNvPr id="0" name=""/>
        <dsp:cNvSpPr/>
      </dsp:nvSpPr>
      <dsp:spPr>
        <a:xfrm>
          <a:off x="597879" y="0"/>
          <a:ext cx="1659258" cy="1244444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E21F2-39FD-4654-8450-0D51D3E13857}">
      <dsp:nvSpPr>
        <dsp:cNvPr id="0" name=""/>
        <dsp:cNvSpPr/>
      </dsp:nvSpPr>
      <dsp:spPr>
        <a:xfrm>
          <a:off x="2306915" y="0"/>
          <a:ext cx="4330546" cy="124444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MUESTREO ALEATORIO ESTRATIFICADO</a:t>
          </a:r>
          <a:endParaRPr lang="es-EC" sz="1600" kern="1200" dirty="0"/>
        </a:p>
      </dsp:txBody>
      <dsp:txXfrm>
        <a:off x="2306915" y="0"/>
        <a:ext cx="4330546" cy="1244444"/>
      </dsp:txXfrm>
    </dsp:sp>
    <dsp:sp modelId="{41AD1654-9DEF-47E7-AA2B-F15FCF8B8949}">
      <dsp:nvSpPr>
        <dsp:cNvPr id="0" name=""/>
        <dsp:cNvSpPr/>
      </dsp:nvSpPr>
      <dsp:spPr>
        <a:xfrm>
          <a:off x="1095656" y="1348147"/>
          <a:ext cx="1659258" cy="1244444"/>
        </a:xfrm>
        <a:prstGeom prst="down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F169A-9681-4720-8AC5-4FF02F2B27B1}">
      <dsp:nvSpPr>
        <dsp:cNvPr id="0" name=""/>
        <dsp:cNvSpPr/>
      </dsp:nvSpPr>
      <dsp:spPr>
        <a:xfrm>
          <a:off x="2804693" y="1348147"/>
          <a:ext cx="4330546" cy="124444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kern="1200" dirty="0" smtClean="0">
              <a:latin typeface="Adobe Garamond Pro Bold" panose="02020702060506020403" pitchFamily="18" charset="0"/>
            </a:rPr>
            <a:t>El muestreo aleatorio estratificado consiste en dividir a una población grande en subconjuntos llamados estratos, con la finalidad de que contengan elementos homogéneos entre sí y heterogéneos entre otros subconjuntos. </a:t>
          </a:r>
          <a:endParaRPr lang="es-EC" sz="1600" b="0" kern="1200" dirty="0">
            <a:latin typeface="Adobe Garamond Pro Bold" panose="02020702060506020403" pitchFamily="18" charset="0"/>
          </a:endParaRPr>
        </a:p>
      </dsp:txBody>
      <dsp:txXfrm>
        <a:off x="2804693" y="1348147"/>
        <a:ext cx="4330546" cy="12444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CB78-C8E7-43A2-ABBA-BF37391C09EE}">
      <dsp:nvSpPr>
        <dsp:cNvPr id="0" name=""/>
        <dsp:cNvSpPr/>
      </dsp:nvSpPr>
      <dsp:spPr>
        <a:xfrm>
          <a:off x="4585" y="936223"/>
          <a:ext cx="0" cy="4677407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FA49-1877-4945-BE63-279D70F0116C}">
      <dsp:nvSpPr>
        <dsp:cNvPr id="0" name=""/>
        <dsp:cNvSpPr/>
      </dsp:nvSpPr>
      <dsp:spPr>
        <a:xfrm>
          <a:off x="17820" y="1052787"/>
          <a:ext cx="2665348" cy="280159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40941-79C5-4638-B8F6-38527CE94681}">
      <dsp:nvSpPr>
        <dsp:cNvPr id="0" name=""/>
        <dsp:cNvSpPr/>
      </dsp:nvSpPr>
      <dsp:spPr>
        <a:xfrm>
          <a:off x="134513" y="3962061"/>
          <a:ext cx="2460056" cy="161693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 diversificación de productos y servicios es parte de los factores de </a:t>
          </a:r>
          <a:r>
            <a:rPr lang="es-ES" sz="1700" kern="1200" dirty="0" err="1" smtClean="0"/>
            <a:t>atractividad</a:t>
          </a:r>
          <a:r>
            <a:rPr lang="es-ES" sz="1700" kern="1200" dirty="0" smtClean="0"/>
            <a:t> de los centros comerciales. </a:t>
          </a:r>
          <a:endParaRPr lang="es-ES" sz="1700" kern="1200" dirty="0"/>
        </a:p>
      </dsp:txBody>
      <dsp:txXfrm>
        <a:off x="134513" y="3962061"/>
        <a:ext cx="2460056" cy="1616939"/>
      </dsp:txXfrm>
    </dsp:sp>
    <dsp:sp modelId="{ECE31AF5-1955-4288-89C4-ED93EA1E98B4}">
      <dsp:nvSpPr>
        <dsp:cNvPr id="0" name=""/>
        <dsp:cNvSpPr/>
      </dsp:nvSpPr>
      <dsp:spPr>
        <a:xfrm>
          <a:off x="4585" y="221377"/>
          <a:ext cx="2598559" cy="779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¿Ha podido encontrar todos los productos o servicios de su preferencia en el Centro Comercial?</a:t>
          </a:r>
          <a:endParaRPr lang="es-ES" sz="1400" kern="1200" dirty="0"/>
        </a:p>
      </dsp:txBody>
      <dsp:txXfrm>
        <a:off x="4585" y="221377"/>
        <a:ext cx="2598559" cy="779884"/>
      </dsp:txXfrm>
    </dsp:sp>
    <dsp:sp modelId="{8D2563AD-146C-40A8-91C1-E2DEB026DBE3}">
      <dsp:nvSpPr>
        <dsp:cNvPr id="0" name=""/>
        <dsp:cNvSpPr/>
      </dsp:nvSpPr>
      <dsp:spPr>
        <a:xfrm>
          <a:off x="3087799" y="936223"/>
          <a:ext cx="0" cy="4677407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59FF8-AC06-42C7-83E1-06A15AE3733A}">
      <dsp:nvSpPr>
        <dsp:cNvPr id="0" name=""/>
        <dsp:cNvSpPr/>
      </dsp:nvSpPr>
      <dsp:spPr>
        <a:xfrm>
          <a:off x="3101034" y="1052787"/>
          <a:ext cx="2665348" cy="280159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7D99B-9007-47F8-9583-ADD0BC291B11}">
      <dsp:nvSpPr>
        <dsp:cNvPr id="0" name=""/>
        <dsp:cNvSpPr/>
      </dsp:nvSpPr>
      <dsp:spPr>
        <a:xfrm>
          <a:off x="3217727" y="3982215"/>
          <a:ext cx="2460056" cy="157662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La atención es en un 48% Buena, por tanto se debe reforzar este aspecto en el personal que trabaja en los locales comerciales</a:t>
          </a:r>
          <a:endParaRPr lang="es-ES" sz="1700" kern="1200" dirty="0"/>
        </a:p>
      </dsp:txBody>
      <dsp:txXfrm>
        <a:off x="3217727" y="3982215"/>
        <a:ext cx="2460056" cy="1576629"/>
      </dsp:txXfrm>
    </dsp:sp>
    <dsp:sp modelId="{33D8A8B6-8009-44BA-BFC1-E891B16E2C30}">
      <dsp:nvSpPr>
        <dsp:cNvPr id="0" name=""/>
        <dsp:cNvSpPr/>
      </dsp:nvSpPr>
      <dsp:spPr>
        <a:xfrm>
          <a:off x="3087799" y="221377"/>
          <a:ext cx="2598559" cy="779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¿Cómo considera la atención al cliente que brindan los locales de este Centro Comercial?</a:t>
          </a:r>
          <a:endParaRPr lang="es-ES" sz="1400" kern="1200" dirty="0"/>
        </a:p>
      </dsp:txBody>
      <dsp:txXfrm>
        <a:off x="3087799" y="221377"/>
        <a:ext cx="2598559" cy="779884"/>
      </dsp:txXfrm>
    </dsp:sp>
    <dsp:sp modelId="{3A84AEA6-EA9E-4441-802D-7B3EB6DCD8A3}">
      <dsp:nvSpPr>
        <dsp:cNvPr id="0" name=""/>
        <dsp:cNvSpPr/>
      </dsp:nvSpPr>
      <dsp:spPr>
        <a:xfrm>
          <a:off x="6171012" y="936223"/>
          <a:ext cx="0" cy="4677407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5D9B0-E0E5-45D0-9E32-6E06A9FF06FD}">
      <dsp:nvSpPr>
        <dsp:cNvPr id="0" name=""/>
        <dsp:cNvSpPr/>
      </dsp:nvSpPr>
      <dsp:spPr>
        <a:xfrm>
          <a:off x="6184248" y="1052787"/>
          <a:ext cx="2665348" cy="280159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294B1-1C0B-4521-8ED3-439C9AE32B1D}">
      <dsp:nvSpPr>
        <dsp:cNvPr id="0" name=""/>
        <dsp:cNvSpPr/>
      </dsp:nvSpPr>
      <dsp:spPr>
        <a:xfrm>
          <a:off x="6300940" y="3982215"/>
          <a:ext cx="2460056" cy="157662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 seguridad en los exteriores primer aspecto que se debe mejorar</a:t>
          </a:r>
          <a:endParaRPr lang="es-ES" sz="1700" kern="1200" dirty="0"/>
        </a:p>
      </dsp:txBody>
      <dsp:txXfrm>
        <a:off x="6300940" y="3982215"/>
        <a:ext cx="2460056" cy="1576629"/>
      </dsp:txXfrm>
    </dsp:sp>
    <dsp:sp modelId="{C8149A68-660C-41C9-8D97-45B4C28B1D28}">
      <dsp:nvSpPr>
        <dsp:cNvPr id="0" name=""/>
        <dsp:cNvSpPr/>
      </dsp:nvSpPr>
      <dsp:spPr>
        <a:xfrm>
          <a:off x="6171012" y="221377"/>
          <a:ext cx="2598559" cy="779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¿Qué adecuaciones considera que este Centro Comercial podría mejorar?</a:t>
          </a:r>
          <a:endParaRPr lang="es-ES" sz="1400" kern="1200" dirty="0"/>
        </a:p>
      </dsp:txBody>
      <dsp:txXfrm>
        <a:off x="6171012" y="221377"/>
        <a:ext cx="2598559" cy="7798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431B8-3389-4DDE-A28F-86C38AFF0F59}">
      <dsp:nvSpPr>
        <dsp:cNvPr id="0" name=""/>
        <dsp:cNvSpPr/>
      </dsp:nvSpPr>
      <dsp:spPr>
        <a:xfrm>
          <a:off x="1966557" y="531491"/>
          <a:ext cx="4083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36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59764" y="575014"/>
        <a:ext cx="21948" cy="4393"/>
      </dsp:txXfrm>
    </dsp:sp>
    <dsp:sp modelId="{4B0F2F82-3F1E-4E35-939A-4E128D58887D}">
      <dsp:nvSpPr>
        <dsp:cNvPr id="0" name=""/>
        <dsp:cNvSpPr/>
      </dsp:nvSpPr>
      <dsp:spPr>
        <a:xfrm>
          <a:off x="59832" y="4653"/>
          <a:ext cx="1908525" cy="11451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SATISFACCIÓN DEL CLIENTE</a:t>
          </a:r>
          <a:endParaRPr lang="en-US" sz="1600" b="1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59832" y="4653"/>
        <a:ext cx="1908525" cy="1145115"/>
      </dsp:txXfrm>
    </dsp:sp>
    <dsp:sp modelId="{73434E16-38CC-4B59-81AE-989CB4239654}">
      <dsp:nvSpPr>
        <dsp:cNvPr id="0" name=""/>
        <dsp:cNvSpPr/>
      </dsp:nvSpPr>
      <dsp:spPr>
        <a:xfrm>
          <a:off x="1345481" y="1147968"/>
          <a:ext cx="2016099" cy="717937"/>
        </a:xfrm>
        <a:custGeom>
          <a:avLst/>
          <a:gdLst/>
          <a:ahLst/>
          <a:cxnLst/>
          <a:rect l="0" t="0" r="0" b="0"/>
          <a:pathLst>
            <a:path>
              <a:moveTo>
                <a:pt x="2016099" y="0"/>
              </a:moveTo>
              <a:lnTo>
                <a:pt x="2016099" y="376068"/>
              </a:lnTo>
              <a:lnTo>
                <a:pt x="0" y="376068"/>
              </a:lnTo>
              <a:lnTo>
                <a:pt x="0" y="717937"/>
              </a:lnTo>
            </a:path>
          </a:pathLst>
        </a:custGeom>
        <a:noFill/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299767" y="1504740"/>
        <a:ext cx="107528" cy="4393"/>
      </dsp:txXfrm>
    </dsp:sp>
    <dsp:sp modelId="{271C8741-458C-4E8C-A0A2-21F1A9A81E88}">
      <dsp:nvSpPr>
        <dsp:cNvPr id="0" name=""/>
        <dsp:cNvSpPr/>
      </dsp:nvSpPr>
      <dsp:spPr>
        <a:xfrm>
          <a:off x="2407318" y="4653"/>
          <a:ext cx="1908525" cy="1145115"/>
        </a:xfrm>
        <a:prstGeom prst="rect">
          <a:avLst/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El cliente acude al centro comercial, si no se encuentra dentro del horario de atención se crea un cliente insatisfecho.</a:t>
          </a:r>
          <a:endParaRPr lang="en-US" sz="14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407318" y="4653"/>
        <a:ext cx="1908525" cy="1145115"/>
      </dsp:txXfrm>
    </dsp:sp>
    <dsp:sp modelId="{396ACDFC-2FE9-4A98-BCB1-5A0B84C2A678}">
      <dsp:nvSpPr>
        <dsp:cNvPr id="0" name=""/>
        <dsp:cNvSpPr/>
      </dsp:nvSpPr>
      <dsp:spPr>
        <a:xfrm>
          <a:off x="2629331" y="2449929"/>
          <a:ext cx="4083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360" y="45720"/>
              </a:lnTo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822537" y="2493452"/>
        <a:ext cx="21948" cy="4393"/>
      </dsp:txXfrm>
    </dsp:sp>
    <dsp:sp modelId="{0E7B9C43-7749-4DB8-B419-CC9D4572E853}">
      <dsp:nvSpPr>
        <dsp:cNvPr id="0" name=""/>
        <dsp:cNvSpPr/>
      </dsp:nvSpPr>
      <dsp:spPr>
        <a:xfrm>
          <a:off x="59832" y="1898305"/>
          <a:ext cx="2571299" cy="1194687"/>
        </a:xfrm>
        <a:prstGeom prst="rect">
          <a:avLst/>
        </a:prstGeom>
        <a:gradFill rotWithShape="0">
          <a:gsLst>
            <a:gs pos="0">
              <a:schemeClr val="accent5">
                <a:hueOff val="-2100956"/>
                <a:satOff val="-2922"/>
                <a:lumOff val="-11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100956"/>
                <a:satOff val="-2922"/>
                <a:lumOff val="-11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100956"/>
                <a:satOff val="-2922"/>
                <a:lumOff val="-11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Al ingresar el cliente se percata de las instalaciones que requieren de mejora, entre las de mayor relevancia, la seguridad en los exteriores, servicios higiénicos y patios de comida.</a:t>
          </a:r>
          <a:endParaRPr lang="es-ES" sz="14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59832" y="1898305"/>
        <a:ext cx="2571299" cy="1194687"/>
      </dsp:txXfrm>
    </dsp:sp>
    <dsp:sp modelId="{E4FF222E-42C8-45BE-B823-930A7458AAC9}">
      <dsp:nvSpPr>
        <dsp:cNvPr id="0" name=""/>
        <dsp:cNvSpPr/>
      </dsp:nvSpPr>
      <dsp:spPr>
        <a:xfrm>
          <a:off x="1096075" y="3400769"/>
          <a:ext cx="3307188" cy="408360"/>
        </a:xfrm>
        <a:custGeom>
          <a:avLst/>
          <a:gdLst/>
          <a:ahLst/>
          <a:cxnLst/>
          <a:rect l="0" t="0" r="0" b="0"/>
          <a:pathLst>
            <a:path>
              <a:moveTo>
                <a:pt x="3307188" y="0"/>
              </a:moveTo>
              <a:lnTo>
                <a:pt x="3307188" y="221280"/>
              </a:lnTo>
              <a:lnTo>
                <a:pt x="0" y="221280"/>
              </a:lnTo>
              <a:lnTo>
                <a:pt x="0" y="408360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666264" y="3602752"/>
        <a:ext cx="166809" cy="4393"/>
      </dsp:txXfrm>
    </dsp:sp>
    <dsp:sp modelId="{CC784628-9E95-403F-A0BC-23F9AF7B680D}">
      <dsp:nvSpPr>
        <dsp:cNvPr id="0" name=""/>
        <dsp:cNvSpPr/>
      </dsp:nvSpPr>
      <dsp:spPr>
        <a:xfrm>
          <a:off x="3070092" y="1588729"/>
          <a:ext cx="2666343" cy="1813839"/>
        </a:xfrm>
        <a:prstGeom prst="rect">
          <a:avLst/>
        </a:prstGeom>
        <a:gradFill rotWithShape="0">
          <a:gsLst>
            <a:gs pos="0">
              <a:schemeClr val="accent5">
                <a:hueOff val="-3151433"/>
                <a:satOff val="-4383"/>
                <a:lumOff val="-16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151433"/>
                <a:satOff val="-4383"/>
                <a:lumOff val="-16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151433"/>
                <a:satOff val="-4383"/>
                <a:lumOff val="-16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El cliente comienza la búsqueda del local comercial, en los cuales no se evidencian estrategias de Merchandising ( precios visibles, escaparates…), negando la posibilidad de evaluar su capacidad adquisitiva y provocando retrasos en el proceso de compra. </a:t>
          </a:r>
          <a:endParaRPr lang="es-ES" sz="14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070092" y="1588729"/>
        <a:ext cx="2666343" cy="1813839"/>
      </dsp:txXfrm>
    </dsp:sp>
    <dsp:sp modelId="{22B82196-25B4-4F69-8DAA-634999D6E7C9}">
      <dsp:nvSpPr>
        <dsp:cNvPr id="0" name=""/>
        <dsp:cNvSpPr/>
      </dsp:nvSpPr>
      <dsp:spPr>
        <a:xfrm>
          <a:off x="2130519" y="4427495"/>
          <a:ext cx="4083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360" y="45720"/>
              </a:lnTo>
            </a:path>
          </a:pathLst>
        </a:cu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323725" y="4471018"/>
        <a:ext cx="21948" cy="4393"/>
      </dsp:txXfrm>
    </dsp:sp>
    <dsp:sp modelId="{3DE50705-3451-42D3-B9A6-6F494018360B}">
      <dsp:nvSpPr>
        <dsp:cNvPr id="0" name=""/>
        <dsp:cNvSpPr/>
      </dsp:nvSpPr>
      <dsp:spPr>
        <a:xfrm>
          <a:off x="59832" y="3841530"/>
          <a:ext cx="2072486" cy="1263371"/>
        </a:xfrm>
        <a:prstGeom prst="rect">
          <a:avLst/>
        </a:prstGeom>
        <a:gradFill rotWithShape="0">
          <a:gsLst>
            <a:gs pos="0">
              <a:schemeClr val="accent5">
                <a:hueOff val="-4201911"/>
                <a:satOff val="-5845"/>
                <a:lumOff val="-22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201911"/>
                <a:satOff val="-5845"/>
                <a:lumOff val="-22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201911"/>
                <a:satOff val="-5845"/>
                <a:lumOff val="-22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Ya en el local comercial, el personal de ventas brinda la atención al cliente, colaborando con la evaluación de alternativas</a:t>
          </a:r>
          <a:endParaRPr lang="es-ES" sz="14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59832" y="3841530"/>
        <a:ext cx="2072486" cy="1263371"/>
      </dsp:txXfrm>
    </dsp:sp>
    <dsp:sp modelId="{25612855-8B36-47BA-AD63-FEF8A37EC901}">
      <dsp:nvSpPr>
        <dsp:cNvPr id="0" name=""/>
        <dsp:cNvSpPr/>
      </dsp:nvSpPr>
      <dsp:spPr>
        <a:xfrm>
          <a:off x="1014094" y="5043973"/>
          <a:ext cx="2511447" cy="467488"/>
        </a:xfrm>
        <a:custGeom>
          <a:avLst/>
          <a:gdLst/>
          <a:ahLst/>
          <a:cxnLst/>
          <a:rect l="0" t="0" r="0" b="0"/>
          <a:pathLst>
            <a:path>
              <a:moveTo>
                <a:pt x="2511447" y="0"/>
              </a:moveTo>
              <a:lnTo>
                <a:pt x="2511447" y="250844"/>
              </a:lnTo>
              <a:lnTo>
                <a:pt x="0" y="250844"/>
              </a:lnTo>
              <a:lnTo>
                <a:pt x="0" y="467488"/>
              </a:lnTo>
            </a:path>
          </a:pathLst>
        </a:custGeom>
        <a:noFill/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205809" y="5275520"/>
        <a:ext cx="128018" cy="4393"/>
      </dsp:txXfrm>
    </dsp:sp>
    <dsp:sp modelId="{389D5F59-A003-4C3C-9912-3D65B3316C69}">
      <dsp:nvSpPr>
        <dsp:cNvPr id="0" name=""/>
        <dsp:cNvSpPr/>
      </dsp:nvSpPr>
      <dsp:spPr>
        <a:xfrm>
          <a:off x="2571279" y="3900658"/>
          <a:ext cx="1908525" cy="1145115"/>
        </a:xfrm>
        <a:prstGeom prst="rect">
          <a:avLst/>
        </a:prstGeom>
        <a:gradFill rotWithShape="0">
          <a:gsLst>
            <a:gs pos="0">
              <a:schemeClr val="accent5">
                <a:hueOff val="-5252389"/>
                <a:satOff val="-7306"/>
                <a:lumOff val="-28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252389"/>
                <a:satOff val="-7306"/>
                <a:lumOff val="-28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252389"/>
                <a:satOff val="-7306"/>
                <a:lumOff val="-28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El local comercial debe disponer del inventario suficiente de productos para que el cliente satisfaga su necesidad.  </a:t>
          </a:r>
          <a:endParaRPr lang="es-ES" sz="14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571279" y="3900658"/>
        <a:ext cx="1908525" cy="1145115"/>
      </dsp:txXfrm>
    </dsp:sp>
    <dsp:sp modelId="{1DA97D48-BDF4-4E67-83B4-D506F8835E16}">
      <dsp:nvSpPr>
        <dsp:cNvPr id="0" name=""/>
        <dsp:cNvSpPr/>
      </dsp:nvSpPr>
      <dsp:spPr>
        <a:xfrm>
          <a:off x="1966557" y="6070699"/>
          <a:ext cx="4083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360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159764" y="6114222"/>
        <a:ext cx="21948" cy="4393"/>
      </dsp:txXfrm>
    </dsp:sp>
    <dsp:sp modelId="{DE7EEA90-38EA-4012-9A26-ACD9EEE9E379}">
      <dsp:nvSpPr>
        <dsp:cNvPr id="0" name=""/>
        <dsp:cNvSpPr/>
      </dsp:nvSpPr>
      <dsp:spPr>
        <a:xfrm>
          <a:off x="59832" y="5543862"/>
          <a:ext cx="1908525" cy="1145115"/>
        </a:xfrm>
        <a:prstGeom prst="rect">
          <a:avLst/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Se evalúa la atención recibida, de ser favorable se consolida la decisión de compra.</a:t>
          </a:r>
          <a:endParaRPr lang="es-ES" sz="14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59832" y="5543862"/>
        <a:ext cx="1908525" cy="1145115"/>
      </dsp:txXfrm>
    </dsp:sp>
    <dsp:sp modelId="{56E5BEF3-4763-4C0A-80EC-78195CC86C10}">
      <dsp:nvSpPr>
        <dsp:cNvPr id="0" name=""/>
        <dsp:cNvSpPr/>
      </dsp:nvSpPr>
      <dsp:spPr>
        <a:xfrm>
          <a:off x="2407318" y="5543862"/>
          <a:ext cx="1908525" cy="1145115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Si el producto adquirido fue bueno, entonces el cliente estará totalmente satisfecho. </a:t>
          </a:r>
          <a:endParaRPr lang="es-ES" sz="14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407318" y="5543862"/>
        <a:ext cx="1908525" cy="114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33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56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46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399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24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20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96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5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88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75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86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D7B4-56EE-4AFB-8293-CB5DF25DFBEE}" type="datetimeFigureOut">
              <a:rPr lang="es-EC" smtClean="0"/>
              <a:t>16/11/2017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66F1-2ECB-4B31-B054-E72A1B08BE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670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17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40.png"/><Relationship Id="rId7" Type="http://schemas.openxmlformats.org/officeDocument/2006/relationships/diagramLayout" Target="../diagrams/layou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image" Target="../media/image160.png"/><Relationship Id="rId10" Type="http://schemas.microsoft.com/office/2007/relationships/diagramDrawing" Target="../diagrams/drawing12.xml"/><Relationship Id="rId4" Type="http://schemas.openxmlformats.org/officeDocument/2006/relationships/image" Target="../media/image151.png"/><Relationship Id="rId9" Type="http://schemas.openxmlformats.org/officeDocument/2006/relationships/diagramColors" Target="../diagrams/colors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171" y="118386"/>
            <a:ext cx="7886700" cy="723445"/>
          </a:xfrm>
        </p:spPr>
        <p:txBody>
          <a:bodyPr/>
          <a:lstStyle/>
          <a:p>
            <a:r>
              <a:rPr lang="es-ES" b="1" dirty="0" smtClean="0">
                <a:solidFill>
                  <a:srgbClr val="FFC000"/>
                </a:solidFill>
              </a:rPr>
              <a:t>Análisis </a:t>
            </a:r>
            <a:r>
              <a:rPr lang="es-ES" b="1" dirty="0" err="1" smtClean="0">
                <a:solidFill>
                  <a:srgbClr val="FFC000"/>
                </a:solidFill>
              </a:rPr>
              <a:t>Univariado</a:t>
            </a:r>
            <a:endParaRPr lang="es-E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149848"/>
              </p:ext>
            </p:extLst>
          </p:nvPr>
        </p:nvGraphicFramePr>
        <p:xfrm>
          <a:off x="174173" y="957944"/>
          <a:ext cx="8868229" cy="590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7541" y="3375212"/>
            <a:ext cx="6051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57%</a:t>
            </a:r>
            <a:endParaRPr lang="en-U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426027" y="3059668"/>
            <a:ext cx="6051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43%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644792" y="3665249"/>
            <a:ext cx="6051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48%</a:t>
            </a:r>
            <a:endParaRPr lang="en-U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609852" y="2274403"/>
            <a:ext cx="38996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/>
              <a:t>26</a:t>
            </a:r>
            <a:endParaRPr lang="en-US" sz="16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612638" y="2443680"/>
            <a:ext cx="48110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/>
              <a:t>18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041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393" y="292556"/>
            <a:ext cx="7886700" cy="708931"/>
          </a:xfrm>
        </p:spPr>
        <p:txBody>
          <a:bodyPr/>
          <a:lstStyle/>
          <a:p>
            <a:r>
              <a:rPr lang="es-EC" b="1" dirty="0" smtClean="0">
                <a:solidFill>
                  <a:schemeClr val="accent5"/>
                </a:solidFill>
              </a:rPr>
              <a:t>Análisis </a:t>
            </a:r>
            <a:r>
              <a:rPr lang="es-EC" b="1" dirty="0" err="1" smtClean="0">
                <a:solidFill>
                  <a:schemeClr val="accent5"/>
                </a:solidFill>
              </a:rPr>
              <a:t>Bivariado</a:t>
            </a:r>
            <a:r>
              <a:rPr lang="es-EC" b="1" dirty="0" smtClean="0">
                <a:solidFill>
                  <a:schemeClr val="accent5"/>
                </a:solidFill>
              </a:rPr>
              <a:t> </a:t>
            </a:r>
            <a:endParaRPr lang="es-EC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592642"/>
              </p:ext>
            </p:extLst>
          </p:nvPr>
        </p:nvGraphicFramePr>
        <p:xfrm>
          <a:off x="249010" y="1883971"/>
          <a:ext cx="8645977" cy="327376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981744"/>
                <a:gridCol w="1189204"/>
                <a:gridCol w="1189204"/>
                <a:gridCol w="1189204"/>
                <a:gridCol w="1139913"/>
                <a:gridCol w="1139913"/>
                <a:gridCol w="816795"/>
              </a:tblGrid>
              <a:tr h="657705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S_tradnl" sz="1800" b="1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 smtClean="0">
                          <a:effectLst/>
                        </a:rPr>
                        <a:t>¿</a:t>
                      </a:r>
                      <a:r>
                        <a:rPr lang="es-ES_tradnl" sz="1800" b="1" dirty="0">
                          <a:effectLst/>
                        </a:rPr>
                        <a:t>Cómo considera la atención al cliente que brindan los locales del Centro Comercial? * ¿Los productos adquiridos en el Centro Comercial han sido…?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7235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¿Los productos adquiridos en el Centro Comercial han sido…?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11261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EXCELENTES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MUY BUENOS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BUENOS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REGULARES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1261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¿Cómo considera la atención al cliente que brindan los locales del Centro Comercial?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EXCELENTE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12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MUY BUENA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70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31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12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BUENA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31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highlight>
                            <a:srgbClr val="FFFF00"/>
                          </a:highlight>
                        </a:rPr>
                        <a:t>106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156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12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REGULAR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30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12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MALA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1261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27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113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162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21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323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49011" y="5157738"/>
            <a:ext cx="864597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Aft>
                <a:spcPts val="1000"/>
              </a:spcAft>
            </a:pP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_tradn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mayor contingencia se asocia y relaciona en BUENA, por lo tanto la contingencia de </a:t>
            </a:r>
            <a:r>
              <a:rPr lang="es-ES_tradnl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106</a:t>
            </a: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permite determinar que la atención al cliente y la calidad del producto requieren de estrategias de mejora para aumentar su calificación y las ventas de los locales comerciales.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7393" y="1153205"/>
            <a:ext cx="5956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CROSSTAB</a:t>
            </a: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TABLA DE CONTINGENCIA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2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34815"/>
            <a:ext cx="7886700" cy="592817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Análisis </a:t>
            </a:r>
            <a:r>
              <a:rPr lang="es-ES" b="1" dirty="0" err="1" smtClean="0">
                <a:solidFill>
                  <a:srgbClr val="002060"/>
                </a:solidFill>
              </a:rPr>
              <a:t>Anova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7743" y="923553"/>
            <a:ext cx="7886700" cy="1367518"/>
          </a:xfrm>
        </p:spPr>
        <p:txBody>
          <a:bodyPr>
            <a:normAutofit fontScale="85000" lnSpcReduction="20000"/>
          </a:bodyPr>
          <a:lstStyle/>
          <a:p>
            <a:r>
              <a:rPr lang="es-ES_tradnl" b="1" dirty="0"/>
              <a:t>Ho: </a:t>
            </a:r>
            <a:r>
              <a:rPr lang="es-ES_tradnl" dirty="0"/>
              <a:t>Si existe relación entre la frecuencia de visita al centro comercial y la frecuencia con la que compra en el mes </a:t>
            </a:r>
            <a:endParaRPr lang="es-ES" dirty="0"/>
          </a:p>
          <a:p>
            <a:r>
              <a:rPr lang="es-ES_tradnl" b="1" dirty="0"/>
              <a:t>Ha: </a:t>
            </a:r>
            <a:r>
              <a:rPr lang="es-ES_tradnl" dirty="0"/>
              <a:t>No existe relación entre la frecuencia de visita al centro comercial y la frecuencia con la que compra en el mes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7" y="2291071"/>
            <a:ext cx="3758006" cy="2654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05505"/>
              </p:ext>
            </p:extLst>
          </p:nvPr>
        </p:nvGraphicFramePr>
        <p:xfrm>
          <a:off x="4127800" y="2323782"/>
          <a:ext cx="4765675" cy="2410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395"/>
                <a:gridCol w="963403"/>
                <a:gridCol w="662047"/>
                <a:gridCol w="962736"/>
                <a:gridCol w="662047"/>
                <a:gridCol w="662047"/>
              </a:tblGrid>
              <a:tr h="431321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¿Con que frecuencia usted visita el Centro Comercial?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4675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</a:rPr>
                        <a:t> </a:t>
                      </a:r>
                      <a:endParaRPr lang="es-E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Suma de cuadrados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</a:rPr>
                        <a:t>gl</a:t>
                      </a:r>
                      <a:endParaRPr lang="es-E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</a:rPr>
                        <a:t>Media cuadrática</a:t>
                      </a:r>
                      <a:endParaRPr lang="es-E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</a:rPr>
                        <a:t>F</a:t>
                      </a:r>
                      <a:endParaRPr lang="es-E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Sig.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54675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Inter-grupos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24,059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12,030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30,366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highlight>
                            <a:srgbClr val="FFFF00"/>
                          </a:highlight>
                        </a:rPr>
                        <a:t>,000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54675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Intra-grupos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126,770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320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,396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1521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Total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150,830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322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627743" y="5014345"/>
            <a:ext cx="8297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Aft>
                <a:spcPts val="1000"/>
              </a:spcAft>
            </a:pP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observa que el cálculo del nivel de significancia se encuentra en la zona de aceptación 0.000 &lt; 0.005 por consiguiente se acepta la hipótesis alternativa, se evidencia comparación y relación entre las dos variables de estudio, el proyecto es viable.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37702"/>
              </p:ext>
            </p:extLst>
          </p:nvPr>
        </p:nvGraphicFramePr>
        <p:xfrm>
          <a:off x="267835" y="493540"/>
          <a:ext cx="8382680" cy="3607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7982"/>
                <a:gridCol w="1962359"/>
                <a:gridCol w="1734671"/>
                <a:gridCol w="2007668"/>
              </a:tblGrid>
              <a:tr h="1510438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 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¿Se encuentra satisfecho con el horario de atención del Centro Comercial?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¿Ha podido encontrar todos los productos o servicios de su preferencia en el Centro Comercial?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7035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¿Se encuentra satisfecho con el horario de atención del Centro Comercial?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Correlación de Pearson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1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highlight>
                            <a:srgbClr val="FFFF00"/>
                          </a:highlight>
                        </a:rPr>
                        <a:t>,407</a:t>
                      </a:r>
                      <a:r>
                        <a:rPr lang="es-ES_tradnl" sz="1500" baseline="30000" dirty="0">
                          <a:effectLst/>
                          <a:highlight>
                            <a:srgbClr val="FFFF00"/>
                          </a:highlight>
                        </a:rPr>
                        <a:t>**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59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Sig. (bilateral)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 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,000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62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N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323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323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7035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¿Ha podido encontrar todos los productos o servicios de su preferencia en el Centro Comercial?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Correlación de Pearson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  <a:highlight>
                            <a:srgbClr val="FFFF00"/>
                          </a:highlight>
                        </a:rPr>
                        <a:t>,407</a:t>
                      </a:r>
                      <a:r>
                        <a:rPr lang="es-ES_tradnl" sz="1500" baseline="30000" dirty="0">
                          <a:effectLst/>
                          <a:highlight>
                            <a:srgbClr val="FFFF00"/>
                          </a:highlight>
                        </a:rPr>
                        <a:t>**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1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59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Sig. (bilateral)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,000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 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82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N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323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>
                          <a:effectLst/>
                        </a:rPr>
                        <a:t>323</a:t>
                      </a:r>
                      <a:endParaRPr lang="es-E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7035">
                <a:tc grid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**. La correlación es significativa al nivel 0,01 (bilateral).</a:t>
                      </a:r>
                      <a:endParaRPr lang="es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2" y="4450175"/>
            <a:ext cx="5908676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 de texto 22"/>
          <p:cNvSpPr txBox="1"/>
          <p:nvPr/>
        </p:nvSpPr>
        <p:spPr>
          <a:xfrm>
            <a:off x="4892157" y="4947176"/>
            <a:ext cx="1064889" cy="4010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0,407</a:t>
            </a:r>
            <a:endParaRPr lang="es-E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5155773" y="4450175"/>
            <a:ext cx="7898" cy="49700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259937" y="5470030"/>
            <a:ext cx="8755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/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correlación de Pearson entre las variables </a:t>
            </a:r>
            <a:r>
              <a:rPr lang="es-ES_tradn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satisfacción </a:t>
            </a: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el horario de atención y si ha podido encontrar todos los productos y servicios, es de </a:t>
            </a:r>
            <a:r>
              <a:rPr lang="es-ES_tradnl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0,407</a:t>
            </a: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revela una correlación baja, lo cual demuestra que el horario de atención se asocia vagamente con que el cliente encuentre o no los productos y/o servicios de su preferencia.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3036" y="799452"/>
            <a:ext cx="3546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b="1" dirty="0" smtClean="0">
                <a:solidFill>
                  <a:srgbClr val="002060"/>
                </a:solidFill>
              </a:rPr>
              <a:t>CORRELACIÓN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58359"/>
            <a:ext cx="7886700" cy="438161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cuadrado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284182"/>
              </p:ext>
            </p:extLst>
          </p:nvPr>
        </p:nvGraphicFramePr>
        <p:xfrm>
          <a:off x="348706" y="961479"/>
          <a:ext cx="8446588" cy="237405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11647"/>
                <a:gridCol w="2111647"/>
                <a:gridCol w="2111647"/>
                <a:gridCol w="2111647"/>
              </a:tblGrid>
              <a:tr h="1224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¿Ha podido encontrar todos los productos o servicios de su preferencia en el Centro Comercial?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¿Se encuentra satisfecho con el horario de atención del Centro Comercial?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¿Ha observado publicidad del centro comercial?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Chi-cuadrado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40,516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53,620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30,277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gl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Sig. </a:t>
                      </a:r>
                      <a:r>
                        <a:rPr lang="es-ES_tradnl" sz="1600" dirty="0" err="1">
                          <a:effectLst/>
                        </a:rPr>
                        <a:t>Asin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highlight>
                            <a:srgbClr val="FFFF00"/>
                          </a:highlight>
                        </a:rPr>
                        <a:t>0,000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highlight>
                            <a:srgbClr val="FFFF00"/>
                          </a:highlight>
                        </a:rPr>
                        <a:t>0,000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highlight>
                            <a:srgbClr val="FFFF00"/>
                          </a:highlight>
                        </a:rPr>
                        <a:t>0,000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5" y="3470458"/>
            <a:ext cx="4088823" cy="3185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4572000" y="378872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spcAft>
                <a:spcPts val="1000"/>
              </a:spcAft>
            </a:pP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puede apreciar que existe relación y asociación entre las tres variables de estudio con respecto a su promedio de los datos observados frente a los esperados. El cálculo ha permitido determinar que se encuentra dentro del nivel de significancia aceptable, 0,000&lt;0,005 por consiguiente se acepta la hipótesis, el proyecto es viable.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37" y="56794"/>
            <a:ext cx="7886700" cy="1325563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CAPÍTULO III</a:t>
            </a:r>
            <a:r>
              <a:rPr lang="es-EC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EC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C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ESTUDIO TÉCNICO</a:t>
            </a:r>
            <a:endParaRPr lang="es-EC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0179867"/>
              </p:ext>
            </p:extLst>
          </p:nvPr>
        </p:nvGraphicFramePr>
        <p:xfrm>
          <a:off x="3334285" y="56794"/>
          <a:ext cx="5796268" cy="669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4" y="1731981"/>
            <a:ext cx="2272418" cy="4426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CAPÍTULO IV</a:t>
            </a:r>
            <a:b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</a:b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Método GAP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982188"/>
              </p:ext>
            </p:extLst>
          </p:nvPr>
        </p:nvGraphicFramePr>
        <p:xfrm>
          <a:off x="488191" y="1519708"/>
          <a:ext cx="8552779" cy="502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echa derecha 6"/>
          <p:cNvSpPr/>
          <p:nvPr/>
        </p:nvSpPr>
        <p:spPr>
          <a:xfrm>
            <a:off x="2410910" y="1553683"/>
            <a:ext cx="1815921" cy="79849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PASOS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4917585" y="4672885"/>
            <a:ext cx="1815921" cy="79849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DIMENSIONES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889840680"/>
              </p:ext>
            </p:extLst>
          </p:nvPr>
        </p:nvGraphicFramePr>
        <p:xfrm>
          <a:off x="0" y="3812148"/>
          <a:ext cx="9144000" cy="459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0" y="1468192"/>
            <a:ext cx="1679698" cy="12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1225" y="2"/>
            <a:ext cx="7886700" cy="1325563"/>
          </a:xfrm>
        </p:spPr>
        <p:txBody>
          <a:bodyPr/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61128"/>
              </p:ext>
            </p:extLst>
          </p:nvPr>
        </p:nvGraphicFramePr>
        <p:xfrm>
          <a:off x="312082" y="420735"/>
          <a:ext cx="8392334" cy="5963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3558"/>
                <a:gridCol w="3428181"/>
                <a:gridCol w="3150595"/>
              </a:tblGrid>
              <a:tr h="3395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OBJETIVO DE INNOVACIÓN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40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PASO</a:t>
                      </a:r>
                      <a:endParaRPr lang="es-ES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69" marR="2786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MERCADO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EMPRESA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</a:tr>
              <a:tr h="3108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1.- ¿DÓNDE ESTAMOS?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Los centros comerciales de Chile tienen un sistema de lectura de patentes, el cual notifica de manera rápida y oportuna, cualquier sospecha o indicio de algún delito. Gracias a esta innovación la policía ha logrado detener a delincuentes que ingresan en vehículos.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(Cámara Chilena de Centros Comerciales, 2017)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El Centro Comercial El Recreo no posee sistemas de seguridad  innovadores que facilite el proceso de alerta y captura frente a un atentado fuera o dentro del establecimiento.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</a:tr>
              <a:tr h="1277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4.- ¿A DÓNDE DEBERÍAMOS LLEGAR?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Utilizar Planificación Estratégica para conocer las debilidades y amenazas de la empresa donde se trabaje en conjunto con las fortalezas y oportunidades, en este caso con la implementación del sistema de seguridad correcto, en el cual se pueda cumplir los objetivos previamente establecidos.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22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OBJETIVO 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Implementar estrategias de comunicación involucrando a todos los miembros del Centro Comercial mediante instrumentos tecnológicos que permitan mejorar el proceso de seguridad interno y externo del establecimiento.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944138"/>
              </p:ext>
            </p:extLst>
          </p:nvPr>
        </p:nvGraphicFramePr>
        <p:xfrm>
          <a:off x="187309" y="301388"/>
          <a:ext cx="8674302" cy="58257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64752"/>
                <a:gridCol w="3463779"/>
                <a:gridCol w="3445771"/>
              </a:tblGrid>
              <a:tr h="43333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OBJETIVO DE RESPONSABILIDAD SOCIAL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4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PASO</a:t>
                      </a:r>
                      <a:endParaRPr lang="es-ES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69" marR="2786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MERCADO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EMPRESA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</a:tr>
              <a:tr h="3149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1.- ¿DÓNDE ESTAMOS?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El </a:t>
                      </a:r>
                      <a:r>
                        <a:rPr lang="es-ES_tradnl" sz="1600" dirty="0">
                          <a:effectLst/>
                        </a:rPr>
                        <a:t>proyecto de manejo de desechos sólidos (basura) "Recicla, Reúsa, Reduce y Rechaza" impulsado la responsabilidad social empresarial entre la unión de 14 centros comerciales de Quito y la Empresa Municipal de Aseo (</a:t>
                      </a:r>
                      <a:r>
                        <a:rPr lang="es-ES_tradnl" sz="1600" dirty="0" err="1">
                          <a:effectLst/>
                        </a:rPr>
                        <a:t>Emaseo</a:t>
                      </a:r>
                      <a:r>
                        <a:rPr lang="es-ES_tradnl" sz="1600" dirty="0">
                          <a:effectLst/>
                        </a:rPr>
                        <a:t>), logró incrementar el reciclaje en los centros comerciales en un 54%. (EL COMERCIO, 2015</a:t>
                      </a:r>
                      <a:r>
                        <a:rPr lang="es-ES_tradnl" sz="1600" dirty="0" smtClean="0">
                          <a:effectLst/>
                        </a:rPr>
                        <a:t>)</a:t>
                      </a:r>
                      <a:endParaRPr lang="es-ES" sz="1600" dirty="0">
                        <a:effectLst/>
                      </a:endParaRPr>
                    </a:p>
                  </a:txBody>
                  <a:tcPr marL="27869" marR="27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El Centro Comercial El Recreo a través de vinculación con proyectos por parte de empresas Públicas, busca dar el ejemplo, iniciativa y fortalecer la responsabilidad social en cada uno de sus empleados y clientes.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</a:tr>
              <a:tr h="1015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4.- ¿A DÓNDE DEBERÍAMOS LLEGAR?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Reforzar y crear alianzas estratégicas, mediante relaciones públicas con </a:t>
                      </a:r>
                      <a:r>
                        <a:rPr lang="es-ES_tradnl" sz="1600" dirty="0" err="1">
                          <a:effectLst/>
                        </a:rPr>
                        <a:t>stakeholders</a:t>
                      </a:r>
                      <a:r>
                        <a:rPr lang="es-ES_tradnl" sz="1600" dirty="0">
                          <a:effectLst/>
                        </a:rPr>
                        <a:t> con la finalidad de fomentar el financiamiento de proyectos de reciclaje y prácticas sustentables con el ambiente.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02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OBJETIVO 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Capacitar a los representantes de los locales comerciales en prácticas amigables con el medioambiente, promoviendo la reducción de entrega de bolsas plásticas en un 30%.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69" marR="2786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99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1" cy="688780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83196" y="3731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CAPÍTULO </a:t>
            </a:r>
            <a:r>
              <a:rPr lang="es-EC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IV</a:t>
            </a:r>
            <a:r>
              <a:rPr lang="es-EC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/>
            </a:r>
            <a:br>
              <a:rPr lang="es-EC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</a:br>
            <a:r>
              <a:rPr lang="es-EC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Modelo Matemático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783196" y="1589909"/>
            <a:ext cx="68773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rgbClr val="002060"/>
                </a:solidFill>
                <a:latin typeface="Adobe Garamond Pro Bold" panose="02020702060506020403" pitchFamily="18" charset="0"/>
              </a:rPr>
              <a:t>Lealtad de los clientes</a:t>
            </a:r>
          </a:p>
          <a:p>
            <a:endParaRPr lang="es-EC" dirty="0">
              <a:latin typeface="Adobe Garamond Pro Bold" panose="02020702060506020403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83196" y="2219742"/>
            <a:ext cx="6229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>
                <a:latin typeface="Adobe Garamond Pro Bold" panose="02020702060506020403" pitchFamily="18" charset="0"/>
              </a:rPr>
              <a:t>Promotores (puntuación del 9 al 10).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>
                <a:latin typeface="Adobe Garamond Pro Bold" panose="02020702060506020403" pitchFamily="18" charset="0"/>
              </a:rPr>
              <a:t>Pasivos (puntuación de 7-8).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>
                <a:latin typeface="Adobe Garamond Pro Bold" panose="02020702060506020403" pitchFamily="18" charset="0"/>
              </a:rPr>
              <a:t>Detractores (puntuación 0-6).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"/>
              <p:cNvSpPr txBox="1"/>
              <p:nvPr/>
            </p:nvSpPr>
            <p:spPr>
              <a:xfrm>
                <a:off x="783198" y="3493185"/>
                <a:ext cx="2354889" cy="57840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𝑳</m:t>
                      </m:r>
                      <m:r>
                        <a:rPr lang="es-ES_tradnl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_tradnl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𝑿</m:t>
                      </m:r>
                      <m:r>
                        <a:rPr lang="es-ES_tradnl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ES_tradnl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𝒀</m:t>
                      </m:r>
                    </m:oMath>
                  </m:oMathPara>
                </a14:m>
                <a:endParaRPr lang="es-EC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98" y="3493185"/>
                <a:ext cx="2354889" cy="5784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55896"/>
              </p:ext>
            </p:extLst>
          </p:nvPr>
        </p:nvGraphicFramePr>
        <p:xfrm>
          <a:off x="3654384" y="3428692"/>
          <a:ext cx="5153440" cy="335359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96109"/>
                <a:gridCol w="3257331"/>
              </a:tblGrid>
              <a:tr h="41208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</a:rPr>
                        <a:t>PORCENTAJE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</a:rPr>
                        <a:t>INDICADOR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208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 De 0% a 10%</a:t>
                      </a:r>
                      <a:endParaRPr lang="es-EC" sz="1800" b="0" dirty="0">
                        <a:solidFill>
                          <a:srgbClr val="33CCCC"/>
                        </a:solidFill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El cliente no posee lealtad</a:t>
                      </a:r>
                      <a:endParaRPr lang="es-EC" sz="15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573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11 % a 20%</a:t>
                      </a:r>
                      <a:endParaRPr lang="es-EC" sz="1800" b="0" dirty="0">
                        <a:solidFill>
                          <a:srgbClr val="33CCCC"/>
                        </a:solidFill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El cliente tiene lealtad por la marca, pero podría considerar probar nuevas opciones. </a:t>
                      </a:r>
                      <a:endParaRPr lang="es-EC" sz="15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47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21% a 30%</a:t>
                      </a:r>
                      <a:endParaRPr lang="es-EC" sz="1800" b="0" dirty="0">
                        <a:solidFill>
                          <a:srgbClr val="33CCCC"/>
                        </a:solidFill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500" dirty="0">
                          <a:effectLst/>
                        </a:rPr>
                        <a:t>El cliente es 100% leal a la marca</a:t>
                      </a:r>
                      <a:endParaRPr lang="es-EC" sz="15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" name="Rectángulo 26"/>
          <p:cNvSpPr/>
          <p:nvPr/>
        </p:nvSpPr>
        <p:spPr>
          <a:xfrm>
            <a:off x="503952" y="4232662"/>
            <a:ext cx="291338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S_tradnl" dirty="0">
                <a:latin typeface="Adobe Garamond Pro Bold" panose="020207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Donde</a:t>
            </a:r>
            <a:endParaRPr lang="es-EC" sz="1600" dirty="0"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= Lealtad </a:t>
            </a: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X= % De Promotores</a:t>
            </a: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Y= % De Detractores</a:t>
            </a: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1836" y="-30545"/>
            <a:ext cx="6920087" cy="1325563"/>
          </a:xfrm>
        </p:spPr>
        <p:txBody>
          <a:bodyPr/>
          <a:lstStyle/>
          <a:p>
            <a:r>
              <a:rPr lang="es-EC" b="1" dirty="0" smtClean="0">
                <a:solidFill>
                  <a:srgbClr val="C00000"/>
                </a:solidFill>
                <a:latin typeface="Adobe Garamond Pro Bold" panose="02020702060506020403" pitchFamily="18" charset="0"/>
                <a:ea typeface="Adobe Heiti Std R" panose="020B0400000000000000" pitchFamily="34" charset="-128"/>
              </a:rPr>
              <a:t>CAPÍTULO I</a:t>
            </a:r>
            <a:endParaRPr lang="es-EC" b="1" dirty="0">
              <a:solidFill>
                <a:srgbClr val="C00000"/>
              </a:solidFill>
              <a:latin typeface="Adobe Garamond Pro Bold" panose="02020702060506020403" pitchFamily="18" charset="0"/>
              <a:ea typeface="Adobe Heiti Std R" panose="020B0400000000000000" pitchFamily="34" charset="-128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97646229"/>
              </p:ext>
            </p:extLst>
          </p:nvPr>
        </p:nvGraphicFramePr>
        <p:xfrm>
          <a:off x="3867955" y="1510386"/>
          <a:ext cx="6096000" cy="502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5380965" y="1079653"/>
            <a:ext cx="2583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b="1" dirty="0">
                <a:solidFill>
                  <a:srgbClr val="33CCCC"/>
                </a:solidFill>
                <a:latin typeface="Adobe Garamond Pro Bold" panose="02020702060506020403" pitchFamily="18" charset="0"/>
                <a:ea typeface="Adobe Heiti Std R" panose="020B0400000000000000" pitchFamily="34" charset="-128"/>
              </a:rPr>
              <a:t>Giro de Negocio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604930" y="1372043"/>
            <a:ext cx="311363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solidFill>
                  <a:schemeClr val="tx2"/>
                </a:solidFill>
                <a:latin typeface="Adobe Garamond Pro Bold" panose="02020702060506020403" pitchFamily="18" charset="0"/>
                <a:ea typeface="Adobe Heiti Std R" panose="020B0400000000000000" pitchFamily="34" charset="-128"/>
              </a:rPr>
              <a:t>Antecedentes</a:t>
            </a:r>
            <a:endParaRPr lang="es-ES" sz="2400" b="1" dirty="0">
              <a:solidFill>
                <a:schemeClr val="tx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8165" y="2022191"/>
            <a:ext cx="394716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Mediados del siglo XIX nacen espacios de comercialización en ciudades europeas.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DMQ se divide en 9 AZ* y cuenta con una población de 2 239191 habitantes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Comercial El Recreo fue el 1er centro comercial del Sur de Quito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5to centro comercial más grande del país por área y por # de visitantes </a:t>
            </a:r>
          </a:p>
        </p:txBody>
      </p:sp>
    </p:spTree>
    <p:extLst>
      <p:ext uri="{BB962C8B-B14F-4D97-AF65-F5344CB8AC3E}">
        <p14:creationId xmlns:p14="http://schemas.microsoft.com/office/powerpoint/2010/main" val="15031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contenido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16519" y="180672"/>
            <a:ext cx="8055735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_tradnl" b="1" dirty="0">
                <a:latin typeface="Adobe Garamond Pro Bold" panose="020207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Ejemplo: </a:t>
            </a:r>
          </a:p>
          <a:p>
            <a:pPr algn="just">
              <a:spcAft>
                <a:spcPts val="1000"/>
              </a:spcAft>
            </a:pPr>
            <a:r>
              <a:rPr lang="es-ES_tradnl" dirty="0">
                <a:latin typeface="Adobe Garamond Pro Bold" panose="020207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han realizado 150 encuestas para conocer la lealtad de los clientes, donde se obtuvo el porcentaje para cada grupo de perfiles de clientes. </a:t>
            </a:r>
            <a:endParaRPr lang="es-EC" sz="1600" dirty="0"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32631" y="1479100"/>
            <a:ext cx="692771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_tradn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Donde:</a:t>
            </a:r>
            <a:endParaRPr lang="es-EC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Promotores: </a:t>
            </a:r>
            <a:r>
              <a:rPr lang="es-ES_tradn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(60 encuestas a favor) 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Pasivos: </a:t>
            </a:r>
            <a:r>
              <a:rPr lang="es-ES_tradn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31,33% </a:t>
            </a: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(47 encuestas a favor)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Detractores: </a:t>
            </a:r>
            <a:r>
              <a:rPr lang="es-ES_tradn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28,67% </a:t>
            </a: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(43 encuestas a favor)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125891" y="3368591"/>
                <a:ext cx="22866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_trad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s-ES_trad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=40%−28,67</m:t>
                    </m:r>
                  </m:oMath>
                </a14:m>
                <a:r>
                  <a:rPr lang="es-ES_tradnl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%</a:t>
                </a:r>
                <a:endParaRPr lang="es-EC" sz="20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891" y="3368591"/>
                <a:ext cx="2286652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231" r="-1867" b="-276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2"/>
              <p:cNvSpPr txBox="1"/>
              <p:nvPr/>
            </p:nvSpPr>
            <p:spPr>
              <a:xfrm>
                <a:off x="955616" y="3775037"/>
                <a:ext cx="2476500" cy="39052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s-ES_tradnl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=11,33%</m:t>
                      </m:r>
                    </m:oMath>
                  </m:oMathPara>
                </a14:m>
                <a:endParaRPr lang="es-EC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6" y="3775035"/>
                <a:ext cx="2476500" cy="3905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2"/>
              <p:cNvSpPr txBox="1"/>
              <p:nvPr/>
            </p:nvSpPr>
            <p:spPr>
              <a:xfrm>
                <a:off x="955616" y="4223222"/>
                <a:ext cx="2476500" cy="39052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s-ES_tradnl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=0,1133</m:t>
                      </m:r>
                    </m:oMath>
                  </m:oMathPara>
                </a14:m>
                <a:endParaRPr lang="es-EC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6" y="4223222"/>
                <a:ext cx="2476500" cy="3905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33703965"/>
              </p:ext>
            </p:extLst>
          </p:nvPr>
        </p:nvGraphicFramePr>
        <p:xfrm>
          <a:off x="1215143" y="4256602"/>
          <a:ext cx="7257111" cy="141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4361330" y="4829105"/>
            <a:ext cx="9525" cy="428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4518856" y="5000557"/>
            <a:ext cx="9525" cy="895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4452181" y="4829105"/>
            <a:ext cx="152400" cy="1714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6" name="Cuadro de texto 373"/>
          <p:cNvSpPr txBox="1"/>
          <p:nvPr/>
        </p:nvSpPr>
        <p:spPr>
          <a:xfrm>
            <a:off x="4252156" y="5220503"/>
            <a:ext cx="276225" cy="314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s-EC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 de texto 374"/>
          <p:cNvSpPr txBox="1"/>
          <p:nvPr/>
        </p:nvSpPr>
        <p:spPr>
          <a:xfrm>
            <a:off x="4252156" y="5895909"/>
            <a:ext cx="886517" cy="41923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>
                <a:ea typeface="Calibri" panose="020F0502020204030204" pitchFamily="34" charset="0"/>
                <a:cs typeface="Times New Roman" panose="02020603050405020304" pitchFamily="18" charset="0"/>
              </a:rPr>
              <a:t>0,113</a:t>
            </a:r>
            <a:endParaRPr lang="es-EC" sz="1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lecha derecha 17"/>
          <p:cNvSpPr/>
          <p:nvPr/>
        </p:nvSpPr>
        <p:spPr>
          <a:xfrm rot="10800000">
            <a:off x="854533" y="4671408"/>
            <a:ext cx="721216" cy="52803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40328"/>
              </p:ext>
            </p:extLst>
          </p:nvPr>
        </p:nvGraphicFramePr>
        <p:xfrm>
          <a:off x="5138673" y="2107187"/>
          <a:ext cx="3857408" cy="215089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928704"/>
                <a:gridCol w="1928704"/>
              </a:tblGrid>
              <a:tr h="3910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PORCENTAJE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INDICADOR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241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11 % a 20%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El cliente tiene lealtad por la marca, pero </a:t>
                      </a:r>
                      <a:r>
                        <a:rPr lang="es-ES_tradnl" sz="1400" dirty="0" smtClean="0">
                          <a:effectLst/>
                        </a:rPr>
                        <a:t>consideraría nuevas </a:t>
                      </a:r>
                      <a:r>
                        <a:rPr lang="es-ES_tradnl" sz="1400" dirty="0">
                          <a:effectLst/>
                        </a:rPr>
                        <a:t>opciones.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5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51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67288" y="456571"/>
            <a:ext cx="810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rgbClr val="C00000"/>
                </a:solidFill>
                <a:latin typeface="Adobe Garamond Pro Bold" panose="02020702060506020403" pitchFamily="18" charset="0"/>
              </a:rPr>
              <a:t>Retorno de inversión (ROI) en medios de comunicación o campañas de marketing.</a:t>
            </a:r>
            <a:endParaRPr lang="es-EC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249252" y="1876384"/>
                <a:ext cx="6156101" cy="64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𝑅𝑂𝐼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𝑉𝑒𝑛𝑡𝑎𝑠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𝑐𝑎𝑝𝑡𝑎𝑑𝑎𝑠</m:t>
                          </m:r>
                          <m:r>
                            <a:rPr lang="es-EC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b="0" i="0" smtClean="0">
                              <a:latin typeface="Cambria Math" panose="02040503050406030204" pitchFamily="18" charset="0"/>
                            </a:rPr>
                            <m:t>en</m:t>
                          </m:r>
                          <m:r>
                            <a:rPr lang="es-EC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b="0" i="0" smtClean="0">
                              <a:latin typeface="Cambria Math" panose="02040503050406030204" pitchFamily="18" charset="0"/>
                            </a:rPr>
                            <m:t>campa</m:t>
                          </m:r>
                          <m:r>
                            <a:rPr lang="es-EC" b="0" i="0" smtClean="0">
                              <a:latin typeface="Cambria Math" panose="02040503050406030204" pitchFamily="18" charset="0"/>
                            </a:rPr>
                            <m:t>ñ</m:t>
                          </m:r>
                          <m:r>
                            <m:rPr>
                              <m:sty m:val="p"/>
                            </m:rPr>
                            <a:rPr lang="es-EC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$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𝐼𝑛𝑣𝑒𝑟𝑠𝑖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𝑚𝑒𝑑𝑖𝑜𝑠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𝑐𝑜𝑚𝑢𝑛𝑖𝑐𝑎𝑐𝑖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 $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252" y="1876384"/>
                <a:ext cx="6156101" cy="645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33671"/>
              </p:ext>
            </p:extLst>
          </p:nvPr>
        </p:nvGraphicFramePr>
        <p:xfrm>
          <a:off x="1249252" y="3110377"/>
          <a:ext cx="6488112" cy="284486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162704"/>
                <a:gridCol w="2162704"/>
                <a:gridCol w="2162704"/>
              </a:tblGrid>
              <a:tr h="6741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ROI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EVALUACIÓN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RATING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50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Debajo de 2</a:t>
                      </a:r>
                      <a:endParaRPr lang="es-EC" sz="180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Insatisfactoria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0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50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Entre 2 y 4</a:t>
                      </a:r>
                      <a:endParaRPr lang="es-EC" sz="180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Mala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50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Entre 4 y 6</a:t>
                      </a:r>
                      <a:endParaRPr lang="es-EC" sz="180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Razonable</a:t>
                      </a:r>
                      <a:endParaRPr lang="es-EC" sz="180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2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50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Entre 6 y 10</a:t>
                      </a:r>
                      <a:endParaRPr lang="es-EC" sz="180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Buena</a:t>
                      </a:r>
                      <a:endParaRPr lang="es-EC" sz="180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5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05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Sobre 10</a:t>
                      </a:r>
                      <a:endParaRPr lang="es-EC" sz="180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Óptima</a:t>
                      </a:r>
                      <a:endParaRPr lang="es-EC" sz="180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7</a:t>
                      </a:r>
                      <a:endParaRPr lang="es-EC" sz="18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1549" y="91355"/>
            <a:ext cx="8670063" cy="203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Bef>
                <a:spcPts val="1200"/>
              </a:spcBef>
              <a:spcAft>
                <a:spcPts val="1000"/>
              </a:spcAft>
            </a:pPr>
            <a:r>
              <a:rPr lang="es-ES_tradnl" sz="2000" b="1" dirty="0">
                <a:solidFill>
                  <a:srgbClr val="C00000"/>
                </a:solidFill>
                <a:latin typeface="Adobe Garamond Pro Bold" panose="020207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</a:p>
          <a:p>
            <a:pPr indent="180340">
              <a:spcBef>
                <a:spcPts val="1200"/>
              </a:spcBef>
              <a:spcAft>
                <a:spcPts val="1000"/>
              </a:spcAft>
            </a:pPr>
            <a:r>
              <a:rPr lang="es-ES_tradnl" sz="1700" dirty="0">
                <a:solidFill>
                  <a:srgbClr val="000000"/>
                </a:solidFill>
                <a:latin typeface="Adobe Garamond Pro Bold" panose="020207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Supongamos que, Ciudad Comercial El Recreo ha implementado una campaña de reciclaje y </a:t>
            </a:r>
            <a:r>
              <a:rPr lang="es-ES_tradnl" sz="1700" dirty="0" smtClean="0">
                <a:solidFill>
                  <a:srgbClr val="000000"/>
                </a:solidFill>
                <a:latin typeface="Adobe Garamond Pro Bold" panose="020207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_tradnl" sz="1700" dirty="0">
                <a:solidFill>
                  <a:srgbClr val="000000"/>
                </a:solidFill>
                <a:latin typeface="Adobe Garamond Pro Bold" panose="020207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importancia de utilizar productos ecológicos, invirtiendo $1000 en la difusión de información en la página web, redes sociales y en la radio interna del centro comercial. De esta manera, sus ventas de bolsas de tela y productos ecológicos variados se han reflejado en $4200 durante la campaña. </a:t>
            </a:r>
            <a:endParaRPr lang="es-EC" sz="1700" dirty="0"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934087" y="2442142"/>
                <a:ext cx="2449452" cy="706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latin typeface="Cambria Math" panose="02040503050406030204" pitchFamily="18" charset="0"/>
                        </a:rPr>
                        <m:t>𝑅𝑂𝐼</m:t>
                      </m:r>
                      <m:r>
                        <a:rPr lang="es-EC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000">
                              <a:latin typeface="Cambria Math" panose="02040503050406030204" pitchFamily="18" charset="0"/>
                            </a:rPr>
                            <m:t>$4200</m:t>
                          </m:r>
                        </m:num>
                        <m:den>
                          <m:r>
                            <a:rPr lang="es-EC" sz="2000">
                              <a:latin typeface="Cambria Math" panose="02040503050406030204" pitchFamily="18" charset="0"/>
                            </a:rPr>
                            <m:t>$ 1000</m:t>
                          </m:r>
                        </m:den>
                      </m:f>
                      <m:r>
                        <a:rPr lang="es-EC" sz="2000">
                          <a:latin typeface="Cambria Math" panose="02040503050406030204" pitchFamily="18" charset="0"/>
                        </a:rPr>
                        <m:t>=4,2</m:t>
                      </m:r>
                    </m:oMath>
                  </m:oMathPara>
                </a14:m>
                <a:endParaRPr lang="es-EC" sz="20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87" y="2442142"/>
                <a:ext cx="2449452" cy="706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27322760"/>
              </p:ext>
            </p:extLst>
          </p:nvPr>
        </p:nvGraphicFramePr>
        <p:xfrm>
          <a:off x="191549" y="3223334"/>
          <a:ext cx="8809148" cy="150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Conector recto 6"/>
          <p:cNvCxnSpPr>
            <a:endCxn id="8" idx="0"/>
          </p:cNvCxnSpPr>
          <p:nvPr/>
        </p:nvCxnSpPr>
        <p:spPr>
          <a:xfrm>
            <a:off x="3155209" y="3943522"/>
            <a:ext cx="0" cy="446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 de texto 152"/>
          <p:cNvSpPr txBox="1"/>
          <p:nvPr/>
        </p:nvSpPr>
        <p:spPr>
          <a:xfrm>
            <a:off x="2934087" y="4390512"/>
            <a:ext cx="442244" cy="32229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</a:t>
            </a:r>
            <a:endParaRPr lang="es-EC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lecha derecha 9"/>
          <p:cNvSpPr/>
          <p:nvPr/>
        </p:nvSpPr>
        <p:spPr>
          <a:xfrm rot="10800000">
            <a:off x="-32197" y="3712731"/>
            <a:ext cx="721216" cy="52803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76087"/>
              </p:ext>
            </p:extLst>
          </p:nvPr>
        </p:nvGraphicFramePr>
        <p:xfrm>
          <a:off x="1373244" y="5040778"/>
          <a:ext cx="6306671" cy="150660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632802"/>
                <a:gridCol w="2862985"/>
                <a:gridCol w="1810884"/>
              </a:tblGrid>
              <a:tr h="39952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dobe Garamond Pro Bold" panose="02020702060506020403" pitchFamily="18" charset="0"/>
                        </a:rPr>
                        <a:t>ROI</a:t>
                      </a:r>
                      <a:endParaRPr lang="es-EC" sz="14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dobe Garamond Pro Bold" panose="02020702060506020403" pitchFamily="18" charset="0"/>
                        </a:rPr>
                        <a:t>EVALUACIÓN</a:t>
                      </a:r>
                      <a:endParaRPr lang="es-EC" sz="14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dobe Garamond Pro Bold" panose="02020702060506020403" pitchFamily="18" charset="0"/>
                        </a:rPr>
                        <a:t>RATING</a:t>
                      </a:r>
                      <a:endParaRPr lang="es-EC" sz="14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708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Adobe Garamond Pro Bold" panose="02020702060506020403" pitchFamily="18" charset="0"/>
                        </a:rPr>
                        <a:t>Entre 4 y 6</a:t>
                      </a:r>
                      <a:endParaRPr lang="es-EC" sz="14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dobe Garamond Pro Bold" panose="02020702060506020403" pitchFamily="18" charset="0"/>
                        </a:rPr>
                        <a:t>Se evidencia que el retorno de la inversión en la comercialización de productos ecológicos es razonable</a:t>
                      </a:r>
                      <a:endParaRPr lang="es-EC" sz="14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dobe Garamond Pro Bold" panose="02020702060506020403" pitchFamily="18" charset="0"/>
                        </a:rPr>
                        <a:t>2</a:t>
                      </a:r>
                      <a:endParaRPr lang="es-EC" sz="1400" dirty="0">
                        <a:effectLst/>
                        <a:latin typeface="Adobe Garamond Pro Bold" panose="020207020605060204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7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425326"/>
              </p:ext>
            </p:extLst>
          </p:nvPr>
        </p:nvGraphicFramePr>
        <p:xfrm>
          <a:off x="102463" y="158673"/>
          <a:ext cx="8937938" cy="672084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187149"/>
                <a:gridCol w="4750789"/>
              </a:tblGrid>
              <a:tr h="419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CONCLUSIONES</a:t>
                      </a:r>
                      <a:endParaRPr lang="es-EC" sz="2400" b="1" i="1" u="sng" dirty="0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RECOMENDACIONES</a:t>
                      </a:r>
                      <a:endParaRPr lang="es-EC" sz="2400" b="1" i="1" u="sng" dirty="0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</a:tr>
              <a:tr h="1609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500" b="1" dirty="0">
                          <a:effectLst/>
                        </a:rPr>
                        <a:t>La experiencia de compra es el conjunto de percepciones que el consumidor atraviesa al adquirir un bien o </a:t>
                      </a:r>
                      <a:r>
                        <a:rPr lang="es-ES_tradnl" sz="1500" b="1" dirty="0" smtClean="0">
                          <a:effectLst/>
                        </a:rPr>
                        <a:t>servicio,</a:t>
                      </a:r>
                      <a:r>
                        <a:rPr lang="es-ES_tradnl" sz="1500" b="1" baseline="0" dirty="0" smtClean="0">
                          <a:effectLst/>
                        </a:rPr>
                        <a:t> </a:t>
                      </a:r>
                      <a:r>
                        <a:rPr lang="es-ES_tradnl" sz="1500" b="1" dirty="0" smtClean="0">
                          <a:effectLst/>
                        </a:rPr>
                        <a:t>sobre </a:t>
                      </a:r>
                      <a:r>
                        <a:rPr lang="es-ES_tradnl" sz="1500" b="1" dirty="0">
                          <a:effectLst/>
                        </a:rPr>
                        <a:t>todo en los Centros Comerciales donde converge la oferta y la demanda.  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500" b="1" dirty="0" smtClean="0">
                          <a:effectLst/>
                        </a:rPr>
                        <a:t>Desarrollo </a:t>
                      </a:r>
                      <a:r>
                        <a:rPr lang="es-ES_tradnl" sz="1500" b="1" dirty="0">
                          <a:effectLst/>
                        </a:rPr>
                        <a:t>de estrategias para la creación de </a:t>
                      </a:r>
                      <a:r>
                        <a:rPr lang="es-ES_tradnl" sz="1500" b="1" dirty="0" smtClean="0">
                          <a:effectLst/>
                        </a:rPr>
                        <a:t>experiencias de compra en </a:t>
                      </a:r>
                      <a:r>
                        <a:rPr lang="es-ES_tradnl" sz="1500" b="1" dirty="0">
                          <a:effectLst/>
                        </a:rPr>
                        <a:t>el Centro Comercial, de tal manera se fideliza y se asegura una compra futura, así como el vínculo con clientes potenciales. 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</a:tr>
              <a:tr h="19387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500" b="1" dirty="0">
                          <a:effectLst/>
                        </a:rPr>
                        <a:t>La  investigación  de  mercados  nos  ha  concedido  </a:t>
                      </a:r>
                      <a:r>
                        <a:rPr lang="es-ES_tradnl" sz="1500" b="1" dirty="0" smtClean="0">
                          <a:effectLst/>
                        </a:rPr>
                        <a:t>evidenciar</a:t>
                      </a:r>
                      <a:r>
                        <a:rPr lang="es-ES_tradnl" sz="1500" b="1" baseline="0" dirty="0" smtClean="0">
                          <a:effectLst/>
                        </a:rPr>
                        <a:t> la insatisfacción de los clientes y la falta de diversificación de productos y servicios</a:t>
                      </a:r>
                      <a:r>
                        <a:rPr lang="es-ES_tradnl" sz="1500" b="1" dirty="0" smtClean="0">
                          <a:effectLst/>
                        </a:rPr>
                        <a:t>, para</a:t>
                      </a:r>
                      <a:r>
                        <a:rPr lang="es-ES_tradnl" sz="1500" b="1" baseline="0" dirty="0" smtClean="0">
                          <a:effectLst/>
                        </a:rPr>
                        <a:t> </a:t>
                      </a:r>
                      <a:r>
                        <a:rPr lang="es-ES_tradnl" sz="1500" b="1" dirty="0" smtClean="0">
                          <a:effectLst/>
                        </a:rPr>
                        <a:t>generar </a:t>
                      </a:r>
                      <a:r>
                        <a:rPr lang="es-ES_tradnl" sz="1500" b="1" dirty="0">
                          <a:effectLst/>
                        </a:rPr>
                        <a:t>estrategias que respondan al cumplimiento de los objetivos </a:t>
                      </a:r>
                      <a:r>
                        <a:rPr lang="es-ES_tradnl" sz="1500" b="1" dirty="0" smtClean="0">
                          <a:effectLst/>
                        </a:rPr>
                        <a:t>planteados.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500" b="1" dirty="0">
                          <a:effectLst/>
                        </a:rPr>
                        <a:t>Recopilar información sobre las necesidades, deseos y requerimientos que tienen los clientes a través de la realización de estudios de mercado que permitan identificar la insatisfacción de los clientes por falta de diversificación de los productos o servicios. 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</a:tr>
              <a:tr h="226751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500" b="1" dirty="0" smtClean="0">
                          <a:effectLst/>
                        </a:rPr>
                        <a:t>Los</a:t>
                      </a:r>
                      <a:r>
                        <a:rPr lang="es-ES_tradnl" sz="1500" b="1" baseline="0" dirty="0" smtClean="0">
                          <a:effectLst/>
                        </a:rPr>
                        <a:t> centros comerciales deben mejorar en los siguientes factores:</a:t>
                      </a:r>
                      <a:r>
                        <a:rPr lang="es-ES_tradnl" sz="1500" b="1" dirty="0" smtClean="0">
                          <a:effectLst/>
                        </a:rPr>
                        <a:t> </a:t>
                      </a:r>
                      <a:r>
                        <a:rPr lang="es-ES_tradnl" sz="1500" b="1" dirty="0">
                          <a:effectLst/>
                        </a:rPr>
                        <a:t>horario de atención, diversificación de productos y/o servicios y seguridad en los exteriores del establecimiento, </a:t>
                      </a:r>
                      <a:r>
                        <a:rPr lang="es-ES_tradnl" sz="1500" b="1" dirty="0" smtClean="0">
                          <a:effectLst/>
                        </a:rPr>
                        <a:t>los </a:t>
                      </a:r>
                      <a:r>
                        <a:rPr lang="es-ES_tradnl" sz="1500" b="1" dirty="0">
                          <a:effectLst/>
                        </a:rPr>
                        <a:t>cuales </a:t>
                      </a:r>
                      <a:r>
                        <a:rPr lang="es-ES_tradnl" sz="1500" b="1" dirty="0" smtClean="0">
                          <a:effectLst/>
                        </a:rPr>
                        <a:t>generan insatisfacción </a:t>
                      </a:r>
                      <a:r>
                        <a:rPr lang="es-ES_tradnl" sz="1500" b="1" dirty="0">
                          <a:effectLst/>
                        </a:rPr>
                        <a:t>en los clientes. 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500" b="1" dirty="0" smtClean="0">
                          <a:effectLst/>
                        </a:rPr>
                        <a:t>Generar </a:t>
                      </a:r>
                      <a:r>
                        <a:rPr lang="es-ES_tradnl" sz="1500" b="1" dirty="0">
                          <a:effectLst/>
                        </a:rPr>
                        <a:t>alianzas con las marcas </a:t>
                      </a:r>
                      <a:r>
                        <a:rPr lang="es-ES_tradnl" sz="1500" b="1" dirty="0" smtClean="0">
                          <a:effectLst/>
                        </a:rPr>
                        <a:t>más </a:t>
                      </a:r>
                      <a:r>
                        <a:rPr lang="es-ES_tradnl" sz="1500" b="1" dirty="0">
                          <a:effectLst/>
                        </a:rPr>
                        <a:t>demandadas en el </a:t>
                      </a:r>
                      <a:r>
                        <a:rPr lang="es-ES_tradnl" sz="1500" b="1" dirty="0" smtClean="0">
                          <a:effectLst/>
                        </a:rPr>
                        <a:t>mercado, para ampliar la diversificación de productos </a:t>
                      </a:r>
                      <a:r>
                        <a:rPr lang="es-ES_tradnl" sz="1500" b="1" dirty="0">
                          <a:effectLst/>
                        </a:rPr>
                        <a:t>y/o servicios; implementar </a:t>
                      </a:r>
                      <a:r>
                        <a:rPr lang="es-ES_tradnl" sz="1500" b="1" dirty="0" smtClean="0">
                          <a:effectLst/>
                        </a:rPr>
                        <a:t> </a:t>
                      </a:r>
                      <a:r>
                        <a:rPr lang="es-ES_tradnl" sz="1500" b="1" dirty="0">
                          <a:effectLst/>
                        </a:rPr>
                        <a:t>mayor seguridad con equipo humano y tecnológico , generando confianza en los clientes; </a:t>
                      </a:r>
                      <a:r>
                        <a:rPr lang="es-ES_tradnl" sz="1500" b="1" dirty="0" smtClean="0">
                          <a:effectLst/>
                        </a:rPr>
                        <a:t>y gestionar </a:t>
                      </a:r>
                      <a:r>
                        <a:rPr lang="es-ES_tradnl" sz="1500" b="1" dirty="0">
                          <a:effectLst/>
                        </a:rPr>
                        <a:t>permisos que brinden un horario de atención adecuado para las necesidades del cliente. 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4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508686"/>
              </p:ext>
            </p:extLst>
          </p:nvPr>
        </p:nvGraphicFramePr>
        <p:xfrm>
          <a:off x="107576" y="26895"/>
          <a:ext cx="8982635" cy="6704792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317467"/>
                <a:gridCol w="4665168"/>
              </a:tblGrid>
              <a:tr h="5621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CONCLUSIONES</a:t>
                      </a:r>
                      <a:endParaRPr lang="es-EC" sz="2400" b="1" i="1" u="sng" dirty="0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RECOMENDACIONES</a:t>
                      </a:r>
                      <a:endParaRPr lang="es-EC" sz="2400" b="1" i="1" u="sng" dirty="0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</a:tr>
              <a:tr h="20987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500" b="1" dirty="0">
                          <a:effectLst/>
                        </a:rPr>
                        <a:t>En la Investigación desarrollada</a:t>
                      </a:r>
                      <a:r>
                        <a:rPr lang="es-ES_tradnl" sz="1500" b="1" dirty="0" smtClean="0">
                          <a:effectLst/>
                        </a:rPr>
                        <a:t>,</a:t>
                      </a:r>
                      <a:r>
                        <a:rPr lang="es-ES_tradnl" sz="1500" b="1" baseline="0" dirty="0" smtClean="0">
                          <a:effectLst/>
                        </a:rPr>
                        <a:t> se percibió</a:t>
                      </a:r>
                      <a:r>
                        <a:rPr lang="es-ES_tradnl" sz="1500" b="1" dirty="0" smtClean="0">
                          <a:effectLst/>
                        </a:rPr>
                        <a:t> que </a:t>
                      </a:r>
                      <a:r>
                        <a:rPr lang="es-ES_tradnl" sz="1500" b="1" dirty="0">
                          <a:effectLst/>
                        </a:rPr>
                        <a:t>el personal que trabaja en el local comercial tiene capacitación en Marketing y Atención al </a:t>
                      </a:r>
                      <a:r>
                        <a:rPr lang="es-ES_tradnl" sz="1500" b="1" dirty="0" smtClean="0">
                          <a:effectLst/>
                        </a:rPr>
                        <a:t>cliente, impartida </a:t>
                      </a:r>
                      <a:r>
                        <a:rPr lang="es-ES_tradnl" sz="1500" b="1" dirty="0">
                          <a:effectLst/>
                        </a:rPr>
                        <a:t>directamente por el Centro </a:t>
                      </a:r>
                      <a:r>
                        <a:rPr lang="es-ES_tradnl" sz="1500" b="1" dirty="0" smtClean="0">
                          <a:effectLst/>
                        </a:rPr>
                        <a:t>Comercial; un </a:t>
                      </a:r>
                      <a:r>
                        <a:rPr lang="es-ES_tradnl" sz="1500" b="1" dirty="0">
                          <a:effectLst/>
                        </a:rPr>
                        <a:t>54% </a:t>
                      </a:r>
                      <a:r>
                        <a:rPr lang="es-ES_tradnl" sz="1500" b="1" dirty="0" smtClean="0">
                          <a:effectLst/>
                        </a:rPr>
                        <a:t>desconoce sobre </a:t>
                      </a:r>
                      <a:r>
                        <a:rPr lang="es-ES_tradnl" sz="1500" b="1" dirty="0">
                          <a:effectLst/>
                        </a:rPr>
                        <a:t>la existencia de un plan de </a:t>
                      </a:r>
                      <a:r>
                        <a:rPr lang="es-ES_tradnl" sz="1500" b="1" dirty="0" smtClean="0">
                          <a:effectLst/>
                        </a:rPr>
                        <a:t>Marketing.</a:t>
                      </a:r>
                      <a:r>
                        <a:rPr lang="es-ES_tradnl" sz="1500" b="1" baseline="0" dirty="0" smtClean="0">
                          <a:effectLst/>
                        </a:rPr>
                        <a:t> 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500" b="1" dirty="0">
                          <a:effectLst/>
                        </a:rPr>
                        <a:t>Se recomienda a los empleadores realizar capacitaciones trimestrales al personal </a:t>
                      </a:r>
                      <a:r>
                        <a:rPr lang="es-ES_tradnl" sz="1500" b="1" dirty="0" smtClean="0">
                          <a:effectLst/>
                        </a:rPr>
                        <a:t>sobre </a:t>
                      </a:r>
                      <a:r>
                        <a:rPr lang="es-ES_tradnl" sz="1500" b="1" dirty="0">
                          <a:effectLst/>
                        </a:rPr>
                        <a:t>atención al cliente, administración, tributación, SRI, trabajo en equipo, cultura organizacional, con el fin de mejorar la atención brindada y generar satisfacción tanto para el cliente como para el empleado.  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</a:tr>
              <a:tr h="19573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500" b="1" dirty="0" smtClean="0">
                          <a:effectLst/>
                        </a:rPr>
                        <a:t>El estudio técnico permitió definir </a:t>
                      </a:r>
                      <a:r>
                        <a:rPr lang="es-EC" sz="1500" b="1" dirty="0" smtClean="0">
                          <a:effectLst/>
                        </a:rPr>
                        <a:t>un proceso para la comercialización, marketing, satisfacción del cliente, diversificación de productos y servicios, y logística para Ciudad Comercial El Recreo, los cuales permitan mejorar la experiencia y satisfacción de compra en el cliente. 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500" b="1" dirty="0">
                          <a:effectLst/>
                        </a:rPr>
                        <a:t>Capacitar al personal </a:t>
                      </a:r>
                      <a:r>
                        <a:rPr lang="es-ES_tradnl" sz="1500" b="1" dirty="0" smtClean="0">
                          <a:effectLst/>
                        </a:rPr>
                        <a:t>en </a:t>
                      </a:r>
                      <a:r>
                        <a:rPr lang="es-ES_tradnl" sz="1500" b="1" dirty="0">
                          <a:effectLst/>
                        </a:rPr>
                        <a:t>atención al cliente, estrategias de marketing y comercialización, para que cada uno de los procesos establecidos se cumplan </a:t>
                      </a:r>
                      <a:r>
                        <a:rPr lang="es-ES_tradnl" sz="1500" b="1" dirty="0" smtClean="0">
                          <a:effectLst/>
                        </a:rPr>
                        <a:t>y </a:t>
                      </a:r>
                      <a:r>
                        <a:rPr lang="es-ES_tradnl" sz="1500" b="1" dirty="0" smtClean="0">
                          <a:effectLst/>
                        </a:rPr>
                        <a:t>cliente se fidelice. 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</a:tr>
              <a:tr h="19573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500" baseline="0" dirty="0" smtClean="0">
                          <a:effectLst/>
                        </a:rPr>
                        <a:t>El método GAP permitió definir la importancia de la </a:t>
                      </a:r>
                      <a:r>
                        <a:rPr lang="es-ES_tradnl" sz="1500" dirty="0" smtClean="0">
                          <a:effectLst/>
                        </a:rPr>
                        <a:t>implementación</a:t>
                      </a:r>
                      <a:r>
                        <a:rPr lang="es-ES_tradnl" sz="1500" baseline="0" dirty="0" smtClean="0">
                          <a:effectLst/>
                        </a:rPr>
                        <a:t> d</a:t>
                      </a:r>
                      <a:r>
                        <a:rPr lang="es-ES_tradnl" sz="1500" dirty="0" smtClean="0">
                          <a:effectLst/>
                        </a:rPr>
                        <a:t>el </a:t>
                      </a:r>
                      <a:r>
                        <a:rPr lang="es-ES_tradnl" sz="1500" dirty="0">
                          <a:effectLst/>
                        </a:rPr>
                        <a:t>comercio electrónico como medio de comercialización e información sobre la oferta de productos y servicios que se encuentran en  los locales comerciales del Centro Comercial El Recreo.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500" b="1" dirty="0">
                          <a:effectLst/>
                        </a:rPr>
                        <a:t>Crear una Página Web con una base de datos de los locales comerciales y la oferta de productos o servicios que presenta cada uno, con el fin de fomentar el comercio electrónico y la comercialización. 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94" marR="188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r="114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478420"/>
              </p:ext>
            </p:extLst>
          </p:nvPr>
        </p:nvGraphicFramePr>
        <p:xfrm>
          <a:off x="454479" y="1713394"/>
          <a:ext cx="7886700" cy="497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628650" y="324914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002060"/>
                </a:solidFill>
                <a:latin typeface="Adobe Garamond Pro Bold" panose="02020702060506020403" pitchFamily="18" charset="0"/>
                <a:ea typeface="Adobe Heiti Std R" panose="020B0400000000000000" pitchFamily="34" charset="-128"/>
              </a:rPr>
              <a:t>MARCO TEÓRICO</a:t>
            </a:r>
            <a:endParaRPr lang="es-ES" sz="3600" b="1" dirty="0">
              <a:solidFill>
                <a:srgbClr val="00206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04688" y="978501"/>
            <a:ext cx="319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 soporte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92652" y="971243"/>
            <a:ext cx="319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referencial</a:t>
            </a:r>
          </a:p>
        </p:txBody>
      </p:sp>
    </p:spTree>
    <p:extLst>
      <p:ext uri="{BB962C8B-B14F-4D97-AF65-F5344CB8AC3E}">
        <p14:creationId xmlns:p14="http://schemas.microsoft.com/office/powerpoint/2010/main" val="42940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3788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CAPÍTULO II</a:t>
            </a:r>
            <a:endParaRPr lang="es-ES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555755"/>
              </p:ext>
            </p:extLst>
          </p:nvPr>
        </p:nvGraphicFramePr>
        <p:xfrm>
          <a:off x="846365" y="1608366"/>
          <a:ext cx="7886700" cy="504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28652" y="928917"/>
            <a:ext cx="465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CUALITATIVA</a:t>
            </a:r>
          </a:p>
        </p:txBody>
      </p:sp>
    </p:spTree>
    <p:extLst>
      <p:ext uri="{BB962C8B-B14F-4D97-AF65-F5344CB8AC3E}">
        <p14:creationId xmlns:p14="http://schemas.microsoft.com/office/powerpoint/2010/main" val="8339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516352"/>
              </p:ext>
            </p:extLst>
          </p:nvPr>
        </p:nvGraphicFramePr>
        <p:xfrm>
          <a:off x="628650" y="898498"/>
          <a:ext cx="7886700" cy="632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60305" y="333831"/>
            <a:ext cx="465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FASE CUALITATIVA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173286" y="122815"/>
            <a:ext cx="49707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Problema: </a:t>
            </a:r>
            <a:r>
              <a:rPr lang="es-ES" i="1" dirty="0"/>
              <a:t>Creación de un modelo de marketing y comercialización para clientes insatisfechos por </a:t>
            </a:r>
          </a:p>
          <a:p>
            <a:pPr algn="ctr"/>
            <a:r>
              <a:rPr lang="es-ES" i="1" dirty="0"/>
              <a:t>falta de diversificación de productos y servicios en los centros comerciales del DMQ</a:t>
            </a:r>
          </a:p>
        </p:txBody>
      </p:sp>
    </p:spTree>
    <p:extLst>
      <p:ext uri="{BB962C8B-B14F-4D97-AF65-F5344CB8AC3E}">
        <p14:creationId xmlns:p14="http://schemas.microsoft.com/office/powerpoint/2010/main" val="23623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970868"/>
              </p:ext>
            </p:extLst>
          </p:nvPr>
        </p:nvGraphicFramePr>
        <p:xfrm>
          <a:off x="201706" y="26893"/>
          <a:ext cx="8834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82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1" cy="6887809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532781"/>
              </p:ext>
            </p:extLst>
          </p:nvPr>
        </p:nvGraphicFramePr>
        <p:xfrm>
          <a:off x="628650" y="377371"/>
          <a:ext cx="7886700" cy="352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5081181"/>
              </p:ext>
            </p:extLst>
          </p:nvPr>
        </p:nvGraphicFramePr>
        <p:xfrm>
          <a:off x="967127" y="4130937"/>
          <a:ext cx="7733119" cy="259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042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8650" y="-168416"/>
            <a:ext cx="7886700" cy="13255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33CCCC"/>
                </a:solidFill>
                <a:latin typeface="Adobe Garamond Pro Bold" panose="02020702060506020403" pitchFamily="18" charset="0"/>
              </a:rPr>
              <a:t>Tamaño de la Muestra</a:t>
            </a:r>
            <a:endParaRPr lang="es-EC" dirty="0">
              <a:solidFill>
                <a:srgbClr val="33CCCC"/>
              </a:solidFill>
              <a:latin typeface="Adobe Garamond Pro Bold" panose="02020702060506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5"/>
              <p:cNvSpPr txBox="1"/>
              <p:nvPr/>
            </p:nvSpPr>
            <p:spPr>
              <a:xfrm>
                <a:off x="3791032" y="5904245"/>
                <a:ext cx="1819510" cy="27699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_tradnl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s-ES_tradnl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_tradnl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323 clientes </a:t>
                </a:r>
                <a:endParaRPr lang="es-EC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32" y="5904245"/>
                <a:ext cx="18195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356" t="-31111" b="-4888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1024"/>
              </p:ext>
            </p:extLst>
          </p:nvPr>
        </p:nvGraphicFramePr>
        <p:xfrm>
          <a:off x="2566058" y="1747586"/>
          <a:ext cx="4269458" cy="282143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76591"/>
                <a:gridCol w="3492867"/>
              </a:tblGrid>
              <a:tr h="729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s-EC" sz="1600" b="1" dirty="0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cap="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</a:t>
                      </a:r>
                      <a:r>
                        <a:rPr lang="es-ES_tradnl" sz="1600" cap="all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Confianza: 1,96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600" b="1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Universo:</a:t>
                      </a:r>
                      <a:r>
                        <a:rPr lang="es-ES_tradnl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1 099 572</a:t>
                      </a:r>
                      <a:endParaRPr lang="es-EC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600" b="1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 a </a:t>
                      </a: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Favor: 0,7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s-EC" sz="1600" b="1" dirty="0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 en </a:t>
                      </a: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Contra: 0,3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C" sz="1600" b="1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de </a:t>
                      </a: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Estimación: 0,05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2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600" b="1" dirty="0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Tamaño de la </a:t>
                      </a:r>
                      <a:r>
                        <a:rPr lang="es-ES_tradnl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Muestra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2"/>
              <p:cNvSpPr txBox="1"/>
              <p:nvPr/>
            </p:nvSpPr>
            <p:spPr>
              <a:xfrm>
                <a:off x="3548833" y="4974188"/>
                <a:ext cx="2303909" cy="66338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S_tradnl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_tradn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S_tradn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_tradnl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𝑃𝑄𝑁</m:t>
                          </m:r>
                        </m:num>
                        <m:den>
                          <m:sSup>
                            <m:sSupPr>
                              <m:ctrlPr>
                                <a:rPr lang="es-EC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_tradn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_tradn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_tradnl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s-ES_tradnl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C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_tradn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S_tradnl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_tradnl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𝑃𝑄</m:t>
                          </m:r>
                        </m:den>
                      </m:f>
                    </m:oMath>
                  </m:oMathPara>
                </a14:m>
                <a:endParaRPr lang="es-EC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33" y="4974188"/>
                <a:ext cx="2303909" cy="6633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721217" y="1017431"/>
            <a:ext cx="414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Muestra Universal de los clientes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8650" y="-168416"/>
            <a:ext cx="7886700" cy="13255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33CCCC"/>
                </a:solidFill>
                <a:latin typeface="Adobe Garamond Pro Bold" panose="02020702060506020403" pitchFamily="18" charset="0"/>
              </a:rPr>
              <a:t>Tamaño de la Muestra</a:t>
            </a:r>
            <a:endParaRPr lang="es-EC" dirty="0">
              <a:solidFill>
                <a:srgbClr val="33CCCC"/>
              </a:solidFill>
              <a:latin typeface="Adobe Garamond Pro Bold" panose="02020702060506020403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915495"/>
              </p:ext>
            </p:extLst>
          </p:nvPr>
        </p:nvGraphicFramePr>
        <p:xfrm>
          <a:off x="2177863" y="1458425"/>
          <a:ext cx="4788273" cy="26617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943347"/>
                <a:gridCol w="2496342"/>
                <a:gridCol w="1348584"/>
              </a:tblGrid>
              <a:tr h="10646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CÓDIGO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ZONAL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3234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NH1</a:t>
                      </a:r>
                      <a:endParaRPr lang="es-EC" sz="1200" b="1" dirty="0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ELOY ALFARO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453092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3234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NH2</a:t>
                      </a:r>
                      <a:endParaRPr lang="es-EC" sz="1200" b="1" dirty="0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QUITUMBE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421782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3234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NH3</a:t>
                      </a:r>
                      <a:endParaRPr lang="es-EC" sz="1200" b="1" dirty="0">
                        <a:solidFill>
                          <a:srgbClr val="33CC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TUMBACO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224698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3452300" y="4487820"/>
                <a:ext cx="4957549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𝒏𝒉</m:t>
                      </m:r>
                      <m:r>
                        <a:rPr lang="es-ES_tradnl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s-ES_tradnl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_tradnl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133 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𝑐𝑙𝑖𝑒𝑛𝑡𝑒𝑠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𝐶𝐶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𝐸𝑙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𝑅𝑒𝑐𝑟𝑒𝑜</m:t>
                      </m:r>
                    </m:oMath>
                  </m:oMathPara>
                </a14:m>
                <a:endParaRPr lang="es-EC" dirty="0" smtClean="0"/>
              </a:p>
              <a:p>
                <a:pPr algn="just"/>
                <a:endParaRPr lang="es-EC" dirty="0"/>
              </a:p>
              <a:p>
                <a:pPr algn="just"/>
                <a:r>
                  <a:rPr lang="es-ES_tradnl" dirty="0"/>
                  <a:t> </a:t>
                </a:r>
                <a:endParaRPr lang="es-EC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𝒏𝒉</m:t>
                      </m:r>
                      <m:r>
                        <a:rPr lang="es-ES_tradnl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=124 </m:t>
                      </m:r>
                      <m:r>
                        <m:rPr>
                          <m:sty m:val="p"/>
                        </m:rPr>
                        <a:rPr lang="es-ES_tradnl">
                          <a:latin typeface="Cambria Math" panose="02040503050406030204" pitchFamily="18" charset="0"/>
                        </a:rPr>
                        <m:t>clientes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>
                          <a:latin typeface="Cambria Math" panose="02040503050406030204" pitchFamily="18" charset="0"/>
                        </a:rPr>
                        <m:t>del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>
                          <a:latin typeface="Cambria Math" panose="02040503050406030204" pitchFamily="18" charset="0"/>
                        </a:rPr>
                        <m:t>CC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s-ES_tradnl">
                          <a:latin typeface="Cambria Math" panose="02040503050406030204" pitchFamily="18" charset="0"/>
                        </a:rPr>
                        <m:t>Quicentro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>
                          <a:latin typeface="Cambria Math" panose="02040503050406030204" pitchFamily="18" charset="0"/>
                        </a:rPr>
                        <m:t>Sur</m:t>
                      </m:r>
                    </m:oMath>
                  </m:oMathPara>
                </a14:m>
                <a:endParaRPr lang="es-EC" dirty="0" smtClean="0"/>
              </a:p>
              <a:p>
                <a:pPr algn="just"/>
                <a:endParaRPr lang="es-EC" dirty="0"/>
              </a:p>
              <a:p>
                <a:pPr algn="just"/>
                <a:r>
                  <a:rPr lang="es-ES_tradnl" dirty="0"/>
                  <a:t> </a:t>
                </a:r>
                <a:endParaRPr lang="es-EC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𝒏𝒉</m:t>
                      </m:r>
                      <m:r>
                        <a:rPr lang="es-ES_tradnl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=66 </m:t>
                      </m:r>
                      <m:r>
                        <a:rPr lang="es-ES_trad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𝑐𝑙𝑖𝑒𝑛𝑡𝑒𝑠</m:t>
                      </m:r>
                      <m:r>
                        <a:rPr lang="es-ES_trad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_trad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𝑑𝑒𝑙</m:t>
                      </m:r>
                      <m:r>
                        <a:rPr lang="es-ES_trad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_trad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s-ES_trad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s-ES_trad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𝑆𝑐𝑎𝑙𝑎</m:t>
                      </m:r>
                      <m:r>
                        <a:rPr lang="es-ES_trad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_trad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𝑆h𝑜𝑝𝑝𝑖𝑛𝑔</m:t>
                      </m:r>
                    </m:oMath>
                  </m:oMathPara>
                </a14:m>
                <a:endParaRPr lang="es-EC" dirty="0">
                  <a:latin typeface="Adobe Garamond Pro Bold" panose="02020702060506020403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300" y="4487820"/>
                <a:ext cx="4957549" cy="2031325"/>
              </a:xfrm>
              <a:prstGeom prst="rect">
                <a:avLst/>
              </a:prstGeom>
              <a:blipFill rotWithShape="0">
                <a:blip r:embed="rId3"/>
                <a:stretch>
                  <a:fillRect b="-150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36375" y="3926034"/>
                <a:ext cx="3456069" cy="2858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𝑛h</m:t>
                      </m:r>
                      <m:r>
                        <a:rPr lang="es-ES_tradnl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 (</m:t>
                      </m:r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𝑒𝑠𝑡𝑟𝑎𝑡𝑜</m:t>
                      </m:r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1)=</m:t>
                      </m:r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f>
                        <m:fPr>
                          <m:ctrlPr>
                            <a:rPr lang="es-EC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_tradnl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𝑁𝐻</m:t>
                          </m:r>
                          <m:r>
                            <a:rPr lang="es-ES_tradnl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_tradnl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C" sz="1600" dirty="0">
                  <a:latin typeface="Adobe Garamond Pro Bold" panose="02020702060506020403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𝑛h</m:t>
                      </m:r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 (</m:t>
                      </m:r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𝑒𝑠𝑡𝑟𝑎𝑡𝑜</m:t>
                      </m:r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2)=</m:t>
                      </m:r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f>
                        <m:fPr>
                          <m:ctrlPr>
                            <a:rPr lang="es-EC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_tradnl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𝑁𝐻</m:t>
                          </m:r>
                          <m:r>
                            <a:rPr lang="es-ES_tradnl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ES_tradnl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C" sz="1600" dirty="0">
                  <a:latin typeface="Adobe Garamond Pro Bold" panose="02020702060506020403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𝑛h</m:t>
                      </m:r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 (</m:t>
                      </m:r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𝑒𝑠𝑡𝑟𝑎𝑡𝑜</m:t>
                      </m:r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3)=</m:t>
                      </m:r>
                      <m:r>
                        <a:rPr lang="es-ES_tradnl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f>
                        <m:fPr>
                          <m:ctrlPr>
                            <a:rPr lang="es-EC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_tradnl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𝑁𝐻</m:t>
                          </m:r>
                          <m:r>
                            <a:rPr lang="es-ES_tradnl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ES_tradnl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C" sz="1600" dirty="0">
                  <a:latin typeface="Adobe Garamond Pro Bold" panose="02020702060506020403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5" y="3926034"/>
                <a:ext cx="3456069" cy="28584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236375" y="824561"/>
            <a:ext cx="414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Muestreo Estratificado Simple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2678</Words>
  <Application>Microsoft Office PowerPoint</Application>
  <PresentationFormat>Presentación en pantalla (4:3)</PresentationFormat>
  <Paragraphs>382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Adobe Heiti Std R</vt:lpstr>
      <vt:lpstr>Adobe Garamond Pro Bold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Tema de Office</vt:lpstr>
      <vt:lpstr>Presentación de PowerPoint</vt:lpstr>
      <vt:lpstr>CAPÍTULO I</vt:lpstr>
      <vt:lpstr>Presentación de PowerPoint</vt:lpstr>
      <vt:lpstr>CAPÍTULO II</vt:lpstr>
      <vt:lpstr>Presentación de PowerPoint</vt:lpstr>
      <vt:lpstr>Presentación de PowerPoint</vt:lpstr>
      <vt:lpstr>Presentación de PowerPoint</vt:lpstr>
      <vt:lpstr>Tamaño de la Muestra</vt:lpstr>
      <vt:lpstr>Tamaño de la Muestra</vt:lpstr>
      <vt:lpstr>Análisis Univariado</vt:lpstr>
      <vt:lpstr>Análisis Bivariado </vt:lpstr>
      <vt:lpstr>Análisis Anova</vt:lpstr>
      <vt:lpstr>Presentación de PowerPoint</vt:lpstr>
      <vt:lpstr>Chi cuadrado</vt:lpstr>
      <vt:lpstr>CAPÍTULO III ESTUDIO TÉCNICO</vt:lpstr>
      <vt:lpstr>CAPÍTULO IV Método GAP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</dc:title>
  <dc:creator>Aracely Reinoso</dc:creator>
  <cp:lastModifiedBy>Yadira Garófalo</cp:lastModifiedBy>
  <cp:revision>83</cp:revision>
  <dcterms:created xsi:type="dcterms:W3CDTF">2017-11-14T03:43:57Z</dcterms:created>
  <dcterms:modified xsi:type="dcterms:W3CDTF">2017-11-16T23:16:55Z</dcterms:modified>
</cp:coreProperties>
</file>