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sldIdLst>
    <p:sldId id="256" r:id="rId2"/>
    <p:sldId id="260" r:id="rId3"/>
    <p:sldId id="258" r:id="rId4"/>
    <p:sldId id="261" r:id="rId5"/>
    <p:sldId id="257" r:id="rId6"/>
    <p:sldId id="262" r:id="rId7"/>
    <p:sldId id="265" r:id="rId8"/>
    <p:sldId id="263"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3" r:id="rId25"/>
    <p:sldId id="285" r:id="rId26"/>
    <p:sldId id="284" r:id="rId27"/>
    <p:sldId id="287" r:id="rId28"/>
    <p:sldId id="291" r:id="rId29"/>
    <p:sldId id="292" r:id="rId30"/>
    <p:sldId id="293" r:id="rId31"/>
    <p:sldId id="289" r:id="rId32"/>
    <p:sldId id="294" r:id="rId33"/>
    <p:sldId id="295" r:id="rId34"/>
    <p:sldId id="297" r:id="rId35"/>
    <p:sldId id="296" r:id="rId36"/>
    <p:sldId id="298" r:id="rId37"/>
    <p:sldId id="299" r:id="rId38"/>
    <p:sldId id="300" r:id="rId39"/>
    <p:sldId id="301" r:id="rId4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F24BA-580E-4189-BBD0-FA76101FFC84}" type="doc">
      <dgm:prSet loTypeId="urn:microsoft.com/office/officeart/2008/layout/VerticalAccentList" loCatId="list" qsTypeId="urn:microsoft.com/office/officeart/2005/8/quickstyle/3d1" qsCatId="3D" csTypeId="urn:microsoft.com/office/officeart/2005/8/colors/colorful4" csCatId="colorful" phldr="1"/>
      <dgm:spPr/>
      <dgm:t>
        <a:bodyPr/>
        <a:lstStyle/>
        <a:p>
          <a:endParaRPr lang="es-ES"/>
        </a:p>
      </dgm:t>
    </dgm:pt>
    <dgm:pt modelId="{6929FB2D-C6E7-44C0-B414-A247994D764D}">
      <dgm:prSet phldrT="[Texto]" custT="1"/>
      <dgm:spPr/>
      <dgm:t>
        <a:bodyPr/>
        <a:lstStyle/>
        <a:p>
          <a:r>
            <a:rPr lang="es-ES" sz="3600" b="1" dirty="0" smtClean="0"/>
            <a:t>OBJETIVO GENERAL</a:t>
          </a:r>
        </a:p>
      </dgm:t>
    </dgm:pt>
    <dgm:pt modelId="{71DD4E56-CCC2-4C21-9F3D-3617750545F4}" type="parTrans" cxnId="{48A5F990-157E-4EE1-8106-70CF7A0662DB}">
      <dgm:prSet/>
      <dgm:spPr/>
      <dgm:t>
        <a:bodyPr/>
        <a:lstStyle/>
        <a:p>
          <a:endParaRPr lang="es-ES"/>
        </a:p>
      </dgm:t>
    </dgm:pt>
    <dgm:pt modelId="{9DBE8179-A45D-4EA5-8223-FBED217DC009}" type="sibTrans" cxnId="{48A5F990-157E-4EE1-8106-70CF7A0662DB}">
      <dgm:prSet/>
      <dgm:spPr/>
      <dgm:t>
        <a:bodyPr/>
        <a:lstStyle/>
        <a:p>
          <a:endParaRPr lang="es-ES"/>
        </a:p>
      </dgm:t>
    </dgm:pt>
    <dgm:pt modelId="{E36CC812-9B8A-485B-88EB-DDE9EF98E2F7}">
      <dgm:prSet phldrT="[Texto]" custT="1"/>
      <dgm:spPr/>
      <dgm:t>
        <a:bodyPr/>
        <a:lstStyle/>
        <a:p>
          <a:pPr algn="just"/>
          <a:r>
            <a:rPr lang="es-ES" sz="2800" dirty="0" smtClean="0"/>
            <a:t>Detectar automáticamente eventos sísmicos del Volcán Cotopaxi mediante técnicas de aprendizaje de máquinas.</a:t>
          </a:r>
          <a:endParaRPr lang="es-ES" sz="2800" dirty="0"/>
        </a:p>
      </dgm:t>
    </dgm:pt>
    <dgm:pt modelId="{DAD0890B-3896-41C9-B69D-05995BBC568F}" type="parTrans" cxnId="{71091F5D-4F47-4A85-8AC1-363811F5A0FC}">
      <dgm:prSet/>
      <dgm:spPr/>
      <dgm:t>
        <a:bodyPr/>
        <a:lstStyle/>
        <a:p>
          <a:endParaRPr lang="es-ES"/>
        </a:p>
      </dgm:t>
    </dgm:pt>
    <dgm:pt modelId="{CBDD821B-B24F-49F4-A980-FB069DCE1C3B}" type="sibTrans" cxnId="{71091F5D-4F47-4A85-8AC1-363811F5A0FC}">
      <dgm:prSet/>
      <dgm:spPr/>
      <dgm:t>
        <a:bodyPr/>
        <a:lstStyle/>
        <a:p>
          <a:endParaRPr lang="es-ES"/>
        </a:p>
      </dgm:t>
    </dgm:pt>
    <dgm:pt modelId="{36B0AF77-07A0-4DF0-95ED-27A81B2D688B}" type="pres">
      <dgm:prSet presAssocID="{626F24BA-580E-4189-BBD0-FA76101FFC84}" presName="Name0" presStyleCnt="0">
        <dgm:presLayoutVars>
          <dgm:chMax/>
          <dgm:chPref/>
          <dgm:dir/>
        </dgm:presLayoutVars>
      </dgm:prSet>
      <dgm:spPr/>
      <dgm:t>
        <a:bodyPr/>
        <a:lstStyle/>
        <a:p>
          <a:endParaRPr lang="es-ES"/>
        </a:p>
      </dgm:t>
    </dgm:pt>
    <dgm:pt modelId="{3847F395-2CD2-481B-8E83-38237131C4DC}" type="pres">
      <dgm:prSet presAssocID="{6929FB2D-C6E7-44C0-B414-A247994D764D}" presName="parenttextcomposite" presStyleCnt="0"/>
      <dgm:spPr/>
    </dgm:pt>
    <dgm:pt modelId="{284CE304-A296-40CE-8B1A-1CA6B99B2409}" type="pres">
      <dgm:prSet presAssocID="{6929FB2D-C6E7-44C0-B414-A247994D764D}" presName="parenttext" presStyleLbl="revTx" presStyleIdx="0" presStyleCnt="1">
        <dgm:presLayoutVars>
          <dgm:chMax/>
          <dgm:chPref val="2"/>
          <dgm:bulletEnabled val="1"/>
        </dgm:presLayoutVars>
      </dgm:prSet>
      <dgm:spPr/>
      <dgm:t>
        <a:bodyPr/>
        <a:lstStyle/>
        <a:p>
          <a:endParaRPr lang="es-ES"/>
        </a:p>
      </dgm:t>
    </dgm:pt>
    <dgm:pt modelId="{0476BAF7-0C28-4ACA-A8E2-516EA7E7A0BA}" type="pres">
      <dgm:prSet presAssocID="{6929FB2D-C6E7-44C0-B414-A247994D764D}" presName="composite" presStyleCnt="0"/>
      <dgm:spPr/>
    </dgm:pt>
    <dgm:pt modelId="{1486BA77-FEE6-4320-A3E7-B41F431072CF}" type="pres">
      <dgm:prSet presAssocID="{6929FB2D-C6E7-44C0-B414-A247994D764D}" presName="chevron1" presStyleLbl="alignNode1" presStyleIdx="0" presStyleCnt="7"/>
      <dgm:spPr/>
    </dgm:pt>
    <dgm:pt modelId="{1B89629D-E359-46E7-85BE-A083C944BCA1}" type="pres">
      <dgm:prSet presAssocID="{6929FB2D-C6E7-44C0-B414-A247994D764D}" presName="chevron2" presStyleLbl="alignNode1" presStyleIdx="1" presStyleCnt="7"/>
      <dgm:spPr/>
    </dgm:pt>
    <dgm:pt modelId="{BB126FDF-BD42-467B-8E3A-13F742F5063D}" type="pres">
      <dgm:prSet presAssocID="{6929FB2D-C6E7-44C0-B414-A247994D764D}" presName="chevron3" presStyleLbl="alignNode1" presStyleIdx="2" presStyleCnt="7"/>
      <dgm:spPr/>
    </dgm:pt>
    <dgm:pt modelId="{FBDBA067-3F2D-4709-8E63-3FB3AF9CCFCB}" type="pres">
      <dgm:prSet presAssocID="{6929FB2D-C6E7-44C0-B414-A247994D764D}" presName="chevron4" presStyleLbl="alignNode1" presStyleIdx="3" presStyleCnt="7"/>
      <dgm:spPr/>
    </dgm:pt>
    <dgm:pt modelId="{FF3CB96B-9C33-46D5-B04E-4DA0485EBBB5}" type="pres">
      <dgm:prSet presAssocID="{6929FB2D-C6E7-44C0-B414-A247994D764D}" presName="chevron5" presStyleLbl="alignNode1" presStyleIdx="4" presStyleCnt="7"/>
      <dgm:spPr/>
    </dgm:pt>
    <dgm:pt modelId="{C95C0BAA-3312-4FAB-A670-6A645F8D4CB0}" type="pres">
      <dgm:prSet presAssocID="{6929FB2D-C6E7-44C0-B414-A247994D764D}" presName="chevron6" presStyleLbl="alignNode1" presStyleIdx="5" presStyleCnt="7"/>
      <dgm:spPr/>
    </dgm:pt>
    <dgm:pt modelId="{67469CCD-4BBE-4189-821A-A5E67C4C1B56}" type="pres">
      <dgm:prSet presAssocID="{6929FB2D-C6E7-44C0-B414-A247994D764D}" presName="chevron7" presStyleLbl="alignNode1" presStyleIdx="6" presStyleCnt="7"/>
      <dgm:spPr/>
    </dgm:pt>
    <dgm:pt modelId="{8102CCA0-CCAA-4AA1-871D-0356BA212D5F}" type="pres">
      <dgm:prSet presAssocID="{6929FB2D-C6E7-44C0-B414-A247994D764D}" presName="childtext" presStyleLbl="solidFgAcc1" presStyleIdx="0" presStyleCnt="1">
        <dgm:presLayoutVars>
          <dgm:chMax/>
          <dgm:chPref val="0"/>
          <dgm:bulletEnabled val="1"/>
        </dgm:presLayoutVars>
      </dgm:prSet>
      <dgm:spPr/>
      <dgm:t>
        <a:bodyPr/>
        <a:lstStyle/>
        <a:p>
          <a:endParaRPr lang="es-ES"/>
        </a:p>
      </dgm:t>
    </dgm:pt>
  </dgm:ptLst>
  <dgm:cxnLst>
    <dgm:cxn modelId="{B7A3A5C8-A1D9-4EB6-B98E-DD77844AD6A0}" type="presOf" srcId="{E36CC812-9B8A-485B-88EB-DDE9EF98E2F7}" destId="{8102CCA0-CCAA-4AA1-871D-0356BA212D5F}" srcOrd="0" destOrd="0" presId="urn:microsoft.com/office/officeart/2008/layout/VerticalAccentList"/>
    <dgm:cxn modelId="{D32EC513-6031-47B6-B82D-830C3A5A394E}" type="presOf" srcId="{6929FB2D-C6E7-44C0-B414-A247994D764D}" destId="{284CE304-A296-40CE-8B1A-1CA6B99B2409}" srcOrd="0" destOrd="0" presId="urn:microsoft.com/office/officeart/2008/layout/VerticalAccentList"/>
    <dgm:cxn modelId="{71091F5D-4F47-4A85-8AC1-363811F5A0FC}" srcId="{6929FB2D-C6E7-44C0-B414-A247994D764D}" destId="{E36CC812-9B8A-485B-88EB-DDE9EF98E2F7}" srcOrd="0" destOrd="0" parTransId="{DAD0890B-3896-41C9-B69D-05995BBC568F}" sibTransId="{CBDD821B-B24F-49F4-A980-FB069DCE1C3B}"/>
    <dgm:cxn modelId="{48A5F990-157E-4EE1-8106-70CF7A0662DB}" srcId="{626F24BA-580E-4189-BBD0-FA76101FFC84}" destId="{6929FB2D-C6E7-44C0-B414-A247994D764D}" srcOrd="0" destOrd="0" parTransId="{71DD4E56-CCC2-4C21-9F3D-3617750545F4}" sibTransId="{9DBE8179-A45D-4EA5-8223-FBED217DC009}"/>
    <dgm:cxn modelId="{5DF8A720-AB5B-4E9B-B86F-540ED1AB24EA}" type="presOf" srcId="{626F24BA-580E-4189-BBD0-FA76101FFC84}" destId="{36B0AF77-07A0-4DF0-95ED-27A81B2D688B}" srcOrd="0" destOrd="0" presId="urn:microsoft.com/office/officeart/2008/layout/VerticalAccentList"/>
    <dgm:cxn modelId="{69D4CC6C-B370-41E2-A302-0AC4CE182B02}" type="presParOf" srcId="{36B0AF77-07A0-4DF0-95ED-27A81B2D688B}" destId="{3847F395-2CD2-481B-8E83-38237131C4DC}" srcOrd="0" destOrd="0" presId="urn:microsoft.com/office/officeart/2008/layout/VerticalAccentList"/>
    <dgm:cxn modelId="{8954A590-5822-43CD-BE41-37B398F1AAEB}" type="presParOf" srcId="{3847F395-2CD2-481B-8E83-38237131C4DC}" destId="{284CE304-A296-40CE-8B1A-1CA6B99B2409}" srcOrd="0" destOrd="0" presId="urn:microsoft.com/office/officeart/2008/layout/VerticalAccentList"/>
    <dgm:cxn modelId="{FC8D16EB-5582-449B-89DA-F01B2413DB9D}" type="presParOf" srcId="{36B0AF77-07A0-4DF0-95ED-27A81B2D688B}" destId="{0476BAF7-0C28-4ACA-A8E2-516EA7E7A0BA}" srcOrd="1" destOrd="0" presId="urn:microsoft.com/office/officeart/2008/layout/VerticalAccentList"/>
    <dgm:cxn modelId="{7907944A-523B-4F60-83BA-8E64DC6BA9BD}" type="presParOf" srcId="{0476BAF7-0C28-4ACA-A8E2-516EA7E7A0BA}" destId="{1486BA77-FEE6-4320-A3E7-B41F431072CF}" srcOrd="0" destOrd="0" presId="urn:microsoft.com/office/officeart/2008/layout/VerticalAccentList"/>
    <dgm:cxn modelId="{DC0CCBB3-798B-489C-817F-B97A55351029}" type="presParOf" srcId="{0476BAF7-0C28-4ACA-A8E2-516EA7E7A0BA}" destId="{1B89629D-E359-46E7-85BE-A083C944BCA1}" srcOrd="1" destOrd="0" presId="urn:microsoft.com/office/officeart/2008/layout/VerticalAccentList"/>
    <dgm:cxn modelId="{7276502B-5545-4B21-B9C3-8FFBE7387485}" type="presParOf" srcId="{0476BAF7-0C28-4ACA-A8E2-516EA7E7A0BA}" destId="{BB126FDF-BD42-467B-8E3A-13F742F5063D}" srcOrd="2" destOrd="0" presId="urn:microsoft.com/office/officeart/2008/layout/VerticalAccentList"/>
    <dgm:cxn modelId="{B5B06248-2F9C-47CE-8933-0AE398C8BA17}" type="presParOf" srcId="{0476BAF7-0C28-4ACA-A8E2-516EA7E7A0BA}" destId="{FBDBA067-3F2D-4709-8E63-3FB3AF9CCFCB}" srcOrd="3" destOrd="0" presId="urn:microsoft.com/office/officeart/2008/layout/VerticalAccentList"/>
    <dgm:cxn modelId="{E1C498C3-2B32-4B58-8786-8DB38CBE5F31}" type="presParOf" srcId="{0476BAF7-0C28-4ACA-A8E2-516EA7E7A0BA}" destId="{FF3CB96B-9C33-46D5-B04E-4DA0485EBBB5}" srcOrd="4" destOrd="0" presId="urn:microsoft.com/office/officeart/2008/layout/VerticalAccentList"/>
    <dgm:cxn modelId="{480CCEBD-1DDA-4072-A526-9A7A068649DA}" type="presParOf" srcId="{0476BAF7-0C28-4ACA-A8E2-516EA7E7A0BA}" destId="{C95C0BAA-3312-4FAB-A670-6A645F8D4CB0}" srcOrd="5" destOrd="0" presId="urn:microsoft.com/office/officeart/2008/layout/VerticalAccentList"/>
    <dgm:cxn modelId="{BAF63C78-DEB0-4575-92F1-65FE32C6473D}" type="presParOf" srcId="{0476BAF7-0C28-4ACA-A8E2-516EA7E7A0BA}" destId="{67469CCD-4BBE-4189-821A-A5E67C4C1B56}" srcOrd="6" destOrd="0" presId="urn:microsoft.com/office/officeart/2008/layout/VerticalAccentList"/>
    <dgm:cxn modelId="{4F321231-F5BE-4E2E-A2ED-23686D92DBD4}" type="presParOf" srcId="{0476BAF7-0C28-4ACA-A8E2-516EA7E7A0BA}" destId="{8102CCA0-CCAA-4AA1-871D-0356BA212D5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89A11-E1B8-4E5A-AC3D-A1D61B6AE89D}" type="doc">
      <dgm:prSet loTypeId="urn:microsoft.com/office/officeart/2005/8/layout/chevron2" loCatId="list" qsTypeId="urn:microsoft.com/office/officeart/2005/8/quickstyle/3d3" qsCatId="3D" csTypeId="urn:microsoft.com/office/officeart/2005/8/colors/colorful4" csCatId="colorful" phldr="1"/>
      <dgm:spPr/>
      <dgm:t>
        <a:bodyPr/>
        <a:lstStyle/>
        <a:p>
          <a:endParaRPr lang="es-ES"/>
        </a:p>
      </dgm:t>
    </dgm:pt>
    <dgm:pt modelId="{2DE4A6BD-F216-4F65-AF79-8C1D17EF6B7E}">
      <dgm:prSet phldrT="[Texto]" custT="1"/>
      <dgm:spPr/>
      <dgm:t>
        <a:bodyPr/>
        <a:lstStyle/>
        <a:p>
          <a:pPr algn="just"/>
          <a:r>
            <a:rPr lang="es-ES" sz="2400" dirty="0" smtClean="0"/>
            <a:t>Comprender la base de datos proporcionada por el IGEPN del volcán Cotopaxi, el funcionamiento y uso del algoritmo STA/LTA, Redes Neuronales y SVM.</a:t>
          </a:r>
          <a:endParaRPr lang="es-ES" sz="2400" dirty="0"/>
        </a:p>
      </dgm:t>
    </dgm:pt>
    <dgm:pt modelId="{84D99E0C-7547-4AEE-88DB-21243E6C79E3}" type="parTrans" cxnId="{BCD95C68-590E-46B0-9D87-9E4169056656}">
      <dgm:prSet/>
      <dgm:spPr/>
      <dgm:t>
        <a:bodyPr/>
        <a:lstStyle/>
        <a:p>
          <a:endParaRPr lang="es-ES"/>
        </a:p>
      </dgm:t>
    </dgm:pt>
    <dgm:pt modelId="{32A02D71-DFFE-4F5A-8D8F-95F9FBB69D09}" type="sibTrans" cxnId="{BCD95C68-590E-46B0-9D87-9E4169056656}">
      <dgm:prSet/>
      <dgm:spPr/>
      <dgm:t>
        <a:bodyPr/>
        <a:lstStyle/>
        <a:p>
          <a:endParaRPr lang="es-ES"/>
        </a:p>
      </dgm:t>
    </dgm:pt>
    <dgm:pt modelId="{F23E369C-583B-40E7-9317-E526F2592124}">
      <dgm:prSet phldrT="[Texto]"/>
      <dgm:spPr/>
      <dgm:t>
        <a:bodyPr/>
        <a:lstStyle/>
        <a:p>
          <a:endParaRPr lang="es-ES" dirty="0"/>
        </a:p>
      </dgm:t>
    </dgm:pt>
    <dgm:pt modelId="{31D51E88-C934-4C89-80B3-C69F0085861B}" type="sibTrans" cxnId="{D3B155FA-CCDD-4F2F-86A6-7BC39603F048}">
      <dgm:prSet/>
      <dgm:spPr/>
      <dgm:t>
        <a:bodyPr/>
        <a:lstStyle/>
        <a:p>
          <a:endParaRPr lang="es-ES"/>
        </a:p>
      </dgm:t>
    </dgm:pt>
    <dgm:pt modelId="{EDB6B883-11BF-4094-B5EE-85414726AE47}" type="parTrans" cxnId="{D3B155FA-CCDD-4F2F-86A6-7BC39603F048}">
      <dgm:prSet/>
      <dgm:spPr/>
      <dgm:t>
        <a:bodyPr/>
        <a:lstStyle/>
        <a:p>
          <a:endParaRPr lang="es-ES"/>
        </a:p>
      </dgm:t>
    </dgm:pt>
    <dgm:pt modelId="{026752F7-137B-4171-A8F2-DCA581131EA2}">
      <dgm:prSet phldrT="[Texto]"/>
      <dgm:spPr/>
      <dgm:t>
        <a:bodyPr/>
        <a:lstStyle/>
        <a:p>
          <a:endParaRPr lang="es-ES" dirty="0"/>
        </a:p>
      </dgm:t>
    </dgm:pt>
    <dgm:pt modelId="{F4F003A5-E1F3-48D6-8D16-7BCB1E8B9B8E}" type="sibTrans" cxnId="{D7F0AAA2-81B1-4862-9A86-7D35C5B70BD8}">
      <dgm:prSet/>
      <dgm:spPr/>
      <dgm:t>
        <a:bodyPr/>
        <a:lstStyle/>
        <a:p>
          <a:endParaRPr lang="es-ES"/>
        </a:p>
      </dgm:t>
    </dgm:pt>
    <dgm:pt modelId="{536F79AF-FA26-45D0-B003-68C308715CD8}" type="parTrans" cxnId="{D7F0AAA2-81B1-4862-9A86-7D35C5B70BD8}">
      <dgm:prSet/>
      <dgm:spPr/>
      <dgm:t>
        <a:bodyPr/>
        <a:lstStyle/>
        <a:p>
          <a:endParaRPr lang="es-ES"/>
        </a:p>
      </dgm:t>
    </dgm:pt>
    <dgm:pt modelId="{716FDA59-47E5-4DE6-A1D0-B50F58E2D3B5}">
      <dgm:prSet phldrT="[Texto]" custT="1"/>
      <dgm:spPr/>
      <dgm:t>
        <a:bodyPr/>
        <a:lstStyle/>
        <a:p>
          <a:pPr algn="just"/>
          <a:r>
            <a:rPr lang="es-ES" sz="2400" dirty="0" smtClean="0"/>
            <a:t>Diseñar un sistema de automatización para que los registros de las señales sísmicas puedan ser leídos, concatenados, visualizados y posteriormente procesados.</a:t>
          </a:r>
          <a:endParaRPr lang="es-ES" sz="2400" dirty="0"/>
        </a:p>
      </dgm:t>
    </dgm:pt>
    <dgm:pt modelId="{1B15172E-1D0D-4980-A8E2-86CFF7D7CE88}" type="sibTrans" cxnId="{409C68E8-D7B4-41B3-8619-CBD360C6DBAB}">
      <dgm:prSet/>
      <dgm:spPr/>
      <dgm:t>
        <a:bodyPr/>
        <a:lstStyle/>
        <a:p>
          <a:endParaRPr lang="es-ES"/>
        </a:p>
      </dgm:t>
    </dgm:pt>
    <dgm:pt modelId="{5002A2B4-EBE0-409F-888C-B6A74E0B4CEE}" type="parTrans" cxnId="{409C68E8-D7B4-41B3-8619-CBD360C6DBAB}">
      <dgm:prSet/>
      <dgm:spPr/>
      <dgm:t>
        <a:bodyPr/>
        <a:lstStyle/>
        <a:p>
          <a:endParaRPr lang="es-ES"/>
        </a:p>
      </dgm:t>
    </dgm:pt>
    <dgm:pt modelId="{7C2CC918-BBA7-4C28-B56C-609ECE84F47A}" type="pres">
      <dgm:prSet presAssocID="{CF489A11-E1B8-4E5A-AC3D-A1D61B6AE89D}" presName="linearFlow" presStyleCnt="0">
        <dgm:presLayoutVars>
          <dgm:dir/>
          <dgm:animLvl val="lvl"/>
          <dgm:resizeHandles val="exact"/>
        </dgm:presLayoutVars>
      </dgm:prSet>
      <dgm:spPr/>
      <dgm:t>
        <a:bodyPr/>
        <a:lstStyle/>
        <a:p>
          <a:endParaRPr lang="es-ES"/>
        </a:p>
      </dgm:t>
    </dgm:pt>
    <dgm:pt modelId="{1D785BF5-6269-4F82-95E4-860BFC379C10}" type="pres">
      <dgm:prSet presAssocID="{F23E369C-583B-40E7-9317-E526F2592124}" presName="composite" presStyleCnt="0"/>
      <dgm:spPr/>
    </dgm:pt>
    <dgm:pt modelId="{3D3F61F2-9566-4EBA-BCEB-E53D506188A1}" type="pres">
      <dgm:prSet presAssocID="{F23E369C-583B-40E7-9317-E526F2592124}" presName="parentText" presStyleLbl="alignNode1" presStyleIdx="0" presStyleCnt="2">
        <dgm:presLayoutVars>
          <dgm:chMax val="1"/>
          <dgm:bulletEnabled val="1"/>
        </dgm:presLayoutVars>
      </dgm:prSet>
      <dgm:spPr/>
      <dgm:t>
        <a:bodyPr/>
        <a:lstStyle/>
        <a:p>
          <a:endParaRPr lang="es-ES"/>
        </a:p>
      </dgm:t>
    </dgm:pt>
    <dgm:pt modelId="{C5B2C4A5-25F9-4ACD-8546-11088C57E47D}" type="pres">
      <dgm:prSet presAssocID="{F23E369C-583B-40E7-9317-E526F2592124}" presName="descendantText" presStyleLbl="alignAcc1" presStyleIdx="0" presStyleCnt="2" custScaleY="94174">
        <dgm:presLayoutVars>
          <dgm:bulletEnabled val="1"/>
        </dgm:presLayoutVars>
      </dgm:prSet>
      <dgm:spPr/>
      <dgm:t>
        <a:bodyPr/>
        <a:lstStyle/>
        <a:p>
          <a:endParaRPr lang="es-ES"/>
        </a:p>
      </dgm:t>
    </dgm:pt>
    <dgm:pt modelId="{597C7FCC-A25C-40FA-BB08-12CE0C8DB741}" type="pres">
      <dgm:prSet presAssocID="{31D51E88-C934-4C89-80B3-C69F0085861B}" presName="sp" presStyleCnt="0"/>
      <dgm:spPr/>
    </dgm:pt>
    <dgm:pt modelId="{5E2D011A-04D0-4BB7-A740-49029FC54061}" type="pres">
      <dgm:prSet presAssocID="{026752F7-137B-4171-A8F2-DCA581131EA2}" presName="composite" presStyleCnt="0"/>
      <dgm:spPr/>
    </dgm:pt>
    <dgm:pt modelId="{B135E4C5-4CAE-4943-A0CD-909731A463F7}" type="pres">
      <dgm:prSet presAssocID="{026752F7-137B-4171-A8F2-DCA581131EA2}" presName="parentText" presStyleLbl="alignNode1" presStyleIdx="1" presStyleCnt="2">
        <dgm:presLayoutVars>
          <dgm:chMax val="1"/>
          <dgm:bulletEnabled val="1"/>
        </dgm:presLayoutVars>
      </dgm:prSet>
      <dgm:spPr/>
      <dgm:t>
        <a:bodyPr/>
        <a:lstStyle/>
        <a:p>
          <a:endParaRPr lang="es-ES"/>
        </a:p>
      </dgm:t>
    </dgm:pt>
    <dgm:pt modelId="{C9968F94-918B-4548-A3B4-E06817F9F068}" type="pres">
      <dgm:prSet presAssocID="{026752F7-137B-4171-A8F2-DCA581131EA2}" presName="descendantText" presStyleLbl="alignAcc1" presStyleIdx="1" presStyleCnt="2" custScaleY="92677">
        <dgm:presLayoutVars>
          <dgm:bulletEnabled val="1"/>
        </dgm:presLayoutVars>
      </dgm:prSet>
      <dgm:spPr/>
      <dgm:t>
        <a:bodyPr/>
        <a:lstStyle/>
        <a:p>
          <a:endParaRPr lang="es-ES"/>
        </a:p>
      </dgm:t>
    </dgm:pt>
  </dgm:ptLst>
  <dgm:cxnLst>
    <dgm:cxn modelId="{EBF79701-DF3D-4974-A63E-FCF4CBBB8617}" type="presOf" srcId="{026752F7-137B-4171-A8F2-DCA581131EA2}" destId="{B135E4C5-4CAE-4943-A0CD-909731A463F7}" srcOrd="0" destOrd="0" presId="urn:microsoft.com/office/officeart/2005/8/layout/chevron2"/>
    <dgm:cxn modelId="{D3B155FA-CCDD-4F2F-86A6-7BC39603F048}" srcId="{CF489A11-E1B8-4E5A-AC3D-A1D61B6AE89D}" destId="{F23E369C-583B-40E7-9317-E526F2592124}" srcOrd="0" destOrd="0" parTransId="{EDB6B883-11BF-4094-B5EE-85414726AE47}" sibTransId="{31D51E88-C934-4C89-80B3-C69F0085861B}"/>
    <dgm:cxn modelId="{6B99D2C0-A2EB-425E-9E37-3A2698DC3F93}" type="presOf" srcId="{2DE4A6BD-F216-4F65-AF79-8C1D17EF6B7E}" destId="{C5B2C4A5-25F9-4ACD-8546-11088C57E47D}" srcOrd="0" destOrd="0" presId="urn:microsoft.com/office/officeart/2005/8/layout/chevron2"/>
    <dgm:cxn modelId="{ABD4B85C-F100-4F6E-9E00-FACDC6ACB873}" type="presOf" srcId="{716FDA59-47E5-4DE6-A1D0-B50F58E2D3B5}" destId="{C9968F94-918B-4548-A3B4-E06817F9F068}" srcOrd="0" destOrd="0" presId="urn:microsoft.com/office/officeart/2005/8/layout/chevron2"/>
    <dgm:cxn modelId="{BCD95C68-590E-46B0-9D87-9E4169056656}" srcId="{F23E369C-583B-40E7-9317-E526F2592124}" destId="{2DE4A6BD-F216-4F65-AF79-8C1D17EF6B7E}" srcOrd="0" destOrd="0" parTransId="{84D99E0C-7547-4AEE-88DB-21243E6C79E3}" sibTransId="{32A02D71-DFFE-4F5A-8D8F-95F9FBB69D09}"/>
    <dgm:cxn modelId="{D7F0AAA2-81B1-4862-9A86-7D35C5B70BD8}" srcId="{CF489A11-E1B8-4E5A-AC3D-A1D61B6AE89D}" destId="{026752F7-137B-4171-A8F2-DCA581131EA2}" srcOrd="1" destOrd="0" parTransId="{536F79AF-FA26-45D0-B003-68C308715CD8}" sibTransId="{F4F003A5-E1F3-48D6-8D16-7BCB1E8B9B8E}"/>
    <dgm:cxn modelId="{F0D326E0-775A-40EF-8559-3417B3340EDE}" type="presOf" srcId="{CF489A11-E1B8-4E5A-AC3D-A1D61B6AE89D}" destId="{7C2CC918-BBA7-4C28-B56C-609ECE84F47A}" srcOrd="0" destOrd="0" presId="urn:microsoft.com/office/officeart/2005/8/layout/chevron2"/>
    <dgm:cxn modelId="{42E65408-CD65-4B1A-BBBE-FA0DCB7F2AEC}" type="presOf" srcId="{F23E369C-583B-40E7-9317-E526F2592124}" destId="{3D3F61F2-9566-4EBA-BCEB-E53D506188A1}" srcOrd="0" destOrd="0" presId="urn:microsoft.com/office/officeart/2005/8/layout/chevron2"/>
    <dgm:cxn modelId="{409C68E8-D7B4-41B3-8619-CBD360C6DBAB}" srcId="{026752F7-137B-4171-A8F2-DCA581131EA2}" destId="{716FDA59-47E5-4DE6-A1D0-B50F58E2D3B5}" srcOrd="0" destOrd="0" parTransId="{5002A2B4-EBE0-409F-888C-B6A74E0B4CEE}" sibTransId="{1B15172E-1D0D-4980-A8E2-86CFF7D7CE88}"/>
    <dgm:cxn modelId="{42BEE161-B4BF-46D9-B4C3-371928CFEABA}" type="presParOf" srcId="{7C2CC918-BBA7-4C28-B56C-609ECE84F47A}" destId="{1D785BF5-6269-4F82-95E4-860BFC379C10}" srcOrd="0" destOrd="0" presId="urn:microsoft.com/office/officeart/2005/8/layout/chevron2"/>
    <dgm:cxn modelId="{E81B0C8A-273F-41B6-AA66-AC3E1E65444B}" type="presParOf" srcId="{1D785BF5-6269-4F82-95E4-860BFC379C10}" destId="{3D3F61F2-9566-4EBA-BCEB-E53D506188A1}" srcOrd="0" destOrd="0" presId="urn:microsoft.com/office/officeart/2005/8/layout/chevron2"/>
    <dgm:cxn modelId="{E53F2193-0BA8-47F7-A234-2FB92AB5434C}" type="presParOf" srcId="{1D785BF5-6269-4F82-95E4-860BFC379C10}" destId="{C5B2C4A5-25F9-4ACD-8546-11088C57E47D}" srcOrd="1" destOrd="0" presId="urn:microsoft.com/office/officeart/2005/8/layout/chevron2"/>
    <dgm:cxn modelId="{DB3A5091-8908-4229-8EF8-80237BDBC7C0}" type="presParOf" srcId="{7C2CC918-BBA7-4C28-B56C-609ECE84F47A}" destId="{597C7FCC-A25C-40FA-BB08-12CE0C8DB741}" srcOrd="1" destOrd="0" presId="urn:microsoft.com/office/officeart/2005/8/layout/chevron2"/>
    <dgm:cxn modelId="{86C10F2D-0BCD-4267-A5FE-5D06505928F0}" type="presParOf" srcId="{7C2CC918-BBA7-4C28-B56C-609ECE84F47A}" destId="{5E2D011A-04D0-4BB7-A740-49029FC54061}" srcOrd="2" destOrd="0" presId="urn:microsoft.com/office/officeart/2005/8/layout/chevron2"/>
    <dgm:cxn modelId="{27C67CF2-BB31-4595-B4A6-2D4C89140479}" type="presParOf" srcId="{5E2D011A-04D0-4BB7-A740-49029FC54061}" destId="{B135E4C5-4CAE-4943-A0CD-909731A463F7}" srcOrd="0" destOrd="0" presId="urn:microsoft.com/office/officeart/2005/8/layout/chevron2"/>
    <dgm:cxn modelId="{498142C6-7768-4AF7-B6CE-431208C59D2F}" type="presParOf" srcId="{5E2D011A-04D0-4BB7-A740-49029FC54061}" destId="{C9968F94-918B-4548-A3B4-E06817F9F068}"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489A11-E1B8-4E5A-AC3D-A1D61B6AE89D}" type="doc">
      <dgm:prSet loTypeId="urn:microsoft.com/office/officeart/2005/8/layout/chevron2" loCatId="list" qsTypeId="urn:microsoft.com/office/officeart/2005/8/quickstyle/3d3" qsCatId="3D" csTypeId="urn:microsoft.com/office/officeart/2005/8/colors/colorful4" csCatId="colorful" phldr="1"/>
      <dgm:spPr/>
      <dgm:t>
        <a:bodyPr/>
        <a:lstStyle/>
        <a:p>
          <a:endParaRPr lang="es-ES"/>
        </a:p>
      </dgm:t>
    </dgm:pt>
    <dgm:pt modelId="{1E7D76F4-830D-4592-95CF-76B8F33F3870}">
      <dgm:prSet phldrT="[Texto]" custT="1"/>
      <dgm:spPr/>
      <dgm:t>
        <a:bodyPr/>
        <a:lstStyle/>
        <a:p>
          <a:pPr algn="just"/>
          <a:r>
            <a:rPr lang="es-ES" sz="2400" dirty="0" smtClean="0"/>
            <a:t>Elaborar la extracción y selección de características para el aprendizaje de máquinas.</a:t>
          </a:r>
          <a:endParaRPr lang="es-ES" sz="2400" dirty="0"/>
        </a:p>
      </dgm:t>
    </dgm:pt>
    <dgm:pt modelId="{07061A9A-B881-41D6-AC48-46B43E824175}" type="parTrans" cxnId="{D2186591-268C-4CE2-B1E4-E35A17E90C47}">
      <dgm:prSet/>
      <dgm:spPr/>
      <dgm:t>
        <a:bodyPr/>
        <a:lstStyle/>
        <a:p>
          <a:endParaRPr lang="es-ES"/>
        </a:p>
      </dgm:t>
    </dgm:pt>
    <dgm:pt modelId="{855BD5E7-EFA8-4C08-AD7E-D338D5A26F6D}" type="sibTrans" cxnId="{D2186591-268C-4CE2-B1E4-E35A17E90C47}">
      <dgm:prSet/>
      <dgm:spPr/>
      <dgm:t>
        <a:bodyPr/>
        <a:lstStyle/>
        <a:p>
          <a:endParaRPr lang="es-ES"/>
        </a:p>
      </dgm:t>
    </dgm:pt>
    <dgm:pt modelId="{0DAC61ED-C710-4528-B6D9-C9A7291DCF41}">
      <dgm:prSet phldrT="[Texto]" custT="1"/>
      <dgm:spPr/>
      <dgm:t>
        <a:bodyPr/>
        <a:lstStyle/>
        <a:p>
          <a:pPr algn="just"/>
          <a:r>
            <a:rPr lang="es-ES" sz="2400" dirty="0" smtClean="0"/>
            <a:t>Desarrollar los algoritmos de Redes Neuronales y SVM considerando las características y etiquetados de si existe o no evento en cada ventana de la señal sísmica.</a:t>
          </a:r>
          <a:endParaRPr lang="es-ES" sz="2400" dirty="0"/>
        </a:p>
      </dgm:t>
    </dgm:pt>
    <dgm:pt modelId="{F95DB626-B1B9-44A1-BFC4-4260B90E7D40}" type="parTrans" cxnId="{2E6418F9-08D5-4C5A-A2E0-CAD58310C29A}">
      <dgm:prSet/>
      <dgm:spPr/>
      <dgm:t>
        <a:bodyPr/>
        <a:lstStyle/>
        <a:p>
          <a:endParaRPr lang="es-ES"/>
        </a:p>
      </dgm:t>
    </dgm:pt>
    <dgm:pt modelId="{B342A4BC-6C37-4AB5-BA7C-A9F77C1FAD76}" type="sibTrans" cxnId="{2E6418F9-08D5-4C5A-A2E0-CAD58310C29A}">
      <dgm:prSet/>
      <dgm:spPr/>
      <dgm:t>
        <a:bodyPr/>
        <a:lstStyle/>
        <a:p>
          <a:endParaRPr lang="es-ES"/>
        </a:p>
      </dgm:t>
    </dgm:pt>
    <dgm:pt modelId="{450C909D-70C3-4AA4-8C40-07B2E51677FC}">
      <dgm:prSet phldrT="[Texto]" custT="1"/>
      <dgm:spPr/>
      <dgm:t>
        <a:bodyPr/>
        <a:lstStyle/>
        <a:p>
          <a:pPr algn="just"/>
          <a:r>
            <a:rPr lang="es-ES" sz="2400" dirty="0" smtClean="0"/>
            <a:t>Evaluar el desempeño de los clasificadores mediante técnicas de evaluación </a:t>
          </a:r>
          <a:r>
            <a:rPr lang="es-ES" sz="2400" i="1" dirty="0" err="1" smtClean="0"/>
            <a:t>hold-out</a:t>
          </a:r>
          <a:r>
            <a:rPr lang="es-ES" sz="2400" i="1" dirty="0" smtClean="0"/>
            <a:t>, k-</a:t>
          </a:r>
          <a:r>
            <a:rPr lang="es-ES" sz="2400" i="1" dirty="0" err="1" smtClean="0"/>
            <a:t>fold</a:t>
          </a:r>
          <a:r>
            <a:rPr lang="es-ES" sz="2400" i="1" dirty="0" smtClean="0"/>
            <a:t>,</a:t>
          </a:r>
          <a:r>
            <a:rPr lang="es-ES" sz="2400" dirty="0" smtClean="0"/>
            <a:t> matrices de confusión. </a:t>
          </a:r>
          <a:endParaRPr lang="es-ES" sz="2400" dirty="0"/>
        </a:p>
      </dgm:t>
    </dgm:pt>
    <dgm:pt modelId="{F32E02B4-B8C1-4B1A-A136-F03388BE0BC0}" type="parTrans" cxnId="{8E06E8E7-B664-49B7-A515-97C88B51CF82}">
      <dgm:prSet/>
      <dgm:spPr/>
      <dgm:t>
        <a:bodyPr/>
        <a:lstStyle/>
        <a:p>
          <a:endParaRPr lang="es-ES"/>
        </a:p>
      </dgm:t>
    </dgm:pt>
    <dgm:pt modelId="{A060AAFD-0860-4C9D-9F45-7508C7C47B6A}" type="sibTrans" cxnId="{8E06E8E7-B664-49B7-A515-97C88B51CF82}">
      <dgm:prSet/>
      <dgm:spPr/>
      <dgm:t>
        <a:bodyPr/>
        <a:lstStyle/>
        <a:p>
          <a:endParaRPr lang="es-ES"/>
        </a:p>
      </dgm:t>
    </dgm:pt>
    <dgm:pt modelId="{2A560FA5-7A22-4ACB-B487-59DC7D8EC521}">
      <dgm:prSet phldrT="[Texto]" custT="1"/>
      <dgm:spPr/>
      <dgm:t>
        <a:bodyPr/>
        <a:lstStyle/>
        <a:p>
          <a:pPr algn="just"/>
          <a:r>
            <a:rPr lang="es-ES" sz="2400" dirty="0" smtClean="0"/>
            <a:t>Comparar la detección basada en clasificación respecto a etiquetados existentes entregados por IGEPN, algoritmo STA/LTA, la unión e intersección de ambos etiquetados.</a:t>
          </a:r>
          <a:endParaRPr lang="es-ES" sz="2400" dirty="0"/>
        </a:p>
      </dgm:t>
    </dgm:pt>
    <dgm:pt modelId="{71C5161D-A939-4148-A68F-D0841FA69581}" type="parTrans" cxnId="{A908CE6E-B793-41AE-BB29-FA51839FA93B}">
      <dgm:prSet/>
      <dgm:spPr/>
      <dgm:t>
        <a:bodyPr/>
        <a:lstStyle/>
        <a:p>
          <a:endParaRPr lang="es-ES"/>
        </a:p>
      </dgm:t>
    </dgm:pt>
    <dgm:pt modelId="{1DE53EB5-93A1-4298-8074-BC8ADAF84E0D}" type="sibTrans" cxnId="{A908CE6E-B793-41AE-BB29-FA51839FA93B}">
      <dgm:prSet/>
      <dgm:spPr/>
      <dgm:t>
        <a:bodyPr/>
        <a:lstStyle/>
        <a:p>
          <a:endParaRPr lang="es-ES"/>
        </a:p>
      </dgm:t>
    </dgm:pt>
    <dgm:pt modelId="{D8E4D825-0DC2-4192-BC1E-2F00E3F0C586}">
      <dgm:prSet phldrT="[Texto]"/>
      <dgm:spPr/>
      <dgm:t>
        <a:bodyPr/>
        <a:lstStyle/>
        <a:p>
          <a:endParaRPr lang="es-ES" dirty="0"/>
        </a:p>
      </dgm:t>
    </dgm:pt>
    <dgm:pt modelId="{8BDBEB6A-96AA-4613-8756-D3507029B90B}" type="sibTrans" cxnId="{75561990-1FC2-4D02-810D-C39044A2D7B6}">
      <dgm:prSet/>
      <dgm:spPr/>
      <dgm:t>
        <a:bodyPr/>
        <a:lstStyle/>
        <a:p>
          <a:endParaRPr lang="es-ES"/>
        </a:p>
      </dgm:t>
    </dgm:pt>
    <dgm:pt modelId="{DA228C22-19E1-4353-A0F3-78FC7E0E8F5D}" type="parTrans" cxnId="{75561990-1FC2-4D02-810D-C39044A2D7B6}">
      <dgm:prSet/>
      <dgm:spPr/>
      <dgm:t>
        <a:bodyPr/>
        <a:lstStyle/>
        <a:p>
          <a:endParaRPr lang="es-ES"/>
        </a:p>
      </dgm:t>
    </dgm:pt>
    <dgm:pt modelId="{922FC755-66D2-4F45-B146-51F29FEF7E96}">
      <dgm:prSet phldrT="[Texto]"/>
      <dgm:spPr/>
      <dgm:t>
        <a:bodyPr/>
        <a:lstStyle/>
        <a:p>
          <a:endParaRPr lang="es-ES" dirty="0"/>
        </a:p>
      </dgm:t>
    </dgm:pt>
    <dgm:pt modelId="{C3EF10FC-9122-4134-A600-2EE5481657E1}" type="sibTrans" cxnId="{F15BD08B-2726-4C3D-AE26-BB9752FFECC4}">
      <dgm:prSet/>
      <dgm:spPr/>
      <dgm:t>
        <a:bodyPr/>
        <a:lstStyle/>
        <a:p>
          <a:endParaRPr lang="es-ES"/>
        </a:p>
      </dgm:t>
    </dgm:pt>
    <dgm:pt modelId="{4CB37F09-1B81-412C-AC3E-1D5D6FED64B7}" type="parTrans" cxnId="{F15BD08B-2726-4C3D-AE26-BB9752FFECC4}">
      <dgm:prSet/>
      <dgm:spPr/>
      <dgm:t>
        <a:bodyPr/>
        <a:lstStyle/>
        <a:p>
          <a:endParaRPr lang="es-ES"/>
        </a:p>
      </dgm:t>
    </dgm:pt>
    <dgm:pt modelId="{7AE14CED-07DB-4E41-BD63-883803AFED16}">
      <dgm:prSet phldrT="[Texto]"/>
      <dgm:spPr/>
      <dgm:t>
        <a:bodyPr/>
        <a:lstStyle/>
        <a:p>
          <a:endParaRPr lang="es-ES" dirty="0"/>
        </a:p>
      </dgm:t>
    </dgm:pt>
    <dgm:pt modelId="{9C07D3CC-4903-48F9-8731-E8C807FD7174}" type="sibTrans" cxnId="{81C90693-8AF8-4FBD-96BD-974231A4A1E7}">
      <dgm:prSet/>
      <dgm:spPr/>
      <dgm:t>
        <a:bodyPr/>
        <a:lstStyle/>
        <a:p>
          <a:endParaRPr lang="es-ES"/>
        </a:p>
      </dgm:t>
    </dgm:pt>
    <dgm:pt modelId="{E7945020-131A-493D-B2B9-5E20DF71D2D0}" type="parTrans" cxnId="{81C90693-8AF8-4FBD-96BD-974231A4A1E7}">
      <dgm:prSet/>
      <dgm:spPr/>
      <dgm:t>
        <a:bodyPr/>
        <a:lstStyle/>
        <a:p>
          <a:endParaRPr lang="es-ES"/>
        </a:p>
      </dgm:t>
    </dgm:pt>
    <dgm:pt modelId="{49839009-4C63-4314-B073-0D35C9E9C2D0}">
      <dgm:prSet phldrT="[Texto]"/>
      <dgm:spPr/>
      <dgm:t>
        <a:bodyPr/>
        <a:lstStyle/>
        <a:p>
          <a:endParaRPr lang="es-ES" dirty="0"/>
        </a:p>
      </dgm:t>
    </dgm:pt>
    <dgm:pt modelId="{261C75F3-766E-4CA6-AC79-A43C139818A7}" type="sibTrans" cxnId="{832079C8-D1DB-4651-9C4F-44E03DA432A7}">
      <dgm:prSet/>
      <dgm:spPr/>
      <dgm:t>
        <a:bodyPr/>
        <a:lstStyle/>
        <a:p>
          <a:endParaRPr lang="es-ES"/>
        </a:p>
      </dgm:t>
    </dgm:pt>
    <dgm:pt modelId="{BEC476DA-6F89-4C35-AEEC-606D322589AC}" type="parTrans" cxnId="{832079C8-D1DB-4651-9C4F-44E03DA432A7}">
      <dgm:prSet/>
      <dgm:spPr/>
      <dgm:t>
        <a:bodyPr/>
        <a:lstStyle/>
        <a:p>
          <a:endParaRPr lang="es-ES"/>
        </a:p>
      </dgm:t>
    </dgm:pt>
    <dgm:pt modelId="{7C2CC918-BBA7-4C28-B56C-609ECE84F47A}" type="pres">
      <dgm:prSet presAssocID="{CF489A11-E1B8-4E5A-AC3D-A1D61B6AE89D}" presName="linearFlow" presStyleCnt="0">
        <dgm:presLayoutVars>
          <dgm:dir/>
          <dgm:animLvl val="lvl"/>
          <dgm:resizeHandles val="exact"/>
        </dgm:presLayoutVars>
      </dgm:prSet>
      <dgm:spPr/>
      <dgm:t>
        <a:bodyPr/>
        <a:lstStyle/>
        <a:p>
          <a:endParaRPr lang="es-ES"/>
        </a:p>
      </dgm:t>
    </dgm:pt>
    <dgm:pt modelId="{0A0935BD-0DCF-41DB-BB4F-C85A8E6E931E}" type="pres">
      <dgm:prSet presAssocID="{49839009-4C63-4314-B073-0D35C9E9C2D0}" presName="composite" presStyleCnt="0"/>
      <dgm:spPr/>
    </dgm:pt>
    <dgm:pt modelId="{7EED254E-02A9-434B-8669-C2E75B6D7D64}" type="pres">
      <dgm:prSet presAssocID="{49839009-4C63-4314-B073-0D35C9E9C2D0}" presName="parentText" presStyleLbl="alignNode1" presStyleIdx="0" presStyleCnt="4">
        <dgm:presLayoutVars>
          <dgm:chMax val="1"/>
          <dgm:bulletEnabled val="1"/>
        </dgm:presLayoutVars>
      </dgm:prSet>
      <dgm:spPr/>
      <dgm:t>
        <a:bodyPr/>
        <a:lstStyle/>
        <a:p>
          <a:endParaRPr lang="es-ES"/>
        </a:p>
      </dgm:t>
    </dgm:pt>
    <dgm:pt modelId="{2A5BF89A-16A4-406C-ABA6-1004273FC3E0}" type="pres">
      <dgm:prSet presAssocID="{49839009-4C63-4314-B073-0D35C9E9C2D0}" presName="descendantText" presStyleLbl="alignAcc1" presStyleIdx="0" presStyleCnt="4">
        <dgm:presLayoutVars>
          <dgm:bulletEnabled val="1"/>
        </dgm:presLayoutVars>
      </dgm:prSet>
      <dgm:spPr/>
      <dgm:t>
        <a:bodyPr/>
        <a:lstStyle/>
        <a:p>
          <a:endParaRPr lang="es-ES"/>
        </a:p>
      </dgm:t>
    </dgm:pt>
    <dgm:pt modelId="{2C26FC12-7579-47F4-AA1D-4A0AA15200A2}" type="pres">
      <dgm:prSet presAssocID="{261C75F3-766E-4CA6-AC79-A43C139818A7}" presName="sp" presStyleCnt="0"/>
      <dgm:spPr/>
    </dgm:pt>
    <dgm:pt modelId="{7967C670-E262-4CAE-AE39-4474E54439CF}" type="pres">
      <dgm:prSet presAssocID="{7AE14CED-07DB-4E41-BD63-883803AFED16}" presName="composite" presStyleCnt="0"/>
      <dgm:spPr/>
    </dgm:pt>
    <dgm:pt modelId="{B499DFAC-E322-4438-83D1-6A7882C42381}" type="pres">
      <dgm:prSet presAssocID="{7AE14CED-07DB-4E41-BD63-883803AFED16}" presName="parentText" presStyleLbl="alignNode1" presStyleIdx="1" presStyleCnt="4">
        <dgm:presLayoutVars>
          <dgm:chMax val="1"/>
          <dgm:bulletEnabled val="1"/>
        </dgm:presLayoutVars>
      </dgm:prSet>
      <dgm:spPr/>
      <dgm:t>
        <a:bodyPr/>
        <a:lstStyle/>
        <a:p>
          <a:endParaRPr lang="es-ES"/>
        </a:p>
      </dgm:t>
    </dgm:pt>
    <dgm:pt modelId="{0D80310C-EFDD-41BB-B540-046919A7BF26}" type="pres">
      <dgm:prSet presAssocID="{7AE14CED-07DB-4E41-BD63-883803AFED16}" presName="descendantText" presStyleLbl="alignAcc1" presStyleIdx="1" presStyleCnt="4" custScaleY="132648">
        <dgm:presLayoutVars>
          <dgm:bulletEnabled val="1"/>
        </dgm:presLayoutVars>
      </dgm:prSet>
      <dgm:spPr/>
      <dgm:t>
        <a:bodyPr/>
        <a:lstStyle/>
        <a:p>
          <a:endParaRPr lang="es-ES"/>
        </a:p>
      </dgm:t>
    </dgm:pt>
    <dgm:pt modelId="{AF591D5F-F1E4-45B0-8AD2-731A72F8E4F8}" type="pres">
      <dgm:prSet presAssocID="{9C07D3CC-4903-48F9-8731-E8C807FD7174}" presName="sp" presStyleCnt="0"/>
      <dgm:spPr/>
    </dgm:pt>
    <dgm:pt modelId="{63BAB7F1-F717-4E27-94AA-D9D40C6CC4F6}" type="pres">
      <dgm:prSet presAssocID="{922FC755-66D2-4F45-B146-51F29FEF7E96}" presName="composite" presStyleCnt="0"/>
      <dgm:spPr/>
    </dgm:pt>
    <dgm:pt modelId="{CC463FA8-3619-431E-A695-3A9261AC1F69}" type="pres">
      <dgm:prSet presAssocID="{922FC755-66D2-4F45-B146-51F29FEF7E96}" presName="parentText" presStyleLbl="alignNode1" presStyleIdx="2" presStyleCnt="4">
        <dgm:presLayoutVars>
          <dgm:chMax val="1"/>
          <dgm:bulletEnabled val="1"/>
        </dgm:presLayoutVars>
      </dgm:prSet>
      <dgm:spPr/>
      <dgm:t>
        <a:bodyPr/>
        <a:lstStyle/>
        <a:p>
          <a:endParaRPr lang="es-ES"/>
        </a:p>
      </dgm:t>
    </dgm:pt>
    <dgm:pt modelId="{56E1CDE0-5F13-4B3C-A746-5F4FE4FADEE0}" type="pres">
      <dgm:prSet presAssocID="{922FC755-66D2-4F45-B146-51F29FEF7E96}" presName="descendantText" presStyleLbl="alignAcc1" presStyleIdx="2" presStyleCnt="4">
        <dgm:presLayoutVars>
          <dgm:bulletEnabled val="1"/>
        </dgm:presLayoutVars>
      </dgm:prSet>
      <dgm:spPr/>
      <dgm:t>
        <a:bodyPr/>
        <a:lstStyle/>
        <a:p>
          <a:endParaRPr lang="es-ES"/>
        </a:p>
      </dgm:t>
    </dgm:pt>
    <dgm:pt modelId="{52668D49-F551-414C-A7DF-E3B6B1E05954}" type="pres">
      <dgm:prSet presAssocID="{C3EF10FC-9122-4134-A600-2EE5481657E1}" presName="sp" presStyleCnt="0"/>
      <dgm:spPr/>
    </dgm:pt>
    <dgm:pt modelId="{FD6DAA97-E133-4B5A-A92D-6512843D9C07}" type="pres">
      <dgm:prSet presAssocID="{D8E4D825-0DC2-4192-BC1E-2F00E3F0C586}" presName="composite" presStyleCnt="0"/>
      <dgm:spPr/>
    </dgm:pt>
    <dgm:pt modelId="{A5E1DCB9-450B-4635-B739-49DB872EFED8}" type="pres">
      <dgm:prSet presAssocID="{D8E4D825-0DC2-4192-BC1E-2F00E3F0C586}" presName="parentText" presStyleLbl="alignNode1" presStyleIdx="3" presStyleCnt="4">
        <dgm:presLayoutVars>
          <dgm:chMax val="1"/>
          <dgm:bulletEnabled val="1"/>
        </dgm:presLayoutVars>
      </dgm:prSet>
      <dgm:spPr/>
      <dgm:t>
        <a:bodyPr/>
        <a:lstStyle/>
        <a:p>
          <a:endParaRPr lang="es-ES"/>
        </a:p>
      </dgm:t>
    </dgm:pt>
    <dgm:pt modelId="{74422FA9-470A-4EA4-9AF7-62693170768E}" type="pres">
      <dgm:prSet presAssocID="{D8E4D825-0DC2-4192-BC1E-2F00E3F0C586}" presName="descendantText" presStyleLbl="alignAcc1" presStyleIdx="3" presStyleCnt="4">
        <dgm:presLayoutVars>
          <dgm:bulletEnabled val="1"/>
        </dgm:presLayoutVars>
      </dgm:prSet>
      <dgm:spPr/>
      <dgm:t>
        <a:bodyPr/>
        <a:lstStyle/>
        <a:p>
          <a:endParaRPr lang="es-ES"/>
        </a:p>
      </dgm:t>
    </dgm:pt>
  </dgm:ptLst>
  <dgm:cxnLst>
    <dgm:cxn modelId="{3226EB21-714C-49D8-98C8-281212A6B1CE}" type="presOf" srcId="{7AE14CED-07DB-4E41-BD63-883803AFED16}" destId="{B499DFAC-E322-4438-83D1-6A7882C42381}" srcOrd="0" destOrd="0" presId="urn:microsoft.com/office/officeart/2005/8/layout/chevron2"/>
    <dgm:cxn modelId="{B5D9EAC3-39B1-4710-A5B8-7F9A767BF56E}" type="presOf" srcId="{D8E4D825-0DC2-4192-BC1E-2F00E3F0C586}" destId="{A5E1DCB9-450B-4635-B739-49DB872EFED8}" srcOrd="0" destOrd="0" presId="urn:microsoft.com/office/officeart/2005/8/layout/chevron2"/>
    <dgm:cxn modelId="{F15BD08B-2726-4C3D-AE26-BB9752FFECC4}" srcId="{CF489A11-E1B8-4E5A-AC3D-A1D61B6AE89D}" destId="{922FC755-66D2-4F45-B146-51F29FEF7E96}" srcOrd="2" destOrd="0" parTransId="{4CB37F09-1B81-412C-AC3E-1D5D6FED64B7}" sibTransId="{C3EF10FC-9122-4134-A600-2EE5481657E1}"/>
    <dgm:cxn modelId="{A908CE6E-B793-41AE-BB29-FA51839FA93B}" srcId="{D8E4D825-0DC2-4192-BC1E-2F00E3F0C586}" destId="{2A560FA5-7A22-4ACB-B487-59DC7D8EC521}" srcOrd="0" destOrd="0" parTransId="{71C5161D-A939-4148-A68F-D0841FA69581}" sibTransId="{1DE53EB5-93A1-4298-8074-BC8ADAF84E0D}"/>
    <dgm:cxn modelId="{9747E698-A474-427E-8D8B-20F3EC186019}" type="presOf" srcId="{CF489A11-E1B8-4E5A-AC3D-A1D61B6AE89D}" destId="{7C2CC918-BBA7-4C28-B56C-609ECE84F47A}" srcOrd="0" destOrd="0" presId="urn:microsoft.com/office/officeart/2005/8/layout/chevron2"/>
    <dgm:cxn modelId="{2E6418F9-08D5-4C5A-A2E0-CAD58310C29A}" srcId="{7AE14CED-07DB-4E41-BD63-883803AFED16}" destId="{0DAC61ED-C710-4528-B6D9-C9A7291DCF41}" srcOrd="0" destOrd="0" parTransId="{F95DB626-B1B9-44A1-BFC4-4260B90E7D40}" sibTransId="{B342A4BC-6C37-4AB5-BA7C-A9F77C1FAD76}"/>
    <dgm:cxn modelId="{75561990-1FC2-4D02-810D-C39044A2D7B6}" srcId="{CF489A11-E1B8-4E5A-AC3D-A1D61B6AE89D}" destId="{D8E4D825-0DC2-4192-BC1E-2F00E3F0C586}" srcOrd="3" destOrd="0" parTransId="{DA228C22-19E1-4353-A0F3-78FC7E0E8F5D}" sibTransId="{8BDBEB6A-96AA-4613-8756-D3507029B90B}"/>
    <dgm:cxn modelId="{9721C7F7-8277-4BE7-BC43-26AC1F9DF816}" type="presOf" srcId="{922FC755-66D2-4F45-B146-51F29FEF7E96}" destId="{CC463FA8-3619-431E-A695-3A9261AC1F69}" srcOrd="0" destOrd="0" presId="urn:microsoft.com/office/officeart/2005/8/layout/chevron2"/>
    <dgm:cxn modelId="{6EE08461-8347-4345-BFC9-32336C8A88D2}" type="presOf" srcId="{1E7D76F4-830D-4592-95CF-76B8F33F3870}" destId="{2A5BF89A-16A4-406C-ABA6-1004273FC3E0}" srcOrd="0" destOrd="0" presId="urn:microsoft.com/office/officeart/2005/8/layout/chevron2"/>
    <dgm:cxn modelId="{4767F2EA-A4CE-47D1-8E07-B176D29C7146}" type="presOf" srcId="{49839009-4C63-4314-B073-0D35C9E9C2D0}" destId="{7EED254E-02A9-434B-8669-C2E75B6D7D64}" srcOrd="0" destOrd="0" presId="urn:microsoft.com/office/officeart/2005/8/layout/chevron2"/>
    <dgm:cxn modelId="{832079C8-D1DB-4651-9C4F-44E03DA432A7}" srcId="{CF489A11-E1B8-4E5A-AC3D-A1D61B6AE89D}" destId="{49839009-4C63-4314-B073-0D35C9E9C2D0}" srcOrd="0" destOrd="0" parTransId="{BEC476DA-6F89-4C35-AEEC-606D322589AC}" sibTransId="{261C75F3-766E-4CA6-AC79-A43C139818A7}"/>
    <dgm:cxn modelId="{8E06E8E7-B664-49B7-A515-97C88B51CF82}" srcId="{922FC755-66D2-4F45-B146-51F29FEF7E96}" destId="{450C909D-70C3-4AA4-8C40-07B2E51677FC}" srcOrd="0" destOrd="0" parTransId="{F32E02B4-B8C1-4B1A-A136-F03388BE0BC0}" sibTransId="{A060AAFD-0860-4C9D-9F45-7508C7C47B6A}"/>
    <dgm:cxn modelId="{A50F14AA-589A-4787-9190-C1B418C14FCD}" type="presOf" srcId="{2A560FA5-7A22-4ACB-B487-59DC7D8EC521}" destId="{74422FA9-470A-4EA4-9AF7-62693170768E}" srcOrd="0" destOrd="0" presId="urn:microsoft.com/office/officeart/2005/8/layout/chevron2"/>
    <dgm:cxn modelId="{4155C9B9-CD24-48D7-82D8-C189E979CAFE}" type="presOf" srcId="{0DAC61ED-C710-4528-B6D9-C9A7291DCF41}" destId="{0D80310C-EFDD-41BB-B540-046919A7BF26}" srcOrd="0" destOrd="0" presId="urn:microsoft.com/office/officeart/2005/8/layout/chevron2"/>
    <dgm:cxn modelId="{D2186591-268C-4CE2-B1E4-E35A17E90C47}" srcId="{49839009-4C63-4314-B073-0D35C9E9C2D0}" destId="{1E7D76F4-830D-4592-95CF-76B8F33F3870}" srcOrd="0" destOrd="0" parTransId="{07061A9A-B881-41D6-AC48-46B43E824175}" sibTransId="{855BD5E7-EFA8-4C08-AD7E-D338D5A26F6D}"/>
    <dgm:cxn modelId="{81C90693-8AF8-4FBD-96BD-974231A4A1E7}" srcId="{CF489A11-E1B8-4E5A-AC3D-A1D61B6AE89D}" destId="{7AE14CED-07DB-4E41-BD63-883803AFED16}" srcOrd="1" destOrd="0" parTransId="{E7945020-131A-493D-B2B9-5E20DF71D2D0}" sibTransId="{9C07D3CC-4903-48F9-8731-E8C807FD7174}"/>
    <dgm:cxn modelId="{FEB82A57-9901-486C-845B-49BE1AE8B9CC}" type="presOf" srcId="{450C909D-70C3-4AA4-8C40-07B2E51677FC}" destId="{56E1CDE0-5F13-4B3C-A746-5F4FE4FADEE0}" srcOrd="0" destOrd="0" presId="urn:microsoft.com/office/officeart/2005/8/layout/chevron2"/>
    <dgm:cxn modelId="{D867889A-3979-4AA6-9198-1F9DCA3F9CA0}" type="presParOf" srcId="{7C2CC918-BBA7-4C28-B56C-609ECE84F47A}" destId="{0A0935BD-0DCF-41DB-BB4F-C85A8E6E931E}" srcOrd="0" destOrd="0" presId="urn:microsoft.com/office/officeart/2005/8/layout/chevron2"/>
    <dgm:cxn modelId="{427169D3-8163-474C-A531-A39CEA8467F2}" type="presParOf" srcId="{0A0935BD-0DCF-41DB-BB4F-C85A8E6E931E}" destId="{7EED254E-02A9-434B-8669-C2E75B6D7D64}" srcOrd="0" destOrd="0" presId="urn:microsoft.com/office/officeart/2005/8/layout/chevron2"/>
    <dgm:cxn modelId="{026EADED-9686-4C3B-AE2E-9FB7B0171B8D}" type="presParOf" srcId="{0A0935BD-0DCF-41DB-BB4F-C85A8E6E931E}" destId="{2A5BF89A-16A4-406C-ABA6-1004273FC3E0}" srcOrd="1" destOrd="0" presId="urn:microsoft.com/office/officeart/2005/8/layout/chevron2"/>
    <dgm:cxn modelId="{C58898B5-5AF7-47A5-A200-24F0E5935A8B}" type="presParOf" srcId="{7C2CC918-BBA7-4C28-B56C-609ECE84F47A}" destId="{2C26FC12-7579-47F4-AA1D-4A0AA15200A2}" srcOrd="1" destOrd="0" presId="urn:microsoft.com/office/officeart/2005/8/layout/chevron2"/>
    <dgm:cxn modelId="{1867E229-AB6C-4521-A65C-6312A60419F3}" type="presParOf" srcId="{7C2CC918-BBA7-4C28-B56C-609ECE84F47A}" destId="{7967C670-E262-4CAE-AE39-4474E54439CF}" srcOrd="2" destOrd="0" presId="urn:microsoft.com/office/officeart/2005/8/layout/chevron2"/>
    <dgm:cxn modelId="{54CF8CAF-34DB-4A86-B399-D02A21CEAE06}" type="presParOf" srcId="{7967C670-E262-4CAE-AE39-4474E54439CF}" destId="{B499DFAC-E322-4438-83D1-6A7882C42381}" srcOrd="0" destOrd="0" presId="urn:microsoft.com/office/officeart/2005/8/layout/chevron2"/>
    <dgm:cxn modelId="{318263CF-AE9A-4A40-9033-4786E12C5437}" type="presParOf" srcId="{7967C670-E262-4CAE-AE39-4474E54439CF}" destId="{0D80310C-EFDD-41BB-B540-046919A7BF26}" srcOrd="1" destOrd="0" presId="urn:microsoft.com/office/officeart/2005/8/layout/chevron2"/>
    <dgm:cxn modelId="{9C356667-35E1-49AE-B1C0-164EE611F5F9}" type="presParOf" srcId="{7C2CC918-BBA7-4C28-B56C-609ECE84F47A}" destId="{AF591D5F-F1E4-45B0-8AD2-731A72F8E4F8}" srcOrd="3" destOrd="0" presId="urn:microsoft.com/office/officeart/2005/8/layout/chevron2"/>
    <dgm:cxn modelId="{A7EC3F78-FDDD-498B-9D9F-ECAB4ADCF6C1}" type="presParOf" srcId="{7C2CC918-BBA7-4C28-B56C-609ECE84F47A}" destId="{63BAB7F1-F717-4E27-94AA-D9D40C6CC4F6}" srcOrd="4" destOrd="0" presId="urn:microsoft.com/office/officeart/2005/8/layout/chevron2"/>
    <dgm:cxn modelId="{70567DAF-FFB5-4928-B587-54F28D4B5F71}" type="presParOf" srcId="{63BAB7F1-F717-4E27-94AA-D9D40C6CC4F6}" destId="{CC463FA8-3619-431E-A695-3A9261AC1F69}" srcOrd="0" destOrd="0" presId="urn:microsoft.com/office/officeart/2005/8/layout/chevron2"/>
    <dgm:cxn modelId="{F050E430-DC9B-40C1-847A-E9D24D6D1301}" type="presParOf" srcId="{63BAB7F1-F717-4E27-94AA-D9D40C6CC4F6}" destId="{56E1CDE0-5F13-4B3C-A746-5F4FE4FADEE0}" srcOrd="1" destOrd="0" presId="urn:microsoft.com/office/officeart/2005/8/layout/chevron2"/>
    <dgm:cxn modelId="{47C0F074-B151-422F-829F-2FA0986C469C}" type="presParOf" srcId="{7C2CC918-BBA7-4C28-B56C-609ECE84F47A}" destId="{52668D49-F551-414C-A7DF-E3B6B1E05954}" srcOrd="5" destOrd="0" presId="urn:microsoft.com/office/officeart/2005/8/layout/chevron2"/>
    <dgm:cxn modelId="{90E997C4-5AC9-4F21-85D9-BBE4104CBCA1}" type="presParOf" srcId="{7C2CC918-BBA7-4C28-B56C-609ECE84F47A}" destId="{FD6DAA97-E133-4B5A-A92D-6512843D9C07}" srcOrd="6" destOrd="0" presId="urn:microsoft.com/office/officeart/2005/8/layout/chevron2"/>
    <dgm:cxn modelId="{6B37E324-26FD-44CA-A6B8-5E87AF6A71FE}" type="presParOf" srcId="{FD6DAA97-E133-4B5A-A92D-6512843D9C07}" destId="{A5E1DCB9-450B-4635-B739-49DB872EFED8}" srcOrd="0" destOrd="0" presId="urn:microsoft.com/office/officeart/2005/8/layout/chevron2"/>
    <dgm:cxn modelId="{38B0A6CD-83B7-4004-8B45-CA28DCBD350E}" type="presParOf" srcId="{FD6DAA97-E133-4B5A-A92D-6512843D9C07}" destId="{74422FA9-470A-4EA4-9AF7-62693170768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9B3B84-5268-485D-87F1-8C624415816E}" type="doc">
      <dgm:prSet loTypeId="urn:microsoft.com/office/officeart/2005/8/layout/bProcess3" loCatId="process" qsTypeId="urn:microsoft.com/office/officeart/2005/8/quickstyle/3d2" qsCatId="3D" csTypeId="urn:microsoft.com/office/officeart/2005/8/colors/accent0_1" csCatId="mainScheme" phldr="1"/>
      <dgm:spPr/>
    </dgm:pt>
    <dgm:pt modelId="{4BC3948A-6F6C-4B9F-BFB6-5D42047749D3}">
      <dgm:prSet phldrT="[Texto]" custT="1"/>
      <dgm:spPr/>
      <dgm:t>
        <a:bodyPr/>
        <a:lstStyle/>
        <a:p>
          <a:r>
            <a:rPr lang="es-ES" sz="2400" dirty="0">
              <a:latin typeface="Times New Roman" panose="02020603050405020304" pitchFamily="18" charset="0"/>
              <a:cs typeface="Times New Roman" panose="02020603050405020304" pitchFamily="18" charset="0"/>
            </a:rPr>
            <a:t>Pre-procesamiento Digital de Señales</a:t>
          </a:r>
        </a:p>
      </dgm:t>
    </dgm:pt>
    <dgm:pt modelId="{CD2BA266-87B5-4FC9-851B-A000D83DD25A}" type="parTrans" cxnId="{E87101CE-DCE5-4154-9C4B-2CC799D30339}">
      <dgm:prSet/>
      <dgm:spPr/>
      <dgm:t>
        <a:bodyPr/>
        <a:lstStyle/>
        <a:p>
          <a:endParaRPr lang="es-ES" sz="2400"/>
        </a:p>
      </dgm:t>
    </dgm:pt>
    <dgm:pt modelId="{41BB43DA-9C10-4B9D-A53A-638D4A8585B8}" type="sibTrans" cxnId="{E87101CE-DCE5-4154-9C4B-2CC799D30339}">
      <dgm:prSet custT="1"/>
      <dgm:spPr/>
      <dgm:t>
        <a:bodyPr/>
        <a:lstStyle/>
        <a:p>
          <a:endParaRPr lang="es-ES" sz="2400"/>
        </a:p>
      </dgm:t>
    </dgm:pt>
    <dgm:pt modelId="{FECE3FD9-95F1-4C31-8599-693E65C6436B}">
      <dgm:prSet phldrT="[Texto]" custT="1"/>
      <dgm:spPr/>
      <dgm:t>
        <a:bodyPr/>
        <a:lstStyle/>
        <a:p>
          <a:r>
            <a:rPr lang="es-ES" sz="2400">
              <a:latin typeface="Times New Roman" panose="02020603050405020304" pitchFamily="18" charset="0"/>
              <a:cs typeface="Times New Roman" panose="02020603050405020304" pitchFamily="18" charset="0"/>
            </a:rPr>
            <a:t>Extraccion y Selección de  Características</a:t>
          </a:r>
        </a:p>
      </dgm:t>
    </dgm:pt>
    <dgm:pt modelId="{E18AE908-1165-4882-AA06-53050778CCA7}" type="parTrans" cxnId="{36795AD3-78B6-40A7-B11A-A04FF30132EA}">
      <dgm:prSet/>
      <dgm:spPr/>
      <dgm:t>
        <a:bodyPr/>
        <a:lstStyle/>
        <a:p>
          <a:endParaRPr lang="es-ES" sz="2400"/>
        </a:p>
      </dgm:t>
    </dgm:pt>
    <dgm:pt modelId="{7BF4BE5A-65BD-45C0-AF33-9CF40D19176E}" type="sibTrans" cxnId="{36795AD3-78B6-40A7-B11A-A04FF30132EA}">
      <dgm:prSet custT="1"/>
      <dgm:spPr/>
      <dgm:t>
        <a:bodyPr/>
        <a:lstStyle/>
        <a:p>
          <a:endParaRPr lang="es-ES" sz="2400"/>
        </a:p>
      </dgm:t>
    </dgm:pt>
    <dgm:pt modelId="{60572D62-3121-4789-9BCB-CBC28CA17A64}">
      <dgm:prSet phldrT="[Texto]" custT="1"/>
      <dgm:spPr/>
      <dgm:t>
        <a:bodyPr/>
        <a:lstStyle/>
        <a:p>
          <a:r>
            <a:rPr lang="es-ES" sz="2400">
              <a:latin typeface="Times New Roman" panose="02020603050405020304" pitchFamily="18" charset="0"/>
              <a:cs typeface="Times New Roman" panose="02020603050405020304" pitchFamily="18" charset="0"/>
            </a:rPr>
            <a:t>Entrenamiento y Clasificación</a:t>
          </a:r>
        </a:p>
      </dgm:t>
    </dgm:pt>
    <dgm:pt modelId="{0EB5C05D-4E1A-49AF-B381-256DBD5394D1}" type="parTrans" cxnId="{5670D871-C98A-4F5A-AEE4-9CEE99E3C32B}">
      <dgm:prSet/>
      <dgm:spPr/>
      <dgm:t>
        <a:bodyPr/>
        <a:lstStyle/>
        <a:p>
          <a:endParaRPr lang="es-ES" sz="2400"/>
        </a:p>
      </dgm:t>
    </dgm:pt>
    <dgm:pt modelId="{DBD1DC98-C67C-4544-BB72-B1867D7D6655}" type="sibTrans" cxnId="{5670D871-C98A-4F5A-AEE4-9CEE99E3C32B}">
      <dgm:prSet custT="1"/>
      <dgm:spPr/>
      <dgm:t>
        <a:bodyPr/>
        <a:lstStyle/>
        <a:p>
          <a:endParaRPr lang="es-ES" sz="2400"/>
        </a:p>
      </dgm:t>
    </dgm:pt>
    <dgm:pt modelId="{6D47054D-79B4-4DEF-B6D6-04F7B9B6D387}">
      <dgm:prSet phldrT="[Texto]" custT="1"/>
      <dgm:spPr/>
      <dgm:t>
        <a:bodyPr/>
        <a:lstStyle/>
        <a:p>
          <a:r>
            <a:rPr lang="es-ES" sz="2400">
              <a:latin typeface="Times New Roman" panose="02020603050405020304" pitchFamily="18" charset="0"/>
              <a:cs typeface="Times New Roman" panose="02020603050405020304" pitchFamily="18" charset="0"/>
            </a:rPr>
            <a:t>Análisis y Comparación de Resultados</a:t>
          </a:r>
        </a:p>
      </dgm:t>
    </dgm:pt>
    <dgm:pt modelId="{FB2ECB50-E9CE-4012-8A71-C8358630E99B}" type="parTrans" cxnId="{B5D3F869-4163-4730-888F-92A0DC86FD9C}">
      <dgm:prSet/>
      <dgm:spPr/>
      <dgm:t>
        <a:bodyPr/>
        <a:lstStyle/>
        <a:p>
          <a:endParaRPr lang="es-ES" sz="2400"/>
        </a:p>
      </dgm:t>
    </dgm:pt>
    <dgm:pt modelId="{F264F477-6828-4D22-9A73-7212883A36A3}" type="sibTrans" cxnId="{B5D3F869-4163-4730-888F-92A0DC86FD9C}">
      <dgm:prSet/>
      <dgm:spPr/>
      <dgm:t>
        <a:bodyPr/>
        <a:lstStyle/>
        <a:p>
          <a:endParaRPr lang="es-ES" sz="2400"/>
        </a:p>
      </dgm:t>
    </dgm:pt>
    <dgm:pt modelId="{2140169D-6130-420C-9059-019CA7EE7747}">
      <dgm:prSet custT="1"/>
      <dgm:spPr/>
      <dgm:t>
        <a:bodyPr/>
        <a:lstStyle/>
        <a:p>
          <a:r>
            <a:rPr lang="es-ES" sz="2400" dirty="0">
              <a:latin typeface="Times New Roman" panose="02020603050405020304" pitchFamily="18" charset="0"/>
              <a:cs typeface="Times New Roman" panose="02020603050405020304" pitchFamily="18" charset="0"/>
            </a:rPr>
            <a:t>Señal Sísmica Pura</a:t>
          </a:r>
        </a:p>
      </dgm:t>
    </dgm:pt>
    <dgm:pt modelId="{13EB6910-A953-4FB7-B307-0AF36AD7FB44}" type="parTrans" cxnId="{0FB81976-488B-4334-ABAB-256807E6B456}">
      <dgm:prSet/>
      <dgm:spPr/>
      <dgm:t>
        <a:bodyPr/>
        <a:lstStyle/>
        <a:p>
          <a:endParaRPr lang="es-ES" sz="2400"/>
        </a:p>
      </dgm:t>
    </dgm:pt>
    <dgm:pt modelId="{7696E8CB-EB11-46E7-BD8D-38F30BE0676E}" type="sibTrans" cxnId="{0FB81976-488B-4334-ABAB-256807E6B456}">
      <dgm:prSet custT="1"/>
      <dgm:spPr/>
      <dgm:t>
        <a:bodyPr/>
        <a:lstStyle/>
        <a:p>
          <a:endParaRPr lang="es-ES" sz="2400"/>
        </a:p>
      </dgm:t>
    </dgm:pt>
    <dgm:pt modelId="{2BFF0481-B5DD-4A56-8723-2441D6B3C924}">
      <dgm:prSet phldrT="[Texto]" custT="1"/>
      <dgm:spPr/>
      <dgm:t>
        <a:bodyPr/>
        <a:lstStyle/>
        <a:p>
          <a:pPr algn="ctr"/>
          <a:r>
            <a:rPr lang="es-ES" sz="2400" dirty="0">
              <a:latin typeface="Times New Roman" panose="02020603050405020304" pitchFamily="18" charset="0"/>
              <a:cs typeface="Times New Roman" panose="02020603050405020304" pitchFamily="18" charset="0"/>
            </a:rPr>
            <a:t>Detectores de Eventos </a:t>
          </a:r>
          <a:r>
            <a:rPr lang="es-ES" sz="2400" dirty="0" smtClean="0">
              <a:latin typeface="Times New Roman" panose="02020603050405020304" pitchFamily="18" charset="0"/>
              <a:cs typeface="Times New Roman" panose="02020603050405020304" pitchFamily="18" charset="0"/>
            </a:rPr>
            <a:t>Sísmicos</a:t>
          </a:r>
          <a:endParaRPr lang="es-ES" sz="2400" dirty="0">
            <a:latin typeface="Times New Roman" panose="02020603050405020304" pitchFamily="18" charset="0"/>
            <a:cs typeface="Times New Roman" panose="02020603050405020304" pitchFamily="18" charset="0"/>
          </a:endParaRPr>
        </a:p>
      </dgm:t>
    </dgm:pt>
    <dgm:pt modelId="{7115A7A4-3A0C-48A7-AA7B-81040127F793}" type="parTrans" cxnId="{2CA1F8F5-5331-4156-B163-9C61B0BD3C03}">
      <dgm:prSet/>
      <dgm:spPr/>
      <dgm:t>
        <a:bodyPr/>
        <a:lstStyle/>
        <a:p>
          <a:endParaRPr lang="es-ES" sz="2400"/>
        </a:p>
      </dgm:t>
    </dgm:pt>
    <dgm:pt modelId="{7E2C6D36-E542-49A8-8E21-AC2B854DCF31}" type="sibTrans" cxnId="{2CA1F8F5-5331-4156-B163-9C61B0BD3C03}">
      <dgm:prSet custT="1"/>
      <dgm:spPr/>
      <dgm:t>
        <a:bodyPr/>
        <a:lstStyle/>
        <a:p>
          <a:endParaRPr lang="es-ES" sz="2400"/>
        </a:p>
      </dgm:t>
    </dgm:pt>
    <dgm:pt modelId="{EBC36395-02D0-4707-97DF-3A73592C7095}">
      <dgm:prSet phldrT="[Texto]" custT="1"/>
      <dgm:spPr/>
      <dgm:t>
        <a:bodyPr/>
        <a:lstStyle/>
        <a:p>
          <a:pPr algn="l"/>
          <a:r>
            <a:rPr lang="es-ES" sz="2400" dirty="0">
              <a:latin typeface="Times New Roman" panose="02020603050405020304" pitchFamily="18" charset="0"/>
              <a:cs typeface="Times New Roman" panose="02020603050405020304" pitchFamily="18" charset="0"/>
            </a:rPr>
            <a:t>IGEPN</a:t>
          </a:r>
        </a:p>
      </dgm:t>
    </dgm:pt>
    <dgm:pt modelId="{405720F1-5D49-4F54-82FE-E358DE9C1ABA}" type="parTrans" cxnId="{91DB6805-2860-4E76-8D74-83F7349F2D9A}">
      <dgm:prSet/>
      <dgm:spPr/>
      <dgm:t>
        <a:bodyPr/>
        <a:lstStyle/>
        <a:p>
          <a:endParaRPr lang="es-ES" sz="2400"/>
        </a:p>
      </dgm:t>
    </dgm:pt>
    <dgm:pt modelId="{9D678BD9-8E2D-4321-B32C-B06C4C53313C}" type="sibTrans" cxnId="{91DB6805-2860-4E76-8D74-83F7349F2D9A}">
      <dgm:prSet/>
      <dgm:spPr/>
      <dgm:t>
        <a:bodyPr/>
        <a:lstStyle/>
        <a:p>
          <a:endParaRPr lang="es-ES" sz="2400"/>
        </a:p>
      </dgm:t>
    </dgm:pt>
    <dgm:pt modelId="{24BA382B-0F64-49C4-91BC-5E29B9B72606}">
      <dgm:prSet phldrT="[Texto]" custT="1"/>
      <dgm:spPr/>
      <dgm:t>
        <a:bodyPr/>
        <a:lstStyle/>
        <a:p>
          <a:pPr algn="l"/>
          <a:r>
            <a:rPr lang="es-ES" sz="2400">
              <a:latin typeface="Times New Roman" panose="02020603050405020304" pitchFamily="18" charset="0"/>
              <a:cs typeface="Times New Roman" panose="02020603050405020304" pitchFamily="18" charset="0"/>
            </a:rPr>
            <a:t>STA/LTA</a:t>
          </a:r>
        </a:p>
      </dgm:t>
    </dgm:pt>
    <dgm:pt modelId="{CE316402-73BC-4D54-A8EB-974245734CEF}" type="parTrans" cxnId="{A4703D35-6466-40E9-84F6-78FD7A946FF2}">
      <dgm:prSet/>
      <dgm:spPr/>
      <dgm:t>
        <a:bodyPr/>
        <a:lstStyle/>
        <a:p>
          <a:endParaRPr lang="es-ES" sz="2400"/>
        </a:p>
      </dgm:t>
    </dgm:pt>
    <dgm:pt modelId="{82C11B79-494E-48CA-A0C6-3F1847671F41}" type="sibTrans" cxnId="{A4703D35-6466-40E9-84F6-78FD7A946FF2}">
      <dgm:prSet/>
      <dgm:spPr/>
      <dgm:t>
        <a:bodyPr/>
        <a:lstStyle/>
        <a:p>
          <a:endParaRPr lang="es-ES" sz="2400"/>
        </a:p>
      </dgm:t>
    </dgm:pt>
    <dgm:pt modelId="{A8039424-1791-4A1A-84E4-F0BA8E5845B1}" type="pres">
      <dgm:prSet presAssocID="{C39B3B84-5268-485D-87F1-8C624415816E}" presName="Name0" presStyleCnt="0">
        <dgm:presLayoutVars>
          <dgm:dir/>
          <dgm:resizeHandles val="exact"/>
        </dgm:presLayoutVars>
      </dgm:prSet>
      <dgm:spPr/>
    </dgm:pt>
    <dgm:pt modelId="{F70B03AD-6182-4F8A-B67F-A082BF039FB6}" type="pres">
      <dgm:prSet presAssocID="{2140169D-6130-420C-9059-019CA7EE7747}" presName="node" presStyleLbl="node1" presStyleIdx="0" presStyleCnt="6">
        <dgm:presLayoutVars>
          <dgm:bulletEnabled val="1"/>
        </dgm:presLayoutVars>
      </dgm:prSet>
      <dgm:spPr/>
      <dgm:t>
        <a:bodyPr/>
        <a:lstStyle/>
        <a:p>
          <a:endParaRPr lang="es-ES"/>
        </a:p>
      </dgm:t>
    </dgm:pt>
    <dgm:pt modelId="{EC599E0E-DC9C-460D-94B2-69AB440793C2}" type="pres">
      <dgm:prSet presAssocID="{7696E8CB-EB11-46E7-BD8D-38F30BE0676E}" presName="sibTrans" presStyleLbl="sibTrans1D1" presStyleIdx="0" presStyleCnt="5"/>
      <dgm:spPr/>
      <dgm:t>
        <a:bodyPr/>
        <a:lstStyle/>
        <a:p>
          <a:endParaRPr lang="es-ES"/>
        </a:p>
      </dgm:t>
    </dgm:pt>
    <dgm:pt modelId="{2E7B7146-71FD-482B-BBDC-CA34BE62A9BE}" type="pres">
      <dgm:prSet presAssocID="{7696E8CB-EB11-46E7-BD8D-38F30BE0676E}" presName="connectorText" presStyleLbl="sibTrans1D1" presStyleIdx="0" presStyleCnt="5"/>
      <dgm:spPr/>
      <dgm:t>
        <a:bodyPr/>
        <a:lstStyle/>
        <a:p>
          <a:endParaRPr lang="es-ES"/>
        </a:p>
      </dgm:t>
    </dgm:pt>
    <dgm:pt modelId="{3FAEEA3E-E7F5-4CE5-997F-2B2275E3EE94}" type="pres">
      <dgm:prSet presAssocID="{4BC3948A-6F6C-4B9F-BFB6-5D42047749D3}" presName="node" presStyleLbl="node1" presStyleIdx="1" presStyleCnt="6">
        <dgm:presLayoutVars>
          <dgm:bulletEnabled val="1"/>
        </dgm:presLayoutVars>
      </dgm:prSet>
      <dgm:spPr/>
      <dgm:t>
        <a:bodyPr/>
        <a:lstStyle/>
        <a:p>
          <a:endParaRPr lang="es-ES"/>
        </a:p>
      </dgm:t>
    </dgm:pt>
    <dgm:pt modelId="{9A8F3420-E554-4A6E-A260-204234809545}" type="pres">
      <dgm:prSet presAssocID="{41BB43DA-9C10-4B9D-A53A-638D4A8585B8}" presName="sibTrans" presStyleLbl="sibTrans1D1" presStyleIdx="1" presStyleCnt="5"/>
      <dgm:spPr/>
      <dgm:t>
        <a:bodyPr/>
        <a:lstStyle/>
        <a:p>
          <a:endParaRPr lang="es-ES"/>
        </a:p>
      </dgm:t>
    </dgm:pt>
    <dgm:pt modelId="{57287BCE-574D-440A-98D2-C162AFD8473B}" type="pres">
      <dgm:prSet presAssocID="{41BB43DA-9C10-4B9D-A53A-638D4A8585B8}" presName="connectorText" presStyleLbl="sibTrans1D1" presStyleIdx="1" presStyleCnt="5"/>
      <dgm:spPr/>
      <dgm:t>
        <a:bodyPr/>
        <a:lstStyle/>
        <a:p>
          <a:endParaRPr lang="es-ES"/>
        </a:p>
      </dgm:t>
    </dgm:pt>
    <dgm:pt modelId="{4D6FF7DB-8CF5-488F-A9BF-0880CCB1AF71}" type="pres">
      <dgm:prSet presAssocID="{2BFF0481-B5DD-4A56-8723-2441D6B3C924}" presName="node" presStyleLbl="node1" presStyleIdx="2" presStyleCnt="6">
        <dgm:presLayoutVars>
          <dgm:bulletEnabled val="1"/>
        </dgm:presLayoutVars>
      </dgm:prSet>
      <dgm:spPr/>
      <dgm:t>
        <a:bodyPr/>
        <a:lstStyle/>
        <a:p>
          <a:endParaRPr lang="es-ES"/>
        </a:p>
      </dgm:t>
    </dgm:pt>
    <dgm:pt modelId="{89B7D05F-1032-4A09-87B9-6A93A455D76C}" type="pres">
      <dgm:prSet presAssocID="{7E2C6D36-E542-49A8-8E21-AC2B854DCF31}" presName="sibTrans" presStyleLbl="sibTrans1D1" presStyleIdx="2" presStyleCnt="5"/>
      <dgm:spPr/>
      <dgm:t>
        <a:bodyPr/>
        <a:lstStyle/>
        <a:p>
          <a:endParaRPr lang="es-ES"/>
        </a:p>
      </dgm:t>
    </dgm:pt>
    <dgm:pt modelId="{75257B54-72D0-491A-A091-53950CC2FCF9}" type="pres">
      <dgm:prSet presAssocID="{7E2C6D36-E542-49A8-8E21-AC2B854DCF31}" presName="connectorText" presStyleLbl="sibTrans1D1" presStyleIdx="2" presStyleCnt="5"/>
      <dgm:spPr/>
      <dgm:t>
        <a:bodyPr/>
        <a:lstStyle/>
        <a:p>
          <a:endParaRPr lang="es-ES"/>
        </a:p>
      </dgm:t>
    </dgm:pt>
    <dgm:pt modelId="{3B8237F0-17F1-4C61-8B7E-5455EDD5B1D0}" type="pres">
      <dgm:prSet presAssocID="{FECE3FD9-95F1-4C31-8599-693E65C6436B}" presName="node" presStyleLbl="node1" presStyleIdx="3" presStyleCnt="6">
        <dgm:presLayoutVars>
          <dgm:bulletEnabled val="1"/>
        </dgm:presLayoutVars>
      </dgm:prSet>
      <dgm:spPr/>
      <dgm:t>
        <a:bodyPr/>
        <a:lstStyle/>
        <a:p>
          <a:endParaRPr lang="es-ES"/>
        </a:p>
      </dgm:t>
    </dgm:pt>
    <dgm:pt modelId="{9E3DB802-005C-4B6E-87B0-74FD230A0B08}" type="pres">
      <dgm:prSet presAssocID="{7BF4BE5A-65BD-45C0-AF33-9CF40D19176E}" presName="sibTrans" presStyleLbl="sibTrans1D1" presStyleIdx="3" presStyleCnt="5"/>
      <dgm:spPr/>
      <dgm:t>
        <a:bodyPr/>
        <a:lstStyle/>
        <a:p>
          <a:endParaRPr lang="es-ES"/>
        </a:p>
      </dgm:t>
    </dgm:pt>
    <dgm:pt modelId="{67A55ECC-1CB6-46C8-9F0D-B26A91B3F9F7}" type="pres">
      <dgm:prSet presAssocID="{7BF4BE5A-65BD-45C0-AF33-9CF40D19176E}" presName="connectorText" presStyleLbl="sibTrans1D1" presStyleIdx="3" presStyleCnt="5"/>
      <dgm:spPr/>
      <dgm:t>
        <a:bodyPr/>
        <a:lstStyle/>
        <a:p>
          <a:endParaRPr lang="es-ES"/>
        </a:p>
      </dgm:t>
    </dgm:pt>
    <dgm:pt modelId="{29E2B37F-3F90-4168-A536-89851B7037C8}" type="pres">
      <dgm:prSet presAssocID="{60572D62-3121-4789-9BCB-CBC28CA17A64}" presName="node" presStyleLbl="node1" presStyleIdx="4" presStyleCnt="6">
        <dgm:presLayoutVars>
          <dgm:bulletEnabled val="1"/>
        </dgm:presLayoutVars>
      </dgm:prSet>
      <dgm:spPr/>
      <dgm:t>
        <a:bodyPr/>
        <a:lstStyle/>
        <a:p>
          <a:endParaRPr lang="es-ES"/>
        </a:p>
      </dgm:t>
    </dgm:pt>
    <dgm:pt modelId="{40C89775-1B5B-43A9-8CCB-0F1D20DCF885}" type="pres">
      <dgm:prSet presAssocID="{DBD1DC98-C67C-4544-BB72-B1867D7D6655}" presName="sibTrans" presStyleLbl="sibTrans1D1" presStyleIdx="4" presStyleCnt="5"/>
      <dgm:spPr/>
      <dgm:t>
        <a:bodyPr/>
        <a:lstStyle/>
        <a:p>
          <a:endParaRPr lang="es-ES"/>
        </a:p>
      </dgm:t>
    </dgm:pt>
    <dgm:pt modelId="{B59F6FE9-E3A8-4915-A2B0-E657FE4A1900}" type="pres">
      <dgm:prSet presAssocID="{DBD1DC98-C67C-4544-BB72-B1867D7D6655}" presName="connectorText" presStyleLbl="sibTrans1D1" presStyleIdx="4" presStyleCnt="5"/>
      <dgm:spPr/>
      <dgm:t>
        <a:bodyPr/>
        <a:lstStyle/>
        <a:p>
          <a:endParaRPr lang="es-ES"/>
        </a:p>
      </dgm:t>
    </dgm:pt>
    <dgm:pt modelId="{8F7E0B45-D319-4585-834B-D79494E4CA23}" type="pres">
      <dgm:prSet presAssocID="{6D47054D-79B4-4DEF-B6D6-04F7B9B6D387}" presName="node" presStyleLbl="node1" presStyleIdx="5" presStyleCnt="6">
        <dgm:presLayoutVars>
          <dgm:bulletEnabled val="1"/>
        </dgm:presLayoutVars>
      </dgm:prSet>
      <dgm:spPr/>
      <dgm:t>
        <a:bodyPr/>
        <a:lstStyle/>
        <a:p>
          <a:endParaRPr lang="es-ES"/>
        </a:p>
      </dgm:t>
    </dgm:pt>
  </dgm:ptLst>
  <dgm:cxnLst>
    <dgm:cxn modelId="{D4092DE5-D8A8-45B9-8409-A5CAFB741193}" type="presOf" srcId="{7696E8CB-EB11-46E7-BD8D-38F30BE0676E}" destId="{2E7B7146-71FD-482B-BBDC-CA34BE62A9BE}" srcOrd="1" destOrd="0" presId="urn:microsoft.com/office/officeart/2005/8/layout/bProcess3"/>
    <dgm:cxn modelId="{9C4C8EF2-EEB3-4A88-8822-62629E1EE898}" type="presOf" srcId="{24BA382B-0F64-49C4-91BC-5E29B9B72606}" destId="{4D6FF7DB-8CF5-488F-A9BF-0880CCB1AF71}" srcOrd="0" destOrd="2" presId="urn:microsoft.com/office/officeart/2005/8/layout/bProcess3"/>
    <dgm:cxn modelId="{68BCC0D3-CEBF-4676-A0B0-05370A0759D1}" type="presOf" srcId="{41BB43DA-9C10-4B9D-A53A-638D4A8585B8}" destId="{57287BCE-574D-440A-98D2-C162AFD8473B}" srcOrd="1" destOrd="0" presId="urn:microsoft.com/office/officeart/2005/8/layout/bProcess3"/>
    <dgm:cxn modelId="{82B7498F-3329-4B3D-A9FC-933C55F916CE}" type="presOf" srcId="{7696E8CB-EB11-46E7-BD8D-38F30BE0676E}" destId="{EC599E0E-DC9C-460D-94B2-69AB440793C2}" srcOrd="0" destOrd="0" presId="urn:microsoft.com/office/officeart/2005/8/layout/bProcess3"/>
    <dgm:cxn modelId="{576A769A-A9C3-4ADA-A80C-B7622960B854}" type="presOf" srcId="{7BF4BE5A-65BD-45C0-AF33-9CF40D19176E}" destId="{9E3DB802-005C-4B6E-87B0-74FD230A0B08}" srcOrd="0" destOrd="0" presId="urn:microsoft.com/office/officeart/2005/8/layout/bProcess3"/>
    <dgm:cxn modelId="{B7FA6EF9-566E-48A6-ADE3-16DC233C8A86}" type="presOf" srcId="{DBD1DC98-C67C-4544-BB72-B1867D7D6655}" destId="{40C89775-1B5B-43A9-8CCB-0F1D20DCF885}" srcOrd="0" destOrd="0" presId="urn:microsoft.com/office/officeart/2005/8/layout/bProcess3"/>
    <dgm:cxn modelId="{3C6D9252-04C6-4B7F-9DDA-C3F965D284C3}" type="presOf" srcId="{6D47054D-79B4-4DEF-B6D6-04F7B9B6D387}" destId="{8F7E0B45-D319-4585-834B-D79494E4CA23}" srcOrd="0" destOrd="0" presId="urn:microsoft.com/office/officeart/2005/8/layout/bProcess3"/>
    <dgm:cxn modelId="{4CEA21A5-2F28-4DCA-9F03-9F15C64676BA}" type="presOf" srcId="{EBC36395-02D0-4707-97DF-3A73592C7095}" destId="{4D6FF7DB-8CF5-488F-A9BF-0880CCB1AF71}" srcOrd="0" destOrd="1" presId="urn:microsoft.com/office/officeart/2005/8/layout/bProcess3"/>
    <dgm:cxn modelId="{91F40907-D593-4D0F-A505-681FFBE7AFD3}" type="presOf" srcId="{41BB43DA-9C10-4B9D-A53A-638D4A8585B8}" destId="{9A8F3420-E554-4A6E-A260-204234809545}" srcOrd="0" destOrd="0" presId="urn:microsoft.com/office/officeart/2005/8/layout/bProcess3"/>
    <dgm:cxn modelId="{493DA4C6-EDB0-4597-B867-151EB06FE67A}" type="presOf" srcId="{C39B3B84-5268-485D-87F1-8C624415816E}" destId="{A8039424-1791-4A1A-84E4-F0BA8E5845B1}" srcOrd="0" destOrd="0" presId="urn:microsoft.com/office/officeart/2005/8/layout/bProcess3"/>
    <dgm:cxn modelId="{5670D871-C98A-4F5A-AEE4-9CEE99E3C32B}" srcId="{C39B3B84-5268-485D-87F1-8C624415816E}" destId="{60572D62-3121-4789-9BCB-CBC28CA17A64}" srcOrd="4" destOrd="0" parTransId="{0EB5C05D-4E1A-49AF-B381-256DBD5394D1}" sibTransId="{DBD1DC98-C67C-4544-BB72-B1867D7D6655}"/>
    <dgm:cxn modelId="{2CA1F8F5-5331-4156-B163-9C61B0BD3C03}" srcId="{C39B3B84-5268-485D-87F1-8C624415816E}" destId="{2BFF0481-B5DD-4A56-8723-2441D6B3C924}" srcOrd="2" destOrd="0" parTransId="{7115A7A4-3A0C-48A7-AA7B-81040127F793}" sibTransId="{7E2C6D36-E542-49A8-8E21-AC2B854DCF31}"/>
    <dgm:cxn modelId="{A4703D35-6466-40E9-84F6-78FD7A946FF2}" srcId="{2BFF0481-B5DD-4A56-8723-2441D6B3C924}" destId="{24BA382B-0F64-49C4-91BC-5E29B9B72606}" srcOrd="1" destOrd="0" parTransId="{CE316402-73BC-4D54-A8EB-974245734CEF}" sibTransId="{82C11B79-494E-48CA-A0C6-3F1847671F41}"/>
    <dgm:cxn modelId="{00A67833-6441-4364-9162-D4646A125860}" type="presOf" srcId="{FECE3FD9-95F1-4C31-8599-693E65C6436B}" destId="{3B8237F0-17F1-4C61-8B7E-5455EDD5B1D0}" srcOrd="0" destOrd="0" presId="urn:microsoft.com/office/officeart/2005/8/layout/bProcess3"/>
    <dgm:cxn modelId="{F22CB792-5DC0-45D0-B0BD-EEF73523177E}" type="presOf" srcId="{DBD1DC98-C67C-4544-BB72-B1867D7D6655}" destId="{B59F6FE9-E3A8-4915-A2B0-E657FE4A1900}" srcOrd="1" destOrd="0" presId="urn:microsoft.com/office/officeart/2005/8/layout/bProcess3"/>
    <dgm:cxn modelId="{B5D3F869-4163-4730-888F-92A0DC86FD9C}" srcId="{C39B3B84-5268-485D-87F1-8C624415816E}" destId="{6D47054D-79B4-4DEF-B6D6-04F7B9B6D387}" srcOrd="5" destOrd="0" parTransId="{FB2ECB50-E9CE-4012-8A71-C8358630E99B}" sibTransId="{F264F477-6828-4D22-9A73-7212883A36A3}"/>
    <dgm:cxn modelId="{413CA96B-0157-4C15-BEB3-B9AF2A811B7E}" type="presOf" srcId="{7E2C6D36-E542-49A8-8E21-AC2B854DCF31}" destId="{75257B54-72D0-491A-A091-53950CC2FCF9}" srcOrd="1" destOrd="0" presId="urn:microsoft.com/office/officeart/2005/8/layout/bProcess3"/>
    <dgm:cxn modelId="{F8FEC118-2EDD-4B08-B008-B5D6206158E1}" type="presOf" srcId="{4BC3948A-6F6C-4B9F-BFB6-5D42047749D3}" destId="{3FAEEA3E-E7F5-4CE5-997F-2B2275E3EE94}" srcOrd="0" destOrd="0" presId="urn:microsoft.com/office/officeart/2005/8/layout/bProcess3"/>
    <dgm:cxn modelId="{19F015E8-CCB6-44CC-948B-DDAA497FEA39}" type="presOf" srcId="{60572D62-3121-4789-9BCB-CBC28CA17A64}" destId="{29E2B37F-3F90-4168-A536-89851B7037C8}" srcOrd="0" destOrd="0" presId="urn:microsoft.com/office/officeart/2005/8/layout/bProcess3"/>
    <dgm:cxn modelId="{440AA078-0882-48D0-B96B-4391CA03C891}" type="presOf" srcId="{7E2C6D36-E542-49A8-8E21-AC2B854DCF31}" destId="{89B7D05F-1032-4A09-87B9-6A93A455D76C}" srcOrd="0" destOrd="0" presId="urn:microsoft.com/office/officeart/2005/8/layout/bProcess3"/>
    <dgm:cxn modelId="{9499A6BF-6EBB-414C-9849-A34DFA4DEA5E}" type="presOf" srcId="{2BFF0481-B5DD-4A56-8723-2441D6B3C924}" destId="{4D6FF7DB-8CF5-488F-A9BF-0880CCB1AF71}" srcOrd="0" destOrd="0" presId="urn:microsoft.com/office/officeart/2005/8/layout/bProcess3"/>
    <dgm:cxn modelId="{36795AD3-78B6-40A7-B11A-A04FF30132EA}" srcId="{C39B3B84-5268-485D-87F1-8C624415816E}" destId="{FECE3FD9-95F1-4C31-8599-693E65C6436B}" srcOrd="3" destOrd="0" parTransId="{E18AE908-1165-4882-AA06-53050778CCA7}" sibTransId="{7BF4BE5A-65BD-45C0-AF33-9CF40D19176E}"/>
    <dgm:cxn modelId="{91DB6805-2860-4E76-8D74-83F7349F2D9A}" srcId="{2BFF0481-B5DD-4A56-8723-2441D6B3C924}" destId="{EBC36395-02D0-4707-97DF-3A73592C7095}" srcOrd="0" destOrd="0" parTransId="{405720F1-5D49-4F54-82FE-E358DE9C1ABA}" sibTransId="{9D678BD9-8E2D-4321-B32C-B06C4C53313C}"/>
    <dgm:cxn modelId="{E87101CE-DCE5-4154-9C4B-2CC799D30339}" srcId="{C39B3B84-5268-485D-87F1-8C624415816E}" destId="{4BC3948A-6F6C-4B9F-BFB6-5D42047749D3}" srcOrd="1" destOrd="0" parTransId="{CD2BA266-87B5-4FC9-851B-A000D83DD25A}" sibTransId="{41BB43DA-9C10-4B9D-A53A-638D4A8585B8}"/>
    <dgm:cxn modelId="{0FB81976-488B-4334-ABAB-256807E6B456}" srcId="{C39B3B84-5268-485D-87F1-8C624415816E}" destId="{2140169D-6130-420C-9059-019CA7EE7747}" srcOrd="0" destOrd="0" parTransId="{13EB6910-A953-4FB7-B307-0AF36AD7FB44}" sibTransId="{7696E8CB-EB11-46E7-BD8D-38F30BE0676E}"/>
    <dgm:cxn modelId="{B400B6B7-BFB5-4590-8DBC-152694AC0360}" type="presOf" srcId="{2140169D-6130-420C-9059-019CA7EE7747}" destId="{F70B03AD-6182-4F8A-B67F-A082BF039FB6}" srcOrd="0" destOrd="0" presId="urn:microsoft.com/office/officeart/2005/8/layout/bProcess3"/>
    <dgm:cxn modelId="{C86D6D8A-A48C-4108-B64F-C8828723AFDE}" type="presOf" srcId="{7BF4BE5A-65BD-45C0-AF33-9CF40D19176E}" destId="{67A55ECC-1CB6-46C8-9F0D-B26A91B3F9F7}" srcOrd="1" destOrd="0" presId="urn:microsoft.com/office/officeart/2005/8/layout/bProcess3"/>
    <dgm:cxn modelId="{61145E6C-4000-4435-AC3B-E090F8F219D0}" type="presParOf" srcId="{A8039424-1791-4A1A-84E4-F0BA8E5845B1}" destId="{F70B03AD-6182-4F8A-B67F-A082BF039FB6}" srcOrd="0" destOrd="0" presId="urn:microsoft.com/office/officeart/2005/8/layout/bProcess3"/>
    <dgm:cxn modelId="{2D6AE2E0-AD51-4B67-9A47-A3DE71189B20}" type="presParOf" srcId="{A8039424-1791-4A1A-84E4-F0BA8E5845B1}" destId="{EC599E0E-DC9C-460D-94B2-69AB440793C2}" srcOrd="1" destOrd="0" presId="urn:microsoft.com/office/officeart/2005/8/layout/bProcess3"/>
    <dgm:cxn modelId="{E646F736-419B-462C-9A5F-4FEE52FB0BCC}" type="presParOf" srcId="{EC599E0E-DC9C-460D-94B2-69AB440793C2}" destId="{2E7B7146-71FD-482B-BBDC-CA34BE62A9BE}" srcOrd="0" destOrd="0" presId="urn:microsoft.com/office/officeart/2005/8/layout/bProcess3"/>
    <dgm:cxn modelId="{2E5D0276-9B42-4A57-8337-7D8F7BDE9B0B}" type="presParOf" srcId="{A8039424-1791-4A1A-84E4-F0BA8E5845B1}" destId="{3FAEEA3E-E7F5-4CE5-997F-2B2275E3EE94}" srcOrd="2" destOrd="0" presId="urn:microsoft.com/office/officeart/2005/8/layout/bProcess3"/>
    <dgm:cxn modelId="{0E4C9E05-47ED-48C1-8676-A7C070720DB0}" type="presParOf" srcId="{A8039424-1791-4A1A-84E4-F0BA8E5845B1}" destId="{9A8F3420-E554-4A6E-A260-204234809545}" srcOrd="3" destOrd="0" presId="urn:microsoft.com/office/officeart/2005/8/layout/bProcess3"/>
    <dgm:cxn modelId="{06D09EEB-4754-4B52-8C9A-169E27EE339F}" type="presParOf" srcId="{9A8F3420-E554-4A6E-A260-204234809545}" destId="{57287BCE-574D-440A-98D2-C162AFD8473B}" srcOrd="0" destOrd="0" presId="urn:microsoft.com/office/officeart/2005/8/layout/bProcess3"/>
    <dgm:cxn modelId="{208703B0-B0F6-497C-B935-4623019E4B82}" type="presParOf" srcId="{A8039424-1791-4A1A-84E4-F0BA8E5845B1}" destId="{4D6FF7DB-8CF5-488F-A9BF-0880CCB1AF71}" srcOrd="4" destOrd="0" presId="urn:microsoft.com/office/officeart/2005/8/layout/bProcess3"/>
    <dgm:cxn modelId="{A1614225-A1A8-4298-A563-C6632968BCEC}" type="presParOf" srcId="{A8039424-1791-4A1A-84E4-F0BA8E5845B1}" destId="{89B7D05F-1032-4A09-87B9-6A93A455D76C}" srcOrd="5" destOrd="0" presId="urn:microsoft.com/office/officeart/2005/8/layout/bProcess3"/>
    <dgm:cxn modelId="{82C15CCA-D1D5-4961-8D42-83B787CC4F99}" type="presParOf" srcId="{89B7D05F-1032-4A09-87B9-6A93A455D76C}" destId="{75257B54-72D0-491A-A091-53950CC2FCF9}" srcOrd="0" destOrd="0" presId="urn:microsoft.com/office/officeart/2005/8/layout/bProcess3"/>
    <dgm:cxn modelId="{B01F822C-E978-4DEB-8914-1213AA0314F1}" type="presParOf" srcId="{A8039424-1791-4A1A-84E4-F0BA8E5845B1}" destId="{3B8237F0-17F1-4C61-8B7E-5455EDD5B1D0}" srcOrd="6" destOrd="0" presId="urn:microsoft.com/office/officeart/2005/8/layout/bProcess3"/>
    <dgm:cxn modelId="{5533815B-E790-4A11-BA97-71978ED54729}" type="presParOf" srcId="{A8039424-1791-4A1A-84E4-F0BA8E5845B1}" destId="{9E3DB802-005C-4B6E-87B0-74FD230A0B08}" srcOrd="7" destOrd="0" presId="urn:microsoft.com/office/officeart/2005/8/layout/bProcess3"/>
    <dgm:cxn modelId="{664DB277-0D09-4EC9-AA9F-BF634B624B0A}" type="presParOf" srcId="{9E3DB802-005C-4B6E-87B0-74FD230A0B08}" destId="{67A55ECC-1CB6-46C8-9F0D-B26A91B3F9F7}" srcOrd="0" destOrd="0" presId="urn:microsoft.com/office/officeart/2005/8/layout/bProcess3"/>
    <dgm:cxn modelId="{69E420EB-0CBF-4662-8C1A-3719E489AB45}" type="presParOf" srcId="{A8039424-1791-4A1A-84E4-F0BA8E5845B1}" destId="{29E2B37F-3F90-4168-A536-89851B7037C8}" srcOrd="8" destOrd="0" presId="urn:microsoft.com/office/officeart/2005/8/layout/bProcess3"/>
    <dgm:cxn modelId="{ED891A3E-DD5B-4442-96EB-1EBB4319E7FD}" type="presParOf" srcId="{A8039424-1791-4A1A-84E4-F0BA8E5845B1}" destId="{40C89775-1B5B-43A9-8CCB-0F1D20DCF885}" srcOrd="9" destOrd="0" presId="urn:microsoft.com/office/officeart/2005/8/layout/bProcess3"/>
    <dgm:cxn modelId="{04E15977-6371-4AE4-B5B9-3C5EA79C7280}" type="presParOf" srcId="{40C89775-1B5B-43A9-8CCB-0F1D20DCF885}" destId="{B59F6FE9-E3A8-4915-A2B0-E657FE4A1900}" srcOrd="0" destOrd="0" presId="urn:microsoft.com/office/officeart/2005/8/layout/bProcess3"/>
    <dgm:cxn modelId="{72610914-2D06-467D-B5FC-2F8353DD3E9F}" type="presParOf" srcId="{A8039424-1791-4A1A-84E4-F0BA8E5845B1}" destId="{8F7E0B45-D319-4585-834B-D79494E4CA23}"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16D5B6-BB7E-479F-91AE-7BB33AF49FAE}" type="doc">
      <dgm:prSet loTypeId="urn:microsoft.com/office/officeart/2005/8/layout/hProcess4" loCatId="process" qsTypeId="urn:microsoft.com/office/officeart/2005/8/quickstyle/3d3" qsCatId="3D" csTypeId="urn:microsoft.com/office/officeart/2005/8/colors/colorful4" csCatId="colorful" phldr="1"/>
      <dgm:spPr/>
    </dgm:pt>
    <dgm:pt modelId="{DF547654-DF4C-42B7-90AC-089FE494AB58}">
      <dgm:prSet phldrT="[Texto]"/>
      <dgm:spPr/>
      <dgm:t>
        <a:bodyPr/>
        <a:lstStyle/>
        <a:p>
          <a:r>
            <a:rPr lang="es-ES" dirty="0" smtClean="0"/>
            <a:t>CLASIFICADOR</a:t>
          </a:r>
          <a:endParaRPr lang="es-ES" dirty="0"/>
        </a:p>
      </dgm:t>
    </dgm:pt>
    <dgm:pt modelId="{F4585DB4-6E23-4426-BA1B-94B3F8C99074}" type="parTrans" cxnId="{8446F3CC-FA1F-4A49-934B-EA0C7CA4177E}">
      <dgm:prSet/>
      <dgm:spPr/>
      <dgm:t>
        <a:bodyPr/>
        <a:lstStyle/>
        <a:p>
          <a:endParaRPr lang="es-ES"/>
        </a:p>
      </dgm:t>
    </dgm:pt>
    <dgm:pt modelId="{E23F41D7-9BC7-4C76-829E-48AA29B3AAD3}" type="sibTrans" cxnId="{8446F3CC-FA1F-4A49-934B-EA0C7CA4177E}">
      <dgm:prSet/>
      <dgm:spPr/>
      <dgm:t>
        <a:bodyPr/>
        <a:lstStyle/>
        <a:p>
          <a:endParaRPr lang="es-ES"/>
        </a:p>
      </dgm:t>
    </dgm:pt>
    <dgm:pt modelId="{AB5237C3-B0AD-49D4-923B-C1F754A8EBD4}">
      <dgm:prSet/>
      <dgm:spPr/>
      <dgm:t>
        <a:bodyPr/>
        <a:lstStyle/>
        <a:p>
          <a:r>
            <a:rPr lang="es-ES" dirty="0" smtClean="0"/>
            <a:t>TÉCNICA DE EVALUACIÓN</a:t>
          </a:r>
          <a:endParaRPr lang="es-ES" dirty="0"/>
        </a:p>
      </dgm:t>
    </dgm:pt>
    <dgm:pt modelId="{3D844531-3948-4807-B645-6DC0905A0E02}" type="parTrans" cxnId="{CDB4E468-C566-4C80-828E-03CA1127AF01}">
      <dgm:prSet/>
      <dgm:spPr/>
      <dgm:t>
        <a:bodyPr/>
        <a:lstStyle/>
        <a:p>
          <a:endParaRPr lang="es-ES"/>
        </a:p>
      </dgm:t>
    </dgm:pt>
    <dgm:pt modelId="{6FEE8B0F-8C27-441F-8D94-9632CBEAB945}" type="sibTrans" cxnId="{CDB4E468-C566-4C80-828E-03CA1127AF01}">
      <dgm:prSet/>
      <dgm:spPr/>
      <dgm:t>
        <a:bodyPr/>
        <a:lstStyle/>
        <a:p>
          <a:endParaRPr lang="es-ES"/>
        </a:p>
      </dgm:t>
    </dgm:pt>
    <dgm:pt modelId="{697B79AD-889D-4219-A50E-073BB3ED4FC2}">
      <dgm:prSet custT="1"/>
      <dgm:spPr/>
      <dgm:t>
        <a:bodyPr/>
        <a:lstStyle/>
        <a:p>
          <a:pPr algn="ctr"/>
          <a:r>
            <a:rPr lang="es-ES" sz="4000" dirty="0" smtClean="0"/>
            <a:t>SVM</a:t>
          </a:r>
          <a:endParaRPr lang="es-ES" sz="4000" dirty="0"/>
        </a:p>
      </dgm:t>
    </dgm:pt>
    <dgm:pt modelId="{08A5B682-1684-43FA-B260-001EBE8AD134}" type="parTrans" cxnId="{628D4F57-5293-43EB-BC12-ABDA1D6D091E}">
      <dgm:prSet/>
      <dgm:spPr/>
      <dgm:t>
        <a:bodyPr/>
        <a:lstStyle/>
        <a:p>
          <a:endParaRPr lang="es-ES"/>
        </a:p>
      </dgm:t>
    </dgm:pt>
    <dgm:pt modelId="{3FD44043-46CB-4DA4-A7D5-B526C52CBAF2}" type="sibTrans" cxnId="{628D4F57-5293-43EB-BC12-ABDA1D6D091E}">
      <dgm:prSet/>
      <dgm:spPr/>
      <dgm:t>
        <a:bodyPr/>
        <a:lstStyle/>
        <a:p>
          <a:endParaRPr lang="es-ES"/>
        </a:p>
      </dgm:t>
    </dgm:pt>
    <dgm:pt modelId="{F9D83500-FCED-415A-B53E-08659C45CD50}">
      <dgm:prSet/>
      <dgm:spPr/>
      <dgm:t>
        <a:bodyPr/>
        <a:lstStyle/>
        <a:p>
          <a:r>
            <a:rPr lang="es-ES" dirty="0" smtClean="0"/>
            <a:t>PARÁMETROS OBTENIDOS</a:t>
          </a:r>
        </a:p>
      </dgm:t>
    </dgm:pt>
    <dgm:pt modelId="{15ED19CF-E56A-4836-9452-3678CFE4FC13}" type="parTrans" cxnId="{B1D56DE3-A007-4A63-A08B-810CED0712D9}">
      <dgm:prSet/>
      <dgm:spPr/>
      <dgm:t>
        <a:bodyPr/>
        <a:lstStyle/>
        <a:p>
          <a:endParaRPr lang="es-ES"/>
        </a:p>
      </dgm:t>
    </dgm:pt>
    <dgm:pt modelId="{B4301FE3-6F5A-480D-9FBE-6115C245B21D}" type="sibTrans" cxnId="{B1D56DE3-A007-4A63-A08B-810CED0712D9}">
      <dgm:prSet/>
      <dgm:spPr/>
      <dgm:t>
        <a:bodyPr/>
        <a:lstStyle/>
        <a:p>
          <a:endParaRPr lang="es-ES"/>
        </a:p>
      </dgm:t>
    </dgm:pt>
    <dgm:pt modelId="{3CA9452C-7B05-4431-AECB-CCEF0E995B9C}">
      <dgm:prSet custT="1"/>
      <dgm:spPr/>
      <dgm:t>
        <a:bodyPr/>
        <a:lstStyle/>
        <a:p>
          <a:r>
            <a:rPr lang="es-ES" sz="2000" b="1" i="1" dirty="0" err="1" smtClean="0"/>
            <a:t>hold-out</a:t>
          </a:r>
          <a:r>
            <a:rPr lang="es-ES" sz="2000" b="1" i="1" dirty="0" smtClean="0"/>
            <a:t>: </a:t>
          </a:r>
          <a:r>
            <a:rPr lang="es-ES" sz="2000" dirty="0" smtClean="0"/>
            <a:t>2/3 (</a:t>
          </a:r>
          <a:r>
            <a:rPr lang="es-ES" sz="2000" i="1" dirty="0" err="1" smtClean="0"/>
            <a:t>train</a:t>
          </a:r>
          <a:r>
            <a:rPr lang="es-ES" sz="2000" dirty="0" smtClean="0"/>
            <a:t>) y 1/3 (</a:t>
          </a:r>
          <a:r>
            <a:rPr lang="es-ES" sz="2000" i="1" dirty="0" smtClean="0"/>
            <a:t>test</a:t>
          </a:r>
          <a:r>
            <a:rPr lang="es-ES" sz="2000" dirty="0" smtClean="0"/>
            <a:t>) del total de datos.</a:t>
          </a:r>
          <a:endParaRPr lang="es-ES" sz="2000" dirty="0"/>
        </a:p>
      </dgm:t>
    </dgm:pt>
    <dgm:pt modelId="{7D0F9AB3-F46B-4FEB-8657-225D6CBE7D34}" type="parTrans" cxnId="{71642648-A03E-4C7E-9149-2FA30251FBE5}">
      <dgm:prSet/>
      <dgm:spPr/>
      <dgm:t>
        <a:bodyPr/>
        <a:lstStyle/>
        <a:p>
          <a:endParaRPr lang="es-ES"/>
        </a:p>
      </dgm:t>
    </dgm:pt>
    <dgm:pt modelId="{4E20027C-0093-4528-9972-FCF2B3BBEE70}" type="sibTrans" cxnId="{71642648-A03E-4C7E-9149-2FA30251FBE5}">
      <dgm:prSet/>
      <dgm:spPr/>
      <dgm:t>
        <a:bodyPr/>
        <a:lstStyle/>
        <a:p>
          <a:endParaRPr lang="es-ES"/>
        </a:p>
      </dgm:t>
    </dgm:pt>
    <dgm:pt modelId="{3CBD175F-BED9-4E7D-BF9C-350B6B7F59A0}">
      <dgm:prSet custT="1"/>
      <dgm:spPr/>
      <dgm:t>
        <a:bodyPr/>
        <a:lstStyle/>
        <a:p>
          <a:r>
            <a:rPr lang="es-ES" sz="2000" dirty="0" smtClean="0"/>
            <a:t>Exactitud</a:t>
          </a:r>
          <a:endParaRPr lang="es-ES" sz="1000" dirty="0"/>
        </a:p>
      </dgm:t>
    </dgm:pt>
    <dgm:pt modelId="{F08747B5-C4AD-4A22-8B1B-AAC6682DD91F}" type="parTrans" cxnId="{4FC75FE3-3F95-4C71-9298-44A4427578BB}">
      <dgm:prSet/>
      <dgm:spPr/>
      <dgm:t>
        <a:bodyPr/>
        <a:lstStyle/>
        <a:p>
          <a:endParaRPr lang="es-ES"/>
        </a:p>
      </dgm:t>
    </dgm:pt>
    <dgm:pt modelId="{E3E0AFC1-2132-47A2-A76F-33389B0793E5}" type="sibTrans" cxnId="{4FC75FE3-3F95-4C71-9298-44A4427578BB}">
      <dgm:prSet/>
      <dgm:spPr/>
      <dgm:t>
        <a:bodyPr/>
        <a:lstStyle/>
        <a:p>
          <a:endParaRPr lang="es-ES"/>
        </a:p>
      </dgm:t>
    </dgm:pt>
    <dgm:pt modelId="{6ECC7C74-67CA-477E-BBBA-5A7028419401}">
      <dgm:prSet custT="1"/>
      <dgm:spPr/>
      <dgm:t>
        <a:bodyPr/>
        <a:lstStyle/>
        <a:p>
          <a:r>
            <a:rPr lang="es-ES" sz="2000" b="1" i="1" dirty="0" smtClean="0"/>
            <a:t>k-fold:</a:t>
          </a:r>
          <a:r>
            <a:rPr lang="es-ES" sz="2000" dirty="0" smtClean="0"/>
            <a:t>10 iteraciones para obtener la media de cada parámetro. </a:t>
          </a:r>
          <a:endParaRPr lang="es-ES" sz="2000" dirty="0"/>
        </a:p>
      </dgm:t>
    </dgm:pt>
    <dgm:pt modelId="{CFA4BFC1-FA4E-425F-8C49-F0B96561E705}" type="parTrans" cxnId="{96CDC2C6-C980-4E4D-B461-D4972B45489B}">
      <dgm:prSet/>
      <dgm:spPr/>
      <dgm:t>
        <a:bodyPr/>
        <a:lstStyle/>
        <a:p>
          <a:endParaRPr lang="es-ES"/>
        </a:p>
      </dgm:t>
    </dgm:pt>
    <dgm:pt modelId="{78472135-2B36-46F9-B151-1826F63D5F7E}" type="sibTrans" cxnId="{96CDC2C6-C980-4E4D-B461-D4972B45489B}">
      <dgm:prSet/>
      <dgm:spPr/>
      <dgm:t>
        <a:bodyPr/>
        <a:lstStyle/>
        <a:p>
          <a:endParaRPr lang="es-ES"/>
        </a:p>
      </dgm:t>
    </dgm:pt>
    <dgm:pt modelId="{0B7B407F-A1BB-4BC6-BBE1-18DDEE9062CF}">
      <dgm:prSet custT="1"/>
      <dgm:spPr/>
      <dgm:t>
        <a:bodyPr/>
        <a:lstStyle/>
        <a:p>
          <a:r>
            <a:rPr lang="es-ES" sz="2000" dirty="0" smtClean="0"/>
            <a:t>Sensibilidad</a:t>
          </a:r>
          <a:endParaRPr lang="es-ES" sz="1000" dirty="0"/>
        </a:p>
      </dgm:t>
    </dgm:pt>
    <dgm:pt modelId="{24DD498C-5C98-4AB2-BB96-808C09BE22CB}" type="parTrans" cxnId="{71922543-9F93-47BD-9016-F31A8E92ECA2}">
      <dgm:prSet/>
      <dgm:spPr/>
      <dgm:t>
        <a:bodyPr/>
        <a:lstStyle/>
        <a:p>
          <a:endParaRPr lang="es-ES"/>
        </a:p>
      </dgm:t>
    </dgm:pt>
    <dgm:pt modelId="{5F04F561-6389-4BE0-B914-2088994A954A}" type="sibTrans" cxnId="{71922543-9F93-47BD-9016-F31A8E92ECA2}">
      <dgm:prSet/>
      <dgm:spPr/>
      <dgm:t>
        <a:bodyPr/>
        <a:lstStyle/>
        <a:p>
          <a:endParaRPr lang="es-ES"/>
        </a:p>
      </dgm:t>
    </dgm:pt>
    <dgm:pt modelId="{D9D0E33D-A2D2-4335-8F34-7BBF8F891B9C}">
      <dgm:prSet custT="1"/>
      <dgm:spPr/>
      <dgm:t>
        <a:bodyPr/>
        <a:lstStyle/>
        <a:p>
          <a:r>
            <a:rPr lang="es-ES" sz="2000" dirty="0" smtClean="0"/>
            <a:t>Especificidad</a:t>
          </a:r>
          <a:endParaRPr lang="es-ES" sz="1000" dirty="0"/>
        </a:p>
      </dgm:t>
    </dgm:pt>
    <dgm:pt modelId="{9A3F4952-22E8-4E69-9627-D6854D160340}" type="parTrans" cxnId="{F135F32D-576C-403D-A1BB-7C4D849030D8}">
      <dgm:prSet/>
      <dgm:spPr/>
      <dgm:t>
        <a:bodyPr/>
        <a:lstStyle/>
        <a:p>
          <a:endParaRPr lang="es-ES"/>
        </a:p>
      </dgm:t>
    </dgm:pt>
    <dgm:pt modelId="{87EB3B5B-3694-4DC2-80DE-08EAE9E57950}" type="sibTrans" cxnId="{F135F32D-576C-403D-A1BB-7C4D849030D8}">
      <dgm:prSet/>
      <dgm:spPr/>
      <dgm:t>
        <a:bodyPr/>
        <a:lstStyle/>
        <a:p>
          <a:endParaRPr lang="es-ES"/>
        </a:p>
      </dgm:t>
    </dgm:pt>
    <dgm:pt modelId="{20B5EF43-0CB4-45B7-9213-39CC6D096BF6}">
      <dgm:prSet custT="1"/>
      <dgm:spPr/>
      <dgm:t>
        <a:bodyPr/>
        <a:lstStyle/>
        <a:p>
          <a:r>
            <a:rPr lang="es-ES" sz="2000" dirty="0" smtClean="0"/>
            <a:t>Capacidad Predictiva</a:t>
          </a:r>
          <a:endParaRPr lang="es-ES" sz="1000" dirty="0"/>
        </a:p>
      </dgm:t>
    </dgm:pt>
    <dgm:pt modelId="{3A1D8372-7E89-4057-86D2-6308E6458391}" type="parTrans" cxnId="{9A3F158D-348A-4885-8AE2-A2DE97E9088D}">
      <dgm:prSet/>
      <dgm:spPr/>
      <dgm:t>
        <a:bodyPr/>
        <a:lstStyle/>
        <a:p>
          <a:endParaRPr lang="es-ES"/>
        </a:p>
      </dgm:t>
    </dgm:pt>
    <dgm:pt modelId="{B454EB96-A51F-48EC-927B-C20EF54AC7D5}" type="sibTrans" cxnId="{9A3F158D-348A-4885-8AE2-A2DE97E9088D}">
      <dgm:prSet/>
      <dgm:spPr/>
      <dgm:t>
        <a:bodyPr/>
        <a:lstStyle/>
        <a:p>
          <a:endParaRPr lang="es-ES"/>
        </a:p>
      </dgm:t>
    </dgm:pt>
    <dgm:pt modelId="{B5D6350C-5E60-4338-98C1-238F6A5B1CAF}">
      <dgm:prSet custT="1"/>
      <dgm:spPr/>
      <dgm:t>
        <a:bodyPr/>
        <a:lstStyle/>
        <a:p>
          <a:r>
            <a:rPr lang="es-ES" sz="2000" dirty="0" smtClean="0"/>
            <a:t>BER </a:t>
          </a:r>
        </a:p>
        <a:p>
          <a:endParaRPr lang="es-ES" sz="1000" dirty="0"/>
        </a:p>
      </dgm:t>
    </dgm:pt>
    <dgm:pt modelId="{02A7E4E2-D26A-438D-BEB5-624C306A2666}" type="parTrans" cxnId="{452F9A92-EC39-44F6-9F20-F5DFFD850973}">
      <dgm:prSet/>
      <dgm:spPr/>
      <dgm:t>
        <a:bodyPr/>
        <a:lstStyle/>
        <a:p>
          <a:endParaRPr lang="es-ES"/>
        </a:p>
      </dgm:t>
    </dgm:pt>
    <dgm:pt modelId="{9BA14638-75D3-4D08-8D73-28F32ACE9346}" type="sibTrans" cxnId="{452F9A92-EC39-44F6-9F20-F5DFFD850973}">
      <dgm:prSet/>
      <dgm:spPr/>
      <dgm:t>
        <a:bodyPr/>
        <a:lstStyle/>
        <a:p>
          <a:endParaRPr lang="es-ES"/>
        </a:p>
      </dgm:t>
    </dgm:pt>
    <dgm:pt modelId="{6ED33E83-BB96-4585-A128-DFFBEAA083E8}">
      <dgm:prSet custT="1"/>
      <dgm:spPr/>
      <dgm:t>
        <a:bodyPr/>
        <a:lstStyle/>
        <a:p>
          <a:pPr algn="ctr"/>
          <a:endParaRPr lang="es-ES" sz="4000" dirty="0"/>
        </a:p>
      </dgm:t>
    </dgm:pt>
    <dgm:pt modelId="{AD5017FE-AC31-4110-845F-7A8A0FC3CCE4}" type="parTrans" cxnId="{A865E918-20E5-4EAC-AD5E-6060129F3656}">
      <dgm:prSet/>
      <dgm:spPr/>
      <dgm:t>
        <a:bodyPr/>
        <a:lstStyle/>
        <a:p>
          <a:endParaRPr lang="es-ES"/>
        </a:p>
      </dgm:t>
    </dgm:pt>
    <dgm:pt modelId="{5030297A-EB02-41F9-A1B2-0F9C742D78AA}" type="sibTrans" cxnId="{A865E918-20E5-4EAC-AD5E-6060129F3656}">
      <dgm:prSet/>
      <dgm:spPr/>
      <dgm:t>
        <a:bodyPr/>
        <a:lstStyle/>
        <a:p>
          <a:endParaRPr lang="es-ES"/>
        </a:p>
      </dgm:t>
    </dgm:pt>
    <dgm:pt modelId="{26057397-6AAE-4048-9241-6CC2E99694E7}" type="pres">
      <dgm:prSet presAssocID="{6716D5B6-BB7E-479F-91AE-7BB33AF49FAE}" presName="Name0" presStyleCnt="0">
        <dgm:presLayoutVars>
          <dgm:dir/>
          <dgm:animLvl val="lvl"/>
          <dgm:resizeHandles val="exact"/>
        </dgm:presLayoutVars>
      </dgm:prSet>
      <dgm:spPr/>
    </dgm:pt>
    <dgm:pt modelId="{B7D13B9C-A9A6-4CE8-8F90-5721683CAF22}" type="pres">
      <dgm:prSet presAssocID="{6716D5B6-BB7E-479F-91AE-7BB33AF49FAE}" presName="tSp" presStyleCnt="0"/>
      <dgm:spPr/>
    </dgm:pt>
    <dgm:pt modelId="{1F2E3CEA-2BE5-44AA-B02B-2E8B83CE90F3}" type="pres">
      <dgm:prSet presAssocID="{6716D5B6-BB7E-479F-91AE-7BB33AF49FAE}" presName="bSp" presStyleCnt="0"/>
      <dgm:spPr/>
    </dgm:pt>
    <dgm:pt modelId="{38BD8282-585A-4350-86BB-19C0DE75500C}" type="pres">
      <dgm:prSet presAssocID="{6716D5B6-BB7E-479F-91AE-7BB33AF49FAE}" presName="process" presStyleCnt="0"/>
      <dgm:spPr/>
    </dgm:pt>
    <dgm:pt modelId="{BB1F048C-2D91-41D9-BE99-6B58169F020D}" type="pres">
      <dgm:prSet presAssocID="{DF547654-DF4C-42B7-90AC-089FE494AB58}" presName="composite1" presStyleCnt="0"/>
      <dgm:spPr/>
    </dgm:pt>
    <dgm:pt modelId="{77597144-8746-493C-A821-01777ABB51B9}" type="pres">
      <dgm:prSet presAssocID="{DF547654-DF4C-42B7-90AC-089FE494AB58}" presName="dummyNode1" presStyleLbl="node1" presStyleIdx="0" presStyleCnt="3"/>
      <dgm:spPr/>
    </dgm:pt>
    <dgm:pt modelId="{470724B1-F9CD-4F3A-942C-2F5EC34F5F93}" type="pres">
      <dgm:prSet presAssocID="{DF547654-DF4C-42B7-90AC-089FE494AB58}" presName="childNode1" presStyleLbl="bgAcc1" presStyleIdx="0" presStyleCnt="3">
        <dgm:presLayoutVars>
          <dgm:bulletEnabled val="1"/>
        </dgm:presLayoutVars>
      </dgm:prSet>
      <dgm:spPr/>
      <dgm:t>
        <a:bodyPr/>
        <a:lstStyle/>
        <a:p>
          <a:endParaRPr lang="es-ES"/>
        </a:p>
      </dgm:t>
    </dgm:pt>
    <dgm:pt modelId="{2D14DE68-08AA-497F-9244-CC43A18F371A}" type="pres">
      <dgm:prSet presAssocID="{DF547654-DF4C-42B7-90AC-089FE494AB58}" presName="childNode1tx" presStyleLbl="bgAcc1" presStyleIdx="0" presStyleCnt="3">
        <dgm:presLayoutVars>
          <dgm:bulletEnabled val="1"/>
        </dgm:presLayoutVars>
      </dgm:prSet>
      <dgm:spPr/>
      <dgm:t>
        <a:bodyPr/>
        <a:lstStyle/>
        <a:p>
          <a:endParaRPr lang="es-ES"/>
        </a:p>
      </dgm:t>
    </dgm:pt>
    <dgm:pt modelId="{75B56C56-9CC3-47A4-A796-CEC9A1B1D2AE}" type="pres">
      <dgm:prSet presAssocID="{DF547654-DF4C-42B7-90AC-089FE494AB58}" presName="parentNode1" presStyleLbl="node1" presStyleIdx="0" presStyleCnt="3">
        <dgm:presLayoutVars>
          <dgm:chMax val="1"/>
          <dgm:bulletEnabled val="1"/>
        </dgm:presLayoutVars>
      </dgm:prSet>
      <dgm:spPr/>
      <dgm:t>
        <a:bodyPr/>
        <a:lstStyle/>
        <a:p>
          <a:endParaRPr lang="es-ES"/>
        </a:p>
      </dgm:t>
    </dgm:pt>
    <dgm:pt modelId="{B2E60EFE-B0FA-4A6C-99F8-02C5D8FD6F4A}" type="pres">
      <dgm:prSet presAssocID="{DF547654-DF4C-42B7-90AC-089FE494AB58}" presName="connSite1" presStyleCnt="0"/>
      <dgm:spPr/>
    </dgm:pt>
    <dgm:pt modelId="{A2363E58-2EA2-4243-A8CB-C4C69F64ACB6}" type="pres">
      <dgm:prSet presAssocID="{E23F41D7-9BC7-4C76-829E-48AA29B3AAD3}" presName="Name9" presStyleLbl="sibTrans2D1" presStyleIdx="0" presStyleCnt="2" custLinFactNeighborX="8165" custLinFactNeighborY="-860"/>
      <dgm:spPr/>
      <dgm:t>
        <a:bodyPr/>
        <a:lstStyle/>
        <a:p>
          <a:endParaRPr lang="es-ES"/>
        </a:p>
      </dgm:t>
    </dgm:pt>
    <dgm:pt modelId="{347FD74B-C2F0-4B45-8C19-7DC850FF40AC}" type="pres">
      <dgm:prSet presAssocID="{AB5237C3-B0AD-49D4-923B-C1F754A8EBD4}" presName="composite2" presStyleCnt="0"/>
      <dgm:spPr/>
    </dgm:pt>
    <dgm:pt modelId="{F52F9B4A-C662-4613-8905-294F0D55921B}" type="pres">
      <dgm:prSet presAssocID="{AB5237C3-B0AD-49D4-923B-C1F754A8EBD4}" presName="dummyNode2" presStyleLbl="node1" presStyleIdx="0" presStyleCnt="3"/>
      <dgm:spPr/>
    </dgm:pt>
    <dgm:pt modelId="{3DC93213-1FAF-40E1-9C21-8A4420C452AA}" type="pres">
      <dgm:prSet presAssocID="{AB5237C3-B0AD-49D4-923B-C1F754A8EBD4}" presName="childNode2" presStyleLbl="bgAcc1" presStyleIdx="1" presStyleCnt="3" custScaleX="122538" custScaleY="122707">
        <dgm:presLayoutVars>
          <dgm:bulletEnabled val="1"/>
        </dgm:presLayoutVars>
      </dgm:prSet>
      <dgm:spPr/>
      <dgm:t>
        <a:bodyPr/>
        <a:lstStyle/>
        <a:p>
          <a:endParaRPr lang="es-ES"/>
        </a:p>
      </dgm:t>
    </dgm:pt>
    <dgm:pt modelId="{C03AE08E-F3CE-4F49-82F6-D06A41BC40FD}" type="pres">
      <dgm:prSet presAssocID="{AB5237C3-B0AD-49D4-923B-C1F754A8EBD4}" presName="childNode2tx" presStyleLbl="bgAcc1" presStyleIdx="1" presStyleCnt="3">
        <dgm:presLayoutVars>
          <dgm:bulletEnabled val="1"/>
        </dgm:presLayoutVars>
      </dgm:prSet>
      <dgm:spPr/>
      <dgm:t>
        <a:bodyPr/>
        <a:lstStyle/>
        <a:p>
          <a:endParaRPr lang="es-ES"/>
        </a:p>
      </dgm:t>
    </dgm:pt>
    <dgm:pt modelId="{146D8304-7015-403E-B44A-A7AC5E25B6AC}" type="pres">
      <dgm:prSet presAssocID="{AB5237C3-B0AD-49D4-923B-C1F754A8EBD4}" presName="parentNode2" presStyleLbl="node1" presStyleIdx="1" presStyleCnt="3" custLinFactNeighborX="12861" custLinFactNeighborY="-4620">
        <dgm:presLayoutVars>
          <dgm:chMax val="0"/>
          <dgm:bulletEnabled val="1"/>
        </dgm:presLayoutVars>
      </dgm:prSet>
      <dgm:spPr/>
      <dgm:t>
        <a:bodyPr/>
        <a:lstStyle/>
        <a:p>
          <a:endParaRPr lang="es-ES"/>
        </a:p>
      </dgm:t>
    </dgm:pt>
    <dgm:pt modelId="{BAE9C37A-F78F-4BEE-B375-7B265DDE5576}" type="pres">
      <dgm:prSet presAssocID="{AB5237C3-B0AD-49D4-923B-C1F754A8EBD4}" presName="connSite2" presStyleCnt="0"/>
      <dgm:spPr/>
    </dgm:pt>
    <dgm:pt modelId="{663B7B57-E8D6-4E13-BFC8-369C8AEE78BF}" type="pres">
      <dgm:prSet presAssocID="{6FEE8B0F-8C27-441F-8D94-9632CBEAB945}" presName="Name18" presStyleLbl="sibTrans2D1" presStyleIdx="1" presStyleCnt="2" custLinFactNeighborX="18699" custLinFactNeighborY="3088"/>
      <dgm:spPr/>
      <dgm:t>
        <a:bodyPr/>
        <a:lstStyle/>
        <a:p>
          <a:endParaRPr lang="es-ES"/>
        </a:p>
      </dgm:t>
    </dgm:pt>
    <dgm:pt modelId="{53DAA34D-89E6-48E2-9B37-517B77B67E0A}" type="pres">
      <dgm:prSet presAssocID="{F9D83500-FCED-415A-B53E-08659C45CD50}" presName="composite1" presStyleCnt="0"/>
      <dgm:spPr/>
    </dgm:pt>
    <dgm:pt modelId="{9FCB4437-2A1E-490B-9967-5AADE2685299}" type="pres">
      <dgm:prSet presAssocID="{F9D83500-FCED-415A-B53E-08659C45CD50}" presName="dummyNode1" presStyleLbl="node1" presStyleIdx="1" presStyleCnt="3"/>
      <dgm:spPr/>
    </dgm:pt>
    <dgm:pt modelId="{434A7C96-3399-49E4-B969-2E0C614433CD}" type="pres">
      <dgm:prSet presAssocID="{F9D83500-FCED-415A-B53E-08659C45CD50}" presName="childNode1" presStyleLbl="bgAcc1" presStyleIdx="2" presStyleCnt="3">
        <dgm:presLayoutVars>
          <dgm:bulletEnabled val="1"/>
        </dgm:presLayoutVars>
      </dgm:prSet>
      <dgm:spPr/>
      <dgm:t>
        <a:bodyPr/>
        <a:lstStyle/>
        <a:p>
          <a:endParaRPr lang="es-ES"/>
        </a:p>
      </dgm:t>
    </dgm:pt>
    <dgm:pt modelId="{0B3AA78C-83D4-4273-8CFA-915C72335BB3}" type="pres">
      <dgm:prSet presAssocID="{F9D83500-FCED-415A-B53E-08659C45CD50}" presName="childNode1tx" presStyleLbl="bgAcc1" presStyleIdx="2" presStyleCnt="3">
        <dgm:presLayoutVars>
          <dgm:bulletEnabled val="1"/>
        </dgm:presLayoutVars>
      </dgm:prSet>
      <dgm:spPr/>
      <dgm:t>
        <a:bodyPr/>
        <a:lstStyle/>
        <a:p>
          <a:endParaRPr lang="es-ES"/>
        </a:p>
      </dgm:t>
    </dgm:pt>
    <dgm:pt modelId="{10E096D5-C23A-46FE-964F-F90B61DADEA8}" type="pres">
      <dgm:prSet presAssocID="{F9D83500-FCED-415A-B53E-08659C45CD50}" presName="parentNode1" presStyleLbl="node1" presStyleIdx="2" presStyleCnt="3" custLinFactNeighborX="6151" custLinFactNeighborY="21560">
        <dgm:presLayoutVars>
          <dgm:chMax val="1"/>
          <dgm:bulletEnabled val="1"/>
        </dgm:presLayoutVars>
      </dgm:prSet>
      <dgm:spPr/>
      <dgm:t>
        <a:bodyPr/>
        <a:lstStyle/>
        <a:p>
          <a:endParaRPr lang="es-ES"/>
        </a:p>
      </dgm:t>
    </dgm:pt>
    <dgm:pt modelId="{FC5A27B8-5112-49CD-A73D-D18BDE7DBFCB}" type="pres">
      <dgm:prSet presAssocID="{F9D83500-FCED-415A-B53E-08659C45CD50}" presName="connSite1" presStyleCnt="0"/>
      <dgm:spPr/>
    </dgm:pt>
  </dgm:ptLst>
  <dgm:cxnLst>
    <dgm:cxn modelId="{14BF8D0F-5BA3-41FA-BC00-64D2D4020ED3}" type="presOf" srcId="{20B5EF43-0CB4-45B7-9213-39CC6D096BF6}" destId="{0B3AA78C-83D4-4273-8CFA-915C72335BB3}" srcOrd="1" destOrd="3" presId="urn:microsoft.com/office/officeart/2005/8/layout/hProcess4"/>
    <dgm:cxn modelId="{1998467F-0843-4972-B9BA-7712D26849BB}" type="presOf" srcId="{3CA9452C-7B05-4431-AECB-CCEF0E995B9C}" destId="{3DC93213-1FAF-40E1-9C21-8A4420C452AA}" srcOrd="0" destOrd="0" presId="urn:microsoft.com/office/officeart/2005/8/layout/hProcess4"/>
    <dgm:cxn modelId="{063FB15D-A75E-4444-A530-89ECC1C5943F}" type="presOf" srcId="{B5D6350C-5E60-4338-98C1-238F6A5B1CAF}" destId="{0B3AA78C-83D4-4273-8CFA-915C72335BB3}" srcOrd="1" destOrd="4" presId="urn:microsoft.com/office/officeart/2005/8/layout/hProcess4"/>
    <dgm:cxn modelId="{628D4F57-5293-43EB-BC12-ABDA1D6D091E}" srcId="{DF547654-DF4C-42B7-90AC-089FE494AB58}" destId="{697B79AD-889D-4219-A50E-073BB3ED4FC2}" srcOrd="1" destOrd="0" parTransId="{08A5B682-1684-43FA-B260-001EBE8AD134}" sibTransId="{3FD44043-46CB-4DA4-A7D5-B526C52CBAF2}"/>
    <dgm:cxn modelId="{CF0EB848-916E-4FCA-AB95-B9615CC9CF50}" type="presOf" srcId="{6716D5B6-BB7E-479F-91AE-7BB33AF49FAE}" destId="{26057397-6AAE-4048-9241-6CC2E99694E7}" srcOrd="0" destOrd="0" presId="urn:microsoft.com/office/officeart/2005/8/layout/hProcess4"/>
    <dgm:cxn modelId="{565DBCDD-6478-453B-BBFE-A982F3B06ED4}" type="presOf" srcId="{697B79AD-889D-4219-A50E-073BB3ED4FC2}" destId="{2D14DE68-08AA-497F-9244-CC43A18F371A}" srcOrd="1" destOrd="1" presId="urn:microsoft.com/office/officeart/2005/8/layout/hProcess4"/>
    <dgm:cxn modelId="{2AA65C4F-8235-40BA-83E0-60445ED5165C}" type="presOf" srcId="{B5D6350C-5E60-4338-98C1-238F6A5B1CAF}" destId="{434A7C96-3399-49E4-B969-2E0C614433CD}" srcOrd="0" destOrd="4" presId="urn:microsoft.com/office/officeart/2005/8/layout/hProcess4"/>
    <dgm:cxn modelId="{9A3F158D-348A-4885-8AE2-A2DE97E9088D}" srcId="{F9D83500-FCED-415A-B53E-08659C45CD50}" destId="{20B5EF43-0CB4-45B7-9213-39CC6D096BF6}" srcOrd="3" destOrd="0" parTransId="{3A1D8372-7E89-4057-86D2-6308E6458391}" sibTransId="{B454EB96-A51F-48EC-927B-C20EF54AC7D5}"/>
    <dgm:cxn modelId="{264D263D-3346-4530-95A8-017B138ED8F5}" type="presOf" srcId="{DF547654-DF4C-42B7-90AC-089FE494AB58}" destId="{75B56C56-9CC3-47A4-A796-CEC9A1B1D2AE}" srcOrd="0" destOrd="0" presId="urn:microsoft.com/office/officeart/2005/8/layout/hProcess4"/>
    <dgm:cxn modelId="{6954D7BF-FAD4-49D7-832A-A6D5FD95E1DB}" type="presOf" srcId="{0B7B407F-A1BB-4BC6-BBE1-18DDEE9062CF}" destId="{0B3AA78C-83D4-4273-8CFA-915C72335BB3}" srcOrd="1" destOrd="1" presId="urn:microsoft.com/office/officeart/2005/8/layout/hProcess4"/>
    <dgm:cxn modelId="{000B01E4-7C5B-410A-8732-D32378595C7D}" type="presOf" srcId="{6ECC7C74-67CA-477E-BBBA-5A7028419401}" destId="{3DC93213-1FAF-40E1-9C21-8A4420C452AA}" srcOrd="0" destOrd="1" presId="urn:microsoft.com/office/officeart/2005/8/layout/hProcess4"/>
    <dgm:cxn modelId="{AB63D32E-9C3B-4C6C-AB61-A1147DD5E814}" type="presOf" srcId="{3CBD175F-BED9-4E7D-BF9C-350B6B7F59A0}" destId="{0B3AA78C-83D4-4273-8CFA-915C72335BB3}" srcOrd="1" destOrd="0" presId="urn:microsoft.com/office/officeart/2005/8/layout/hProcess4"/>
    <dgm:cxn modelId="{CD8D797C-3BAD-4130-AB53-40BFFADE2A05}" type="presOf" srcId="{6ECC7C74-67CA-477E-BBBA-5A7028419401}" destId="{C03AE08E-F3CE-4F49-82F6-D06A41BC40FD}" srcOrd="1" destOrd="1" presId="urn:microsoft.com/office/officeart/2005/8/layout/hProcess4"/>
    <dgm:cxn modelId="{96CDC2C6-C980-4E4D-B461-D4972B45489B}" srcId="{AB5237C3-B0AD-49D4-923B-C1F754A8EBD4}" destId="{6ECC7C74-67CA-477E-BBBA-5A7028419401}" srcOrd="1" destOrd="0" parTransId="{CFA4BFC1-FA4E-425F-8C49-F0B96561E705}" sibTransId="{78472135-2B36-46F9-B151-1826F63D5F7E}"/>
    <dgm:cxn modelId="{71642648-A03E-4C7E-9149-2FA30251FBE5}" srcId="{AB5237C3-B0AD-49D4-923B-C1F754A8EBD4}" destId="{3CA9452C-7B05-4431-AECB-CCEF0E995B9C}" srcOrd="0" destOrd="0" parTransId="{7D0F9AB3-F46B-4FEB-8657-225D6CBE7D34}" sibTransId="{4E20027C-0093-4528-9972-FCF2B3BBEE70}"/>
    <dgm:cxn modelId="{58F50B77-74E0-4074-B0EB-06B0B4F251AB}" type="presOf" srcId="{D9D0E33D-A2D2-4335-8F34-7BBF8F891B9C}" destId="{434A7C96-3399-49E4-B969-2E0C614433CD}" srcOrd="0" destOrd="2" presId="urn:microsoft.com/office/officeart/2005/8/layout/hProcess4"/>
    <dgm:cxn modelId="{35C88D21-B953-4995-8FB3-BC4602B8EE0F}" type="presOf" srcId="{3CA9452C-7B05-4431-AECB-CCEF0E995B9C}" destId="{C03AE08E-F3CE-4F49-82F6-D06A41BC40FD}" srcOrd="1" destOrd="0" presId="urn:microsoft.com/office/officeart/2005/8/layout/hProcess4"/>
    <dgm:cxn modelId="{CDB4E468-C566-4C80-828E-03CA1127AF01}" srcId="{6716D5B6-BB7E-479F-91AE-7BB33AF49FAE}" destId="{AB5237C3-B0AD-49D4-923B-C1F754A8EBD4}" srcOrd="1" destOrd="0" parTransId="{3D844531-3948-4807-B645-6DC0905A0E02}" sibTransId="{6FEE8B0F-8C27-441F-8D94-9632CBEAB945}"/>
    <dgm:cxn modelId="{31D09CEC-7A84-4E2A-B79F-83E41E2A6804}" type="presOf" srcId="{697B79AD-889D-4219-A50E-073BB3ED4FC2}" destId="{470724B1-F9CD-4F3A-942C-2F5EC34F5F93}" srcOrd="0" destOrd="1" presId="urn:microsoft.com/office/officeart/2005/8/layout/hProcess4"/>
    <dgm:cxn modelId="{45BDDB2F-8245-452C-B671-29AF318CFDB7}" type="presOf" srcId="{3CBD175F-BED9-4E7D-BF9C-350B6B7F59A0}" destId="{434A7C96-3399-49E4-B969-2E0C614433CD}" srcOrd="0" destOrd="0" presId="urn:microsoft.com/office/officeart/2005/8/layout/hProcess4"/>
    <dgm:cxn modelId="{452F9A92-EC39-44F6-9F20-F5DFFD850973}" srcId="{F9D83500-FCED-415A-B53E-08659C45CD50}" destId="{B5D6350C-5E60-4338-98C1-238F6A5B1CAF}" srcOrd="4" destOrd="0" parTransId="{02A7E4E2-D26A-438D-BEB5-624C306A2666}" sibTransId="{9BA14638-75D3-4D08-8D73-28F32ACE9346}"/>
    <dgm:cxn modelId="{4FC75FE3-3F95-4C71-9298-44A4427578BB}" srcId="{F9D83500-FCED-415A-B53E-08659C45CD50}" destId="{3CBD175F-BED9-4E7D-BF9C-350B6B7F59A0}" srcOrd="0" destOrd="0" parTransId="{F08747B5-C4AD-4A22-8B1B-AAC6682DD91F}" sibTransId="{E3E0AFC1-2132-47A2-A76F-33389B0793E5}"/>
    <dgm:cxn modelId="{6D971AFC-7144-44A2-B466-072C70AFBE39}" type="presOf" srcId="{E23F41D7-9BC7-4C76-829E-48AA29B3AAD3}" destId="{A2363E58-2EA2-4243-A8CB-C4C69F64ACB6}" srcOrd="0" destOrd="0" presId="urn:microsoft.com/office/officeart/2005/8/layout/hProcess4"/>
    <dgm:cxn modelId="{2F9810E7-41E3-4E81-917F-897041AA222E}" type="presOf" srcId="{20B5EF43-0CB4-45B7-9213-39CC6D096BF6}" destId="{434A7C96-3399-49E4-B969-2E0C614433CD}" srcOrd="0" destOrd="3" presId="urn:microsoft.com/office/officeart/2005/8/layout/hProcess4"/>
    <dgm:cxn modelId="{4D7EA02F-EF24-4915-80DF-BE9C6FA1952C}" type="presOf" srcId="{0B7B407F-A1BB-4BC6-BBE1-18DDEE9062CF}" destId="{434A7C96-3399-49E4-B969-2E0C614433CD}" srcOrd="0" destOrd="1" presId="urn:microsoft.com/office/officeart/2005/8/layout/hProcess4"/>
    <dgm:cxn modelId="{B1D56DE3-A007-4A63-A08B-810CED0712D9}" srcId="{6716D5B6-BB7E-479F-91AE-7BB33AF49FAE}" destId="{F9D83500-FCED-415A-B53E-08659C45CD50}" srcOrd="2" destOrd="0" parTransId="{15ED19CF-E56A-4836-9452-3678CFE4FC13}" sibTransId="{B4301FE3-6F5A-480D-9FBE-6115C245B21D}"/>
    <dgm:cxn modelId="{71922543-9F93-47BD-9016-F31A8E92ECA2}" srcId="{F9D83500-FCED-415A-B53E-08659C45CD50}" destId="{0B7B407F-A1BB-4BC6-BBE1-18DDEE9062CF}" srcOrd="1" destOrd="0" parTransId="{24DD498C-5C98-4AB2-BB96-808C09BE22CB}" sibTransId="{5F04F561-6389-4BE0-B914-2088994A954A}"/>
    <dgm:cxn modelId="{8446F3CC-FA1F-4A49-934B-EA0C7CA4177E}" srcId="{6716D5B6-BB7E-479F-91AE-7BB33AF49FAE}" destId="{DF547654-DF4C-42B7-90AC-089FE494AB58}" srcOrd="0" destOrd="0" parTransId="{F4585DB4-6E23-4426-BA1B-94B3F8C99074}" sibTransId="{E23F41D7-9BC7-4C76-829E-48AA29B3AAD3}"/>
    <dgm:cxn modelId="{0F1D72ED-F441-4B62-BAA6-A7D12BECBB43}" type="presOf" srcId="{6ED33E83-BB96-4585-A128-DFFBEAA083E8}" destId="{470724B1-F9CD-4F3A-942C-2F5EC34F5F93}" srcOrd="0" destOrd="0" presId="urn:microsoft.com/office/officeart/2005/8/layout/hProcess4"/>
    <dgm:cxn modelId="{E7207B5F-2CD0-4BC6-BF6A-27D531D72D30}" type="presOf" srcId="{6ED33E83-BB96-4585-A128-DFFBEAA083E8}" destId="{2D14DE68-08AA-497F-9244-CC43A18F371A}" srcOrd="1" destOrd="0" presId="urn:microsoft.com/office/officeart/2005/8/layout/hProcess4"/>
    <dgm:cxn modelId="{6B0F2902-5D42-4120-B6C1-E743DA911AA1}" type="presOf" srcId="{6FEE8B0F-8C27-441F-8D94-9632CBEAB945}" destId="{663B7B57-E8D6-4E13-BFC8-369C8AEE78BF}" srcOrd="0" destOrd="0" presId="urn:microsoft.com/office/officeart/2005/8/layout/hProcess4"/>
    <dgm:cxn modelId="{F135F32D-576C-403D-A1BB-7C4D849030D8}" srcId="{F9D83500-FCED-415A-B53E-08659C45CD50}" destId="{D9D0E33D-A2D2-4335-8F34-7BBF8F891B9C}" srcOrd="2" destOrd="0" parTransId="{9A3F4952-22E8-4E69-9627-D6854D160340}" sibTransId="{87EB3B5B-3694-4DC2-80DE-08EAE9E57950}"/>
    <dgm:cxn modelId="{EE19F1F9-6770-4BEE-920D-1945967BA1CC}" type="presOf" srcId="{AB5237C3-B0AD-49D4-923B-C1F754A8EBD4}" destId="{146D8304-7015-403E-B44A-A7AC5E25B6AC}" srcOrd="0" destOrd="0" presId="urn:microsoft.com/office/officeart/2005/8/layout/hProcess4"/>
    <dgm:cxn modelId="{02A152CB-B9F6-47F9-A960-556B6F246A88}" type="presOf" srcId="{D9D0E33D-A2D2-4335-8F34-7BBF8F891B9C}" destId="{0B3AA78C-83D4-4273-8CFA-915C72335BB3}" srcOrd="1" destOrd="2" presId="urn:microsoft.com/office/officeart/2005/8/layout/hProcess4"/>
    <dgm:cxn modelId="{A865E918-20E5-4EAC-AD5E-6060129F3656}" srcId="{DF547654-DF4C-42B7-90AC-089FE494AB58}" destId="{6ED33E83-BB96-4585-A128-DFFBEAA083E8}" srcOrd="0" destOrd="0" parTransId="{AD5017FE-AC31-4110-845F-7A8A0FC3CCE4}" sibTransId="{5030297A-EB02-41F9-A1B2-0F9C742D78AA}"/>
    <dgm:cxn modelId="{6761E858-6071-49FD-8092-D4C322B3703B}" type="presOf" srcId="{F9D83500-FCED-415A-B53E-08659C45CD50}" destId="{10E096D5-C23A-46FE-964F-F90B61DADEA8}" srcOrd="0" destOrd="0" presId="urn:microsoft.com/office/officeart/2005/8/layout/hProcess4"/>
    <dgm:cxn modelId="{4728373C-8E27-40F6-B73C-B5935F7D0AA4}" type="presParOf" srcId="{26057397-6AAE-4048-9241-6CC2E99694E7}" destId="{B7D13B9C-A9A6-4CE8-8F90-5721683CAF22}" srcOrd="0" destOrd="0" presId="urn:microsoft.com/office/officeart/2005/8/layout/hProcess4"/>
    <dgm:cxn modelId="{D0992B71-2690-44A1-99AE-E9881B888682}" type="presParOf" srcId="{26057397-6AAE-4048-9241-6CC2E99694E7}" destId="{1F2E3CEA-2BE5-44AA-B02B-2E8B83CE90F3}" srcOrd="1" destOrd="0" presId="urn:microsoft.com/office/officeart/2005/8/layout/hProcess4"/>
    <dgm:cxn modelId="{FAAF4576-F587-40A9-BB02-0B34A1516934}" type="presParOf" srcId="{26057397-6AAE-4048-9241-6CC2E99694E7}" destId="{38BD8282-585A-4350-86BB-19C0DE75500C}" srcOrd="2" destOrd="0" presId="urn:microsoft.com/office/officeart/2005/8/layout/hProcess4"/>
    <dgm:cxn modelId="{ECCE3F90-3875-43FD-A14C-FB3F720D6E77}" type="presParOf" srcId="{38BD8282-585A-4350-86BB-19C0DE75500C}" destId="{BB1F048C-2D91-41D9-BE99-6B58169F020D}" srcOrd="0" destOrd="0" presId="urn:microsoft.com/office/officeart/2005/8/layout/hProcess4"/>
    <dgm:cxn modelId="{2FBF6F4D-A29C-4476-89AE-BC331702E12C}" type="presParOf" srcId="{BB1F048C-2D91-41D9-BE99-6B58169F020D}" destId="{77597144-8746-493C-A821-01777ABB51B9}" srcOrd="0" destOrd="0" presId="urn:microsoft.com/office/officeart/2005/8/layout/hProcess4"/>
    <dgm:cxn modelId="{A230BE8B-5733-4561-8C9F-DBF2470B3DD4}" type="presParOf" srcId="{BB1F048C-2D91-41D9-BE99-6B58169F020D}" destId="{470724B1-F9CD-4F3A-942C-2F5EC34F5F93}" srcOrd="1" destOrd="0" presId="urn:microsoft.com/office/officeart/2005/8/layout/hProcess4"/>
    <dgm:cxn modelId="{BAEBFA3E-9EA4-4F21-A8D7-051A07C4538D}" type="presParOf" srcId="{BB1F048C-2D91-41D9-BE99-6B58169F020D}" destId="{2D14DE68-08AA-497F-9244-CC43A18F371A}" srcOrd="2" destOrd="0" presId="urn:microsoft.com/office/officeart/2005/8/layout/hProcess4"/>
    <dgm:cxn modelId="{3C22EF0F-88AC-41FD-8D9B-8D4DADA5AF35}" type="presParOf" srcId="{BB1F048C-2D91-41D9-BE99-6B58169F020D}" destId="{75B56C56-9CC3-47A4-A796-CEC9A1B1D2AE}" srcOrd="3" destOrd="0" presId="urn:microsoft.com/office/officeart/2005/8/layout/hProcess4"/>
    <dgm:cxn modelId="{0492AB3D-2EDF-42FF-AB3E-167B06352EC2}" type="presParOf" srcId="{BB1F048C-2D91-41D9-BE99-6B58169F020D}" destId="{B2E60EFE-B0FA-4A6C-99F8-02C5D8FD6F4A}" srcOrd="4" destOrd="0" presId="urn:microsoft.com/office/officeart/2005/8/layout/hProcess4"/>
    <dgm:cxn modelId="{F6EBED98-07CF-4CCB-A424-711B25B41370}" type="presParOf" srcId="{38BD8282-585A-4350-86BB-19C0DE75500C}" destId="{A2363E58-2EA2-4243-A8CB-C4C69F64ACB6}" srcOrd="1" destOrd="0" presId="urn:microsoft.com/office/officeart/2005/8/layout/hProcess4"/>
    <dgm:cxn modelId="{A0C0E880-2588-48F6-ACAA-C85D5C40639E}" type="presParOf" srcId="{38BD8282-585A-4350-86BB-19C0DE75500C}" destId="{347FD74B-C2F0-4B45-8C19-7DC850FF40AC}" srcOrd="2" destOrd="0" presId="urn:microsoft.com/office/officeart/2005/8/layout/hProcess4"/>
    <dgm:cxn modelId="{E90950A7-A10A-4E6D-A911-DA0FF63F602F}" type="presParOf" srcId="{347FD74B-C2F0-4B45-8C19-7DC850FF40AC}" destId="{F52F9B4A-C662-4613-8905-294F0D55921B}" srcOrd="0" destOrd="0" presId="urn:microsoft.com/office/officeart/2005/8/layout/hProcess4"/>
    <dgm:cxn modelId="{B5CC00CC-999B-49D8-9017-6D4FB602C267}" type="presParOf" srcId="{347FD74B-C2F0-4B45-8C19-7DC850FF40AC}" destId="{3DC93213-1FAF-40E1-9C21-8A4420C452AA}" srcOrd="1" destOrd="0" presId="urn:microsoft.com/office/officeart/2005/8/layout/hProcess4"/>
    <dgm:cxn modelId="{1E4EB3EE-A083-4B3B-ABE4-317F034B947C}" type="presParOf" srcId="{347FD74B-C2F0-4B45-8C19-7DC850FF40AC}" destId="{C03AE08E-F3CE-4F49-82F6-D06A41BC40FD}" srcOrd="2" destOrd="0" presId="urn:microsoft.com/office/officeart/2005/8/layout/hProcess4"/>
    <dgm:cxn modelId="{B621BDD5-9595-42E0-8CE7-07223662DEEC}" type="presParOf" srcId="{347FD74B-C2F0-4B45-8C19-7DC850FF40AC}" destId="{146D8304-7015-403E-B44A-A7AC5E25B6AC}" srcOrd="3" destOrd="0" presId="urn:microsoft.com/office/officeart/2005/8/layout/hProcess4"/>
    <dgm:cxn modelId="{728F4D29-1C63-4FA6-BEEB-C263214FA72F}" type="presParOf" srcId="{347FD74B-C2F0-4B45-8C19-7DC850FF40AC}" destId="{BAE9C37A-F78F-4BEE-B375-7B265DDE5576}" srcOrd="4" destOrd="0" presId="urn:microsoft.com/office/officeart/2005/8/layout/hProcess4"/>
    <dgm:cxn modelId="{6203CF6D-10E2-4C46-9E7F-F73ECF7B5471}" type="presParOf" srcId="{38BD8282-585A-4350-86BB-19C0DE75500C}" destId="{663B7B57-E8D6-4E13-BFC8-369C8AEE78BF}" srcOrd="3" destOrd="0" presId="urn:microsoft.com/office/officeart/2005/8/layout/hProcess4"/>
    <dgm:cxn modelId="{597A2A9E-5DD4-45B6-A720-86257F38B49B}" type="presParOf" srcId="{38BD8282-585A-4350-86BB-19C0DE75500C}" destId="{53DAA34D-89E6-48E2-9B37-517B77B67E0A}" srcOrd="4" destOrd="0" presId="urn:microsoft.com/office/officeart/2005/8/layout/hProcess4"/>
    <dgm:cxn modelId="{E9FD4992-E586-4C8B-B06D-6F4565D158EF}" type="presParOf" srcId="{53DAA34D-89E6-48E2-9B37-517B77B67E0A}" destId="{9FCB4437-2A1E-490B-9967-5AADE2685299}" srcOrd="0" destOrd="0" presId="urn:microsoft.com/office/officeart/2005/8/layout/hProcess4"/>
    <dgm:cxn modelId="{27BD964A-E8D3-48AC-AA06-75E83F53CE1E}" type="presParOf" srcId="{53DAA34D-89E6-48E2-9B37-517B77B67E0A}" destId="{434A7C96-3399-49E4-B969-2E0C614433CD}" srcOrd="1" destOrd="0" presId="urn:microsoft.com/office/officeart/2005/8/layout/hProcess4"/>
    <dgm:cxn modelId="{31D6A3F2-AED4-453E-8D8F-3794AC111D1C}" type="presParOf" srcId="{53DAA34D-89E6-48E2-9B37-517B77B67E0A}" destId="{0B3AA78C-83D4-4273-8CFA-915C72335BB3}" srcOrd="2" destOrd="0" presId="urn:microsoft.com/office/officeart/2005/8/layout/hProcess4"/>
    <dgm:cxn modelId="{87022899-D98F-4726-A63F-E6081C622739}" type="presParOf" srcId="{53DAA34D-89E6-48E2-9B37-517B77B67E0A}" destId="{10E096D5-C23A-46FE-964F-F90B61DADEA8}" srcOrd="3" destOrd="0" presId="urn:microsoft.com/office/officeart/2005/8/layout/hProcess4"/>
    <dgm:cxn modelId="{4607FEAE-E07B-41C7-898D-EB7012E5300B}" type="presParOf" srcId="{53DAA34D-89E6-48E2-9B37-517B77B67E0A}" destId="{FC5A27B8-5112-49CD-A73D-D18BDE7DBFCB}" srcOrd="4" destOrd="0" presId="urn:microsoft.com/office/officeart/2005/8/layout/hProcess4"/>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16D5B6-BB7E-479F-91AE-7BB33AF49FAE}" type="doc">
      <dgm:prSet loTypeId="urn:microsoft.com/office/officeart/2005/8/layout/hProcess4" loCatId="process" qsTypeId="urn:microsoft.com/office/officeart/2005/8/quickstyle/3d3" qsCatId="3D" csTypeId="urn:microsoft.com/office/officeart/2005/8/colors/colorful4" csCatId="colorful" phldr="1"/>
      <dgm:spPr/>
    </dgm:pt>
    <dgm:pt modelId="{DF547654-DF4C-42B7-90AC-089FE494AB58}">
      <dgm:prSet phldrT="[Texto]"/>
      <dgm:spPr/>
      <dgm:t>
        <a:bodyPr/>
        <a:lstStyle/>
        <a:p>
          <a:r>
            <a:rPr lang="es-ES" dirty="0" smtClean="0"/>
            <a:t>CLASIFICADOR</a:t>
          </a:r>
          <a:endParaRPr lang="es-ES" dirty="0"/>
        </a:p>
      </dgm:t>
    </dgm:pt>
    <dgm:pt modelId="{F4585DB4-6E23-4426-BA1B-94B3F8C99074}" type="parTrans" cxnId="{8446F3CC-FA1F-4A49-934B-EA0C7CA4177E}">
      <dgm:prSet/>
      <dgm:spPr/>
      <dgm:t>
        <a:bodyPr/>
        <a:lstStyle/>
        <a:p>
          <a:endParaRPr lang="es-ES"/>
        </a:p>
      </dgm:t>
    </dgm:pt>
    <dgm:pt modelId="{E23F41D7-9BC7-4C76-829E-48AA29B3AAD3}" type="sibTrans" cxnId="{8446F3CC-FA1F-4A49-934B-EA0C7CA4177E}">
      <dgm:prSet/>
      <dgm:spPr/>
      <dgm:t>
        <a:bodyPr/>
        <a:lstStyle/>
        <a:p>
          <a:endParaRPr lang="es-ES"/>
        </a:p>
      </dgm:t>
    </dgm:pt>
    <dgm:pt modelId="{AB5237C3-B0AD-49D4-923B-C1F754A8EBD4}">
      <dgm:prSet/>
      <dgm:spPr/>
      <dgm:t>
        <a:bodyPr/>
        <a:lstStyle/>
        <a:p>
          <a:r>
            <a:rPr lang="es-ES" dirty="0" smtClean="0"/>
            <a:t>TÉCNICA DE EVALUACIÓN</a:t>
          </a:r>
          <a:endParaRPr lang="es-ES" dirty="0"/>
        </a:p>
      </dgm:t>
    </dgm:pt>
    <dgm:pt modelId="{3D844531-3948-4807-B645-6DC0905A0E02}" type="parTrans" cxnId="{CDB4E468-C566-4C80-828E-03CA1127AF01}">
      <dgm:prSet/>
      <dgm:spPr/>
      <dgm:t>
        <a:bodyPr/>
        <a:lstStyle/>
        <a:p>
          <a:endParaRPr lang="es-ES"/>
        </a:p>
      </dgm:t>
    </dgm:pt>
    <dgm:pt modelId="{6FEE8B0F-8C27-441F-8D94-9632CBEAB945}" type="sibTrans" cxnId="{CDB4E468-C566-4C80-828E-03CA1127AF01}">
      <dgm:prSet/>
      <dgm:spPr/>
      <dgm:t>
        <a:bodyPr/>
        <a:lstStyle/>
        <a:p>
          <a:endParaRPr lang="es-ES"/>
        </a:p>
      </dgm:t>
    </dgm:pt>
    <dgm:pt modelId="{697B79AD-889D-4219-A50E-073BB3ED4FC2}">
      <dgm:prSet custT="1"/>
      <dgm:spPr/>
      <dgm:t>
        <a:bodyPr/>
        <a:lstStyle/>
        <a:p>
          <a:pPr algn="ctr"/>
          <a:r>
            <a:rPr lang="es-ES" sz="3200" dirty="0" smtClean="0"/>
            <a:t>Redes Neuronales (ANN)</a:t>
          </a:r>
          <a:endParaRPr lang="es-ES" sz="3200" dirty="0"/>
        </a:p>
      </dgm:t>
    </dgm:pt>
    <dgm:pt modelId="{08A5B682-1684-43FA-B260-001EBE8AD134}" type="parTrans" cxnId="{628D4F57-5293-43EB-BC12-ABDA1D6D091E}">
      <dgm:prSet/>
      <dgm:spPr/>
      <dgm:t>
        <a:bodyPr/>
        <a:lstStyle/>
        <a:p>
          <a:endParaRPr lang="es-ES"/>
        </a:p>
      </dgm:t>
    </dgm:pt>
    <dgm:pt modelId="{3FD44043-46CB-4DA4-A7D5-B526C52CBAF2}" type="sibTrans" cxnId="{628D4F57-5293-43EB-BC12-ABDA1D6D091E}">
      <dgm:prSet/>
      <dgm:spPr/>
      <dgm:t>
        <a:bodyPr/>
        <a:lstStyle/>
        <a:p>
          <a:endParaRPr lang="es-ES"/>
        </a:p>
      </dgm:t>
    </dgm:pt>
    <dgm:pt modelId="{F9D83500-FCED-415A-B53E-08659C45CD50}">
      <dgm:prSet/>
      <dgm:spPr/>
      <dgm:t>
        <a:bodyPr/>
        <a:lstStyle/>
        <a:p>
          <a:r>
            <a:rPr lang="es-ES" dirty="0" smtClean="0"/>
            <a:t>PARÁMETROS OBTENIDOS</a:t>
          </a:r>
        </a:p>
      </dgm:t>
    </dgm:pt>
    <dgm:pt modelId="{15ED19CF-E56A-4836-9452-3678CFE4FC13}" type="parTrans" cxnId="{B1D56DE3-A007-4A63-A08B-810CED0712D9}">
      <dgm:prSet/>
      <dgm:spPr/>
      <dgm:t>
        <a:bodyPr/>
        <a:lstStyle/>
        <a:p>
          <a:endParaRPr lang="es-ES"/>
        </a:p>
      </dgm:t>
    </dgm:pt>
    <dgm:pt modelId="{B4301FE3-6F5A-480D-9FBE-6115C245B21D}" type="sibTrans" cxnId="{B1D56DE3-A007-4A63-A08B-810CED0712D9}">
      <dgm:prSet/>
      <dgm:spPr/>
      <dgm:t>
        <a:bodyPr/>
        <a:lstStyle/>
        <a:p>
          <a:endParaRPr lang="es-ES"/>
        </a:p>
      </dgm:t>
    </dgm:pt>
    <dgm:pt modelId="{3CA9452C-7B05-4431-AECB-CCEF0E995B9C}">
      <dgm:prSet custT="1"/>
      <dgm:spPr/>
      <dgm:t>
        <a:bodyPr/>
        <a:lstStyle/>
        <a:p>
          <a:r>
            <a:rPr lang="es-ES" sz="2000" i="1" dirty="0" smtClean="0"/>
            <a:t>Training, </a:t>
          </a:r>
          <a:r>
            <a:rPr lang="es-ES" sz="2000" i="1" dirty="0" err="1" smtClean="0"/>
            <a:t>Validation</a:t>
          </a:r>
          <a:r>
            <a:rPr lang="es-ES" sz="2000" i="1" dirty="0" smtClean="0"/>
            <a:t> y </a:t>
          </a:r>
          <a:r>
            <a:rPr lang="es-ES" sz="2000" i="1" dirty="0" err="1" smtClean="0"/>
            <a:t>Testing</a:t>
          </a:r>
          <a:r>
            <a:rPr lang="es-ES" sz="2000" i="1" dirty="0" smtClean="0"/>
            <a:t> </a:t>
          </a:r>
          <a:r>
            <a:rPr lang="es-ES" sz="2000" dirty="0" smtClean="0"/>
            <a:t>con porcentajes de 70,15 y 15% del conjunto total de datos.</a:t>
          </a:r>
          <a:endParaRPr lang="es-ES" sz="2000" dirty="0"/>
        </a:p>
      </dgm:t>
    </dgm:pt>
    <dgm:pt modelId="{7D0F9AB3-F46B-4FEB-8657-225D6CBE7D34}" type="parTrans" cxnId="{71642648-A03E-4C7E-9149-2FA30251FBE5}">
      <dgm:prSet/>
      <dgm:spPr/>
      <dgm:t>
        <a:bodyPr/>
        <a:lstStyle/>
        <a:p>
          <a:endParaRPr lang="es-ES"/>
        </a:p>
      </dgm:t>
    </dgm:pt>
    <dgm:pt modelId="{4E20027C-0093-4528-9972-FCF2B3BBEE70}" type="sibTrans" cxnId="{71642648-A03E-4C7E-9149-2FA30251FBE5}">
      <dgm:prSet/>
      <dgm:spPr/>
      <dgm:t>
        <a:bodyPr/>
        <a:lstStyle/>
        <a:p>
          <a:endParaRPr lang="es-ES"/>
        </a:p>
      </dgm:t>
    </dgm:pt>
    <dgm:pt modelId="{3CBD175F-BED9-4E7D-BF9C-350B6B7F59A0}">
      <dgm:prSet custT="1"/>
      <dgm:spPr/>
      <dgm:t>
        <a:bodyPr/>
        <a:lstStyle/>
        <a:p>
          <a:r>
            <a:rPr lang="es-ES" sz="2000" dirty="0" smtClean="0"/>
            <a:t>Exactitud</a:t>
          </a:r>
          <a:endParaRPr lang="es-ES" sz="1000" dirty="0"/>
        </a:p>
      </dgm:t>
    </dgm:pt>
    <dgm:pt modelId="{F08747B5-C4AD-4A22-8B1B-AAC6682DD91F}" type="parTrans" cxnId="{4FC75FE3-3F95-4C71-9298-44A4427578BB}">
      <dgm:prSet/>
      <dgm:spPr/>
      <dgm:t>
        <a:bodyPr/>
        <a:lstStyle/>
        <a:p>
          <a:endParaRPr lang="es-ES"/>
        </a:p>
      </dgm:t>
    </dgm:pt>
    <dgm:pt modelId="{E3E0AFC1-2132-47A2-A76F-33389B0793E5}" type="sibTrans" cxnId="{4FC75FE3-3F95-4C71-9298-44A4427578BB}">
      <dgm:prSet/>
      <dgm:spPr/>
      <dgm:t>
        <a:bodyPr/>
        <a:lstStyle/>
        <a:p>
          <a:endParaRPr lang="es-ES"/>
        </a:p>
      </dgm:t>
    </dgm:pt>
    <dgm:pt modelId="{6ECC7C74-67CA-477E-BBBA-5A7028419401}">
      <dgm:prSet custT="1"/>
      <dgm:spPr/>
      <dgm:t>
        <a:bodyPr/>
        <a:lstStyle/>
        <a:p>
          <a:r>
            <a:rPr lang="es-ES" sz="2000" b="1" i="1" dirty="0" smtClean="0"/>
            <a:t>k-fold:</a:t>
          </a:r>
          <a:r>
            <a:rPr lang="es-ES" sz="2000" dirty="0" smtClean="0"/>
            <a:t>10 iteraciones para obtener la media de cada parámetro. </a:t>
          </a:r>
          <a:endParaRPr lang="es-ES" sz="2000" dirty="0"/>
        </a:p>
      </dgm:t>
    </dgm:pt>
    <dgm:pt modelId="{CFA4BFC1-FA4E-425F-8C49-F0B96561E705}" type="parTrans" cxnId="{96CDC2C6-C980-4E4D-B461-D4972B45489B}">
      <dgm:prSet/>
      <dgm:spPr/>
      <dgm:t>
        <a:bodyPr/>
        <a:lstStyle/>
        <a:p>
          <a:endParaRPr lang="es-ES"/>
        </a:p>
      </dgm:t>
    </dgm:pt>
    <dgm:pt modelId="{78472135-2B36-46F9-B151-1826F63D5F7E}" type="sibTrans" cxnId="{96CDC2C6-C980-4E4D-B461-D4972B45489B}">
      <dgm:prSet/>
      <dgm:spPr/>
      <dgm:t>
        <a:bodyPr/>
        <a:lstStyle/>
        <a:p>
          <a:endParaRPr lang="es-ES"/>
        </a:p>
      </dgm:t>
    </dgm:pt>
    <dgm:pt modelId="{0B7B407F-A1BB-4BC6-BBE1-18DDEE9062CF}">
      <dgm:prSet custT="1"/>
      <dgm:spPr/>
      <dgm:t>
        <a:bodyPr/>
        <a:lstStyle/>
        <a:p>
          <a:r>
            <a:rPr lang="es-ES" sz="2000" dirty="0" smtClean="0"/>
            <a:t>Sensibilidad</a:t>
          </a:r>
          <a:endParaRPr lang="es-ES" sz="1000" dirty="0"/>
        </a:p>
      </dgm:t>
    </dgm:pt>
    <dgm:pt modelId="{24DD498C-5C98-4AB2-BB96-808C09BE22CB}" type="parTrans" cxnId="{71922543-9F93-47BD-9016-F31A8E92ECA2}">
      <dgm:prSet/>
      <dgm:spPr/>
      <dgm:t>
        <a:bodyPr/>
        <a:lstStyle/>
        <a:p>
          <a:endParaRPr lang="es-ES"/>
        </a:p>
      </dgm:t>
    </dgm:pt>
    <dgm:pt modelId="{5F04F561-6389-4BE0-B914-2088994A954A}" type="sibTrans" cxnId="{71922543-9F93-47BD-9016-F31A8E92ECA2}">
      <dgm:prSet/>
      <dgm:spPr/>
      <dgm:t>
        <a:bodyPr/>
        <a:lstStyle/>
        <a:p>
          <a:endParaRPr lang="es-ES"/>
        </a:p>
      </dgm:t>
    </dgm:pt>
    <dgm:pt modelId="{D9D0E33D-A2D2-4335-8F34-7BBF8F891B9C}">
      <dgm:prSet custT="1"/>
      <dgm:spPr/>
      <dgm:t>
        <a:bodyPr/>
        <a:lstStyle/>
        <a:p>
          <a:r>
            <a:rPr lang="es-ES" sz="2000" dirty="0" smtClean="0"/>
            <a:t>Especificidad</a:t>
          </a:r>
          <a:endParaRPr lang="es-ES" sz="1000" dirty="0"/>
        </a:p>
      </dgm:t>
    </dgm:pt>
    <dgm:pt modelId="{9A3F4952-22E8-4E69-9627-D6854D160340}" type="parTrans" cxnId="{F135F32D-576C-403D-A1BB-7C4D849030D8}">
      <dgm:prSet/>
      <dgm:spPr/>
      <dgm:t>
        <a:bodyPr/>
        <a:lstStyle/>
        <a:p>
          <a:endParaRPr lang="es-ES"/>
        </a:p>
      </dgm:t>
    </dgm:pt>
    <dgm:pt modelId="{87EB3B5B-3694-4DC2-80DE-08EAE9E57950}" type="sibTrans" cxnId="{F135F32D-576C-403D-A1BB-7C4D849030D8}">
      <dgm:prSet/>
      <dgm:spPr/>
      <dgm:t>
        <a:bodyPr/>
        <a:lstStyle/>
        <a:p>
          <a:endParaRPr lang="es-ES"/>
        </a:p>
      </dgm:t>
    </dgm:pt>
    <dgm:pt modelId="{20B5EF43-0CB4-45B7-9213-39CC6D096BF6}">
      <dgm:prSet custT="1"/>
      <dgm:spPr/>
      <dgm:t>
        <a:bodyPr/>
        <a:lstStyle/>
        <a:p>
          <a:r>
            <a:rPr lang="es-ES" sz="2000" dirty="0" smtClean="0"/>
            <a:t>Capacidad Predictiva</a:t>
          </a:r>
          <a:endParaRPr lang="es-ES" sz="1000" dirty="0"/>
        </a:p>
      </dgm:t>
    </dgm:pt>
    <dgm:pt modelId="{3A1D8372-7E89-4057-86D2-6308E6458391}" type="parTrans" cxnId="{9A3F158D-348A-4885-8AE2-A2DE97E9088D}">
      <dgm:prSet/>
      <dgm:spPr/>
      <dgm:t>
        <a:bodyPr/>
        <a:lstStyle/>
        <a:p>
          <a:endParaRPr lang="es-ES"/>
        </a:p>
      </dgm:t>
    </dgm:pt>
    <dgm:pt modelId="{B454EB96-A51F-48EC-927B-C20EF54AC7D5}" type="sibTrans" cxnId="{9A3F158D-348A-4885-8AE2-A2DE97E9088D}">
      <dgm:prSet/>
      <dgm:spPr/>
      <dgm:t>
        <a:bodyPr/>
        <a:lstStyle/>
        <a:p>
          <a:endParaRPr lang="es-ES"/>
        </a:p>
      </dgm:t>
    </dgm:pt>
    <dgm:pt modelId="{B5D6350C-5E60-4338-98C1-238F6A5B1CAF}">
      <dgm:prSet custT="1"/>
      <dgm:spPr/>
      <dgm:t>
        <a:bodyPr/>
        <a:lstStyle/>
        <a:p>
          <a:r>
            <a:rPr lang="es-ES" sz="2000" dirty="0" smtClean="0"/>
            <a:t>BER </a:t>
          </a:r>
        </a:p>
        <a:p>
          <a:endParaRPr lang="es-ES" sz="1000" dirty="0"/>
        </a:p>
      </dgm:t>
    </dgm:pt>
    <dgm:pt modelId="{02A7E4E2-D26A-438D-BEB5-624C306A2666}" type="parTrans" cxnId="{452F9A92-EC39-44F6-9F20-F5DFFD850973}">
      <dgm:prSet/>
      <dgm:spPr/>
      <dgm:t>
        <a:bodyPr/>
        <a:lstStyle/>
        <a:p>
          <a:endParaRPr lang="es-ES"/>
        </a:p>
      </dgm:t>
    </dgm:pt>
    <dgm:pt modelId="{9BA14638-75D3-4D08-8D73-28F32ACE9346}" type="sibTrans" cxnId="{452F9A92-EC39-44F6-9F20-F5DFFD850973}">
      <dgm:prSet/>
      <dgm:spPr/>
      <dgm:t>
        <a:bodyPr/>
        <a:lstStyle/>
        <a:p>
          <a:endParaRPr lang="es-ES"/>
        </a:p>
      </dgm:t>
    </dgm:pt>
    <dgm:pt modelId="{26057397-6AAE-4048-9241-6CC2E99694E7}" type="pres">
      <dgm:prSet presAssocID="{6716D5B6-BB7E-479F-91AE-7BB33AF49FAE}" presName="Name0" presStyleCnt="0">
        <dgm:presLayoutVars>
          <dgm:dir/>
          <dgm:animLvl val="lvl"/>
          <dgm:resizeHandles val="exact"/>
        </dgm:presLayoutVars>
      </dgm:prSet>
      <dgm:spPr/>
    </dgm:pt>
    <dgm:pt modelId="{B7D13B9C-A9A6-4CE8-8F90-5721683CAF22}" type="pres">
      <dgm:prSet presAssocID="{6716D5B6-BB7E-479F-91AE-7BB33AF49FAE}" presName="tSp" presStyleCnt="0"/>
      <dgm:spPr/>
    </dgm:pt>
    <dgm:pt modelId="{1F2E3CEA-2BE5-44AA-B02B-2E8B83CE90F3}" type="pres">
      <dgm:prSet presAssocID="{6716D5B6-BB7E-479F-91AE-7BB33AF49FAE}" presName="bSp" presStyleCnt="0"/>
      <dgm:spPr/>
    </dgm:pt>
    <dgm:pt modelId="{38BD8282-585A-4350-86BB-19C0DE75500C}" type="pres">
      <dgm:prSet presAssocID="{6716D5B6-BB7E-479F-91AE-7BB33AF49FAE}" presName="process" presStyleCnt="0"/>
      <dgm:spPr/>
    </dgm:pt>
    <dgm:pt modelId="{BB1F048C-2D91-41D9-BE99-6B58169F020D}" type="pres">
      <dgm:prSet presAssocID="{DF547654-DF4C-42B7-90AC-089FE494AB58}" presName="composite1" presStyleCnt="0"/>
      <dgm:spPr/>
    </dgm:pt>
    <dgm:pt modelId="{77597144-8746-493C-A821-01777ABB51B9}" type="pres">
      <dgm:prSet presAssocID="{DF547654-DF4C-42B7-90AC-089FE494AB58}" presName="dummyNode1" presStyleLbl="node1" presStyleIdx="0" presStyleCnt="3"/>
      <dgm:spPr/>
    </dgm:pt>
    <dgm:pt modelId="{470724B1-F9CD-4F3A-942C-2F5EC34F5F93}" type="pres">
      <dgm:prSet presAssocID="{DF547654-DF4C-42B7-90AC-089FE494AB58}" presName="childNode1" presStyleLbl="bgAcc1" presStyleIdx="0" presStyleCnt="3" custScaleY="75241">
        <dgm:presLayoutVars>
          <dgm:bulletEnabled val="1"/>
        </dgm:presLayoutVars>
      </dgm:prSet>
      <dgm:spPr/>
      <dgm:t>
        <a:bodyPr/>
        <a:lstStyle/>
        <a:p>
          <a:endParaRPr lang="es-ES"/>
        </a:p>
      </dgm:t>
    </dgm:pt>
    <dgm:pt modelId="{2D14DE68-08AA-497F-9244-CC43A18F371A}" type="pres">
      <dgm:prSet presAssocID="{DF547654-DF4C-42B7-90AC-089FE494AB58}" presName="childNode1tx" presStyleLbl="bgAcc1" presStyleIdx="0" presStyleCnt="3">
        <dgm:presLayoutVars>
          <dgm:bulletEnabled val="1"/>
        </dgm:presLayoutVars>
      </dgm:prSet>
      <dgm:spPr/>
      <dgm:t>
        <a:bodyPr/>
        <a:lstStyle/>
        <a:p>
          <a:endParaRPr lang="es-ES"/>
        </a:p>
      </dgm:t>
    </dgm:pt>
    <dgm:pt modelId="{75B56C56-9CC3-47A4-A796-CEC9A1B1D2AE}" type="pres">
      <dgm:prSet presAssocID="{DF547654-DF4C-42B7-90AC-089FE494AB58}" presName="parentNode1" presStyleLbl="node1" presStyleIdx="0" presStyleCnt="3" custLinFactNeighborX="6124" custLinFactNeighborY="4620">
        <dgm:presLayoutVars>
          <dgm:chMax val="1"/>
          <dgm:bulletEnabled val="1"/>
        </dgm:presLayoutVars>
      </dgm:prSet>
      <dgm:spPr/>
      <dgm:t>
        <a:bodyPr/>
        <a:lstStyle/>
        <a:p>
          <a:endParaRPr lang="es-ES"/>
        </a:p>
      </dgm:t>
    </dgm:pt>
    <dgm:pt modelId="{B2E60EFE-B0FA-4A6C-99F8-02C5D8FD6F4A}" type="pres">
      <dgm:prSet presAssocID="{DF547654-DF4C-42B7-90AC-089FE494AB58}" presName="connSite1" presStyleCnt="0"/>
      <dgm:spPr/>
    </dgm:pt>
    <dgm:pt modelId="{A2363E58-2EA2-4243-A8CB-C4C69F64ACB6}" type="pres">
      <dgm:prSet presAssocID="{E23F41D7-9BC7-4C76-829E-48AA29B3AAD3}" presName="Name9" presStyleLbl="sibTrans2D1" presStyleIdx="0" presStyleCnt="2" custLinFactNeighborX="14826" custLinFactNeighborY="-2636"/>
      <dgm:spPr/>
      <dgm:t>
        <a:bodyPr/>
        <a:lstStyle/>
        <a:p>
          <a:endParaRPr lang="es-ES"/>
        </a:p>
      </dgm:t>
    </dgm:pt>
    <dgm:pt modelId="{347FD74B-C2F0-4B45-8C19-7DC850FF40AC}" type="pres">
      <dgm:prSet presAssocID="{AB5237C3-B0AD-49D4-923B-C1F754A8EBD4}" presName="composite2" presStyleCnt="0"/>
      <dgm:spPr/>
    </dgm:pt>
    <dgm:pt modelId="{F52F9B4A-C662-4613-8905-294F0D55921B}" type="pres">
      <dgm:prSet presAssocID="{AB5237C3-B0AD-49D4-923B-C1F754A8EBD4}" presName="dummyNode2" presStyleLbl="node1" presStyleIdx="0" presStyleCnt="3"/>
      <dgm:spPr/>
    </dgm:pt>
    <dgm:pt modelId="{3DC93213-1FAF-40E1-9C21-8A4420C452AA}" type="pres">
      <dgm:prSet presAssocID="{AB5237C3-B0AD-49D4-923B-C1F754A8EBD4}" presName="childNode2" presStyleLbl="bgAcc1" presStyleIdx="1" presStyleCnt="3" custScaleX="122538" custScaleY="122707">
        <dgm:presLayoutVars>
          <dgm:bulletEnabled val="1"/>
        </dgm:presLayoutVars>
      </dgm:prSet>
      <dgm:spPr/>
      <dgm:t>
        <a:bodyPr/>
        <a:lstStyle/>
        <a:p>
          <a:endParaRPr lang="es-ES"/>
        </a:p>
      </dgm:t>
    </dgm:pt>
    <dgm:pt modelId="{C03AE08E-F3CE-4F49-82F6-D06A41BC40FD}" type="pres">
      <dgm:prSet presAssocID="{AB5237C3-B0AD-49D4-923B-C1F754A8EBD4}" presName="childNode2tx" presStyleLbl="bgAcc1" presStyleIdx="1" presStyleCnt="3">
        <dgm:presLayoutVars>
          <dgm:bulletEnabled val="1"/>
        </dgm:presLayoutVars>
      </dgm:prSet>
      <dgm:spPr/>
      <dgm:t>
        <a:bodyPr/>
        <a:lstStyle/>
        <a:p>
          <a:endParaRPr lang="es-ES"/>
        </a:p>
      </dgm:t>
    </dgm:pt>
    <dgm:pt modelId="{146D8304-7015-403E-B44A-A7AC5E25B6AC}" type="pres">
      <dgm:prSet presAssocID="{AB5237C3-B0AD-49D4-923B-C1F754A8EBD4}" presName="parentNode2" presStyleLbl="node1" presStyleIdx="1" presStyleCnt="3" custLinFactNeighborX="12861" custLinFactNeighborY="-4620">
        <dgm:presLayoutVars>
          <dgm:chMax val="0"/>
          <dgm:bulletEnabled val="1"/>
        </dgm:presLayoutVars>
      </dgm:prSet>
      <dgm:spPr/>
      <dgm:t>
        <a:bodyPr/>
        <a:lstStyle/>
        <a:p>
          <a:endParaRPr lang="es-ES"/>
        </a:p>
      </dgm:t>
    </dgm:pt>
    <dgm:pt modelId="{BAE9C37A-F78F-4BEE-B375-7B265DDE5576}" type="pres">
      <dgm:prSet presAssocID="{AB5237C3-B0AD-49D4-923B-C1F754A8EBD4}" presName="connSite2" presStyleCnt="0"/>
      <dgm:spPr/>
    </dgm:pt>
    <dgm:pt modelId="{663B7B57-E8D6-4E13-BFC8-369C8AEE78BF}" type="pres">
      <dgm:prSet presAssocID="{6FEE8B0F-8C27-441F-8D94-9632CBEAB945}" presName="Name18" presStyleLbl="sibTrans2D1" presStyleIdx="1" presStyleCnt="2" custLinFactNeighborX="21120" custLinFactNeighborY="10352"/>
      <dgm:spPr/>
      <dgm:t>
        <a:bodyPr/>
        <a:lstStyle/>
        <a:p>
          <a:endParaRPr lang="es-ES"/>
        </a:p>
      </dgm:t>
    </dgm:pt>
    <dgm:pt modelId="{53DAA34D-89E6-48E2-9B37-517B77B67E0A}" type="pres">
      <dgm:prSet presAssocID="{F9D83500-FCED-415A-B53E-08659C45CD50}" presName="composite1" presStyleCnt="0"/>
      <dgm:spPr/>
    </dgm:pt>
    <dgm:pt modelId="{9FCB4437-2A1E-490B-9967-5AADE2685299}" type="pres">
      <dgm:prSet presAssocID="{F9D83500-FCED-415A-B53E-08659C45CD50}" presName="dummyNode1" presStyleLbl="node1" presStyleIdx="1" presStyleCnt="3"/>
      <dgm:spPr/>
    </dgm:pt>
    <dgm:pt modelId="{434A7C96-3399-49E4-B969-2E0C614433CD}" type="pres">
      <dgm:prSet presAssocID="{F9D83500-FCED-415A-B53E-08659C45CD50}" presName="childNode1" presStyleLbl="bgAcc1" presStyleIdx="2" presStyleCnt="3" custLinFactNeighborX="-1089" custLinFactNeighborY="-7920">
        <dgm:presLayoutVars>
          <dgm:bulletEnabled val="1"/>
        </dgm:presLayoutVars>
      </dgm:prSet>
      <dgm:spPr/>
      <dgm:t>
        <a:bodyPr/>
        <a:lstStyle/>
        <a:p>
          <a:endParaRPr lang="es-ES"/>
        </a:p>
      </dgm:t>
    </dgm:pt>
    <dgm:pt modelId="{0B3AA78C-83D4-4273-8CFA-915C72335BB3}" type="pres">
      <dgm:prSet presAssocID="{F9D83500-FCED-415A-B53E-08659C45CD50}" presName="childNode1tx" presStyleLbl="bgAcc1" presStyleIdx="2" presStyleCnt="3">
        <dgm:presLayoutVars>
          <dgm:bulletEnabled val="1"/>
        </dgm:presLayoutVars>
      </dgm:prSet>
      <dgm:spPr/>
      <dgm:t>
        <a:bodyPr/>
        <a:lstStyle/>
        <a:p>
          <a:endParaRPr lang="es-ES"/>
        </a:p>
      </dgm:t>
    </dgm:pt>
    <dgm:pt modelId="{10E096D5-C23A-46FE-964F-F90B61DADEA8}" type="pres">
      <dgm:prSet presAssocID="{F9D83500-FCED-415A-B53E-08659C45CD50}" presName="parentNode1" presStyleLbl="node1" presStyleIdx="2" presStyleCnt="3" custLinFactNeighborX="3675" custLinFactNeighborY="10780">
        <dgm:presLayoutVars>
          <dgm:chMax val="1"/>
          <dgm:bulletEnabled val="1"/>
        </dgm:presLayoutVars>
      </dgm:prSet>
      <dgm:spPr/>
      <dgm:t>
        <a:bodyPr/>
        <a:lstStyle/>
        <a:p>
          <a:endParaRPr lang="es-ES"/>
        </a:p>
      </dgm:t>
    </dgm:pt>
    <dgm:pt modelId="{FC5A27B8-5112-49CD-A73D-D18BDE7DBFCB}" type="pres">
      <dgm:prSet presAssocID="{F9D83500-FCED-415A-B53E-08659C45CD50}" presName="connSite1" presStyleCnt="0"/>
      <dgm:spPr/>
    </dgm:pt>
  </dgm:ptLst>
  <dgm:cxnLst>
    <dgm:cxn modelId="{9AFD006C-C769-4419-A187-2CC78E2A9042}" type="presOf" srcId="{3CA9452C-7B05-4431-AECB-CCEF0E995B9C}" destId="{3DC93213-1FAF-40E1-9C21-8A4420C452AA}" srcOrd="0" destOrd="0" presId="urn:microsoft.com/office/officeart/2005/8/layout/hProcess4"/>
    <dgm:cxn modelId="{60E0E6C9-6FFD-4D42-9884-58F13535F1B9}" type="presOf" srcId="{0B7B407F-A1BB-4BC6-BBE1-18DDEE9062CF}" destId="{434A7C96-3399-49E4-B969-2E0C614433CD}" srcOrd="0" destOrd="1" presId="urn:microsoft.com/office/officeart/2005/8/layout/hProcess4"/>
    <dgm:cxn modelId="{9D7B1D8F-AD5F-4AA0-B5A2-6D632B70F519}" type="presOf" srcId="{697B79AD-889D-4219-A50E-073BB3ED4FC2}" destId="{470724B1-F9CD-4F3A-942C-2F5EC34F5F93}" srcOrd="0" destOrd="0" presId="urn:microsoft.com/office/officeart/2005/8/layout/hProcess4"/>
    <dgm:cxn modelId="{0987A73B-61B8-4092-A2D5-139D8CF96BAE}" type="presOf" srcId="{697B79AD-889D-4219-A50E-073BB3ED4FC2}" destId="{2D14DE68-08AA-497F-9244-CC43A18F371A}" srcOrd="1" destOrd="0" presId="urn:microsoft.com/office/officeart/2005/8/layout/hProcess4"/>
    <dgm:cxn modelId="{628D4F57-5293-43EB-BC12-ABDA1D6D091E}" srcId="{DF547654-DF4C-42B7-90AC-089FE494AB58}" destId="{697B79AD-889D-4219-A50E-073BB3ED4FC2}" srcOrd="0" destOrd="0" parTransId="{08A5B682-1684-43FA-B260-001EBE8AD134}" sibTransId="{3FD44043-46CB-4DA4-A7D5-B526C52CBAF2}"/>
    <dgm:cxn modelId="{F2FABFE2-C6CD-4CEB-9390-93CD03CE3E51}" type="presOf" srcId="{6ECC7C74-67CA-477E-BBBA-5A7028419401}" destId="{3DC93213-1FAF-40E1-9C21-8A4420C452AA}" srcOrd="0" destOrd="1" presId="urn:microsoft.com/office/officeart/2005/8/layout/hProcess4"/>
    <dgm:cxn modelId="{9A3F158D-348A-4885-8AE2-A2DE97E9088D}" srcId="{F9D83500-FCED-415A-B53E-08659C45CD50}" destId="{20B5EF43-0CB4-45B7-9213-39CC6D096BF6}" srcOrd="3" destOrd="0" parTransId="{3A1D8372-7E89-4057-86D2-6308E6458391}" sibTransId="{B454EB96-A51F-48EC-927B-C20EF54AC7D5}"/>
    <dgm:cxn modelId="{92CB05A6-0EF9-4F5B-A936-CE89D1774A2C}" type="presOf" srcId="{DF547654-DF4C-42B7-90AC-089FE494AB58}" destId="{75B56C56-9CC3-47A4-A796-CEC9A1B1D2AE}" srcOrd="0" destOrd="0" presId="urn:microsoft.com/office/officeart/2005/8/layout/hProcess4"/>
    <dgm:cxn modelId="{65552EE7-A9CF-458B-82ED-6FAC0CD1F03C}" type="presOf" srcId="{0B7B407F-A1BB-4BC6-BBE1-18DDEE9062CF}" destId="{0B3AA78C-83D4-4273-8CFA-915C72335BB3}" srcOrd="1" destOrd="1" presId="urn:microsoft.com/office/officeart/2005/8/layout/hProcess4"/>
    <dgm:cxn modelId="{CECA2738-2056-47E0-927B-B72C3D4C5DEA}" type="presOf" srcId="{E23F41D7-9BC7-4C76-829E-48AA29B3AAD3}" destId="{A2363E58-2EA2-4243-A8CB-C4C69F64ACB6}" srcOrd="0" destOrd="0" presId="urn:microsoft.com/office/officeart/2005/8/layout/hProcess4"/>
    <dgm:cxn modelId="{6E550FC0-5123-44DE-A5CE-D2D8A8342B30}" type="presOf" srcId="{6ECC7C74-67CA-477E-BBBA-5A7028419401}" destId="{C03AE08E-F3CE-4F49-82F6-D06A41BC40FD}" srcOrd="1" destOrd="1" presId="urn:microsoft.com/office/officeart/2005/8/layout/hProcess4"/>
    <dgm:cxn modelId="{C7354F2C-24D0-4C91-8BEE-CED5FDD30179}" type="presOf" srcId="{B5D6350C-5E60-4338-98C1-238F6A5B1CAF}" destId="{434A7C96-3399-49E4-B969-2E0C614433CD}" srcOrd="0" destOrd="4" presId="urn:microsoft.com/office/officeart/2005/8/layout/hProcess4"/>
    <dgm:cxn modelId="{D712FAB0-1F64-4263-977E-44A9580ABEA1}" type="presOf" srcId="{AB5237C3-B0AD-49D4-923B-C1F754A8EBD4}" destId="{146D8304-7015-403E-B44A-A7AC5E25B6AC}" srcOrd="0" destOrd="0" presId="urn:microsoft.com/office/officeart/2005/8/layout/hProcess4"/>
    <dgm:cxn modelId="{742D4A3A-A0AE-4213-AF37-FB1EA829FB01}" type="presOf" srcId="{D9D0E33D-A2D2-4335-8F34-7BBF8F891B9C}" destId="{0B3AA78C-83D4-4273-8CFA-915C72335BB3}" srcOrd="1" destOrd="2" presId="urn:microsoft.com/office/officeart/2005/8/layout/hProcess4"/>
    <dgm:cxn modelId="{3E735FA7-702D-4734-ADD6-ABF486683B9D}" type="presOf" srcId="{6FEE8B0F-8C27-441F-8D94-9632CBEAB945}" destId="{663B7B57-E8D6-4E13-BFC8-369C8AEE78BF}" srcOrd="0" destOrd="0" presId="urn:microsoft.com/office/officeart/2005/8/layout/hProcess4"/>
    <dgm:cxn modelId="{CAF3C040-2512-4E17-B3FB-9B7735D44E74}" type="presOf" srcId="{F9D83500-FCED-415A-B53E-08659C45CD50}" destId="{10E096D5-C23A-46FE-964F-F90B61DADEA8}" srcOrd="0" destOrd="0" presId="urn:microsoft.com/office/officeart/2005/8/layout/hProcess4"/>
    <dgm:cxn modelId="{72007D75-79AC-4687-8BF6-9927733227B3}" type="presOf" srcId="{D9D0E33D-A2D2-4335-8F34-7BBF8F891B9C}" destId="{434A7C96-3399-49E4-B969-2E0C614433CD}" srcOrd="0" destOrd="2" presId="urn:microsoft.com/office/officeart/2005/8/layout/hProcess4"/>
    <dgm:cxn modelId="{96CDC2C6-C980-4E4D-B461-D4972B45489B}" srcId="{AB5237C3-B0AD-49D4-923B-C1F754A8EBD4}" destId="{6ECC7C74-67CA-477E-BBBA-5A7028419401}" srcOrd="1" destOrd="0" parTransId="{CFA4BFC1-FA4E-425F-8C49-F0B96561E705}" sibTransId="{78472135-2B36-46F9-B151-1826F63D5F7E}"/>
    <dgm:cxn modelId="{4CA07082-E505-43D3-8F36-19AF0CDF0C0A}" type="presOf" srcId="{3CBD175F-BED9-4E7D-BF9C-350B6B7F59A0}" destId="{0B3AA78C-83D4-4273-8CFA-915C72335BB3}" srcOrd="1" destOrd="0" presId="urn:microsoft.com/office/officeart/2005/8/layout/hProcess4"/>
    <dgm:cxn modelId="{23CDB958-0730-472A-8794-2DD37B451473}" type="presOf" srcId="{20B5EF43-0CB4-45B7-9213-39CC6D096BF6}" destId="{0B3AA78C-83D4-4273-8CFA-915C72335BB3}" srcOrd="1" destOrd="3" presId="urn:microsoft.com/office/officeart/2005/8/layout/hProcess4"/>
    <dgm:cxn modelId="{04004ED7-840F-4FEB-B185-83EC6E45BAA0}" type="presOf" srcId="{B5D6350C-5E60-4338-98C1-238F6A5B1CAF}" destId="{0B3AA78C-83D4-4273-8CFA-915C72335BB3}" srcOrd="1" destOrd="4" presId="urn:microsoft.com/office/officeart/2005/8/layout/hProcess4"/>
    <dgm:cxn modelId="{71642648-A03E-4C7E-9149-2FA30251FBE5}" srcId="{AB5237C3-B0AD-49D4-923B-C1F754A8EBD4}" destId="{3CA9452C-7B05-4431-AECB-CCEF0E995B9C}" srcOrd="0" destOrd="0" parTransId="{7D0F9AB3-F46B-4FEB-8657-225D6CBE7D34}" sibTransId="{4E20027C-0093-4528-9972-FCF2B3BBEE70}"/>
    <dgm:cxn modelId="{CDB4E468-C566-4C80-828E-03CA1127AF01}" srcId="{6716D5B6-BB7E-479F-91AE-7BB33AF49FAE}" destId="{AB5237C3-B0AD-49D4-923B-C1F754A8EBD4}" srcOrd="1" destOrd="0" parTransId="{3D844531-3948-4807-B645-6DC0905A0E02}" sibTransId="{6FEE8B0F-8C27-441F-8D94-9632CBEAB945}"/>
    <dgm:cxn modelId="{AC1998D6-FEB5-4760-8863-5D6121631527}" type="presOf" srcId="{3CA9452C-7B05-4431-AECB-CCEF0E995B9C}" destId="{C03AE08E-F3CE-4F49-82F6-D06A41BC40FD}" srcOrd="1" destOrd="0" presId="urn:microsoft.com/office/officeart/2005/8/layout/hProcess4"/>
    <dgm:cxn modelId="{E33E535E-3503-4031-B7C4-656E2477AD85}" type="presOf" srcId="{6716D5B6-BB7E-479F-91AE-7BB33AF49FAE}" destId="{26057397-6AAE-4048-9241-6CC2E99694E7}" srcOrd="0" destOrd="0" presId="urn:microsoft.com/office/officeart/2005/8/layout/hProcess4"/>
    <dgm:cxn modelId="{4FC75FE3-3F95-4C71-9298-44A4427578BB}" srcId="{F9D83500-FCED-415A-B53E-08659C45CD50}" destId="{3CBD175F-BED9-4E7D-BF9C-350B6B7F59A0}" srcOrd="0" destOrd="0" parTransId="{F08747B5-C4AD-4A22-8B1B-AAC6682DD91F}" sibTransId="{E3E0AFC1-2132-47A2-A76F-33389B0793E5}"/>
    <dgm:cxn modelId="{452F9A92-EC39-44F6-9F20-F5DFFD850973}" srcId="{F9D83500-FCED-415A-B53E-08659C45CD50}" destId="{B5D6350C-5E60-4338-98C1-238F6A5B1CAF}" srcOrd="4" destOrd="0" parTransId="{02A7E4E2-D26A-438D-BEB5-624C306A2666}" sibTransId="{9BA14638-75D3-4D08-8D73-28F32ACE9346}"/>
    <dgm:cxn modelId="{B1D56DE3-A007-4A63-A08B-810CED0712D9}" srcId="{6716D5B6-BB7E-479F-91AE-7BB33AF49FAE}" destId="{F9D83500-FCED-415A-B53E-08659C45CD50}" srcOrd="2" destOrd="0" parTransId="{15ED19CF-E56A-4836-9452-3678CFE4FC13}" sibTransId="{B4301FE3-6F5A-480D-9FBE-6115C245B21D}"/>
    <dgm:cxn modelId="{8446F3CC-FA1F-4A49-934B-EA0C7CA4177E}" srcId="{6716D5B6-BB7E-479F-91AE-7BB33AF49FAE}" destId="{DF547654-DF4C-42B7-90AC-089FE494AB58}" srcOrd="0" destOrd="0" parTransId="{F4585DB4-6E23-4426-BA1B-94B3F8C99074}" sibTransId="{E23F41D7-9BC7-4C76-829E-48AA29B3AAD3}"/>
    <dgm:cxn modelId="{71922543-9F93-47BD-9016-F31A8E92ECA2}" srcId="{F9D83500-FCED-415A-B53E-08659C45CD50}" destId="{0B7B407F-A1BB-4BC6-BBE1-18DDEE9062CF}" srcOrd="1" destOrd="0" parTransId="{24DD498C-5C98-4AB2-BB96-808C09BE22CB}" sibTransId="{5F04F561-6389-4BE0-B914-2088994A954A}"/>
    <dgm:cxn modelId="{F6BB080B-403D-423F-9630-5DCD8CAF8918}" type="presOf" srcId="{20B5EF43-0CB4-45B7-9213-39CC6D096BF6}" destId="{434A7C96-3399-49E4-B969-2E0C614433CD}" srcOrd="0" destOrd="3" presId="urn:microsoft.com/office/officeart/2005/8/layout/hProcess4"/>
    <dgm:cxn modelId="{F135F32D-576C-403D-A1BB-7C4D849030D8}" srcId="{F9D83500-FCED-415A-B53E-08659C45CD50}" destId="{D9D0E33D-A2D2-4335-8F34-7BBF8F891B9C}" srcOrd="2" destOrd="0" parTransId="{9A3F4952-22E8-4E69-9627-D6854D160340}" sibTransId="{87EB3B5B-3694-4DC2-80DE-08EAE9E57950}"/>
    <dgm:cxn modelId="{70B3ED1B-0AFF-46BD-ACF4-D83F2203633A}" type="presOf" srcId="{3CBD175F-BED9-4E7D-BF9C-350B6B7F59A0}" destId="{434A7C96-3399-49E4-B969-2E0C614433CD}" srcOrd="0" destOrd="0" presId="urn:microsoft.com/office/officeart/2005/8/layout/hProcess4"/>
    <dgm:cxn modelId="{991DA8CA-6A23-47CC-AD06-90AA53B4DCD4}" type="presParOf" srcId="{26057397-6AAE-4048-9241-6CC2E99694E7}" destId="{B7D13B9C-A9A6-4CE8-8F90-5721683CAF22}" srcOrd="0" destOrd="0" presId="urn:microsoft.com/office/officeart/2005/8/layout/hProcess4"/>
    <dgm:cxn modelId="{808CC0C9-3EBA-4CA9-AD54-FC9666E45408}" type="presParOf" srcId="{26057397-6AAE-4048-9241-6CC2E99694E7}" destId="{1F2E3CEA-2BE5-44AA-B02B-2E8B83CE90F3}" srcOrd="1" destOrd="0" presId="urn:microsoft.com/office/officeart/2005/8/layout/hProcess4"/>
    <dgm:cxn modelId="{8F60783D-382B-4339-B120-1CC615856175}" type="presParOf" srcId="{26057397-6AAE-4048-9241-6CC2E99694E7}" destId="{38BD8282-585A-4350-86BB-19C0DE75500C}" srcOrd="2" destOrd="0" presId="urn:microsoft.com/office/officeart/2005/8/layout/hProcess4"/>
    <dgm:cxn modelId="{F66D117A-A81E-462B-8024-9AE996802F12}" type="presParOf" srcId="{38BD8282-585A-4350-86BB-19C0DE75500C}" destId="{BB1F048C-2D91-41D9-BE99-6B58169F020D}" srcOrd="0" destOrd="0" presId="urn:microsoft.com/office/officeart/2005/8/layout/hProcess4"/>
    <dgm:cxn modelId="{CFA26979-927A-4F6B-9E9C-3A140458D404}" type="presParOf" srcId="{BB1F048C-2D91-41D9-BE99-6B58169F020D}" destId="{77597144-8746-493C-A821-01777ABB51B9}" srcOrd="0" destOrd="0" presId="urn:microsoft.com/office/officeart/2005/8/layout/hProcess4"/>
    <dgm:cxn modelId="{290E1624-5246-4ACA-A1E1-F4953AC3418F}" type="presParOf" srcId="{BB1F048C-2D91-41D9-BE99-6B58169F020D}" destId="{470724B1-F9CD-4F3A-942C-2F5EC34F5F93}" srcOrd="1" destOrd="0" presId="urn:microsoft.com/office/officeart/2005/8/layout/hProcess4"/>
    <dgm:cxn modelId="{BC3A762F-A133-42F6-A861-61EF7B752210}" type="presParOf" srcId="{BB1F048C-2D91-41D9-BE99-6B58169F020D}" destId="{2D14DE68-08AA-497F-9244-CC43A18F371A}" srcOrd="2" destOrd="0" presId="urn:microsoft.com/office/officeart/2005/8/layout/hProcess4"/>
    <dgm:cxn modelId="{B6457289-A0F0-4D1E-A542-21CDEEF49718}" type="presParOf" srcId="{BB1F048C-2D91-41D9-BE99-6B58169F020D}" destId="{75B56C56-9CC3-47A4-A796-CEC9A1B1D2AE}" srcOrd="3" destOrd="0" presId="urn:microsoft.com/office/officeart/2005/8/layout/hProcess4"/>
    <dgm:cxn modelId="{739A58A6-1446-4C1D-ACA1-4342AAEE01DE}" type="presParOf" srcId="{BB1F048C-2D91-41D9-BE99-6B58169F020D}" destId="{B2E60EFE-B0FA-4A6C-99F8-02C5D8FD6F4A}" srcOrd="4" destOrd="0" presId="urn:microsoft.com/office/officeart/2005/8/layout/hProcess4"/>
    <dgm:cxn modelId="{DC0CA13C-2B32-43CF-B372-56C7BD6EBDE4}" type="presParOf" srcId="{38BD8282-585A-4350-86BB-19C0DE75500C}" destId="{A2363E58-2EA2-4243-A8CB-C4C69F64ACB6}" srcOrd="1" destOrd="0" presId="urn:microsoft.com/office/officeart/2005/8/layout/hProcess4"/>
    <dgm:cxn modelId="{46F80B6C-DC48-40FF-B50B-4F2AEEC7D5F3}" type="presParOf" srcId="{38BD8282-585A-4350-86BB-19C0DE75500C}" destId="{347FD74B-C2F0-4B45-8C19-7DC850FF40AC}" srcOrd="2" destOrd="0" presId="urn:microsoft.com/office/officeart/2005/8/layout/hProcess4"/>
    <dgm:cxn modelId="{FD73F5B1-3C7C-4C40-8676-6A2531D3220D}" type="presParOf" srcId="{347FD74B-C2F0-4B45-8C19-7DC850FF40AC}" destId="{F52F9B4A-C662-4613-8905-294F0D55921B}" srcOrd="0" destOrd="0" presId="urn:microsoft.com/office/officeart/2005/8/layout/hProcess4"/>
    <dgm:cxn modelId="{5DE9F7B6-F0AB-4C91-9F40-F942F1A6E1FD}" type="presParOf" srcId="{347FD74B-C2F0-4B45-8C19-7DC850FF40AC}" destId="{3DC93213-1FAF-40E1-9C21-8A4420C452AA}" srcOrd="1" destOrd="0" presId="urn:microsoft.com/office/officeart/2005/8/layout/hProcess4"/>
    <dgm:cxn modelId="{1788CD29-AC54-4D47-9A17-8E2E233D8743}" type="presParOf" srcId="{347FD74B-C2F0-4B45-8C19-7DC850FF40AC}" destId="{C03AE08E-F3CE-4F49-82F6-D06A41BC40FD}" srcOrd="2" destOrd="0" presId="urn:microsoft.com/office/officeart/2005/8/layout/hProcess4"/>
    <dgm:cxn modelId="{945E3491-DAE8-4859-99E6-474E82ADF049}" type="presParOf" srcId="{347FD74B-C2F0-4B45-8C19-7DC850FF40AC}" destId="{146D8304-7015-403E-B44A-A7AC5E25B6AC}" srcOrd="3" destOrd="0" presId="urn:microsoft.com/office/officeart/2005/8/layout/hProcess4"/>
    <dgm:cxn modelId="{40181743-75C7-43FA-A0CC-58ECF8AFDCC9}" type="presParOf" srcId="{347FD74B-C2F0-4B45-8C19-7DC850FF40AC}" destId="{BAE9C37A-F78F-4BEE-B375-7B265DDE5576}" srcOrd="4" destOrd="0" presId="urn:microsoft.com/office/officeart/2005/8/layout/hProcess4"/>
    <dgm:cxn modelId="{337E3A65-0E0D-4B9D-A652-000576169687}" type="presParOf" srcId="{38BD8282-585A-4350-86BB-19C0DE75500C}" destId="{663B7B57-E8D6-4E13-BFC8-369C8AEE78BF}" srcOrd="3" destOrd="0" presId="urn:microsoft.com/office/officeart/2005/8/layout/hProcess4"/>
    <dgm:cxn modelId="{08DF1820-052B-4C72-9784-E45C4137C54D}" type="presParOf" srcId="{38BD8282-585A-4350-86BB-19C0DE75500C}" destId="{53DAA34D-89E6-48E2-9B37-517B77B67E0A}" srcOrd="4" destOrd="0" presId="urn:microsoft.com/office/officeart/2005/8/layout/hProcess4"/>
    <dgm:cxn modelId="{B169D352-553C-43E2-9A36-8DC4841C746D}" type="presParOf" srcId="{53DAA34D-89E6-48E2-9B37-517B77B67E0A}" destId="{9FCB4437-2A1E-490B-9967-5AADE2685299}" srcOrd="0" destOrd="0" presId="urn:microsoft.com/office/officeart/2005/8/layout/hProcess4"/>
    <dgm:cxn modelId="{1466BE53-E967-4F4C-97FF-74D64265594B}" type="presParOf" srcId="{53DAA34D-89E6-48E2-9B37-517B77B67E0A}" destId="{434A7C96-3399-49E4-B969-2E0C614433CD}" srcOrd="1" destOrd="0" presId="urn:microsoft.com/office/officeart/2005/8/layout/hProcess4"/>
    <dgm:cxn modelId="{218E6FDF-AD18-4B4C-847F-D69A7289B1ED}" type="presParOf" srcId="{53DAA34D-89E6-48E2-9B37-517B77B67E0A}" destId="{0B3AA78C-83D4-4273-8CFA-915C72335BB3}" srcOrd="2" destOrd="0" presId="urn:microsoft.com/office/officeart/2005/8/layout/hProcess4"/>
    <dgm:cxn modelId="{021E16F4-30DB-44B5-A294-34DB7BFC57B9}" type="presParOf" srcId="{53DAA34D-89E6-48E2-9B37-517B77B67E0A}" destId="{10E096D5-C23A-46FE-964F-F90B61DADEA8}" srcOrd="3" destOrd="0" presId="urn:microsoft.com/office/officeart/2005/8/layout/hProcess4"/>
    <dgm:cxn modelId="{6826C861-BC1A-4E82-8CEF-165999501459}" type="presParOf" srcId="{53DAA34D-89E6-48E2-9B37-517B77B67E0A}" destId="{FC5A27B8-5112-49CD-A73D-D18BDE7DBFC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CE304-A296-40CE-8B1A-1CA6B99B2409}">
      <dsp:nvSpPr>
        <dsp:cNvPr id="0" name=""/>
        <dsp:cNvSpPr/>
      </dsp:nvSpPr>
      <dsp:spPr>
        <a:xfrm>
          <a:off x="141687" y="427305"/>
          <a:ext cx="8473010" cy="77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lvl="0" algn="l" defTabSz="1600200">
            <a:lnSpc>
              <a:spcPct val="90000"/>
            </a:lnSpc>
            <a:spcBef>
              <a:spcPct val="0"/>
            </a:spcBef>
            <a:spcAft>
              <a:spcPct val="35000"/>
            </a:spcAft>
          </a:pPr>
          <a:r>
            <a:rPr lang="es-ES" sz="3600" b="1" kern="1200" dirty="0" smtClean="0"/>
            <a:t>OBJETIVO GENERAL</a:t>
          </a:r>
        </a:p>
      </dsp:txBody>
      <dsp:txXfrm>
        <a:off x="141687" y="427305"/>
        <a:ext cx="8473010" cy="770273"/>
      </dsp:txXfrm>
    </dsp:sp>
    <dsp:sp modelId="{1486BA77-FEE6-4320-A3E7-B41F431072CF}">
      <dsp:nvSpPr>
        <dsp:cNvPr id="0" name=""/>
        <dsp:cNvSpPr/>
      </dsp:nvSpPr>
      <dsp:spPr>
        <a:xfrm>
          <a:off x="141687" y="1197579"/>
          <a:ext cx="1982684" cy="1569076"/>
        </a:xfrm>
        <a:prstGeom prst="chevron">
          <a:avLst>
            <a:gd name="adj" fmla="val 7061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w="9525" cap="flat" cmpd="sng" algn="ctr">
          <a:solidFill>
            <a:schemeClr val="accent4">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89629D-E359-46E7-85BE-A083C944BCA1}">
      <dsp:nvSpPr>
        <dsp:cNvPr id="0" name=""/>
        <dsp:cNvSpPr/>
      </dsp:nvSpPr>
      <dsp:spPr>
        <a:xfrm>
          <a:off x="1332616" y="1197579"/>
          <a:ext cx="1982684" cy="1569076"/>
        </a:xfrm>
        <a:prstGeom prst="chevron">
          <a:avLst>
            <a:gd name="adj" fmla="val 70610"/>
          </a:avLst>
        </a:prstGeom>
        <a:gradFill rotWithShape="0">
          <a:gsLst>
            <a:gs pos="0">
              <a:schemeClr val="accent4">
                <a:hueOff val="-164902"/>
                <a:satOff val="-948"/>
                <a:lumOff val="-752"/>
                <a:alphaOff val="0"/>
                <a:tint val="94000"/>
                <a:satMod val="100000"/>
                <a:lumMod val="108000"/>
              </a:schemeClr>
            </a:gs>
            <a:gs pos="50000">
              <a:schemeClr val="accent4">
                <a:hueOff val="-164902"/>
                <a:satOff val="-948"/>
                <a:lumOff val="-752"/>
                <a:alphaOff val="0"/>
                <a:tint val="98000"/>
                <a:shade val="100000"/>
                <a:satMod val="100000"/>
                <a:lumMod val="100000"/>
              </a:schemeClr>
            </a:gs>
            <a:gs pos="100000">
              <a:schemeClr val="accent4">
                <a:hueOff val="-164902"/>
                <a:satOff val="-948"/>
                <a:lumOff val="-752"/>
                <a:alphaOff val="0"/>
                <a:shade val="72000"/>
                <a:satMod val="120000"/>
                <a:lumMod val="100000"/>
              </a:schemeClr>
            </a:gs>
          </a:gsLst>
          <a:lin ang="5400000" scaled="0"/>
        </a:gradFill>
        <a:ln w="9525" cap="flat" cmpd="sng" algn="ctr">
          <a:solidFill>
            <a:schemeClr val="accent4">
              <a:hueOff val="-164902"/>
              <a:satOff val="-948"/>
              <a:lumOff val="-752"/>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B126FDF-BD42-467B-8E3A-13F742F5063D}">
      <dsp:nvSpPr>
        <dsp:cNvPr id="0" name=""/>
        <dsp:cNvSpPr/>
      </dsp:nvSpPr>
      <dsp:spPr>
        <a:xfrm>
          <a:off x="2524486" y="1197579"/>
          <a:ext cx="1982684" cy="1569076"/>
        </a:xfrm>
        <a:prstGeom prst="chevron">
          <a:avLst>
            <a:gd name="adj" fmla="val 70610"/>
          </a:avLst>
        </a:prstGeom>
        <a:gradFill rotWithShape="0">
          <a:gsLst>
            <a:gs pos="0">
              <a:schemeClr val="accent4">
                <a:hueOff val="-329805"/>
                <a:satOff val="-1897"/>
                <a:lumOff val="-1504"/>
                <a:alphaOff val="0"/>
                <a:tint val="94000"/>
                <a:satMod val="100000"/>
                <a:lumMod val="108000"/>
              </a:schemeClr>
            </a:gs>
            <a:gs pos="50000">
              <a:schemeClr val="accent4">
                <a:hueOff val="-329805"/>
                <a:satOff val="-1897"/>
                <a:lumOff val="-1504"/>
                <a:alphaOff val="0"/>
                <a:tint val="98000"/>
                <a:shade val="100000"/>
                <a:satMod val="100000"/>
                <a:lumMod val="100000"/>
              </a:schemeClr>
            </a:gs>
            <a:gs pos="100000">
              <a:schemeClr val="accent4">
                <a:hueOff val="-329805"/>
                <a:satOff val="-1897"/>
                <a:lumOff val="-1504"/>
                <a:alphaOff val="0"/>
                <a:shade val="72000"/>
                <a:satMod val="120000"/>
                <a:lumMod val="100000"/>
              </a:schemeClr>
            </a:gs>
          </a:gsLst>
          <a:lin ang="5400000" scaled="0"/>
        </a:gradFill>
        <a:ln w="9525" cap="flat" cmpd="sng" algn="ctr">
          <a:solidFill>
            <a:schemeClr val="accent4">
              <a:hueOff val="-329805"/>
              <a:satOff val="-1897"/>
              <a:lumOff val="-1504"/>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BDBA067-3F2D-4709-8E63-3FB3AF9CCFCB}">
      <dsp:nvSpPr>
        <dsp:cNvPr id="0" name=""/>
        <dsp:cNvSpPr/>
      </dsp:nvSpPr>
      <dsp:spPr>
        <a:xfrm>
          <a:off x="3715415" y="1197579"/>
          <a:ext cx="1982684" cy="1569076"/>
        </a:xfrm>
        <a:prstGeom prst="chevron">
          <a:avLst>
            <a:gd name="adj" fmla="val 70610"/>
          </a:avLst>
        </a:prstGeom>
        <a:gradFill rotWithShape="0">
          <a:gsLst>
            <a:gs pos="0">
              <a:schemeClr val="accent4">
                <a:hueOff val="-494707"/>
                <a:satOff val="-2845"/>
                <a:lumOff val="-2255"/>
                <a:alphaOff val="0"/>
                <a:tint val="94000"/>
                <a:satMod val="100000"/>
                <a:lumMod val="108000"/>
              </a:schemeClr>
            </a:gs>
            <a:gs pos="50000">
              <a:schemeClr val="accent4">
                <a:hueOff val="-494707"/>
                <a:satOff val="-2845"/>
                <a:lumOff val="-2255"/>
                <a:alphaOff val="0"/>
                <a:tint val="98000"/>
                <a:shade val="100000"/>
                <a:satMod val="100000"/>
                <a:lumMod val="100000"/>
              </a:schemeClr>
            </a:gs>
            <a:gs pos="100000">
              <a:schemeClr val="accent4">
                <a:hueOff val="-494707"/>
                <a:satOff val="-2845"/>
                <a:lumOff val="-2255"/>
                <a:alphaOff val="0"/>
                <a:shade val="72000"/>
                <a:satMod val="120000"/>
                <a:lumMod val="100000"/>
              </a:schemeClr>
            </a:gs>
          </a:gsLst>
          <a:lin ang="5400000" scaled="0"/>
        </a:gradFill>
        <a:ln w="9525" cap="flat" cmpd="sng" algn="ctr">
          <a:solidFill>
            <a:schemeClr val="accent4">
              <a:hueOff val="-494707"/>
              <a:satOff val="-2845"/>
              <a:lumOff val="-2255"/>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F3CB96B-9C33-46D5-B04E-4DA0485EBBB5}">
      <dsp:nvSpPr>
        <dsp:cNvPr id="0" name=""/>
        <dsp:cNvSpPr/>
      </dsp:nvSpPr>
      <dsp:spPr>
        <a:xfrm>
          <a:off x="4907285" y="1197579"/>
          <a:ext cx="1982684" cy="1569076"/>
        </a:xfrm>
        <a:prstGeom prst="chevron">
          <a:avLst>
            <a:gd name="adj" fmla="val 70610"/>
          </a:avLst>
        </a:prstGeom>
        <a:gradFill rotWithShape="0">
          <a:gsLst>
            <a:gs pos="0">
              <a:schemeClr val="accent4">
                <a:hueOff val="-659609"/>
                <a:satOff val="-3793"/>
                <a:lumOff val="-3007"/>
                <a:alphaOff val="0"/>
                <a:tint val="94000"/>
                <a:satMod val="100000"/>
                <a:lumMod val="108000"/>
              </a:schemeClr>
            </a:gs>
            <a:gs pos="50000">
              <a:schemeClr val="accent4">
                <a:hueOff val="-659609"/>
                <a:satOff val="-3793"/>
                <a:lumOff val="-3007"/>
                <a:alphaOff val="0"/>
                <a:tint val="98000"/>
                <a:shade val="100000"/>
                <a:satMod val="100000"/>
                <a:lumMod val="100000"/>
              </a:schemeClr>
            </a:gs>
            <a:gs pos="100000">
              <a:schemeClr val="accent4">
                <a:hueOff val="-659609"/>
                <a:satOff val="-3793"/>
                <a:lumOff val="-3007"/>
                <a:alphaOff val="0"/>
                <a:shade val="72000"/>
                <a:satMod val="120000"/>
                <a:lumMod val="100000"/>
              </a:schemeClr>
            </a:gs>
          </a:gsLst>
          <a:lin ang="5400000" scaled="0"/>
        </a:gradFill>
        <a:ln w="9525" cap="flat" cmpd="sng" algn="ctr">
          <a:solidFill>
            <a:schemeClr val="accent4">
              <a:hueOff val="-659609"/>
              <a:satOff val="-3793"/>
              <a:lumOff val="-3007"/>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95C0BAA-3312-4FAB-A670-6A645F8D4CB0}">
      <dsp:nvSpPr>
        <dsp:cNvPr id="0" name=""/>
        <dsp:cNvSpPr/>
      </dsp:nvSpPr>
      <dsp:spPr>
        <a:xfrm>
          <a:off x="6098213" y="1197579"/>
          <a:ext cx="1982684" cy="1569076"/>
        </a:xfrm>
        <a:prstGeom prst="chevron">
          <a:avLst>
            <a:gd name="adj" fmla="val 70610"/>
          </a:avLst>
        </a:prstGeom>
        <a:gradFill rotWithShape="0">
          <a:gsLst>
            <a:gs pos="0">
              <a:schemeClr val="accent4">
                <a:hueOff val="-824512"/>
                <a:satOff val="-4742"/>
                <a:lumOff val="-3759"/>
                <a:alphaOff val="0"/>
                <a:tint val="94000"/>
                <a:satMod val="100000"/>
                <a:lumMod val="108000"/>
              </a:schemeClr>
            </a:gs>
            <a:gs pos="50000">
              <a:schemeClr val="accent4">
                <a:hueOff val="-824512"/>
                <a:satOff val="-4742"/>
                <a:lumOff val="-3759"/>
                <a:alphaOff val="0"/>
                <a:tint val="98000"/>
                <a:shade val="100000"/>
                <a:satMod val="100000"/>
                <a:lumMod val="100000"/>
              </a:schemeClr>
            </a:gs>
            <a:gs pos="100000">
              <a:schemeClr val="accent4">
                <a:hueOff val="-824512"/>
                <a:satOff val="-4742"/>
                <a:lumOff val="-3759"/>
                <a:alphaOff val="0"/>
                <a:shade val="72000"/>
                <a:satMod val="120000"/>
                <a:lumMod val="100000"/>
              </a:schemeClr>
            </a:gs>
          </a:gsLst>
          <a:lin ang="5400000" scaled="0"/>
        </a:gradFill>
        <a:ln w="9525" cap="flat" cmpd="sng" algn="ctr">
          <a:solidFill>
            <a:schemeClr val="accent4">
              <a:hueOff val="-824512"/>
              <a:satOff val="-4742"/>
              <a:lumOff val="-3759"/>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469CCD-4BBE-4189-821A-A5E67C4C1B56}">
      <dsp:nvSpPr>
        <dsp:cNvPr id="0" name=""/>
        <dsp:cNvSpPr/>
      </dsp:nvSpPr>
      <dsp:spPr>
        <a:xfrm>
          <a:off x="7290084" y="1197579"/>
          <a:ext cx="1982684" cy="1569076"/>
        </a:xfrm>
        <a:prstGeom prst="chevron">
          <a:avLst>
            <a:gd name="adj" fmla="val 70610"/>
          </a:avLst>
        </a:prstGeom>
        <a:gradFill rotWithShape="0">
          <a:gsLst>
            <a:gs pos="0">
              <a:schemeClr val="accent4">
                <a:hueOff val="-989414"/>
                <a:satOff val="-5690"/>
                <a:lumOff val="-4511"/>
                <a:alphaOff val="0"/>
                <a:tint val="94000"/>
                <a:satMod val="100000"/>
                <a:lumMod val="108000"/>
              </a:schemeClr>
            </a:gs>
            <a:gs pos="50000">
              <a:schemeClr val="accent4">
                <a:hueOff val="-989414"/>
                <a:satOff val="-5690"/>
                <a:lumOff val="-4511"/>
                <a:alphaOff val="0"/>
                <a:tint val="98000"/>
                <a:shade val="100000"/>
                <a:satMod val="100000"/>
                <a:lumMod val="100000"/>
              </a:schemeClr>
            </a:gs>
            <a:gs pos="100000">
              <a:schemeClr val="accent4">
                <a:hueOff val="-989414"/>
                <a:satOff val="-5690"/>
                <a:lumOff val="-4511"/>
                <a:alphaOff val="0"/>
                <a:shade val="72000"/>
                <a:satMod val="120000"/>
                <a:lumMod val="100000"/>
              </a:schemeClr>
            </a:gs>
          </a:gsLst>
          <a:lin ang="5400000" scaled="0"/>
        </a:gradFill>
        <a:ln w="9525" cap="flat" cmpd="sng" algn="ctr">
          <a:solidFill>
            <a:schemeClr val="accent4">
              <a:hueOff val="-989414"/>
              <a:satOff val="-5690"/>
              <a:lumOff val="-4511"/>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102CCA0-CCAA-4AA1-871D-0356BA212D5F}">
      <dsp:nvSpPr>
        <dsp:cNvPr id="0" name=""/>
        <dsp:cNvSpPr/>
      </dsp:nvSpPr>
      <dsp:spPr>
        <a:xfrm>
          <a:off x="141687" y="1354486"/>
          <a:ext cx="8583159" cy="1255260"/>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1120" tIns="71120" rIns="71120" bIns="71120" numCol="1" spcCol="1270" anchor="ctr" anchorCtr="0">
          <a:noAutofit/>
        </a:bodyPr>
        <a:lstStyle/>
        <a:p>
          <a:pPr lvl="0" algn="just" defTabSz="1244600">
            <a:lnSpc>
              <a:spcPct val="90000"/>
            </a:lnSpc>
            <a:spcBef>
              <a:spcPct val="0"/>
            </a:spcBef>
            <a:spcAft>
              <a:spcPct val="35000"/>
            </a:spcAft>
          </a:pPr>
          <a:r>
            <a:rPr lang="es-ES" sz="2800" kern="1200" dirty="0" smtClean="0"/>
            <a:t>Detectar automáticamente eventos sísmicos del Volcán Cotopaxi mediante técnicas de aprendizaje de máquinas.</a:t>
          </a:r>
          <a:endParaRPr lang="es-ES" sz="2800" kern="1200" dirty="0"/>
        </a:p>
      </dsp:txBody>
      <dsp:txXfrm>
        <a:off x="141687" y="1354486"/>
        <a:ext cx="8583159" cy="1255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F61F2-9566-4EBA-BCEB-E53D506188A1}">
      <dsp:nvSpPr>
        <dsp:cNvPr id="0" name=""/>
        <dsp:cNvSpPr/>
      </dsp:nvSpPr>
      <dsp:spPr>
        <a:xfrm rot="5400000">
          <a:off x="-212875" y="214720"/>
          <a:ext cx="1419168" cy="993418"/>
        </a:xfrm>
        <a:prstGeom prst="chevron">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s-ES" sz="3100" kern="1200" dirty="0"/>
        </a:p>
      </dsp:txBody>
      <dsp:txXfrm rot="-5400000">
        <a:off x="0" y="498554"/>
        <a:ext cx="993418" cy="425750"/>
      </dsp:txXfrm>
    </dsp:sp>
    <dsp:sp modelId="{C5B2C4A5-25F9-4ACD-8546-11088C57E47D}">
      <dsp:nvSpPr>
        <dsp:cNvPr id="0" name=""/>
        <dsp:cNvSpPr/>
      </dsp:nvSpPr>
      <dsp:spPr>
        <a:xfrm rot="5400000">
          <a:off x="4776017" y="-3753882"/>
          <a:ext cx="868717" cy="843391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S" sz="2400" kern="1200" dirty="0" smtClean="0"/>
            <a:t>Comprender la base de datos proporcionada por el IGEPN del volcán Cotopaxi, el funcionamiento y uso del algoritmo STA/LTA, Redes Neuronales y SVM.</a:t>
          </a:r>
          <a:endParaRPr lang="es-ES" sz="2400" kern="1200" dirty="0"/>
        </a:p>
      </dsp:txBody>
      <dsp:txXfrm rot="-5400000">
        <a:off x="993419" y="71123"/>
        <a:ext cx="8391508" cy="783903"/>
      </dsp:txXfrm>
    </dsp:sp>
    <dsp:sp modelId="{B135E4C5-4CAE-4943-A0CD-909731A463F7}">
      <dsp:nvSpPr>
        <dsp:cNvPr id="0" name=""/>
        <dsp:cNvSpPr/>
      </dsp:nvSpPr>
      <dsp:spPr>
        <a:xfrm rot="5400000">
          <a:off x="-212875" y="1334954"/>
          <a:ext cx="1419168" cy="993418"/>
        </a:xfrm>
        <a:prstGeom prst="chevron">
          <a:avLst/>
        </a:prstGeom>
        <a:solidFill>
          <a:schemeClr val="accent4">
            <a:hueOff val="-989414"/>
            <a:satOff val="-5690"/>
            <a:lumOff val="-4511"/>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s-ES" sz="3100" kern="1200" dirty="0"/>
        </a:p>
      </dsp:txBody>
      <dsp:txXfrm rot="-5400000">
        <a:off x="0" y="1618788"/>
        <a:ext cx="993418" cy="425750"/>
      </dsp:txXfrm>
    </dsp:sp>
    <dsp:sp modelId="{C9968F94-918B-4548-A3B4-E06817F9F068}">
      <dsp:nvSpPr>
        <dsp:cNvPr id="0" name=""/>
        <dsp:cNvSpPr/>
      </dsp:nvSpPr>
      <dsp:spPr>
        <a:xfrm rot="5400000">
          <a:off x="4782922" y="-2633649"/>
          <a:ext cx="854907" cy="843391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S" sz="2400" kern="1200" dirty="0" smtClean="0"/>
            <a:t>Diseñar un sistema de automatización para que los registros de las señales sísmicas puedan ser leídos, concatenados, visualizados y posteriormente procesados.</a:t>
          </a:r>
          <a:endParaRPr lang="es-ES" sz="2400" kern="1200" dirty="0"/>
        </a:p>
      </dsp:txBody>
      <dsp:txXfrm rot="-5400000">
        <a:off x="993419" y="1197587"/>
        <a:ext cx="8392182" cy="771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D254E-02A9-434B-8669-C2E75B6D7D64}">
      <dsp:nvSpPr>
        <dsp:cNvPr id="0" name=""/>
        <dsp:cNvSpPr/>
      </dsp:nvSpPr>
      <dsp:spPr>
        <a:xfrm rot="5400000">
          <a:off x="-200495" y="205105"/>
          <a:ext cx="1336637" cy="935646"/>
        </a:xfrm>
        <a:prstGeom prst="chevron">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s-ES" sz="2900" kern="1200" dirty="0"/>
        </a:p>
      </dsp:txBody>
      <dsp:txXfrm rot="-5400000">
        <a:off x="1" y="472432"/>
        <a:ext cx="935646" cy="400991"/>
      </dsp:txXfrm>
    </dsp:sp>
    <dsp:sp modelId="{2A5BF89A-16A4-406C-ABA6-1004273FC3E0}">
      <dsp:nvSpPr>
        <dsp:cNvPr id="0" name=""/>
        <dsp:cNvSpPr/>
      </dsp:nvSpPr>
      <dsp:spPr>
        <a:xfrm rot="5400000">
          <a:off x="4772840" y="-3832585"/>
          <a:ext cx="868814" cy="854320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S" sz="2400" kern="1200" dirty="0" smtClean="0"/>
            <a:t>Elaborar la extracción y selección de características para el aprendizaje de máquinas.</a:t>
          </a:r>
          <a:endParaRPr lang="es-ES" sz="2400" kern="1200" dirty="0"/>
        </a:p>
      </dsp:txBody>
      <dsp:txXfrm rot="-5400000">
        <a:off x="935646" y="47021"/>
        <a:ext cx="8500791" cy="783990"/>
      </dsp:txXfrm>
    </dsp:sp>
    <dsp:sp modelId="{B499DFAC-E322-4438-83D1-6A7882C42381}">
      <dsp:nvSpPr>
        <dsp:cNvPr id="0" name=""/>
        <dsp:cNvSpPr/>
      </dsp:nvSpPr>
      <dsp:spPr>
        <a:xfrm rot="5400000">
          <a:off x="-200495" y="1542461"/>
          <a:ext cx="1336637" cy="935646"/>
        </a:xfrm>
        <a:prstGeom prst="chevron">
          <a:avLst/>
        </a:prstGeom>
        <a:solidFill>
          <a:schemeClr val="accent4">
            <a:hueOff val="-329805"/>
            <a:satOff val="-1897"/>
            <a:lumOff val="-1504"/>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s-ES" sz="2900" kern="1200" dirty="0"/>
        </a:p>
      </dsp:txBody>
      <dsp:txXfrm rot="-5400000">
        <a:off x="1" y="1809788"/>
        <a:ext cx="935646" cy="400991"/>
      </dsp:txXfrm>
    </dsp:sp>
    <dsp:sp modelId="{0D80310C-EFDD-41BB-B540-046919A7BF26}">
      <dsp:nvSpPr>
        <dsp:cNvPr id="0" name=""/>
        <dsp:cNvSpPr/>
      </dsp:nvSpPr>
      <dsp:spPr>
        <a:xfrm rot="5400000">
          <a:off x="4631015" y="-2495228"/>
          <a:ext cx="1152464" cy="854320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S" sz="2400" kern="1200" dirty="0" smtClean="0"/>
            <a:t>Desarrollar los algoritmos de Redes Neuronales y SVM considerando las características y etiquetados de si existe o no evento en cada ventana de la señal sísmica.</a:t>
          </a:r>
          <a:endParaRPr lang="es-ES" sz="2400" kern="1200" dirty="0"/>
        </a:p>
      </dsp:txBody>
      <dsp:txXfrm rot="-5400000">
        <a:off x="935646" y="1256400"/>
        <a:ext cx="8486944" cy="1039946"/>
      </dsp:txXfrm>
    </dsp:sp>
    <dsp:sp modelId="{CC463FA8-3619-431E-A695-3A9261AC1F69}">
      <dsp:nvSpPr>
        <dsp:cNvPr id="0" name=""/>
        <dsp:cNvSpPr/>
      </dsp:nvSpPr>
      <dsp:spPr>
        <a:xfrm rot="5400000">
          <a:off x="-200495" y="2737993"/>
          <a:ext cx="1336637" cy="935646"/>
        </a:xfrm>
        <a:prstGeom prst="chevron">
          <a:avLst/>
        </a:prstGeom>
        <a:solidFill>
          <a:schemeClr val="accent4">
            <a:hueOff val="-659609"/>
            <a:satOff val="-3793"/>
            <a:lumOff val="-3007"/>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s-ES" sz="2900" kern="1200" dirty="0"/>
        </a:p>
      </dsp:txBody>
      <dsp:txXfrm rot="-5400000">
        <a:off x="1" y="3005320"/>
        <a:ext cx="935646" cy="400991"/>
      </dsp:txXfrm>
    </dsp:sp>
    <dsp:sp modelId="{56E1CDE0-5F13-4B3C-A746-5F4FE4FADEE0}">
      <dsp:nvSpPr>
        <dsp:cNvPr id="0" name=""/>
        <dsp:cNvSpPr/>
      </dsp:nvSpPr>
      <dsp:spPr>
        <a:xfrm rot="5400000">
          <a:off x="4772840" y="-1299697"/>
          <a:ext cx="868814" cy="854320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S" sz="2400" kern="1200" dirty="0" smtClean="0"/>
            <a:t>Evaluar el desempeño de los clasificadores mediante técnicas de evaluación </a:t>
          </a:r>
          <a:r>
            <a:rPr lang="es-ES" sz="2400" i="1" kern="1200" dirty="0" err="1" smtClean="0"/>
            <a:t>hold-out</a:t>
          </a:r>
          <a:r>
            <a:rPr lang="es-ES" sz="2400" i="1" kern="1200" dirty="0" smtClean="0"/>
            <a:t>, k-</a:t>
          </a:r>
          <a:r>
            <a:rPr lang="es-ES" sz="2400" i="1" kern="1200" dirty="0" err="1" smtClean="0"/>
            <a:t>fold</a:t>
          </a:r>
          <a:r>
            <a:rPr lang="es-ES" sz="2400" i="1" kern="1200" dirty="0" smtClean="0"/>
            <a:t>,</a:t>
          </a:r>
          <a:r>
            <a:rPr lang="es-ES" sz="2400" kern="1200" dirty="0" smtClean="0"/>
            <a:t> matrices de confusión. </a:t>
          </a:r>
          <a:endParaRPr lang="es-ES" sz="2400" kern="1200" dirty="0"/>
        </a:p>
      </dsp:txBody>
      <dsp:txXfrm rot="-5400000">
        <a:off x="935646" y="2579909"/>
        <a:ext cx="8500791" cy="783990"/>
      </dsp:txXfrm>
    </dsp:sp>
    <dsp:sp modelId="{A5E1DCB9-450B-4635-B739-49DB872EFED8}">
      <dsp:nvSpPr>
        <dsp:cNvPr id="0" name=""/>
        <dsp:cNvSpPr/>
      </dsp:nvSpPr>
      <dsp:spPr>
        <a:xfrm rot="5400000">
          <a:off x="-200495" y="3933524"/>
          <a:ext cx="1336637" cy="935646"/>
        </a:xfrm>
        <a:prstGeom prst="chevron">
          <a:avLst/>
        </a:prstGeom>
        <a:solidFill>
          <a:schemeClr val="accent4">
            <a:hueOff val="-989414"/>
            <a:satOff val="-5690"/>
            <a:lumOff val="-4511"/>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s-ES" sz="2900" kern="1200" dirty="0"/>
        </a:p>
      </dsp:txBody>
      <dsp:txXfrm rot="-5400000">
        <a:off x="1" y="4200851"/>
        <a:ext cx="935646" cy="400991"/>
      </dsp:txXfrm>
    </dsp:sp>
    <dsp:sp modelId="{74422FA9-470A-4EA4-9AF7-62693170768E}">
      <dsp:nvSpPr>
        <dsp:cNvPr id="0" name=""/>
        <dsp:cNvSpPr/>
      </dsp:nvSpPr>
      <dsp:spPr>
        <a:xfrm rot="5400000">
          <a:off x="4772840" y="-104165"/>
          <a:ext cx="868814" cy="854320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S" sz="2400" kern="1200" dirty="0" smtClean="0"/>
            <a:t>Comparar la detección basada en clasificación respecto a etiquetados existentes entregados por IGEPN, algoritmo STA/LTA, la unión e intersección de ambos etiquetados.</a:t>
          </a:r>
          <a:endParaRPr lang="es-ES" sz="2400" kern="1200" dirty="0"/>
        </a:p>
      </dsp:txBody>
      <dsp:txXfrm rot="-5400000">
        <a:off x="935646" y="3775441"/>
        <a:ext cx="8500791" cy="783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99E0E-DC9C-460D-94B2-69AB440793C2}">
      <dsp:nvSpPr>
        <dsp:cNvPr id="0" name=""/>
        <dsp:cNvSpPr/>
      </dsp:nvSpPr>
      <dsp:spPr>
        <a:xfrm>
          <a:off x="2854639" y="937642"/>
          <a:ext cx="623535" cy="91440"/>
        </a:xfrm>
        <a:custGeom>
          <a:avLst/>
          <a:gdLst/>
          <a:ahLst/>
          <a:cxnLst/>
          <a:rect l="0" t="0" r="0" b="0"/>
          <a:pathLst>
            <a:path>
              <a:moveTo>
                <a:pt x="0" y="45720"/>
              </a:moveTo>
              <a:lnTo>
                <a:pt x="623535" y="45720"/>
              </a:lnTo>
            </a:path>
          </a:pathLst>
        </a:custGeom>
        <a:noFill/>
        <a:ln w="9525" cap="flat" cmpd="sng" algn="ctr">
          <a:solidFill>
            <a:schemeClr val="dk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a:p>
      </dsp:txBody>
      <dsp:txXfrm>
        <a:off x="3150053" y="980088"/>
        <a:ext cx="32706" cy="6547"/>
      </dsp:txXfrm>
    </dsp:sp>
    <dsp:sp modelId="{F70B03AD-6182-4F8A-B67F-A082BF039FB6}">
      <dsp:nvSpPr>
        <dsp:cNvPr id="0" name=""/>
        <dsp:cNvSpPr/>
      </dsp:nvSpPr>
      <dsp:spPr>
        <a:xfrm>
          <a:off x="12372" y="130141"/>
          <a:ext cx="2844067" cy="1706440"/>
        </a:xfrm>
        <a:prstGeom prst="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cs typeface="Times New Roman" panose="02020603050405020304" pitchFamily="18" charset="0"/>
            </a:rPr>
            <a:t>Señal Sísmica Pura</a:t>
          </a:r>
        </a:p>
      </dsp:txBody>
      <dsp:txXfrm>
        <a:off x="12372" y="130141"/>
        <a:ext cx="2844067" cy="1706440"/>
      </dsp:txXfrm>
    </dsp:sp>
    <dsp:sp modelId="{9A8F3420-E554-4A6E-A260-204234809545}">
      <dsp:nvSpPr>
        <dsp:cNvPr id="0" name=""/>
        <dsp:cNvSpPr/>
      </dsp:nvSpPr>
      <dsp:spPr>
        <a:xfrm>
          <a:off x="6352842" y="937642"/>
          <a:ext cx="623535" cy="91440"/>
        </a:xfrm>
        <a:custGeom>
          <a:avLst/>
          <a:gdLst/>
          <a:ahLst/>
          <a:cxnLst/>
          <a:rect l="0" t="0" r="0" b="0"/>
          <a:pathLst>
            <a:path>
              <a:moveTo>
                <a:pt x="0" y="45720"/>
              </a:moveTo>
              <a:lnTo>
                <a:pt x="623535" y="45720"/>
              </a:lnTo>
            </a:path>
          </a:pathLst>
        </a:custGeom>
        <a:noFill/>
        <a:ln w="9525" cap="flat" cmpd="sng" algn="ctr">
          <a:solidFill>
            <a:schemeClr val="dk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a:p>
      </dsp:txBody>
      <dsp:txXfrm>
        <a:off x="6648256" y="980088"/>
        <a:ext cx="32706" cy="6547"/>
      </dsp:txXfrm>
    </dsp:sp>
    <dsp:sp modelId="{3FAEEA3E-E7F5-4CE5-997F-2B2275E3EE94}">
      <dsp:nvSpPr>
        <dsp:cNvPr id="0" name=""/>
        <dsp:cNvSpPr/>
      </dsp:nvSpPr>
      <dsp:spPr>
        <a:xfrm>
          <a:off x="3510574" y="130141"/>
          <a:ext cx="2844067" cy="1706440"/>
        </a:xfrm>
        <a:prstGeom prst="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cs typeface="Times New Roman" panose="02020603050405020304" pitchFamily="18" charset="0"/>
            </a:rPr>
            <a:t>Pre-procesamiento Digital de Señales</a:t>
          </a:r>
        </a:p>
      </dsp:txBody>
      <dsp:txXfrm>
        <a:off x="3510574" y="130141"/>
        <a:ext cx="2844067" cy="1706440"/>
      </dsp:txXfrm>
    </dsp:sp>
    <dsp:sp modelId="{89B7D05F-1032-4A09-87B9-6A93A455D76C}">
      <dsp:nvSpPr>
        <dsp:cNvPr id="0" name=""/>
        <dsp:cNvSpPr/>
      </dsp:nvSpPr>
      <dsp:spPr>
        <a:xfrm>
          <a:off x="1434405" y="1834782"/>
          <a:ext cx="6996405" cy="623535"/>
        </a:xfrm>
        <a:custGeom>
          <a:avLst/>
          <a:gdLst/>
          <a:ahLst/>
          <a:cxnLst/>
          <a:rect l="0" t="0" r="0" b="0"/>
          <a:pathLst>
            <a:path>
              <a:moveTo>
                <a:pt x="6996405" y="0"/>
              </a:moveTo>
              <a:lnTo>
                <a:pt x="6996405" y="328867"/>
              </a:lnTo>
              <a:lnTo>
                <a:pt x="0" y="328867"/>
              </a:lnTo>
              <a:lnTo>
                <a:pt x="0" y="623535"/>
              </a:lnTo>
            </a:path>
          </a:pathLst>
        </a:custGeom>
        <a:noFill/>
        <a:ln w="9525" cap="flat" cmpd="sng" algn="ctr">
          <a:solidFill>
            <a:schemeClr val="dk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a:p>
      </dsp:txBody>
      <dsp:txXfrm>
        <a:off x="4756935" y="2143276"/>
        <a:ext cx="351345" cy="6547"/>
      </dsp:txXfrm>
    </dsp:sp>
    <dsp:sp modelId="{4D6FF7DB-8CF5-488F-A9BF-0880CCB1AF71}">
      <dsp:nvSpPr>
        <dsp:cNvPr id="0" name=""/>
        <dsp:cNvSpPr/>
      </dsp:nvSpPr>
      <dsp:spPr>
        <a:xfrm>
          <a:off x="7008777" y="130141"/>
          <a:ext cx="2844067" cy="1706440"/>
        </a:xfrm>
        <a:prstGeom prst="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S" sz="2400" kern="1200" dirty="0">
              <a:latin typeface="Times New Roman" panose="02020603050405020304" pitchFamily="18" charset="0"/>
              <a:cs typeface="Times New Roman" panose="02020603050405020304" pitchFamily="18" charset="0"/>
            </a:rPr>
            <a:t>Detectores de Eventos </a:t>
          </a:r>
          <a:r>
            <a:rPr lang="es-ES" sz="2400" kern="1200" dirty="0" smtClean="0">
              <a:latin typeface="Times New Roman" panose="02020603050405020304" pitchFamily="18" charset="0"/>
              <a:cs typeface="Times New Roman" panose="02020603050405020304" pitchFamily="18" charset="0"/>
            </a:rPr>
            <a:t>Sísmicos</a:t>
          </a:r>
          <a:endParaRPr lang="es-E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s-ES" sz="2400" kern="1200" dirty="0">
              <a:latin typeface="Times New Roman" panose="02020603050405020304" pitchFamily="18" charset="0"/>
              <a:cs typeface="Times New Roman" panose="02020603050405020304" pitchFamily="18" charset="0"/>
            </a:rPr>
            <a:t>IGEPN</a:t>
          </a:r>
        </a:p>
        <a:p>
          <a:pPr marL="228600" lvl="1" indent="-228600" algn="l" defTabSz="1066800">
            <a:lnSpc>
              <a:spcPct val="90000"/>
            </a:lnSpc>
            <a:spcBef>
              <a:spcPct val="0"/>
            </a:spcBef>
            <a:spcAft>
              <a:spcPct val="15000"/>
            </a:spcAft>
            <a:buChar char="••"/>
          </a:pPr>
          <a:r>
            <a:rPr lang="es-ES" sz="2400" kern="1200">
              <a:latin typeface="Times New Roman" panose="02020603050405020304" pitchFamily="18" charset="0"/>
              <a:cs typeface="Times New Roman" panose="02020603050405020304" pitchFamily="18" charset="0"/>
            </a:rPr>
            <a:t>STA/LTA</a:t>
          </a:r>
        </a:p>
      </dsp:txBody>
      <dsp:txXfrm>
        <a:off x="7008777" y="130141"/>
        <a:ext cx="2844067" cy="1706440"/>
      </dsp:txXfrm>
    </dsp:sp>
    <dsp:sp modelId="{9E3DB802-005C-4B6E-87B0-74FD230A0B08}">
      <dsp:nvSpPr>
        <dsp:cNvPr id="0" name=""/>
        <dsp:cNvSpPr/>
      </dsp:nvSpPr>
      <dsp:spPr>
        <a:xfrm>
          <a:off x="2854639" y="3298217"/>
          <a:ext cx="623535" cy="91440"/>
        </a:xfrm>
        <a:custGeom>
          <a:avLst/>
          <a:gdLst/>
          <a:ahLst/>
          <a:cxnLst/>
          <a:rect l="0" t="0" r="0" b="0"/>
          <a:pathLst>
            <a:path>
              <a:moveTo>
                <a:pt x="0" y="45720"/>
              </a:moveTo>
              <a:lnTo>
                <a:pt x="623535" y="45720"/>
              </a:lnTo>
            </a:path>
          </a:pathLst>
        </a:custGeom>
        <a:noFill/>
        <a:ln w="9525" cap="flat" cmpd="sng" algn="ctr">
          <a:solidFill>
            <a:schemeClr val="dk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a:p>
      </dsp:txBody>
      <dsp:txXfrm>
        <a:off x="3150053" y="3340663"/>
        <a:ext cx="32706" cy="6547"/>
      </dsp:txXfrm>
    </dsp:sp>
    <dsp:sp modelId="{3B8237F0-17F1-4C61-8B7E-5455EDD5B1D0}">
      <dsp:nvSpPr>
        <dsp:cNvPr id="0" name=""/>
        <dsp:cNvSpPr/>
      </dsp:nvSpPr>
      <dsp:spPr>
        <a:xfrm>
          <a:off x="12372" y="2490717"/>
          <a:ext cx="2844067" cy="1706440"/>
        </a:xfrm>
        <a:prstGeom prst="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Extraccion y Selección de  Características</a:t>
          </a:r>
        </a:p>
      </dsp:txBody>
      <dsp:txXfrm>
        <a:off x="12372" y="2490717"/>
        <a:ext cx="2844067" cy="1706440"/>
      </dsp:txXfrm>
    </dsp:sp>
    <dsp:sp modelId="{40C89775-1B5B-43A9-8CCB-0F1D20DCF885}">
      <dsp:nvSpPr>
        <dsp:cNvPr id="0" name=""/>
        <dsp:cNvSpPr/>
      </dsp:nvSpPr>
      <dsp:spPr>
        <a:xfrm>
          <a:off x="6352842" y="3298217"/>
          <a:ext cx="623535" cy="91440"/>
        </a:xfrm>
        <a:custGeom>
          <a:avLst/>
          <a:gdLst/>
          <a:ahLst/>
          <a:cxnLst/>
          <a:rect l="0" t="0" r="0" b="0"/>
          <a:pathLst>
            <a:path>
              <a:moveTo>
                <a:pt x="0" y="45720"/>
              </a:moveTo>
              <a:lnTo>
                <a:pt x="623535" y="45720"/>
              </a:lnTo>
            </a:path>
          </a:pathLst>
        </a:custGeom>
        <a:noFill/>
        <a:ln w="9525" cap="flat" cmpd="sng" algn="ctr">
          <a:solidFill>
            <a:schemeClr val="dk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a:p>
      </dsp:txBody>
      <dsp:txXfrm>
        <a:off x="6648256" y="3340663"/>
        <a:ext cx="32706" cy="6547"/>
      </dsp:txXfrm>
    </dsp:sp>
    <dsp:sp modelId="{29E2B37F-3F90-4168-A536-89851B7037C8}">
      <dsp:nvSpPr>
        <dsp:cNvPr id="0" name=""/>
        <dsp:cNvSpPr/>
      </dsp:nvSpPr>
      <dsp:spPr>
        <a:xfrm>
          <a:off x="3510574" y="2490717"/>
          <a:ext cx="2844067" cy="1706440"/>
        </a:xfrm>
        <a:prstGeom prst="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Entrenamiento y Clasificación</a:t>
          </a:r>
        </a:p>
      </dsp:txBody>
      <dsp:txXfrm>
        <a:off x="3510574" y="2490717"/>
        <a:ext cx="2844067" cy="1706440"/>
      </dsp:txXfrm>
    </dsp:sp>
    <dsp:sp modelId="{8F7E0B45-D319-4585-834B-D79494E4CA23}">
      <dsp:nvSpPr>
        <dsp:cNvPr id="0" name=""/>
        <dsp:cNvSpPr/>
      </dsp:nvSpPr>
      <dsp:spPr>
        <a:xfrm>
          <a:off x="7008777" y="2490717"/>
          <a:ext cx="2844067" cy="1706440"/>
        </a:xfrm>
        <a:prstGeom prst="rect">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a:latin typeface="Times New Roman" panose="02020603050405020304" pitchFamily="18" charset="0"/>
              <a:cs typeface="Times New Roman" panose="02020603050405020304" pitchFamily="18" charset="0"/>
            </a:rPr>
            <a:t>Análisis y Comparación de Resultados</a:t>
          </a:r>
        </a:p>
      </dsp:txBody>
      <dsp:txXfrm>
        <a:off x="7008777" y="2490717"/>
        <a:ext cx="2844067" cy="1706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24B1-F9CD-4F3A-942C-2F5EC34F5F93}">
      <dsp:nvSpPr>
        <dsp:cNvPr id="0" name=""/>
        <dsp:cNvSpPr/>
      </dsp:nvSpPr>
      <dsp:spPr>
        <a:xfrm>
          <a:off x="594" y="1122437"/>
          <a:ext cx="2507082" cy="206781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ctr" defTabSz="1778000">
            <a:lnSpc>
              <a:spcPct val="90000"/>
            </a:lnSpc>
            <a:spcBef>
              <a:spcPct val="0"/>
            </a:spcBef>
            <a:spcAft>
              <a:spcPct val="15000"/>
            </a:spcAft>
            <a:buChar char="••"/>
          </a:pPr>
          <a:endParaRPr lang="es-ES" sz="4000" kern="1200" dirty="0"/>
        </a:p>
        <a:p>
          <a:pPr marL="285750" lvl="1" indent="-285750" algn="ctr" defTabSz="1778000">
            <a:lnSpc>
              <a:spcPct val="90000"/>
            </a:lnSpc>
            <a:spcBef>
              <a:spcPct val="0"/>
            </a:spcBef>
            <a:spcAft>
              <a:spcPct val="15000"/>
            </a:spcAft>
            <a:buChar char="••"/>
          </a:pPr>
          <a:r>
            <a:rPr lang="es-ES" sz="4000" kern="1200" dirty="0" smtClean="0"/>
            <a:t>SVM</a:t>
          </a:r>
          <a:endParaRPr lang="es-ES" sz="4000" kern="1200" dirty="0"/>
        </a:p>
      </dsp:txBody>
      <dsp:txXfrm>
        <a:off x="48180" y="1170023"/>
        <a:ext cx="2411910" cy="1529542"/>
      </dsp:txXfrm>
    </dsp:sp>
    <dsp:sp modelId="{A2363E58-2EA2-4243-A8CB-C4C69F64ACB6}">
      <dsp:nvSpPr>
        <dsp:cNvPr id="0" name=""/>
        <dsp:cNvSpPr/>
      </dsp:nvSpPr>
      <dsp:spPr>
        <a:xfrm>
          <a:off x="1631897" y="1287638"/>
          <a:ext cx="3175645" cy="3175645"/>
        </a:xfrm>
        <a:prstGeom prst="leftCircularArrow">
          <a:avLst>
            <a:gd name="adj1" fmla="val 3100"/>
            <a:gd name="adj2" fmla="val 381036"/>
            <a:gd name="adj3" fmla="val 2158784"/>
            <a:gd name="adj4" fmla="val 9026727"/>
            <a:gd name="adj5" fmla="val 3617"/>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5B56C56-9CC3-47A4-A796-CEC9A1B1D2AE}">
      <dsp:nvSpPr>
        <dsp:cNvPr id="0" name=""/>
        <dsp:cNvSpPr/>
      </dsp:nvSpPr>
      <dsp:spPr>
        <a:xfrm>
          <a:off x="557723" y="2747151"/>
          <a:ext cx="2228517" cy="886207"/>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kern="1200" dirty="0" smtClean="0"/>
            <a:t>CLASIFICADOR</a:t>
          </a:r>
          <a:endParaRPr lang="es-ES" sz="2600" kern="1200" dirty="0"/>
        </a:p>
      </dsp:txBody>
      <dsp:txXfrm>
        <a:off x="583679" y="2773107"/>
        <a:ext cx="2176605" cy="834295"/>
      </dsp:txXfrm>
    </dsp:sp>
    <dsp:sp modelId="{3DC93213-1FAF-40E1-9C21-8A4420C452AA}">
      <dsp:nvSpPr>
        <dsp:cNvPr id="0" name=""/>
        <dsp:cNvSpPr/>
      </dsp:nvSpPr>
      <dsp:spPr>
        <a:xfrm>
          <a:off x="3255059" y="885990"/>
          <a:ext cx="3072128" cy="253735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S" sz="2000" b="1" i="1" kern="1200" dirty="0" err="1" smtClean="0"/>
            <a:t>hold-out</a:t>
          </a:r>
          <a:r>
            <a:rPr lang="es-ES" sz="2000" b="1" i="1" kern="1200" dirty="0" smtClean="0"/>
            <a:t>: </a:t>
          </a:r>
          <a:r>
            <a:rPr lang="es-ES" sz="2000" kern="1200" dirty="0" smtClean="0"/>
            <a:t>2/3 (</a:t>
          </a:r>
          <a:r>
            <a:rPr lang="es-ES" sz="2000" i="1" kern="1200" dirty="0" err="1" smtClean="0"/>
            <a:t>train</a:t>
          </a:r>
          <a:r>
            <a:rPr lang="es-ES" sz="2000" kern="1200" dirty="0" smtClean="0"/>
            <a:t>) y 1/3 (</a:t>
          </a:r>
          <a:r>
            <a:rPr lang="es-ES" sz="2000" i="1" kern="1200" dirty="0" smtClean="0"/>
            <a:t>test</a:t>
          </a:r>
          <a:r>
            <a:rPr lang="es-ES" sz="2000" kern="1200" dirty="0" smtClean="0"/>
            <a:t>) del total de datos.</a:t>
          </a:r>
          <a:endParaRPr lang="es-ES" sz="2000" kern="1200" dirty="0"/>
        </a:p>
        <a:p>
          <a:pPr marL="228600" lvl="1" indent="-228600" algn="l" defTabSz="889000">
            <a:lnSpc>
              <a:spcPct val="90000"/>
            </a:lnSpc>
            <a:spcBef>
              <a:spcPct val="0"/>
            </a:spcBef>
            <a:spcAft>
              <a:spcPct val="15000"/>
            </a:spcAft>
            <a:buChar char="••"/>
          </a:pPr>
          <a:r>
            <a:rPr lang="es-ES" sz="2000" b="1" i="1" kern="1200" dirty="0" smtClean="0"/>
            <a:t>k-fold:</a:t>
          </a:r>
          <a:r>
            <a:rPr lang="es-ES" sz="2000" kern="1200" dirty="0" smtClean="0"/>
            <a:t>10 iteraciones para obtener la media de cada parámetro. </a:t>
          </a:r>
          <a:endParaRPr lang="es-ES" sz="2000" kern="1200" dirty="0"/>
        </a:p>
      </dsp:txBody>
      <dsp:txXfrm>
        <a:off x="3313451" y="1488102"/>
        <a:ext cx="2955344" cy="1876854"/>
      </dsp:txXfrm>
    </dsp:sp>
    <dsp:sp modelId="{663B7B57-E8D6-4E13-BFC8-369C8AEE78BF}">
      <dsp:nvSpPr>
        <dsp:cNvPr id="0" name=""/>
        <dsp:cNvSpPr/>
      </dsp:nvSpPr>
      <dsp:spPr>
        <a:xfrm>
          <a:off x="5737161" y="-27281"/>
          <a:ext cx="2846499" cy="2846499"/>
        </a:xfrm>
        <a:prstGeom prst="circularArrow">
          <a:avLst>
            <a:gd name="adj1" fmla="val 3459"/>
            <a:gd name="adj2" fmla="val 428723"/>
            <a:gd name="adj3" fmla="val 19459758"/>
            <a:gd name="adj4" fmla="val 12639503"/>
            <a:gd name="adj5" fmla="val 4035"/>
          </a:avLst>
        </a:prstGeom>
        <a:solidFill>
          <a:schemeClr val="accent4">
            <a:hueOff val="-989414"/>
            <a:satOff val="-5690"/>
            <a:lumOff val="-45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46D8304-7015-403E-B44A-A7AC5E25B6AC}">
      <dsp:nvSpPr>
        <dsp:cNvPr id="0" name=""/>
        <dsp:cNvSpPr/>
      </dsp:nvSpPr>
      <dsp:spPr>
        <a:xfrm>
          <a:off x="4381321" y="636713"/>
          <a:ext cx="2228517" cy="886207"/>
        </a:xfrm>
        <a:prstGeom prst="roundRect">
          <a:avLst>
            <a:gd name="adj" fmla="val 10000"/>
          </a:avLst>
        </a:prstGeom>
        <a:solidFill>
          <a:schemeClr val="accent4">
            <a:hueOff val="-494707"/>
            <a:satOff val="-2845"/>
            <a:lumOff val="-2255"/>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kern="1200" dirty="0" smtClean="0"/>
            <a:t>TÉCNICA DE EVALUACIÓN</a:t>
          </a:r>
          <a:endParaRPr lang="es-ES" sz="2600" kern="1200" dirty="0"/>
        </a:p>
      </dsp:txBody>
      <dsp:txXfrm>
        <a:off x="4407277" y="662669"/>
        <a:ext cx="2176605" cy="834295"/>
      </dsp:txXfrm>
    </dsp:sp>
    <dsp:sp modelId="{434A7C96-3399-49E4-B969-2E0C614433CD}">
      <dsp:nvSpPr>
        <dsp:cNvPr id="0" name=""/>
        <dsp:cNvSpPr/>
      </dsp:nvSpPr>
      <dsp:spPr>
        <a:xfrm>
          <a:off x="6796007" y="1122437"/>
          <a:ext cx="2507082" cy="206781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Exactitud</a:t>
          </a:r>
          <a:endParaRPr lang="es-ES" sz="1000" kern="1200" dirty="0"/>
        </a:p>
        <a:p>
          <a:pPr marL="228600" lvl="1" indent="-228600" algn="l" defTabSz="889000">
            <a:lnSpc>
              <a:spcPct val="90000"/>
            </a:lnSpc>
            <a:spcBef>
              <a:spcPct val="0"/>
            </a:spcBef>
            <a:spcAft>
              <a:spcPct val="15000"/>
            </a:spcAft>
            <a:buChar char="••"/>
          </a:pPr>
          <a:r>
            <a:rPr lang="es-ES" sz="2000" kern="1200" dirty="0" smtClean="0"/>
            <a:t>Sensibilidad</a:t>
          </a:r>
          <a:endParaRPr lang="es-ES" sz="1000" kern="1200" dirty="0"/>
        </a:p>
        <a:p>
          <a:pPr marL="228600" lvl="1" indent="-228600" algn="l" defTabSz="889000">
            <a:lnSpc>
              <a:spcPct val="90000"/>
            </a:lnSpc>
            <a:spcBef>
              <a:spcPct val="0"/>
            </a:spcBef>
            <a:spcAft>
              <a:spcPct val="15000"/>
            </a:spcAft>
            <a:buChar char="••"/>
          </a:pPr>
          <a:r>
            <a:rPr lang="es-ES" sz="2000" kern="1200" dirty="0" smtClean="0"/>
            <a:t>Especificidad</a:t>
          </a:r>
          <a:endParaRPr lang="es-ES" sz="1000" kern="1200" dirty="0"/>
        </a:p>
        <a:p>
          <a:pPr marL="228600" lvl="1" indent="-228600" algn="l" defTabSz="889000">
            <a:lnSpc>
              <a:spcPct val="90000"/>
            </a:lnSpc>
            <a:spcBef>
              <a:spcPct val="0"/>
            </a:spcBef>
            <a:spcAft>
              <a:spcPct val="15000"/>
            </a:spcAft>
            <a:buChar char="••"/>
          </a:pPr>
          <a:r>
            <a:rPr lang="es-ES" sz="2000" kern="1200" dirty="0" smtClean="0"/>
            <a:t>Capacidad Predictiva</a:t>
          </a:r>
          <a:endParaRPr lang="es-ES" sz="1000" kern="1200" dirty="0"/>
        </a:p>
        <a:p>
          <a:pPr marL="228600" lvl="1" indent="-228600" algn="l" defTabSz="889000">
            <a:lnSpc>
              <a:spcPct val="90000"/>
            </a:lnSpc>
            <a:spcBef>
              <a:spcPct val="0"/>
            </a:spcBef>
            <a:spcAft>
              <a:spcPct val="15000"/>
            </a:spcAft>
            <a:buChar char="••"/>
          </a:pPr>
          <a:r>
            <a:rPr lang="es-ES" sz="2000" kern="1200" dirty="0" smtClean="0"/>
            <a:t>BER </a:t>
          </a:r>
        </a:p>
        <a:p>
          <a:pPr marL="228600" lvl="1" indent="-228600" algn="l" defTabSz="889000">
            <a:lnSpc>
              <a:spcPct val="90000"/>
            </a:lnSpc>
            <a:spcBef>
              <a:spcPct val="0"/>
            </a:spcBef>
            <a:spcAft>
              <a:spcPct val="15000"/>
            </a:spcAft>
            <a:buChar char="••"/>
          </a:pPr>
          <a:endParaRPr lang="es-ES" sz="1000" kern="1200" dirty="0"/>
        </a:p>
      </dsp:txBody>
      <dsp:txXfrm>
        <a:off x="6843593" y="1170023"/>
        <a:ext cx="2411910" cy="1529542"/>
      </dsp:txXfrm>
    </dsp:sp>
    <dsp:sp modelId="{10E096D5-C23A-46FE-964F-F90B61DADEA8}">
      <dsp:nvSpPr>
        <dsp:cNvPr id="0" name=""/>
        <dsp:cNvSpPr/>
      </dsp:nvSpPr>
      <dsp:spPr>
        <a:xfrm>
          <a:off x="7353730" y="2938218"/>
          <a:ext cx="2228517" cy="886207"/>
        </a:xfrm>
        <a:prstGeom prst="roundRect">
          <a:avLst>
            <a:gd name="adj" fmla="val 10000"/>
          </a:avLst>
        </a:prstGeom>
        <a:solidFill>
          <a:schemeClr val="accent4">
            <a:hueOff val="-989414"/>
            <a:satOff val="-5690"/>
            <a:lumOff val="-4511"/>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kern="1200" dirty="0" smtClean="0"/>
            <a:t>PARÁMETROS OBTENIDOS</a:t>
          </a:r>
        </a:p>
      </dsp:txBody>
      <dsp:txXfrm>
        <a:off x="7379686" y="2964174"/>
        <a:ext cx="2176605" cy="8342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24B1-F9CD-4F3A-942C-2F5EC34F5F93}">
      <dsp:nvSpPr>
        <dsp:cNvPr id="0" name=""/>
        <dsp:cNvSpPr/>
      </dsp:nvSpPr>
      <dsp:spPr>
        <a:xfrm>
          <a:off x="594" y="1378422"/>
          <a:ext cx="2507082" cy="155584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ctr" defTabSz="1422400">
            <a:lnSpc>
              <a:spcPct val="90000"/>
            </a:lnSpc>
            <a:spcBef>
              <a:spcPct val="0"/>
            </a:spcBef>
            <a:spcAft>
              <a:spcPct val="15000"/>
            </a:spcAft>
            <a:buChar char="••"/>
          </a:pPr>
          <a:r>
            <a:rPr lang="es-ES" sz="3200" kern="1200" dirty="0" smtClean="0"/>
            <a:t>Redes Neuronales (ANN)</a:t>
          </a:r>
          <a:endParaRPr lang="es-ES" sz="3200" kern="1200" dirty="0"/>
        </a:p>
      </dsp:txBody>
      <dsp:txXfrm>
        <a:off x="36398" y="1414226"/>
        <a:ext cx="2435474" cy="1150843"/>
      </dsp:txXfrm>
    </dsp:sp>
    <dsp:sp modelId="{A2363E58-2EA2-4243-A8CB-C4C69F64ACB6}">
      <dsp:nvSpPr>
        <dsp:cNvPr id="0" name=""/>
        <dsp:cNvSpPr/>
      </dsp:nvSpPr>
      <dsp:spPr>
        <a:xfrm>
          <a:off x="1955115" y="1372880"/>
          <a:ext cx="3019062" cy="3019062"/>
        </a:xfrm>
        <a:prstGeom prst="leftCircularArrow">
          <a:avLst>
            <a:gd name="adj1" fmla="val 3261"/>
            <a:gd name="adj2" fmla="val 402324"/>
            <a:gd name="adj3" fmla="val 2122505"/>
            <a:gd name="adj4" fmla="val 8969160"/>
            <a:gd name="adj5" fmla="val 3805"/>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5B56C56-9CC3-47A4-A796-CEC9A1B1D2AE}">
      <dsp:nvSpPr>
        <dsp:cNvPr id="0" name=""/>
        <dsp:cNvSpPr/>
      </dsp:nvSpPr>
      <dsp:spPr>
        <a:xfrm>
          <a:off x="694197" y="2788094"/>
          <a:ext cx="2228517" cy="886207"/>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kern="1200" dirty="0" smtClean="0"/>
            <a:t>CLASIFICADOR</a:t>
          </a:r>
          <a:endParaRPr lang="es-ES" sz="2600" kern="1200" dirty="0"/>
        </a:p>
      </dsp:txBody>
      <dsp:txXfrm>
        <a:off x="720153" y="2814050"/>
        <a:ext cx="2176605" cy="834295"/>
      </dsp:txXfrm>
    </dsp:sp>
    <dsp:sp modelId="{3DC93213-1FAF-40E1-9C21-8A4420C452AA}">
      <dsp:nvSpPr>
        <dsp:cNvPr id="0" name=""/>
        <dsp:cNvSpPr/>
      </dsp:nvSpPr>
      <dsp:spPr>
        <a:xfrm>
          <a:off x="3255059" y="885990"/>
          <a:ext cx="3072128" cy="253735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S" sz="2000" i="1" kern="1200" dirty="0" smtClean="0"/>
            <a:t>Training, </a:t>
          </a:r>
          <a:r>
            <a:rPr lang="es-ES" sz="2000" i="1" kern="1200" dirty="0" err="1" smtClean="0"/>
            <a:t>Validation</a:t>
          </a:r>
          <a:r>
            <a:rPr lang="es-ES" sz="2000" i="1" kern="1200" dirty="0" smtClean="0"/>
            <a:t> y </a:t>
          </a:r>
          <a:r>
            <a:rPr lang="es-ES" sz="2000" i="1" kern="1200" dirty="0" err="1" smtClean="0"/>
            <a:t>Testing</a:t>
          </a:r>
          <a:r>
            <a:rPr lang="es-ES" sz="2000" i="1" kern="1200" dirty="0" smtClean="0"/>
            <a:t> </a:t>
          </a:r>
          <a:r>
            <a:rPr lang="es-ES" sz="2000" kern="1200" dirty="0" smtClean="0"/>
            <a:t>con porcentajes de 70,15 y 15% del conjunto total de datos.</a:t>
          </a:r>
          <a:endParaRPr lang="es-ES" sz="2000" kern="1200" dirty="0"/>
        </a:p>
        <a:p>
          <a:pPr marL="228600" lvl="1" indent="-228600" algn="l" defTabSz="889000">
            <a:lnSpc>
              <a:spcPct val="90000"/>
            </a:lnSpc>
            <a:spcBef>
              <a:spcPct val="0"/>
            </a:spcBef>
            <a:spcAft>
              <a:spcPct val="15000"/>
            </a:spcAft>
            <a:buChar char="••"/>
          </a:pPr>
          <a:r>
            <a:rPr lang="es-ES" sz="2000" b="1" i="1" kern="1200" dirty="0" smtClean="0"/>
            <a:t>k-fold:</a:t>
          </a:r>
          <a:r>
            <a:rPr lang="es-ES" sz="2000" kern="1200" dirty="0" smtClean="0"/>
            <a:t>10 iteraciones para obtener la media de cada parámetro. </a:t>
          </a:r>
          <a:endParaRPr lang="es-ES" sz="2000" kern="1200" dirty="0"/>
        </a:p>
      </dsp:txBody>
      <dsp:txXfrm>
        <a:off x="3313451" y="1488102"/>
        <a:ext cx="2955344" cy="1876854"/>
      </dsp:txXfrm>
    </dsp:sp>
    <dsp:sp modelId="{663B7B57-E8D6-4E13-BFC8-369C8AEE78BF}">
      <dsp:nvSpPr>
        <dsp:cNvPr id="0" name=""/>
        <dsp:cNvSpPr/>
      </dsp:nvSpPr>
      <dsp:spPr>
        <a:xfrm>
          <a:off x="5847049" y="101001"/>
          <a:ext cx="2818374" cy="2818374"/>
        </a:xfrm>
        <a:prstGeom prst="circularArrow">
          <a:avLst>
            <a:gd name="adj1" fmla="val 3493"/>
            <a:gd name="adj2" fmla="val 433358"/>
            <a:gd name="adj3" fmla="val 19207186"/>
            <a:gd name="adj4" fmla="val 12391565"/>
            <a:gd name="adj5" fmla="val 4075"/>
          </a:avLst>
        </a:prstGeom>
        <a:solidFill>
          <a:schemeClr val="accent4">
            <a:hueOff val="-989414"/>
            <a:satOff val="-5690"/>
            <a:lumOff val="-45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46D8304-7015-403E-B44A-A7AC5E25B6AC}">
      <dsp:nvSpPr>
        <dsp:cNvPr id="0" name=""/>
        <dsp:cNvSpPr/>
      </dsp:nvSpPr>
      <dsp:spPr>
        <a:xfrm>
          <a:off x="4381321" y="636713"/>
          <a:ext cx="2228517" cy="886207"/>
        </a:xfrm>
        <a:prstGeom prst="roundRect">
          <a:avLst>
            <a:gd name="adj" fmla="val 10000"/>
          </a:avLst>
        </a:prstGeom>
        <a:solidFill>
          <a:schemeClr val="accent4">
            <a:hueOff val="-494707"/>
            <a:satOff val="-2845"/>
            <a:lumOff val="-2255"/>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kern="1200" dirty="0" smtClean="0"/>
            <a:t>TÉCNICA DE EVALUACIÓN</a:t>
          </a:r>
          <a:endParaRPr lang="es-ES" sz="2600" kern="1200" dirty="0"/>
        </a:p>
      </dsp:txBody>
      <dsp:txXfrm>
        <a:off x="4407277" y="662669"/>
        <a:ext cx="2176605" cy="834295"/>
      </dsp:txXfrm>
    </dsp:sp>
    <dsp:sp modelId="{434A7C96-3399-49E4-B969-2E0C614433CD}">
      <dsp:nvSpPr>
        <dsp:cNvPr id="0" name=""/>
        <dsp:cNvSpPr/>
      </dsp:nvSpPr>
      <dsp:spPr>
        <a:xfrm>
          <a:off x="6768704" y="958666"/>
          <a:ext cx="2507082" cy="206781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Exactitud</a:t>
          </a:r>
          <a:endParaRPr lang="es-ES" sz="1000" kern="1200" dirty="0"/>
        </a:p>
        <a:p>
          <a:pPr marL="228600" lvl="1" indent="-228600" algn="l" defTabSz="889000">
            <a:lnSpc>
              <a:spcPct val="90000"/>
            </a:lnSpc>
            <a:spcBef>
              <a:spcPct val="0"/>
            </a:spcBef>
            <a:spcAft>
              <a:spcPct val="15000"/>
            </a:spcAft>
            <a:buChar char="••"/>
          </a:pPr>
          <a:r>
            <a:rPr lang="es-ES" sz="2000" kern="1200" dirty="0" smtClean="0"/>
            <a:t>Sensibilidad</a:t>
          </a:r>
          <a:endParaRPr lang="es-ES" sz="1000" kern="1200" dirty="0"/>
        </a:p>
        <a:p>
          <a:pPr marL="228600" lvl="1" indent="-228600" algn="l" defTabSz="889000">
            <a:lnSpc>
              <a:spcPct val="90000"/>
            </a:lnSpc>
            <a:spcBef>
              <a:spcPct val="0"/>
            </a:spcBef>
            <a:spcAft>
              <a:spcPct val="15000"/>
            </a:spcAft>
            <a:buChar char="••"/>
          </a:pPr>
          <a:r>
            <a:rPr lang="es-ES" sz="2000" kern="1200" dirty="0" smtClean="0"/>
            <a:t>Especificidad</a:t>
          </a:r>
          <a:endParaRPr lang="es-ES" sz="1000" kern="1200" dirty="0"/>
        </a:p>
        <a:p>
          <a:pPr marL="228600" lvl="1" indent="-228600" algn="l" defTabSz="889000">
            <a:lnSpc>
              <a:spcPct val="90000"/>
            </a:lnSpc>
            <a:spcBef>
              <a:spcPct val="0"/>
            </a:spcBef>
            <a:spcAft>
              <a:spcPct val="15000"/>
            </a:spcAft>
            <a:buChar char="••"/>
          </a:pPr>
          <a:r>
            <a:rPr lang="es-ES" sz="2000" kern="1200" dirty="0" smtClean="0"/>
            <a:t>Capacidad Predictiva</a:t>
          </a:r>
          <a:endParaRPr lang="es-ES" sz="1000" kern="1200" dirty="0"/>
        </a:p>
        <a:p>
          <a:pPr marL="228600" lvl="1" indent="-228600" algn="l" defTabSz="889000">
            <a:lnSpc>
              <a:spcPct val="90000"/>
            </a:lnSpc>
            <a:spcBef>
              <a:spcPct val="0"/>
            </a:spcBef>
            <a:spcAft>
              <a:spcPct val="15000"/>
            </a:spcAft>
            <a:buChar char="••"/>
          </a:pPr>
          <a:r>
            <a:rPr lang="es-ES" sz="2000" kern="1200" dirty="0" smtClean="0"/>
            <a:t>BER </a:t>
          </a:r>
        </a:p>
        <a:p>
          <a:pPr marL="228600" lvl="1" indent="-228600" algn="l" defTabSz="889000">
            <a:lnSpc>
              <a:spcPct val="90000"/>
            </a:lnSpc>
            <a:spcBef>
              <a:spcPct val="0"/>
            </a:spcBef>
            <a:spcAft>
              <a:spcPct val="15000"/>
            </a:spcAft>
            <a:buChar char="••"/>
          </a:pPr>
          <a:endParaRPr lang="es-ES" sz="1000" kern="1200" dirty="0"/>
        </a:p>
      </dsp:txBody>
      <dsp:txXfrm>
        <a:off x="6816290" y="1006252"/>
        <a:ext cx="2411910" cy="1529542"/>
      </dsp:txXfrm>
    </dsp:sp>
    <dsp:sp modelId="{10E096D5-C23A-46FE-964F-F90B61DADEA8}">
      <dsp:nvSpPr>
        <dsp:cNvPr id="0" name=""/>
        <dsp:cNvSpPr/>
      </dsp:nvSpPr>
      <dsp:spPr>
        <a:xfrm>
          <a:off x="7353730" y="2842684"/>
          <a:ext cx="2228517" cy="886207"/>
        </a:xfrm>
        <a:prstGeom prst="roundRect">
          <a:avLst>
            <a:gd name="adj" fmla="val 10000"/>
          </a:avLst>
        </a:prstGeom>
        <a:solidFill>
          <a:schemeClr val="accent4">
            <a:hueOff val="-989414"/>
            <a:satOff val="-5690"/>
            <a:lumOff val="-4511"/>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kern="1200" dirty="0" smtClean="0"/>
            <a:t>PARÁMETROS OBTENIDOS</a:t>
          </a:r>
        </a:p>
      </dsp:txBody>
      <dsp:txXfrm>
        <a:off x="7379686" y="2868640"/>
        <a:ext cx="2176605" cy="834295"/>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707FAA4-E234-4AE1-84D1-A74851D6B946}" type="datetimeFigureOut">
              <a:rPr lang="es-ES" smtClean="0"/>
              <a:t>10/01/2018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158562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07FAA4-E234-4AE1-84D1-A74851D6B946}" type="datetimeFigureOut">
              <a:rPr lang="es-ES" smtClean="0"/>
              <a:t>10/01/2018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259682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07FAA4-E234-4AE1-84D1-A74851D6B946}" type="datetimeFigureOut">
              <a:rPr lang="es-ES" smtClean="0"/>
              <a:t>10/01/2018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2700445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07FAA4-E234-4AE1-84D1-A74851D6B946}" type="datetimeFigureOut">
              <a:rPr lang="es-ES" smtClean="0"/>
              <a:t>10/01/2018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D2DC63D-9D05-4D47-8246-658BD609491C}" type="slidenum">
              <a:rPr lang="es-ES" smtClean="0"/>
              <a:t>‹Nº›</a:t>
            </a:fld>
            <a:endParaRPr lang="es-E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46616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07FAA4-E234-4AE1-84D1-A74851D6B946}" type="datetimeFigureOut">
              <a:rPr lang="es-ES" smtClean="0"/>
              <a:t>10/01/2018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6491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A707FAA4-E234-4AE1-84D1-A74851D6B946}" type="datetimeFigureOut">
              <a:rPr lang="es-ES" smtClean="0"/>
              <a:t>10/01/2018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1474994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A707FAA4-E234-4AE1-84D1-A74851D6B946}" type="datetimeFigureOut">
              <a:rPr lang="es-ES" smtClean="0"/>
              <a:t>10/01/2018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1726558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07FAA4-E234-4AE1-84D1-A74851D6B946}" type="datetimeFigureOut">
              <a:rPr lang="es-ES" smtClean="0"/>
              <a:t>10/01/2018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459461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07FAA4-E234-4AE1-84D1-A74851D6B946}" type="datetimeFigureOut">
              <a:rPr lang="es-ES" smtClean="0"/>
              <a:t>10/01/2018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421821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07FAA4-E234-4AE1-84D1-A74851D6B946}" type="datetimeFigureOut">
              <a:rPr lang="es-ES" smtClean="0"/>
              <a:t>10/01/2018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156775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707FAA4-E234-4AE1-84D1-A74851D6B946}" type="datetimeFigureOut">
              <a:rPr lang="es-ES" smtClean="0"/>
              <a:t>10/01/2018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397487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707FAA4-E234-4AE1-84D1-A74851D6B946}" type="datetimeFigureOut">
              <a:rPr lang="es-ES" smtClean="0"/>
              <a:t>10/01/2018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125885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707FAA4-E234-4AE1-84D1-A74851D6B946}" type="datetimeFigureOut">
              <a:rPr lang="es-ES" smtClean="0"/>
              <a:t>10/01/2018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118427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707FAA4-E234-4AE1-84D1-A74851D6B946}" type="datetimeFigureOut">
              <a:rPr lang="es-ES" smtClean="0"/>
              <a:t>10/01/2018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229259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707FAA4-E234-4AE1-84D1-A74851D6B946}" type="datetimeFigureOut">
              <a:rPr lang="es-ES" smtClean="0"/>
              <a:t>10/01/2018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298003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07FAA4-E234-4AE1-84D1-A74851D6B946}" type="datetimeFigureOut">
              <a:rPr lang="es-ES" smtClean="0"/>
              <a:t>10/01/2018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413476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07FAA4-E234-4AE1-84D1-A74851D6B946}" type="datetimeFigureOut">
              <a:rPr lang="es-ES" smtClean="0"/>
              <a:t>10/01/2018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D2DC63D-9D05-4D47-8246-658BD609491C}" type="slidenum">
              <a:rPr lang="es-ES" smtClean="0"/>
              <a:t>‹Nº›</a:t>
            </a:fld>
            <a:endParaRPr lang="es-ES"/>
          </a:p>
        </p:txBody>
      </p:sp>
    </p:spTree>
    <p:extLst>
      <p:ext uri="{BB962C8B-B14F-4D97-AF65-F5344CB8AC3E}">
        <p14:creationId xmlns:p14="http://schemas.microsoft.com/office/powerpoint/2010/main" val="106269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707FAA4-E234-4AE1-84D1-A74851D6B946}" type="datetimeFigureOut">
              <a:rPr lang="es-ES" smtClean="0"/>
              <a:t>10/01/2018</a:t>
            </a:fld>
            <a:endParaRPr lang="es-E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D2DC63D-9D05-4D47-8246-658BD609491C}" type="slidenum">
              <a:rPr lang="es-ES" smtClean="0"/>
              <a:t>‹Nº›</a:t>
            </a:fld>
            <a:endParaRPr lang="es-ES"/>
          </a:p>
        </p:txBody>
      </p:sp>
    </p:spTree>
    <p:extLst>
      <p:ext uri="{BB962C8B-B14F-4D97-AF65-F5344CB8AC3E}">
        <p14:creationId xmlns:p14="http://schemas.microsoft.com/office/powerpoint/2010/main" val="287225078"/>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789" y="752688"/>
            <a:ext cx="5830554" cy="150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ttp://telecomunicaciones.espe.edu.ec/wp-content/uploads/2013/01/LOGO.jpg"/>
          <p:cNvPicPr>
            <a:picLocks noChangeAspect="1" noChangeArrowheads="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8822027" y="752688"/>
            <a:ext cx="1583202" cy="158320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3052269" y="2517806"/>
            <a:ext cx="6096000" cy="1200329"/>
          </a:xfrm>
          <a:prstGeom prst="rect">
            <a:avLst/>
          </a:prstGeom>
        </p:spPr>
        <p:txBody>
          <a:bodyPr>
            <a:spAutoFit/>
          </a:bodyPr>
          <a:lstStyle/>
          <a:p>
            <a:pPr algn="ctr"/>
            <a:r>
              <a:rPr lang="es-EC" dirty="0" smtClean="0">
                <a:latin typeface="Cambria" panose="02040503050406030204" pitchFamily="18" charset="0"/>
                <a:cs typeface="Calibri" panose="020F0502020204030204" pitchFamily="34" charset="0"/>
              </a:rPr>
              <a:t>DEPARTAMENTO DE ELÉCTRICA Y ELECTRÓNICA</a:t>
            </a:r>
          </a:p>
          <a:p>
            <a:pPr algn="ctr">
              <a:lnSpc>
                <a:spcPct val="150000"/>
              </a:lnSpc>
            </a:pPr>
            <a:r>
              <a:rPr lang="es-EC" dirty="0" smtClean="0">
                <a:latin typeface="Cambria" panose="02040503050406030204" pitchFamily="18" charset="0"/>
                <a:cs typeface="Calibri" panose="020F0502020204030204" pitchFamily="34" charset="0"/>
              </a:rPr>
              <a:t> CARRERA DE INGENIERÍA EN ELECTRÓNICA Y TELECOMUNICACIONES</a:t>
            </a:r>
            <a:endParaRPr lang="es-EC" dirty="0">
              <a:latin typeface="Cambria" panose="02040503050406030204" pitchFamily="18" charset="0"/>
              <a:cs typeface="Calibri" panose="020F0502020204030204" pitchFamily="34" charset="0"/>
            </a:endParaRPr>
          </a:p>
        </p:txBody>
      </p:sp>
      <p:sp>
        <p:nvSpPr>
          <p:cNvPr id="7" name="1 CuadroTexto"/>
          <p:cNvSpPr txBox="1"/>
          <p:nvPr/>
        </p:nvSpPr>
        <p:spPr>
          <a:xfrm>
            <a:off x="2282591" y="3799234"/>
            <a:ext cx="7635356" cy="230832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es-ES" b="1" dirty="0" smtClean="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TEMA</a:t>
            </a:r>
            <a:r>
              <a:rPr lang="es-ES" b="1" dirty="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 DETECCIÓN AUTOMÁTICA DE EVENTOS SÍSMICOS EN EL VOLCÁN COTOPAXI MEDIANTE TÉCNICAS DE APRENDIZAJE DE </a:t>
            </a:r>
            <a:r>
              <a:rPr lang="es-ES" b="1" dirty="0" smtClean="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MÁQUINAS.</a:t>
            </a:r>
            <a:endParaRPr lang="es-ES" b="1" dirty="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endParaRPr>
          </a:p>
          <a:p>
            <a:pPr algn="ctr"/>
            <a:r>
              <a:rPr lang="es-ES" b="1" dirty="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 </a:t>
            </a:r>
          </a:p>
          <a:p>
            <a:pPr algn="ctr"/>
            <a:r>
              <a:rPr lang="es-ES" b="1" dirty="0" smtClean="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AUTORA: </a:t>
            </a:r>
            <a:r>
              <a:rPr lang="es-ES" b="1" dirty="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PÉREZ QUISAGUANO, ALEXANDRA SHIRLEY</a:t>
            </a:r>
          </a:p>
          <a:p>
            <a:pPr algn="ctr"/>
            <a:r>
              <a:rPr lang="es-ES" b="1" dirty="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 </a:t>
            </a:r>
          </a:p>
          <a:p>
            <a:pPr algn="ctr"/>
            <a:r>
              <a:rPr lang="es-ES" b="1" dirty="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DIRECTOR: DR. CARRERA ERAZO, ENRIQUE VINICIO</a:t>
            </a:r>
          </a:p>
          <a:p>
            <a:pPr algn="ctr"/>
            <a:endParaRPr lang="en-US" b="1" dirty="0" smtClean="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endParaRPr>
          </a:p>
          <a:p>
            <a:pPr algn="ctr"/>
            <a:r>
              <a:rPr lang="en-US" b="1" dirty="0" smtClean="0">
                <a:ln w="0"/>
                <a:effectLst>
                  <a:outerShdw blurRad="38100" dist="19050" dir="2700000" algn="tl" rotWithShape="0">
                    <a:schemeClr val="dk1">
                      <a:alpha val="40000"/>
                    </a:schemeClr>
                  </a:outerShdw>
                </a:effectLst>
                <a:latin typeface="Cambria" panose="02040503050406030204" pitchFamily="18" charset="0"/>
                <a:cs typeface="Calibri" panose="020F0502020204030204" pitchFamily="34" charset="0"/>
              </a:rPr>
              <a:t>2018</a:t>
            </a:r>
            <a:endParaRPr lang="en-US" b="1" dirty="0">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6078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extLst>
              <a:ext uri="{28A0092B-C50C-407E-A947-70E740481C1C}">
                <a14:useLocalDpi xmlns:a14="http://schemas.microsoft.com/office/drawing/2010/main" val="0"/>
              </a:ext>
            </a:extLst>
          </a:blip>
          <a:srcRect l="3789" r="7047"/>
          <a:stretch/>
        </p:blipFill>
        <p:spPr bwMode="auto">
          <a:xfrm>
            <a:off x="6634927" y="2302097"/>
            <a:ext cx="4697122" cy="2984627"/>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4" name="Título 1"/>
          <p:cNvSpPr txBox="1">
            <a:spLocks/>
          </p:cNvSpPr>
          <p:nvPr/>
        </p:nvSpPr>
        <p:spPr>
          <a:xfrm>
            <a:off x="1066175" y="770918"/>
            <a:ext cx="10364451" cy="1096519"/>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r>
              <a:rPr lang="es-ES" sz="4400" b="1" cap="none" dirty="0" smtClean="0">
                <a:ln w="9525">
                  <a:solidFill>
                    <a:schemeClr val="bg1"/>
                  </a:solidFill>
                  <a:prstDash val="solid"/>
                </a:ln>
                <a:effectLst>
                  <a:outerShdw blurRad="12700" dist="38100" dir="2700000" algn="tl" rotWithShape="0">
                    <a:schemeClr val="bg1">
                      <a:lumMod val="50000"/>
                    </a:schemeClr>
                  </a:outerShdw>
                </a:effectLst>
              </a:rPr>
              <a:t>PRE-PROCESAMIENTO</a:t>
            </a:r>
            <a:r>
              <a:rPr lang="es-ES" b="1" cap="none" dirty="0" smtClean="0">
                <a:ln w="9525">
                  <a:solidFill>
                    <a:schemeClr val="bg1"/>
                  </a:solidFill>
                  <a:prstDash val="solid"/>
                </a:ln>
                <a:effectLst>
                  <a:outerShdw blurRad="12700" dist="38100" dir="2700000" algn="tl" rotWithShape="0">
                    <a:schemeClr val="bg1">
                      <a:lumMod val="50000"/>
                    </a:schemeClr>
                  </a:outerShdw>
                </a:effectLst>
              </a:rPr>
              <a:t> </a:t>
            </a:r>
            <a:r>
              <a:rPr lang="es-ES" sz="4400" b="1" cap="none" dirty="0" smtClean="0">
                <a:ln w="9525">
                  <a:solidFill>
                    <a:schemeClr val="bg1"/>
                  </a:solidFill>
                  <a:prstDash val="solid"/>
                </a:ln>
                <a:effectLst>
                  <a:outerShdw blurRad="12700" dist="38100" dir="2700000" algn="tl" rotWithShape="0">
                    <a:schemeClr val="bg1">
                      <a:lumMod val="50000"/>
                    </a:schemeClr>
                  </a:outerShdw>
                </a:effectLst>
              </a:rPr>
              <a:t>DIGITAL DE SEÑALES</a:t>
            </a:r>
            <a:endParaRPr lang="es-ES" sz="4400" b="1" cap="none" dirty="0">
              <a:ln w="9525">
                <a:solidFill>
                  <a:schemeClr val="bg1"/>
                </a:solidFill>
                <a:prstDash val="solid"/>
              </a:ln>
              <a:effectLst>
                <a:outerShdw blurRad="12700" dist="38100" dir="2700000" algn="tl" rotWithShape="0">
                  <a:schemeClr val="bg1">
                    <a:lumMod val="50000"/>
                  </a:schemeClr>
                </a:outerShdw>
              </a:effectLst>
            </a:endParaRPr>
          </a:p>
        </p:txBody>
      </p:sp>
      <p:sp>
        <p:nvSpPr>
          <p:cNvPr id="7" name="Subtítulo 2"/>
          <p:cNvSpPr txBox="1">
            <a:spLocks/>
          </p:cNvSpPr>
          <p:nvPr/>
        </p:nvSpPr>
        <p:spPr>
          <a:xfrm>
            <a:off x="388513" y="2302097"/>
            <a:ext cx="5859887" cy="3152053"/>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just">
              <a:buFont typeface="Wingdings" panose="05000000000000000000" pitchFamily="2" charset="2"/>
              <a:buChar char="§"/>
            </a:pPr>
            <a:r>
              <a:rPr lang="es-ES" sz="2800" b="1" cap="none" dirty="0" smtClean="0"/>
              <a:t>Filtrado:</a:t>
            </a:r>
            <a:r>
              <a:rPr lang="es-ES" sz="2800" cap="none" dirty="0"/>
              <a:t> </a:t>
            </a:r>
            <a:r>
              <a:rPr lang="es-ES" sz="2800" cap="none" dirty="0" smtClean="0"/>
              <a:t>se </a:t>
            </a:r>
            <a:r>
              <a:rPr lang="es-ES" sz="2800" cap="none" dirty="0"/>
              <a:t>aplica un </a:t>
            </a:r>
            <a:r>
              <a:rPr lang="es-ES" sz="2800" cap="none" dirty="0" smtClean="0"/>
              <a:t>filtro </a:t>
            </a:r>
            <a:r>
              <a:rPr lang="es-ES" sz="2800" cap="none" dirty="0"/>
              <a:t>de respuesta finita (</a:t>
            </a:r>
            <a:r>
              <a:rPr lang="es-ES" sz="2800" cap="none" dirty="0" smtClean="0"/>
              <a:t>FIR) con </a:t>
            </a:r>
            <a:r>
              <a:rPr lang="es-ES" sz="2800" cap="none" dirty="0"/>
              <a:t>banda de paso en (0,5 - </a:t>
            </a:r>
            <a:r>
              <a:rPr lang="es-ES" sz="2800" cap="none" dirty="0" smtClean="0"/>
              <a:t>15) Hz.</a:t>
            </a:r>
          </a:p>
          <a:p>
            <a:pPr algn="just">
              <a:buFont typeface="Wingdings" panose="05000000000000000000" pitchFamily="2" charset="2"/>
              <a:buChar char="§"/>
            </a:pPr>
            <a:r>
              <a:rPr lang="es-ES" sz="2800" b="1" cap="none" dirty="0"/>
              <a:t>Normalización:</a:t>
            </a:r>
            <a:r>
              <a:rPr lang="es-ES" sz="2800" cap="none" dirty="0"/>
              <a:t> se utiliza el centrado y escalado de los datos para </a:t>
            </a:r>
            <a:r>
              <a:rPr lang="es-ES" sz="2800" cap="none" dirty="0" smtClean="0"/>
              <a:t>la señal, </a:t>
            </a:r>
            <a:r>
              <a:rPr lang="es-ES" sz="2800" cap="none" dirty="0"/>
              <a:t>mediante la normalización de </a:t>
            </a:r>
            <a:r>
              <a:rPr lang="es-ES" sz="2800" i="1" cap="none" dirty="0" smtClean="0"/>
              <a:t>z-score</a:t>
            </a:r>
            <a:r>
              <a:rPr lang="es-ES" sz="2800" cap="none" dirty="0"/>
              <a:t> </a:t>
            </a:r>
            <a:r>
              <a:rPr lang="es-ES" sz="2800" i="1" cap="none" dirty="0" smtClean="0"/>
              <a:t>(a </a:t>
            </a:r>
            <a:r>
              <a:rPr lang="es-ES" sz="2800" i="1" cap="none" dirty="0"/>
              <a:t>media cero y varianza unitaria</a:t>
            </a:r>
            <a:r>
              <a:rPr lang="es-ES" sz="2800" i="1" cap="none" dirty="0" smtClean="0"/>
              <a:t>).</a:t>
            </a:r>
            <a:endParaRPr lang="es-ES" sz="2800" i="1" cap="none" dirty="0"/>
          </a:p>
          <a:p>
            <a:pPr marL="342900" indent="-342900"/>
            <a:endParaRPr lang="es-ES" dirty="0" smtClean="0"/>
          </a:p>
          <a:p>
            <a:pPr marL="342900" indent="-342900"/>
            <a:endParaRPr lang="es-ES" dirty="0"/>
          </a:p>
        </p:txBody>
      </p:sp>
    </p:spTree>
    <p:extLst>
      <p:ext uri="{BB962C8B-B14F-4D97-AF65-F5344CB8AC3E}">
        <p14:creationId xmlns:p14="http://schemas.microsoft.com/office/powerpoint/2010/main" val="1946264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941552" y="588876"/>
            <a:ext cx="10364451" cy="10965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r>
              <a:rPr lang="es-ES" sz="4400" b="1" cap="none" dirty="0" smtClean="0">
                <a:ln w="9525">
                  <a:solidFill>
                    <a:schemeClr val="bg1"/>
                  </a:solidFill>
                  <a:prstDash val="solid"/>
                </a:ln>
                <a:effectLst>
                  <a:outerShdw blurRad="12700" dist="38100" dir="2700000" algn="tl" rotWithShape="0">
                    <a:schemeClr val="bg1">
                      <a:lumMod val="50000"/>
                    </a:schemeClr>
                  </a:outerShdw>
                </a:effectLst>
              </a:rPr>
              <a:t>DETECTORES DE EVENTOS SÍSMICOS </a:t>
            </a:r>
            <a:endParaRPr lang="es-ES" sz="4400" b="1" cap="none"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Título 1"/>
          <p:cNvSpPr txBox="1">
            <a:spLocks/>
          </p:cNvSpPr>
          <p:nvPr/>
        </p:nvSpPr>
        <p:spPr>
          <a:xfrm>
            <a:off x="859217" y="1364837"/>
            <a:ext cx="3583100" cy="10965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r>
              <a:rPr lang="es-ES" b="1" cap="none" dirty="0" smtClean="0">
                <a:ln w="9525">
                  <a:solidFill>
                    <a:schemeClr val="bg1"/>
                  </a:solidFill>
                  <a:prstDash val="solid"/>
                </a:ln>
                <a:effectLst>
                  <a:outerShdw blurRad="12700" dist="38100" dir="2700000" algn="tl" rotWithShape="0">
                    <a:schemeClr val="bg1">
                      <a:lumMod val="50000"/>
                    </a:schemeClr>
                  </a:outerShdw>
                </a:effectLst>
              </a:rPr>
              <a:t>Etiquetado </a:t>
            </a:r>
            <a:r>
              <a:rPr lang="es-ES" b="1" cap="none" dirty="0">
                <a:ln w="9525">
                  <a:solidFill>
                    <a:schemeClr val="bg1"/>
                  </a:solidFill>
                  <a:prstDash val="solid"/>
                </a:ln>
                <a:effectLst>
                  <a:outerShdw blurRad="12700" dist="38100" dir="2700000" algn="tl" rotWithShape="0">
                    <a:schemeClr val="bg1">
                      <a:lumMod val="50000"/>
                    </a:schemeClr>
                  </a:outerShdw>
                </a:effectLst>
              </a:rPr>
              <a:t>IGEPN</a:t>
            </a:r>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6394792" y="1837589"/>
            <a:ext cx="3933505" cy="1952058"/>
          </a:xfrm>
          <a:prstGeom prst="rect">
            <a:avLst/>
          </a:prstGeom>
          <a:ln>
            <a:noFill/>
          </a:ln>
          <a:effectLst>
            <a:outerShdw blurRad="63500" sx="102000" sy="102000" algn="ctr" rotWithShape="0">
              <a:prstClr val="black">
                <a:alpha val="40000"/>
              </a:prstClr>
            </a:outerShdw>
          </a:effectLst>
        </p:spPr>
      </p:pic>
      <p:pic>
        <p:nvPicPr>
          <p:cNvPr id="6" name="Imagen 5"/>
          <p:cNvPicPr>
            <a:picLocks noChangeAspect="1"/>
          </p:cNvPicPr>
          <p:nvPr/>
        </p:nvPicPr>
        <p:blipFill>
          <a:blip r:embed="rId3"/>
          <a:stretch>
            <a:fillRect/>
          </a:stretch>
        </p:blipFill>
        <p:spPr>
          <a:xfrm rot="20811037">
            <a:off x="898280" y="3854488"/>
            <a:ext cx="1028700" cy="1133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p:cNvPicPr>
            <a:picLocks noChangeAspect="1"/>
          </p:cNvPicPr>
          <p:nvPr/>
        </p:nvPicPr>
        <p:blipFill>
          <a:blip r:embed="rId4"/>
          <a:stretch>
            <a:fillRect/>
          </a:stretch>
        </p:blipFill>
        <p:spPr>
          <a:xfrm rot="21304465">
            <a:off x="2944867" y="2542118"/>
            <a:ext cx="2105025"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Flecha derecha 8"/>
          <p:cNvSpPr/>
          <p:nvPr/>
        </p:nvSpPr>
        <p:spPr>
          <a:xfrm rot="19475774">
            <a:off x="1867207" y="3511960"/>
            <a:ext cx="1102982" cy="413187"/>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10" name="Flecha derecha 9"/>
          <p:cNvSpPr/>
          <p:nvPr/>
        </p:nvSpPr>
        <p:spPr>
          <a:xfrm rot="21446940">
            <a:off x="5135983" y="2833786"/>
            <a:ext cx="1152949" cy="422744"/>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pic>
        <p:nvPicPr>
          <p:cNvPr id="11" name="Imagen 10"/>
          <p:cNvPicPr/>
          <p:nvPr/>
        </p:nvPicPr>
        <p:blipFill>
          <a:blip r:embed="rId5"/>
          <a:stretch>
            <a:fillRect/>
          </a:stretch>
        </p:blipFill>
        <p:spPr>
          <a:xfrm>
            <a:off x="5712457" y="4055307"/>
            <a:ext cx="4945487" cy="2471275"/>
          </a:xfrm>
          <a:prstGeom prst="rect">
            <a:avLst/>
          </a:prstGeom>
          <a:ln>
            <a:noFill/>
          </a:ln>
          <a:effectLst>
            <a:outerShdw blurRad="63500" sx="102000" sy="102000" algn="ctr" rotWithShape="0">
              <a:prstClr val="black">
                <a:alpha val="40000"/>
              </a:prstClr>
            </a:outerShdw>
          </a:effectLst>
        </p:spPr>
      </p:pic>
      <p:sp>
        <p:nvSpPr>
          <p:cNvPr id="12" name="Flecha curvada hacia la izquierda 11"/>
          <p:cNvSpPr/>
          <p:nvPr/>
        </p:nvSpPr>
        <p:spPr>
          <a:xfrm rot="20751727">
            <a:off x="10548979" y="2712516"/>
            <a:ext cx="1004638" cy="1593750"/>
          </a:xfrm>
          <a:prstGeom prst="curvedLef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026026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763682" y="652316"/>
            <a:ext cx="6043859" cy="10965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r>
              <a:rPr lang="es-ES" b="1" cap="none" dirty="0" smtClean="0">
                <a:ln w="9525">
                  <a:solidFill>
                    <a:schemeClr val="bg1"/>
                  </a:solidFill>
                  <a:prstDash val="solid"/>
                </a:ln>
                <a:effectLst>
                  <a:outerShdw blurRad="12700" dist="38100" dir="2700000" algn="tl" rotWithShape="0">
                    <a:schemeClr val="bg1">
                      <a:lumMod val="50000"/>
                    </a:schemeClr>
                  </a:outerShdw>
                </a:effectLst>
              </a:rPr>
              <a:t>Algoritmo de Disparo STA/LTA</a:t>
            </a:r>
            <a:endParaRPr lang="es-ES"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127844" y="1555845"/>
            <a:ext cx="5786651" cy="4940489"/>
          </a:xfrm>
          <a:prstGeom prst="rect">
            <a:avLst/>
          </a:prstGeom>
          <a:ln>
            <a:solidFill>
              <a:schemeClr val="bg1"/>
            </a:solidFill>
          </a:ln>
          <a:effectLst>
            <a:outerShdw blurRad="63500" sx="102000" sy="102000" algn="ctr" rotWithShape="0">
              <a:prstClr val="black">
                <a:alpha val="40000"/>
              </a:prstClr>
            </a:outerShdw>
          </a:effectLst>
        </p:spPr>
      </p:pic>
      <p:pic>
        <p:nvPicPr>
          <p:cNvPr id="6" name="Imagen 5"/>
          <p:cNvPicPr>
            <a:picLocks noChangeAspect="1"/>
          </p:cNvPicPr>
          <p:nvPr/>
        </p:nvPicPr>
        <p:blipFill>
          <a:blip r:embed="rId3"/>
          <a:stretch>
            <a:fillRect/>
          </a:stretch>
        </p:blipFill>
        <p:spPr>
          <a:xfrm>
            <a:off x="585730" y="2115403"/>
            <a:ext cx="5348793" cy="339829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28619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cstate="print">
            <a:extLst>
              <a:ext uri="{28A0092B-C50C-407E-A947-70E740481C1C}">
                <a14:useLocalDpi xmlns:a14="http://schemas.microsoft.com/office/drawing/2010/main" val="0"/>
              </a:ext>
            </a:extLst>
          </a:blip>
          <a:srcRect l="7963" r="7604" b="2456"/>
          <a:stretch/>
        </p:blipFill>
        <p:spPr bwMode="auto">
          <a:xfrm>
            <a:off x="3084394" y="3246910"/>
            <a:ext cx="5629737" cy="2975214"/>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4" name="Imagen 3"/>
          <p:cNvPicPr>
            <a:picLocks noChangeAspect="1"/>
          </p:cNvPicPr>
          <p:nvPr/>
        </p:nvPicPr>
        <p:blipFill>
          <a:blip r:embed="rId3"/>
          <a:stretch>
            <a:fillRect/>
          </a:stretch>
        </p:blipFill>
        <p:spPr>
          <a:xfrm>
            <a:off x="3712263" y="605376"/>
            <a:ext cx="4585576" cy="254600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89163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572613" y="1116340"/>
            <a:ext cx="9813333" cy="10965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r>
              <a:rPr lang="es-ES" b="1" cap="none" dirty="0" smtClean="0">
                <a:ln w="9525">
                  <a:solidFill>
                    <a:schemeClr val="bg1"/>
                  </a:solidFill>
                  <a:prstDash val="solid"/>
                </a:ln>
                <a:effectLst>
                  <a:outerShdw blurRad="12700" dist="38100" dir="2700000" algn="tl" rotWithShape="0">
                    <a:schemeClr val="bg1">
                      <a:lumMod val="50000"/>
                    </a:schemeClr>
                  </a:outerShdw>
                </a:effectLst>
              </a:rPr>
              <a:t>Unión de los Dos Detectores: IGEPN con STA/LTA </a:t>
            </a:r>
            <a:endParaRPr lang="es-ES"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4" name="Imagen 3"/>
          <p:cNvPicPr/>
          <p:nvPr/>
        </p:nvPicPr>
        <p:blipFill rotWithShape="1">
          <a:blip r:embed="rId2">
            <a:extLst>
              <a:ext uri="{28A0092B-C50C-407E-A947-70E740481C1C}">
                <a14:useLocalDpi xmlns:a14="http://schemas.microsoft.com/office/drawing/2010/main" val="0"/>
              </a:ext>
            </a:extLst>
          </a:blip>
          <a:srcRect l="4061" t="5953" r="6476"/>
          <a:stretch/>
        </p:blipFill>
        <p:spPr>
          <a:xfrm>
            <a:off x="2702256" y="2333767"/>
            <a:ext cx="6373505" cy="323452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53385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572613" y="1129988"/>
            <a:ext cx="10310035" cy="10965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r>
              <a:rPr lang="es-ES" b="1" cap="none" dirty="0" smtClean="0">
                <a:ln w="9525">
                  <a:solidFill>
                    <a:schemeClr val="bg1"/>
                  </a:solidFill>
                  <a:prstDash val="solid"/>
                </a:ln>
                <a:effectLst>
                  <a:outerShdw blurRad="12700" dist="38100" dir="2700000" algn="tl" rotWithShape="0">
                    <a:schemeClr val="bg1">
                      <a:lumMod val="50000"/>
                    </a:schemeClr>
                  </a:outerShdw>
                </a:effectLst>
              </a:rPr>
              <a:t>Coincidencias de los Dos Detectores: IGEPN con STA/LTA </a:t>
            </a:r>
            <a:endParaRPr lang="es-ES"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6" name="Imagen 5"/>
          <p:cNvPicPr>
            <a:picLocks noChangeAspect="1"/>
          </p:cNvPicPr>
          <p:nvPr/>
        </p:nvPicPr>
        <p:blipFill rotWithShape="1">
          <a:blip r:embed="rId2"/>
          <a:srcRect b="2625"/>
          <a:stretch/>
        </p:blipFill>
        <p:spPr>
          <a:xfrm>
            <a:off x="346285" y="2226507"/>
            <a:ext cx="5764662" cy="2932347"/>
          </a:xfrm>
          <a:prstGeom prst="rect">
            <a:avLst/>
          </a:prstGeom>
          <a:ln>
            <a:noFill/>
          </a:ln>
          <a:effectLst>
            <a:outerShdw blurRad="63500" sx="102000" sy="102000" algn="ctr" rotWithShape="0">
              <a:prstClr val="black">
                <a:alpha val="40000"/>
              </a:prstClr>
            </a:outerShdw>
          </a:effectLst>
        </p:spPr>
      </p:pic>
      <p:pic>
        <p:nvPicPr>
          <p:cNvPr id="7" name="Imagen 6"/>
          <p:cNvPicPr/>
          <p:nvPr/>
        </p:nvPicPr>
        <p:blipFill rotWithShape="1">
          <a:blip r:embed="rId3"/>
          <a:srcRect t="2490"/>
          <a:stretch/>
        </p:blipFill>
        <p:spPr>
          <a:xfrm>
            <a:off x="6419783" y="3207223"/>
            <a:ext cx="5576599" cy="3207224"/>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23070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941552" y="588876"/>
            <a:ext cx="10364451" cy="10965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r>
              <a:rPr lang="es-ES" sz="4400" b="1" cap="none" dirty="0" smtClean="0">
                <a:ln w="9525">
                  <a:solidFill>
                    <a:schemeClr val="bg1"/>
                  </a:solidFill>
                  <a:prstDash val="solid"/>
                </a:ln>
                <a:effectLst>
                  <a:outerShdw blurRad="12700" dist="38100" dir="2700000" algn="tl" rotWithShape="0">
                    <a:schemeClr val="bg1">
                      <a:lumMod val="50000"/>
                    </a:schemeClr>
                  </a:outerShdw>
                </a:effectLst>
              </a:rPr>
              <a:t>EXTRACCIÓN DE CARACTERÍSTICAS</a:t>
            </a:r>
            <a:endParaRPr lang="es-ES" sz="44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6" name="Imagen 5"/>
          <p:cNvPicPr>
            <a:picLocks noChangeAspect="1"/>
          </p:cNvPicPr>
          <p:nvPr/>
        </p:nvPicPr>
        <p:blipFill>
          <a:blip r:embed="rId2"/>
          <a:stretch>
            <a:fillRect/>
          </a:stretch>
        </p:blipFill>
        <p:spPr>
          <a:xfrm>
            <a:off x="2727894" y="1685395"/>
            <a:ext cx="6791766" cy="4019369"/>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27222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14133" y="982638"/>
            <a:ext cx="7350457" cy="4708478"/>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38542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stretch>
            <a:fillRect/>
          </a:stretch>
        </p:blipFill>
        <p:spPr>
          <a:xfrm>
            <a:off x="2470244" y="2226507"/>
            <a:ext cx="7083189" cy="4037816"/>
          </a:xfrm>
          <a:prstGeom prst="rect">
            <a:avLst/>
          </a:prstGeom>
          <a:ln>
            <a:noFill/>
          </a:ln>
          <a:effectLst>
            <a:outerShdw blurRad="63500" sx="102000" sy="102000" algn="ctr" rotWithShape="0">
              <a:prstClr val="black">
                <a:alpha val="40000"/>
              </a:prstClr>
            </a:outerShdw>
          </a:effectLst>
        </p:spPr>
      </p:pic>
      <p:sp>
        <p:nvSpPr>
          <p:cNvPr id="5" name="Título 1"/>
          <p:cNvSpPr txBox="1">
            <a:spLocks/>
          </p:cNvSpPr>
          <p:nvPr/>
        </p:nvSpPr>
        <p:spPr>
          <a:xfrm>
            <a:off x="572613" y="1129988"/>
            <a:ext cx="10195471" cy="10965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r>
              <a:rPr lang="es-ES" b="1" cap="none" dirty="0" smtClean="0">
                <a:ln w="9525">
                  <a:solidFill>
                    <a:schemeClr val="bg1"/>
                  </a:solidFill>
                  <a:prstDash val="solid"/>
                </a:ln>
                <a:effectLst>
                  <a:outerShdw blurRad="12700" dist="38100" dir="2700000" algn="tl" rotWithShape="0">
                    <a:schemeClr val="bg1">
                      <a:lumMod val="50000"/>
                    </a:schemeClr>
                  </a:outerShdw>
                </a:effectLst>
              </a:rPr>
              <a:t>Ventanas Consideradas para la Extracción de Características</a:t>
            </a:r>
            <a:endParaRPr lang="es-ES" b="1" cap="none"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05596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941551" y="319721"/>
            <a:ext cx="10364451" cy="10965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r>
              <a:rPr lang="es-ES" sz="4400" b="1" cap="none" dirty="0" smtClean="0">
                <a:ln w="9525">
                  <a:solidFill>
                    <a:schemeClr val="bg1"/>
                  </a:solidFill>
                  <a:prstDash val="solid"/>
                </a:ln>
                <a:effectLst>
                  <a:outerShdw blurRad="12700" dist="38100" dir="2700000" algn="tl" rotWithShape="0">
                    <a:schemeClr val="bg1">
                      <a:lumMod val="50000"/>
                    </a:schemeClr>
                  </a:outerShdw>
                </a:effectLst>
              </a:rPr>
              <a:t>SELECCIÓN DE CARACTERÍSTICAS</a:t>
            </a:r>
            <a:endParaRPr lang="es-ES" sz="4400" b="1" cap="none" dirty="0">
              <a:ln w="9525">
                <a:solidFill>
                  <a:schemeClr val="bg1"/>
                </a:solidFill>
                <a:prstDash val="solid"/>
              </a:ln>
              <a:effectLst>
                <a:outerShdw blurRad="12700" dist="38100" dir="2700000" algn="tl" rotWithShape="0">
                  <a:schemeClr val="bg1">
                    <a:lumMod val="50000"/>
                  </a:schemeClr>
                </a:outerShdw>
              </a:effectLst>
            </a:endParaRPr>
          </a:p>
        </p:txBody>
      </p:sp>
      <mc:AlternateContent xmlns:mc="http://schemas.openxmlformats.org/markup-compatibility/2006" xmlns:a14="http://schemas.microsoft.com/office/drawing/2010/main">
        <mc:Choice Requires="a14">
          <p:sp>
            <p:nvSpPr>
              <p:cNvPr id="4" name="Título 1"/>
              <p:cNvSpPr txBox="1">
                <a:spLocks/>
              </p:cNvSpPr>
              <p:nvPr/>
            </p:nvSpPr>
            <p:spPr>
              <a:xfrm>
                <a:off x="383221" y="1235207"/>
                <a:ext cx="6783732" cy="109651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r>
                  <a:rPr lang="es-ES" b="1" cap="none" dirty="0" smtClean="0">
                    <a:ln w="9525">
                      <a:solidFill>
                        <a:schemeClr val="bg1"/>
                      </a:solidFill>
                      <a:prstDash val="solid"/>
                    </a:ln>
                    <a:effectLst>
                      <a:outerShdw blurRad="12700" dist="38100" dir="2700000" algn="tl" rotWithShape="0">
                        <a:schemeClr val="bg1">
                          <a:lumMod val="50000"/>
                        </a:schemeClr>
                      </a:outerShdw>
                    </a:effectLst>
                  </a:rPr>
                  <a:t>Ganancia de Información </a:t>
                </a:r>
                <a14:m>
                  <m:oMath xmlns:m="http://schemas.openxmlformats.org/officeDocument/2006/math">
                    <m:r>
                      <a:rPr lang="es-ES" b="1" i="1">
                        <a:latin typeface="Cambria Math" panose="02040503050406030204" pitchFamily="18" charset="0"/>
                      </a:rPr>
                      <m:t>∆</m:t>
                    </m:r>
                    <m:r>
                      <a:rPr lang="es-ES" b="1" i="1">
                        <a:latin typeface="Cambria Math" panose="02040503050406030204" pitchFamily="18" charset="0"/>
                      </a:rPr>
                      <m:t>𝑰</m:t>
                    </m:r>
                    <m:d>
                      <m:dPr>
                        <m:ctrlPr>
                          <a:rPr lang="es-ES" b="1" i="1">
                            <a:latin typeface="Cambria Math" panose="02040503050406030204" pitchFamily="18" charset="0"/>
                          </a:rPr>
                        </m:ctrlPr>
                      </m:dPr>
                      <m:e>
                        <m:sSub>
                          <m:sSubPr>
                            <m:ctrlPr>
                              <a:rPr lang="es-ES" b="1" i="1">
                                <a:latin typeface="Cambria Math" panose="02040503050406030204" pitchFamily="18" charset="0"/>
                              </a:rPr>
                            </m:ctrlPr>
                          </m:sSubPr>
                          <m:e>
                            <m:r>
                              <a:rPr lang="es-ES" b="1" i="1">
                                <a:latin typeface="Cambria Math" panose="02040503050406030204" pitchFamily="18" charset="0"/>
                              </a:rPr>
                              <m:t>𝒕</m:t>
                            </m:r>
                          </m:e>
                          <m:sub>
                            <m:r>
                              <a:rPr lang="es-ES" b="1" i="1">
                                <a:latin typeface="Cambria Math" panose="02040503050406030204" pitchFamily="18" charset="0"/>
                              </a:rPr>
                              <m:t>𝒄</m:t>
                            </m:r>
                          </m:sub>
                        </m:sSub>
                      </m:e>
                    </m:d>
                  </m:oMath>
                </a14:m>
                <a:r>
                  <a:rPr lang="es-ES" b="1" dirty="0"/>
                  <a:t> </a:t>
                </a:r>
                <a:endParaRPr lang="es-ES" b="1" cap="none" dirty="0">
                  <a:ln w="9525">
                    <a:solidFill>
                      <a:schemeClr val="bg1"/>
                    </a:solidFill>
                    <a:prstDash val="solid"/>
                  </a:ln>
                  <a:effectLst>
                    <a:outerShdw blurRad="12700" dist="38100" dir="2700000" algn="tl" rotWithShape="0">
                      <a:schemeClr val="bg1">
                        <a:lumMod val="50000"/>
                      </a:schemeClr>
                    </a:outerShdw>
                  </a:effectLst>
                </a:endParaRPr>
              </a:p>
            </p:txBody>
          </p:sp>
        </mc:Choice>
        <mc:Fallback xmlns="">
          <p:sp>
            <p:nvSpPr>
              <p:cNvPr id="4" name="Título 1"/>
              <p:cNvSpPr txBox="1">
                <a:spLocks noRot="1" noChangeAspect="1" noMove="1" noResize="1" noEditPoints="1" noAdjustHandles="1" noChangeArrowheads="1" noChangeShapeType="1" noTextEdit="1"/>
              </p:cNvSpPr>
              <p:nvPr/>
            </p:nvSpPr>
            <p:spPr>
              <a:xfrm>
                <a:off x="383221" y="1235207"/>
                <a:ext cx="6783732" cy="1096519"/>
              </a:xfrm>
              <a:prstGeom prst="rect">
                <a:avLst/>
              </a:prstGeom>
              <a:blipFill rotWithShape="0">
                <a:blip r:embed="rId2"/>
                <a:stretch>
                  <a:fillRect/>
                </a:stretch>
              </a:blipFill>
            </p:spPr>
            <p:txBody>
              <a:bodyPr/>
              <a:lstStyle/>
              <a:p>
                <a:r>
                  <a:rPr lang="es-ES">
                    <a:noFill/>
                  </a:rPr>
                  <a:t> </a:t>
                </a:r>
              </a:p>
            </p:txBody>
          </p:sp>
        </mc:Fallback>
      </mc:AlternateContent>
      <p:pic>
        <p:nvPicPr>
          <p:cNvPr id="6" name="Imagen 5"/>
          <p:cNvPicPr>
            <a:picLocks noChangeAspect="1"/>
          </p:cNvPicPr>
          <p:nvPr/>
        </p:nvPicPr>
        <p:blipFill>
          <a:blip r:embed="rId3"/>
          <a:stretch>
            <a:fillRect/>
          </a:stretch>
        </p:blipFill>
        <p:spPr>
          <a:xfrm>
            <a:off x="486256" y="3445415"/>
            <a:ext cx="5528338" cy="863329"/>
          </a:xfrm>
          <a:prstGeom prst="rect">
            <a:avLst/>
          </a:prstGeom>
          <a:ln>
            <a:noFill/>
          </a:ln>
          <a:effectLst>
            <a:outerShdw blurRad="63500" sx="102000" sy="102000" algn="ctr" rotWithShape="0">
              <a:prstClr val="black">
                <a:alpha val="40000"/>
              </a:prstClr>
            </a:outerShdw>
          </a:effectLst>
        </p:spPr>
      </p:pic>
      <p:sp>
        <p:nvSpPr>
          <p:cNvPr id="7" name="Rectángulo 6"/>
          <p:cNvSpPr/>
          <p:nvPr/>
        </p:nvSpPr>
        <p:spPr>
          <a:xfrm>
            <a:off x="486256" y="4454973"/>
            <a:ext cx="5528338" cy="646331"/>
          </a:xfrm>
          <a:prstGeom prst="rect">
            <a:avLst/>
          </a:prstGeom>
        </p:spPr>
        <p:txBody>
          <a:bodyPr wrap="square">
            <a:spAutoFit/>
          </a:bodyPr>
          <a:lstStyle/>
          <a:p>
            <a:r>
              <a:rPr lang="es-ES" b="1" i="1" dirty="0" smtClean="0">
                <a:effectLst/>
                <a:latin typeface="Times New Roman" panose="02020603050405020304" pitchFamily="18" charset="0"/>
                <a:ea typeface="Calibri" panose="020F0502020204030204" pitchFamily="34" charset="0"/>
              </a:rPr>
              <a:t>k: </a:t>
            </a:r>
            <a:r>
              <a:rPr lang="es-ES" dirty="0" smtClean="0">
                <a:effectLst/>
                <a:latin typeface="Times New Roman" panose="02020603050405020304" pitchFamily="18" charset="0"/>
                <a:ea typeface="Calibri" panose="020F0502020204030204" pitchFamily="34" charset="0"/>
              </a:rPr>
              <a:t>es la cantidad de </a:t>
            </a:r>
            <a:r>
              <a:rPr lang="es-ES" dirty="0" smtClean="0">
                <a:effectLst/>
                <a:latin typeface="Times New Roman" panose="02020603050405020304" pitchFamily="18" charset="0"/>
                <a:ea typeface="Times New Roman" panose="02020603050405020304" pitchFamily="18" charset="0"/>
              </a:rPr>
              <a:t>divisiones dentro del arreglo de cada característica.</a:t>
            </a:r>
            <a:endParaRPr lang="es-ES" dirty="0"/>
          </a:p>
        </p:txBody>
      </p:sp>
      <p:pic>
        <p:nvPicPr>
          <p:cNvPr id="9" name="Imagen 8"/>
          <p:cNvPicPr/>
          <p:nvPr/>
        </p:nvPicPr>
        <p:blipFill rotWithShape="1">
          <a:blip r:embed="rId4">
            <a:extLst>
              <a:ext uri="{28A0092B-C50C-407E-A947-70E740481C1C}">
                <a14:useLocalDpi xmlns:a14="http://schemas.microsoft.com/office/drawing/2010/main" val="0"/>
              </a:ext>
            </a:extLst>
          </a:blip>
          <a:srcRect l="4198" r="4660"/>
          <a:stretch/>
        </p:blipFill>
        <p:spPr bwMode="auto">
          <a:xfrm>
            <a:off x="6609285" y="2185496"/>
            <a:ext cx="5254386" cy="4538954"/>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7112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9187" y="1030311"/>
            <a:ext cx="2936898" cy="1120462"/>
          </a:xfrm>
        </p:spPr>
        <p:txBody>
          <a:bodyPr>
            <a:normAutofit/>
          </a:bodyPr>
          <a:lstStyle/>
          <a:p>
            <a:r>
              <a:rPr lang="es-ES" sz="5400" dirty="0" smtClean="0"/>
              <a:t>Temario</a:t>
            </a:r>
            <a:endParaRPr lang="es-ES" sz="5400" dirty="0"/>
          </a:p>
        </p:txBody>
      </p:sp>
      <p:sp>
        <p:nvSpPr>
          <p:cNvPr id="3" name="Subtítulo 2"/>
          <p:cNvSpPr>
            <a:spLocks noGrp="1"/>
          </p:cNvSpPr>
          <p:nvPr>
            <p:ph type="subTitle" idx="1"/>
          </p:nvPr>
        </p:nvSpPr>
        <p:spPr>
          <a:xfrm>
            <a:off x="823733" y="2302097"/>
            <a:ext cx="8689976" cy="3506273"/>
          </a:xfrm>
        </p:spPr>
        <p:txBody>
          <a:bodyPr>
            <a:normAutofit fontScale="92500" lnSpcReduction="20000"/>
          </a:bodyPr>
          <a:lstStyle/>
          <a:p>
            <a:pPr marL="457200" indent="-457200" algn="l">
              <a:buFont typeface="Wingdings" panose="05000000000000000000" pitchFamily="2" charset="2"/>
              <a:buChar char="Ø"/>
            </a:pPr>
            <a:r>
              <a:rPr lang="es-ES" sz="3500" b="1" dirty="0" smtClean="0">
                <a:solidFill>
                  <a:schemeClr val="tx1"/>
                </a:solidFill>
              </a:rPr>
              <a:t>Introducción</a:t>
            </a:r>
          </a:p>
          <a:p>
            <a:pPr marL="457200" indent="-457200" algn="l">
              <a:buFont typeface="Wingdings" panose="05000000000000000000" pitchFamily="2" charset="2"/>
              <a:buChar char="Ø"/>
            </a:pPr>
            <a:r>
              <a:rPr lang="es-ES" sz="3100" dirty="0" smtClean="0">
                <a:solidFill>
                  <a:schemeClr val="tx1"/>
                </a:solidFill>
              </a:rPr>
              <a:t>Objetivos </a:t>
            </a:r>
          </a:p>
          <a:p>
            <a:pPr marL="457200" indent="-457200" algn="l">
              <a:buFont typeface="Wingdings" panose="05000000000000000000" pitchFamily="2" charset="2"/>
              <a:buChar char="Ø"/>
            </a:pPr>
            <a:r>
              <a:rPr lang="es-ES" sz="3100" dirty="0" smtClean="0">
                <a:solidFill>
                  <a:schemeClr val="tx1"/>
                </a:solidFill>
              </a:rPr>
              <a:t>Implementación del sistema </a:t>
            </a:r>
          </a:p>
          <a:p>
            <a:pPr marL="457200" indent="-457200" algn="l">
              <a:buFont typeface="Wingdings" panose="05000000000000000000" pitchFamily="2" charset="2"/>
              <a:buChar char="Ø"/>
            </a:pPr>
            <a:r>
              <a:rPr lang="es-ES" sz="3100" dirty="0" smtClean="0">
                <a:solidFill>
                  <a:schemeClr val="tx1"/>
                </a:solidFill>
              </a:rPr>
              <a:t>Resultados</a:t>
            </a:r>
          </a:p>
          <a:p>
            <a:pPr marL="457200" indent="-457200" algn="l">
              <a:buFont typeface="Wingdings" panose="05000000000000000000" pitchFamily="2" charset="2"/>
              <a:buChar char="Ø"/>
            </a:pPr>
            <a:r>
              <a:rPr lang="es-ES" sz="3100" dirty="0" smtClean="0">
                <a:solidFill>
                  <a:schemeClr val="tx1"/>
                </a:solidFill>
              </a:rPr>
              <a:t>Conclusiones</a:t>
            </a:r>
          </a:p>
          <a:p>
            <a:pPr marL="457200" indent="-457200" algn="l">
              <a:buFont typeface="Wingdings" panose="05000000000000000000" pitchFamily="2" charset="2"/>
              <a:buChar char="Ø"/>
            </a:pPr>
            <a:r>
              <a:rPr lang="es-ES" sz="3100" dirty="0" smtClean="0">
                <a:solidFill>
                  <a:schemeClr val="tx1"/>
                </a:solidFill>
              </a:rPr>
              <a:t>recomendaciones</a:t>
            </a:r>
          </a:p>
          <a:p>
            <a:pPr marL="342900" indent="-342900" algn="l">
              <a:buFont typeface="Arial" panose="020B0604020202020204" pitchFamily="34" charset="0"/>
              <a:buChar char="•"/>
            </a:pPr>
            <a:endParaRPr lang="es-ES" dirty="0" smtClean="0"/>
          </a:p>
          <a:p>
            <a:pPr marL="342900" indent="-342900" algn="l">
              <a:buFont typeface="Arial" panose="020B0604020202020204" pitchFamily="34" charset="0"/>
              <a:buChar char="•"/>
            </a:pPr>
            <a:endParaRPr lang="es-ES" dirty="0" smtClean="0"/>
          </a:p>
          <a:p>
            <a:pPr marL="342900" indent="-342900" algn="l">
              <a:buFont typeface="Arial" panose="020B0604020202020204" pitchFamily="34" charset="0"/>
              <a:buChar char="•"/>
            </a:pPr>
            <a:endParaRPr lang="es-ES" dirty="0"/>
          </a:p>
        </p:txBody>
      </p:sp>
    </p:spTree>
    <p:extLst>
      <p:ext uri="{BB962C8B-B14F-4D97-AF65-F5344CB8AC3E}">
        <p14:creationId xmlns:p14="http://schemas.microsoft.com/office/powerpoint/2010/main" val="2067135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941552" y="655093"/>
            <a:ext cx="10364451" cy="1037229"/>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0"/>
            <a:endParaRPr lang="es-ES" sz="4400" b="1" cap="none" dirty="0" smtClean="0">
              <a:ln w="9525">
                <a:solidFill>
                  <a:schemeClr val="bg1"/>
                </a:solidFill>
                <a:prstDash val="solid"/>
              </a:ln>
              <a:effectLst>
                <a:outerShdw blurRad="12700" dist="38100" dir="2700000" algn="tl" rotWithShape="0">
                  <a:schemeClr val="bg1">
                    <a:lumMod val="50000"/>
                  </a:schemeClr>
                </a:outerShdw>
              </a:effectLst>
            </a:endParaRPr>
          </a:p>
          <a:p>
            <a:pPr lvl="0"/>
            <a:r>
              <a:rPr lang="es-ES" sz="4400" b="1" cap="none" dirty="0" smtClean="0">
                <a:ln w="9525">
                  <a:solidFill>
                    <a:schemeClr val="bg1"/>
                  </a:solidFill>
                  <a:prstDash val="solid"/>
                </a:ln>
                <a:effectLst>
                  <a:outerShdw blurRad="12700" dist="38100" dir="2700000" algn="tl" rotWithShape="0">
                    <a:schemeClr val="bg1">
                      <a:lumMod val="50000"/>
                    </a:schemeClr>
                  </a:outerShdw>
                </a:effectLst>
              </a:rPr>
              <a:t>ALGORITMOS DE CLASIFICACIÓN </a:t>
            </a:r>
            <a:endParaRPr lang="es-ES" sz="4400" b="1" cap="none"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5" name="Diagrama 4"/>
          <p:cNvGraphicFramePr/>
          <p:nvPr>
            <p:extLst>
              <p:ext uri="{D42A27DB-BD31-4B8C-83A1-F6EECF244321}">
                <p14:modId xmlns:p14="http://schemas.microsoft.com/office/powerpoint/2010/main" val="3415843906"/>
              </p:ext>
            </p:extLst>
          </p:nvPr>
        </p:nvGraphicFramePr>
        <p:xfrm>
          <a:off x="1486086" y="1719617"/>
          <a:ext cx="9582248" cy="4312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448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101911054"/>
              </p:ext>
            </p:extLst>
          </p:nvPr>
        </p:nvGraphicFramePr>
        <p:xfrm>
          <a:off x="1349609" y="1160059"/>
          <a:ext cx="9582248" cy="4312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720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9187" y="1030311"/>
            <a:ext cx="2936898" cy="1120462"/>
          </a:xfrm>
        </p:spPr>
        <p:txBody>
          <a:bodyPr>
            <a:normAutofit/>
          </a:bodyPr>
          <a:lstStyle/>
          <a:p>
            <a:r>
              <a:rPr lang="es-ES" sz="5400" dirty="0" smtClean="0"/>
              <a:t>Temario</a:t>
            </a:r>
            <a:endParaRPr lang="es-ES" sz="5400" dirty="0"/>
          </a:p>
        </p:txBody>
      </p:sp>
      <p:sp>
        <p:nvSpPr>
          <p:cNvPr id="3" name="Subtítulo 2"/>
          <p:cNvSpPr>
            <a:spLocks noGrp="1"/>
          </p:cNvSpPr>
          <p:nvPr>
            <p:ph type="subTitle" idx="1"/>
          </p:nvPr>
        </p:nvSpPr>
        <p:spPr>
          <a:xfrm>
            <a:off x="823733" y="2302097"/>
            <a:ext cx="8689976" cy="3506273"/>
          </a:xfrm>
        </p:spPr>
        <p:txBody>
          <a:bodyPr>
            <a:normAutofit fontScale="92500" lnSpcReduction="20000"/>
          </a:bodyPr>
          <a:lstStyle/>
          <a:p>
            <a:pPr marL="457200" indent="-457200" algn="l">
              <a:buFont typeface="Wingdings" panose="05000000000000000000" pitchFamily="2" charset="2"/>
              <a:buChar char="Ø"/>
            </a:pPr>
            <a:r>
              <a:rPr lang="es-ES" sz="3100" dirty="0" smtClean="0">
                <a:solidFill>
                  <a:schemeClr val="tx1"/>
                </a:solidFill>
              </a:rPr>
              <a:t>Introducción</a:t>
            </a:r>
          </a:p>
          <a:p>
            <a:pPr marL="457200" indent="-457200" algn="l">
              <a:buFont typeface="Wingdings" panose="05000000000000000000" pitchFamily="2" charset="2"/>
              <a:buChar char="Ø"/>
            </a:pPr>
            <a:r>
              <a:rPr lang="es-ES" sz="3100" dirty="0" smtClean="0">
                <a:solidFill>
                  <a:schemeClr val="tx1"/>
                </a:solidFill>
              </a:rPr>
              <a:t>Objetivos </a:t>
            </a:r>
          </a:p>
          <a:p>
            <a:pPr marL="457200" indent="-457200" algn="l">
              <a:buFont typeface="Wingdings" panose="05000000000000000000" pitchFamily="2" charset="2"/>
              <a:buChar char="Ø"/>
            </a:pPr>
            <a:r>
              <a:rPr lang="es-ES" sz="3100" dirty="0" smtClean="0">
                <a:solidFill>
                  <a:schemeClr val="tx1"/>
                </a:solidFill>
              </a:rPr>
              <a:t>Implementación del sistema </a:t>
            </a:r>
          </a:p>
          <a:p>
            <a:pPr marL="457200" indent="-457200" algn="l">
              <a:buFont typeface="Wingdings" panose="05000000000000000000" pitchFamily="2" charset="2"/>
              <a:buChar char="Ø"/>
            </a:pPr>
            <a:r>
              <a:rPr lang="es-ES" sz="3500" b="1" dirty="0" smtClean="0">
                <a:solidFill>
                  <a:schemeClr val="tx1"/>
                </a:solidFill>
              </a:rPr>
              <a:t>Resultados</a:t>
            </a:r>
          </a:p>
          <a:p>
            <a:pPr marL="457200" indent="-457200" algn="l">
              <a:buFont typeface="Wingdings" panose="05000000000000000000" pitchFamily="2" charset="2"/>
              <a:buChar char="Ø"/>
            </a:pPr>
            <a:r>
              <a:rPr lang="es-ES" sz="3100" dirty="0" smtClean="0">
                <a:solidFill>
                  <a:schemeClr val="tx1"/>
                </a:solidFill>
              </a:rPr>
              <a:t>Conclusiones</a:t>
            </a:r>
          </a:p>
          <a:p>
            <a:pPr marL="457200" indent="-457200" algn="l">
              <a:buFont typeface="Wingdings" panose="05000000000000000000" pitchFamily="2" charset="2"/>
              <a:buChar char="Ø"/>
            </a:pPr>
            <a:r>
              <a:rPr lang="es-ES" sz="3100" dirty="0" smtClean="0">
                <a:solidFill>
                  <a:schemeClr val="tx1"/>
                </a:solidFill>
              </a:rPr>
              <a:t>recomendaciones</a:t>
            </a:r>
          </a:p>
          <a:p>
            <a:pPr marL="342900" indent="-342900" algn="l">
              <a:buFont typeface="Arial" panose="020B0604020202020204" pitchFamily="34" charset="0"/>
              <a:buChar char="•"/>
            </a:pPr>
            <a:endParaRPr lang="es-ES" dirty="0" smtClean="0"/>
          </a:p>
          <a:p>
            <a:pPr marL="342900" indent="-342900" algn="l">
              <a:buFont typeface="Arial" panose="020B0604020202020204" pitchFamily="34" charset="0"/>
              <a:buChar char="•"/>
            </a:pPr>
            <a:endParaRPr lang="es-ES" dirty="0" smtClean="0"/>
          </a:p>
          <a:p>
            <a:pPr marL="342900" indent="-342900" algn="l">
              <a:buFont typeface="Arial" panose="020B0604020202020204" pitchFamily="34" charset="0"/>
              <a:buChar char="•"/>
            </a:pPr>
            <a:endParaRPr lang="es-ES" dirty="0"/>
          </a:p>
        </p:txBody>
      </p:sp>
    </p:spTree>
    <p:extLst>
      <p:ext uri="{BB962C8B-B14F-4D97-AF65-F5344CB8AC3E}">
        <p14:creationId xmlns:p14="http://schemas.microsoft.com/office/powerpoint/2010/main" val="1240785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S" sz="4400" b="1" cap="none" dirty="0" smtClean="0">
                <a:ln w="9525">
                  <a:solidFill>
                    <a:schemeClr val="bg1"/>
                  </a:solidFill>
                  <a:prstDash val="solid"/>
                </a:ln>
                <a:effectLst>
                  <a:outerShdw blurRad="12700" dist="38100" dir="2700000" algn="tl" rotWithShape="0">
                    <a:schemeClr val="bg1">
                      <a:lumMod val="50000"/>
                    </a:schemeClr>
                  </a:outerShdw>
                </a:effectLst>
              </a:rPr>
              <a:t>Selección </a:t>
            </a:r>
            <a:r>
              <a:rPr lang="es-ES" sz="4400" b="1" cap="none" dirty="0">
                <a:ln w="9525">
                  <a:solidFill>
                    <a:schemeClr val="bg1"/>
                  </a:solidFill>
                  <a:prstDash val="solid"/>
                </a:ln>
                <a:effectLst>
                  <a:outerShdw blurRad="12700" dist="38100" dir="2700000" algn="tl" rotWithShape="0">
                    <a:schemeClr val="bg1">
                      <a:lumMod val="50000"/>
                    </a:schemeClr>
                  </a:outerShdw>
                </a:effectLst>
              </a:rPr>
              <a:t>de la </a:t>
            </a:r>
            <a:r>
              <a:rPr lang="es-ES" sz="4400" b="1" cap="none" dirty="0" smtClean="0">
                <a:ln w="9525">
                  <a:solidFill>
                    <a:schemeClr val="bg1"/>
                  </a:solidFill>
                  <a:prstDash val="solid"/>
                </a:ln>
                <a:effectLst>
                  <a:outerShdw blurRad="12700" dist="38100" dir="2700000" algn="tl" rotWithShape="0">
                    <a:schemeClr val="bg1">
                      <a:lumMod val="50000"/>
                    </a:schemeClr>
                  </a:outerShdw>
                </a:effectLst>
              </a:rPr>
              <a:t>Banda</a:t>
            </a:r>
            <a:r>
              <a:rPr lang="es-ES" sz="4400" b="1" cap="none" dirty="0">
                <a:ln w="9525">
                  <a:solidFill>
                    <a:schemeClr val="bg1"/>
                  </a:solidFill>
                  <a:prstDash val="solid"/>
                </a:ln>
                <a:effectLst>
                  <a:outerShdw blurRad="12700" dist="38100" dir="2700000" algn="tl" rotWithShape="0">
                    <a:schemeClr val="bg1">
                      <a:lumMod val="50000"/>
                    </a:schemeClr>
                  </a:outerShdw>
                </a:effectLst>
              </a:rPr>
              <a:t> </a:t>
            </a:r>
            <a:r>
              <a:rPr lang="es-ES" sz="4400" b="1" cap="none" dirty="0" smtClean="0">
                <a:ln w="9525">
                  <a:solidFill>
                    <a:schemeClr val="bg1"/>
                  </a:solidFill>
                  <a:prstDash val="solid"/>
                </a:ln>
                <a:effectLst>
                  <a:outerShdw blurRad="12700" dist="38100" dir="2700000" algn="tl" rotWithShape="0">
                    <a:schemeClr val="bg1">
                      <a:lumMod val="50000"/>
                    </a:schemeClr>
                  </a:outerShdw>
                </a:effectLst>
              </a:rPr>
              <a:t>de </a:t>
            </a:r>
            <a:r>
              <a:rPr lang="es-ES" sz="4400" b="1" cap="none" dirty="0">
                <a:ln w="9525">
                  <a:solidFill>
                    <a:schemeClr val="bg1"/>
                  </a:solidFill>
                  <a:prstDash val="solid"/>
                </a:ln>
                <a:effectLst>
                  <a:outerShdw blurRad="12700" dist="38100" dir="2700000" algn="tl" rotWithShape="0">
                    <a:schemeClr val="bg1">
                      <a:lumMod val="50000"/>
                    </a:schemeClr>
                  </a:outerShdw>
                </a:effectLst>
              </a:rPr>
              <a:t>Paso del Filtro </a:t>
            </a:r>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1184880" y="2337748"/>
            <a:ext cx="4301519" cy="3735506"/>
          </a:xfrm>
          <a:prstGeom prst="rect">
            <a:avLst/>
          </a:prstGeom>
          <a:effectLst>
            <a:outerShdw blurRad="63500" sx="102000" sy="102000" algn="ctr" rotWithShape="0">
              <a:prstClr val="black">
                <a:alpha val="40000"/>
              </a:prstClr>
            </a:outerShdw>
          </a:effectLst>
        </p:spPr>
      </p:pic>
      <p:sp>
        <p:nvSpPr>
          <p:cNvPr id="6" name="Rectángulo 5"/>
          <p:cNvSpPr/>
          <p:nvPr/>
        </p:nvSpPr>
        <p:spPr>
          <a:xfrm>
            <a:off x="5654723" y="2337748"/>
            <a:ext cx="6096000" cy="3416320"/>
          </a:xfrm>
          <a:prstGeom prst="rect">
            <a:avLst/>
          </a:prstGeom>
        </p:spPr>
        <p:txBody>
          <a:bodyPr>
            <a:spAutoFit/>
          </a:bodyPr>
          <a:lstStyle/>
          <a:p>
            <a:pPr lvl="0" algn="just">
              <a:lnSpc>
                <a:spcPct val="150000"/>
              </a:lnSpc>
              <a:spcAft>
                <a:spcPts val="0"/>
              </a:spcAft>
            </a:pPr>
            <a:r>
              <a:rPr lang="es-ES" sz="2400" b="1" dirty="0" smtClean="0">
                <a:effectLst/>
                <a:latin typeface="Times New Roman" panose="02020603050405020304" pitchFamily="18" charset="0"/>
                <a:ea typeface="Calibri" panose="020F0502020204030204" pitchFamily="34" charset="0"/>
              </a:rPr>
              <a:t>Donde :</a:t>
            </a:r>
          </a:p>
          <a:p>
            <a:pPr marL="342900" lvl="0" indent="-342900" algn="just">
              <a:lnSpc>
                <a:spcPct val="150000"/>
              </a:lnSpc>
              <a:spcAft>
                <a:spcPts val="0"/>
              </a:spcAft>
              <a:buFont typeface="Symbol" panose="05050102010706020507" pitchFamily="18" charset="2"/>
              <a:buChar char=""/>
            </a:pPr>
            <a:r>
              <a:rPr lang="es-ES" sz="2400" b="1" dirty="0" smtClean="0">
                <a:effectLst/>
                <a:latin typeface="Times New Roman" panose="02020603050405020304" pitchFamily="18" charset="0"/>
                <a:ea typeface="Calibri" panose="020F0502020204030204" pitchFamily="34" charset="0"/>
              </a:rPr>
              <a:t>RNE:</a:t>
            </a:r>
            <a:r>
              <a:rPr lang="es-ES" sz="2400" dirty="0" smtClean="0">
                <a:effectLst/>
                <a:latin typeface="Times New Roman" panose="02020603050405020304" pitchFamily="18" charset="0"/>
                <a:ea typeface="Calibri" panose="020F0502020204030204" pitchFamily="34" charset="0"/>
              </a:rPr>
              <a:t> Redes neuronales con etiquetado IGEPN </a:t>
            </a:r>
          </a:p>
          <a:p>
            <a:pPr marL="342900" lvl="0" indent="-342900" algn="just">
              <a:lnSpc>
                <a:spcPct val="150000"/>
              </a:lnSpc>
              <a:spcAft>
                <a:spcPts val="0"/>
              </a:spcAft>
              <a:buFont typeface="Symbol" panose="05050102010706020507" pitchFamily="18" charset="2"/>
              <a:buChar char=""/>
            </a:pPr>
            <a:r>
              <a:rPr lang="es-ES" sz="2400" b="1" dirty="0" smtClean="0">
                <a:effectLst/>
                <a:latin typeface="Times New Roman" panose="02020603050405020304" pitchFamily="18" charset="0"/>
                <a:ea typeface="Calibri" panose="020F0502020204030204" pitchFamily="34" charset="0"/>
              </a:rPr>
              <a:t>SVME:</a:t>
            </a:r>
            <a:r>
              <a:rPr lang="es-ES" sz="2400" dirty="0" smtClean="0">
                <a:effectLst/>
                <a:latin typeface="Times New Roman" panose="02020603050405020304" pitchFamily="18" charset="0"/>
                <a:ea typeface="Calibri" panose="020F0502020204030204" pitchFamily="34" charset="0"/>
              </a:rPr>
              <a:t> SVM con etiquetado IGEPN </a:t>
            </a:r>
          </a:p>
          <a:p>
            <a:pPr marL="342900" lvl="0" indent="-342900" algn="just">
              <a:lnSpc>
                <a:spcPct val="150000"/>
              </a:lnSpc>
              <a:spcAft>
                <a:spcPts val="0"/>
              </a:spcAft>
              <a:buFont typeface="Symbol" panose="05050102010706020507" pitchFamily="18" charset="2"/>
              <a:buChar char=""/>
            </a:pPr>
            <a:r>
              <a:rPr lang="es-ES" sz="2400" b="1" dirty="0" smtClean="0">
                <a:effectLst/>
                <a:latin typeface="Times New Roman" panose="02020603050405020304" pitchFamily="18" charset="0"/>
                <a:ea typeface="Calibri" panose="020F0502020204030204" pitchFamily="34" charset="0"/>
              </a:rPr>
              <a:t>RNS:</a:t>
            </a:r>
            <a:r>
              <a:rPr lang="es-ES" sz="2400" dirty="0" smtClean="0">
                <a:effectLst/>
                <a:latin typeface="Times New Roman" panose="02020603050405020304" pitchFamily="18" charset="0"/>
                <a:ea typeface="Calibri" panose="020F0502020204030204" pitchFamily="34" charset="0"/>
              </a:rPr>
              <a:t> Redes neuronales con STA/LTA </a:t>
            </a:r>
          </a:p>
          <a:p>
            <a:pPr marL="342900" lvl="0" indent="-342900" algn="just">
              <a:lnSpc>
                <a:spcPct val="150000"/>
              </a:lnSpc>
              <a:spcAft>
                <a:spcPts val="800"/>
              </a:spcAft>
              <a:buFont typeface="Symbol" panose="05050102010706020507" pitchFamily="18" charset="2"/>
              <a:buChar char=""/>
            </a:pPr>
            <a:r>
              <a:rPr lang="es-ES" sz="2400" b="1" dirty="0" smtClean="0">
                <a:effectLst/>
                <a:latin typeface="Times New Roman" panose="02020603050405020304" pitchFamily="18" charset="0"/>
                <a:ea typeface="Calibri" panose="020F0502020204030204" pitchFamily="34" charset="0"/>
              </a:rPr>
              <a:t>SVMS:</a:t>
            </a:r>
            <a:r>
              <a:rPr lang="es-ES" sz="2400" dirty="0" smtClean="0">
                <a:effectLst/>
                <a:latin typeface="Times New Roman" panose="02020603050405020304" pitchFamily="18" charset="0"/>
                <a:ea typeface="Calibri" panose="020F0502020204030204" pitchFamily="34" charset="0"/>
              </a:rPr>
              <a:t> SVM con STA/LTA</a:t>
            </a:r>
            <a:endParaRPr lang="es-E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04907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S" sz="4400" b="1" cap="none" dirty="0" smtClean="0">
                <a:ln w="9525">
                  <a:solidFill>
                    <a:schemeClr val="bg1"/>
                  </a:solidFill>
                  <a:prstDash val="solid"/>
                </a:ln>
                <a:effectLst>
                  <a:outerShdw blurRad="12700" dist="38100" dir="2700000" algn="tl" rotWithShape="0">
                    <a:schemeClr val="bg1">
                      <a:lumMod val="50000"/>
                    </a:schemeClr>
                  </a:outerShdw>
                </a:effectLst>
              </a:rPr>
              <a:t>Selección </a:t>
            </a:r>
            <a:r>
              <a:rPr lang="es-ES" sz="4400" b="1" cap="none" dirty="0">
                <a:ln w="9525">
                  <a:solidFill>
                    <a:schemeClr val="bg1"/>
                  </a:solidFill>
                  <a:prstDash val="solid"/>
                </a:ln>
                <a:effectLst>
                  <a:outerShdw blurRad="12700" dist="38100" dir="2700000" algn="tl" rotWithShape="0">
                    <a:schemeClr val="bg1">
                      <a:lumMod val="50000"/>
                    </a:schemeClr>
                  </a:outerShdw>
                </a:effectLst>
              </a:rPr>
              <a:t>del Tamaño de la Ventana </a:t>
            </a:r>
          </a:p>
        </p:txBody>
      </p:sp>
      <p:sp>
        <p:nvSpPr>
          <p:cNvPr id="6" name="Rectángulo 5"/>
          <p:cNvSpPr/>
          <p:nvPr/>
        </p:nvSpPr>
        <p:spPr>
          <a:xfrm>
            <a:off x="5654723" y="2337748"/>
            <a:ext cx="6096000" cy="3416320"/>
          </a:xfrm>
          <a:prstGeom prst="rect">
            <a:avLst/>
          </a:prstGeom>
        </p:spPr>
        <p:txBody>
          <a:bodyPr>
            <a:spAutoFit/>
          </a:bodyPr>
          <a:lstStyle/>
          <a:p>
            <a:pPr lvl="0" algn="just">
              <a:lnSpc>
                <a:spcPct val="150000"/>
              </a:lnSpc>
              <a:spcAft>
                <a:spcPts val="0"/>
              </a:spcAft>
            </a:pPr>
            <a:r>
              <a:rPr lang="es-ES" sz="2400" b="1" dirty="0" smtClean="0">
                <a:effectLst/>
                <a:latin typeface="Times New Roman" panose="02020603050405020304" pitchFamily="18" charset="0"/>
                <a:ea typeface="Calibri" panose="020F0502020204030204" pitchFamily="34" charset="0"/>
              </a:rPr>
              <a:t>Donde :</a:t>
            </a:r>
          </a:p>
          <a:p>
            <a:pPr marL="342900" lvl="0" indent="-342900" algn="just">
              <a:lnSpc>
                <a:spcPct val="150000"/>
              </a:lnSpc>
              <a:spcAft>
                <a:spcPts val="0"/>
              </a:spcAft>
              <a:buFont typeface="Symbol" panose="05050102010706020507" pitchFamily="18" charset="2"/>
              <a:buChar char=""/>
            </a:pPr>
            <a:r>
              <a:rPr lang="es-ES" sz="2400" b="1" dirty="0" smtClean="0">
                <a:effectLst/>
                <a:latin typeface="Times New Roman" panose="02020603050405020304" pitchFamily="18" charset="0"/>
                <a:ea typeface="Calibri" panose="020F0502020204030204" pitchFamily="34" charset="0"/>
              </a:rPr>
              <a:t>RNE:</a:t>
            </a:r>
            <a:r>
              <a:rPr lang="es-ES" sz="2400" dirty="0" smtClean="0">
                <a:effectLst/>
                <a:latin typeface="Times New Roman" panose="02020603050405020304" pitchFamily="18" charset="0"/>
                <a:ea typeface="Calibri" panose="020F0502020204030204" pitchFamily="34" charset="0"/>
              </a:rPr>
              <a:t> Redes neuronales con etiquetado IGEPN </a:t>
            </a:r>
          </a:p>
          <a:p>
            <a:pPr marL="342900" lvl="0" indent="-342900" algn="just">
              <a:lnSpc>
                <a:spcPct val="150000"/>
              </a:lnSpc>
              <a:spcAft>
                <a:spcPts val="0"/>
              </a:spcAft>
              <a:buFont typeface="Symbol" panose="05050102010706020507" pitchFamily="18" charset="2"/>
              <a:buChar char=""/>
            </a:pPr>
            <a:r>
              <a:rPr lang="es-ES" sz="2400" b="1" dirty="0" smtClean="0">
                <a:effectLst/>
                <a:latin typeface="Times New Roman" panose="02020603050405020304" pitchFamily="18" charset="0"/>
                <a:ea typeface="Calibri" panose="020F0502020204030204" pitchFamily="34" charset="0"/>
              </a:rPr>
              <a:t>SVME:</a:t>
            </a:r>
            <a:r>
              <a:rPr lang="es-ES" sz="2400" dirty="0" smtClean="0">
                <a:effectLst/>
                <a:latin typeface="Times New Roman" panose="02020603050405020304" pitchFamily="18" charset="0"/>
                <a:ea typeface="Calibri" panose="020F0502020204030204" pitchFamily="34" charset="0"/>
              </a:rPr>
              <a:t> SVM con etiquetado IGEPN </a:t>
            </a:r>
          </a:p>
          <a:p>
            <a:pPr marL="342900" lvl="0" indent="-342900" algn="just">
              <a:lnSpc>
                <a:spcPct val="150000"/>
              </a:lnSpc>
              <a:spcAft>
                <a:spcPts val="0"/>
              </a:spcAft>
              <a:buFont typeface="Symbol" panose="05050102010706020507" pitchFamily="18" charset="2"/>
              <a:buChar char=""/>
            </a:pPr>
            <a:r>
              <a:rPr lang="es-ES" sz="2400" b="1" dirty="0" smtClean="0">
                <a:effectLst/>
                <a:latin typeface="Times New Roman" panose="02020603050405020304" pitchFamily="18" charset="0"/>
                <a:ea typeface="Calibri" panose="020F0502020204030204" pitchFamily="34" charset="0"/>
              </a:rPr>
              <a:t>RNS:</a:t>
            </a:r>
            <a:r>
              <a:rPr lang="es-ES" sz="2400" dirty="0" smtClean="0">
                <a:effectLst/>
                <a:latin typeface="Times New Roman" panose="02020603050405020304" pitchFamily="18" charset="0"/>
                <a:ea typeface="Calibri" panose="020F0502020204030204" pitchFamily="34" charset="0"/>
              </a:rPr>
              <a:t> Redes neuronales con STA/LTA </a:t>
            </a:r>
          </a:p>
          <a:p>
            <a:pPr marL="342900" lvl="0" indent="-342900" algn="just">
              <a:lnSpc>
                <a:spcPct val="150000"/>
              </a:lnSpc>
              <a:spcAft>
                <a:spcPts val="800"/>
              </a:spcAft>
              <a:buFont typeface="Symbol" panose="05050102010706020507" pitchFamily="18" charset="2"/>
              <a:buChar char=""/>
            </a:pPr>
            <a:r>
              <a:rPr lang="es-ES" sz="2400" b="1" dirty="0" smtClean="0">
                <a:effectLst/>
                <a:latin typeface="Times New Roman" panose="02020603050405020304" pitchFamily="18" charset="0"/>
                <a:ea typeface="Calibri" panose="020F0502020204030204" pitchFamily="34" charset="0"/>
              </a:rPr>
              <a:t>SVMS:</a:t>
            </a:r>
            <a:r>
              <a:rPr lang="es-ES" sz="2400" dirty="0" smtClean="0">
                <a:effectLst/>
                <a:latin typeface="Times New Roman" panose="02020603050405020304" pitchFamily="18" charset="0"/>
                <a:ea typeface="Calibri" panose="020F0502020204030204" pitchFamily="34" charset="0"/>
              </a:rPr>
              <a:t> SVM con STA/LTA</a:t>
            </a:r>
            <a:endParaRPr lang="es-ES" sz="2400" dirty="0">
              <a:effectLst/>
              <a:latin typeface="Times New Roman" panose="02020603050405020304" pitchFamily="18" charset="0"/>
              <a:ea typeface="Calibri" panose="020F0502020204030204" pitchFamily="34"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343877" y="2116740"/>
            <a:ext cx="3774033" cy="3858336"/>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87933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cstate="print">
            <a:extLst>
              <a:ext uri="{28A0092B-C50C-407E-A947-70E740481C1C}">
                <a14:useLocalDpi xmlns:a14="http://schemas.microsoft.com/office/drawing/2010/main" val="0"/>
              </a:ext>
            </a:extLst>
          </a:blip>
          <a:srcRect l="9293" r="8294" b="3262"/>
          <a:stretch/>
        </p:blipFill>
        <p:spPr bwMode="auto">
          <a:xfrm>
            <a:off x="1599062" y="1665026"/>
            <a:ext cx="8896065" cy="4831308"/>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4" name="Título 3"/>
          <p:cNvSpPr>
            <a:spLocks noGrp="1"/>
          </p:cNvSpPr>
          <p:nvPr>
            <p:ph type="title"/>
          </p:nvPr>
        </p:nvSpPr>
        <p:spPr>
          <a:xfrm>
            <a:off x="864868" y="495688"/>
            <a:ext cx="10364451" cy="1596177"/>
          </a:xfrm>
        </p:spPr>
        <p:txBody>
          <a:bodyPr>
            <a:normAutofit/>
          </a:bodyPr>
          <a:lstStyle/>
          <a:p>
            <a:r>
              <a:rPr lang="es-ES" sz="4400" b="1" cap="none" dirty="0" smtClean="0">
                <a:ln w="9525">
                  <a:solidFill>
                    <a:schemeClr val="bg1"/>
                  </a:solidFill>
                  <a:prstDash val="solid"/>
                </a:ln>
                <a:effectLst>
                  <a:outerShdw blurRad="12700" dist="38100" dir="2700000" algn="tl" rotWithShape="0">
                    <a:schemeClr val="bg1">
                      <a:lumMod val="50000"/>
                    </a:schemeClr>
                  </a:outerShdw>
                </a:effectLst>
              </a:rPr>
              <a:t>Selección </a:t>
            </a:r>
            <a:r>
              <a:rPr lang="es-ES" sz="4400" b="1" cap="none" dirty="0">
                <a:ln w="9525">
                  <a:solidFill>
                    <a:schemeClr val="bg1"/>
                  </a:solidFill>
                  <a:prstDash val="solid"/>
                </a:ln>
                <a:effectLst>
                  <a:outerShdw blurRad="12700" dist="38100" dir="2700000" algn="tl" rotWithShape="0">
                    <a:schemeClr val="bg1">
                      <a:lumMod val="50000"/>
                    </a:schemeClr>
                  </a:outerShdw>
                </a:effectLst>
              </a:rPr>
              <a:t>del </a:t>
            </a:r>
            <a:r>
              <a:rPr lang="es-ES" sz="4400" b="1" cap="none" dirty="0" smtClean="0">
                <a:ln w="9525">
                  <a:solidFill>
                    <a:schemeClr val="bg1"/>
                  </a:solidFill>
                  <a:prstDash val="solid"/>
                </a:ln>
                <a:effectLst>
                  <a:outerShdw blurRad="12700" dist="38100" dir="2700000" algn="tl" rotWithShape="0">
                    <a:schemeClr val="bg1">
                      <a:lumMod val="50000"/>
                    </a:schemeClr>
                  </a:outerShdw>
                </a:effectLst>
              </a:rPr>
              <a:t>Número de Días</a:t>
            </a:r>
            <a:endParaRPr lang="es-ES" sz="4400" b="1" cap="none"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63101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724981" y="53726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sz="4400" b="1" cap="none" dirty="0">
                <a:ln w="9525">
                  <a:solidFill>
                    <a:schemeClr val="bg1"/>
                  </a:solidFill>
                  <a:prstDash val="solid"/>
                </a:ln>
                <a:effectLst>
                  <a:outerShdw blurRad="12700" dist="38100" dir="2700000" algn="tl" rotWithShape="0">
                    <a:schemeClr val="bg1">
                      <a:lumMod val="50000"/>
                    </a:schemeClr>
                  </a:outerShdw>
                </a:effectLst>
              </a:rPr>
              <a:t>Selección del Número de Neuronas para ANN</a:t>
            </a:r>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1266896" y="2019869"/>
            <a:ext cx="3741832" cy="3082751"/>
          </a:xfrm>
          <a:prstGeom prst="rect">
            <a:avLst/>
          </a:prstGeom>
          <a:effectLst>
            <a:outerShdw blurRad="63500" sx="102000" sy="102000" algn="ctr" rotWithShape="0">
              <a:prstClr val="black">
                <a:alpha val="40000"/>
              </a:prstClr>
            </a:outerShdw>
          </a:effectLst>
        </p:spPr>
      </p:pic>
      <p:sp>
        <p:nvSpPr>
          <p:cNvPr id="6" name="Rectángulo 5"/>
          <p:cNvSpPr/>
          <p:nvPr/>
        </p:nvSpPr>
        <p:spPr>
          <a:xfrm>
            <a:off x="5750258" y="2414067"/>
            <a:ext cx="6096000" cy="3323987"/>
          </a:xfrm>
          <a:prstGeom prst="rect">
            <a:avLst/>
          </a:prstGeom>
        </p:spPr>
        <p:txBody>
          <a:bodyPr>
            <a:spAutoFit/>
          </a:bodyPr>
          <a:lstStyle/>
          <a:p>
            <a:pPr lvl="0" algn="just">
              <a:lnSpc>
                <a:spcPct val="150000"/>
              </a:lnSpc>
              <a:spcAft>
                <a:spcPts val="0"/>
              </a:spcAft>
            </a:pPr>
            <a:r>
              <a:rPr lang="es-ES" sz="2000" b="1" dirty="0" smtClean="0">
                <a:latin typeface="Times New Roman" panose="02020603050405020304" pitchFamily="18" charset="0"/>
                <a:ea typeface="Calibri" panose="020F0502020204030204" pitchFamily="34" charset="0"/>
              </a:rPr>
              <a:t>Donde: </a:t>
            </a:r>
            <a:endParaRPr lang="es-ES" sz="2000" b="1" dirty="0" smtClean="0">
              <a:effectLst/>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S" sz="2000" b="1" dirty="0" smtClean="0">
                <a:effectLst/>
                <a:latin typeface="Times New Roman" panose="02020603050405020304" pitchFamily="18" charset="0"/>
                <a:ea typeface="Calibri" panose="020F0502020204030204" pitchFamily="34" charset="0"/>
              </a:rPr>
              <a:t>RNE:</a:t>
            </a:r>
            <a:r>
              <a:rPr lang="es-ES" sz="2000" dirty="0" smtClean="0">
                <a:effectLst/>
                <a:latin typeface="Times New Roman" panose="02020603050405020304" pitchFamily="18" charset="0"/>
                <a:ea typeface="Calibri" panose="020F0502020204030204" pitchFamily="34" charset="0"/>
              </a:rPr>
              <a:t> Redes neuronales con etiquetado IGEPN </a:t>
            </a:r>
          </a:p>
          <a:p>
            <a:pPr marL="342900" lvl="0" indent="-342900" algn="just">
              <a:lnSpc>
                <a:spcPct val="150000"/>
              </a:lnSpc>
              <a:spcAft>
                <a:spcPts val="0"/>
              </a:spcAft>
              <a:buFont typeface="Symbol" panose="05050102010706020507" pitchFamily="18" charset="2"/>
              <a:buChar char=""/>
            </a:pPr>
            <a:r>
              <a:rPr lang="es-ES" sz="2000" b="1" dirty="0" smtClean="0">
                <a:effectLst/>
                <a:latin typeface="Times New Roman" panose="02020603050405020304" pitchFamily="18" charset="0"/>
                <a:ea typeface="Calibri" panose="020F0502020204030204" pitchFamily="34" charset="0"/>
              </a:rPr>
              <a:t>RNS:</a:t>
            </a:r>
            <a:r>
              <a:rPr lang="es-ES" sz="2000" dirty="0" smtClean="0">
                <a:effectLst/>
                <a:latin typeface="Times New Roman" panose="02020603050405020304" pitchFamily="18" charset="0"/>
                <a:ea typeface="Calibri" panose="020F0502020204030204" pitchFamily="34" charset="0"/>
              </a:rPr>
              <a:t> Redes neuronales con STA/LTA </a:t>
            </a:r>
          </a:p>
          <a:p>
            <a:pPr marL="342900" lvl="0" indent="-342900" algn="just">
              <a:lnSpc>
                <a:spcPct val="150000"/>
              </a:lnSpc>
              <a:spcAft>
                <a:spcPts val="0"/>
              </a:spcAft>
              <a:buFont typeface="Symbol" panose="05050102010706020507" pitchFamily="18" charset="2"/>
              <a:buChar char=""/>
            </a:pPr>
            <a:r>
              <a:rPr lang="es-ES" sz="2000" b="1" dirty="0" smtClean="0">
                <a:effectLst/>
                <a:latin typeface="Times New Roman" panose="02020603050405020304" pitchFamily="18" charset="0"/>
                <a:ea typeface="Calibri" panose="020F0502020204030204" pitchFamily="34" charset="0"/>
              </a:rPr>
              <a:t>RNES: </a:t>
            </a:r>
            <a:r>
              <a:rPr lang="es-ES" sz="2000" dirty="0" smtClean="0">
                <a:effectLst/>
                <a:latin typeface="Times New Roman" panose="02020603050405020304" pitchFamily="18" charset="0"/>
                <a:ea typeface="Calibri" panose="020F0502020204030204" pitchFamily="34" charset="0"/>
              </a:rPr>
              <a:t>Redes neuronales etiquetado IGEPN unión STA/LTA</a:t>
            </a:r>
          </a:p>
          <a:p>
            <a:pPr marL="342900" lvl="0" indent="-342900" algn="just">
              <a:lnSpc>
                <a:spcPct val="150000"/>
              </a:lnSpc>
              <a:spcAft>
                <a:spcPts val="800"/>
              </a:spcAft>
              <a:buFont typeface="Symbol" panose="05050102010706020507" pitchFamily="18" charset="2"/>
              <a:buChar char=""/>
            </a:pPr>
            <a:r>
              <a:rPr lang="es-ES" sz="2000" b="1" dirty="0" smtClean="0">
                <a:effectLst/>
                <a:latin typeface="Times New Roman" panose="02020603050405020304" pitchFamily="18" charset="0"/>
                <a:ea typeface="Calibri" panose="020F0502020204030204" pitchFamily="34" charset="0"/>
              </a:rPr>
              <a:t>RNESC: </a:t>
            </a:r>
            <a:r>
              <a:rPr lang="es-ES" sz="2000" dirty="0" smtClean="0">
                <a:effectLst/>
                <a:latin typeface="Times New Roman" panose="02020603050405020304" pitchFamily="18" charset="0"/>
                <a:ea typeface="Calibri" panose="020F0502020204030204" pitchFamily="34" charset="0"/>
              </a:rPr>
              <a:t>Redes neuronales etiquetado IGEPN coincidencias con STA/LTA</a:t>
            </a:r>
            <a:endParaRPr lang="es-ES" sz="2000" dirty="0">
              <a:effectLst/>
              <a:latin typeface="Times New Roman" panose="02020603050405020304" pitchFamily="18" charset="0"/>
              <a:ea typeface="Calibri" panose="020F0502020204030204" pitchFamily="34" charset="0"/>
            </a:endParaRPr>
          </a:p>
        </p:txBody>
      </p:sp>
      <p:pic>
        <p:nvPicPr>
          <p:cNvPr id="8" name="Imagen 7"/>
          <p:cNvPicPr>
            <a:picLocks noChangeAspect="1"/>
          </p:cNvPicPr>
          <p:nvPr/>
        </p:nvPicPr>
        <p:blipFill>
          <a:blip r:embed="rId3"/>
          <a:stretch>
            <a:fillRect/>
          </a:stretch>
        </p:blipFill>
        <p:spPr>
          <a:xfrm>
            <a:off x="627975" y="5223704"/>
            <a:ext cx="5019675" cy="10287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19908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898942" y="1330282"/>
            <a:ext cx="5535519" cy="1658823"/>
          </a:xfrm>
          <a:prstGeom prst="rect">
            <a:avLst/>
          </a:prstGeom>
          <a:effectLst>
            <a:outerShdw blurRad="63500" sx="102000" sy="102000" algn="ctr" rotWithShape="0">
              <a:prstClr val="black">
                <a:alpha val="40000"/>
              </a:prstClr>
            </a:outerShdw>
          </a:effectLst>
        </p:spPr>
      </p:pic>
      <p:sp>
        <p:nvSpPr>
          <p:cNvPr id="8" name="Título 3"/>
          <p:cNvSpPr txBox="1">
            <a:spLocks/>
          </p:cNvSpPr>
          <p:nvPr/>
        </p:nvSpPr>
        <p:spPr>
          <a:xfrm>
            <a:off x="2202288" y="550829"/>
            <a:ext cx="6579903" cy="7794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sz="4400" b="1" cap="none" dirty="0" smtClean="0">
                <a:ln w="9525">
                  <a:solidFill>
                    <a:schemeClr val="bg1"/>
                  </a:solidFill>
                  <a:prstDash val="solid"/>
                </a:ln>
                <a:effectLst>
                  <a:outerShdw blurRad="12700" dist="38100" dir="2700000" algn="tl" rotWithShape="0">
                    <a:schemeClr val="bg1">
                      <a:lumMod val="50000"/>
                    </a:schemeClr>
                  </a:outerShdw>
                </a:effectLst>
              </a:rPr>
              <a:t>Selección de Características</a:t>
            </a:r>
            <a:endParaRPr lang="es-ES" sz="44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9" name="Imagen 8"/>
          <p:cNvPicPr>
            <a:picLocks noChangeAspect="1"/>
          </p:cNvPicPr>
          <p:nvPr/>
        </p:nvPicPr>
        <p:blipFill rotWithShape="1">
          <a:blip r:embed="rId3"/>
          <a:srcRect r="1212" b="55417"/>
          <a:stretch/>
        </p:blipFill>
        <p:spPr>
          <a:xfrm>
            <a:off x="1416052" y="3202376"/>
            <a:ext cx="4199138" cy="1554057"/>
          </a:xfrm>
          <a:prstGeom prst="rect">
            <a:avLst/>
          </a:prstGeom>
          <a:effectLst>
            <a:outerShdw blurRad="50800" dist="38100" dir="10800000" algn="r" rotWithShape="0">
              <a:prstClr val="black">
                <a:alpha val="40000"/>
              </a:prstClr>
            </a:outerShdw>
          </a:effectLst>
        </p:spPr>
      </p:pic>
      <p:pic>
        <p:nvPicPr>
          <p:cNvPr id="10" name="Imagen 9"/>
          <p:cNvPicPr>
            <a:picLocks noChangeAspect="1"/>
          </p:cNvPicPr>
          <p:nvPr/>
        </p:nvPicPr>
        <p:blipFill rotWithShape="1">
          <a:blip r:embed="rId3"/>
          <a:srcRect t="54642" r="1818"/>
          <a:stretch/>
        </p:blipFill>
        <p:spPr>
          <a:xfrm>
            <a:off x="1416052" y="4861198"/>
            <a:ext cx="4173380" cy="1581073"/>
          </a:xfrm>
          <a:prstGeom prst="rect">
            <a:avLst/>
          </a:prstGeom>
          <a:effectLst>
            <a:outerShdw blurRad="50800" dist="38100" dir="10800000" algn="r" rotWithShape="0">
              <a:prstClr val="black">
                <a:alpha val="40000"/>
              </a:prstClr>
            </a:outerShdw>
          </a:effectLst>
        </p:spPr>
      </p:pic>
      <p:pic>
        <p:nvPicPr>
          <p:cNvPr id="11" name="Imagen 10"/>
          <p:cNvPicPr>
            <a:picLocks noChangeAspect="1"/>
          </p:cNvPicPr>
          <p:nvPr/>
        </p:nvPicPr>
        <p:blipFill>
          <a:blip r:embed="rId4"/>
          <a:stretch>
            <a:fillRect/>
          </a:stretch>
        </p:blipFill>
        <p:spPr>
          <a:xfrm>
            <a:off x="5981632" y="3202376"/>
            <a:ext cx="4115404" cy="1547883"/>
          </a:xfrm>
          <a:prstGeom prst="rect">
            <a:avLst/>
          </a:prstGeom>
          <a:effectLst>
            <a:outerShdw blurRad="50800" dist="38100" algn="l" rotWithShape="0">
              <a:prstClr val="black">
                <a:alpha val="40000"/>
              </a:prstClr>
            </a:outerShdw>
          </a:effectLst>
        </p:spPr>
      </p:pic>
      <p:pic>
        <p:nvPicPr>
          <p:cNvPr id="12" name="Imagen 11"/>
          <p:cNvPicPr>
            <a:picLocks noChangeAspect="1"/>
          </p:cNvPicPr>
          <p:nvPr/>
        </p:nvPicPr>
        <p:blipFill>
          <a:blip r:embed="rId5"/>
          <a:stretch>
            <a:fillRect/>
          </a:stretch>
        </p:blipFill>
        <p:spPr>
          <a:xfrm>
            <a:off x="5981632" y="4861198"/>
            <a:ext cx="4115404" cy="1546394"/>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730384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1502902" y="837511"/>
            <a:ext cx="8773861" cy="7456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sz="4400" b="1" cap="none" dirty="0" smtClean="0">
                <a:ln w="9525">
                  <a:solidFill>
                    <a:schemeClr val="bg1"/>
                  </a:solidFill>
                  <a:prstDash val="solid"/>
                </a:ln>
                <a:effectLst>
                  <a:outerShdw blurRad="12700" dist="38100" dir="2700000" algn="tl" rotWithShape="0">
                    <a:schemeClr val="bg1">
                      <a:lumMod val="50000"/>
                    </a:schemeClr>
                  </a:outerShdw>
                </a:effectLst>
              </a:rPr>
              <a:t>Detector </a:t>
            </a:r>
            <a:r>
              <a:rPr lang="es-ES" sz="4400" b="1" cap="none" dirty="0">
                <a:ln w="9525">
                  <a:solidFill>
                    <a:schemeClr val="bg1"/>
                  </a:solidFill>
                  <a:prstDash val="solid"/>
                </a:ln>
                <a:effectLst>
                  <a:outerShdw blurRad="12700" dist="38100" dir="2700000" algn="tl" rotWithShape="0">
                    <a:schemeClr val="bg1">
                      <a:lumMod val="50000"/>
                    </a:schemeClr>
                  </a:outerShdw>
                </a:effectLst>
              </a:rPr>
              <a:t>con </a:t>
            </a:r>
            <a:r>
              <a:rPr lang="es-ES" sz="4400" b="1" cap="none" dirty="0" smtClean="0">
                <a:ln w="9525">
                  <a:solidFill>
                    <a:schemeClr val="bg1"/>
                  </a:solidFill>
                  <a:prstDash val="solid"/>
                </a:ln>
                <a:effectLst>
                  <a:outerShdw blurRad="12700" dist="38100" dir="2700000" algn="tl" rotWithShape="0">
                    <a:schemeClr val="bg1">
                      <a:lumMod val="50000"/>
                    </a:schemeClr>
                  </a:outerShdw>
                </a:effectLst>
              </a:rPr>
              <a:t>Etiquetas </a:t>
            </a:r>
            <a:r>
              <a:rPr lang="es-ES" sz="4400" b="1" cap="none" dirty="0">
                <a:ln w="9525">
                  <a:solidFill>
                    <a:schemeClr val="bg1"/>
                  </a:solidFill>
                  <a:prstDash val="solid"/>
                </a:ln>
                <a:effectLst>
                  <a:outerShdw blurRad="12700" dist="38100" dir="2700000" algn="tl" rotWithShape="0">
                    <a:schemeClr val="bg1">
                      <a:lumMod val="50000"/>
                    </a:schemeClr>
                  </a:outerShdw>
                </a:effectLst>
              </a:rPr>
              <a:t>del IGEPN</a:t>
            </a:r>
          </a:p>
        </p:txBody>
      </p:sp>
      <p:pic>
        <p:nvPicPr>
          <p:cNvPr id="4" name="Imagen 3"/>
          <p:cNvPicPr>
            <a:picLocks noChangeAspect="1"/>
          </p:cNvPicPr>
          <p:nvPr/>
        </p:nvPicPr>
        <p:blipFill>
          <a:blip r:embed="rId2"/>
          <a:stretch>
            <a:fillRect/>
          </a:stretch>
        </p:blipFill>
        <p:spPr>
          <a:xfrm>
            <a:off x="3247740" y="1790700"/>
            <a:ext cx="5505450" cy="1447800"/>
          </a:xfrm>
          <a:prstGeom prst="rect">
            <a:avLst/>
          </a:prstGeom>
          <a:effectLst>
            <a:outerShdw blurRad="63500" sx="102000" sy="102000" algn="ctr" rotWithShape="0">
              <a:prstClr val="black">
                <a:alpha val="40000"/>
              </a:prstClr>
            </a:outerShdw>
          </a:effectLst>
        </p:spPr>
      </p:pic>
      <p:sp>
        <p:nvSpPr>
          <p:cNvPr id="5" name="Título 3"/>
          <p:cNvSpPr txBox="1">
            <a:spLocks/>
          </p:cNvSpPr>
          <p:nvPr/>
        </p:nvSpPr>
        <p:spPr>
          <a:xfrm>
            <a:off x="1613534" y="2857381"/>
            <a:ext cx="877386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sz="4400" b="1" cap="none" dirty="0" smtClean="0">
                <a:ln w="9525">
                  <a:solidFill>
                    <a:schemeClr val="bg1"/>
                  </a:solidFill>
                  <a:prstDash val="solid"/>
                </a:ln>
                <a:effectLst>
                  <a:outerShdw blurRad="12700" dist="38100" dir="2700000" algn="tl" rotWithShape="0">
                    <a:schemeClr val="bg1">
                      <a:lumMod val="50000"/>
                    </a:schemeClr>
                  </a:outerShdw>
                </a:effectLst>
              </a:rPr>
              <a:t>Detector </a:t>
            </a:r>
            <a:r>
              <a:rPr lang="es-ES" sz="4400" b="1" cap="none" dirty="0">
                <a:ln w="9525">
                  <a:solidFill>
                    <a:schemeClr val="bg1"/>
                  </a:solidFill>
                  <a:prstDash val="solid"/>
                </a:ln>
                <a:effectLst>
                  <a:outerShdw blurRad="12700" dist="38100" dir="2700000" algn="tl" rotWithShape="0">
                    <a:schemeClr val="bg1">
                      <a:lumMod val="50000"/>
                    </a:schemeClr>
                  </a:outerShdw>
                </a:effectLst>
              </a:rPr>
              <a:t>con </a:t>
            </a:r>
            <a:r>
              <a:rPr lang="es-ES" sz="4400" b="1" cap="none" dirty="0" smtClean="0">
                <a:ln w="9525">
                  <a:solidFill>
                    <a:schemeClr val="bg1"/>
                  </a:solidFill>
                  <a:prstDash val="solid"/>
                </a:ln>
                <a:effectLst>
                  <a:outerShdw blurRad="12700" dist="38100" dir="2700000" algn="tl" rotWithShape="0">
                    <a:schemeClr val="bg1">
                      <a:lumMod val="50000"/>
                    </a:schemeClr>
                  </a:outerShdw>
                </a:effectLst>
              </a:rPr>
              <a:t>Etiquetas de STA/LTA</a:t>
            </a:r>
            <a:endParaRPr lang="es-ES" sz="44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6" name="Imagen 5"/>
          <p:cNvPicPr>
            <a:picLocks noChangeAspect="1"/>
          </p:cNvPicPr>
          <p:nvPr/>
        </p:nvPicPr>
        <p:blipFill>
          <a:blip r:embed="rId3"/>
          <a:stretch>
            <a:fillRect/>
          </a:stretch>
        </p:blipFill>
        <p:spPr>
          <a:xfrm>
            <a:off x="3247740" y="4202378"/>
            <a:ext cx="5553075" cy="15049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8350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1283713" y="522895"/>
            <a:ext cx="8773861" cy="129171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sz="4000" b="1" cap="none" dirty="0" smtClean="0">
                <a:ln w="9525">
                  <a:solidFill>
                    <a:schemeClr val="bg1"/>
                  </a:solidFill>
                  <a:prstDash val="solid"/>
                </a:ln>
                <a:effectLst>
                  <a:outerShdw blurRad="12700" dist="38100" dir="2700000" algn="tl" rotWithShape="0">
                    <a:schemeClr val="bg1">
                      <a:lumMod val="50000"/>
                    </a:schemeClr>
                  </a:outerShdw>
                </a:effectLst>
              </a:rPr>
              <a:t>Detector de la Unión de Etiquetas IGEPN y STA/LTA</a:t>
            </a:r>
            <a:endParaRPr lang="es-ES" sz="4000" b="1" cap="none"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Título 3"/>
          <p:cNvSpPr txBox="1">
            <a:spLocks/>
          </p:cNvSpPr>
          <p:nvPr/>
        </p:nvSpPr>
        <p:spPr>
          <a:xfrm>
            <a:off x="136476" y="3337326"/>
            <a:ext cx="11068333" cy="13847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sz="4400" b="1" cap="none" dirty="0" smtClean="0">
                <a:ln w="9525">
                  <a:solidFill>
                    <a:schemeClr val="bg1"/>
                  </a:solidFill>
                  <a:prstDash val="solid"/>
                </a:ln>
                <a:effectLst>
                  <a:outerShdw blurRad="12700" dist="38100" dir="2700000" algn="tl" rotWithShape="0">
                    <a:schemeClr val="bg1">
                      <a:lumMod val="50000"/>
                    </a:schemeClr>
                  </a:outerShdw>
                </a:effectLst>
              </a:rPr>
              <a:t>Detector de las Coincidencias de Etiquetas IGEPN y STA/LTA</a:t>
            </a:r>
            <a:endParaRPr lang="es-ES" sz="44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2" name="Imagen 1"/>
          <p:cNvPicPr>
            <a:picLocks noChangeAspect="1"/>
          </p:cNvPicPr>
          <p:nvPr/>
        </p:nvPicPr>
        <p:blipFill>
          <a:blip r:embed="rId2"/>
          <a:stretch>
            <a:fillRect/>
          </a:stretch>
        </p:blipFill>
        <p:spPr>
          <a:xfrm>
            <a:off x="3146632" y="1705424"/>
            <a:ext cx="5486400" cy="1495425"/>
          </a:xfrm>
          <a:prstGeom prst="rect">
            <a:avLst/>
          </a:prstGeom>
          <a:effectLst>
            <a:outerShdw blurRad="63500" sx="102000" sy="102000" algn="ctr" rotWithShape="0">
              <a:prstClr val="black">
                <a:alpha val="40000"/>
              </a:prstClr>
            </a:outerShdw>
          </a:effectLst>
        </p:spPr>
      </p:pic>
      <p:pic>
        <p:nvPicPr>
          <p:cNvPr id="5" name="Imagen 4"/>
          <p:cNvPicPr>
            <a:picLocks noChangeAspect="1"/>
          </p:cNvPicPr>
          <p:nvPr/>
        </p:nvPicPr>
        <p:blipFill>
          <a:blip r:embed="rId3"/>
          <a:stretch>
            <a:fillRect/>
          </a:stretch>
        </p:blipFill>
        <p:spPr>
          <a:xfrm>
            <a:off x="3146632" y="4722125"/>
            <a:ext cx="5615636" cy="15227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21396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volcan cotopaxi desast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64" y="4095751"/>
            <a:ext cx="2794919" cy="1397460"/>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122" y="4286112"/>
            <a:ext cx="2818215" cy="1872100"/>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Cotopaxi volcano as seen last week from Quito. It's still smok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940" y="1983616"/>
            <a:ext cx="3174844" cy="2112135"/>
          </a:xfrm>
          <a:prstGeom prst="rect">
            <a:avLst/>
          </a:prstGeom>
          <a:ln>
            <a:solidFill>
              <a:schemeClr val="bg1"/>
            </a:solidFill>
          </a:ln>
          <a:effectLst>
            <a:glow rad="635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130" y="1813660"/>
            <a:ext cx="3072432" cy="2045593"/>
          </a:xfrm>
          <a:prstGeom prst="rect">
            <a:avLst/>
          </a:prstGeom>
          <a:noFill/>
          <a:ln>
            <a:solidFill>
              <a:schemeClr val="bg1"/>
            </a:solidFill>
          </a:ln>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6" name="Picture 12"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3817" y="1699068"/>
            <a:ext cx="3414525" cy="1817408"/>
          </a:xfrm>
          <a:prstGeom prst="roundRect">
            <a:avLst>
              <a:gd name="adj" fmla="val 16667"/>
            </a:avLst>
          </a:prstGeom>
          <a:ln>
            <a:solidFill>
              <a:schemeClr val="bg1"/>
            </a:solidFill>
          </a:ln>
          <a:effectLst>
            <a:glow rad="635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8" name="Picture 14" descr="Resultado de imagen para deteccion automatica de microsismos"/>
          <p:cNvPicPr>
            <a:picLocks noChangeAspect="1" noChangeArrowheads="1"/>
          </p:cNvPicPr>
          <p:nvPr/>
        </p:nvPicPr>
        <p:blipFill rotWithShape="1">
          <a:blip r:embed="rId7">
            <a:extLst>
              <a:ext uri="{28A0092B-C50C-407E-A947-70E740481C1C}">
                <a14:useLocalDpi xmlns:a14="http://schemas.microsoft.com/office/drawing/2010/main" val="0"/>
              </a:ext>
            </a:extLst>
          </a:blip>
          <a:srcRect l="33165"/>
          <a:stretch/>
        </p:blipFill>
        <p:spPr bwMode="auto">
          <a:xfrm>
            <a:off x="8069347" y="3776716"/>
            <a:ext cx="3043463" cy="2035529"/>
          </a:xfrm>
          <a:prstGeom prst="roundRect">
            <a:avLst>
              <a:gd name="adj" fmla="val 16667"/>
            </a:avLst>
          </a:prstGeom>
          <a:ln>
            <a:solidFill>
              <a:schemeClr val="bg1"/>
            </a:solidFill>
          </a:ln>
          <a:effectLst>
            <a:glow rad="635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2041971" y="546372"/>
            <a:ext cx="3225488" cy="1267288"/>
          </a:xfrm>
          <a:effectLst>
            <a:outerShdw blurRad="50800" dist="38100" dir="16200000" rotWithShape="0">
              <a:prstClr val="black">
                <a:alpha val="40000"/>
              </a:prstClr>
            </a:outerShdw>
          </a:effectLst>
        </p:spPr>
        <p:txBody>
          <a:bodyPr>
            <a:noAutofit/>
          </a:bodyPr>
          <a:lstStyle/>
          <a:p>
            <a:r>
              <a:rPr lang="es-ES" sz="4800" b="1" cap="none" dirty="0">
                <a:ln w="9525">
                  <a:solidFill>
                    <a:schemeClr val="bg1"/>
                  </a:solidFill>
                  <a:prstDash val="solid"/>
                </a:ln>
                <a:effectLst>
                  <a:outerShdw blurRad="12700" dist="38100" dir="2700000" algn="tl" rotWithShape="0">
                    <a:schemeClr val="bg1">
                      <a:lumMod val="50000"/>
                    </a:schemeClr>
                  </a:outerShdw>
                </a:effectLst>
              </a:rPr>
              <a:t>PROBLEMA</a:t>
            </a:r>
            <a:r>
              <a:rPr lang="es-ES" sz="4000" dirty="0" smtClean="0"/>
              <a:t> </a:t>
            </a:r>
            <a:endParaRPr lang="es-ES" sz="4000" dirty="0"/>
          </a:p>
        </p:txBody>
      </p:sp>
      <p:sp>
        <p:nvSpPr>
          <p:cNvPr id="15" name="Título 3"/>
          <p:cNvSpPr txBox="1">
            <a:spLocks/>
          </p:cNvSpPr>
          <p:nvPr/>
        </p:nvSpPr>
        <p:spPr>
          <a:xfrm>
            <a:off x="7973969" y="564710"/>
            <a:ext cx="3011258" cy="1267288"/>
          </a:xfrm>
          <a:prstGeom prst="rect">
            <a:avLst/>
          </a:prstGeom>
          <a:effectLst>
            <a:outerShdw blurRad="50800" dist="38100" dir="16200000"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S" sz="4800" b="1" cap="none" dirty="0">
                <a:ln w="9525">
                  <a:solidFill>
                    <a:schemeClr val="bg1"/>
                  </a:solidFill>
                  <a:prstDash val="solid"/>
                </a:ln>
                <a:effectLst>
                  <a:outerShdw blurRad="12700" dist="38100" dir="2700000" algn="tl" rotWithShape="0">
                    <a:schemeClr val="bg1">
                      <a:lumMod val="50000"/>
                    </a:schemeClr>
                  </a:outerShdw>
                </a:effectLst>
              </a:rPr>
              <a:t>SOLUCIÓN</a:t>
            </a:r>
            <a:r>
              <a:rPr lang="es-ES" dirty="0" smtClean="0"/>
              <a:t> </a:t>
            </a:r>
            <a:endParaRPr lang="es-ES" dirty="0"/>
          </a:p>
        </p:txBody>
      </p:sp>
    </p:spTree>
    <p:extLst>
      <p:ext uri="{BB962C8B-B14F-4D97-AF65-F5344CB8AC3E}">
        <p14:creationId xmlns:p14="http://schemas.microsoft.com/office/powerpoint/2010/main" val="3905593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b="1" cap="none" dirty="0">
                <a:ln w="9525">
                  <a:solidFill>
                    <a:schemeClr val="bg1"/>
                  </a:solidFill>
                  <a:prstDash val="solid"/>
                </a:ln>
                <a:effectLst>
                  <a:outerShdw blurRad="12700" dist="38100" dir="2700000" algn="tl" rotWithShape="0">
                    <a:schemeClr val="bg1">
                      <a:lumMod val="50000"/>
                    </a:schemeClr>
                  </a:outerShdw>
                </a:effectLst>
              </a:rPr>
              <a:t>Comparación entre </a:t>
            </a:r>
            <a:r>
              <a:rPr lang="es-ES" sz="4000" b="1" cap="none" dirty="0" smtClean="0">
                <a:ln w="9525">
                  <a:solidFill>
                    <a:schemeClr val="bg1"/>
                  </a:solidFill>
                  <a:prstDash val="solid"/>
                </a:ln>
                <a:effectLst>
                  <a:outerShdw blurRad="12700" dist="38100" dir="2700000" algn="tl" rotWithShape="0">
                    <a:schemeClr val="bg1">
                      <a:lumMod val="50000"/>
                    </a:schemeClr>
                  </a:outerShdw>
                </a:effectLst>
              </a:rPr>
              <a:t>Detectores con Etiquetas de </a:t>
            </a:r>
            <a:r>
              <a:rPr lang="es-ES" sz="4000" b="1" cap="none" dirty="0">
                <a:ln w="9525">
                  <a:solidFill>
                    <a:schemeClr val="bg1"/>
                  </a:solidFill>
                  <a:prstDash val="solid"/>
                </a:ln>
                <a:effectLst>
                  <a:outerShdw blurRad="12700" dist="38100" dir="2700000" algn="tl" rotWithShape="0">
                    <a:schemeClr val="bg1">
                      <a:lumMod val="50000"/>
                    </a:schemeClr>
                  </a:outerShdw>
                </a:effectLst>
              </a:rPr>
              <a:t>IGEPN y </a:t>
            </a:r>
            <a:r>
              <a:rPr lang="es-ES" sz="4000" b="1" cap="none" dirty="0" smtClean="0">
                <a:ln w="9525">
                  <a:solidFill>
                    <a:schemeClr val="bg1"/>
                  </a:solidFill>
                  <a:prstDash val="solid"/>
                </a:ln>
                <a:effectLst>
                  <a:outerShdw blurRad="12700" dist="38100" dir="2700000" algn="tl" rotWithShape="0">
                    <a:schemeClr val="bg1">
                      <a:lumMod val="50000"/>
                    </a:schemeClr>
                  </a:outerShdw>
                </a:effectLst>
              </a:rPr>
              <a:t>Etiquetas del Algoritmo </a:t>
            </a:r>
            <a:r>
              <a:rPr lang="es-ES" sz="4000" b="1" cap="none" dirty="0">
                <a:ln w="9525">
                  <a:solidFill>
                    <a:schemeClr val="bg1"/>
                  </a:solidFill>
                  <a:prstDash val="solid"/>
                </a:ln>
                <a:effectLst>
                  <a:outerShdw blurRad="12700" dist="38100" dir="2700000" algn="tl" rotWithShape="0">
                    <a:schemeClr val="bg1">
                      <a:lumMod val="50000"/>
                    </a:schemeClr>
                  </a:outerShdw>
                </a:effectLst>
              </a:rPr>
              <a:t>STA/LTA</a:t>
            </a:r>
            <a:r>
              <a:rPr lang="es-ES" b="1" dirty="0"/>
              <a:t/>
            </a:r>
            <a:br>
              <a:rPr lang="es-ES" b="1" dirty="0"/>
            </a:br>
            <a:endParaRPr lang="es-ES" dirty="0"/>
          </a:p>
        </p:txBody>
      </p:sp>
      <p:pic>
        <p:nvPicPr>
          <p:cNvPr id="4" name="Imagen 3"/>
          <p:cNvPicPr>
            <a:picLocks noChangeAspect="1"/>
          </p:cNvPicPr>
          <p:nvPr/>
        </p:nvPicPr>
        <p:blipFill>
          <a:blip r:embed="rId2"/>
          <a:stretch>
            <a:fillRect/>
          </a:stretch>
        </p:blipFill>
        <p:spPr>
          <a:xfrm>
            <a:off x="1455889" y="2401015"/>
            <a:ext cx="4374764" cy="1462647"/>
          </a:xfrm>
          <a:prstGeom prst="rect">
            <a:avLst/>
          </a:prstGeom>
          <a:effectLst>
            <a:outerShdw blurRad="63500" sx="102000" sy="102000" algn="ctr" rotWithShape="0">
              <a:prstClr val="black">
                <a:alpha val="40000"/>
              </a:prstClr>
            </a:outerShdw>
          </a:effectLst>
        </p:spPr>
      </p:pic>
      <p:pic>
        <p:nvPicPr>
          <p:cNvPr id="5" name="Imagen 4"/>
          <p:cNvPicPr>
            <a:picLocks noChangeAspect="1"/>
          </p:cNvPicPr>
          <p:nvPr/>
        </p:nvPicPr>
        <p:blipFill>
          <a:blip r:embed="rId3"/>
          <a:stretch>
            <a:fillRect/>
          </a:stretch>
        </p:blipFill>
        <p:spPr>
          <a:xfrm>
            <a:off x="5907109" y="2496062"/>
            <a:ext cx="5127819" cy="1198209"/>
          </a:xfrm>
          <a:prstGeom prst="rect">
            <a:avLst/>
          </a:prstGeom>
          <a:effectLst>
            <a:outerShdw blurRad="63500" sx="102000" sy="102000" algn="ctr" rotWithShape="0">
              <a:prstClr val="black">
                <a:alpha val="40000"/>
              </a:prstClr>
            </a:outerShdw>
          </a:effectLst>
        </p:spPr>
      </p:pic>
      <p:sp>
        <p:nvSpPr>
          <p:cNvPr id="6" name="Rectángulo 5"/>
          <p:cNvSpPr/>
          <p:nvPr/>
        </p:nvSpPr>
        <p:spPr>
          <a:xfrm>
            <a:off x="1455889" y="3975639"/>
            <a:ext cx="9707828" cy="1015663"/>
          </a:xfrm>
          <a:prstGeom prst="rect">
            <a:avLst/>
          </a:prstGeom>
        </p:spPr>
        <p:txBody>
          <a:bodyPr wrap="square">
            <a:spAutoFit/>
          </a:bodyPr>
          <a:lstStyle/>
          <a:p>
            <a:pPr lvl="0" algn="just">
              <a:lnSpc>
                <a:spcPct val="150000"/>
              </a:lnSpc>
              <a:spcAft>
                <a:spcPts val="0"/>
              </a:spcAft>
            </a:pPr>
            <a:r>
              <a:rPr lang="es-ES" sz="2000" dirty="0" smtClean="0">
                <a:effectLst/>
                <a:latin typeface="Times New Roman" panose="02020603050405020304" pitchFamily="18" charset="0"/>
                <a:ea typeface="Calibri" panose="020F0502020204030204" pitchFamily="34" charset="0"/>
              </a:rPr>
              <a:t>Se encuentran 65 coincidencias entre Etiquetas del IGEPN co</a:t>
            </a:r>
            <a:r>
              <a:rPr lang="es-ES" sz="2000" dirty="0" smtClean="0">
                <a:latin typeface="Times New Roman" panose="02020603050405020304" pitchFamily="18" charset="0"/>
                <a:ea typeface="Calibri" panose="020F0502020204030204" pitchFamily="34" charset="0"/>
              </a:rPr>
              <a:t>n STA/LTA, y 187 Etiquetas exclusivamente de STA/LTA.</a:t>
            </a:r>
            <a:endParaRPr lang="es-E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67175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0750" y="631397"/>
            <a:ext cx="8616591" cy="1017099"/>
          </a:xfrm>
        </p:spPr>
        <p:txBody>
          <a:bodyPr>
            <a:normAutofit fontScale="90000"/>
          </a:bodyPr>
          <a:lstStyle/>
          <a:p>
            <a:r>
              <a:rPr lang="es-ES" b="1" cap="none" dirty="0">
                <a:ln w="9525">
                  <a:solidFill>
                    <a:schemeClr val="bg1"/>
                  </a:solidFill>
                  <a:prstDash val="solid"/>
                </a:ln>
                <a:effectLst>
                  <a:outerShdw blurRad="12700" dist="38100" dir="2700000" algn="tl" rotWithShape="0">
                    <a:schemeClr val="bg1">
                      <a:lumMod val="50000"/>
                    </a:schemeClr>
                  </a:outerShdw>
                </a:effectLst>
              </a:rPr>
              <a:t>Resultados de los Clasificadores en Términos de </a:t>
            </a:r>
            <a:r>
              <a:rPr lang="es-ES" b="1" cap="none" dirty="0" smtClean="0">
                <a:ln w="9525">
                  <a:solidFill>
                    <a:schemeClr val="bg1"/>
                  </a:solidFill>
                  <a:prstDash val="solid"/>
                </a:ln>
                <a:effectLst>
                  <a:outerShdw blurRad="12700" dist="38100" dir="2700000" algn="tl" rotWithShape="0">
                    <a:schemeClr val="bg1">
                      <a:lumMod val="50000"/>
                    </a:schemeClr>
                  </a:outerShdw>
                </a:effectLst>
              </a:rPr>
              <a:t>Exactitud</a:t>
            </a:r>
            <a:endParaRPr lang="es-ES" dirty="0"/>
          </a:p>
        </p:txBody>
      </p:sp>
      <p:pic>
        <p:nvPicPr>
          <p:cNvPr id="4" name="Imagen 3"/>
          <p:cNvPicPr>
            <a:picLocks noChangeAspect="1"/>
          </p:cNvPicPr>
          <p:nvPr/>
        </p:nvPicPr>
        <p:blipFill>
          <a:blip r:embed="rId2"/>
          <a:stretch>
            <a:fillRect/>
          </a:stretch>
        </p:blipFill>
        <p:spPr>
          <a:xfrm>
            <a:off x="2407220" y="1648496"/>
            <a:ext cx="7123649" cy="1686596"/>
          </a:xfrm>
          <a:prstGeom prst="rect">
            <a:avLst/>
          </a:prstGeom>
          <a:effectLst>
            <a:outerShdw blurRad="63500" sx="102000" sy="102000" algn="ctr" rotWithShape="0">
              <a:prstClr val="black">
                <a:alpha val="40000"/>
              </a:prstClr>
            </a:outerShdw>
          </a:effectLst>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3083842" y="3425244"/>
            <a:ext cx="5770403" cy="314479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82543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9187" y="1030311"/>
            <a:ext cx="2936898" cy="1120462"/>
          </a:xfrm>
        </p:spPr>
        <p:txBody>
          <a:bodyPr>
            <a:normAutofit/>
          </a:bodyPr>
          <a:lstStyle/>
          <a:p>
            <a:r>
              <a:rPr lang="es-ES" sz="5400" dirty="0" smtClean="0"/>
              <a:t>Temario</a:t>
            </a:r>
            <a:endParaRPr lang="es-ES" sz="5400" dirty="0"/>
          </a:p>
        </p:txBody>
      </p:sp>
      <p:sp>
        <p:nvSpPr>
          <p:cNvPr id="3" name="Subtítulo 2"/>
          <p:cNvSpPr>
            <a:spLocks noGrp="1"/>
          </p:cNvSpPr>
          <p:nvPr>
            <p:ph type="subTitle" idx="1"/>
          </p:nvPr>
        </p:nvSpPr>
        <p:spPr>
          <a:xfrm>
            <a:off x="823733" y="2302097"/>
            <a:ext cx="8689976" cy="3506273"/>
          </a:xfrm>
        </p:spPr>
        <p:txBody>
          <a:bodyPr>
            <a:normAutofit fontScale="92500" lnSpcReduction="20000"/>
          </a:bodyPr>
          <a:lstStyle/>
          <a:p>
            <a:pPr marL="457200" indent="-457200" algn="l">
              <a:buFont typeface="Wingdings" panose="05000000000000000000" pitchFamily="2" charset="2"/>
              <a:buChar char="Ø"/>
            </a:pPr>
            <a:r>
              <a:rPr lang="es-ES" sz="3100" dirty="0" smtClean="0">
                <a:solidFill>
                  <a:schemeClr val="tx1"/>
                </a:solidFill>
              </a:rPr>
              <a:t>Introducción</a:t>
            </a:r>
          </a:p>
          <a:p>
            <a:pPr marL="457200" indent="-457200" algn="l">
              <a:buFont typeface="Wingdings" panose="05000000000000000000" pitchFamily="2" charset="2"/>
              <a:buChar char="Ø"/>
            </a:pPr>
            <a:r>
              <a:rPr lang="es-ES" sz="3100" dirty="0" smtClean="0">
                <a:solidFill>
                  <a:schemeClr val="tx1"/>
                </a:solidFill>
              </a:rPr>
              <a:t>Objetivos </a:t>
            </a:r>
          </a:p>
          <a:p>
            <a:pPr marL="457200" indent="-457200" algn="l">
              <a:buFont typeface="Wingdings" panose="05000000000000000000" pitchFamily="2" charset="2"/>
              <a:buChar char="Ø"/>
            </a:pPr>
            <a:r>
              <a:rPr lang="es-ES" sz="3100" dirty="0" smtClean="0">
                <a:solidFill>
                  <a:schemeClr val="tx1"/>
                </a:solidFill>
              </a:rPr>
              <a:t>Implementación del sistema </a:t>
            </a:r>
          </a:p>
          <a:p>
            <a:pPr marL="457200" indent="-457200" algn="l">
              <a:buFont typeface="Wingdings" panose="05000000000000000000" pitchFamily="2" charset="2"/>
              <a:buChar char="Ø"/>
            </a:pPr>
            <a:r>
              <a:rPr lang="es-ES" sz="3100" dirty="0" smtClean="0">
                <a:solidFill>
                  <a:schemeClr val="tx1"/>
                </a:solidFill>
              </a:rPr>
              <a:t>Resultados</a:t>
            </a:r>
          </a:p>
          <a:p>
            <a:pPr marL="457200" indent="-457200" algn="l">
              <a:buFont typeface="Wingdings" panose="05000000000000000000" pitchFamily="2" charset="2"/>
              <a:buChar char="Ø"/>
            </a:pPr>
            <a:r>
              <a:rPr lang="es-ES" sz="3500" b="1" dirty="0" smtClean="0">
                <a:solidFill>
                  <a:schemeClr val="tx1"/>
                </a:solidFill>
              </a:rPr>
              <a:t>Conclusiones</a:t>
            </a:r>
            <a:endParaRPr lang="es-ES" sz="3500" b="1" dirty="0">
              <a:solidFill>
                <a:schemeClr val="tx1"/>
              </a:solidFill>
            </a:endParaRPr>
          </a:p>
          <a:p>
            <a:pPr marL="457200" indent="-457200" algn="l">
              <a:buFont typeface="Wingdings" panose="05000000000000000000" pitchFamily="2" charset="2"/>
              <a:buChar char="Ø"/>
            </a:pPr>
            <a:r>
              <a:rPr lang="es-ES" sz="3100" dirty="0" smtClean="0">
                <a:solidFill>
                  <a:schemeClr val="tx1"/>
                </a:solidFill>
              </a:rPr>
              <a:t>recomendaciones</a:t>
            </a:r>
          </a:p>
          <a:p>
            <a:pPr marL="342900" indent="-342900" algn="l">
              <a:buFont typeface="Arial" panose="020B0604020202020204" pitchFamily="34" charset="0"/>
              <a:buChar char="•"/>
            </a:pPr>
            <a:endParaRPr lang="es-ES" dirty="0" smtClean="0"/>
          </a:p>
          <a:p>
            <a:pPr marL="342900" indent="-342900" algn="l">
              <a:buFont typeface="Arial" panose="020B0604020202020204" pitchFamily="34" charset="0"/>
              <a:buChar char="•"/>
            </a:pPr>
            <a:endParaRPr lang="es-ES" dirty="0" smtClean="0"/>
          </a:p>
          <a:p>
            <a:pPr marL="342900" indent="-342900" algn="l">
              <a:buFont typeface="Arial" panose="020B0604020202020204" pitchFamily="34" charset="0"/>
              <a:buChar char="•"/>
            </a:pPr>
            <a:endParaRPr lang="es-ES" dirty="0"/>
          </a:p>
        </p:txBody>
      </p:sp>
    </p:spTree>
    <p:extLst>
      <p:ext uri="{BB962C8B-B14F-4D97-AF65-F5344CB8AC3E}">
        <p14:creationId xmlns:p14="http://schemas.microsoft.com/office/powerpoint/2010/main" val="2110406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21218" y="925455"/>
            <a:ext cx="10238705" cy="5782160"/>
          </a:xfrm>
          <a:prstGeom prst="rect">
            <a:avLst/>
          </a:prstGeom>
        </p:spPr>
        <p:txBody>
          <a:bodyPr wrap="square">
            <a:spAutoFit/>
          </a:bodyPr>
          <a:lstStyle/>
          <a:p>
            <a:pPr marL="342900" indent="-342900" algn="just">
              <a:lnSpc>
                <a:spcPct val="150000"/>
              </a:lnSpc>
              <a:spcAft>
                <a:spcPts val="800"/>
              </a:spcAft>
              <a:buClr>
                <a:schemeClr val="tx1"/>
              </a:buClr>
              <a:buFont typeface="Arial" panose="020B0604020202020204" pitchFamily="34" charset="0"/>
              <a:buChar char="•"/>
            </a:pPr>
            <a:r>
              <a:rPr lang="es-ES" sz="2000" dirty="0">
                <a:solidFill>
                  <a:srgbClr val="000000"/>
                </a:solidFill>
                <a:latin typeface="Times New Roman" panose="02020603050405020304" pitchFamily="18" charset="0"/>
                <a:ea typeface="Calibri" panose="020F0502020204030204" pitchFamily="34" charset="0"/>
              </a:rPr>
              <a:t>En el presente proyecto de investigación se logró modelar un detector de eventos sismo-volcánicos y no volcánicos basado en clasificación alcanzando un 96.92% en parámetro de exactitud, se consideró las etiquetas de eventos con varias técnicas, extracción y selección de características, entrenamiento, predicción y evaluación de los clasificadores.</a:t>
            </a:r>
            <a:endParaRPr lang="es-ES" sz="2000" dirty="0">
              <a:latin typeface="Times New Roman" panose="02020603050405020304" pitchFamily="18" charset="0"/>
              <a:ea typeface="Calibri" panose="020F0502020204030204" pitchFamily="34" charset="0"/>
            </a:endParaRPr>
          </a:p>
          <a:p>
            <a:pPr marL="342900" indent="-342900" algn="just">
              <a:lnSpc>
                <a:spcPct val="150000"/>
              </a:lnSpc>
              <a:spcAft>
                <a:spcPts val="800"/>
              </a:spcAft>
              <a:buClr>
                <a:schemeClr val="tx1"/>
              </a:buClr>
              <a:buFont typeface="Arial" panose="020B0604020202020204" pitchFamily="34" charset="0"/>
              <a:buChar char="•"/>
            </a:pPr>
            <a:r>
              <a:rPr lang="es-ES" sz="2000" dirty="0">
                <a:latin typeface="Times New Roman" panose="02020603050405020304" pitchFamily="18" charset="0"/>
                <a:ea typeface="Calibri" panose="020F0502020204030204" pitchFamily="34" charset="0"/>
              </a:rPr>
              <a:t>El estudio y la verificación de etiquetas de la base de datos proporcionada por el IGEPN permitieron reconocer que los archivos .SAC y EXCEL del mes de enero contenían la información correcta para la implementación del sistema, pues varias señales no contaban con sus respetivas etiquetas u ocurría que las etiquetas no pertenecían a las señales indicadas. </a:t>
            </a:r>
            <a:endParaRPr lang="es-ES" sz="2000" dirty="0" smtClean="0">
              <a:latin typeface="Times New Roman" panose="02020603050405020304" pitchFamily="18" charset="0"/>
              <a:ea typeface="Calibri" panose="020F0502020204030204" pitchFamily="34" charset="0"/>
            </a:endParaRPr>
          </a:p>
          <a:p>
            <a:pPr marL="342900" indent="-342900" algn="just">
              <a:lnSpc>
                <a:spcPct val="150000"/>
              </a:lnSpc>
              <a:spcAft>
                <a:spcPts val="800"/>
              </a:spcAft>
              <a:buClr>
                <a:schemeClr val="tx1"/>
              </a:buClr>
              <a:buFont typeface="Arial" panose="020B0604020202020204" pitchFamily="34" charset="0"/>
              <a:buChar char="•"/>
            </a:pPr>
            <a:r>
              <a:rPr lang="es-ES" sz="2000" dirty="0" smtClean="0">
                <a:latin typeface="Times New Roman" panose="02020603050405020304" pitchFamily="18" charset="0"/>
                <a:ea typeface="Calibri" panose="020F0502020204030204" pitchFamily="34" charset="0"/>
              </a:rPr>
              <a:t>La </a:t>
            </a:r>
            <a:r>
              <a:rPr lang="es-ES" sz="2000" dirty="0">
                <a:latin typeface="Times New Roman" panose="02020603050405020304" pitchFamily="18" charset="0"/>
                <a:ea typeface="Calibri" panose="020F0502020204030204" pitchFamily="34" charset="0"/>
              </a:rPr>
              <a:t>base de datos establecida junto con el software MATLAB</a:t>
            </a:r>
            <a:r>
              <a:rPr lang="es-ES" sz="2000" dirty="0">
                <a:latin typeface="Times New Roman" panose="02020603050405020304" pitchFamily="18" charset="0"/>
                <a:ea typeface="Calibri" panose="020F0502020204030204" pitchFamily="34" charset="0"/>
                <a:sym typeface="Symbol" panose="05050102010706020507" pitchFamily="18" charset="2"/>
              </a:rPr>
              <a:t></a:t>
            </a:r>
            <a:r>
              <a:rPr lang="es-ES" sz="2000" dirty="0">
                <a:latin typeface="Times New Roman" panose="02020603050405020304" pitchFamily="18" charset="0"/>
                <a:ea typeface="Calibri" panose="020F0502020204030204" pitchFamily="34" charset="0"/>
              </a:rPr>
              <a:t> permitieron el desarrollo y optimización de un sistema de automatización el cual extrae desde el directorio original los registros de las señales sísmicas del día que se requiera de esta manera las señales pueden ser leídas, concatenadas, visualizadas y procesadas</a:t>
            </a:r>
            <a:r>
              <a:rPr lang="es-ES" sz="2000" dirty="0" smtClean="0">
                <a:latin typeface="Times New Roman" panose="02020603050405020304" pitchFamily="18" charset="0"/>
                <a:ea typeface="Calibri" panose="020F0502020204030204" pitchFamily="34" charset="0"/>
              </a:rPr>
              <a:t>.</a:t>
            </a:r>
            <a:endParaRPr lang="es-ES" sz="2000" dirty="0">
              <a:latin typeface="Times New Roman" panose="02020603050405020304" pitchFamily="18" charset="0"/>
              <a:ea typeface="Calibri" panose="020F0502020204030204" pitchFamily="34" charset="0"/>
            </a:endParaRPr>
          </a:p>
        </p:txBody>
      </p:sp>
      <p:sp>
        <p:nvSpPr>
          <p:cNvPr id="7" name="Rectángulo 6"/>
          <p:cNvSpPr/>
          <p:nvPr/>
        </p:nvSpPr>
        <p:spPr>
          <a:xfrm>
            <a:off x="721218" y="556123"/>
            <a:ext cx="1749197" cy="369332"/>
          </a:xfrm>
          <a:prstGeom prst="rect">
            <a:avLst/>
          </a:prstGeom>
        </p:spPr>
        <p:txBody>
          <a:bodyPr wrap="none">
            <a:spAutoFit/>
          </a:bodyPr>
          <a:lstStyle/>
          <a:p>
            <a:r>
              <a:rPr lang="es-ES" b="1" dirty="0" smtClean="0">
                <a:ln w="9525">
                  <a:solidFill>
                    <a:schemeClr val="bg1"/>
                  </a:solidFill>
                  <a:prstDash val="solid"/>
                </a:ln>
                <a:effectLst>
                  <a:outerShdw blurRad="12700" dist="38100" dir="2700000" algn="tl" rotWithShape="0">
                    <a:schemeClr val="bg1">
                      <a:lumMod val="50000"/>
                    </a:schemeClr>
                  </a:outerShdw>
                </a:effectLst>
              </a:rPr>
              <a:t>CONCLUSIONES</a:t>
            </a:r>
            <a:endParaRPr lang="es-ES" dirty="0"/>
          </a:p>
        </p:txBody>
      </p:sp>
    </p:spTree>
    <p:extLst>
      <p:ext uri="{BB962C8B-B14F-4D97-AF65-F5344CB8AC3E}">
        <p14:creationId xmlns:p14="http://schemas.microsoft.com/office/powerpoint/2010/main" val="2686258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8490" y="956145"/>
            <a:ext cx="10534918" cy="5329664"/>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sz="2000" dirty="0">
                <a:latin typeface="Times New Roman" panose="02020603050405020304" pitchFamily="18" charset="0"/>
                <a:ea typeface="Calibri" panose="020F0502020204030204" pitchFamily="34" charset="0"/>
              </a:rPr>
              <a:t>Los valores de los parámetros del algoritmo STA/LTA se obtienen a partir de los eventos sísmicos etiquetados por IGEPN, permitiendo que STA/LTA se generalice para las diferentes señales sísmicas pues se detectaron la presencia de nuevos eventos además de los etiquetados por IGEPN. </a:t>
            </a:r>
            <a:endParaRPr lang="es-ES" sz="2000" dirty="0" smtClean="0">
              <a:latin typeface="Times New Roman" panose="02020603050405020304" pitchFamily="18" charset="0"/>
              <a:ea typeface="Calibri" panose="020F0502020204030204" pitchFamily="34" charset="0"/>
            </a:endParaRPr>
          </a:p>
          <a:p>
            <a:pPr marL="285750" indent="-285750" algn="just">
              <a:lnSpc>
                <a:spcPct val="150000"/>
              </a:lnSpc>
              <a:spcAft>
                <a:spcPts val="800"/>
              </a:spcAft>
              <a:buFont typeface="Arial" panose="020B0604020202020204" pitchFamily="34" charset="0"/>
              <a:buChar char="•"/>
            </a:pPr>
            <a:r>
              <a:rPr lang="es-ES" sz="2000" dirty="0" smtClean="0">
                <a:latin typeface="Times New Roman" panose="02020603050405020304" pitchFamily="18" charset="0"/>
                <a:ea typeface="Calibri" panose="020F0502020204030204" pitchFamily="34" charset="0"/>
              </a:rPr>
              <a:t>De </a:t>
            </a:r>
            <a:r>
              <a:rPr lang="es-ES" sz="2000" dirty="0">
                <a:latin typeface="Times New Roman" panose="02020603050405020304" pitchFamily="18" charset="0"/>
                <a:ea typeface="Calibri" panose="020F0502020204030204" pitchFamily="34" charset="0"/>
              </a:rPr>
              <a:t>las 22 características extraídas inicialmente se extrajeron 13 las cuales tuvieron la mayor ganancia de información, alcanzaron tasas de acierto de 96.92%  y 93.35% para ANN y SVM respectivamente mostrando que estas son suficientes y son las mismas para los cuatros sistemas de etiquetas planteadas: IGEPN, STA/LTA, la unión y coincidencias de ambos.</a:t>
            </a:r>
          </a:p>
          <a:p>
            <a:pPr marL="285750" indent="-285750" algn="just">
              <a:lnSpc>
                <a:spcPct val="150000"/>
              </a:lnSpc>
              <a:spcAft>
                <a:spcPts val="800"/>
              </a:spcAft>
              <a:buFont typeface="Arial" panose="020B0604020202020204" pitchFamily="34" charset="0"/>
              <a:buChar char="•"/>
            </a:pPr>
            <a:r>
              <a:rPr lang="es-ES" sz="2000" dirty="0">
                <a:latin typeface="Times New Roman" panose="02020603050405020304" pitchFamily="18" charset="0"/>
                <a:ea typeface="Calibri" panose="020F0502020204030204" pitchFamily="34" charset="0"/>
              </a:rPr>
              <a:t>Las características deben estar normalizadas y etiquetadas con su respectiva clase para los clasificadores ANN y SVM implementados en MATLBA</a:t>
            </a:r>
            <a:r>
              <a:rPr lang="es-ES" sz="2000" dirty="0">
                <a:latin typeface="Times New Roman" panose="02020603050405020304" pitchFamily="18" charset="0"/>
                <a:ea typeface="Calibri" panose="020F0502020204030204" pitchFamily="34" charset="0"/>
                <a:sym typeface="Symbol" panose="05050102010706020507" pitchFamily="18" charset="2"/>
              </a:rPr>
              <a:t></a:t>
            </a:r>
            <a:r>
              <a:rPr lang="es-ES" sz="2000" dirty="0">
                <a:latin typeface="Times New Roman" panose="02020603050405020304" pitchFamily="18" charset="0"/>
                <a:ea typeface="Calibri" panose="020F0502020204030204" pitchFamily="34" charset="0"/>
              </a:rPr>
              <a:t>, asegurando de esta manera que las funciones para el entrenamiento, predicción y evaluación de los </a:t>
            </a:r>
            <a:r>
              <a:rPr lang="es-ES" sz="2000" dirty="0" smtClean="0">
                <a:latin typeface="Times New Roman" panose="02020603050405020304" pitchFamily="18" charset="0"/>
                <a:ea typeface="Calibri" panose="020F0502020204030204" pitchFamily="34" charset="0"/>
              </a:rPr>
              <a:t>clasificadores </a:t>
            </a:r>
            <a:r>
              <a:rPr lang="es-ES" dirty="0" smtClean="0">
                <a:latin typeface="Times New Roman" panose="02020603050405020304" pitchFamily="18" charset="0"/>
                <a:ea typeface="Calibri" panose="020F0502020204030204" pitchFamily="34" charset="0"/>
              </a:rPr>
              <a:t>actúen </a:t>
            </a:r>
            <a:r>
              <a:rPr lang="es-ES" dirty="0">
                <a:latin typeface="Times New Roman" panose="02020603050405020304" pitchFamily="18" charset="0"/>
                <a:ea typeface="Calibri" panose="020F0502020204030204" pitchFamily="34" charset="0"/>
              </a:rPr>
              <a:t>adecuadamente. </a:t>
            </a:r>
          </a:p>
        </p:txBody>
      </p:sp>
      <p:sp>
        <p:nvSpPr>
          <p:cNvPr id="3" name="Rectángulo 2"/>
          <p:cNvSpPr/>
          <p:nvPr/>
        </p:nvSpPr>
        <p:spPr>
          <a:xfrm>
            <a:off x="721218" y="556123"/>
            <a:ext cx="1749197" cy="369332"/>
          </a:xfrm>
          <a:prstGeom prst="rect">
            <a:avLst/>
          </a:prstGeom>
        </p:spPr>
        <p:txBody>
          <a:bodyPr wrap="none">
            <a:spAutoFit/>
          </a:bodyPr>
          <a:lstStyle/>
          <a:p>
            <a:r>
              <a:rPr lang="es-ES" b="1" dirty="0" smtClean="0">
                <a:ln w="9525">
                  <a:solidFill>
                    <a:schemeClr val="bg1"/>
                  </a:solidFill>
                  <a:prstDash val="solid"/>
                </a:ln>
                <a:effectLst>
                  <a:outerShdw blurRad="12700" dist="38100" dir="2700000" algn="tl" rotWithShape="0">
                    <a:schemeClr val="bg1">
                      <a:lumMod val="50000"/>
                    </a:schemeClr>
                  </a:outerShdw>
                </a:effectLst>
              </a:rPr>
              <a:t>CONCLUSIONES</a:t>
            </a:r>
            <a:endParaRPr lang="es-ES" dirty="0"/>
          </a:p>
        </p:txBody>
      </p:sp>
    </p:spTree>
    <p:extLst>
      <p:ext uri="{BB962C8B-B14F-4D97-AF65-F5344CB8AC3E}">
        <p14:creationId xmlns:p14="http://schemas.microsoft.com/office/powerpoint/2010/main" val="3549907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08338" y="530744"/>
            <a:ext cx="10444766" cy="6203237"/>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sz="2000" dirty="0">
                <a:latin typeface="Times New Roman" panose="02020603050405020304" pitchFamily="18" charset="0"/>
                <a:ea typeface="Calibri" panose="020F0502020204030204" pitchFamily="34" charset="0"/>
              </a:rPr>
              <a:t>Con las técnicas de evaluación de clasificadores </a:t>
            </a:r>
            <a:r>
              <a:rPr lang="es-ES" sz="2000" i="1" dirty="0">
                <a:latin typeface="Times New Roman" panose="02020603050405020304" pitchFamily="18" charset="0"/>
                <a:ea typeface="Calibri" panose="020F0502020204030204" pitchFamily="34" charset="0"/>
              </a:rPr>
              <a:t>hold-out</a:t>
            </a:r>
            <a:r>
              <a:rPr lang="es-ES" sz="2000" dirty="0">
                <a:latin typeface="Times New Roman" panose="02020603050405020304" pitchFamily="18" charset="0"/>
                <a:ea typeface="Calibri" panose="020F0502020204030204" pitchFamily="34" charset="0"/>
              </a:rPr>
              <a:t> y </a:t>
            </a:r>
            <a:r>
              <a:rPr lang="es-ES" sz="2000" i="1" dirty="0">
                <a:latin typeface="Times New Roman" panose="02020603050405020304" pitchFamily="18" charset="0"/>
                <a:ea typeface="Calibri" panose="020F0502020204030204" pitchFamily="34" charset="0"/>
              </a:rPr>
              <a:t>k-fold</a:t>
            </a:r>
            <a:r>
              <a:rPr lang="es-ES" sz="2000" dirty="0">
                <a:latin typeface="Times New Roman" panose="02020603050405020304" pitchFamily="18" charset="0"/>
                <a:ea typeface="Calibri" panose="020F0502020204030204" pitchFamily="34" charset="0"/>
              </a:rPr>
              <a:t> se evita que exista problemas de sobre entrenamiento o sesgos hacia una u otra clase, por otra parte para tener resultados óptimos se debe tener la misma cantidad entre los datos con clase 1 y datos con clase 0, es decir una matriz equilibrada para la clasificación. </a:t>
            </a:r>
          </a:p>
          <a:p>
            <a:pPr marL="285750" indent="-285750" algn="just">
              <a:lnSpc>
                <a:spcPct val="150000"/>
              </a:lnSpc>
              <a:spcAft>
                <a:spcPts val="800"/>
              </a:spcAft>
              <a:buFont typeface="Arial" panose="020B0604020202020204" pitchFamily="34" charset="0"/>
              <a:buChar char="•"/>
            </a:pPr>
            <a:r>
              <a:rPr lang="es-ES" sz="2000" dirty="0">
                <a:latin typeface="Times New Roman" panose="02020603050405020304" pitchFamily="18" charset="0"/>
                <a:ea typeface="Calibri" panose="020F0502020204030204" pitchFamily="34" charset="0"/>
              </a:rPr>
              <a:t>El algoritmo STA/LTA implementado alcanzó mayores tasas de acierto que el etiquetado por IGEPN, se tiene 92.70% y 91.10% con SVM y ANN respectivamente para STA/LTA superando a IGEPN que solo obtuvo 91.78% para SVM y 89.44% para ANN, estos valores demuestran que STA/LTA está detectando eventos sísmicos de manera correcta. </a:t>
            </a:r>
          </a:p>
          <a:p>
            <a:pPr marL="285750" indent="-285750" algn="just">
              <a:lnSpc>
                <a:spcPct val="150000"/>
              </a:lnSpc>
              <a:spcAft>
                <a:spcPts val="800"/>
              </a:spcAft>
              <a:buFont typeface="Arial" panose="020B0604020202020204" pitchFamily="34" charset="0"/>
              <a:buChar char="•"/>
            </a:pPr>
            <a:r>
              <a:rPr lang="es-ES" sz="2000" dirty="0">
                <a:latin typeface="Times New Roman" panose="02020603050405020304" pitchFamily="18" charset="0"/>
                <a:ea typeface="Calibri" panose="020F0502020204030204" pitchFamily="34" charset="0"/>
              </a:rPr>
              <a:t>Los cuatros sistemas de detección planteados: detector por IGEPN, STA/LTA, la unión y coincidencias de ambos, junto con los dos algoritmos de clasificación utilizados: ANN y SVM; consiguieron el mejor clasificador con ANN y el etiquetado de las coincidencias de IGEPN y STA/LTA alcanzando una tasa de acierto de 96.92%,  equivalente a que el sistema acierte </a:t>
            </a:r>
            <a:r>
              <a:rPr lang="es-ES" dirty="0">
                <a:latin typeface="Times New Roman" panose="02020603050405020304" pitchFamily="18" charset="0"/>
                <a:ea typeface="Calibri" panose="020F0502020204030204" pitchFamily="34" charset="0"/>
              </a:rPr>
              <a:t>en la detección de eventos sísmicos en 61 de 65.</a:t>
            </a:r>
          </a:p>
        </p:txBody>
      </p:sp>
      <p:sp>
        <p:nvSpPr>
          <p:cNvPr id="4" name="Rectángulo 3"/>
          <p:cNvSpPr/>
          <p:nvPr/>
        </p:nvSpPr>
        <p:spPr>
          <a:xfrm>
            <a:off x="708338" y="346078"/>
            <a:ext cx="1749197" cy="369332"/>
          </a:xfrm>
          <a:prstGeom prst="rect">
            <a:avLst/>
          </a:prstGeom>
        </p:spPr>
        <p:txBody>
          <a:bodyPr wrap="none">
            <a:spAutoFit/>
          </a:bodyPr>
          <a:lstStyle/>
          <a:p>
            <a:r>
              <a:rPr lang="es-ES" b="1" dirty="0" smtClean="0">
                <a:ln w="9525">
                  <a:solidFill>
                    <a:schemeClr val="bg1"/>
                  </a:solidFill>
                  <a:prstDash val="solid"/>
                </a:ln>
                <a:effectLst>
                  <a:outerShdw blurRad="12700" dist="38100" dir="2700000" algn="tl" rotWithShape="0">
                    <a:schemeClr val="bg1">
                      <a:lumMod val="50000"/>
                    </a:schemeClr>
                  </a:outerShdw>
                </a:effectLst>
              </a:rPr>
              <a:t>CONCLUSIONES</a:t>
            </a:r>
            <a:endParaRPr lang="es-ES" dirty="0"/>
          </a:p>
        </p:txBody>
      </p:sp>
    </p:spTree>
    <p:extLst>
      <p:ext uri="{BB962C8B-B14F-4D97-AF65-F5344CB8AC3E}">
        <p14:creationId xmlns:p14="http://schemas.microsoft.com/office/powerpoint/2010/main" val="4198009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9187" y="1030311"/>
            <a:ext cx="2936898" cy="1120462"/>
          </a:xfrm>
        </p:spPr>
        <p:txBody>
          <a:bodyPr>
            <a:normAutofit/>
          </a:bodyPr>
          <a:lstStyle/>
          <a:p>
            <a:r>
              <a:rPr lang="es-ES" sz="5400" dirty="0" smtClean="0"/>
              <a:t>Temario</a:t>
            </a:r>
            <a:endParaRPr lang="es-ES" sz="5400" dirty="0"/>
          </a:p>
        </p:txBody>
      </p:sp>
      <p:sp>
        <p:nvSpPr>
          <p:cNvPr id="3" name="Subtítulo 2"/>
          <p:cNvSpPr>
            <a:spLocks noGrp="1"/>
          </p:cNvSpPr>
          <p:nvPr>
            <p:ph type="subTitle" idx="1"/>
          </p:nvPr>
        </p:nvSpPr>
        <p:spPr>
          <a:xfrm>
            <a:off x="823733" y="2302097"/>
            <a:ext cx="8689976" cy="3506273"/>
          </a:xfrm>
        </p:spPr>
        <p:txBody>
          <a:bodyPr>
            <a:normAutofit fontScale="92500" lnSpcReduction="20000"/>
          </a:bodyPr>
          <a:lstStyle/>
          <a:p>
            <a:pPr marL="457200" indent="-457200" algn="l">
              <a:buFont typeface="Wingdings" panose="05000000000000000000" pitchFamily="2" charset="2"/>
              <a:buChar char="Ø"/>
            </a:pPr>
            <a:r>
              <a:rPr lang="es-ES" sz="3100" dirty="0" smtClean="0">
                <a:solidFill>
                  <a:schemeClr val="tx1"/>
                </a:solidFill>
              </a:rPr>
              <a:t>Introducción</a:t>
            </a:r>
          </a:p>
          <a:p>
            <a:pPr marL="457200" indent="-457200" algn="l">
              <a:buFont typeface="Wingdings" panose="05000000000000000000" pitchFamily="2" charset="2"/>
              <a:buChar char="Ø"/>
            </a:pPr>
            <a:r>
              <a:rPr lang="es-ES" sz="3100" dirty="0" smtClean="0">
                <a:solidFill>
                  <a:schemeClr val="tx1"/>
                </a:solidFill>
              </a:rPr>
              <a:t>Objetivos </a:t>
            </a:r>
          </a:p>
          <a:p>
            <a:pPr marL="457200" indent="-457200" algn="l">
              <a:buFont typeface="Wingdings" panose="05000000000000000000" pitchFamily="2" charset="2"/>
              <a:buChar char="Ø"/>
            </a:pPr>
            <a:r>
              <a:rPr lang="es-ES" sz="3100" dirty="0" smtClean="0">
                <a:solidFill>
                  <a:schemeClr val="tx1"/>
                </a:solidFill>
              </a:rPr>
              <a:t>Implementación del sistema </a:t>
            </a:r>
          </a:p>
          <a:p>
            <a:pPr marL="457200" indent="-457200" algn="l">
              <a:buFont typeface="Wingdings" panose="05000000000000000000" pitchFamily="2" charset="2"/>
              <a:buChar char="Ø"/>
            </a:pPr>
            <a:r>
              <a:rPr lang="es-ES" sz="3100" dirty="0" smtClean="0">
                <a:solidFill>
                  <a:schemeClr val="tx1"/>
                </a:solidFill>
              </a:rPr>
              <a:t>Resultados</a:t>
            </a:r>
          </a:p>
          <a:p>
            <a:pPr marL="457200" indent="-457200" algn="l">
              <a:buFont typeface="Wingdings" panose="05000000000000000000" pitchFamily="2" charset="2"/>
              <a:buChar char="Ø"/>
            </a:pPr>
            <a:r>
              <a:rPr lang="es-ES" sz="3100" dirty="0" smtClean="0">
                <a:solidFill>
                  <a:schemeClr val="tx1"/>
                </a:solidFill>
              </a:rPr>
              <a:t>Conclusiones</a:t>
            </a:r>
          </a:p>
          <a:p>
            <a:pPr marL="457200" indent="-457200" algn="l">
              <a:buFont typeface="Wingdings" panose="05000000000000000000" pitchFamily="2" charset="2"/>
              <a:buChar char="Ø"/>
            </a:pPr>
            <a:r>
              <a:rPr lang="es-ES" sz="3500" b="1" dirty="0" smtClean="0">
                <a:solidFill>
                  <a:schemeClr val="tx1"/>
                </a:solidFill>
              </a:rPr>
              <a:t>recomendaciones</a:t>
            </a:r>
            <a:endParaRPr lang="es-ES" sz="3500" b="1" dirty="0">
              <a:solidFill>
                <a:schemeClr val="tx1"/>
              </a:solidFill>
            </a:endParaRPr>
          </a:p>
          <a:p>
            <a:pPr marL="342900" indent="-342900" algn="l">
              <a:buFont typeface="Arial" panose="020B0604020202020204" pitchFamily="34" charset="0"/>
              <a:buChar char="•"/>
            </a:pPr>
            <a:endParaRPr lang="es-ES" dirty="0" smtClean="0"/>
          </a:p>
          <a:p>
            <a:pPr marL="342900" indent="-342900" algn="l">
              <a:buFont typeface="Arial" panose="020B0604020202020204" pitchFamily="34" charset="0"/>
              <a:buChar char="•"/>
            </a:pPr>
            <a:endParaRPr lang="es-ES" dirty="0" smtClean="0"/>
          </a:p>
          <a:p>
            <a:pPr marL="342900" indent="-342900" algn="l">
              <a:buFont typeface="Arial" panose="020B0604020202020204" pitchFamily="34" charset="0"/>
              <a:buChar char="•"/>
            </a:pPr>
            <a:endParaRPr lang="es-ES" dirty="0"/>
          </a:p>
        </p:txBody>
      </p:sp>
    </p:spTree>
    <p:extLst>
      <p:ext uri="{BB962C8B-B14F-4D97-AF65-F5344CB8AC3E}">
        <p14:creationId xmlns:p14="http://schemas.microsoft.com/office/powerpoint/2010/main" val="3126152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01520" y="1699565"/>
            <a:ext cx="10148553" cy="3426579"/>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sz="2000" dirty="0">
                <a:latin typeface="Times New Roman" panose="02020603050405020304" pitchFamily="18" charset="0"/>
                <a:ea typeface="Calibri" panose="020F0502020204030204" pitchFamily="34" charset="0"/>
              </a:rPr>
              <a:t>Se propone usar el sistema propuesto con una base de datos más extensa para analizar sus resultados, considerar para la base de datos una verificación de las señales sísmicas con sus etiquetas.</a:t>
            </a:r>
          </a:p>
          <a:p>
            <a:pPr marL="285750" indent="-285750" algn="just">
              <a:lnSpc>
                <a:spcPct val="150000"/>
              </a:lnSpc>
              <a:spcAft>
                <a:spcPts val="800"/>
              </a:spcAft>
              <a:buFont typeface="Arial" panose="020B0604020202020204" pitchFamily="34" charset="0"/>
              <a:buChar char="•"/>
            </a:pPr>
            <a:r>
              <a:rPr lang="es-ES" sz="2000" dirty="0">
                <a:latin typeface="Times New Roman" panose="02020603050405020304" pitchFamily="18" charset="0"/>
                <a:ea typeface="Calibri" panose="020F0502020204030204" pitchFamily="34" charset="0"/>
              </a:rPr>
              <a:t>La extracción de características se realizó en el dominio del tiempo y de la frecuencia usando transformada de Fourier, se recomienda usar la  transformada de Wavelet que es una de las más usadas en caracterización de señales sísmicas con el fin de extraer otras características que podrían mejorar el desempeño del sistema</a:t>
            </a:r>
            <a:r>
              <a:rPr lang="es-ES" sz="2000" dirty="0" smtClean="0">
                <a:latin typeface="Times New Roman" panose="02020603050405020304" pitchFamily="18" charset="0"/>
                <a:ea typeface="Calibri" panose="020F0502020204030204" pitchFamily="34" charset="0"/>
              </a:rPr>
              <a:t>.</a:t>
            </a:r>
            <a:endParaRPr lang="es-ES" sz="2000" dirty="0">
              <a:latin typeface="Times New Roman" panose="02020603050405020304" pitchFamily="18" charset="0"/>
              <a:ea typeface="Calibri" panose="020F0502020204030204" pitchFamily="34" charset="0"/>
            </a:endParaRPr>
          </a:p>
        </p:txBody>
      </p:sp>
      <p:sp>
        <p:nvSpPr>
          <p:cNvPr id="5" name="Rectángulo 4"/>
          <p:cNvSpPr/>
          <p:nvPr/>
        </p:nvSpPr>
        <p:spPr>
          <a:xfrm>
            <a:off x="901520" y="1019762"/>
            <a:ext cx="2210542" cy="369332"/>
          </a:xfrm>
          <a:prstGeom prst="rect">
            <a:avLst/>
          </a:prstGeom>
        </p:spPr>
        <p:txBody>
          <a:bodyPr wrap="none">
            <a:spAutoFit/>
          </a:bodyPr>
          <a:lstStyle/>
          <a:p>
            <a:r>
              <a:rPr lang="es-ES" b="1" dirty="0" smtClean="0">
                <a:ln w="9525">
                  <a:solidFill>
                    <a:schemeClr val="bg1"/>
                  </a:solidFill>
                  <a:prstDash val="solid"/>
                </a:ln>
                <a:effectLst>
                  <a:outerShdw blurRad="12700" dist="38100" dir="2700000" algn="tl" rotWithShape="0">
                    <a:schemeClr val="bg1">
                      <a:lumMod val="50000"/>
                    </a:schemeClr>
                  </a:outerShdw>
                </a:effectLst>
              </a:rPr>
              <a:t>RECOMENDACIONES</a:t>
            </a:r>
            <a:endParaRPr lang="es-ES" dirty="0"/>
          </a:p>
        </p:txBody>
      </p:sp>
    </p:spTree>
    <p:extLst>
      <p:ext uri="{BB962C8B-B14F-4D97-AF65-F5344CB8AC3E}">
        <p14:creationId xmlns:p14="http://schemas.microsoft.com/office/powerpoint/2010/main" val="2343371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1673" y="1574332"/>
            <a:ext cx="9530366" cy="3371244"/>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sz="2000" dirty="0">
                <a:latin typeface="Times New Roman" panose="02020603050405020304" pitchFamily="18" charset="0"/>
                <a:ea typeface="Calibri" panose="020F0502020204030204" pitchFamily="34" charset="0"/>
              </a:rPr>
              <a:t>Se propone utilizar otros métodos para la selección de características como: técnicas de envoltorio, embebidas y evaluación por subconjuntos con los cuales se podrían obtener otras características diferentes a las seleccionadas en el presente trabajo y así realizar un análisis en cuanto a selección características. </a:t>
            </a:r>
          </a:p>
          <a:p>
            <a:pPr marL="285750" indent="-285750" algn="just">
              <a:lnSpc>
                <a:spcPct val="150000"/>
              </a:lnSpc>
              <a:spcAft>
                <a:spcPts val="800"/>
              </a:spcAft>
              <a:buFont typeface="Arial" panose="020B0604020202020204" pitchFamily="34" charset="0"/>
              <a:buChar char="•"/>
            </a:pPr>
            <a:r>
              <a:rPr lang="es-ES" sz="2000" dirty="0">
                <a:latin typeface="Times New Roman" panose="02020603050405020304" pitchFamily="18" charset="0"/>
                <a:ea typeface="Calibri" panose="020F0502020204030204" pitchFamily="34" charset="0"/>
              </a:rPr>
              <a:t>En el presente proyecto se utilizaron algoritmos de clasificación como Redes neuronales y SVM, se propone utilizar otros métodos como arboles de decisión, vecinos más cercanos para realizar un análisis y comparación de mayor amplitud.</a:t>
            </a:r>
          </a:p>
        </p:txBody>
      </p:sp>
      <p:sp>
        <p:nvSpPr>
          <p:cNvPr id="3" name="Rectángulo 2"/>
          <p:cNvSpPr/>
          <p:nvPr/>
        </p:nvSpPr>
        <p:spPr>
          <a:xfrm>
            <a:off x="991673" y="955367"/>
            <a:ext cx="2210542" cy="369332"/>
          </a:xfrm>
          <a:prstGeom prst="rect">
            <a:avLst/>
          </a:prstGeom>
        </p:spPr>
        <p:txBody>
          <a:bodyPr wrap="none">
            <a:spAutoFit/>
          </a:bodyPr>
          <a:lstStyle/>
          <a:p>
            <a:r>
              <a:rPr lang="es-ES" b="1" dirty="0" smtClean="0">
                <a:ln w="9525">
                  <a:solidFill>
                    <a:schemeClr val="bg1"/>
                  </a:solidFill>
                  <a:prstDash val="solid"/>
                </a:ln>
                <a:effectLst>
                  <a:outerShdw blurRad="12700" dist="38100" dir="2700000" algn="tl" rotWithShape="0">
                    <a:schemeClr val="bg1">
                      <a:lumMod val="50000"/>
                    </a:schemeClr>
                  </a:outerShdw>
                </a:effectLst>
              </a:rPr>
              <a:t>RECOMENDACIONES</a:t>
            </a:r>
            <a:endParaRPr lang="es-ES" dirty="0"/>
          </a:p>
        </p:txBody>
      </p:sp>
    </p:spTree>
    <p:extLst>
      <p:ext uri="{BB962C8B-B14F-4D97-AF65-F5344CB8AC3E}">
        <p14:creationId xmlns:p14="http://schemas.microsoft.com/office/powerpoint/2010/main" val="709425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GRACIAS POR SU ATEN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0" y="0"/>
            <a:ext cx="121458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4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9187" y="1030311"/>
            <a:ext cx="2936898" cy="1120462"/>
          </a:xfrm>
        </p:spPr>
        <p:txBody>
          <a:bodyPr>
            <a:normAutofit/>
          </a:bodyPr>
          <a:lstStyle/>
          <a:p>
            <a:r>
              <a:rPr lang="es-ES" sz="5400" dirty="0" smtClean="0"/>
              <a:t>Temario</a:t>
            </a:r>
            <a:endParaRPr lang="es-ES" sz="5400" dirty="0"/>
          </a:p>
        </p:txBody>
      </p:sp>
      <p:sp>
        <p:nvSpPr>
          <p:cNvPr id="3" name="Subtítulo 2"/>
          <p:cNvSpPr>
            <a:spLocks noGrp="1"/>
          </p:cNvSpPr>
          <p:nvPr>
            <p:ph type="subTitle" idx="1"/>
          </p:nvPr>
        </p:nvSpPr>
        <p:spPr>
          <a:xfrm>
            <a:off x="823733" y="2302097"/>
            <a:ext cx="8689976" cy="3506273"/>
          </a:xfrm>
        </p:spPr>
        <p:txBody>
          <a:bodyPr>
            <a:normAutofit fontScale="92500" lnSpcReduction="20000"/>
          </a:bodyPr>
          <a:lstStyle/>
          <a:p>
            <a:pPr marL="457200" indent="-457200" algn="l">
              <a:buFont typeface="Wingdings" panose="05000000000000000000" pitchFamily="2" charset="2"/>
              <a:buChar char="Ø"/>
            </a:pPr>
            <a:r>
              <a:rPr lang="es-ES" sz="3100" dirty="0">
                <a:solidFill>
                  <a:schemeClr val="tx1"/>
                </a:solidFill>
              </a:rPr>
              <a:t>Introducción</a:t>
            </a:r>
          </a:p>
          <a:p>
            <a:pPr marL="457200" indent="-457200" algn="l">
              <a:buFont typeface="Wingdings" panose="05000000000000000000" pitchFamily="2" charset="2"/>
              <a:buChar char="Ø"/>
            </a:pPr>
            <a:r>
              <a:rPr lang="es-ES" sz="3500" b="1" dirty="0" smtClean="0">
                <a:solidFill>
                  <a:schemeClr val="tx1"/>
                </a:solidFill>
              </a:rPr>
              <a:t>Objetivos </a:t>
            </a:r>
          </a:p>
          <a:p>
            <a:pPr marL="457200" indent="-457200" algn="l">
              <a:buFont typeface="Wingdings" panose="05000000000000000000" pitchFamily="2" charset="2"/>
              <a:buChar char="Ø"/>
            </a:pPr>
            <a:r>
              <a:rPr lang="es-ES" sz="3100" dirty="0" smtClean="0">
                <a:solidFill>
                  <a:schemeClr val="tx1"/>
                </a:solidFill>
              </a:rPr>
              <a:t>Implementación del sistema </a:t>
            </a:r>
          </a:p>
          <a:p>
            <a:pPr marL="457200" indent="-457200" algn="l">
              <a:buFont typeface="Wingdings" panose="05000000000000000000" pitchFamily="2" charset="2"/>
              <a:buChar char="Ø"/>
            </a:pPr>
            <a:r>
              <a:rPr lang="es-ES" sz="3100" dirty="0" smtClean="0">
                <a:solidFill>
                  <a:schemeClr val="tx1"/>
                </a:solidFill>
              </a:rPr>
              <a:t>Resultados</a:t>
            </a:r>
          </a:p>
          <a:p>
            <a:pPr marL="457200" indent="-457200" algn="l">
              <a:buFont typeface="Wingdings" panose="05000000000000000000" pitchFamily="2" charset="2"/>
              <a:buChar char="Ø"/>
            </a:pPr>
            <a:r>
              <a:rPr lang="es-ES" sz="3100" dirty="0" smtClean="0">
                <a:solidFill>
                  <a:schemeClr val="tx1"/>
                </a:solidFill>
              </a:rPr>
              <a:t>Conclusiones</a:t>
            </a:r>
          </a:p>
          <a:p>
            <a:pPr marL="457200" indent="-457200" algn="l">
              <a:buFont typeface="Wingdings" panose="05000000000000000000" pitchFamily="2" charset="2"/>
              <a:buChar char="Ø"/>
            </a:pPr>
            <a:r>
              <a:rPr lang="es-ES" sz="3100" dirty="0" smtClean="0">
                <a:solidFill>
                  <a:schemeClr val="tx1"/>
                </a:solidFill>
              </a:rPr>
              <a:t>recomendaciones</a:t>
            </a:r>
          </a:p>
          <a:p>
            <a:pPr marL="342900" indent="-342900" algn="l">
              <a:buFont typeface="Arial" panose="020B0604020202020204" pitchFamily="34" charset="0"/>
              <a:buChar char="•"/>
            </a:pPr>
            <a:endParaRPr lang="es-ES" dirty="0" smtClean="0"/>
          </a:p>
          <a:p>
            <a:pPr marL="342900" indent="-342900" algn="l">
              <a:buFont typeface="Arial" panose="020B0604020202020204" pitchFamily="34" charset="0"/>
              <a:buChar char="•"/>
            </a:pPr>
            <a:endParaRPr lang="es-ES" dirty="0" smtClean="0"/>
          </a:p>
          <a:p>
            <a:pPr marL="342900" indent="-342900" algn="l">
              <a:buFont typeface="Arial" panose="020B0604020202020204" pitchFamily="34" charset="0"/>
              <a:buChar char="•"/>
            </a:pPr>
            <a:endParaRPr lang="es-ES" dirty="0"/>
          </a:p>
        </p:txBody>
      </p:sp>
    </p:spTree>
    <p:extLst>
      <p:ext uri="{BB962C8B-B14F-4D97-AF65-F5344CB8AC3E}">
        <p14:creationId xmlns:p14="http://schemas.microsoft.com/office/powerpoint/2010/main" val="881870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096916772"/>
              </p:ext>
            </p:extLst>
          </p:nvPr>
        </p:nvGraphicFramePr>
        <p:xfrm>
          <a:off x="1068946" y="0"/>
          <a:ext cx="9414456" cy="3193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1127822" y="3038272"/>
            <a:ext cx="3902543" cy="523220"/>
          </a:xfrm>
          <a:prstGeom prst="rect">
            <a:avLst/>
          </a:prstGeom>
        </p:spPr>
        <p:txBody>
          <a:bodyPr wrap="none">
            <a:spAutoFit/>
          </a:bodyPr>
          <a:lstStyle/>
          <a:p>
            <a:pPr lvl="0"/>
            <a:r>
              <a:rPr lang="es-ES" sz="2800" b="1" dirty="0" smtClean="0"/>
              <a:t>OBJETIVOS ESPECÍFICOS</a:t>
            </a:r>
          </a:p>
        </p:txBody>
      </p:sp>
      <p:graphicFrame>
        <p:nvGraphicFramePr>
          <p:cNvPr id="11" name="Diagrama 10"/>
          <p:cNvGraphicFramePr/>
          <p:nvPr>
            <p:extLst>
              <p:ext uri="{D42A27DB-BD31-4B8C-83A1-F6EECF244321}">
                <p14:modId xmlns:p14="http://schemas.microsoft.com/office/powerpoint/2010/main" val="1234679971"/>
              </p:ext>
            </p:extLst>
          </p:nvPr>
        </p:nvGraphicFramePr>
        <p:xfrm>
          <a:off x="1223494" y="3561493"/>
          <a:ext cx="9427334" cy="25430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47917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096447775"/>
              </p:ext>
            </p:extLst>
          </p:nvPr>
        </p:nvGraphicFramePr>
        <p:xfrm>
          <a:off x="1236373" y="1326524"/>
          <a:ext cx="9478850" cy="507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139176" y="784469"/>
            <a:ext cx="3902543" cy="523220"/>
          </a:xfrm>
          <a:prstGeom prst="rect">
            <a:avLst/>
          </a:prstGeom>
        </p:spPr>
        <p:txBody>
          <a:bodyPr wrap="none">
            <a:spAutoFit/>
          </a:bodyPr>
          <a:lstStyle/>
          <a:p>
            <a:r>
              <a:rPr lang="es-ES" sz="2800" b="1" dirty="0"/>
              <a:t>OBJETIVOS ESPECÍFICOS</a:t>
            </a:r>
          </a:p>
        </p:txBody>
      </p:sp>
    </p:spTree>
    <p:extLst>
      <p:ext uri="{BB962C8B-B14F-4D97-AF65-F5344CB8AC3E}">
        <p14:creationId xmlns:p14="http://schemas.microsoft.com/office/powerpoint/2010/main" val="662621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9187" y="1030311"/>
            <a:ext cx="2936898" cy="1120462"/>
          </a:xfrm>
        </p:spPr>
        <p:txBody>
          <a:bodyPr>
            <a:normAutofit/>
          </a:bodyPr>
          <a:lstStyle/>
          <a:p>
            <a:r>
              <a:rPr lang="es-ES" sz="5400" dirty="0" smtClean="0"/>
              <a:t>Temario</a:t>
            </a:r>
            <a:endParaRPr lang="es-ES" sz="5400" dirty="0"/>
          </a:p>
        </p:txBody>
      </p:sp>
      <p:sp>
        <p:nvSpPr>
          <p:cNvPr id="3" name="Subtítulo 2"/>
          <p:cNvSpPr>
            <a:spLocks noGrp="1"/>
          </p:cNvSpPr>
          <p:nvPr>
            <p:ph type="subTitle" idx="1"/>
          </p:nvPr>
        </p:nvSpPr>
        <p:spPr>
          <a:xfrm>
            <a:off x="823733" y="2302097"/>
            <a:ext cx="8689976" cy="3506273"/>
          </a:xfrm>
        </p:spPr>
        <p:txBody>
          <a:bodyPr>
            <a:normAutofit fontScale="92500" lnSpcReduction="20000"/>
          </a:bodyPr>
          <a:lstStyle/>
          <a:p>
            <a:pPr marL="457200" indent="-457200" algn="l">
              <a:buFont typeface="Wingdings" panose="05000000000000000000" pitchFamily="2" charset="2"/>
              <a:buChar char="Ø"/>
            </a:pPr>
            <a:r>
              <a:rPr lang="es-ES" sz="3100" dirty="0">
                <a:solidFill>
                  <a:schemeClr val="tx1"/>
                </a:solidFill>
              </a:rPr>
              <a:t>Introducción</a:t>
            </a:r>
          </a:p>
          <a:p>
            <a:pPr marL="457200" indent="-457200" algn="l">
              <a:buFont typeface="Wingdings" panose="05000000000000000000" pitchFamily="2" charset="2"/>
              <a:buChar char="Ø"/>
            </a:pPr>
            <a:r>
              <a:rPr lang="es-ES" sz="3100" dirty="0">
                <a:solidFill>
                  <a:schemeClr val="tx1"/>
                </a:solidFill>
              </a:rPr>
              <a:t>Objetivos </a:t>
            </a:r>
          </a:p>
          <a:p>
            <a:pPr marL="457200" indent="-457200" algn="l">
              <a:buFont typeface="Wingdings" panose="05000000000000000000" pitchFamily="2" charset="2"/>
              <a:buChar char="Ø"/>
            </a:pPr>
            <a:r>
              <a:rPr lang="es-ES" sz="3500" b="1" dirty="0" smtClean="0">
                <a:solidFill>
                  <a:schemeClr val="tx1"/>
                </a:solidFill>
              </a:rPr>
              <a:t>Implementación del sistema </a:t>
            </a:r>
          </a:p>
          <a:p>
            <a:pPr marL="457200" indent="-457200" algn="l">
              <a:buFont typeface="Wingdings" panose="05000000000000000000" pitchFamily="2" charset="2"/>
              <a:buChar char="Ø"/>
            </a:pPr>
            <a:r>
              <a:rPr lang="es-ES" sz="3100" dirty="0" smtClean="0">
                <a:solidFill>
                  <a:schemeClr val="tx1"/>
                </a:solidFill>
              </a:rPr>
              <a:t>Resultados</a:t>
            </a:r>
          </a:p>
          <a:p>
            <a:pPr marL="457200" indent="-457200" algn="l">
              <a:buFont typeface="Wingdings" panose="05000000000000000000" pitchFamily="2" charset="2"/>
              <a:buChar char="Ø"/>
            </a:pPr>
            <a:r>
              <a:rPr lang="es-ES" sz="3100" dirty="0" smtClean="0">
                <a:solidFill>
                  <a:schemeClr val="tx1"/>
                </a:solidFill>
              </a:rPr>
              <a:t>Conclusiones</a:t>
            </a:r>
          </a:p>
          <a:p>
            <a:pPr marL="457200" indent="-457200" algn="l">
              <a:buFont typeface="Wingdings" panose="05000000000000000000" pitchFamily="2" charset="2"/>
              <a:buChar char="Ø"/>
            </a:pPr>
            <a:r>
              <a:rPr lang="es-ES" sz="3100" dirty="0" smtClean="0">
                <a:solidFill>
                  <a:schemeClr val="tx1"/>
                </a:solidFill>
              </a:rPr>
              <a:t>recomendaciones</a:t>
            </a:r>
          </a:p>
          <a:p>
            <a:pPr marL="342900" indent="-342900" algn="l">
              <a:buFont typeface="Arial" panose="020B0604020202020204" pitchFamily="34" charset="0"/>
              <a:buChar char="•"/>
            </a:pPr>
            <a:endParaRPr lang="es-ES" dirty="0" smtClean="0"/>
          </a:p>
          <a:p>
            <a:pPr marL="342900" indent="-342900" algn="l">
              <a:buFont typeface="Arial" panose="020B0604020202020204" pitchFamily="34" charset="0"/>
              <a:buChar char="•"/>
            </a:pPr>
            <a:endParaRPr lang="es-ES" dirty="0" smtClean="0"/>
          </a:p>
          <a:p>
            <a:pPr marL="342900" indent="-342900" algn="l">
              <a:buFont typeface="Arial" panose="020B0604020202020204" pitchFamily="34" charset="0"/>
              <a:buChar char="•"/>
            </a:pPr>
            <a:endParaRPr lang="es-ES" dirty="0"/>
          </a:p>
        </p:txBody>
      </p:sp>
    </p:spTree>
    <p:extLst>
      <p:ext uri="{BB962C8B-B14F-4D97-AF65-F5344CB8AC3E}">
        <p14:creationId xmlns:p14="http://schemas.microsoft.com/office/powerpoint/2010/main" val="1891023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519980821"/>
              </p:ext>
            </p:extLst>
          </p:nvPr>
        </p:nvGraphicFramePr>
        <p:xfrm>
          <a:off x="1107583" y="1390919"/>
          <a:ext cx="9865217" cy="432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8180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6654" y="441378"/>
            <a:ext cx="10364451" cy="1596177"/>
          </a:xfrm>
        </p:spPr>
        <p:txBody>
          <a:bodyPr>
            <a:normAutofit/>
          </a:bodyPr>
          <a:lstStyle/>
          <a:p>
            <a:r>
              <a:rPr lang="es-ES" sz="4400" b="1" cap="none" dirty="0" smtClean="0">
                <a:ln w="9525">
                  <a:solidFill>
                    <a:schemeClr val="bg1"/>
                  </a:solidFill>
                  <a:prstDash val="solid"/>
                </a:ln>
                <a:effectLst>
                  <a:outerShdw blurRad="12700" dist="38100" dir="2700000" algn="tl" rotWithShape="0">
                    <a:schemeClr val="bg1">
                      <a:lumMod val="50000"/>
                    </a:schemeClr>
                  </a:outerShdw>
                </a:effectLst>
              </a:rPr>
              <a:t>ADQUISICIÓN AUTÓMATICA </a:t>
            </a:r>
            <a:br>
              <a:rPr lang="es-ES" sz="4400" b="1" cap="none" dirty="0" smtClean="0">
                <a:ln w="9525">
                  <a:solidFill>
                    <a:schemeClr val="bg1"/>
                  </a:solidFill>
                  <a:prstDash val="solid"/>
                </a:ln>
                <a:effectLst>
                  <a:outerShdw blurRad="12700" dist="38100" dir="2700000" algn="tl" rotWithShape="0">
                    <a:schemeClr val="bg1">
                      <a:lumMod val="50000"/>
                    </a:schemeClr>
                  </a:outerShdw>
                </a:effectLst>
              </a:rPr>
            </a:br>
            <a:r>
              <a:rPr lang="es-ES" sz="4400" b="1" cap="none" dirty="0" smtClean="0">
                <a:ln w="9525">
                  <a:solidFill>
                    <a:schemeClr val="bg1"/>
                  </a:solidFill>
                  <a:prstDash val="solid"/>
                </a:ln>
                <a:effectLst>
                  <a:outerShdw blurRad="12700" dist="38100" dir="2700000" algn="tl" rotWithShape="0">
                    <a:schemeClr val="bg1">
                      <a:lumMod val="50000"/>
                    </a:schemeClr>
                  </a:outerShdw>
                </a:effectLst>
              </a:rPr>
              <a:t>DE LA SEÑAL SÍSMICA PURA</a:t>
            </a:r>
            <a:endParaRPr lang="es-ES" sz="4400" b="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3" name="Imagen 2"/>
          <p:cNvPicPr>
            <a:picLocks noChangeAspect="1"/>
          </p:cNvPicPr>
          <p:nvPr/>
        </p:nvPicPr>
        <p:blipFill>
          <a:blip r:embed="rId2"/>
          <a:stretch>
            <a:fillRect/>
          </a:stretch>
        </p:blipFill>
        <p:spPr>
          <a:xfrm rot="21111665">
            <a:off x="690971" y="4576860"/>
            <a:ext cx="990131" cy="1478930"/>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6" name="Imagen 5"/>
          <p:cNvPicPr>
            <a:picLocks noChangeAspect="1"/>
          </p:cNvPicPr>
          <p:nvPr/>
        </p:nvPicPr>
        <p:blipFill rotWithShape="1">
          <a:blip r:embed="rId3"/>
          <a:srcRect t="26100" r="34368" b="28692"/>
          <a:stretch/>
        </p:blipFill>
        <p:spPr>
          <a:xfrm rot="20708514">
            <a:off x="1812486" y="2343622"/>
            <a:ext cx="2563500" cy="1352282"/>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7" name="Imagen 6"/>
          <p:cNvPicPr>
            <a:picLocks noChangeAspect="1"/>
          </p:cNvPicPr>
          <p:nvPr/>
        </p:nvPicPr>
        <p:blipFill rotWithShape="1">
          <a:blip r:embed="rId4"/>
          <a:srcRect t="2158"/>
          <a:stretch/>
        </p:blipFill>
        <p:spPr>
          <a:xfrm>
            <a:off x="4806293" y="3529048"/>
            <a:ext cx="1451790" cy="1538822"/>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8" name="Imagen 7"/>
          <p:cNvPicPr/>
          <p:nvPr/>
        </p:nvPicPr>
        <p:blipFill rotWithShape="1">
          <a:blip r:embed="rId5">
            <a:extLst>
              <a:ext uri="{28A0092B-C50C-407E-A947-70E740481C1C}">
                <a14:useLocalDpi xmlns:a14="http://schemas.microsoft.com/office/drawing/2010/main" val="0"/>
              </a:ext>
            </a:extLst>
          </a:blip>
          <a:srcRect l="1799" r="6880"/>
          <a:stretch/>
        </p:blipFill>
        <p:spPr bwMode="auto">
          <a:xfrm>
            <a:off x="7369096" y="2665928"/>
            <a:ext cx="4610066" cy="2750362"/>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16" name="Flecha derecha 15"/>
          <p:cNvSpPr/>
          <p:nvPr/>
        </p:nvSpPr>
        <p:spPr>
          <a:xfrm rot="1658712">
            <a:off x="4460185" y="2883856"/>
            <a:ext cx="1034309" cy="38594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17" name="Flecha derecha 16"/>
          <p:cNvSpPr/>
          <p:nvPr/>
        </p:nvSpPr>
        <p:spPr>
          <a:xfrm rot="18896117">
            <a:off x="1011242" y="3838471"/>
            <a:ext cx="1034309" cy="385940"/>
          </a:xfrm>
          <a:prstGeom prst="rightArrow">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8" name="Flecha derecha 17"/>
          <p:cNvSpPr/>
          <p:nvPr/>
        </p:nvSpPr>
        <p:spPr>
          <a:xfrm>
            <a:off x="6334786" y="4041109"/>
            <a:ext cx="1034309" cy="38594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70178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533</TotalTime>
  <Words>1329</Words>
  <Application>Microsoft Office PowerPoint</Application>
  <PresentationFormat>Panorámica</PresentationFormat>
  <Paragraphs>160</Paragraphs>
  <Slides>39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39</vt:i4>
      </vt:variant>
    </vt:vector>
  </HeadingPairs>
  <TitlesOfParts>
    <vt:vector size="48" baseType="lpstr">
      <vt:lpstr>Arial</vt:lpstr>
      <vt:lpstr>Calibri</vt:lpstr>
      <vt:lpstr>Cambria</vt:lpstr>
      <vt:lpstr>Cambria Math</vt:lpstr>
      <vt:lpstr>Symbol</vt:lpstr>
      <vt:lpstr>Times New Roman</vt:lpstr>
      <vt:lpstr>Tw Cen MT</vt:lpstr>
      <vt:lpstr>Wingdings</vt:lpstr>
      <vt:lpstr>Gota</vt:lpstr>
      <vt:lpstr>Presentación de PowerPoint</vt:lpstr>
      <vt:lpstr>Temario</vt:lpstr>
      <vt:lpstr>PROBLEMA </vt:lpstr>
      <vt:lpstr>Temario</vt:lpstr>
      <vt:lpstr>Presentación de PowerPoint</vt:lpstr>
      <vt:lpstr>Presentación de PowerPoint</vt:lpstr>
      <vt:lpstr>Temario</vt:lpstr>
      <vt:lpstr>Presentación de PowerPoint</vt:lpstr>
      <vt:lpstr>ADQUISICIÓN AUTÓMATICA  DE LA SEÑAL SÍSMICA PURA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Temario</vt:lpstr>
      <vt:lpstr>Selección de la Banda de Paso del Filtro </vt:lpstr>
      <vt:lpstr>Selección del Tamaño de la Ventana </vt:lpstr>
      <vt:lpstr>Selección del Número de Días</vt:lpstr>
      <vt:lpstr>Presentación de PowerPoint</vt:lpstr>
      <vt:lpstr>Presentación de PowerPoint</vt:lpstr>
      <vt:lpstr>Presentación de PowerPoint</vt:lpstr>
      <vt:lpstr>Presentación de PowerPoint</vt:lpstr>
      <vt:lpstr>Comparación entre Detectores con Etiquetas de IGEPN y Etiquetas del Algoritmo STA/LTA </vt:lpstr>
      <vt:lpstr>Resultados de los Clasificadores en Términos de Exactitud</vt:lpstr>
      <vt:lpstr>Temario</vt:lpstr>
      <vt:lpstr>Presentación de PowerPoint</vt:lpstr>
      <vt:lpstr>Presentación de PowerPoint</vt:lpstr>
      <vt:lpstr>Presentación de PowerPoint</vt:lpstr>
      <vt:lpstr>Temario</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64</cp:revision>
  <dcterms:created xsi:type="dcterms:W3CDTF">2018-01-10T18:23:18Z</dcterms:created>
  <dcterms:modified xsi:type="dcterms:W3CDTF">2018-01-11T04:40:23Z</dcterms:modified>
</cp:coreProperties>
</file>